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71"/>
  </p:notesMasterIdLst>
  <p:handoutMasterIdLst>
    <p:handoutMasterId r:id="rId172"/>
  </p:handoutMasterIdLst>
  <p:sldIdLst>
    <p:sldId id="703" r:id="rId2"/>
    <p:sldId id="669" r:id="rId3"/>
    <p:sldId id="705" r:id="rId4"/>
    <p:sldId id="256" r:id="rId5"/>
    <p:sldId id="276" r:id="rId6"/>
    <p:sldId id="336" r:id="rId7"/>
    <p:sldId id="337" r:id="rId8"/>
    <p:sldId id="338" r:id="rId9"/>
    <p:sldId id="339" r:id="rId10"/>
    <p:sldId id="340" r:id="rId11"/>
    <p:sldId id="341" r:id="rId12"/>
    <p:sldId id="342" r:id="rId13"/>
    <p:sldId id="343" r:id="rId14"/>
    <p:sldId id="595" r:id="rId15"/>
    <p:sldId id="344" r:id="rId16"/>
    <p:sldId id="345" r:id="rId17"/>
    <p:sldId id="346" r:id="rId18"/>
    <p:sldId id="347" r:id="rId19"/>
    <p:sldId id="728" r:id="rId20"/>
    <p:sldId id="475" r:id="rId21"/>
    <p:sldId id="349" r:id="rId22"/>
    <p:sldId id="476" r:id="rId23"/>
    <p:sldId id="350" r:id="rId24"/>
    <p:sldId id="477" r:id="rId25"/>
    <p:sldId id="351" r:id="rId26"/>
    <p:sldId id="668" r:id="rId27"/>
    <p:sldId id="313" r:id="rId28"/>
    <p:sldId id="479" r:id="rId29"/>
    <p:sldId id="480" r:id="rId30"/>
    <p:sldId id="314" r:id="rId31"/>
    <p:sldId id="639" r:id="rId32"/>
    <p:sldId id="640" r:id="rId33"/>
    <p:sldId id="642" r:id="rId34"/>
    <p:sldId id="452" r:id="rId35"/>
    <p:sldId id="453" r:id="rId36"/>
    <p:sldId id="454" r:id="rId37"/>
    <p:sldId id="596" r:id="rId38"/>
    <p:sldId id="597" r:id="rId39"/>
    <p:sldId id="433" r:id="rId40"/>
    <p:sldId id="460" r:id="rId41"/>
    <p:sldId id="284" r:id="rId42"/>
    <p:sldId id="283" r:id="rId43"/>
    <p:sldId id="670" r:id="rId44"/>
    <p:sldId id="710" r:id="rId45"/>
    <p:sldId id="711" r:id="rId46"/>
    <p:sldId id="709" r:id="rId47"/>
    <p:sldId id="708" r:id="rId48"/>
    <p:sldId id="731" r:id="rId49"/>
    <p:sldId id="600" r:id="rId50"/>
    <p:sldId id="599" r:id="rId51"/>
    <p:sldId id="481" r:id="rId52"/>
    <p:sldId id="601" r:id="rId53"/>
    <p:sldId id="487" r:id="rId54"/>
    <p:sldId id="488" r:id="rId55"/>
    <p:sldId id="491" r:id="rId56"/>
    <p:sldId id="492" r:id="rId57"/>
    <p:sldId id="494" r:id="rId58"/>
    <p:sldId id="495" r:id="rId59"/>
    <p:sldId id="272" r:id="rId60"/>
    <p:sldId id="273" r:id="rId61"/>
    <p:sldId id="448" r:id="rId62"/>
    <p:sldId id="449" r:id="rId63"/>
    <p:sldId id="450" r:id="rId64"/>
    <p:sldId id="275" r:id="rId65"/>
    <p:sldId id="274" r:id="rId66"/>
    <p:sldId id="497" r:id="rId67"/>
    <p:sldId id="500" r:id="rId68"/>
    <p:sldId id="499" r:id="rId69"/>
    <p:sldId id="498" r:id="rId70"/>
    <p:sldId id="712" r:id="rId71"/>
    <p:sldId id="713" r:id="rId72"/>
    <p:sldId id="714" r:id="rId73"/>
    <p:sldId id="715" r:id="rId74"/>
    <p:sldId id="727" r:id="rId75"/>
    <p:sldId id="726" r:id="rId76"/>
    <p:sldId id="716" r:id="rId77"/>
    <p:sldId id="717" r:id="rId78"/>
    <p:sldId id="290" r:id="rId79"/>
    <p:sldId id="332" r:id="rId80"/>
    <p:sldId id="671" r:id="rId81"/>
    <p:sldId id="388" r:id="rId82"/>
    <p:sldId id="389" r:id="rId83"/>
    <p:sldId id="390" r:id="rId84"/>
    <p:sldId id="391" r:id="rId85"/>
    <p:sldId id="394" r:id="rId86"/>
    <p:sldId id="293" r:id="rId87"/>
    <p:sldId id="393" r:id="rId88"/>
    <p:sldId id="683" r:id="rId89"/>
    <p:sldId id="718" r:id="rId90"/>
    <p:sldId id="719" r:id="rId91"/>
    <p:sldId id="720" r:id="rId92"/>
    <p:sldId id="721" r:id="rId93"/>
    <p:sldId id="729" r:id="rId94"/>
    <p:sldId id="730" r:id="rId95"/>
    <p:sldId id="724" r:id="rId96"/>
    <p:sldId id="725" r:id="rId97"/>
    <p:sldId id="319" r:id="rId98"/>
    <p:sldId id="320" r:id="rId99"/>
    <p:sldId id="294" r:id="rId100"/>
    <p:sldId id="732" r:id="rId101"/>
    <p:sldId id="734" r:id="rId102"/>
    <p:sldId id="735" r:id="rId103"/>
    <p:sldId id="733" r:id="rId104"/>
    <p:sldId id="682" r:id="rId105"/>
    <p:sldId id="674" r:id="rId106"/>
    <p:sldId id="702" r:id="rId107"/>
    <p:sldId id="512" r:id="rId108"/>
    <p:sldId id="675" r:id="rId109"/>
    <p:sldId id="676" r:id="rId110"/>
    <p:sldId id="677" r:id="rId111"/>
    <p:sldId id="678" r:id="rId112"/>
    <p:sldId id="524" r:id="rId113"/>
    <p:sldId id="325" r:id="rId114"/>
    <p:sldId id="679" r:id="rId115"/>
    <p:sldId id="326" r:id="rId116"/>
    <p:sldId id="327" r:id="rId117"/>
    <p:sldId id="329" r:id="rId118"/>
    <p:sldId id="330" r:id="rId119"/>
    <p:sldId id="604" r:id="rId120"/>
    <p:sldId id="605" r:id="rId121"/>
    <p:sldId id="514" r:id="rId122"/>
    <p:sldId id="680" r:id="rId123"/>
    <p:sldId id="370" r:id="rId124"/>
    <p:sldId id="369" r:id="rId125"/>
    <p:sldId id="371" r:id="rId126"/>
    <p:sldId id="606" r:id="rId127"/>
    <p:sldId id="373" r:id="rId128"/>
    <p:sldId id="375" r:id="rId129"/>
    <p:sldId id="376" r:id="rId130"/>
    <p:sldId id="377" r:id="rId131"/>
    <p:sldId id="607" r:id="rId132"/>
    <p:sldId id="380" r:id="rId133"/>
    <p:sldId id="611" r:id="rId134"/>
    <p:sldId id="612" r:id="rId135"/>
    <p:sldId id="515" r:id="rId136"/>
    <p:sldId id="382" r:id="rId137"/>
    <p:sldId id="383" r:id="rId138"/>
    <p:sldId id="613" r:id="rId139"/>
    <p:sldId id="428" r:id="rId140"/>
    <p:sldId id="429" r:id="rId141"/>
    <p:sldId id="614" r:id="rId142"/>
    <p:sldId id="581" r:id="rId143"/>
    <p:sldId id="431" r:id="rId144"/>
    <p:sldId id="410" r:id="rId145"/>
    <p:sldId id="615" r:id="rId146"/>
    <p:sldId id="563" r:id="rId147"/>
    <p:sldId id="695" r:id="rId148"/>
    <p:sldId id="544" r:id="rId149"/>
    <p:sldId id="545" r:id="rId150"/>
    <p:sldId id="546" r:id="rId151"/>
    <p:sldId id="685" r:id="rId152"/>
    <p:sldId id="686" r:id="rId153"/>
    <p:sldId id="696" r:id="rId154"/>
    <p:sldId id="687" r:id="rId155"/>
    <p:sldId id="697" r:id="rId156"/>
    <p:sldId id="564" r:id="rId157"/>
    <p:sldId id="548" r:id="rId158"/>
    <p:sldId id="549" r:id="rId159"/>
    <p:sldId id="550" r:id="rId160"/>
    <p:sldId id="551" r:id="rId161"/>
    <p:sldId id="561" r:id="rId162"/>
    <p:sldId id="554" r:id="rId163"/>
    <p:sldId id="555" r:id="rId164"/>
    <p:sldId id="556" r:id="rId165"/>
    <p:sldId id="557" r:id="rId166"/>
    <p:sldId id="558" r:id="rId167"/>
    <p:sldId id="698" r:id="rId168"/>
    <p:sldId id="700" r:id="rId169"/>
    <p:sldId id="704" r:id="rId170"/>
  </p:sldIdLst>
  <p:sldSz cx="9144000" cy="6858000" type="overhead"/>
  <p:notesSz cx="7099300" cy="10234613"/>
  <p:defaultTextStyle>
    <a:defPPr>
      <a:defRPr lang="en-US"/>
    </a:defPPr>
    <a:lvl1pPr algn="l" rtl="0" fontAlgn="base">
      <a:spcBef>
        <a:spcPct val="0"/>
      </a:spcBef>
      <a:spcAft>
        <a:spcPct val="0"/>
      </a:spcAft>
      <a:defRPr sz="4400" b="1" kern="1200">
        <a:solidFill>
          <a:srgbClr val="0000FF"/>
        </a:solidFill>
        <a:latin typeface="Comic Sans MS" panose="030F0702030302020204" pitchFamily="66" charset="0"/>
        <a:ea typeface="+mn-ea"/>
        <a:cs typeface="+mn-cs"/>
      </a:defRPr>
    </a:lvl1pPr>
    <a:lvl2pPr marL="457200" algn="l" rtl="0" fontAlgn="base">
      <a:spcBef>
        <a:spcPct val="0"/>
      </a:spcBef>
      <a:spcAft>
        <a:spcPct val="0"/>
      </a:spcAft>
      <a:defRPr sz="4400" b="1" kern="1200">
        <a:solidFill>
          <a:srgbClr val="0000FF"/>
        </a:solidFill>
        <a:latin typeface="Comic Sans MS" panose="030F0702030302020204" pitchFamily="66" charset="0"/>
        <a:ea typeface="+mn-ea"/>
        <a:cs typeface="+mn-cs"/>
      </a:defRPr>
    </a:lvl2pPr>
    <a:lvl3pPr marL="914400" algn="l" rtl="0" fontAlgn="base">
      <a:spcBef>
        <a:spcPct val="0"/>
      </a:spcBef>
      <a:spcAft>
        <a:spcPct val="0"/>
      </a:spcAft>
      <a:defRPr sz="4400" b="1" kern="1200">
        <a:solidFill>
          <a:srgbClr val="0000FF"/>
        </a:solidFill>
        <a:latin typeface="Comic Sans MS" panose="030F0702030302020204" pitchFamily="66" charset="0"/>
        <a:ea typeface="+mn-ea"/>
        <a:cs typeface="+mn-cs"/>
      </a:defRPr>
    </a:lvl3pPr>
    <a:lvl4pPr marL="1371600" algn="l" rtl="0" fontAlgn="base">
      <a:spcBef>
        <a:spcPct val="0"/>
      </a:spcBef>
      <a:spcAft>
        <a:spcPct val="0"/>
      </a:spcAft>
      <a:defRPr sz="4400" b="1" kern="1200">
        <a:solidFill>
          <a:srgbClr val="0000FF"/>
        </a:solidFill>
        <a:latin typeface="Comic Sans MS" panose="030F0702030302020204" pitchFamily="66" charset="0"/>
        <a:ea typeface="+mn-ea"/>
        <a:cs typeface="+mn-cs"/>
      </a:defRPr>
    </a:lvl4pPr>
    <a:lvl5pPr marL="1828800" algn="l" rtl="0" fontAlgn="base">
      <a:spcBef>
        <a:spcPct val="0"/>
      </a:spcBef>
      <a:spcAft>
        <a:spcPct val="0"/>
      </a:spcAft>
      <a:defRPr sz="4400" b="1" kern="1200">
        <a:solidFill>
          <a:srgbClr val="0000FF"/>
        </a:solidFill>
        <a:latin typeface="Comic Sans MS" panose="030F0702030302020204" pitchFamily="66" charset="0"/>
        <a:ea typeface="+mn-ea"/>
        <a:cs typeface="+mn-cs"/>
      </a:defRPr>
    </a:lvl5pPr>
    <a:lvl6pPr marL="2286000" algn="l" defTabSz="914400" rtl="0" eaLnBrk="1" latinLnBrk="0" hangingPunct="1">
      <a:defRPr sz="4400" b="1" kern="1200">
        <a:solidFill>
          <a:srgbClr val="0000FF"/>
        </a:solidFill>
        <a:latin typeface="Comic Sans MS" panose="030F0702030302020204" pitchFamily="66" charset="0"/>
        <a:ea typeface="+mn-ea"/>
        <a:cs typeface="+mn-cs"/>
      </a:defRPr>
    </a:lvl6pPr>
    <a:lvl7pPr marL="2743200" algn="l" defTabSz="914400" rtl="0" eaLnBrk="1" latinLnBrk="0" hangingPunct="1">
      <a:defRPr sz="4400" b="1" kern="1200">
        <a:solidFill>
          <a:srgbClr val="0000FF"/>
        </a:solidFill>
        <a:latin typeface="Comic Sans MS" panose="030F0702030302020204" pitchFamily="66" charset="0"/>
        <a:ea typeface="+mn-ea"/>
        <a:cs typeface="+mn-cs"/>
      </a:defRPr>
    </a:lvl7pPr>
    <a:lvl8pPr marL="3200400" algn="l" defTabSz="914400" rtl="0" eaLnBrk="1" latinLnBrk="0" hangingPunct="1">
      <a:defRPr sz="4400" b="1" kern="1200">
        <a:solidFill>
          <a:srgbClr val="0000FF"/>
        </a:solidFill>
        <a:latin typeface="Comic Sans MS" panose="030F0702030302020204" pitchFamily="66" charset="0"/>
        <a:ea typeface="+mn-ea"/>
        <a:cs typeface="+mn-cs"/>
      </a:defRPr>
    </a:lvl8pPr>
    <a:lvl9pPr marL="3657600" algn="l" defTabSz="914400" rtl="0" eaLnBrk="1" latinLnBrk="0" hangingPunct="1">
      <a:defRPr sz="4400" b="1" kern="1200">
        <a:solidFill>
          <a:srgbClr val="0000FF"/>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3566">
          <p15:clr>
            <a:srgbClr val="A4A3A4"/>
          </p15:clr>
        </p15:guide>
        <p15:guide id="2" pos="2937">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FFCC"/>
    <a:srgbClr val="0000FF"/>
    <a:srgbClr val="00FF00"/>
    <a:srgbClr val="FF9900"/>
    <a:srgbClr val="FFFF00"/>
    <a:srgbClr val="FF7C80"/>
    <a:srgbClr val="0066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1" autoAdjust="0"/>
    <p:restoredTop sz="73502" autoAdjust="0"/>
  </p:normalViewPr>
  <p:slideViewPr>
    <p:cSldViewPr snapToGrid="0">
      <p:cViewPr varScale="1">
        <p:scale>
          <a:sx n="47" d="100"/>
          <a:sy n="47" d="100"/>
        </p:scale>
        <p:origin x="1836" y="36"/>
      </p:cViewPr>
      <p:guideLst>
        <p:guide orient="horz" pos="3566"/>
        <p:guide pos="293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546"/>
    </p:cViewPr>
  </p:sorterViewPr>
  <p:notesViewPr>
    <p:cSldViewPr snapToGrid="0">
      <p:cViewPr varScale="1">
        <p:scale>
          <a:sx n="60" d="100"/>
          <a:sy n="60" d="100"/>
        </p:scale>
        <p:origin x="-1632" y="-9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6925DFD-243D-476D-ABF8-4E6AC76C533F}"/>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none" lIns="99041" tIns="49521" rIns="99041" bIns="49521" numCol="1" anchor="ctr" anchorCtr="0" compatLnSpc="1">
            <a:prstTxWarp prst="textNoShape">
              <a:avLst/>
            </a:prstTxWarp>
          </a:bodyPr>
          <a:lstStyle>
            <a:lvl1pPr defTabSz="990600" eaLnBrk="0" hangingPunct="0">
              <a:defRPr sz="1300" b="0" dirty="0">
                <a:latin typeface="Arial" pitchFamily="34" charset="0"/>
              </a:defRPr>
            </a:lvl1pPr>
          </a:lstStyle>
          <a:p>
            <a:pPr>
              <a:defRPr/>
            </a:pPr>
            <a:r>
              <a:rPr lang="en-US"/>
              <a:t>© 2003 Herlihy and </a:t>
            </a:r>
            <a:r>
              <a:rPr lang="en-US" err="1"/>
              <a:t>Shavit</a:t>
            </a:r>
            <a:endParaRPr lang="en-US"/>
          </a:p>
        </p:txBody>
      </p:sp>
      <p:sp>
        <p:nvSpPr>
          <p:cNvPr id="40963" name="Rectangle 3">
            <a:extLst>
              <a:ext uri="{FF2B5EF4-FFF2-40B4-BE49-F238E27FC236}">
                <a16:creationId xmlns:a16="http://schemas.microsoft.com/office/drawing/2014/main" id="{FDEE5B63-C472-41DF-9D22-63B1A28CDDBD}"/>
              </a:ext>
            </a:extLst>
          </p:cNvPr>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none" lIns="99041" tIns="49521" rIns="99041" bIns="49521" numCol="1" anchor="ctr" anchorCtr="0" compatLnSpc="1">
            <a:prstTxWarp prst="textNoShape">
              <a:avLst/>
            </a:prstTxWarp>
          </a:bodyPr>
          <a:lstStyle>
            <a:lvl1pPr algn="r" defTabSz="990600" eaLnBrk="0" hangingPunct="0">
              <a:defRPr sz="1300" b="0" dirty="0">
                <a:latin typeface="Arial" pitchFamily="34" charset="0"/>
              </a:defRPr>
            </a:lvl1pPr>
          </a:lstStyle>
          <a:p>
            <a:pPr>
              <a:defRPr/>
            </a:pPr>
            <a:endParaRPr lang="en-US"/>
          </a:p>
        </p:txBody>
      </p:sp>
      <p:sp>
        <p:nvSpPr>
          <p:cNvPr id="40964" name="Rectangle 4">
            <a:extLst>
              <a:ext uri="{FF2B5EF4-FFF2-40B4-BE49-F238E27FC236}">
                <a16:creationId xmlns:a16="http://schemas.microsoft.com/office/drawing/2014/main" id="{8A5126BC-F6E3-45DE-B490-141E50321A06}"/>
              </a:ext>
            </a:extLst>
          </p:cNvPr>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none" lIns="99041" tIns="49521" rIns="99041" bIns="49521" numCol="1" anchor="b" anchorCtr="0" compatLnSpc="1">
            <a:prstTxWarp prst="textNoShape">
              <a:avLst/>
            </a:prstTxWarp>
          </a:bodyPr>
          <a:lstStyle>
            <a:lvl1pPr defTabSz="990600" eaLnBrk="0" hangingPunct="0">
              <a:defRPr sz="1300" b="0" dirty="0">
                <a:latin typeface="Arial" pitchFamily="34" charset="0"/>
              </a:defRPr>
            </a:lvl1pPr>
          </a:lstStyle>
          <a:p>
            <a:pPr>
              <a:defRPr/>
            </a:pPr>
            <a:endParaRPr lang="en-US"/>
          </a:p>
        </p:txBody>
      </p:sp>
      <p:sp>
        <p:nvSpPr>
          <p:cNvPr id="40965" name="Rectangle 5">
            <a:extLst>
              <a:ext uri="{FF2B5EF4-FFF2-40B4-BE49-F238E27FC236}">
                <a16:creationId xmlns:a16="http://schemas.microsoft.com/office/drawing/2014/main" id="{A1FF4907-8EC9-4B2E-BD5A-277D0669C177}"/>
              </a:ext>
            </a:extLst>
          </p:cNvPr>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none" lIns="99041" tIns="49521" rIns="99041" bIns="49521" numCol="1" anchor="b" anchorCtr="0" compatLnSpc="1">
            <a:prstTxWarp prst="textNoShape">
              <a:avLst/>
            </a:prstTxWarp>
          </a:bodyPr>
          <a:lstStyle>
            <a:lvl1pPr algn="r" defTabSz="990600" eaLnBrk="0" hangingPunct="0">
              <a:defRPr sz="1300" b="0">
                <a:latin typeface="Arial" panose="020B0604020202020204" pitchFamily="34" charset="0"/>
              </a:defRPr>
            </a:lvl1pPr>
          </a:lstStyle>
          <a:p>
            <a:fld id="{96BE5F92-4497-4947-94A2-B118FF088A79}" type="slidenum">
              <a:rPr lang="ar-SA"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D10749F-59A2-4FAE-B7CD-1F3BDB9BD8FA}"/>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1" tIns="49521" rIns="99041" bIns="49521" numCol="1" anchor="t" anchorCtr="0" compatLnSpc="1">
            <a:prstTxWarp prst="textNoShape">
              <a:avLst/>
            </a:prstTxWarp>
          </a:bodyPr>
          <a:lstStyle>
            <a:lvl1pPr defTabSz="990600" eaLnBrk="0" hangingPunct="0">
              <a:defRPr sz="1300" b="0">
                <a:latin typeface="Marlett" pitchFamily="2" charset="2"/>
              </a:defRPr>
            </a:lvl1pPr>
          </a:lstStyle>
          <a:p>
            <a:pPr>
              <a:defRPr/>
            </a:pPr>
            <a:r>
              <a:rPr lang="en-US"/>
              <a:t>© 2003 Herlihy and Shavit</a:t>
            </a:r>
          </a:p>
        </p:txBody>
      </p:sp>
      <p:sp>
        <p:nvSpPr>
          <p:cNvPr id="6147" name="Rectangle 3">
            <a:extLst>
              <a:ext uri="{FF2B5EF4-FFF2-40B4-BE49-F238E27FC236}">
                <a16:creationId xmlns:a16="http://schemas.microsoft.com/office/drawing/2014/main" id="{9B1B09DC-CFE6-4F1E-85E7-70902F6728EF}"/>
              </a:ext>
            </a:extLst>
          </p:cNvPr>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1" tIns="49521" rIns="99041" bIns="49521" numCol="1" anchor="t" anchorCtr="0" compatLnSpc="1">
            <a:prstTxWarp prst="textNoShape">
              <a:avLst/>
            </a:prstTxWarp>
          </a:bodyPr>
          <a:lstStyle>
            <a:lvl1pPr algn="r" defTabSz="990600" eaLnBrk="0" hangingPunct="0">
              <a:defRPr sz="1300" b="0">
                <a:latin typeface="Marlett" pitchFamily="2" charset="2"/>
              </a:defRPr>
            </a:lvl1pPr>
          </a:lstStyle>
          <a:p>
            <a:pPr>
              <a:defRPr/>
            </a:pPr>
            <a:endParaRPr lang="en-US"/>
          </a:p>
        </p:txBody>
      </p:sp>
      <p:sp>
        <p:nvSpPr>
          <p:cNvPr id="179204" name="Rectangle 4">
            <a:extLst>
              <a:ext uri="{FF2B5EF4-FFF2-40B4-BE49-F238E27FC236}">
                <a16:creationId xmlns:a16="http://schemas.microsoft.com/office/drawing/2014/main" id="{FD8501C6-A519-4E15-9AEC-6D42FBF0064D}"/>
              </a:ext>
            </a:extLst>
          </p:cNvPr>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09BF0E83-6755-4694-8A19-B9A797D4AA7D}"/>
              </a:ext>
            </a:extLst>
          </p:cNvPr>
          <p:cNvSpPr>
            <a:spLocks noGrp="1" noChangeArrowheads="1"/>
          </p:cNvSpPr>
          <p:nvPr>
            <p:ph type="body" sz="quarter" idx="3"/>
          </p:nvPr>
        </p:nvSpPr>
        <p:spPr bwMode="auto">
          <a:xfrm>
            <a:off x="947738" y="4862513"/>
            <a:ext cx="5203825" cy="4603750"/>
          </a:xfrm>
          <a:prstGeom prst="rect">
            <a:avLst/>
          </a:prstGeom>
          <a:noFill/>
          <a:ln w="9525">
            <a:noFill/>
            <a:miter lim="800000"/>
            <a:headEnd/>
            <a:tailEnd/>
          </a:ln>
          <a:effectLst/>
        </p:spPr>
        <p:txBody>
          <a:bodyPr vert="horz" wrap="square" lIns="99041" tIns="49521" rIns="99041" bIns="49521"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150" name="Rectangle 6">
            <a:extLst>
              <a:ext uri="{FF2B5EF4-FFF2-40B4-BE49-F238E27FC236}">
                <a16:creationId xmlns:a16="http://schemas.microsoft.com/office/drawing/2014/main" id="{EF8CDECB-0556-412E-A8D1-E2118A09FD44}"/>
              </a:ext>
            </a:extLst>
          </p:cNvPr>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1" tIns="49521" rIns="99041" bIns="49521" numCol="1" anchor="b" anchorCtr="0" compatLnSpc="1">
            <a:prstTxWarp prst="textNoShape">
              <a:avLst/>
            </a:prstTxWarp>
          </a:bodyPr>
          <a:lstStyle>
            <a:lvl1pPr defTabSz="990600" eaLnBrk="0" hangingPunct="0">
              <a:defRPr sz="1300" b="0">
                <a:latin typeface="Marlett" pitchFamily="2" charset="2"/>
              </a:defRPr>
            </a:lvl1pPr>
          </a:lstStyle>
          <a:p>
            <a:pPr>
              <a:defRPr/>
            </a:pPr>
            <a:endParaRPr lang="en-US"/>
          </a:p>
        </p:txBody>
      </p:sp>
      <p:sp>
        <p:nvSpPr>
          <p:cNvPr id="6151" name="Rectangle 7">
            <a:extLst>
              <a:ext uri="{FF2B5EF4-FFF2-40B4-BE49-F238E27FC236}">
                <a16:creationId xmlns:a16="http://schemas.microsoft.com/office/drawing/2014/main" id="{4C679D0D-9586-4E3C-82B8-F4E74169A87C}"/>
              </a:ext>
            </a:extLst>
          </p:cNvPr>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1" tIns="49521" rIns="99041" bIns="49521" numCol="1" anchor="b" anchorCtr="0" compatLnSpc="1">
            <a:prstTxWarp prst="textNoShape">
              <a:avLst/>
            </a:prstTxWarp>
          </a:bodyPr>
          <a:lstStyle>
            <a:lvl1pPr algn="r" defTabSz="990600" eaLnBrk="0" hangingPunct="0">
              <a:defRPr sz="1300" b="0">
                <a:latin typeface="Marlett" pitchFamily="2" charset="2"/>
              </a:defRPr>
            </a:lvl1pPr>
          </a:lstStyle>
          <a:p>
            <a:fld id="{734E09B7-52C1-4E97-9C8B-C7CBB14C91E7}" type="slidenum">
              <a:rPr lang="ar-SA" altLang="zh-CN"/>
              <a:pPr/>
              <a:t>‹#›</a:t>
            </a:fld>
            <a:endParaRPr lang="en-US" altLang="zh-CN"/>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555484AC-4A31-4509-B1AA-6F68AF4A8BA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180227" name="Rectangle 7">
            <a:extLst>
              <a:ext uri="{FF2B5EF4-FFF2-40B4-BE49-F238E27FC236}">
                <a16:creationId xmlns:a16="http://schemas.microsoft.com/office/drawing/2014/main" id="{EC2D678A-800A-42CB-886E-2351CC2CF1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7E0FEFFD-1C77-4F26-8B56-EF7A17743955}" type="slidenum">
              <a:rPr lang="ar-SA" altLang="zh-CN" sz="1300" b="0">
                <a:latin typeface="Marlett" pitchFamily="2" charset="2"/>
              </a:rPr>
              <a:pPr/>
              <a:t>1</a:t>
            </a:fld>
            <a:endParaRPr lang="en-US" altLang="zh-CN" sz="1300" b="0">
              <a:latin typeface="Marlett" pitchFamily="2" charset="2"/>
            </a:endParaRPr>
          </a:p>
        </p:txBody>
      </p:sp>
      <p:sp>
        <p:nvSpPr>
          <p:cNvPr id="180228" name="Rectangle 2">
            <a:extLst>
              <a:ext uri="{FF2B5EF4-FFF2-40B4-BE49-F238E27FC236}">
                <a16:creationId xmlns:a16="http://schemas.microsoft.com/office/drawing/2014/main" id="{9AB8DBF2-B27B-48A7-9FA5-46C43A69FDC3}"/>
              </a:ext>
            </a:extLst>
          </p:cNvPr>
          <p:cNvSpPr>
            <a:spLocks noGrp="1" noRot="1" noChangeAspect="1" noChangeArrowheads="1" noTextEdit="1"/>
          </p:cNvSpPr>
          <p:nvPr>
            <p:ph type="sldImg"/>
          </p:nvPr>
        </p:nvSpPr>
        <p:spPr>
          <a:ln/>
        </p:spPr>
      </p:sp>
      <p:sp>
        <p:nvSpPr>
          <p:cNvPr id="180229" name="Rectangle 3">
            <a:extLst>
              <a:ext uri="{FF2B5EF4-FFF2-40B4-BE49-F238E27FC236}">
                <a16:creationId xmlns:a16="http://schemas.microsoft.com/office/drawing/2014/main" id="{D1861A80-2B35-4891-86E6-6924D60E340F}"/>
              </a:ext>
            </a:extLst>
          </p:cNvPr>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9CA7DDE8-5BF3-4BD3-989D-A64678069FB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189443" name="Rectangle 7">
            <a:extLst>
              <a:ext uri="{FF2B5EF4-FFF2-40B4-BE49-F238E27FC236}">
                <a16:creationId xmlns:a16="http://schemas.microsoft.com/office/drawing/2014/main" id="{F5DDBFF1-3E5F-4394-A512-AD742B5232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A068F28C-CE48-4512-B77D-05D8859DEA34}" type="slidenum">
              <a:rPr lang="ar-SA" altLang="zh-CN" sz="1300" b="0">
                <a:latin typeface="Marlett" pitchFamily="2" charset="2"/>
              </a:rPr>
              <a:pPr/>
              <a:t>10</a:t>
            </a:fld>
            <a:endParaRPr lang="en-US" altLang="zh-CN" sz="1300" b="0">
              <a:latin typeface="Marlett" pitchFamily="2" charset="2"/>
            </a:endParaRPr>
          </a:p>
        </p:txBody>
      </p:sp>
      <p:sp>
        <p:nvSpPr>
          <p:cNvPr id="189444" name="Rectangle 2">
            <a:extLst>
              <a:ext uri="{FF2B5EF4-FFF2-40B4-BE49-F238E27FC236}">
                <a16:creationId xmlns:a16="http://schemas.microsoft.com/office/drawing/2014/main" id="{BAE1BD1D-E005-41AD-AB46-45CD3396285C}"/>
              </a:ext>
            </a:extLst>
          </p:cNvPr>
          <p:cNvSpPr>
            <a:spLocks noGrp="1" noRot="1" noChangeAspect="1" noChangeArrowheads="1" noTextEdit="1"/>
          </p:cNvSpPr>
          <p:nvPr>
            <p:ph type="sldImg"/>
          </p:nvPr>
        </p:nvSpPr>
        <p:spPr>
          <a:ln/>
        </p:spPr>
      </p:sp>
      <p:sp>
        <p:nvSpPr>
          <p:cNvPr id="189445" name="Rectangle 3">
            <a:extLst>
              <a:ext uri="{FF2B5EF4-FFF2-40B4-BE49-F238E27FC236}">
                <a16:creationId xmlns:a16="http://schemas.microsoft.com/office/drawing/2014/main" id="{CACD9C93-E2B8-402D-92D6-1A0C3109F7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 could it be that there is no lockout and yet there is no r such that the protocol is r-bounded? </a:t>
            </a:r>
          </a:p>
          <a:p>
            <a:r>
              <a:rPr lang="en-US" altLang="zh-CN" dirty="0"/>
              <a:t>The answer is that for any given execution </a:t>
            </a:r>
            <a:r>
              <a:rPr lang="en-US" altLang="zh-CN" dirty="0" err="1"/>
              <a:t>i</a:t>
            </a:r>
            <a:r>
              <a:rPr lang="en-US" altLang="zh-CN" dirty="0"/>
              <a:t> there is some bound </a:t>
            </a:r>
            <a:r>
              <a:rPr lang="en-US" altLang="zh-CN" dirty="0" err="1"/>
              <a:t>r_i</a:t>
            </a:r>
            <a:r>
              <a:rPr lang="en-US" altLang="zh-CN" dirty="0"/>
              <a:t>, but not an r for all executions.  </a:t>
            </a:r>
          </a:p>
          <a:p>
            <a:endParaRPr lang="zh-CN" altLang="en-US" dirty="0"/>
          </a:p>
        </p:txBody>
      </p:sp>
      <p:sp>
        <p:nvSpPr>
          <p:cNvPr id="4" name="页眉占位符 3"/>
          <p:cNvSpPr>
            <a:spLocks noGrp="1"/>
          </p:cNvSpPr>
          <p:nvPr>
            <p:ph type="hdr" sz="quarter"/>
          </p:nvPr>
        </p:nvSpPr>
        <p:spPr/>
        <p:txBody>
          <a:bodyPr/>
          <a:lstStyle/>
          <a:p>
            <a:pPr>
              <a:defRPr/>
            </a:pPr>
            <a:r>
              <a:rPr lang="en-US"/>
              <a:t>© 2003 Herlihy and Shavit</a:t>
            </a:r>
          </a:p>
        </p:txBody>
      </p:sp>
      <p:sp>
        <p:nvSpPr>
          <p:cNvPr id="5" name="灯片编号占位符 4"/>
          <p:cNvSpPr>
            <a:spLocks noGrp="1"/>
          </p:cNvSpPr>
          <p:nvPr>
            <p:ph type="sldNum" sz="quarter" idx="5"/>
          </p:nvPr>
        </p:nvSpPr>
        <p:spPr/>
        <p:txBody>
          <a:bodyPr/>
          <a:lstStyle/>
          <a:p>
            <a:fld id="{734E09B7-52C1-4E97-9C8B-C7CBB14C91E7}" type="slidenum">
              <a:rPr lang="ar-SA" altLang="zh-CN" smtClean="0"/>
              <a:pPr/>
              <a:t>100</a:t>
            </a:fld>
            <a:endParaRPr lang="en-US" altLang="zh-CN"/>
          </a:p>
        </p:txBody>
      </p:sp>
    </p:spTree>
    <p:extLst>
      <p:ext uri="{BB962C8B-B14F-4D97-AF65-F5344CB8AC3E}">
        <p14:creationId xmlns:p14="http://schemas.microsoft.com/office/powerpoint/2010/main" val="333238449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 could it be that there is no lockout and yet there is no r such that the protocol is r-bounded? </a:t>
            </a:r>
          </a:p>
          <a:p>
            <a:r>
              <a:rPr lang="en-US" altLang="zh-CN" dirty="0"/>
              <a:t>The answer is that for any given execution </a:t>
            </a:r>
            <a:r>
              <a:rPr lang="en-US" altLang="zh-CN" dirty="0" err="1"/>
              <a:t>i</a:t>
            </a:r>
            <a:r>
              <a:rPr lang="en-US" altLang="zh-CN" dirty="0"/>
              <a:t> there is some bound </a:t>
            </a:r>
            <a:r>
              <a:rPr lang="en-US" altLang="zh-CN" dirty="0" err="1"/>
              <a:t>r_i</a:t>
            </a:r>
            <a:r>
              <a:rPr lang="en-US" altLang="zh-CN" dirty="0"/>
              <a:t>, but not an r for all executions.  </a:t>
            </a:r>
          </a:p>
          <a:p>
            <a:endParaRPr lang="zh-CN" altLang="en-US" dirty="0"/>
          </a:p>
        </p:txBody>
      </p:sp>
      <p:sp>
        <p:nvSpPr>
          <p:cNvPr id="4" name="页眉占位符 3"/>
          <p:cNvSpPr>
            <a:spLocks noGrp="1"/>
          </p:cNvSpPr>
          <p:nvPr>
            <p:ph type="hdr" sz="quarter"/>
          </p:nvPr>
        </p:nvSpPr>
        <p:spPr/>
        <p:txBody>
          <a:bodyPr/>
          <a:lstStyle/>
          <a:p>
            <a:pPr>
              <a:defRPr/>
            </a:pPr>
            <a:r>
              <a:rPr lang="en-US"/>
              <a:t>© 2003 Herlihy and Shavit</a:t>
            </a:r>
          </a:p>
        </p:txBody>
      </p:sp>
      <p:sp>
        <p:nvSpPr>
          <p:cNvPr id="5" name="灯片编号占位符 4"/>
          <p:cNvSpPr>
            <a:spLocks noGrp="1"/>
          </p:cNvSpPr>
          <p:nvPr>
            <p:ph type="sldNum" sz="quarter" idx="5"/>
          </p:nvPr>
        </p:nvSpPr>
        <p:spPr/>
        <p:txBody>
          <a:bodyPr/>
          <a:lstStyle/>
          <a:p>
            <a:fld id="{734E09B7-52C1-4E97-9C8B-C7CBB14C91E7}" type="slidenum">
              <a:rPr lang="ar-SA" altLang="zh-CN" smtClean="0"/>
              <a:pPr/>
              <a:t>101</a:t>
            </a:fld>
            <a:endParaRPr lang="en-US" altLang="zh-CN"/>
          </a:p>
        </p:txBody>
      </p:sp>
    </p:spTree>
    <p:extLst>
      <p:ext uri="{BB962C8B-B14F-4D97-AF65-F5344CB8AC3E}">
        <p14:creationId xmlns:p14="http://schemas.microsoft.com/office/powerpoint/2010/main" val="177976087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 could it be that there is no lockout and yet there is no r such that the protocol is r-bounded? </a:t>
            </a:r>
          </a:p>
          <a:p>
            <a:r>
              <a:rPr lang="en-US" altLang="zh-CN" dirty="0"/>
              <a:t>The answer is that for any given execution </a:t>
            </a:r>
            <a:r>
              <a:rPr lang="en-US" altLang="zh-CN" dirty="0" err="1"/>
              <a:t>i</a:t>
            </a:r>
            <a:r>
              <a:rPr lang="en-US" altLang="zh-CN" dirty="0"/>
              <a:t> there is some bound </a:t>
            </a:r>
            <a:r>
              <a:rPr lang="en-US" altLang="zh-CN" dirty="0" err="1"/>
              <a:t>r_i</a:t>
            </a:r>
            <a:r>
              <a:rPr lang="en-US" altLang="zh-CN" dirty="0"/>
              <a:t>, but not an r for all executions.  </a:t>
            </a:r>
          </a:p>
          <a:p>
            <a:endParaRPr lang="zh-CN" altLang="en-US" dirty="0"/>
          </a:p>
        </p:txBody>
      </p:sp>
      <p:sp>
        <p:nvSpPr>
          <p:cNvPr id="4" name="页眉占位符 3"/>
          <p:cNvSpPr>
            <a:spLocks noGrp="1"/>
          </p:cNvSpPr>
          <p:nvPr>
            <p:ph type="hdr" sz="quarter"/>
          </p:nvPr>
        </p:nvSpPr>
        <p:spPr/>
        <p:txBody>
          <a:bodyPr/>
          <a:lstStyle/>
          <a:p>
            <a:pPr>
              <a:defRPr/>
            </a:pPr>
            <a:r>
              <a:rPr lang="en-US"/>
              <a:t>© 2003 Herlihy and Shavit</a:t>
            </a:r>
          </a:p>
        </p:txBody>
      </p:sp>
      <p:sp>
        <p:nvSpPr>
          <p:cNvPr id="5" name="灯片编号占位符 4"/>
          <p:cNvSpPr>
            <a:spLocks noGrp="1"/>
          </p:cNvSpPr>
          <p:nvPr>
            <p:ph type="sldNum" sz="quarter" idx="5"/>
          </p:nvPr>
        </p:nvSpPr>
        <p:spPr/>
        <p:txBody>
          <a:bodyPr/>
          <a:lstStyle/>
          <a:p>
            <a:fld id="{734E09B7-52C1-4E97-9C8B-C7CBB14C91E7}" type="slidenum">
              <a:rPr lang="ar-SA" altLang="zh-CN" smtClean="0"/>
              <a:pPr/>
              <a:t>102</a:t>
            </a:fld>
            <a:endParaRPr lang="en-US" altLang="zh-CN"/>
          </a:p>
        </p:txBody>
      </p:sp>
    </p:spTree>
    <p:extLst>
      <p:ext uri="{BB962C8B-B14F-4D97-AF65-F5344CB8AC3E}">
        <p14:creationId xmlns:p14="http://schemas.microsoft.com/office/powerpoint/2010/main" val="134445525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 longer ensure mutual exclusion</a:t>
            </a:r>
            <a:endParaRPr lang="zh-CN" altLang="en-US" dirty="0"/>
          </a:p>
        </p:txBody>
      </p:sp>
      <p:sp>
        <p:nvSpPr>
          <p:cNvPr id="4" name="页眉占位符 3"/>
          <p:cNvSpPr>
            <a:spLocks noGrp="1"/>
          </p:cNvSpPr>
          <p:nvPr>
            <p:ph type="hdr" sz="quarter"/>
          </p:nvPr>
        </p:nvSpPr>
        <p:spPr/>
        <p:txBody>
          <a:bodyPr/>
          <a:lstStyle/>
          <a:p>
            <a:pPr>
              <a:defRPr/>
            </a:pPr>
            <a:r>
              <a:rPr lang="en-US"/>
              <a:t>© 2003 Herlihy and Shavit</a:t>
            </a:r>
          </a:p>
        </p:txBody>
      </p:sp>
      <p:sp>
        <p:nvSpPr>
          <p:cNvPr id="5" name="灯片编号占位符 4"/>
          <p:cNvSpPr>
            <a:spLocks noGrp="1"/>
          </p:cNvSpPr>
          <p:nvPr>
            <p:ph type="sldNum" sz="quarter" idx="5"/>
          </p:nvPr>
        </p:nvSpPr>
        <p:spPr/>
        <p:txBody>
          <a:bodyPr/>
          <a:lstStyle/>
          <a:p>
            <a:fld id="{734E09B7-52C1-4E97-9C8B-C7CBB14C91E7}" type="slidenum">
              <a:rPr lang="ar-SA" altLang="zh-CN" smtClean="0"/>
              <a:pPr/>
              <a:t>103</a:t>
            </a:fld>
            <a:endParaRPr lang="en-US" altLang="zh-CN"/>
          </a:p>
        </p:txBody>
      </p:sp>
    </p:spTree>
    <p:extLst>
      <p:ext uri="{BB962C8B-B14F-4D97-AF65-F5344CB8AC3E}">
        <p14:creationId xmlns:p14="http://schemas.microsoft.com/office/powerpoint/2010/main" val="386547473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a:extLst>
              <a:ext uri="{FF2B5EF4-FFF2-40B4-BE49-F238E27FC236}">
                <a16:creationId xmlns:a16="http://schemas.microsoft.com/office/drawing/2014/main" id="{72EF15FF-591A-40E0-B792-48313F56695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80579" name="Rectangle 7">
            <a:extLst>
              <a:ext uri="{FF2B5EF4-FFF2-40B4-BE49-F238E27FC236}">
                <a16:creationId xmlns:a16="http://schemas.microsoft.com/office/drawing/2014/main" id="{67EA04C4-EA67-4E2D-AAF4-17D27138A5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BAB973B1-D09E-45DC-8043-DF0EC66424B5}" type="slidenum">
              <a:rPr lang="ar-SA" altLang="zh-CN" sz="1300" b="0">
                <a:latin typeface="Marlett" pitchFamily="2" charset="2"/>
              </a:rPr>
              <a:pPr/>
              <a:t>104</a:t>
            </a:fld>
            <a:endParaRPr lang="en-US" altLang="zh-CN" sz="1300" b="0">
              <a:latin typeface="Marlett" pitchFamily="2" charset="2"/>
            </a:endParaRPr>
          </a:p>
        </p:txBody>
      </p:sp>
      <p:sp>
        <p:nvSpPr>
          <p:cNvPr id="280580" name="Rectangle 2">
            <a:extLst>
              <a:ext uri="{FF2B5EF4-FFF2-40B4-BE49-F238E27FC236}">
                <a16:creationId xmlns:a16="http://schemas.microsoft.com/office/drawing/2014/main" id="{65BD2248-76F6-44F6-83E4-228D522FCDB0}"/>
              </a:ext>
            </a:extLst>
          </p:cNvPr>
          <p:cNvSpPr>
            <a:spLocks noGrp="1" noRot="1" noChangeAspect="1" noChangeArrowheads="1" noTextEdit="1"/>
          </p:cNvSpPr>
          <p:nvPr>
            <p:ph type="sldImg"/>
          </p:nvPr>
        </p:nvSpPr>
        <p:spPr>
          <a:ln/>
        </p:spPr>
      </p:sp>
      <p:sp>
        <p:nvSpPr>
          <p:cNvPr id="280581" name="Rectangle 3">
            <a:extLst>
              <a:ext uri="{FF2B5EF4-FFF2-40B4-BE49-F238E27FC236}">
                <a16:creationId xmlns:a16="http://schemas.microsoft.com/office/drawing/2014/main" id="{696B5870-2A81-472A-B0DB-582CE10EB2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a:extLst>
              <a:ext uri="{FF2B5EF4-FFF2-40B4-BE49-F238E27FC236}">
                <a16:creationId xmlns:a16="http://schemas.microsoft.com/office/drawing/2014/main" id="{E642B7B5-F3B9-4EEA-826D-205DBF5EADD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81603" name="Rectangle 7">
            <a:extLst>
              <a:ext uri="{FF2B5EF4-FFF2-40B4-BE49-F238E27FC236}">
                <a16:creationId xmlns:a16="http://schemas.microsoft.com/office/drawing/2014/main" id="{C9204E56-2EEA-4E65-AA99-FE0F978754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DABBE5D2-4E48-4038-AADE-5984BB60F875}" type="slidenum">
              <a:rPr lang="ar-SA" altLang="zh-CN" sz="1300" b="0">
                <a:latin typeface="Marlett" pitchFamily="2" charset="2"/>
              </a:rPr>
              <a:pPr/>
              <a:t>105</a:t>
            </a:fld>
            <a:endParaRPr lang="en-US" altLang="zh-CN" sz="1300" b="0">
              <a:latin typeface="Marlett" pitchFamily="2" charset="2"/>
            </a:endParaRPr>
          </a:p>
        </p:txBody>
      </p:sp>
      <p:sp>
        <p:nvSpPr>
          <p:cNvPr id="281604" name="Rectangle 2">
            <a:extLst>
              <a:ext uri="{FF2B5EF4-FFF2-40B4-BE49-F238E27FC236}">
                <a16:creationId xmlns:a16="http://schemas.microsoft.com/office/drawing/2014/main" id="{212B69D6-532C-4935-BA3B-ABD0840BC1F0}"/>
              </a:ext>
            </a:extLst>
          </p:cNvPr>
          <p:cNvSpPr>
            <a:spLocks noGrp="1" noRot="1" noChangeAspect="1" noChangeArrowheads="1" noTextEdit="1"/>
          </p:cNvSpPr>
          <p:nvPr>
            <p:ph type="sldImg"/>
          </p:nvPr>
        </p:nvSpPr>
        <p:spPr>
          <a:ln/>
        </p:spPr>
      </p:sp>
      <p:sp>
        <p:nvSpPr>
          <p:cNvPr id="281605" name="Rectangle 3">
            <a:extLst>
              <a:ext uri="{FF2B5EF4-FFF2-40B4-BE49-F238E27FC236}">
                <a16:creationId xmlns:a16="http://schemas.microsoft.com/office/drawing/2014/main" id="{2C74EA26-D904-421E-A90C-59CB3D412B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a:extLst>
              <a:ext uri="{FF2B5EF4-FFF2-40B4-BE49-F238E27FC236}">
                <a16:creationId xmlns:a16="http://schemas.microsoft.com/office/drawing/2014/main" id="{A7D034E9-9697-4D48-98DA-3FD448D2F0F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82627" name="Rectangle 7">
            <a:extLst>
              <a:ext uri="{FF2B5EF4-FFF2-40B4-BE49-F238E27FC236}">
                <a16:creationId xmlns:a16="http://schemas.microsoft.com/office/drawing/2014/main" id="{5C239A7D-F118-42D6-926D-5A1B88D5F8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BCACE1E1-D8F6-41FB-9E1A-D3E17EBA4888}" type="slidenum">
              <a:rPr lang="ar-SA" altLang="zh-CN" sz="1300" b="0">
                <a:latin typeface="Marlett" pitchFamily="2" charset="2"/>
              </a:rPr>
              <a:pPr/>
              <a:t>106</a:t>
            </a:fld>
            <a:endParaRPr lang="en-US" altLang="zh-CN" sz="1300" b="0">
              <a:latin typeface="Marlett" pitchFamily="2" charset="2"/>
            </a:endParaRPr>
          </a:p>
        </p:txBody>
      </p:sp>
      <p:sp>
        <p:nvSpPr>
          <p:cNvPr id="282628" name="Rectangle 2">
            <a:extLst>
              <a:ext uri="{FF2B5EF4-FFF2-40B4-BE49-F238E27FC236}">
                <a16:creationId xmlns:a16="http://schemas.microsoft.com/office/drawing/2014/main" id="{9CAC5D25-F0AE-4FE7-91D5-D2F0E488AEBB}"/>
              </a:ext>
            </a:extLst>
          </p:cNvPr>
          <p:cNvSpPr>
            <a:spLocks noGrp="1" noRot="1" noChangeAspect="1" noChangeArrowheads="1" noTextEdit="1"/>
          </p:cNvSpPr>
          <p:nvPr>
            <p:ph type="sldImg"/>
          </p:nvPr>
        </p:nvSpPr>
        <p:spPr>
          <a:ln/>
        </p:spPr>
      </p:sp>
      <p:sp>
        <p:nvSpPr>
          <p:cNvPr id="282629" name="Rectangle 3">
            <a:extLst>
              <a:ext uri="{FF2B5EF4-FFF2-40B4-BE49-F238E27FC236}">
                <a16:creationId xmlns:a16="http://schemas.microsoft.com/office/drawing/2014/main" id="{F0B9E1F8-D8FE-4780-A660-0D9E4FC3F5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a:extLst>
              <a:ext uri="{FF2B5EF4-FFF2-40B4-BE49-F238E27FC236}">
                <a16:creationId xmlns:a16="http://schemas.microsoft.com/office/drawing/2014/main" id="{6C10D4A3-0865-4DF6-B200-0E5A49526ED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83651" name="Rectangle 7">
            <a:extLst>
              <a:ext uri="{FF2B5EF4-FFF2-40B4-BE49-F238E27FC236}">
                <a16:creationId xmlns:a16="http://schemas.microsoft.com/office/drawing/2014/main" id="{A45561F4-77A5-4093-AF4D-0E12C2917B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F5640A0D-ED1C-4EC2-BA19-6DE08035BCD0}" type="slidenum">
              <a:rPr lang="ar-SA" altLang="zh-CN" sz="1300" b="0">
                <a:latin typeface="Marlett" pitchFamily="2" charset="2"/>
              </a:rPr>
              <a:pPr/>
              <a:t>107</a:t>
            </a:fld>
            <a:endParaRPr lang="en-US" altLang="zh-CN" sz="1300" b="0">
              <a:latin typeface="Marlett" pitchFamily="2" charset="2"/>
            </a:endParaRPr>
          </a:p>
        </p:txBody>
      </p:sp>
      <p:sp>
        <p:nvSpPr>
          <p:cNvPr id="283652" name="Rectangle 2">
            <a:extLst>
              <a:ext uri="{FF2B5EF4-FFF2-40B4-BE49-F238E27FC236}">
                <a16:creationId xmlns:a16="http://schemas.microsoft.com/office/drawing/2014/main" id="{3E0B4CD2-200E-4BEC-99D8-632EE0F84DA5}"/>
              </a:ext>
            </a:extLst>
          </p:cNvPr>
          <p:cNvSpPr>
            <a:spLocks noGrp="1" noRot="1" noChangeAspect="1" noChangeArrowheads="1" noTextEdit="1"/>
          </p:cNvSpPr>
          <p:nvPr>
            <p:ph type="sldImg"/>
          </p:nvPr>
        </p:nvSpPr>
        <p:spPr>
          <a:ln/>
        </p:spPr>
      </p:sp>
      <p:sp>
        <p:nvSpPr>
          <p:cNvPr id="283653" name="Rectangle 3">
            <a:extLst>
              <a:ext uri="{FF2B5EF4-FFF2-40B4-BE49-F238E27FC236}">
                <a16:creationId xmlns:a16="http://schemas.microsoft.com/office/drawing/2014/main" id="{26096FD1-9717-4C85-B0F4-6C6BB6F6B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a:extLst>
              <a:ext uri="{FF2B5EF4-FFF2-40B4-BE49-F238E27FC236}">
                <a16:creationId xmlns:a16="http://schemas.microsoft.com/office/drawing/2014/main" id="{0901E75E-8B11-406C-B379-B567F0BD9E7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84675" name="Rectangle 7">
            <a:extLst>
              <a:ext uri="{FF2B5EF4-FFF2-40B4-BE49-F238E27FC236}">
                <a16:creationId xmlns:a16="http://schemas.microsoft.com/office/drawing/2014/main" id="{563CBD0D-4C6A-40BD-90F2-42FB231DF8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0B77502B-8CFE-4FE8-A2D4-684A0E8D2EE8}" type="slidenum">
              <a:rPr lang="ar-SA" altLang="zh-CN" sz="1300" b="0">
                <a:latin typeface="Marlett" pitchFamily="2" charset="2"/>
              </a:rPr>
              <a:pPr/>
              <a:t>108</a:t>
            </a:fld>
            <a:endParaRPr lang="en-US" altLang="zh-CN" sz="1300" b="0">
              <a:latin typeface="Marlett" pitchFamily="2" charset="2"/>
            </a:endParaRPr>
          </a:p>
        </p:txBody>
      </p:sp>
      <p:sp>
        <p:nvSpPr>
          <p:cNvPr id="284676" name="Rectangle 2">
            <a:extLst>
              <a:ext uri="{FF2B5EF4-FFF2-40B4-BE49-F238E27FC236}">
                <a16:creationId xmlns:a16="http://schemas.microsoft.com/office/drawing/2014/main" id="{3C46E128-6F89-4FF5-92B9-968F2385CC66}"/>
              </a:ext>
            </a:extLst>
          </p:cNvPr>
          <p:cNvSpPr>
            <a:spLocks noGrp="1" noRot="1" noChangeAspect="1" noChangeArrowheads="1" noTextEdit="1"/>
          </p:cNvSpPr>
          <p:nvPr>
            <p:ph type="sldImg"/>
          </p:nvPr>
        </p:nvSpPr>
        <p:spPr>
          <a:ln/>
        </p:spPr>
      </p:sp>
      <p:sp>
        <p:nvSpPr>
          <p:cNvPr id="284677" name="Rectangle 3">
            <a:extLst>
              <a:ext uri="{FF2B5EF4-FFF2-40B4-BE49-F238E27FC236}">
                <a16:creationId xmlns:a16="http://schemas.microsoft.com/office/drawing/2014/main" id="{C193C9E1-F7AA-420F-AB24-9E09E4CD87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a:extLst>
              <a:ext uri="{FF2B5EF4-FFF2-40B4-BE49-F238E27FC236}">
                <a16:creationId xmlns:a16="http://schemas.microsoft.com/office/drawing/2014/main" id="{166582C1-5CE2-4F57-BB80-EB297267B4E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85699" name="Rectangle 7">
            <a:extLst>
              <a:ext uri="{FF2B5EF4-FFF2-40B4-BE49-F238E27FC236}">
                <a16:creationId xmlns:a16="http://schemas.microsoft.com/office/drawing/2014/main" id="{7ABF604D-7C51-4820-B9ED-71765EA969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4B6EFE2A-31B5-4E71-9378-FE05EE87ADFD}" type="slidenum">
              <a:rPr lang="ar-SA" altLang="zh-CN" sz="1300" b="0">
                <a:latin typeface="Marlett" pitchFamily="2" charset="2"/>
              </a:rPr>
              <a:pPr/>
              <a:t>109</a:t>
            </a:fld>
            <a:endParaRPr lang="en-US" altLang="zh-CN" sz="1300" b="0">
              <a:latin typeface="Marlett" pitchFamily="2" charset="2"/>
            </a:endParaRPr>
          </a:p>
        </p:txBody>
      </p:sp>
      <p:sp>
        <p:nvSpPr>
          <p:cNvPr id="285700" name="Rectangle 2">
            <a:extLst>
              <a:ext uri="{FF2B5EF4-FFF2-40B4-BE49-F238E27FC236}">
                <a16:creationId xmlns:a16="http://schemas.microsoft.com/office/drawing/2014/main" id="{23430F00-A14D-472F-9276-CCD50F4E7596}"/>
              </a:ext>
            </a:extLst>
          </p:cNvPr>
          <p:cNvSpPr>
            <a:spLocks noGrp="1" noRot="1" noChangeAspect="1" noChangeArrowheads="1" noTextEdit="1"/>
          </p:cNvSpPr>
          <p:nvPr>
            <p:ph type="sldImg"/>
          </p:nvPr>
        </p:nvSpPr>
        <p:spPr>
          <a:ln/>
        </p:spPr>
      </p:sp>
      <p:sp>
        <p:nvSpPr>
          <p:cNvPr id="285701" name="Rectangle 3">
            <a:extLst>
              <a:ext uri="{FF2B5EF4-FFF2-40B4-BE49-F238E27FC236}">
                <a16:creationId xmlns:a16="http://schemas.microsoft.com/office/drawing/2014/main" id="{9111A3EB-721B-41D3-B813-4AD4AE1CDD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8A8AB4D2-F7FE-43DF-AD2E-BD7FA8777E8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190467" name="Rectangle 7">
            <a:extLst>
              <a:ext uri="{FF2B5EF4-FFF2-40B4-BE49-F238E27FC236}">
                <a16:creationId xmlns:a16="http://schemas.microsoft.com/office/drawing/2014/main" id="{63A64802-6B3B-402B-BA28-92B6D37374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A69E1DC2-CC0D-415A-9E7F-F91B2F1D1AD3}" type="slidenum">
              <a:rPr lang="ar-SA" altLang="zh-CN" sz="1300" b="0">
                <a:latin typeface="Marlett" pitchFamily="2" charset="2"/>
              </a:rPr>
              <a:pPr/>
              <a:t>11</a:t>
            </a:fld>
            <a:endParaRPr lang="en-US" altLang="zh-CN" sz="1300" b="0">
              <a:latin typeface="Marlett" pitchFamily="2" charset="2"/>
            </a:endParaRPr>
          </a:p>
        </p:txBody>
      </p:sp>
      <p:sp>
        <p:nvSpPr>
          <p:cNvPr id="190468" name="Rectangle 2">
            <a:extLst>
              <a:ext uri="{FF2B5EF4-FFF2-40B4-BE49-F238E27FC236}">
                <a16:creationId xmlns:a16="http://schemas.microsoft.com/office/drawing/2014/main" id="{0E09EC4C-4066-4909-A7F1-CEA8B6F21748}"/>
              </a:ext>
            </a:extLst>
          </p:cNvPr>
          <p:cNvSpPr>
            <a:spLocks noGrp="1" noRot="1" noChangeAspect="1" noChangeArrowheads="1" noTextEdit="1"/>
          </p:cNvSpPr>
          <p:nvPr>
            <p:ph type="sldImg"/>
          </p:nvPr>
        </p:nvSpPr>
        <p:spPr>
          <a:ln/>
        </p:spPr>
      </p:sp>
      <p:sp>
        <p:nvSpPr>
          <p:cNvPr id="190469" name="Rectangle 3">
            <a:extLst>
              <a:ext uri="{FF2B5EF4-FFF2-40B4-BE49-F238E27FC236}">
                <a16:creationId xmlns:a16="http://schemas.microsoft.com/office/drawing/2014/main" id="{7EB52E68-35B0-4AF3-A8E0-29F35426D3B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a:extLst>
              <a:ext uri="{FF2B5EF4-FFF2-40B4-BE49-F238E27FC236}">
                <a16:creationId xmlns:a16="http://schemas.microsoft.com/office/drawing/2014/main" id="{19EC7C7E-42E4-423D-B8CF-6631DDEC0A5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86723" name="Rectangle 7">
            <a:extLst>
              <a:ext uri="{FF2B5EF4-FFF2-40B4-BE49-F238E27FC236}">
                <a16:creationId xmlns:a16="http://schemas.microsoft.com/office/drawing/2014/main" id="{3C4D7322-56A2-4742-A259-607DE87F14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6799D1F3-754B-446F-8D50-C8B5F58DAA0D}" type="slidenum">
              <a:rPr lang="ar-SA" altLang="zh-CN" sz="1300" b="0">
                <a:latin typeface="Marlett" pitchFamily="2" charset="2"/>
              </a:rPr>
              <a:pPr/>
              <a:t>110</a:t>
            </a:fld>
            <a:endParaRPr lang="en-US" altLang="zh-CN" sz="1300" b="0">
              <a:latin typeface="Marlett" pitchFamily="2" charset="2"/>
            </a:endParaRPr>
          </a:p>
        </p:txBody>
      </p:sp>
      <p:sp>
        <p:nvSpPr>
          <p:cNvPr id="286724" name="Rectangle 2">
            <a:extLst>
              <a:ext uri="{FF2B5EF4-FFF2-40B4-BE49-F238E27FC236}">
                <a16:creationId xmlns:a16="http://schemas.microsoft.com/office/drawing/2014/main" id="{A0B03B0D-2BF3-46D8-82EE-68BFFCF5B793}"/>
              </a:ext>
            </a:extLst>
          </p:cNvPr>
          <p:cNvSpPr>
            <a:spLocks noGrp="1" noRot="1" noChangeAspect="1" noChangeArrowheads="1" noTextEdit="1"/>
          </p:cNvSpPr>
          <p:nvPr>
            <p:ph type="sldImg"/>
          </p:nvPr>
        </p:nvSpPr>
        <p:spPr>
          <a:ln/>
        </p:spPr>
      </p:sp>
      <p:sp>
        <p:nvSpPr>
          <p:cNvPr id="286725" name="Rectangle 3">
            <a:extLst>
              <a:ext uri="{FF2B5EF4-FFF2-40B4-BE49-F238E27FC236}">
                <a16:creationId xmlns:a16="http://schemas.microsoft.com/office/drawing/2014/main" id="{AA79E9FB-DC11-4CC9-AD39-2143137480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a:extLst>
              <a:ext uri="{FF2B5EF4-FFF2-40B4-BE49-F238E27FC236}">
                <a16:creationId xmlns:a16="http://schemas.microsoft.com/office/drawing/2014/main" id="{8B349203-27D6-475C-BBED-A7552233657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87747" name="Rectangle 7">
            <a:extLst>
              <a:ext uri="{FF2B5EF4-FFF2-40B4-BE49-F238E27FC236}">
                <a16:creationId xmlns:a16="http://schemas.microsoft.com/office/drawing/2014/main" id="{4949A3D1-4FF7-4C7A-A67B-CA5CF82019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A73F68CF-B5A2-4E18-A4B4-C64BD9411159}" type="slidenum">
              <a:rPr lang="ar-SA" altLang="zh-CN" sz="1300" b="0">
                <a:latin typeface="Marlett" pitchFamily="2" charset="2"/>
              </a:rPr>
              <a:pPr/>
              <a:t>111</a:t>
            </a:fld>
            <a:endParaRPr lang="en-US" altLang="zh-CN" sz="1300" b="0">
              <a:latin typeface="Marlett" pitchFamily="2" charset="2"/>
            </a:endParaRPr>
          </a:p>
        </p:txBody>
      </p:sp>
      <p:sp>
        <p:nvSpPr>
          <p:cNvPr id="287748" name="Rectangle 2">
            <a:extLst>
              <a:ext uri="{FF2B5EF4-FFF2-40B4-BE49-F238E27FC236}">
                <a16:creationId xmlns:a16="http://schemas.microsoft.com/office/drawing/2014/main" id="{20495F93-F1F7-455F-A21D-ADA19F74E2A4}"/>
              </a:ext>
            </a:extLst>
          </p:cNvPr>
          <p:cNvSpPr>
            <a:spLocks noGrp="1" noRot="1" noChangeAspect="1" noChangeArrowheads="1" noTextEdit="1"/>
          </p:cNvSpPr>
          <p:nvPr>
            <p:ph type="sldImg"/>
          </p:nvPr>
        </p:nvSpPr>
        <p:spPr>
          <a:ln/>
        </p:spPr>
      </p:sp>
      <p:sp>
        <p:nvSpPr>
          <p:cNvPr id="287749" name="Rectangle 3">
            <a:extLst>
              <a:ext uri="{FF2B5EF4-FFF2-40B4-BE49-F238E27FC236}">
                <a16:creationId xmlns:a16="http://schemas.microsoft.com/office/drawing/2014/main" id="{107BA7A6-B86A-4F73-92A4-8564444A60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a:extLst>
              <a:ext uri="{FF2B5EF4-FFF2-40B4-BE49-F238E27FC236}">
                <a16:creationId xmlns:a16="http://schemas.microsoft.com/office/drawing/2014/main" id="{BC98E8CC-5A6B-456F-9E52-976B546F657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88771" name="Rectangle 7">
            <a:extLst>
              <a:ext uri="{FF2B5EF4-FFF2-40B4-BE49-F238E27FC236}">
                <a16:creationId xmlns:a16="http://schemas.microsoft.com/office/drawing/2014/main" id="{4CFBA9D7-925F-42D5-8CEB-34DBB60EEA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C5FDE3EF-A19A-4CCE-9430-FB55CE0EE816}" type="slidenum">
              <a:rPr lang="ar-SA" altLang="zh-CN" sz="1300" b="0">
                <a:latin typeface="Marlett" pitchFamily="2" charset="2"/>
              </a:rPr>
              <a:pPr/>
              <a:t>112</a:t>
            </a:fld>
            <a:endParaRPr lang="en-US" altLang="zh-CN" sz="1300" b="0">
              <a:latin typeface="Marlett" pitchFamily="2" charset="2"/>
            </a:endParaRPr>
          </a:p>
        </p:txBody>
      </p:sp>
      <p:sp>
        <p:nvSpPr>
          <p:cNvPr id="288772" name="Rectangle 2">
            <a:extLst>
              <a:ext uri="{FF2B5EF4-FFF2-40B4-BE49-F238E27FC236}">
                <a16:creationId xmlns:a16="http://schemas.microsoft.com/office/drawing/2014/main" id="{C939A3DD-BD36-4915-8D9D-664C7B476770}"/>
              </a:ext>
            </a:extLst>
          </p:cNvPr>
          <p:cNvSpPr>
            <a:spLocks noGrp="1" noRot="1" noChangeAspect="1" noChangeArrowheads="1" noTextEdit="1"/>
          </p:cNvSpPr>
          <p:nvPr>
            <p:ph type="sldImg"/>
          </p:nvPr>
        </p:nvSpPr>
        <p:spPr>
          <a:ln/>
        </p:spPr>
      </p:sp>
      <p:sp>
        <p:nvSpPr>
          <p:cNvPr id="288773" name="Rectangle 3">
            <a:extLst>
              <a:ext uri="{FF2B5EF4-FFF2-40B4-BE49-F238E27FC236}">
                <a16:creationId xmlns:a16="http://schemas.microsoft.com/office/drawing/2014/main" id="{6B03A763-3982-43E9-8D8B-1490C08300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a:extLst>
              <a:ext uri="{FF2B5EF4-FFF2-40B4-BE49-F238E27FC236}">
                <a16:creationId xmlns:a16="http://schemas.microsoft.com/office/drawing/2014/main" id="{2CC0AA94-DB36-4FC9-B011-8A2ADA27188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89795" name="Rectangle 7">
            <a:extLst>
              <a:ext uri="{FF2B5EF4-FFF2-40B4-BE49-F238E27FC236}">
                <a16:creationId xmlns:a16="http://schemas.microsoft.com/office/drawing/2014/main" id="{42CB9FD7-F8AC-4CE5-9723-E8E61FA307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A5265E7E-D73B-4F93-9A04-1509A6467E41}" type="slidenum">
              <a:rPr lang="ar-SA" altLang="zh-CN" sz="1300" b="0">
                <a:latin typeface="Marlett" pitchFamily="2" charset="2"/>
              </a:rPr>
              <a:pPr/>
              <a:t>113</a:t>
            </a:fld>
            <a:endParaRPr lang="en-US" altLang="zh-CN" sz="1300" b="0">
              <a:latin typeface="Marlett" pitchFamily="2" charset="2"/>
            </a:endParaRPr>
          </a:p>
        </p:txBody>
      </p:sp>
      <p:sp>
        <p:nvSpPr>
          <p:cNvPr id="289796" name="Rectangle 2">
            <a:extLst>
              <a:ext uri="{FF2B5EF4-FFF2-40B4-BE49-F238E27FC236}">
                <a16:creationId xmlns:a16="http://schemas.microsoft.com/office/drawing/2014/main" id="{F6609C79-2D62-4620-9FE1-9208AEBF3D5E}"/>
              </a:ext>
            </a:extLst>
          </p:cNvPr>
          <p:cNvSpPr>
            <a:spLocks noGrp="1" noRot="1" noChangeAspect="1" noChangeArrowheads="1" noTextEdit="1"/>
          </p:cNvSpPr>
          <p:nvPr>
            <p:ph type="sldImg"/>
          </p:nvPr>
        </p:nvSpPr>
        <p:spPr>
          <a:ln/>
        </p:spPr>
      </p:sp>
      <p:sp>
        <p:nvSpPr>
          <p:cNvPr id="289797" name="Rectangle 3">
            <a:extLst>
              <a:ext uri="{FF2B5EF4-FFF2-40B4-BE49-F238E27FC236}">
                <a16:creationId xmlns:a16="http://schemas.microsoft.com/office/drawing/2014/main" id="{13E8EA6D-DD60-4844-9DE5-468DFD2739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a:extLst>
              <a:ext uri="{FF2B5EF4-FFF2-40B4-BE49-F238E27FC236}">
                <a16:creationId xmlns:a16="http://schemas.microsoft.com/office/drawing/2014/main" id="{414292EB-6EA7-490F-BC1B-350765B48BA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90819" name="Rectangle 7">
            <a:extLst>
              <a:ext uri="{FF2B5EF4-FFF2-40B4-BE49-F238E27FC236}">
                <a16:creationId xmlns:a16="http://schemas.microsoft.com/office/drawing/2014/main" id="{8F2F1EB3-42AE-4AC4-87BD-C490385AB4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D1D47756-2B60-47E8-A3CB-A450F46012A1}" type="slidenum">
              <a:rPr lang="ar-SA" altLang="zh-CN" sz="1300" b="0">
                <a:latin typeface="Marlett" pitchFamily="2" charset="2"/>
              </a:rPr>
              <a:pPr/>
              <a:t>114</a:t>
            </a:fld>
            <a:endParaRPr lang="en-US" altLang="zh-CN" sz="1300" b="0">
              <a:latin typeface="Marlett" pitchFamily="2" charset="2"/>
            </a:endParaRPr>
          </a:p>
        </p:txBody>
      </p:sp>
      <p:sp>
        <p:nvSpPr>
          <p:cNvPr id="290820" name="Rectangle 2">
            <a:extLst>
              <a:ext uri="{FF2B5EF4-FFF2-40B4-BE49-F238E27FC236}">
                <a16:creationId xmlns:a16="http://schemas.microsoft.com/office/drawing/2014/main" id="{EA08B20B-4F25-47D9-95F2-F40A3DD4DE10}"/>
              </a:ext>
            </a:extLst>
          </p:cNvPr>
          <p:cNvSpPr>
            <a:spLocks noGrp="1" noRot="1" noChangeAspect="1" noChangeArrowheads="1" noTextEdit="1"/>
          </p:cNvSpPr>
          <p:nvPr>
            <p:ph type="sldImg"/>
          </p:nvPr>
        </p:nvSpPr>
        <p:spPr>
          <a:ln/>
        </p:spPr>
      </p:sp>
      <p:sp>
        <p:nvSpPr>
          <p:cNvPr id="290821" name="Rectangle 3">
            <a:extLst>
              <a:ext uri="{FF2B5EF4-FFF2-40B4-BE49-F238E27FC236}">
                <a16:creationId xmlns:a16="http://schemas.microsoft.com/office/drawing/2014/main" id="{81B75880-058E-4BA5-8B5B-AAF3BD0D2C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8204BC2C-5882-498C-ACBC-49ECA853F13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91843" name="Rectangle 7">
            <a:extLst>
              <a:ext uri="{FF2B5EF4-FFF2-40B4-BE49-F238E27FC236}">
                <a16:creationId xmlns:a16="http://schemas.microsoft.com/office/drawing/2014/main" id="{C24EBB50-B6C2-4D4E-84EA-561A4E3E8F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F58094F1-387B-4418-AA5C-900608DD8944}" type="slidenum">
              <a:rPr lang="ar-SA" altLang="zh-CN" sz="1300" b="0">
                <a:latin typeface="Marlett" pitchFamily="2" charset="2"/>
              </a:rPr>
              <a:pPr/>
              <a:t>115</a:t>
            </a:fld>
            <a:endParaRPr lang="en-US" altLang="zh-CN" sz="1300" b="0">
              <a:latin typeface="Marlett" pitchFamily="2" charset="2"/>
            </a:endParaRPr>
          </a:p>
        </p:txBody>
      </p:sp>
      <p:sp>
        <p:nvSpPr>
          <p:cNvPr id="291844" name="Rectangle 2">
            <a:extLst>
              <a:ext uri="{FF2B5EF4-FFF2-40B4-BE49-F238E27FC236}">
                <a16:creationId xmlns:a16="http://schemas.microsoft.com/office/drawing/2014/main" id="{546F8B67-4B78-4AAA-A759-CD98BD6672E5}"/>
              </a:ext>
            </a:extLst>
          </p:cNvPr>
          <p:cNvSpPr>
            <a:spLocks noGrp="1" noRot="1" noChangeAspect="1" noChangeArrowheads="1" noTextEdit="1"/>
          </p:cNvSpPr>
          <p:nvPr>
            <p:ph type="sldImg"/>
          </p:nvPr>
        </p:nvSpPr>
        <p:spPr>
          <a:ln/>
        </p:spPr>
      </p:sp>
      <p:sp>
        <p:nvSpPr>
          <p:cNvPr id="291845" name="Rectangle 3">
            <a:extLst>
              <a:ext uri="{FF2B5EF4-FFF2-40B4-BE49-F238E27FC236}">
                <a16:creationId xmlns:a16="http://schemas.microsoft.com/office/drawing/2014/main" id="{E23D88AD-4957-4E51-9FE9-103B23FB03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a:extLst>
              <a:ext uri="{FF2B5EF4-FFF2-40B4-BE49-F238E27FC236}">
                <a16:creationId xmlns:a16="http://schemas.microsoft.com/office/drawing/2014/main" id="{349A5569-0A15-458C-BE8F-6D9CBD74B55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92867" name="Rectangle 7">
            <a:extLst>
              <a:ext uri="{FF2B5EF4-FFF2-40B4-BE49-F238E27FC236}">
                <a16:creationId xmlns:a16="http://schemas.microsoft.com/office/drawing/2014/main" id="{1EC7DB14-23CD-48A2-BD00-710955537D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6729325E-D919-4D96-A462-E629C67643AA}" type="slidenum">
              <a:rPr lang="ar-SA" altLang="zh-CN" sz="1300" b="0">
                <a:latin typeface="Marlett" pitchFamily="2" charset="2"/>
              </a:rPr>
              <a:pPr/>
              <a:t>116</a:t>
            </a:fld>
            <a:endParaRPr lang="en-US" altLang="zh-CN" sz="1300" b="0">
              <a:latin typeface="Marlett" pitchFamily="2" charset="2"/>
            </a:endParaRPr>
          </a:p>
        </p:txBody>
      </p:sp>
      <p:sp>
        <p:nvSpPr>
          <p:cNvPr id="292868" name="Rectangle 2">
            <a:extLst>
              <a:ext uri="{FF2B5EF4-FFF2-40B4-BE49-F238E27FC236}">
                <a16:creationId xmlns:a16="http://schemas.microsoft.com/office/drawing/2014/main" id="{07457123-DA4E-4ECE-8A8A-8672E9F9434A}"/>
              </a:ext>
            </a:extLst>
          </p:cNvPr>
          <p:cNvSpPr>
            <a:spLocks noGrp="1" noRot="1" noChangeAspect="1" noChangeArrowheads="1" noTextEdit="1"/>
          </p:cNvSpPr>
          <p:nvPr>
            <p:ph type="sldImg"/>
          </p:nvPr>
        </p:nvSpPr>
        <p:spPr>
          <a:ln/>
        </p:spPr>
      </p:sp>
      <p:sp>
        <p:nvSpPr>
          <p:cNvPr id="292869" name="Rectangle 3">
            <a:extLst>
              <a:ext uri="{FF2B5EF4-FFF2-40B4-BE49-F238E27FC236}">
                <a16:creationId xmlns:a16="http://schemas.microsoft.com/office/drawing/2014/main" id="{D632CF0C-EA6D-4FEB-9D5A-86091B8AA5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If D</a:t>
            </a:r>
            <a:r>
              <a:rPr lang="en-US" altLang="zh-CN" baseline="-25000"/>
              <a:t>A</a:t>
            </a:r>
            <a:r>
              <a:rPr lang="en-US" altLang="zh-CN"/>
              <a:t> </a:t>
            </a:r>
            <a:r>
              <a:rPr lang="en-US" altLang="zh-CN" sz="900">
                <a:sym typeface="Wingdings" panose="05000000000000000000" pitchFamily="2" charset="2"/>
              </a:rPr>
              <a:t></a:t>
            </a:r>
            <a:r>
              <a:rPr lang="en-US" altLang="zh-CN"/>
              <a:t> D</a:t>
            </a:r>
            <a:r>
              <a:rPr lang="en-US" altLang="zh-CN" baseline="-25000"/>
              <a:t>B</a:t>
            </a:r>
            <a:r>
              <a:rPr lang="en-US" altLang="zh-CN"/>
              <a:t>then A’s label is earlier. By the code B reads A’s label, then writes its own, then checks A’s label and compares to its own. Moreover, A writes its label before B can read it, so if it has an earlier (lower) label B will see it and not go in. </a:t>
            </a: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a:extLst>
              <a:ext uri="{FF2B5EF4-FFF2-40B4-BE49-F238E27FC236}">
                <a16:creationId xmlns:a16="http://schemas.microsoft.com/office/drawing/2014/main" id="{5B9B0AC1-4D86-4EA8-912A-D46295A7955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93891" name="Rectangle 7">
            <a:extLst>
              <a:ext uri="{FF2B5EF4-FFF2-40B4-BE49-F238E27FC236}">
                <a16:creationId xmlns:a16="http://schemas.microsoft.com/office/drawing/2014/main" id="{BA9483E1-0D58-46A6-9E2D-867E86CBA7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F39AFDD3-3562-4865-B422-4DFC5435BF66}" type="slidenum">
              <a:rPr lang="ar-SA" altLang="zh-CN" sz="1300" b="0">
                <a:latin typeface="Marlett" pitchFamily="2" charset="2"/>
              </a:rPr>
              <a:pPr/>
              <a:t>117</a:t>
            </a:fld>
            <a:endParaRPr lang="en-US" altLang="zh-CN" sz="1300" b="0">
              <a:latin typeface="Marlett" pitchFamily="2" charset="2"/>
            </a:endParaRPr>
          </a:p>
        </p:txBody>
      </p:sp>
      <p:sp>
        <p:nvSpPr>
          <p:cNvPr id="293892" name="Rectangle 2">
            <a:extLst>
              <a:ext uri="{FF2B5EF4-FFF2-40B4-BE49-F238E27FC236}">
                <a16:creationId xmlns:a16="http://schemas.microsoft.com/office/drawing/2014/main" id="{90B1FF8D-BCD2-4877-B16D-0A5EED9ACE81}"/>
              </a:ext>
            </a:extLst>
          </p:cNvPr>
          <p:cNvSpPr>
            <a:spLocks noGrp="1" noRot="1" noChangeAspect="1" noChangeArrowheads="1" noTextEdit="1"/>
          </p:cNvSpPr>
          <p:nvPr>
            <p:ph type="sldImg"/>
          </p:nvPr>
        </p:nvSpPr>
        <p:spPr>
          <a:ln/>
        </p:spPr>
      </p:sp>
      <p:sp>
        <p:nvSpPr>
          <p:cNvPr id="293893" name="Rectangle 3">
            <a:extLst>
              <a:ext uri="{FF2B5EF4-FFF2-40B4-BE49-F238E27FC236}">
                <a16:creationId xmlns:a16="http://schemas.microsoft.com/office/drawing/2014/main" id="{5CD66BE8-17CE-44DC-A932-DC0208B9A5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a:extLst>
              <a:ext uri="{FF2B5EF4-FFF2-40B4-BE49-F238E27FC236}">
                <a16:creationId xmlns:a16="http://schemas.microsoft.com/office/drawing/2014/main" id="{73575B9D-8DAC-497C-B82B-FCAB9A9750C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94915" name="Rectangle 7">
            <a:extLst>
              <a:ext uri="{FF2B5EF4-FFF2-40B4-BE49-F238E27FC236}">
                <a16:creationId xmlns:a16="http://schemas.microsoft.com/office/drawing/2014/main" id="{DFEADBEE-75FC-4CE5-88CA-88BCC53EC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5C9A07B6-B21A-4737-BA42-C8DB260BBE09}" type="slidenum">
              <a:rPr lang="ar-SA" altLang="zh-CN" sz="1300" b="0">
                <a:latin typeface="Marlett" pitchFamily="2" charset="2"/>
              </a:rPr>
              <a:pPr/>
              <a:t>118</a:t>
            </a:fld>
            <a:endParaRPr lang="en-US" altLang="zh-CN" sz="1300" b="0">
              <a:latin typeface="Marlett" pitchFamily="2" charset="2"/>
            </a:endParaRPr>
          </a:p>
        </p:txBody>
      </p:sp>
      <p:sp>
        <p:nvSpPr>
          <p:cNvPr id="294916" name="Rectangle 2">
            <a:extLst>
              <a:ext uri="{FF2B5EF4-FFF2-40B4-BE49-F238E27FC236}">
                <a16:creationId xmlns:a16="http://schemas.microsoft.com/office/drawing/2014/main" id="{E1EC97A7-D020-4BED-9ABB-92DFEB87BEF6}"/>
              </a:ext>
            </a:extLst>
          </p:cNvPr>
          <p:cNvSpPr>
            <a:spLocks noGrp="1" noRot="1" noChangeAspect="1" noChangeArrowheads="1" noTextEdit="1"/>
          </p:cNvSpPr>
          <p:nvPr>
            <p:ph type="sldImg"/>
          </p:nvPr>
        </p:nvSpPr>
        <p:spPr>
          <a:ln/>
        </p:spPr>
      </p:sp>
      <p:sp>
        <p:nvSpPr>
          <p:cNvPr id="294917" name="Rectangle 3">
            <a:extLst>
              <a:ext uri="{FF2B5EF4-FFF2-40B4-BE49-F238E27FC236}">
                <a16:creationId xmlns:a16="http://schemas.microsoft.com/office/drawing/2014/main" id="{B6EF931E-33FA-4D9D-AC2C-67A8B9A22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a:extLst>
              <a:ext uri="{FF2B5EF4-FFF2-40B4-BE49-F238E27FC236}">
                <a16:creationId xmlns:a16="http://schemas.microsoft.com/office/drawing/2014/main" id="{9DD02094-5D23-484C-879E-4BD1254F744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95939" name="Rectangle 7">
            <a:extLst>
              <a:ext uri="{FF2B5EF4-FFF2-40B4-BE49-F238E27FC236}">
                <a16:creationId xmlns:a16="http://schemas.microsoft.com/office/drawing/2014/main" id="{9560E01F-A778-445F-A3BC-C4AC6A2885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67ED48D2-FD44-42D4-92B4-17B7E0B4085A}" type="slidenum">
              <a:rPr lang="ar-SA" altLang="zh-CN" sz="1300" b="0">
                <a:latin typeface="Marlett" pitchFamily="2" charset="2"/>
              </a:rPr>
              <a:pPr/>
              <a:t>119</a:t>
            </a:fld>
            <a:endParaRPr lang="en-US" altLang="zh-CN" sz="1300" b="0">
              <a:latin typeface="Marlett" pitchFamily="2" charset="2"/>
            </a:endParaRPr>
          </a:p>
        </p:txBody>
      </p:sp>
      <p:sp>
        <p:nvSpPr>
          <p:cNvPr id="295940" name="Rectangle 2">
            <a:extLst>
              <a:ext uri="{FF2B5EF4-FFF2-40B4-BE49-F238E27FC236}">
                <a16:creationId xmlns:a16="http://schemas.microsoft.com/office/drawing/2014/main" id="{07D26C81-ABE9-402F-B7D8-0B2ACEF18099}"/>
              </a:ext>
            </a:extLst>
          </p:cNvPr>
          <p:cNvSpPr>
            <a:spLocks noGrp="1" noRot="1" noChangeAspect="1" noChangeArrowheads="1" noTextEdit="1"/>
          </p:cNvSpPr>
          <p:nvPr>
            <p:ph type="sldImg"/>
          </p:nvPr>
        </p:nvSpPr>
        <p:spPr>
          <a:ln/>
        </p:spPr>
      </p:sp>
      <p:sp>
        <p:nvSpPr>
          <p:cNvPr id="295941" name="Rectangle 3">
            <a:extLst>
              <a:ext uri="{FF2B5EF4-FFF2-40B4-BE49-F238E27FC236}">
                <a16:creationId xmlns:a16="http://schemas.microsoft.com/office/drawing/2014/main" id="{CC694282-77B9-42AF-8555-E488BAE271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F6C3B748-3576-410D-844F-DE1DD1B5618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191491" name="Rectangle 7">
            <a:extLst>
              <a:ext uri="{FF2B5EF4-FFF2-40B4-BE49-F238E27FC236}">
                <a16:creationId xmlns:a16="http://schemas.microsoft.com/office/drawing/2014/main" id="{031DBF15-7D02-48D8-9613-2C224547C7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9AAB9894-BDBD-4AB8-B4E3-BC200FAA1B71}" type="slidenum">
              <a:rPr lang="ar-SA" altLang="zh-CN" sz="1300" b="0">
                <a:latin typeface="Marlett" pitchFamily="2" charset="2"/>
              </a:rPr>
              <a:pPr/>
              <a:t>12</a:t>
            </a:fld>
            <a:endParaRPr lang="en-US" altLang="zh-CN" sz="1300" b="0">
              <a:latin typeface="Marlett" pitchFamily="2" charset="2"/>
            </a:endParaRPr>
          </a:p>
        </p:txBody>
      </p:sp>
      <p:sp>
        <p:nvSpPr>
          <p:cNvPr id="191492" name="Rectangle 2">
            <a:extLst>
              <a:ext uri="{FF2B5EF4-FFF2-40B4-BE49-F238E27FC236}">
                <a16:creationId xmlns:a16="http://schemas.microsoft.com/office/drawing/2014/main" id="{0873F402-3154-4BBF-A3D1-EE05CF13E8EF}"/>
              </a:ext>
            </a:extLst>
          </p:cNvPr>
          <p:cNvSpPr>
            <a:spLocks noGrp="1" noRot="1" noChangeAspect="1" noChangeArrowheads="1" noTextEdit="1"/>
          </p:cNvSpPr>
          <p:nvPr>
            <p:ph type="sldImg"/>
          </p:nvPr>
        </p:nvSpPr>
        <p:spPr>
          <a:ln/>
        </p:spPr>
      </p:sp>
      <p:sp>
        <p:nvSpPr>
          <p:cNvPr id="191493" name="Rectangle 3">
            <a:extLst>
              <a:ext uri="{FF2B5EF4-FFF2-40B4-BE49-F238E27FC236}">
                <a16:creationId xmlns:a16="http://schemas.microsoft.com/office/drawing/2014/main" id="{F428A80E-96EC-47D9-AB60-792159CCD4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a:extLst>
              <a:ext uri="{FF2B5EF4-FFF2-40B4-BE49-F238E27FC236}">
                <a16:creationId xmlns:a16="http://schemas.microsoft.com/office/drawing/2014/main" id="{797F028F-0410-4847-95E0-641EED77085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96963" name="Rectangle 7">
            <a:extLst>
              <a:ext uri="{FF2B5EF4-FFF2-40B4-BE49-F238E27FC236}">
                <a16:creationId xmlns:a16="http://schemas.microsoft.com/office/drawing/2014/main" id="{DB97D15D-42CC-46CD-8652-9CF1A9C29C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4DDFE07F-FF5A-4064-B41E-8CE646D8217F}" type="slidenum">
              <a:rPr lang="ar-SA" altLang="zh-CN" sz="1300" b="0">
                <a:latin typeface="Marlett" pitchFamily="2" charset="2"/>
              </a:rPr>
              <a:pPr/>
              <a:t>120</a:t>
            </a:fld>
            <a:endParaRPr lang="en-US" altLang="zh-CN" sz="1300" b="0">
              <a:latin typeface="Marlett" pitchFamily="2" charset="2"/>
            </a:endParaRPr>
          </a:p>
        </p:txBody>
      </p:sp>
      <p:sp>
        <p:nvSpPr>
          <p:cNvPr id="296964" name="Rectangle 2">
            <a:extLst>
              <a:ext uri="{FF2B5EF4-FFF2-40B4-BE49-F238E27FC236}">
                <a16:creationId xmlns:a16="http://schemas.microsoft.com/office/drawing/2014/main" id="{1A1F8922-C329-460B-899F-00A7F31F0A9A}"/>
              </a:ext>
            </a:extLst>
          </p:cNvPr>
          <p:cNvSpPr>
            <a:spLocks noGrp="1" noRot="1" noChangeAspect="1" noChangeArrowheads="1" noTextEdit="1"/>
          </p:cNvSpPr>
          <p:nvPr>
            <p:ph type="sldImg"/>
          </p:nvPr>
        </p:nvSpPr>
        <p:spPr>
          <a:ln/>
        </p:spPr>
      </p:sp>
      <p:sp>
        <p:nvSpPr>
          <p:cNvPr id="296965" name="Rectangle 3">
            <a:extLst>
              <a:ext uri="{FF2B5EF4-FFF2-40B4-BE49-F238E27FC236}">
                <a16:creationId xmlns:a16="http://schemas.microsoft.com/office/drawing/2014/main" id="{9D728F65-09D7-4C21-A8C8-626DE37496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a:extLst>
              <a:ext uri="{FF2B5EF4-FFF2-40B4-BE49-F238E27FC236}">
                <a16:creationId xmlns:a16="http://schemas.microsoft.com/office/drawing/2014/main" id="{FCA79988-9C06-4255-BE84-51421C0489B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97987" name="Rectangle 7">
            <a:extLst>
              <a:ext uri="{FF2B5EF4-FFF2-40B4-BE49-F238E27FC236}">
                <a16:creationId xmlns:a16="http://schemas.microsoft.com/office/drawing/2014/main" id="{1C180F3C-F3E1-477B-8299-EE28BC733A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762FC757-96F2-4421-9FDB-CFB9B25A3C5D}" type="slidenum">
              <a:rPr lang="ar-SA" altLang="zh-CN" sz="1300" b="0">
                <a:latin typeface="Marlett" pitchFamily="2" charset="2"/>
              </a:rPr>
              <a:pPr/>
              <a:t>121</a:t>
            </a:fld>
            <a:endParaRPr lang="en-US" altLang="zh-CN" sz="1300" b="0">
              <a:latin typeface="Marlett" pitchFamily="2" charset="2"/>
            </a:endParaRPr>
          </a:p>
        </p:txBody>
      </p:sp>
      <p:sp>
        <p:nvSpPr>
          <p:cNvPr id="297988" name="Rectangle 2">
            <a:extLst>
              <a:ext uri="{FF2B5EF4-FFF2-40B4-BE49-F238E27FC236}">
                <a16:creationId xmlns:a16="http://schemas.microsoft.com/office/drawing/2014/main" id="{0AD23183-BAFF-4F75-A47C-A72B5C2EAEA3}"/>
              </a:ext>
            </a:extLst>
          </p:cNvPr>
          <p:cNvSpPr>
            <a:spLocks noGrp="1" noRot="1" noChangeAspect="1" noChangeArrowheads="1" noTextEdit="1"/>
          </p:cNvSpPr>
          <p:nvPr>
            <p:ph type="sldImg"/>
          </p:nvPr>
        </p:nvSpPr>
        <p:spPr>
          <a:ln/>
        </p:spPr>
      </p:sp>
      <p:sp>
        <p:nvSpPr>
          <p:cNvPr id="297989" name="Rectangle 3">
            <a:extLst>
              <a:ext uri="{FF2B5EF4-FFF2-40B4-BE49-F238E27FC236}">
                <a16:creationId xmlns:a16="http://schemas.microsoft.com/office/drawing/2014/main" id="{222DC5D5-9BBE-45D4-9CFD-CA28E33F6A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Y2K: </a:t>
            </a:r>
            <a:r>
              <a:rPr lang="zh-CN" altLang="en-US" dirty="0"/>
              <a:t>千年虫问题，</a:t>
            </a:r>
            <a:r>
              <a:rPr lang="zh-CN" altLang="en-US" sz="1200" b="0" i="0" kern="1200" dirty="0">
                <a:solidFill>
                  <a:schemeClr val="tx1"/>
                </a:solidFill>
                <a:effectLst/>
                <a:latin typeface="Comic Sans MS" pitchFamily="66" charset="0"/>
                <a:ea typeface="+mn-ea"/>
                <a:cs typeface="+mn-cs"/>
              </a:rPr>
              <a:t>年份只使用两位十进制数来表示，因此当系统进行跨世纪的日期处理运算时就会出现错误的结果</a:t>
            </a:r>
            <a:endParaRPr lang="zh-CN" altLang="zh-CN" dirty="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a:extLst>
              <a:ext uri="{FF2B5EF4-FFF2-40B4-BE49-F238E27FC236}">
                <a16:creationId xmlns:a16="http://schemas.microsoft.com/office/drawing/2014/main" id="{2645092A-631B-471F-819D-5B93E04953E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99011" name="Rectangle 7">
            <a:extLst>
              <a:ext uri="{FF2B5EF4-FFF2-40B4-BE49-F238E27FC236}">
                <a16:creationId xmlns:a16="http://schemas.microsoft.com/office/drawing/2014/main" id="{F3EBABB5-CB55-41AC-88D8-8301164B1B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F2EE390C-D3AF-43B4-866F-BCB8568AD005}" type="slidenum">
              <a:rPr lang="ar-SA" altLang="zh-CN" sz="1300" b="0">
                <a:latin typeface="Marlett" pitchFamily="2" charset="2"/>
              </a:rPr>
              <a:pPr/>
              <a:t>122</a:t>
            </a:fld>
            <a:endParaRPr lang="en-US" altLang="zh-CN" sz="1300" b="0">
              <a:latin typeface="Marlett" pitchFamily="2" charset="2"/>
            </a:endParaRPr>
          </a:p>
        </p:txBody>
      </p:sp>
      <p:sp>
        <p:nvSpPr>
          <p:cNvPr id="299012" name="Rectangle 2">
            <a:extLst>
              <a:ext uri="{FF2B5EF4-FFF2-40B4-BE49-F238E27FC236}">
                <a16:creationId xmlns:a16="http://schemas.microsoft.com/office/drawing/2014/main" id="{9C07547A-5319-4290-967F-B28072DBB4AA}"/>
              </a:ext>
            </a:extLst>
          </p:cNvPr>
          <p:cNvSpPr>
            <a:spLocks noGrp="1" noRot="1" noChangeAspect="1" noChangeArrowheads="1" noTextEdit="1"/>
          </p:cNvSpPr>
          <p:nvPr>
            <p:ph type="sldImg"/>
          </p:nvPr>
        </p:nvSpPr>
        <p:spPr>
          <a:ln/>
        </p:spPr>
      </p:sp>
      <p:sp>
        <p:nvSpPr>
          <p:cNvPr id="299013" name="Rectangle 3">
            <a:extLst>
              <a:ext uri="{FF2B5EF4-FFF2-40B4-BE49-F238E27FC236}">
                <a16:creationId xmlns:a16="http://schemas.microsoft.com/office/drawing/2014/main" id="{09FE6D6A-7178-4C72-B402-16FB9F521F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F4DBC1E8-C28B-448E-8269-0B5686BE6DA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00035" name="Rectangle 7">
            <a:extLst>
              <a:ext uri="{FF2B5EF4-FFF2-40B4-BE49-F238E27FC236}">
                <a16:creationId xmlns:a16="http://schemas.microsoft.com/office/drawing/2014/main" id="{A65C977A-2FDB-44F6-BC22-C5B417E4CC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D3A5D983-A11B-4E6C-A402-7798CCC905BA}" type="slidenum">
              <a:rPr lang="ar-SA" altLang="zh-CN" sz="1300" b="0">
                <a:latin typeface="Marlett" pitchFamily="2" charset="2"/>
              </a:rPr>
              <a:pPr/>
              <a:t>123</a:t>
            </a:fld>
            <a:endParaRPr lang="en-US" altLang="zh-CN" sz="1300" b="0">
              <a:latin typeface="Marlett" pitchFamily="2" charset="2"/>
            </a:endParaRPr>
          </a:p>
        </p:txBody>
      </p:sp>
      <p:sp>
        <p:nvSpPr>
          <p:cNvPr id="300036" name="Rectangle 2">
            <a:extLst>
              <a:ext uri="{FF2B5EF4-FFF2-40B4-BE49-F238E27FC236}">
                <a16:creationId xmlns:a16="http://schemas.microsoft.com/office/drawing/2014/main" id="{BC4AE6AC-1DCD-4BFC-ADB1-4303E140D0CF}"/>
              </a:ext>
            </a:extLst>
          </p:cNvPr>
          <p:cNvSpPr>
            <a:spLocks noGrp="1" noRot="1" noChangeAspect="1" noChangeArrowheads="1" noTextEdit="1"/>
          </p:cNvSpPr>
          <p:nvPr>
            <p:ph type="sldImg"/>
          </p:nvPr>
        </p:nvSpPr>
        <p:spPr>
          <a:ln/>
        </p:spPr>
      </p:sp>
      <p:sp>
        <p:nvSpPr>
          <p:cNvPr id="300037" name="Rectangle 3">
            <a:extLst>
              <a:ext uri="{FF2B5EF4-FFF2-40B4-BE49-F238E27FC236}">
                <a16:creationId xmlns:a16="http://schemas.microsoft.com/office/drawing/2014/main" id="{06ADC2D1-E286-472F-983A-80DEB71153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a:extLst>
              <a:ext uri="{FF2B5EF4-FFF2-40B4-BE49-F238E27FC236}">
                <a16:creationId xmlns:a16="http://schemas.microsoft.com/office/drawing/2014/main" id="{F6710817-9F0D-4E7B-8A13-D8E4923B1BE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01059" name="Rectangle 7">
            <a:extLst>
              <a:ext uri="{FF2B5EF4-FFF2-40B4-BE49-F238E27FC236}">
                <a16:creationId xmlns:a16="http://schemas.microsoft.com/office/drawing/2014/main" id="{791F725E-01F0-4045-AAFD-409D4680ED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8E26D1CB-8C6D-4249-8866-6830280E47A5}" type="slidenum">
              <a:rPr lang="ar-SA" altLang="zh-CN" sz="1300" b="0">
                <a:latin typeface="Marlett" pitchFamily="2" charset="2"/>
              </a:rPr>
              <a:pPr/>
              <a:t>124</a:t>
            </a:fld>
            <a:endParaRPr lang="en-US" altLang="zh-CN" sz="1300" b="0">
              <a:latin typeface="Marlett" pitchFamily="2" charset="2"/>
            </a:endParaRPr>
          </a:p>
        </p:txBody>
      </p:sp>
      <p:sp>
        <p:nvSpPr>
          <p:cNvPr id="301060" name="Rectangle 2">
            <a:extLst>
              <a:ext uri="{FF2B5EF4-FFF2-40B4-BE49-F238E27FC236}">
                <a16:creationId xmlns:a16="http://schemas.microsoft.com/office/drawing/2014/main" id="{BE85064D-BA86-44A0-977A-6AD5725C64B4}"/>
              </a:ext>
            </a:extLst>
          </p:cNvPr>
          <p:cNvSpPr>
            <a:spLocks noGrp="1" noRot="1" noChangeAspect="1" noChangeArrowheads="1" noTextEdit="1"/>
          </p:cNvSpPr>
          <p:nvPr>
            <p:ph type="sldImg"/>
          </p:nvPr>
        </p:nvSpPr>
        <p:spPr>
          <a:ln/>
        </p:spPr>
      </p:sp>
      <p:sp>
        <p:nvSpPr>
          <p:cNvPr id="301061" name="Rectangle 3">
            <a:extLst>
              <a:ext uri="{FF2B5EF4-FFF2-40B4-BE49-F238E27FC236}">
                <a16:creationId xmlns:a16="http://schemas.microsoft.com/office/drawing/2014/main" id="{AF529BE3-D6FF-43DE-8149-727ADFAC43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a:extLst>
              <a:ext uri="{FF2B5EF4-FFF2-40B4-BE49-F238E27FC236}">
                <a16:creationId xmlns:a16="http://schemas.microsoft.com/office/drawing/2014/main" id="{8B41D0F1-BA37-48F5-8070-F0028005E7D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02083" name="Rectangle 7">
            <a:extLst>
              <a:ext uri="{FF2B5EF4-FFF2-40B4-BE49-F238E27FC236}">
                <a16:creationId xmlns:a16="http://schemas.microsoft.com/office/drawing/2014/main" id="{56DCDFFC-1569-405A-BB5A-2077F9DC42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D05C0F19-43EC-4620-842F-AC13FB5BEEE4}" type="slidenum">
              <a:rPr lang="ar-SA" altLang="zh-CN" sz="1300" b="0">
                <a:latin typeface="Marlett" pitchFamily="2" charset="2"/>
              </a:rPr>
              <a:pPr/>
              <a:t>125</a:t>
            </a:fld>
            <a:endParaRPr lang="en-US" altLang="zh-CN" sz="1300" b="0">
              <a:latin typeface="Marlett" pitchFamily="2" charset="2"/>
            </a:endParaRPr>
          </a:p>
        </p:txBody>
      </p:sp>
      <p:sp>
        <p:nvSpPr>
          <p:cNvPr id="302084" name="Rectangle 2">
            <a:extLst>
              <a:ext uri="{FF2B5EF4-FFF2-40B4-BE49-F238E27FC236}">
                <a16:creationId xmlns:a16="http://schemas.microsoft.com/office/drawing/2014/main" id="{D31FA29A-3393-43F7-B02E-9363AB786D48}"/>
              </a:ext>
            </a:extLst>
          </p:cNvPr>
          <p:cNvSpPr>
            <a:spLocks noGrp="1" noRot="1" noChangeAspect="1" noChangeArrowheads="1" noTextEdit="1"/>
          </p:cNvSpPr>
          <p:nvPr>
            <p:ph type="sldImg"/>
          </p:nvPr>
        </p:nvSpPr>
        <p:spPr>
          <a:ln/>
        </p:spPr>
      </p:sp>
      <p:sp>
        <p:nvSpPr>
          <p:cNvPr id="302085" name="Rectangle 3">
            <a:extLst>
              <a:ext uri="{FF2B5EF4-FFF2-40B4-BE49-F238E27FC236}">
                <a16:creationId xmlns:a16="http://schemas.microsoft.com/office/drawing/2014/main" id="{DF1A1602-D96E-4955-B6FB-52F80A7E70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65F43BE1-7752-4BB4-8C03-71B8034B4DF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03107" name="Rectangle 7">
            <a:extLst>
              <a:ext uri="{FF2B5EF4-FFF2-40B4-BE49-F238E27FC236}">
                <a16:creationId xmlns:a16="http://schemas.microsoft.com/office/drawing/2014/main" id="{FB7D6461-C4A6-4597-9FB6-E801C1855B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4432AE84-AC9D-400A-AABF-232FBC5D1D8E}" type="slidenum">
              <a:rPr lang="ar-SA" altLang="zh-CN" sz="1300" b="0">
                <a:latin typeface="Marlett" pitchFamily="2" charset="2"/>
              </a:rPr>
              <a:pPr/>
              <a:t>126</a:t>
            </a:fld>
            <a:endParaRPr lang="en-US" altLang="zh-CN" sz="1300" b="0">
              <a:latin typeface="Marlett" pitchFamily="2" charset="2"/>
            </a:endParaRPr>
          </a:p>
        </p:txBody>
      </p:sp>
      <p:sp>
        <p:nvSpPr>
          <p:cNvPr id="303108" name="Rectangle 2">
            <a:extLst>
              <a:ext uri="{FF2B5EF4-FFF2-40B4-BE49-F238E27FC236}">
                <a16:creationId xmlns:a16="http://schemas.microsoft.com/office/drawing/2014/main" id="{D4BDAE88-DF68-4A2C-91B3-D0918CDAA102}"/>
              </a:ext>
            </a:extLst>
          </p:cNvPr>
          <p:cNvSpPr>
            <a:spLocks noGrp="1" noRot="1" noChangeAspect="1" noChangeArrowheads="1" noTextEdit="1"/>
          </p:cNvSpPr>
          <p:nvPr>
            <p:ph type="sldImg"/>
          </p:nvPr>
        </p:nvSpPr>
        <p:spPr>
          <a:ln/>
        </p:spPr>
      </p:sp>
      <p:sp>
        <p:nvSpPr>
          <p:cNvPr id="303109" name="Rectangle 3">
            <a:extLst>
              <a:ext uri="{FF2B5EF4-FFF2-40B4-BE49-F238E27FC236}">
                <a16:creationId xmlns:a16="http://schemas.microsoft.com/office/drawing/2014/main" id="{8B52EFA5-79D3-4A1D-BBA1-158176D176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2">
            <a:extLst>
              <a:ext uri="{FF2B5EF4-FFF2-40B4-BE49-F238E27FC236}">
                <a16:creationId xmlns:a16="http://schemas.microsoft.com/office/drawing/2014/main" id="{1E72B49B-422F-423E-A5D5-94901C4E799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04131" name="Rectangle 7">
            <a:extLst>
              <a:ext uri="{FF2B5EF4-FFF2-40B4-BE49-F238E27FC236}">
                <a16:creationId xmlns:a16="http://schemas.microsoft.com/office/drawing/2014/main" id="{C63A9B70-7548-419D-B162-62E21A5695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C4F672E6-709F-4CB1-AEFA-CAF9B8CD23B5}" type="slidenum">
              <a:rPr lang="ar-SA" altLang="zh-CN" sz="1300" b="0">
                <a:latin typeface="Marlett" pitchFamily="2" charset="2"/>
              </a:rPr>
              <a:pPr/>
              <a:t>127</a:t>
            </a:fld>
            <a:endParaRPr lang="en-US" altLang="zh-CN" sz="1300" b="0">
              <a:latin typeface="Marlett" pitchFamily="2" charset="2"/>
            </a:endParaRPr>
          </a:p>
        </p:txBody>
      </p:sp>
      <p:sp>
        <p:nvSpPr>
          <p:cNvPr id="304132" name="Rectangle 2">
            <a:extLst>
              <a:ext uri="{FF2B5EF4-FFF2-40B4-BE49-F238E27FC236}">
                <a16:creationId xmlns:a16="http://schemas.microsoft.com/office/drawing/2014/main" id="{E3B4E35A-6F47-4FB8-ACE0-E98633B946C7}"/>
              </a:ext>
            </a:extLst>
          </p:cNvPr>
          <p:cNvSpPr>
            <a:spLocks noGrp="1" noRot="1" noChangeAspect="1" noChangeArrowheads="1" noTextEdit="1"/>
          </p:cNvSpPr>
          <p:nvPr>
            <p:ph type="sldImg"/>
          </p:nvPr>
        </p:nvSpPr>
        <p:spPr>
          <a:ln/>
        </p:spPr>
      </p:sp>
      <p:sp>
        <p:nvSpPr>
          <p:cNvPr id="304133" name="Rectangle 3">
            <a:extLst>
              <a:ext uri="{FF2B5EF4-FFF2-40B4-BE49-F238E27FC236}">
                <a16:creationId xmlns:a16="http://schemas.microsoft.com/office/drawing/2014/main" id="{9A869EDC-5FB8-4332-874A-9D229FCF29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a:extLst>
              <a:ext uri="{FF2B5EF4-FFF2-40B4-BE49-F238E27FC236}">
                <a16:creationId xmlns:a16="http://schemas.microsoft.com/office/drawing/2014/main" id="{7BB2F1A7-162A-4F65-9493-C62CCA48D01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05155" name="Rectangle 7">
            <a:extLst>
              <a:ext uri="{FF2B5EF4-FFF2-40B4-BE49-F238E27FC236}">
                <a16:creationId xmlns:a16="http://schemas.microsoft.com/office/drawing/2014/main" id="{96558DB6-458C-4390-A6F3-71BB53677B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ADC18E8A-2404-4AF1-8747-A25379937706}" type="slidenum">
              <a:rPr lang="ar-SA" altLang="zh-CN" sz="1300" b="0">
                <a:latin typeface="Marlett" pitchFamily="2" charset="2"/>
              </a:rPr>
              <a:pPr/>
              <a:t>128</a:t>
            </a:fld>
            <a:endParaRPr lang="en-US" altLang="zh-CN" sz="1300" b="0">
              <a:latin typeface="Marlett" pitchFamily="2" charset="2"/>
            </a:endParaRPr>
          </a:p>
        </p:txBody>
      </p:sp>
      <p:sp>
        <p:nvSpPr>
          <p:cNvPr id="305156" name="Rectangle 2">
            <a:extLst>
              <a:ext uri="{FF2B5EF4-FFF2-40B4-BE49-F238E27FC236}">
                <a16:creationId xmlns:a16="http://schemas.microsoft.com/office/drawing/2014/main" id="{BB7DD6E0-EE34-42A5-8EDF-C19D1F9FC4FC}"/>
              </a:ext>
            </a:extLst>
          </p:cNvPr>
          <p:cNvSpPr>
            <a:spLocks noGrp="1" noRot="1" noChangeAspect="1" noChangeArrowheads="1" noTextEdit="1"/>
          </p:cNvSpPr>
          <p:nvPr>
            <p:ph type="sldImg"/>
          </p:nvPr>
        </p:nvSpPr>
        <p:spPr>
          <a:ln/>
        </p:spPr>
      </p:sp>
      <p:sp>
        <p:nvSpPr>
          <p:cNvPr id="305157" name="Rectangle 3">
            <a:extLst>
              <a:ext uri="{FF2B5EF4-FFF2-40B4-BE49-F238E27FC236}">
                <a16:creationId xmlns:a16="http://schemas.microsoft.com/office/drawing/2014/main" id="{45E006B5-727E-44DF-BB56-29D45FFA2B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id="{43DE91F0-0ED4-4EE8-9CDB-532F2BBE8E4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06179" name="Rectangle 7">
            <a:extLst>
              <a:ext uri="{FF2B5EF4-FFF2-40B4-BE49-F238E27FC236}">
                <a16:creationId xmlns:a16="http://schemas.microsoft.com/office/drawing/2014/main" id="{6BDF0823-0359-488C-A37D-D2B4F5F34C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27726591-FC66-445B-BF75-7ECBEEB6758F}" type="slidenum">
              <a:rPr lang="ar-SA" altLang="zh-CN" sz="1300" b="0">
                <a:latin typeface="Marlett" pitchFamily="2" charset="2"/>
              </a:rPr>
              <a:pPr/>
              <a:t>129</a:t>
            </a:fld>
            <a:endParaRPr lang="en-US" altLang="zh-CN" sz="1300" b="0">
              <a:latin typeface="Marlett" pitchFamily="2" charset="2"/>
            </a:endParaRPr>
          </a:p>
        </p:txBody>
      </p:sp>
      <p:sp>
        <p:nvSpPr>
          <p:cNvPr id="306180" name="Rectangle 2">
            <a:extLst>
              <a:ext uri="{FF2B5EF4-FFF2-40B4-BE49-F238E27FC236}">
                <a16:creationId xmlns:a16="http://schemas.microsoft.com/office/drawing/2014/main" id="{DF1782B0-EE6F-4681-9E33-17E281F1B266}"/>
              </a:ext>
            </a:extLst>
          </p:cNvPr>
          <p:cNvSpPr>
            <a:spLocks noGrp="1" noRot="1" noChangeAspect="1" noChangeArrowheads="1" noTextEdit="1"/>
          </p:cNvSpPr>
          <p:nvPr>
            <p:ph type="sldImg"/>
          </p:nvPr>
        </p:nvSpPr>
        <p:spPr>
          <a:ln/>
        </p:spPr>
      </p:sp>
      <p:sp>
        <p:nvSpPr>
          <p:cNvPr id="306181" name="Rectangle 3">
            <a:extLst>
              <a:ext uri="{FF2B5EF4-FFF2-40B4-BE49-F238E27FC236}">
                <a16:creationId xmlns:a16="http://schemas.microsoft.com/office/drawing/2014/main" id="{1828A507-64CA-4D4E-80E2-3E0A15ACF7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A32E1957-A696-403F-B4A3-82DF228E8F4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192515" name="Rectangle 7">
            <a:extLst>
              <a:ext uri="{FF2B5EF4-FFF2-40B4-BE49-F238E27FC236}">
                <a16:creationId xmlns:a16="http://schemas.microsoft.com/office/drawing/2014/main" id="{D42BB962-6E95-438E-BBF9-5D16540E19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326133A2-BE24-4C9C-B2FE-E03B336DAE16}" type="slidenum">
              <a:rPr lang="ar-SA" altLang="zh-CN" sz="1300" b="0">
                <a:latin typeface="Marlett" pitchFamily="2" charset="2"/>
              </a:rPr>
              <a:pPr/>
              <a:t>13</a:t>
            </a:fld>
            <a:endParaRPr lang="en-US" altLang="zh-CN" sz="1300" b="0">
              <a:latin typeface="Marlett" pitchFamily="2" charset="2"/>
            </a:endParaRPr>
          </a:p>
        </p:txBody>
      </p:sp>
      <p:sp>
        <p:nvSpPr>
          <p:cNvPr id="192516" name="Rectangle 2">
            <a:extLst>
              <a:ext uri="{FF2B5EF4-FFF2-40B4-BE49-F238E27FC236}">
                <a16:creationId xmlns:a16="http://schemas.microsoft.com/office/drawing/2014/main" id="{B4EED4C4-DD9D-4A72-AA63-A38B7066F258}"/>
              </a:ext>
            </a:extLst>
          </p:cNvPr>
          <p:cNvSpPr>
            <a:spLocks noGrp="1" noRot="1" noChangeAspect="1" noChangeArrowheads="1" noTextEdit="1"/>
          </p:cNvSpPr>
          <p:nvPr>
            <p:ph type="sldImg"/>
          </p:nvPr>
        </p:nvSpPr>
        <p:spPr>
          <a:ln/>
        </p:spPr>
      </p:sp>
      <p:sp>
        <p:nvSpPr>
          <p:cNvPr id="192517" name="Rectangle 3">
            <a:extLst>
              <a:ext uri="{FF2B5EF4-FFF2-40B4-BE49-F238E27FC236}">
                <a16:creationId xmlns:a16="http://schemas.microsoft.com/office/drawing/2014/main" id="{7FB660FB-9659-40B0-A442-AF70F2827E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a:extLst>
              <a:ext uri="{FF2B5EF4-FFF2-40B4-BE49-F238E27FC236}">
                <a16:creationId xmlns:a16="http://schemas.microsoft.com/office/drawing/2014/main" id="{DD8621E4-395D-4E04-81B3-5CE81E7385D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07203" name="Rectangle 7">
            <a:extLst>
              <a:ext uri="{FF2B5EF4-FFF2-40B4-BE49-F238E27FC236}">
                <a16:creationId xmlns:a16="http://schemas.microsoft.com/office/drawing/2014/main" id="{900BCD43-D0A9-4F4F-BC32-647FB98596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278E5185-A3DA-4637-8ED7-CB78881E2CE3}" type="slidenum">
              <a:rPr lang="ar-SA" altLang="zh-CN" sz="1300" b="0">
                <a:latin typeface="Marlett" pitchFamily="2" charset="2"/>
              </a:rPr>
              <a:pPr/>
              <a:t>130</a:t>
            </a:fld>
            <a:endParaRPr lang="en-US" altLang="zh-CN" sz="1300" b="0">
              <a:latin typeface="Marlett" pitchFamily="2" charset="2"/>
            </a:endParaRPr>
          </a:p>
        </p:txBody>
      </p:sp>
      <p:sp>
        <p:nvSpPr>
          <p:cNvPr id="307204" name="Rectangle 2">
            <a:extLst>
              <a:ext uri="{FF2B5EF4-FFF2-40B4-BE49-F238E27FC236}">
                <a16:creationId xmlns:a16="http://schemas.microsoft.com/office/drawing/2014/main" id="{DD0B679E-7699-48F9-87F6-A334DC47CE70}"/>
              </a:ext>
            </a:extLst>
          </p:cNvPr>
          <p:cNvSpPr>
            <a:spLocks noGrp="1" noRot="1" noChangeAspect="1" noChangeArrowheads="1" noTextEdit="1"/>
          </p:cNvSpPr>
          <p:nvPr>
            <p:ph type="sldImg"/>
          </p:nvPr>
        </p:nvSpPr>
        <p:spPr>
          <a:ln/>
        </p:spPr>
      </p:sp>
      <p:sp>
        <p:nvSpPr>
          <p:cNvPr id="307205" name="Rectangle 3">
            <a:extLst>
              <a:ext uri="{FF2B5EF4-FFF2-40B4-BE49-F238E27FC236}">
                <a16:creationId xmlns:a16="http://schemas.microsoft.com/office/drawing/2014/main" id="{CC1042B5-8650-486B-B94D-B0E24EA8F1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82E04CEA-79AA-473E-9713-4522D826C90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08227" name="Rectangle 7">
            <a:extLst>
              <a:ext uri="{FF2B5EF4-FFF2-40B4-BE49-F238E27FC236}">
                <a16:creationId xmlns:a16="http://schemas.microsoft.com/office/drawing/2014/main" id="{4A395B11-3C86-405F-BB15-61CEF06FD9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1AF5FB9A-CE81-494D-85F1-57558C8D3C1D}" type="slidenum">
              <a:rPr lang="ar-SA" altLang="zh-CN" sz="1300" b="0">
                <a:latin typeface="Marlett" pitchFamily="2" charset="2"/>
              </a:rPr>
              <a:pPr/>
              <a:t>131</a:t>
            </a:fld>
            <a:endParaRPr lang="en-US" altLang="zh-CN" sz="1300" b="0">
              <a:latin typeface="Marlett" pitchFamily="2" charset="2"/>
            </a:endParaRPr>
          </a:p>
        </p:txBody>
      </p:sp>
      <p:sp>
        <p:nvSpPr>
          <p:cNvPr id="308228" name="Rectangle 2">
            <a:extLst>
              <a:ext uri="{FF2B5EF4-FFF2-40B4-BE49-F238E27FC236}">
                <a16:creationId xmlns:a16="http://schemas.microsoft.com/office/drawing/2014/main" id="{E8D996AC-9A1D-45A3-ADDA-8EF454240478}"/>
              </a:ext>
            </a:extLst>
          </p:cNvPr>
          <p:cNvSpPr>
            <a:spLocks noGrp="1" noRot="1" noChangeAspect="1" noChangeArrowheads="1" noTextEdit="1"/>
          </p:cNvSpPr>
          <p:nvPr>
            <p:ph type="sldImg"/>
          </p:nvPr>
        </p:nvSpPr>
        <p:spPr>
          <a:ln/>
        </p:spPr>
      </p:sp>
      <p:sp>
        <p:nvSpPr>
          <p:cNvPr id="308229" name="Rectangle 3">
            <a:extLst>
              <a:ext uri="{FF2B5EF4-FFF2-40B4-BE49-F238E27FC236}">
                <a16:creationId xmlns:a16="http://schemas.microsoft.com/office/drawing/2014/main" id="{FE426F39-AB36-4C20-92A9-FB50B09BC7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a:extLst>
              <a:ext uri="{FF2B5EF4-FFF2-40B4-BE49-F238E27FC236}">
                <a16:creationId xmlns:a16="http://schemas.microsoft.com/office/drawing/2014/main" id="{7015B684-5502-4561-B26E-4FC4F364172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09251" name="Rectangle 7">
            <a:extLst>
              <a:ext uri="{FF2B5EF4-FFF2-40B4-BE49-F238E27FC236}">
                <a16:creationId xmlns:a16="http://schemas.microsoft.com/office/drawing/2014/main" id="{4BA1A8F5-17D6-4966-829B-BF7E1B660C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8E113DF1-94F8-454D-828C-5123DEA20082}" type="slidenum">
              <a:rPr lang="ar-SA" altLang="zh-CN" sz="1300" b="0">
                <a:latin typeface="Marlett" pitchFamily="2" charset="2"/>
              </a:rPr>
              <a:pPr/>
              <a:t>132</a:t>
            </a:fld>
            <a:endParaRPr lang="en-US" altLang="zh-CN" sz="1300" b="0">
              <a:latin typeface="Marlett" pitchFamily="2" charset="2"/>
            </a:endParaRPr>
          </a:p>
        </p:txBody>
      </p:sp>
      <p:sp>
        <p:nvSpPr>
          <p:cNvPr id="309252" name="Rectangle 2">
            <a:extLst>
              <a:ext uri="{FF2B5EF4-FFF2-40B4-BE49-F238E27FC236}">
                <a16:creationId xmlns:a16="http://schemas.microsoft.com/office/drawing/2014/main" id="{A712BD2C-877A-4B84-B66B-C24F7DB529BE}"/>
              </a:ext>
            </a:extLst>
          </p:cNvPr>
          <p:cNvSpPr>
            <a:spLocks noGrp="1" noRot="1" noChangeAspect="1" noChangeArrowheads="1" noTextEdit="1"/>
          </p:cNvSpPr>
          <p:nvPr>
            <p:ph type="sldImg"/>
          </p:nvPr>
        </p:nvSpPr>
        <p:spPr>
          <a:ln/>
        </p:spPr>
      </p:sp>
      <p:sp>
        <p:nvSpPr>
          <p:cNvPr id="309253" name="Rectangle 3">
            <a:extLst>
              <a:ext uri="{FF2B5EF4-FFF2-40B4-BE49-F238E27FC236}">
                <a16:creationId xmlns:a16="http://schemas.microsoft.com/office/drawing/2014/main" id="{3523FE7E-D92A-4044-956C-25E531FBF6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4B2AB97C-10EA-4B34-AC86-02B46E54342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10275" name="Rectangle 7">
            <a:extLst>
              <a:ext uri="{FF2B5EF4-FFF2-40B4-BE49-F238E27FC236}">
                <a16:creationId xmlns:a16="http://schemas.microsoft.com/office/drawing/2014/main" id="{47FF7A26-7A09-4A41-9792-CC67977A4C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2B734320-2998-404A-AF4C-FBF90518BE25}" type="slidenum">
              <a:rPr lang="ar-SA" altLang="zh-CN" sz="1300" b="0">
                <a:latin typeface="Marlett" pitchFamily="2" charset="2"/>
              </a:rPr>
              <a:pPr/>
              <a:t>133</a:t>
            </a:fld>
            <a:endParaRPr lang="en-US" altLang="zh-CN" sz="1300" b="0">
              <a:latin typeface="Marlett" pitchFamily="2" charset="2"/>
            </a:endParaRPr>
          </a:p>
        </p:txBody>
      </p:sp>
      <p:sp>
        <p:nvSpPr>
          <p:cNvPr id="310276" name="Rectangle 2">
            <a:extLst>
              <a:ext uri="{FF2B5EF4-FFF2-40B4-BE49-F238E27FC236}">
                <a16:creationId xmlns:a16="http://schemas.microsoft.com/office/drawing/2014/main" id="{4854EB92-6611-413E-B7EC-1E1AC5289671}"/>
              </a:ext>
            </a:extLst>
          </p:cNvPr>
          <p:cNvSpPr>
            <a:spLocks noGrp="1" noRot="1" noChangeAspect="1" noChangeArrowheads="1" noTextEdit="1"/>
          </p:cNvSpPr>
          <p:nvPr>
            <p:ph type="sldImg"/>
          </p:nvPr>
        </p:nvSpPr>
        <p:spPr>
          <a:ln/>
        </p:spPr>
      </p:sp>
      <p:sp>
        <p:nvSpPr>
          <p:cNvPr id="310277" name="Rectangle 3">
            <a:extLst>
              <a:ext uri="{FF2B5EF4-FFF2-40B4-BE49-F238E27FC236}">
                <a16:creationId xmlns:a16="http://schemas.microsoft.com/office/drawing/2014/main" id="{7CE06257-904C-4276-AF15-AD94E45C4F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a:extLst>
              <a:ext uri="{FF2B5EF4-FFF2-40B4-BE49-F238E27FC236}">
                <a16:creationId xmlns:a16="http://schemas.microsoft.com/office/drawing/2014/main" id="{7F7B52C2-546A-4607-A171-1AF2656056A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11299" name="Rectangle 7">
            <a:extLst>
              <a:ext uri="{FF2B5EF4-FFF2-40B4-BE49-F238E27FC236}">
                <a16:creationId xmlns:a16="http://schemas.microsoft.com/office/drawing/2014/main" id="{5C1B5915-FC62-4D1D-9C3B-7B829FAF1C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43218600-C736-4FD2-AA3A-434AD2CADDE0}" type="slidenum">
              <a:rPr lang="ar-SA" altLang="zh-CN" sz="1300" b="0">
                <a:latin typeface="Marlett" pitchFamily="2" charset="2"/>
              </a:rPr>
              <a:pPr/>
              <a:t>134</a:t>
            </a:fld>
            <a:endParaRPr lang="en-US" altLang="zh-CN" sz="1300" b="0">
              <a:latin typeface="Marlett" pitchFamily="2" charset="2"/>
            </a:endParaRPr>
          </a:p>
        </p:txBody>
      </p:sp>
      <p:sp>
        <p:nvSpPr>
          <p:cNvPr id="311300" name="Rectangle 2">
            <a:extLst>
              <a:ext uri="{FF2B5EF4-FFF2-40B4-BE49-F238E27FC236}">
                <a16:creationId xmlns:a16="http://schemas.microsoft.com/office/drawing/2014/main" id="{A61A9471-2330-4EEB-97FE-7F1D377E5A6B}"/>
              </a:ext>
            </a:extLst>
          </p:cNvPr>
          <p:cNvSpPr>
            <a:spLocks noGrp="1" noRot="1" noChangeAspect="1" noChangeArrowheads="1" noTextEdit="1"/>
          </p:cNvSpPr>
          <p:nvPr>
            <p:ph type="sldImg"/>
          </p:nvPr>
        </p:nvSpPr>
        <p:spPr>
          <a:ln/>
        </p:spPr>
      </p:sp>
      <p:sp>
        <p:nvSpPr>
          <p:cNvPr id="311301" name="Rectangle 3">
            <a:extLst>
              <a:ext uri="{FF2B5EF4-FFF2-40B4-BE49-F238E27FC236}">
                <a16:creationId xmlns:a16="http://schemas.microsoft.com/office/drawing/2014/main" id="{2626F74B-320E-40DB-9296-7F72B6F9D3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41A6193A-E389-4F25-AEE1-AC38D63E91E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12323" name="Rectangle 7">
            <a:extLst>
              <a:ext uri="{FF2B5EF4-FFF2-40B4-BE49-F238E27FC236}">
                <a16:creationId xmlns:a16="http://schemas.microsoft.com/office/drawing/2014/main" id="{A3394B3F-026C-4118-BFF2-682DD7C7B5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EC67D041-EE42-4E4B-AC52-98A7EE8A34B3}" type="slidenum">
              <a:rPr lang="ar-SA" altLang="zh-CN" sz="1300" b="0">
                <a:latin typeface="Marlett" pitchFamily="2" charset="2"/>
              </a:rPr>
              <a:pPr/>
              <a:t>135</a:t>
            </a:fld>
            <a:endParaRPr lang="en-US" altLang="zh-CN" sz="1300" b="0">
              <a:latin typeface="Marlett" pitchFamily="2" charset="2"/>
            </a:endParaRPr>
          </a:p>
        </p:txBody>
      </p:sp>
      <p:sp>
        <p:nvSpPr>
          <p:cNvPr id="312324" name="Rectangle 2">
            <a:extLst>
              <a:ext uri="{FF2B5EF4-FFF2-40B4-BE49-F238E27FC236}">
                <a16:creationId xmlns:a16="http://schemas.microsoft.com/office/drawing/2014/main" id="{A25D7FE1-4F16-46AD-A139-28339443CFC1}"/>
              </a:ext>
            </a:extLst>
          </p:cNvPr>
          <p:cNvSpPr>
            <a:spLocks noGrp="1" noRot="1" noChangeAspect="1" noChangeArrowheads="1" noTextEdit="1"/>
          </p:cNvSpPr>
          <p:nvPr>
            <p:ph type="sldImg"/>
          </p:nvPr>
        </p:nvSpPr>
        <p:spPr>
          <a:ln/>
        </p:spPr>
      </p:sp>
      <p:sp>
        <p:nvSpPr>
          <p:cNvPr id="312325" name="Rectangle 3">
            <a:extLst>
              <a:ext uri="{FF2B5EF4-FFF2-40B4-BE49-F238E27FC236}">
                <a16:creationId xmlns:a16="http://schemas.microsoft.com/office/drawing/2014/main" id="{E6759263-B092-4FC9-804C-258545E5AA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a:extLst>
              <a:ext uri="{FF2B5EF4-FFF2-40B4-BE49-F238E27FC236}">
                <a16:creationId xmlns:a16="http://schemas.microsoft.com/office/drawing/2014/main" id="{4E89116F-326A-4CF3-888F-390867B3D20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13347" name="Rectangle 7">
            <a:extLst>
              <a:ext uri="{FF2B5EF4-FFF2-40B4-BE49-F238E27FC236}">
                <a16:creationId xmlns:a16="http://schemas.microsoft.com/office/drawing/2014/main" id="{AF604B1F-A1E7-42A9-9CC2-884A7A6187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46FAA28A-A16B-4351-8EF9-94D4F5301355}" type="slidenum">
              <a:rPr lang="ar-SA" altLang="zh-CN" sz="1300" b="0">
                <a:latin typeface="Marlett" pitchFamily="2" charset="2"/>
              </a:rPr>
              <a:pPr/>
              <a:t>136</a:t>
            </a:fld>
            <a:endParaRPr lang="en-US" altLang="zh-CN" sz="1300" b="0">
              <a:latin typeface="Marlett" pitchFamily="2" charset="2"/>
            </a:endParaRPr>
          </a:p>
        </p:txBody>
      </p:sp>
      <p:sp>
        <p:nvSpPr>
          <p:cNvPr id="313348" name="Rectangle 2">
            <a:extLst>
              <a:ext uri="{FF2B5EF4-FFF2-40B4-BE49-F238E27FC236}">
                <a16:creationId xmlns:a16="http://schemas.microsoft.com/office/drawing/2014/main" id="{918EC1A5-221B-4031-8333-3985F380FCD6}"/>
              </a:ext>
            </a:extLst>
          </p:cNvPr>
          <p:cNvSpPr>
            <a:spLocks noGrp="1" noRot="1" noChangeAspect="1" noChangeArrowheads="1" noTextEdit="1"/>
          </p:cNvSpPr>
          <p:nvPr>
            <p:ph type="sldImg"/>
          </p:nvPr>
        </p:nvSpPr>
        <p:spPr>
          <a:ln/>
        </p:spPr>
      </p:sp>
      <p:sp>
        <p:nvSpPr>
          <p:cNvPr id="313349" name="Rectangle 3">
            <a:extLst>
              <a:ext uri="{FF2B5EF4-FFF2-40B4-BE49-F238E27FC236}">
                <a16:creationId xmlns:a16="http://schemas.microsoft.com/office/drawing/2014/main" id="{0026D44B-D4A2-4BA4-BE10-B0D1442D3C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a:extLst>
              <a:ext uri="{FF2B5EF4-FFF2-40B4-BE49-F238E27FC236}">
                <a16:creationId xmlns:a16="http://schemas.microsoft.com/office/drawing/2014/main" id="{134FAED4-B064-4F59-8E3A-53E8B93BED6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14371" name="Rectangle 7">
            <a:extLst>
              <a:ext uri="{FF2B5EF4-FFF2-40B4-BE49-F238E27FC236}">
                <a16:creationId xmlns:a16="http://schemas.microsoft.com/office/drawing/2014/main" id="{2CF3B706-F0EC-4D3B-8F55-9EF14601E7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87B2DE1F-533B-4C7D-A2B5-56A1F950D7D7}" type="slidenum">
              <a:rPr lang="ar-SA" altLang="zh-CN" sz="1300" b="0">
                <a:latin typeface="Marlett" pitchFamily="2" charset="2"/>
              </a:rPr>
              <a:pPr/>
              <a:t>137</a:t>
            </a:fld>
            <a:endParaRPr lang="en-US" altLang="zh-CN" sz="1300" b="0">
              <a:latin typeface="Marlett" pitchFamily="2" charset="2"/>
            </a:endParaRPr>
          </a:p>
        </p:txBody>
      </p:sp>
      <p:sp>
        <p:nvSpPr>
          <p:cNvPr id="314372" name="Rectangle 2">
            <a:extLst>
              <a:ext uri="{FF2B5EF4-FFF2-40B4-BE49-F238E27FC236}">
                <a16:creationId xmlns:a16="http://schemas.microsoft.com/office/drawing/2014/main" id="{EE943A7C-AC40-4829-B311-1102A257C49A}"/>
              </a:ext>
            </a:extLst>
          </p:cNvPr>
          <p:cNvSpPr>
            <a:spLocks noGrp="1" noRot="1" noChangeAspect="1" noChangeArrowheads="1" noTextEdit="1"/>
          </p:cNvSpPr>
          <p:nvPr>
            <p:ph type="sldImg"/>
          </p:nvPr>
        </p:nvSpPr>
        <p:spPr>
          <a:ln/>
        </p:spPr>
      </p:sp>
      <p:sp>
        <p:nvSpPr>
          <p:cNvPr id="314373" name="Rectangle 3">
            <a:extLst>
              <a:ext uri="{FF2B5EF4-FFF2-40B4-BE49-F238E27FC236}">
                <a16:creationId xmlns:a16="http://schemas.microsoft.com/office/drawing/2014/main" id="{6A4E1BD6-AEF2-4C24-84B8-78B9DC7E67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id="{441D705E-07F8-4560-AC82-3C1B4C7E27E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15395" name="Rectangle 7">
            <a:extLst>
              <a:ext uri="{FF2B5EF4-FFF2-40B4-BE49-F238E27FC236}">
                <a16:creationId xmlns:a16="http://schemas.microsoft.com/office/drawing/2014/main" id="{4BA0F775-79B2-4CC7-B227-0BCF7AE053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95BDD042-5546-4366-A39B-0C47E12A937B}" type="slidenum">
              <a:rPr lang="ar-SA" altLang="zh-CN" sz="1300" b="0">
                <a:latin typeface="Marlett" pitchFamily="2" charset="2"/>
              </a:rPr>
              <a:pPr/>
              <a:t>138</a:t>
            </a:fld>
            <a:endParaRPr lang="en-US" altLang="zh-CN" sz="1300" b="0">
              <a:latin typeface="Marlett" pitchFamily="2" charset="2"/>
            </a:endParaRPr>
          </a:p>
        </p:txBody>
      </p:sp>
      <p:sp>
        <p:nvSpPr>
          <p:cNvPr id="315396" name="Rectangle 2">
            <a:extLst>
              <a:ext uri="{FF2B5EF4-FFF2-40B4-BE49-F238E27FC236}">
                <a16:creationId xmlns:a16="http://schemas.microsoft.com/office/drawing/2014/main" id="{8AF7F88D-5FF8-4E66-8A15-0E271CD0EB45}"/>
              </a:ext>
            </a:extLst>
          </p:cNvPr>
          <p:cNvSpPr>
            <a:spLocks noGrp="1" noRot="1" noChangeAspect="1" noChangeArrowheads="1" noTextEdit="1"/>
          </p:cNvSpPr>
          <p:nvPr>
            <p:ph type="sldImg"/>
          </p:nvPr>
        </p:nvSpPr>
        <p:spPr>
          <a:ln/>
        </p:spPr>
      </p:sp>
      <p:sp>
        <p:nvSpPr>
          <p:cNvPr id="315397" name="Rectangle 3">
            <a:extLst>
              <a:ext uri="{FF2B5EF4-FFF2-40B4-BE49-F238E27FC236}">
                <a16:creationId xmlns:a16="http://schemas.microsoft.com/office/drawing/2014/main" id="{95EA9B73-4283-4713-95B7-B4C5ADB61D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A75199F6-6CA0-4A6C-A711-668AD399674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16419" name="Rectangle 7">
            <a:extLst>
              <a:ext uri="{FF2B5EF4-FFF2-40B4-BE49-F238E27FC236}">
                <a16:creationId xmlns:a16="http://schemas.microsoft.com/office/drawing/2014/main" id="{EF5D0B16-E169-4089-AADE-487817C942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3CC4226D-9D2C-4A81-A751-B3A781BA43DC}" type="slidenum">
              <a:rPr lang="ar-SA" altLang="zh-CN" sz="1300" b="0">
                <a:latin typeface="Marlett" pitchFamily="2" charset="2"/>
              </a:rPr>
              <a:pPr/>
              <a:t>139</a:t>
            </a:fld>
            <a:endParaRPr lang="en-US" altLang="zh-CN" sz="1300" b="0">
              <a:latin typeface="Marlett" pitchFamily="2" charset="2"/>
            </a:endParaRPr>
          </a:p>
        </p:txBody>
      </p:sp>
      <p:sp>
        <p:nvSpPr>
          <p:cNvPr id="316420" name="Rectangle 2">
            <a:extLst>
              <a:ext uri="{FF2B5EF4-FFF2-40B4-BE49-F238E27FC236}">
                <a16:creationId xmlns:a16="http://schemas.microsoft.com/office/drawing/2014/main" id="{3595CC14-D5F8-47B0-AA10-A6EBBFDC2FB1}"/>
              </a:ext>
            </a:extLst>
          </p:cNvPr>
          <p:cNvSpPr>
            <a:spLocks noGrp="1" noRot="1" noChangeAspect="1" noChangeArrowheads="1" noTextEdit="1"/>
          </p:cNvSpPr>
          <p:nvPr>
            <p:ph type="sldImg"/>
          </p:nvPr>
        </p:nvSpPr>
        <p:spPr>
          <a:ln/>
        </p:spPr>
      </p:sp>
      <p:sp>
        <p:nvSpPr>
          <p:cNvPr id="316421" name="Rectangle 3">
            <a:extLst>
              <a:ext uri="{FF2B5EF4-FFF2-40B4-BE49-F238E27FC236}">
                <a16:creationId xmlns:a16="http://schemas.microsoft.com/office/drawing/2014/main" id="{463749C8-C311-4384-B27B-9515AE44AB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4E8C1922-F5E3-4243-911B-00989B8242D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193539" name="Rectangle 7">
            <a:extLst>
              <a:ext uri="{FF2B5EF4-FFF2-40B4-BE49-F238E27FC236}">
                <a16:creationId xmlns:a16="http://schemas.microsoft.com/office/drawing/2014/main" id="{82250555-E155-4D91-9805-D6C5A90ECC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F54AE2E6-7897-4889-A860-95B3975FE6A3}" type="slidenum">
              <a:rPr lang="ar-SA" altLang="zh-CN" sz="1300" b="0">
                <a:latin typeface="Marlett" pitchFamily="2" charset="2"/>
              </a:rPr>
              <a:pPr/>
              <a:t>14</a:t>
            </a:fld>
            <a:endParaRPr lang="en-US" altLang="zh-CN" sz="1300" b="0">
              <a:latin typeface="Marlett" pitchFamily="2" charset="2"/>
            </a:endParaRPr>
          </a:p>
        </p:txBody>
      </p:sp>
      <p:sp>
        <p:nvSpPr>
          <p:cNvPr id="193540" name="Rectangle 2">
            <a:extLst>
              <a:ext uri="{FF2B5EF4-FFF2-40B4-BE49-F238E27FC236}">
                <a16:creationId xmlns:a16="http://schemas.microsoft.com/office/drawing/2014/main" id="{FECF2603-28A2-4443-9A1F-2B59C33C5DAB}"/>
              </a:ext>
            </a:extLst>
          </p:cNvPr>
          <p:cNvSpPr>
            <a:spLocks noGrp="1" noRot="1" noChangeAspect="1" noChangeArrowheads="1" noTextEdit="1"/>
          </p:cNvSpPr>
          <p:nvPr>
            <p:ph type="sldImg"/>
          </p:nvPr>
        </p:nvSpPr>
        <p:spPr>
          <a:ln/>
        </p:spPr>
      </p:sp>
      <p:sp>
        <p:nvSpPr>
          <p:cNvPr id="193541" name="Rectangle 3">
            <a:extLst>
              <a:ext uri="{FF2B5EF4-FFF2-40B4-BE49-F238E27FC236}">
                <a16:creationId xmlns:a16="http://schemas.microsoft.com/office/drawing/2014/main" id="{7D0AED32-D626-4B49-8355-AB01C88190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1218E896-38B5-4A8E-A9CB-8F5FB777D80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17443" name="Rectangle 7">
            <a:extLst>
              <a:ext uri="{FF2B5EF4-FFF2-40B4-BE49-F238E27FC236}">
                <a16:creationId xmlns:a16="http://schemas.microsoft.com/office/drawing/2014/main" id="{5E32FB11-B297-41BE-893D-6C1E12B5CE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F65358D8-995A-4FFF-B906-9C89A5965CBE}" type="slidenum">
              <a:rPr lang="ar-SA" altLang="zh-CN" sz="1300" b="0">
                <a:latin typeface="Marlett" pitchFamily="2" charset="2"/>
              </a:rPr>
              <a:pPr/>
              <a:t>140</a:t>
            </a:fld>
            <a:endParaRPr lang="en-US" altLang="zh-CN" sz="1300" b="0">
              <a:latin typeface="Marlett" pitchFamily="2" charset="2"/>
            </a:endParaRPr>
          </a:p>
        </p:txBody>
      </p:sp>
      <p:sp>
        <p:nvSpPr>
          <p:cNvPr id="317444" name="Rectangle 2">
            <a:extLst>
              <a:ext uri="{FF2B5EF4-FFF2-40B4-BE49-F238E27FC236}">
                <a16:creationId xmlns:a16="http://schemas.microsoft.com/office/drawing/2014/main" id="{16A93576-667D-4B9B-A83B-8F34AFD154A1}"/>
              </a:ext>
            </a:extLst>
          </p:cNvPr>
          <p:cNvSpPr>
            <a:spLocks noGrp="1" noRot="1" noChangeAspect="1" noChangeArrowheads="1" noTextEdit="1"/>
          </p:cNvSpPr>
          <p:nvPr>
            <p:ph type="sldImg"/>
          </p:nvPr>
        </p:nvSpPr>
        <p:spPr>
          <a:ln/>
        </p:spPr>
      </p:sp>
      <p:sp>
        <p:nvSpPr>
          <p:cNvPr id="317445" name="Rectangle 3">
            <a:extLst>
              <a:ext uri="{FF2B5EF4-FFF2-40B4-BE49-F238E27FC236}">
                <a16:creationId xmlns:a16="http://schemas.microsoft.com/office/drawing/2014/main" id="{EDCBBEDB-AE9C-49C6-B357-9352F87255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a:extLst>
              <a:ext uri="{FF2B5EF4-FFF2-40B4-BE49-F238E27FC236}">
                <a16:creationId xmlns:a16="http://schemas.microsoft.com/office/drawing/2014/main" id="{777F4486-C013-4ECF-82F7-932F912D111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18467" name="Rectangle 7">
            <a:extLst>
              <a:ext uri="{FF2B5EF4-FFF2-40B4-BE49-F238E27FC236}">
                <a16:creationId xmlns:a16="http://schemas.microsoft.com/office/drawing/2014/main" id="{9D6F3347-EA7E-4E2E-BDF5-A5F5428CA1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6D2B125C-DA22-4F26-B14E-870BCF98FB41}" type="slidenum">
              <a:rPr lang="ar-SA" altLang="zh-CN" sz="1300" b="0">
                <a:latin typeface="Marlett" pitchFamily="2" charset="2"/>
              </a:rPr>
              <a:pPr/>
              <a:t>141</a:t>
            </a:fld>
            <a:endParaRPr lang="en-US" altLang="zh-CN" sz="1300" b="0">
              <a:latin typeface="Marlett" pitchFamily="2" charset="2"/>
            </a:endParaRPr>
          </a:p>
        </p:txBody>
      </p:sp>
      <p:sp>
        <p:nvSpPr>
          <p:cNvPr id="318468" name="Rectangle 2">
            <a:extLst>
              <a:ext uri="{FF2B5EF4-FFF2-40B4-BE49-F238E27FC236}">
                <a16:creationId xmlns:a16="http://schemas.microsoft.com/office/drawing/2014/main" id="{C3537FCF-4695-430B-AEB7-9E0C886236C9}"/>
              </a:ext>
            </a:extLst>
          </p:cNvPr>
          <p:cNvSpPr>
            <a:spLocks noGrp="1" noRot="1" noChangeAspect="1" noChangeArrowheads="1" noTextEdit="1"/>
          </p:cNvSpPr>
          <p:nvPr>
            <p:ph type="sldImg"/>
          </p:nvPr>
        </p:nvSpPr>
        <p:spPr>
          <a:ln/>
        </p:spPr>
      </p:sp>
      <p:sp>
        <p:nvSpPr>
          <p:cNvPr id="318469" name="Rectangle 3">
            <a:extLst>
              <a:ext uri="{FF2B5EF4-FFF2-40B4-BE49-F238E27FC236}">
                <a16:creationId xmlns:a16="http://schemas.microsoft.com/office/drawing/2014/main" id="{A5E612BB-A0FB-4F3C-A957-E5EC1BD921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B0A8B8B4-B74F-43B8-8C72-9D3F93E2008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19491" name="Rectangle 7">
            <a:extLst>
              <a:ext uri="{FF2B5EF4-FFF2-40B4-BE49-F238E27FC236}">
                <a16:creationId xmlns:a16="http://schemas.microsoft.com/office/drawing/2014/main" id="{27E2BA6C-AF65-4C14-852E-E47492B87A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730152F3-BE9D-4BEB-8A11-56889C6375B0}" type="slidenum">
              <a:rPr lang="ar-SA" altLang="zh-CN" sz="1300" b="0">
                <a:latin typeface="Marlett" pitchFamily="2" charset="2"/>
              </a:rPr>
              <a:pPr/>
              <a:t>142</a:t>
            </a:fld>
            <a:endParaRPr lang="en-US" altLang="zh-CN" sz="1300" b="0">
              <a:latin typeface="Marlett" pitchFamily="2" charset="2"/>
            </a:endParaRPr>
          </a:p>
        </p:txBody>
      </p:sp>
      <p:sp>
        <p:nvSpPr>
          <p:cNvPr id="319492" name="Rectangle 2">
            <a:extLst>
              <a:ext uri="{FF2B5EF4-FFF2-40B4-BE49-F238E27FC236}">
                <a16:creationId xmlns:a16="http://schemas.microsoft.com/office/drawing/2014/main" id="{BC147807-AA4E-494E-8C0B-FDA283506491}"/>
              </a:ext>
            </a:extLst>
          </p:cNvPr>
          <p:cNvSpPr>
            <a:spLocks noGrp="1" noRot="1" noChangeAspect="1" noChangeArrowheads="1" noTextEdit="1"/>
          </p:cNvSpPr>
          <p:nvPr>
            <p:ph type="sldImg"/>
          </p:nvPr>
        </p:nvSpPr>
        <p:spPr>
          <a:ln/>
        </p:spPr>
      </p:sp>
      <p:sp>
        <p:nvSpPr>
          <p:cNvPr id="319493" name="Rectangle 3">
            <a:extLst>
              <a:ext uri="{FF2B5EF4-FFF2-40B4-BE49-F238E27FC236}">
                <a16:creationId xmlns:a16="http://schemas.microsoft.com/office/drawing/2014/main" id="{5E3DE460-CCE9-47E1-B9DA-278B34ECA1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a:extLst>
              <a:ext uri="{FF2B5EF4-FFF2-40B4-BE49-F238E27FC236}">
                <a16:creationId xmlns:a16="http://schemas.microsoft.com/office/drawing/2014/main" id="{5068913E-7340-4D65-A2D8-A0152CA89A0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20515" name="Rectangle 7">
            <a:extLst>
              <a:ext uri="{FF2B5EF4-FFF2-40B4-BE49-F238E27FC236}">
                <a16:creationId xmlns:a16="http://schemas.microsoft.com/office/drawing/2014/main" id="{6E2377D9-C895-444D-BD88-7BB9FF066B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ADE766C6-16C7-4CBD-B7B3-AE41A7599212}" type="slidenum">
              <a:rPr lang="ar-SA" altLang="zh-CN" sz="1300" b="0">
                <a:latin typeface="Marlett" pitchFamily="2" charset="2"/>
              </a:rPr>
              <a:pPr/>
              <a:t>143</a:t>
            </a:fld>
            <a:endParaRPr lang="en-US" altLang="zh-CN" sz="1300" b="0">
              <a:latin typeface="Marlett" pitchFamily="2" charset="2"/>
            </a:endParaRPr>
          </a:p>
        </p:txBody>
      </p:sp>
      <p:sp>
        <p:nvSpPr>
          <p:cNvPr id="320516" name="Rectangle 2">
            <a:extLst>
              <a:ext uri="{FF2B5EF4-FFF2-40B4-BE49-F238E27FC236}">
                <a16:creationId xmlns:a16="http://schemas.microsoft.com/office/drawing/2014/main" id="{C6EA2472-E472-42AE-8DBA-3BD5CAE09C37}"/>
              </a:ext>
            </a:extLst>
          </p:cNvPr>
          <p:cNvSpPr>
            <a:spLocks noGrp="1" noRot="1" noChangeAspect="1" noChangeArrowheads="1" noTextEdit="1"/>
          </p:cNvSpPr>
          <p:nvPr>
            <p:ph type="sldImg"/>
          </p:nvPr>
        </p:nvSpPr>
        <p:spPr>
          <a:ln/>
        </p:spPr>
      </p:sp>
      <p:sp>
        <p:nvSpPr>
          <p:cNvPr id="320517" name="Rectangle 3">
            <a:extLst>
              <a:ext uri="{FF2B5EF4-FFF2-40B4-BE49-F238E27FC236}">
                <a16:creationId xmlns:a16="http://schemas.microsoft.com/office/drawing/2014/main" id="{B24D5574-EDE4-48B7-B6D0-9CDA801D6E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G * H: G</a:t>
            </a:r>
            <a:r>
              <a:rPr lang="zh-CN" altLang="en-US" dirty="0"/>
              <a:t>的每个节点换成一个图</a:t>
            </a:r>
            <a:r>
              <a:rPr lang="en-US" altLang="zh-CN" dirty="0"/>
              <a:t>H</a:t>
            </a:r>
          </a:p>
          <a:p>
            <a:r>
              <a:rPr lang="en-US" altLang="zh-CN" sz="1200" dirty="0">
                <a:latin typeface="Arial" panose="020B0604020202020204" pitchFamily="34" charset="0"/>
                <a:ea typeface="+mn-ea"/>
              </a:rPr>
              <a:t>label size (</a:t>
            </a:r>
            <a:r>
              <a:rPr lang="zh-CN" altLang="en-US" dirty="0"/>
              <a:t>在计算机中存储这样的</a:t>
            </a:r>
            <a:r>
              <a:rPr lang="en-US" altLang="zh-CN" dirty="0"/>
              <a:t>Label</a:t>
            </a:r>
            <a:r>
              <a:rPr lang="zh-CN" altLang="en-US" dirty="0"/>
              <a:t>需要多少</a:t>
            </a:r>
            <a:r>
              <a:rPr lang="en-US" altLang="zh-CN" dirty="0"/>
              <a:t>bit) </a:t>
            </a:r>
            <a:r>
              <a:rPr lang="en-US" altLang="zh-CN" sz="1200" dirty="0">
                <a:latin typeface="Arial" panose="020B0604020202020204" pitchFamily="34" charset="0"/>
                <a:ea typeface="+mn-ea"/>
              </a:rPr>
              <a:t>= Log</a:t>
            </a:r>
            <a:r>
              <a:rPr lang="en-US" altLang="zh-CN" sz="1200" baseline="-25000" dirty="0">
                <a:latin typeface="Arial" panose="020B0604020202020204" pitchFamily="34" charset="0"/>
                <a:ea typeface="+mn-ea"/>
              </a:rPr>
              <a:t>2</a:t>
            </a:r>
            <a:r>
              <a:rPr lang="en-US" altLang="zh-CN" sz="1200" dirty="0">
                <a:latin typeface="Arial" panose="020B0604020202020204" pitchFamily="34" charset="0"/>
                <a:ea typeface="+mn-ea"/>
              </a:rPr>
              <a:t>(3</a:t>
            </a:r>
            <a:r>
              <a:rPr lang="en-US" altLang="zh-CN" sz="1200" baseline="30000" dirty="0">
                <a:latin typeface="Arial" panose="020B0604020202020204" pitchFamily="34" charset="0"/>
                <a:ea typeface="+mn-ea"/>
              </a:rPr>
              <a:t>k-1</a:t>
            </a:r>
            <a:r>
              <a:rPr lang="en-US" altLang="zh-CN" sz="1200" dirty="0">
                <a:latin typeface="Arial" panose="020B0604020202020204" pitchFamily="34" charset="0"/>
                <a:ea typeface="+mn-ea"/>
              </a:rPr>
              <a:t>) &lt; 2k</a:t>
            </a:r>
          </a:p>
          <a:p>
            <a:endParaRPr lang="zh-CN" altLang="zh-CN" dirty="0"/>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6DB5FE88-DDEF-4DE8-82E6-9B51C7D9EB7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21539" name="Rectangle 7">
            <a:extLst>
              <a:ext uri="{FF2B5EF4-FFF2-40B4-BE49-F238E27FC236}">
                <a16:creationId xmlns:a16="http://schemas.microsoft.com/office/drawing/2014/main" id="{59AB9AD3-4F98-4BCC-8D72-9FE526EA9E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13988F68-E005-49B4-8B15-8AEAF79B2DA0}" type="slidenum">
              <a:rPr lang="ar-SA" altLang="zh-CN" sz="1300" b="0">
                <a:latin typeface="Marlett" pitchFamily="2" charset="2"/>
              </a:rPr>
              <a:pPr/>
              <a:t>144</a:t>
            </a:fld>
            <a:endParaRPr lang="en-US" altLang="zh-CN" sz="1300" b="0">
              <a:latin typeface="Marlett" pitchFamily="2" charset="2"/>
            </a:endParaRPr>
          </a:p>
        </p:txBody>
      </p:sp>
      <p:sp>
        <p:nvSpPr>
          <p:cNvPr id="321540" name="Rectangle 2">
            <a:extLst>
              <a:ext uri="{FF2B5EF4-FFF2-40B4-BE49-F238E27FC236}">
                <a16:creationId xmlns:a16="http://schemas.microsoft.com/office/drawing/2014/main" id="{D710446A-D368-405D-B5E3-DB6FADD4F407}"/>
              </a:ext>
            </a:extLst>
          </p:cNvPr>
          <p:cNvSpPr>
            <a:spLocks noGrp="1" noRot="1" noChangeAspect="1" noChangeArrowheads="1" noTextEdit="1"/>
          </p:cNvSpPr>
          <p:nvPr>
            <p:ph type="sldImg"/>
          </p:nvPr>
        </p:nvSpPr>
        <p:spPr>
          <a:ln/>
        </p:spPr>
      </p:sp>
      <p:sp>
        <p:nvSpPr>
          <p:cNvPr id="321541" name="Rectangle 3">
            <a:extLst>
              <a:ext uri="{FF2B5EF4-FFF2-40B4-BE49-F238E27FC236}">
                <a16:creationId xmlns:a16="http://schemas.microsoft.com/office/drawing/2014/main" id="{BC0C6249-279E-4E80-AAB6-041857E83A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a:extLst>
              <a:ext uri="{FF2B5EF4-FFF2-40B4-BE49-F238E27FC236}">
                <a16:creationId xmlns:a16="http://schemas.microsoft.com/office/drawing/2014/main" id="{BF13421A-6C74-4E06-94BA-892C18FE94C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22563" name="Rectangle 7">
            <a:extLst>
              <a:ext uri="{FF2B5EF4-FFF2-40B4-BE49-F238E27FC236}">
                <a16:creationId xmlns:a16="http://schemas.microsoft.com/office/drawing/2014/main" id="{BC93BE08-6AD3-4F0E-9FA5-F789A7919A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D4F6CCD4-B49F-426A-904C-C5102EA90D1D}" type="slidenum">
              <a:rPr lang="ar-SA" altLang="zh-CN" sz="1300" b="0">
                <a:latin typeface="Marlett" pitchFamily="2" charset="2"/>
              </a:rPr>
              <a:pPr/>
              <a:t>145</a:t>
            </a:fld>
            <a:endParaRPr lang="en-US" altLang="zh-CN" sz="1300" b="0">
              <a:latin typeface="Marlett" pitchFamily="2" charset="2"/>
            </a:endParaRPr>
          </a:p>
        </p:txBody>
      </p:sp>
      <p:sp>
        <p:nvSpPr>
          <p:cNvPr id="322564" name="Rectangle 2">
            <a:extLst>
              <a:ext uri="{FF2B5EF4-FFF2-40B4-BE49-F238E27FC236}">
                <a16:creationId xmlns:a16="http://schemas.microsoft.com/office/drawing/2014/main" id="{C9465C2E-68A1-41B5-ABA6-7E37066C9451}"/>
              </a:ext>
            </a:extLst>
          </p:cNvPr>
          <p:cNvSpPr>
            <a:spLocks noGrp="1" noRot="1" noChangeAspect="1" noChangeArrowheads="1" noTextEdit="1"/>
          </p:cNvSpPr>
          <p:nvPr>
            <p:ph type="sldImg"/>
          </p:nvPr>
        </p:nvSpPr>
        <p:spPr>
          <a:ln/>
        </p:spPr>
      </p:sp>
      <p:sp>
        <p:nvSpPr>
          <p:cNvPr id="322565" name="Rectangle 3">
            <a:extLst>
              <a:ext uri="{FF2B5EF4-FFF2-40B4-BE49-F238E27FC236}">
                <a16:creationId xmlns:a16="http://schemas.microsoft.com/office/drawing/2014/main" id="{4A73E3F8-8474-412C-86E6-9682D9C825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a:extLst>
              <a:ext uri="{FF2B5EF4-FFF2-40B4-BE49-F238E27FC236}">
                <a16:creationId xmlns:a16="http://schemas.microsoft.com/office/drawing/2014/main" id="{691DD8CE-5D3D-48D6-A170-84CC7D7C50B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23587" name="Rectangle 7">
            <a:extLst>
              <a:ext uri="{FF2B5EF4-FFF2-40B4-BE49-F238E27FC236}">
                <a16:creationId xmlns:a16="http://schemas.microsoft.com/office/drawing/2014/main" id="{E0948CEF-1505-4086-8F4C-0B54D49AF7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58DEFF14-3446-4E3D-9FB2-65B45AFCB1E6}" type="slidenum">
              <a:rPr lang="ar-SA" altLang="zh-CN" sz="1300" b="0">
                <a:latin typeface="Marlett" pitchFamily="2" charset="2"/>
              </a:rPr>
              <a:pPr/>
              <a:t>146</a:t>
            </a:fld>
            <a:endParaRPr lang="en-US" altLang="zh-CN" sz="1300" b="0">
              <a:latin typeface="Marlett" pitchFamily="2" charset="2"/>
            </a:endParaRPr>
          </a:p>
        </p:txBody>
      </p:sp>
      <p:sp>
        <p:nvSpPr>
          <p:cNvPr id="323588" name="Rectangle 2">
            <a:extLst>
              <a:ext uri="{FF2B5EF4-FFF2-40B4-BE49-F238E27FC236}">
                <a16:creationId xmlns:a16="http://schemas.microsoft.com/office/drawing/2014/main" id="{83A0237C-603F-4408-A4D3-347DC076AAEF}"/>
              </a:ext>
            </a:extLst>
          </p:cNvPr>
          <p:cNvSpPr>
            <a:spLocks noGrp="1" noRot="1" noChangeAspect="1" noChangeArrowheads="1" noTextEdit="1"/>
          </p:cNvSpPr>
          <p:nvPr>
            <p:ph type="sldImg"/>
          </p:nvPr>
        </p:nvSpPr>
        <p:spPr>
          <a:xfrm>
            <a:off x="990600" y="768350"/>
            <a:ext cx="5119688" cy="3840163"/>
          </a:xfrm>
          <a:ln/>
        </p:spPr>
      </p:sp>
      <p:sp>
        <p:nvSpPr>
          <p:cNvPr id="323589" name="Rectangle 3">
            <a:extLst>
              <a:ext uri="{FF2B5EF4-FFF2-40B4-BE49-F238E27FC236}">
                <a16:creationId xmlns:a16="http://schemas.microsoft.com/office/drawing/2014/main" id="{F02031F5-9BBC-4209-9D1E-4CA09DAA3E28}"/>
              </a:ext>
            </a:extLst>
          </p:cNvPr>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cs typeface="Times New Roman" panose="02020603050405020304" pitchFamily="18" charset="0"/>
              </a:rPr>
              <a:t>See the weakness of read-write registers due to the fact that when they write they obliterate traces of what other threads wrote.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cs typeface="Times New Roman" panose="02020603050405020304" pitchFamily="18" charset="0"/>
              </a:rPr>
              <a:t>Obliterate: </a:t>
            </a:r>
            <a:r>
              <a:rPr lang="zh-CN" altLang="en-US" dirty="0">
                <a:cs typeface="Times New Roman" panose="02020603050405020304" pitchFamily="18" charset="0"/>
              </a:rPr>
              <a:t>擦去</a:t>
            </a:r>
            <a:endParaRPr lang="en-US" altLang="zh-CN" dirty="0">
              <a:cs typeface="Times New Roman" panose="02020603050405020304" pitchFamily="18" charset="0"/>
            </a:endParaRPr>
          </a:p>
          <a:p>
            <a:endParaRPr lang="en-US" altLang="zh-CN" dirty="0"/>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a:extLst>
              <a:ext uri="{FF2B5EF4-FFF2-40B4-BE49-F238E27FC236}">
                <a16:creationId xmlns:a16="http://schemas.microsoft.com/office/drawing/2014/main" id="{8C89741D-248E-4DBD-9287-37CC8516161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24611" name="Rectangle 7">
            <a:extLst>
              <a:ext uri="{FF2B5EF4-FFF2-40B4-BE49-F238E27FC236}">
                <a16:creationId xmlns:a16="http://schemas.microsoft.com/office/drawing/2014/main" id="{2D1CCB58-1795-4A89-8CA6-4F4B1F902C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8711E97B-C5BC-4797-86EC-95BC3B82E877}" type="slidenum">
              <a:rPr lang="ar-SA" altLang="zh-CN" sz="1300" b="0">
                <a:latin typeface="Marlett" pitchFamily="2" charset="2"/>
              </a:rPr>
              <a:pPr/>
              <a:t>147</a:t>
            </a:fld>
            <a:endParaRPr lang="en-US" altLang="zh-CN" sz="1300" b="0">
              <a:latin typeface="Marlett" pitchFamily="2" charset="2"/>
            </a:endParaRPr>
          </a:p>
        </p:txBody>
      </p:sp>
      <p:sp>
        <p:nvSpPr>
          <p:cNvPr id="324612" name="Rectangle 2">
            <a:extLst>
              <a:ext uri="{FF2B5EF4-FFF2-40B4-BE49-F238E27FC236}">
                <a16:creationId xmlns:a16="http://schemas.microsoft.com/office/drawing/2014/main" id="{6F50A4DC-41CF-4FD0-A6EE-1F35B0CBC5CD}"/>
              </a:ext>
            </a:extLst>
          </p:cNvPr>
          <p:cNvSpPr>
            <a:spLocks noGrp="1" noRot="1" noChangeAspect="1" noChangeArrowheads="1" noTextEdit="1"/>
          </p:cNvSpPr>
          <p:nvPr>
            <p:ph type="sldImg"/>
          </p:nvPr>
        </p:nvSpPr>
        <p:spPr>
          <a:xfrm>
            <a:off x="990600" y="768350"/>
            <a:ext cx="5119688" cy="3840163"/>
          </a:xfrm>
          <a:ln/>
        </p:spPr>
      </p:sp>
      <p:sp>
        <p:nvSpPr>
          <p:cNvPr id="324613" name="Rectangle 3">
            <a:extLst>
              <a:ext uri="{FF2B5EF4-FFF2-40B4-BE49-F238E27FC236}">
                <a16:creationId xmlns:a16="http://schemas.microsoft.com/office/drawing/2014/main" id="{A69E0559-15DC-4BB3-BA7C-1549C75D3DED}"/>
              </a:ext>
            </a:extLst>
          </p:cNvPr>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Explain the notion of a proof that NO ALG EXISTS by showing a bad execution. </a:t>
            </a: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a:extLst>
              <a:ext uri="{FF2B5EF4-FFF2-40B4-BE49-F238E27FC236}">
                <a16:creationId xmlns:a16="http://schemas.microsoft.com/office/drawing/2014/main" id="{CF60E965-9599-4CD6-A9CD-E0036F07A5D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25635" name="Rectangle 7">
            <a:extLst>
              <a:ext uri="{FF2B5EF4-FFF2-40B4-BE49-F238E27FC236}">
                <a16:creationId xmlns:a16="http://schemas.microsoft.com/office/drawing/2014/main" id="{C52E2950-A6A2-4304-87AD-82F961F9D0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09CA3E8E-3935-46D7-AFDE-53BBFD769D1C}" type="slidenum">
              <a:rPr lang="ar-SA" altLang="zh-CN" sz="1300" b="0">
                <a:latin typeface="Marlett" pitchFamily="2" charset="2"/>
              </a:rPr>
              <a:pPr/>
              <a:t>148</a:t>
            </a:fld>
            <a:endParaRPr lang="en-US" altLang="zh-CN" sz="1300" b="0">
              <a:latin typeface="Marlett" pitchFamily="2" charset="2"/>
            </a:endParaRPr>
          </a:p>
        </p:txBody>
      </p:sp>
      <p:sp>
        <p:nvSpPr>
          <p:cNvPr id="325636" name="Rectangle 2">
            <a:extLst>
              <a:ext uri="{FF2B5EF4-FFF2-40B4-BE49-F238E27FC236}">
                <a16:creationId xmlns:a16="http://schemas.microsoft.com/office/drawing/2014/main" id="{4030B695-C50E-463A-98FD-A430E1EE1F60}"/>
              </a:ext>
            </a:extLst>
          </p:cNvPr>
          <p:cNvSpPr>
            <a:spLocks noGrp="1" noRot="1" noChangeAspect="1" noChangeArrowheads="1" noTextEdit="1"/>
          </p:cNvSpPr>
          <p:nvPr>
            <p:ph type="sldImg"/>
          </p:nvPr>
        </p:nvSpPr>
        <p:spPr>
          <a:xfrm>
            <a:off x="990600" y="768350"/>
            <a:ext cx="5119688" cy="3840163"/>
          </a:xfrm>
          <a:ln/>
        </p:spPr>
      </p:sp>
      <p:sp>
        <p:nvSpPr>
          <p:cNvPr id="325637" name="Rectangle 3">
            <a:extLst>
              <a:ext uri="{FF2B5EF4-FFF2-40B4-BE49-F238E27FC236}">
                <a16:creationId xmlns:a16="http://schemas.microsoft.com/office/drawing/2014/main" id="{70636536-62EC-491D-AB84-413F48A1D2F5}"/>
              </a:ext>
            </a:extLst>
          </p:cNvPr>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cs typeface="Times New Roman" panose="02020603050405020304" pitchFamily="18" charset="0"/>
              </a:rPr>
              <a:t>Bad execution has one thread go in, then at least one of the others must be able to get in since the algorithm must provide deadlock free mutual exclusion</a:t>
            </a:r>
          </a:p>
          <a:p>
            <a:endParaRPr lang="en-US" altLang="zh-CN"/>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a:extLst>
              <a:ext uri="{FF2B5EF4-FFF2-40B4-BE49-F238E27FC236}">
                <a16:creationId xmlns:a16="http://schemas.microsoft.com/office/drawing/2014/main" id="{F15F1DAC-99BC-47F2-A7EA-61717F1D4AB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26659" name="Rectangle 7">
            <a:extLst>
              <a:ext uri="{FF2B5EF4-FFF2-40B4-BE49-F238E27FC236}">
                <a16:creationId xmlns:a16="http://schemas.microsoft.com/office/drawing/2014/main" id="{A85584B6-597C-4F99-9BBB-A1490B8CAA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016CBADA-80C3-4882-9AC9-C7447383CF5C}" type="slidenum">
              <a:rPr lang="ar-SA" altLang="zh-CN" sz="1300" b="0">
                <a:latin typeface="Marlett" pitchFamily="2" charset="2"/>
              </a:rPr>
              <a:pPr/>
              <a:t>149</a:t>
            </a:fld>
            <a:endParaRPr lang="en-US" altLang="zh-CN" sz="1300" b="0">
              <a:latin typeface="Marlett" pitchFamily="2" charset="2"/>
            </a:endParaRPr>
          </a:p>
        </p:txBody>
      </p:sp>
      <p:sp>
        <p:nvSpPr>
          <p:cNvPr id="326660" name="Rectangle 2">
            <a:extLst>
              <a:ext uri="{FF2B5EF4-FFF2-40B4-BE49-F238E27FC236}">
                <a16:creationId xmlns:a16="http://schemas.microsoft.com/office/drawing/2014/main" id="{BF3A68A9-73C2-4974-8EF8-0042878A69E8}"/>
              </a:ext>
            </a:extLst>
          </p:cNvPr>
          <p:cNvSpPr>
            <a:spLocks noGrp="1" noRot="1" noChangeAspect="1" noChangeArrowheads="1" noTextEdit="1"/>
          </p:cNvSpPr>
          <p:nvPr>
            <p:ph type="sldImg"/>
          </p:nvPr>
        </p:nvSpPr>
        <p:spPr>
          <a:ln/>
        </p:spPr>
      </p:sp>
      <p:sp>
        <p:nvSpPr>
          <p:cNvPr id="326661" name="Rectangle 3">
            <a:extLst>
              <a:ext uri="{FF2B5EF4-FFF2-40B4-BE49-F238E27FC236}">
                <a16:creationId xmlns:a16="http://schemas.microsoft.com/office/drawing/2014/main" id="{245BC091-D0E3-4C52-B1CF-9BCAA8EB19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D2547579-1F0C-4C20-8555-A6B710F75A5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194563" name="Rectangle 7">
            <a:extLst>
              <a:ext uri="{FF2B5EF4-FFF2-40B4-BE49-F238E27FC236}">
                <a16:creationId xmlns:a16="http://schemas.microsoft.com/office/drawing/2014/main" id="{7921A27B-8D77-45E3-A039-ED0B86D3CA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CEA04292-DD1D-4C86-BB06-7325441BF777}" type="slidenum">
              <a:rPr lang="ar-SA" altLang="zh-CN" sz="1300" b="0">
                <a:latin typeface="Marlett" pitchFamily="2" charset="2"/>
              </a:rPr>
              <a:pPr/>
              <a:t>15</a:t>
            </a:fld>
            <a:endParaRPr lang="en-US" altLang="zh-CN" sz="1300" b="0">
              <a:latin typeface="Marlett" pitchFamily="2" charset="2"/>
            </a:endParaRPr>
          </a:p>
        </p:txBody>
      </p:sp>
      <p:sp>
        <p:nvSpPr>
          <p:cNvPr id="194564" name="Rectangle 2">
            <a:extLst>
              <a:ext uri="{FF2B5EF4-FFF2-40B4-BE49-F238E27FC236}">
                <a16:creationId xmlns:a16="http://schemas.microsoft.com/office/drawing/2014/main" id="{0F36766F-1995-40A1-8169-FD6CF1A99F10}"/>
              </a:ext>
            </a:extLst>
          </p:cNvPr>
          <p:cNvSpPr>
            <a:spLocks noGrp="1" noRot="1" noChangeAspect="1" noChangeArrowheads="1" noTextEdit="1"/>
          </p:cNvSpPr>
          <p:nvPr>
            <p:ph type="sldImg"/>
          </p:nvPr>
        </p:nvSpPr>
        <p:spPr>
          <a:ln/>
        </p:spPr>
      </p:sp>
      <p:sp>
        <p:nvSpPr>
          <p:cNvPr id="194565" name="Rectangle 3">
            <a:extLst>
              <a:ext uri="{FF2B5EF4-FFF2-40B4-BE49-F238E27FC236}">
                <a16:creationId xmlns:a16="http://schemas.microsoft.com/office/drawing/2014/main" id="{F9D52A60-9666-4DB6-AA49-F06BDE0145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67F68B02-1FCE-4245-B02D-93E685733C3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27683" name="Rectangle 7">
            <a:extLst>
              <a:ext uri="{FF2B5EF4-FFF2-40B4-BE49-F238E27FC236}">
                <a16:creationId xmlns:a16="http://schemas.microsoft.com/office/drawing/2014/main" id="{80FA5AC5-E9BE-4BB8-9B29-62D0EEC4D4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DA413DEF-E983-4703-8DB2-826ECC827259}" type="slidenum">
              <a:rPr lang="ar-SA" altLang="zh-CN" sz="1300" b="0">
                <a:latin typeface="Marlett" pitchFamily="2" charset="2"/>
              </a:rPr>
              <a:pPr/>
              <a:t>150</a:t>
            </a:fld>
            <a:endParaRPr lang="en-US" altLang="zh-CN" sz="1300" b="0">
              <a:latin typeface="Marlett" pitchFamily="2" charset="2"/>
            </a:endParaRPr>
          </a:p>
        </p:txBody>
      </p:sp>
      <p:sp>
        <p:nvSpPr>
          <p:cNvPr id="327684" name="Rectangle 2">
            <a:extLst>
              <a:ext uri="{FF2B5EF4-FFF2-40B4-BE49-F238E27FC236}">
                <a16:creationId xmlns:a16="http://schemas.microsoft.com/office/drawing/2014/main" id="{B3996204-259B-4FEA-A05E-2A74602BC56F}"/>
              </a:ext>
            </a:extLst>
          </p:cNvPr>
          <p:cNvSpPr>
            <a:spLocks noGrp="1" noRot="1" noChangeAspect="1" noChangeArrowheads="1" noTextEdit="1"/>
          </p:cNvSpPr>
          <p:nvPr>
            <p:ph type="sldImg"/>
          </p:nvPr>
        </p:nvSpPr>
        <p:spPr>
          <a:ln/>
        </p:spPr>
      </p:sp>
      <p:sp>
        <p:nvSpPr>
          <p:cNvPr id="327685" name="Rectangle 3">
            <a:extLst>
              <a:ext uri="{FF2B5EF4-FFF2-40B4-BE49-F238E27FC236}">
                <a16:creationId xmlns:a16="http://schemas.microsoft.com/office/drawing/2014/main" id="{D6A40B88-ABFF-489A-8207-CFD7200B52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a:extLst>
              <a:ext uri="{FF2B5EF4-FFF2-40B4-BE49-F238E27FC236}">
                <a16:creationId xmlns:a16="http://schemas.microsoft.com/office/drawing/2014/main" id="{E0FB287F-2264-4DE6-9DD9-3836016E304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28707" name="Rectangle 7">
            <a:extLst>
              <a:ext uri="{FF2B5EF4-FFF2-40B4-BE49-F238E27FC236}">
                <a16:creationId xmlns:a16="http://schemas.microsoft.com/office/drawing/2014/main" id="{D82C9BA1-318E-40ED-AAFD-CF5EDA69A0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4066AB9D-7848-4A1D-9F97-47C6A2D4CACA}" type="slidenum">
              <a:rPr lang="ar-SA" altLang="zh-CN" sz="1300" b="0">
                <a:latin typeface="Marlett" pitchFamily="2" charset="2"/>
              </a:rPr>
              <a:pPr/>
              <a:t>151</a:t>
            </a:fld>
            <a:endParaRPr lang="en-US" altLang="zh-CN" sz="1300" b="0">
              <a:latin typeface="Marlett" pitchFamily="2" charset="2"/>
            </a:endParaRPr>
          </a:p>
        </p:txBody>
      </p:sp>
      <p:sp>
        <p:nvSpPr>
          <p:cNvPr id="328708" name="Rectangle 2">
            <a:extLst>
              <a:ext uri="{FF2B5EF4-FFF2-40B4-BE49-F238E27FC236}">
                <a16:creationId xmlns:a16="http://schemas.microsoft.com/office/drawing/2014/main" id="{2EFF0CAC-D25B-4924-85E5-2FF5BC0CF4B1}"/>
              </a:ext>
            </a:extLst>
          </p:cNvPr>
          <p:cNvSpPr>
            <a:spLocks noGrp="1" noRot="1" noChangeAspect="1" noChangeArrowheads="1" noTextEdit="1"/>
          </p:cNvSpPr>
          <p:nvPr>
            <p:ph type="sldImg"/>
          </p:nvPr>
        </p:nvSpPr>
        <p:spPr>
          <a:xfrm>
            <a:off x="990600" y="768350"/>
            <a:ext cx="5119688" cy="3840163"/>
          </a:xfrm>
          <a:ln/>
        </p:spPr>
      </p:sp>
      <p:sp>
        <p:nvSpPr>
          <p:cNvPr id="328709" name="Rectangle 3">
            <a:extLst>
              <a:ext uri="{FF2B5EF4-FFF2-40B4-BE49-F238E27FC236}">
                <a16:creationId xmlns:a16="http://schemas.microsoft.com/office/drawing/2014/main" id="{670277BC-F275-49CC-9976-D8983A88FFE9}"/>
              </a:ext>
            </a:extLst>
          </p:cNvPr>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cs typeface="Times New Roman" panose="02020603050405020304" pitchFamily="18" charset="0"/>
              </a:rPr>
              <a:t>Show proof for two threads first so students get the general structure of the proof. Without this they will have a hard time to get the details of the three thread case. </a:t>
            </a: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a:extLst>
              <a:ext uri="{FF2B5EF4-FFF2-40B4-BE49-F238E27FC236}">
                <a16:creationId xmlns:a16="http://schemas.microsoft.com/office/drawing/2014/main" id="{3D197B58-C2FD-4E54-892A-EF39CB82D6A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29731" name="Rectangle 7">
            <a:extLst>
              <a:ext uri="{FF2B5EF4-FFF2-40B4-BE49-F238E27FC236}">
                <a16:creationId xmlns:a16="http://schemas.microsoft.com/office/drawing/2014/main" id="{5D9F53BD-7294-4630-A6BB-4563CA45F5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21735347-4172-4D85-9CF5-FBE7AFAB7E4D}" type="slidenum">
              <a:rPr lang="ar-SA" altLang="zh-CN" sz="1300" b="0">
                <a:latin typeface="Marlett" pitchFamily="2" charset="2"/>
              </a:rPr>
              <a:pPr/>
              <a:t>152</a:t>
            </a:fld>
            <a:endParaRPr lang="en-US" altLang="zh-CN" sz="1300" b="0">
              <a:latin typeface="Marlett" pitchFamily="2" charset="2"/>
            </a:endParaRPr>
          </a:p>
        </p:txBody>
      </p:sp>
      <p:sp>
        <p:nvSpPr>
          <p:cNvPr id="329732" name="Rectangle 2">
            <a:extLst>
              <a:ext uri="{FF2B5EF4-FFF2-40B4-BE49-F238E27FC236}">
                <a16:creationId xmlns:a16="http://schemas.microsoft.com/office/drawing/2014/main" id="{3AED544B-346F-4F51-97ED-19FB901490D2}"/>
              </a:ext>
            </a:extLst>
          </p:cNvPr>
          <p:cNvSpPr>
            <a:spLocks noGrp="1" noRot="1" noChangeAspect="1" noChangeArrowheads="1" noTextEdit="1"/>
          </p:cNvSpPr>
          <p:nvPr>
            <p:ph type="sldImg"/>
          </p:nvPr>
        </p:nvSpPr>
        <p:spPr>
          <a:xfrm>
            <a:off x="990600" y="768350"/>
            <a:ext cx="5119688" cy="3840163"/>
          </a:xfrm>
          <a:ln/>
        </p:spPr>
      </p:sp>
      <p:sp>
        <p:nvSpPr>
          <p:cNvPr id="329733" name="Rectangle 3">
            <a:extLst>
              <a:ext uri="{FF2B5EF4-FFF2-40B4-BE49-F238E27FC236}">
                <a16:creationId xmlns:a16="http://schemas.microsoft.com/office/drawing/2014/main" id="{9E3D2915-C19C-4CF8-AD1F-26799A536154}"/>
              </a:ext>
            </a:extLst>
          </p:cNvPr>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a:extLst>
              <a:ext uri="{FF2B5EF4-FFF2-40B4-BE49-F238E27FC236}">
                <a16:creationId xmlns:a16="http://schemas.microsoft.com/office/drawing/2014/main" id="{9D6534F0-DE78-46E0-AB11-CBDACEA0B2A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30755" name="Rectangle 7">
            <a:extLst>
              <a:ext uri="{FF2B5EF4-FFF2-40B4-BE49-F238E27FC236}">
                <a16:creationId xmlns:a16="http://schemas.microsoft.com/office/drawing/2014/main" id="{3521DFFE-5E0F-4540-95F1-EB4DE26E21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5C7BE53B-17AB-48D5-A2A9-1F50206ED08A}" type="slidenum">
              <a:rPr lang="ar-SA" altLang="zh-CN" sz="1300" b="0">
                <a:latin typeface="Marlett" pitchFamily="2" charset="2"/>
              </a:rPr>
              <a:pPr/>
              <a:t>153</a:t>
            </a:fld>
            <a:endParaRPr lang="en-US" altLang="zh-CN" sz="1300" b="0">
              <a:latin typeface="Marlett" pitchFamily="2" charset="2"/>
            </a:endParaRPr>
          </a:p>
        </p:txBody>
      </p:sp>
      <p:sp>
        <p:nvSpPr>
          <p:cNvPr id="330756" name="Rectangle 2">
            <a:extLst>
              <a:ext uri="{FF2B5EF4-FFF2-40B4-BE49-F238E27FC236}">
                <a16:creationId xmlns:a16="http://schemas.microsoft.com/office/drawing/2014/main" id="{E902969C-B08B-486D-A3C9-39EDA87968EB}"/>
              </a:ext>
            </a:extLst>
          </p:cNvPr>
          <p:cNvSpPr>
            <a:spLocks noGrp="1" noRot="1" noChangeAspect="1" noChangeArrowheads="1" noTextEdit="1"/>
          </p:cNvSpPr>
          <p:nvPr>
            <p:ph type="sldImg"/>
          </p:nvPr>
        </p:nvSpPr>
        <p:spPr>
          <a:xfrm>
            <a:off x="990600" y="768350"/>
            <a:ext cx="5119688" cy="3840163"/>
          </a:xfrm>
          <a:ln/>
        </p:spPr>
      </p:sp>
      <p:sp>
        <p:nvSpPr>
          <p:cNvPr id="330757" name="Rectangle 3">
            <a:extLst>
              <a:ext uri="{FF2B5EF4-FFF2-40B4-BE49-F238E27FC236}">
                <a16:creationId xmlns:a16="http://schemas.microsoft.com/office/drawing/2014/main" id="{6DD7E380-5F4E-4FDC-91B8-CF2EDE9F9F1B}"/>
              </a:ext>
            </a:extLst>
          </p:cNvPr>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Covering state: at least one thread is about to write, but the state looks like the critical section is empty</a:t>
            </a: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2AC7B68D-C57F-43E7-B319-257B7774C98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31779" name="Rectangle 7">
            <a:extLst>
              <a:ext uri="{FF2B5EF4-FFF2-40B4-BE49-F238E27FC236}">
                <a16:creationId xmlns:a16="http://schemas.microsoft.com/office/drawing/2014/main" id="{BE99D098-D4E1-4344-8A0C-6520DC1164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8E4D60A7-E79C-4F55-A258-100827826036}" type="slidenum">
              <a:rPr lang="ar-SA" altLang="zh-CN" sz="1300" b="0">
                <a:latin typeface="Marlett" pitchFamily="2" charset="2"/>
              </a:rPr>
              <a:pPr/>
              <a:t>154</a:t>
            </a:fld>
            <a:endParaRPr lang="en-US" altLang="zh-CN" sz="1300" b="0">
              <a:latin typeface="Marlett" pitchFamily="2" charset="2"/>
            </a:endParaRPr>
          </a:p>
        </p:txBody>
      </p:sp>
      <p:sp>
        <p:nvSpPr>
          <p:cNvPr id="331780" name="Rectangle 2">
            <a:extLst>
              <a:ext uri="{FF2B5EF4-FFF2-40B4-BE49-F238E27FC236}">
                <a16:creationId xmlns:a16="http://schemas.microsoft.com/office/drawing/2014/main" id="{578FF815-AA70-479F-B479-61D1826FE68E}"/>
              </a:ext>
            </a:extLst>
          </p:cNvPr>
          <p:cNvSpPr>
            <a:spLocks noGrp="1" noRot="1" noChangeAspect="1" noChangeArrowheads="1" noTextEdit="1"/>
          </p:cNvSpPr>
          <p:nvPr>
            <p:ph type="sldImg"/>
          </p:nvPr>
        </p:nvSpPr>
        <p:spPr>
          <a:xfrm>
            <a:off x="990600" y="768350"/>
            <a:ext cx="5119688" cy="3840163"/>
          </a:xfrm>
          <a:ln/>
        </p:spPr>
      </p:sp>
      <p:sp>
        <p:nvSpPr>
          <p:cNvPr id="331781" name="Rectangle 3">
            <a:extLst>
              <a:ext uri="{FF2B5EF4-FFF2-40B4-BE49-F238E27FC236}">
                <a16:creationId xmlns:a16="http://schemas.microsoft.com/office/drawing/2014/main" id="{3E42144F-A8E6-44C8-A461-D430E1816A31}"/>
              </a:ext>
            </a:extLst>
          </p:cNvPr>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a:extLst>
              <a:ext uri="{FF2B5EF4-FFF2-40B4-BE49-F238E27FC236}">
                <a16:creationId xmlns:a16="http://schemas.microsoft.com/office/drawing/2014/main" id="{33AEEE4C-6942-41A0-9F29-5D2868A1CD7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32803" name="Rectangle 7">
            <a:extLst>
              <a:ext uri="{FF2B5EF4-FFF2-40B4-BE49-F238E27FC236}">
                <a16:creationId xmlns:a16="http://schemas.microsoft.com/office/drawing/2014/main" id="{E1A2D7DD-A882-4F39-A0DB-D5D79FED76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F36A1DCA-73EA-4453-BBB9-F625B68950A5}" type="slidenum">
              <a:rPr lang="ar-SA" altLang="zh-CN" sz="1300" b="0">
                <a:latin typeface="Marlett" pitchFamily="2" charset="2"/>
              </a:rPr>
              <a:pPr/>
              <a:t>155</a:t>
            </a:fld>
            <a:endParaRPr lang="en-US" altLang="zh-CN" sz="1300" b="0">
              <a:latin typeface="Marlett" pitchFamily="2" charset="2"/>
            </a:endParaRPr>
          </a:p>
        </p:txBody>
      </p:sp>
      <p:sp>
        <p:nvSpPr>
          <p:cNvPr id="332804" name="Rectangle 2">
            <a:extLst>
              <a:ext uri="{FF2B5EF4-FFF2-40B4-BE49-F238E27FC236}">
                <a16:creationId xmlns:a16="http://schemas.microsoft.com/office/drawing/2014/main" id="{F474D4A0-E9A1-4130-9E44-3468DB78E05B}"/>
              </a:ext>
            </a:extLst>
          </p:cNvPr>
          <p:cNvSpPr>
            <a:spLocks noGrp="1" noRot="1" noChangeAspect="1" noChangeArrowheads="1" noTextEdit="1"/>
          </p:cNvSpPr>
          <p:nvPr>
            <p:ph type="sldImg"/>
          </p:nvPr>
        </p:nvSpPr>
        <p:spPr>
          <a:xfrm>
            <a:off x="990600" y="768350"/>
            <a:ext cx="5119688" cy="3840163"/>
          </a:xfrm>
          <a:ln/>
        </p:spPr>
      </p:sp>
      <p:sp>
        <p:nvSpPr>
          <p:cNvPr id="332805" name="Rectangle 3">
            <a:extLst>
              <a:ext uri="{FF2B5EF4-FFF2-40B4-BE49-F238E27FC236}">
                <a16:creationId xmlns:a16="http://schemas.microsoft.com/office/drawing/2014/main" id="{688FB3C0-A81D-4C8B-A6F9-1432F307409E}"/>
              </a:ext>
            </a:extLst>
          </p:cNvPr>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a:extLst>
              <a:ext uri="{FF2B5EF4-FFF2-40B4-BE49-F238E27FC236}">
                <a16:creationId xmlns:a16="http://schemas.microsoft.com/office/drawing/2014/main" id="{8955010F-15D4-43FA-B801-AD9FCB3D91B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33827" name="Rectangle 7">
            <a:extLst>
              <a:ext uri="{FF2B5EF4-FFF2-40B4-BE49-F238E27FC236}">
                <a16:creationId xmlns:a16="http://schemas.microsoft.com/office/drawing/2014/main" id="{652A5F14-50D7-4066-AF71-408A31D6B7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A30B3C9E-1AF6-4A19-98D8-75CA6B061870}" type="slidenum">
              <a:rPr lang="ar-SA" altLang="zh-CN" sz="1300" b="0">
                <a:latin typeface="Marlett" pitchFamily="2" charset="2"/>
              </a:rPr>
              <a:pPr/>
              <a:t>156</a:t>
            </a:fld>
            <a:endParaRPr lang="en-US" altLang="zh-CN" sz="1300" b="0">
              <a:latin typeface="Marlett" pitchFamily="2" charset="2"/>
            </a:endParaRPr>
          </a:p>
        </p:txBody>
      </p:sp>
      <p:sp>
        <p:nvSpPr>
          <p:cNvPr id="333828" name="Rectangle 2">
            <a:extLst>
              <a:ext uri="{FF2B5EF4-FFF2-40B4-BE49-F238E27FC236}">
                <a16:creationId xmlns:a16="http://schemas.microsoft.com/office/drawing/2014/main" id="{04241252-A2C0-47B8-AC3D-C4CE754F7DB1}"/>
              </a:ext>
            </a:extLst>
          </p:cNvPr>
          <p:cNvSpPr>
            <a:spLocks noGrp="1" noRot="1" noChangeAspect="1" noChangeArrowheads="1" noTextEdit="1"/>
          </p:cNvSpPr>
          <p:nvPr>
            <p:ph type="sldImg"/>
          </p:nvPr>
        </p:nvSpPr>
        <p:spPr>
          <a:xfrm>
            <a:off x="990600" y="768350"/>
            <a:ext cx="5119688" cy="3840163"/>
          </a:xfrm>
          <a:ln/>
        </p:spPr>
      </p:sp>
      <p:sp>
        <p:nvSpPr>
          <p:cNvPr id="333829" name="Rectangle 3">
            <a:extLst>
              <a:ext uri="{FF2B5EF4-FFF2-40B4-BE49-F238E27FC236}">
                <a16:creationId xmlns:a16="http://schemas.microsoft.com/office/drawing/2014/main" id="{AF410527-5935-438F-B3CC-91435E2D935F}"/>
              </a:ext>
            </a:extLst>
          </p:cNvPr>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a:extLst>
              <a:ext uri="{FF2B5EF4-FFF2-40B4-BE49-F238E27FC236}">
                <a16:creationId xmlns:a16="http://schemas.microsoft.com/office/drawing/2014/main" id="{2374A603-590E-40B5-B271-25EB5E1ACE2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34851" name="Rectangle 7">
            <a:extLst>
              <a:ext uri="{FF2B5EF4-FFF2-40B4-BE49-F238E27FC236}">
                <a16:creationId xmlns:a16="http://schemas.microsoft.com/office/drawing/2014/main" id="{EFEB1B53-D1CD-42A5-9299-5C67A9BEC4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380BAD16-252F-4726-A627-9C72D7565EAA}" type="slidenum">
              <a:rPr lang="ar-SA" altLang="zh-CN" sz="1300" b="0">
                <a:latin typeface="Marlett" pitchFamily="2" charset="2"/>
              </a:rPr>
              <a:pPr/>
              <a:t>157</a:t>
            </a:fld>
            <a:endParaRPr lang="en-US" altLang="zh-CN" sz="1300" b="0">
              <a:latin typeface="Marlett" pitchFamily="2" charset="2"/>
            </a:endParaRPr>
          </a:p>
        </p:txBody>
      </p:sp>
      <p:sp>
        <p:nvSpPr>
          <p:cNvPr id="334852" name="Rectangle 2">
            <a:extLst>
              <a:ext uri="{FF2B5EF4-FFF2-40B4-BE49-F238E27FC236}">
                <a16:creationId xmlns:a16="http://schemas.microsoft.com/office/drawing/2014/main" id="{57C1D55F-970A-45CD-88BE-39641B078CBF}"/>
              </a:ext>
            </a:extLst>
          </p:cNvPr>
          <p:cNvSpPr>
            <a:spLocks noGrp="1" noRot="1" noChangeAspect="1" noChangeArrowheads="1" noTextEdit="1"/>
          </p:cNvSpPr>
          <p:nvPr>
            <p:ph type="sldImg"/>
          </p:nvPr>
        </p:nvSpPr>
        <p:spPr>
          <a:xfrm>
            <a:off x="990600" y="768350"/>
            <a:ext cx="5119688" cy="3840163"/>
          </a:xfrm>
          <a:ln/>
        </p:spPr>
      </p:sp>
      <p:sp>
        <p:nvSpPr>
          <p:cNvPr id="334853" name="Rectangle 3">
            <a:extLst>
              <a:ext uri="{FF2B5EF4-FFF2-40B4-BE49-F238E27FC236}">
                <a16:creationId xmlns:a16="http://schemas.microsoft.com/office/drawing/2014/main" id="{6C5D774F-E624-463F-AA55-31A02105015E}"/>
              </a:ext>
            </a:extLst>
          </p:cNvPr>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设此时</a:t>
            </a:r>
            <a:r>
              <a:rPr lang="en-US" altLang="zh-CN" dirty="0"/>
              <a:t>B</a:t>
            </a:r>
            <a:r>
              <a:rPr lang="zh-CN" altLang="en-US" dirty="0"/>
              <a:t>和</a:t>
            </a:r>
            <a:r>
              <a:rPr lang="en-US" altLang="zh-CN" dirty="0"/>
              <a:t>C</a:t>
            </a:r>
            <a:r>
              <a:rPr lang="zh-CN" altLang="en-US" dirty="0"/>
              <a:t>分别</a:t>
            </a:r>
            <a:r>
              <a:rPr lang="en-US" altLang="zh-CN" dirty="0"/>
              <a:t>cover R_B</a:t>
            </a:r>
            <a:r>
              <a:rPr lang="zh-CN" altLang="en-US" dirty="0"/>
              <a:t>和</a:t>
            </a:r>
            <a:r>
              <a:rPr lang="en-US" altLang="zh-CN" dirty="0"/>
              <a:t>R_C</a:t>
            </a:r>
            <a:r>
              <a:rPr lang="zh-CN" altLang="en-US" dirty="0"/>
              <a:t>。</a:t>
            </a:r>
            <a:endParaRPr lang="en-US" altLang="zh-CN" dirty="0"/>
          </a:p>
          <a:p>
            <a:r>
              <a:rPr lang="en-US" altLang="zh-CN" dirty="0"/>
              <a:t>we will show how to derive a cover of the two registers later…</a:t>
            </a: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F10BD64D-2AC1-4764-9C0D-DC8C0132E68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35875" name="Rectangle 7">
            <a:extLst>
              <a:ext uri="{FF2B5EF4-FFF2-40B4-BE49-F238E27FC236}">
                <a16:creationId xmlns:a16="http://schemas.microsoft.com/office/drawing/2014/main" id="{02A790F1-6F63-44D6-A86D-C3C177C561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CBE98281-0638-4223-B3FF-B9832D507C2B}" type="slidenum">
              <a:rPr lang="ar-SA" altLang="zh-CN" sz="1300" b="0">
                <a:latin typeface="Marlett" pitchFamily="2" charset="2"/>
              </a:rPr>
              <a:pPr/>
              <a:t>158</a:t>
            </a:fld>
            <a:endParaRPr lang="en-US" altLang="zh-CN" sz="1300" b="0">
              <a:latin typeface="Marlett" pitchFamily="2" charset="2"/>
            </a:endParaRPr>
          </a:p>
        </p:txBody>
      </p:sp>
      <p:sp>
        <p:nvSpPr>
          <p:cNvPr id="335876" name="Rectangle 2">
            <a:extLst>
              <a:ext uri="{FF2B5EF4-FFF2-40B4-BE49-F238E27FC236}">
                <a16:creationId xmlns:a16="http://schemas.microsoft.com/office/drawing/2014/main" id="{4EBF2046-C06D-4F5B-A762-E971174467EA}"/>
              </a:ext>
            </a:extLst>
          </p:cNvPr>
          <p:cNvSpPr>
            <a:spLocks noGrp="1" noRot="1" noChangeAspect="1" noChangeArrowheads="1" noTextEdit="1"/>
          </p:cNvSpPr>
          <p:nvPr>
            <p:ph type="sldImg"/>
          </p:nvPr>
        </p:nvSpPr>
        <p:spPr>
          <a:xfrm>
            <a:off x="990600" y="768350"/>
            <a:ext cx="5119688" cy="3840163"/>
          </a:xfrm>
          <a:ln/>
        </p:spPr>
      </p:sp>
      <p:sp>
        <p:nvSpPr>
          <p:cNvPr id="335877" name="Rectangle 3">
            <a:extLst>
              <a:ext uri="{FF2B5EF4-FFF2-40B4-BE49-F238E27FC236}">
                <a16:creationId xmlns:a16="http://schemas.microsoft.com/office/drawing/2014/main" id="{68EE10F0-6DEB-4D5B-9DC1-4604A74DC1B9}"/>
              </a:ext>
            </a:extLst>
          </p:cNvPr>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cs typeface="Times New Roman" panose="02020603050405020304" pitchFamily="18" charset="0"/>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a:extLst>
              <a:ext uri="{FF2B5EF4-FFF2-40B4-BE49-F238E27FC236}">
                <a16:creationId xmlns:a16="http://schemas.microsoft.com/office/drawing/2014/main" id="{EA3B9FD3-7A0B-4B03-BED2-1BDD1F1FEDF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36899" name="Rectangle 7">
            <a:extLst>
              <a:ext uri="{FF2B5EF4-FFF2-40B4-BE49-F238E27FC236}">
                <a16:creationId xmlns:a16="http://schemas.microsoft.com/office/drawing/2014/main" id="{8A1ABC41-1882-4034-AA85-C96E68694D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15D7A648-094C-4516-877B-6C6E44509595}" type="slidenum">
              <a:rPr lang="ar-SA" altLang="zh-CN" sz="1300" b="0">
                <a:latin typeface="Marlett" pitchFamily="2" charset="2"/>
              </a:rPr>
              <a:pPr/>
              <a:t>159</a:t>
            </a:fld>
            <a:endParaRPr lang="en-US" altLang="zh-CN" sz="1300" b="0">
              <a:latin typeface="Marlett" pitchFamily="2" charset="2"/>
            </a:endParaRPr>
          </a:p>
        </p:txBody>
      </p:sp>
      <p:sp>
        <p:nvSpPr>
          <p:cNvPr id="336900" name="Rectangle 2">
            <a:extLst>
              <a:ext uri="{FF2B5EF4-FFF2-40B4-BE49-F238E27FC236}">
                <a16:creationId xmlns:a16="http://schemas.microsoft.com/office/drawing/2014/main" id="{DEBDDFAC-CD98-4909-AA28-EA59F4CFB7AE}"/>
              </a:ext>
            </a:extLst>
          </p:cNvPr>
          <p:cNvSpPr>
            <a:spLocks noGrp="1" noRot="1" noChangeAspect="1" noChangeArrowheads="1" noTextEdit="1"/>
          </p:cNvSpPr>
          <p:nvPr>
            <p:ph type="sldImg"/>
          </p:nvPr>
        </p:nvSpPr>
        <p:spPr>
          <a:xfrm>
            <a:off x="990600" y="768350"/>
            <a:ext cx="5119688" cy="3840163"/>
          </a:xfrm>
          <a:ln/>
        </p:spPr>
      </p:sp>
      <p:sp>
        <p:nvSpPr>
          <p:cNvPr id="336901" name="Rectangle 3">
            <a:extLst>
              <a:ext uri="{FF2B5EF4-FFF2-40B4-BE49-F238E27FC236}">
                <a16:creationId xmlns:a16="http://schemas.microsoft.com/office/drawing/2014/main" id="{0E75CB3E-F570-4A56-84C2-5E1FC7A239C4}"/>
              </a:ext>
            </a:extLst>
          </p:cNvPr>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cs typeface="Times New Roman" panose="02020603050405020304" pitchFamily="18" charset="0"/>
              </a:rPr>
              <a:t>令</a:t>
            </a:r>
            <a:r>
              <a:rPr lang="en-US" altLang="zh-CN" dirty="0">
                <a:cs typeface="Times New Roman" panose="02020603050405020304" pitchFamily="18" charset="0"/>
              </a:rPr>
              <a:t>B</a:t>
            </a:r>
            <a:r>
              <a:rPr lang="zh-CN" altLang="en-US" dirty="0">
                <a:cs typeface="Times New Roman" panose="02020603050405020304" pitchFamily="18" charset="0"/>
              </a:rPr>
              <a:t>和</a:t>
            </a:r>
            <a:r>
              <a:rPr lang="en-US" altLang="zh-CN" dirty="0">
                <a:cs typeface="Times New Roman" panose="02020603050405020304" pitchFamily="18" charset="0"/>
              </a:rPr>
              <a:t>C</a:t>
            </a:r>
            <a:r>
              <a:rPr lang="zh-CN" altLang="en-US" dirty="0">
                <a:cs typeface="Times New Roman" panose="02020603050405020304" pitchFamily="18" charset="0"/>
              </a:rPr>
              <a:t>分别</a:t>
            </a:r>
            <a:r>
              <a:rPr lang="en-US" altLang="zh-CN" dirty="0">
                <a:cs typeface="Times New Roman" panose="02020603050405020304" pitchFamily="18" charset="0"/>
              </a:rPr>
              <a:t>write to their covered locations.</a:t>
            </a:r>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id="{007921C5-95EE-4440-A9B1-9A3B759FF24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195587" name="Rectangle 7">
            <a:extLst>
              <a:ext uri="{FF2B5EF4-FFF2-40B4-BE49-F238E27FC236}">
                <a16:creationId xmlns:a16="http://schemas.microsoft.com/office/drawing/2014/main" id="{28941BE0-FE91-4101-9190-2993E1FE1F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1124227E-31D7-4148-9707-9CC36BB978B0}" type="slidenum">
              <a:rPr lang="ar-SA" altLang="zh-CN" sz="1300" b="0">
                <a:latin typeface="Marlett" pitchFamily="2" charset="2"/>
              </a:rPr>
              <a:pPr/>
              <a:t>16</a:t>
            </a:fld>
            <a:endParaRPr lang="en-US" altLang="zh-CN" sz="1300" b="0">
              <a:latin typeface="Marlett" pitchFamily="2" charset="2"/>
            </a:endParaRPr>
          </a:p>
        </p:txBody>
      </p:sp>
      <p:sp>
        <p:nvSpPr>
          <p:cNvPr id="195588" name="Rectangle 2">
            <a:extLst>
              <a:ext uri="{FF2B5EF4-FFF2-40B4-BE49-F238E27FC236}">
                <a16:creationId xmlns:a16="http://schemas.microsoft.com/office/drawing/2014/main" id="{BD21466A-FF14-44B0-8BE7-060A10D062C7}"/>
              </a:ext>
            </a:extLst>
          </p:cNvPr>
          <p:cNvSpPr>
            <a:spLocks noGrp="1" noRot="1" noChangeAspect="1" noChangeArrowheads="1" noTextEdit="1"/>
          </p:cNvSpPr>
          <p:nvPr>
            <p:ph type="sldImg"/>
          </p:nvPr>
        </p:nvSpPr>
        <p:spPr>
          <a:ln/>
        </p:spPr>
      </p:sp>
      <p:sp>
        <p:nvSpPr>
          <p:cNvPr id="195589" name="Rectangle 3">
            <a:extLst>
              <a:ext uri="{FF2B5EF4-FFF2-40B4-BE49-F238E27FC236}">
                <a16:creationId xmlns:a16="http://schemas.microsoft.com/office/drawing/2014/main" id="{B05380CC-A59D-4434-AAA4-82122724FD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a:extLst>
              <a:ext uri="{FF2B5EF4-FFF2-40B4-BE49-F238E27FC236}">
                <a16:creationId xmlns:a16="http://schemas.microsoft.com/office/drawing/2014/main" id="{6FC98AF7-E6AE-4AC5-86A9-379386E807B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37923" name="Rectangle 7">
            <a:extLst>
              <a:ext uri="{FF2B5EF4-FFF2-40B4-BE49-F238E27FC236}">
                <a16:creationId xmlns:a16="http://schemas.microsoft.com/office/drawing/2014/main" id="{3A0A63FC-0C2C-474B-B1DC-4053F39D63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8DE4DA12-9B17-4812-BFC4-D40607F91F0D}" type="slidenum">
              <a:rPr lang="ar-SA" altLang="zh-CN" sz="1300" b="0">
                <a:latin typeface="Marlett" pitchFamily="2" charset="2"/>
              </a:rPr>
              <a:pPr/>
              <a:t>160</a:t>
            </a:fld>
            <a:endParaRPr lang="en-US" altLang="zh-CN" sz="1300" b="0">
              <a:latin typeface="Marlett" pitchFamily="2" charset="2"/>
            </a:endParaRPr>
          </a:p>
        </p:txBody>
      </p:sp>
      <p:sp>
        <p:nvSpPr>
          <p:cNvPr id="337924" name="Rectangle 2">
            <a:extLst>
              <a:ext uri="{FF2B5EF4-FFF2-40B4-BE49-F238E27FC236}">
                <a16:creationId xmlns:a16="http://schemas.microsoft.com/office/drawing/2014/main" id="{366C6AAE-9AE5-48EE-9DFE-B86E7A3CBA1D}"/>
              </a:ext>
            </a:extLst>
          </p:cNvPr>
          <p:cNvSpPr>
            <a:spLocks noGrp="1" noRot="1" noChangeAspect="1" noChangeArrowheads="1" noTextEdit="1"/>
          </p:cNvSpPr>
          <p:nvPr>
            <p:ph type="sldImg"/>
          </p:nvPr>
        </p:nvSpPr>
        <p:spPr>
          <a:xfrm>
            <a:off x="990600" y="768350"/>
            <a:ext cx="5119688" cy="3840163"/>
          </a:xfrm>
          <a:ln/>
        </p:spPr>
      </p:sp>
      <p:sp>
        <p:nvSpPr>
          <p:cNvPr id="337925" name="Rectangle 3">
            <a:extLst>
              <a:ext uri="{FF2B5EF4-FFF2-40B4-BE49-F238E27FC236}">
                <a16:creationId xmlns:a16="http://schemas.microsoft.com/office/drawing/2014/main" id="{A593743E-E820-45B4-9D62-608D87B9D7B9}"/>
              </a:ext>
            </a:extLst>
          </p:cNvPr>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id="{12A63F0A-9A87-440D-AB42-D27120AB642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38947" name="Rectangle 7">
            <a:extLst>
              <a:ext uri="{FF2B5EF4-FFF2-40B4-BE49-F238E27FC236}">
                <a16:creationId xmlns:a16="http://schemas.microsoft.com/office/drawing/2014/main" id="{80FAB1D9-7C5D-4548-8E52-ED1B77AE8C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EF7D1B63-0E9B-42E6-BBD0-BC1C6CAD5B7B}" type="slidenum">
              <a:rPr lang="ar-SA" altLang="zh-CN" sz="1300" b="0">
                <a:latin typeface="Marlett" pitchFamily="2" charset="2"/>
              </a:rPr>
              <a:pPr/>
              <a:t>161</a:t>
            </a:fld>
            <a:endParaRPr lang="en-US" altLang="zh-CN" sz="1300" b="0">
              <a:latin typeface="Marlett" pitchFamily="2" charset="2"/>
            </a:endParaRPr>
          </a:p>
        </p:txBody>
      </p:sp>
      <p:sp>
        <p:nvSpPr>
          <p:cNvPr id="338948" name="Rectangle 2">
            <a:extLst>
              <a:ext uri="{FF2B5EF4-FFF2-40B4-BE49-F238E27FC236}">
                <a16:creationId xmlns:a16="http://schemas.microsoft.com/office/drawing/2014/main" id="{C3D3D15C-05D4-47E1-8A39-FCC06A7B020D}"/>
              </a:ext>
            </a:extLst>
          </p:cNvPr>
          <p:cNvSpPr>
            <a:spLocks noGrp="1" noRot="1" noChangeAspect="1" noChangeArrowheads="1" noTextEdit="1"/>
          </p:cNvSpPr>
          <p:nvPr>
            <p:ph type="sldImg"/>
          </p:nvPr>
        </p:nvSpPr>
        <p:spPr>
          <a:ln/>
        </p:spPr>
      </p:sp>
      <p:sp>
        <p:nvSpPr>
          <p:cNvPr id="338949" name="Rectangle 3">
            <a:extLst>
              <a:ext uri="{FF2B5EF4-FFF2-40B4-BE49-F238E27FC236}">
                <a16:creationId xmlns:a16="http://schemas.microsoft.com/office/drawing/2014/main" id="{80597CDD-1814-4C2C-A638-B0A907C8AB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a:extLst>
              <a:ext uri="{FF2B5EF4-FFF2-40B4-BE49-F238E27FC236}">
                <a16:creationId xmlns:a16="http://schemas.microsoft.com/office/drawing/2014/main" id="{9C09D5AD-F831-4004-873D-AEDE0106157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39971" name="Rectangle 7">
            <a:extLst>
              <a:ext uri="{FF2B5EF4-FFF2-40B4-BE49-F238E27FC236}">
                <a16:creationId xmlns:a16="http://schemas.microsoft.com/office/drawing/2014/main" id="{FA0A7FC2-AACD-401E-A4C8-A47E85B6F4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8C952696-77EC-4422-A2BB-978851AE702E}" type="slidenum">
              <a:rPr lang="ar-SA" altLang="zh-CN" sz="1300" b="0">
                <a:latin typeface="Marlett" pitchFamily="2" charset="2"/>
              </a:rPr>
              <a:pPr/>
              <a:t>162</a:t>
            </a:fld>
            <a:endParaRPr lang="en-US" altLang="zh-CN" sz="1300" b="0">
              <a:latin typeface="Marlett" pitchFamily="2" charset="2"/>
            </a:endParaRPr>
          </a:p>
        </p:txBody>
      </p:sp>
      <p:sp>
        <p:nvSpPr>
          <p:cNvPr id="339972" name="Rectangle 2">
            <a:extLst>
              <a:ext uri="{FF2B5EF4-FFF2-40B4-BE49-F238E27FC236}">
                <a16:creationId xmlns:a16="http://schemas.microsoft.com/office/drawing/2014/main" id="{288C15E7-A079-4B00-99C4-78E1CF008733}"/>
              </a:ext>
            </a:extLst>
          </p:cNvPr>
          <p:cNvSpPr>
            <a:spLocks noGrp="1" noRot="1" noChangeAspect="1" noChangeArrowheads="1" noTextEdit="1"/>
          </p:cNvSpPr>
          <p:nvPr>
            <p:ph type="sldImg"/>
          </p:nvPr>
        </p:nvSpPr>
        <p:spPr>
          <a:xfrm>
            <a:off x="990600" y="768350"/>
            <a:ext cx="5119688" cy="3840163"/>
          </a:xfrm>
          <a:ln/>
        </p:spPr>
      </p:sp>
      <p:sp>
        <p:nvSpPr>
          <p:cNvPr id="339973" name="Rectangle 3">
            <a:extLst>
              <a:ext uri="{FF2B5EF4-FFF2-40B4-BE49-F238E27FC236}">
                <a16:creationId xmlns:a16="http://schemas.microsoft.com/office/drawing/2014/main" id="{0CC099C9-D1C3-44D2-A91E-E7A6BCB66FAD}"/>
              </a:ext>
            </a:extLst>
          </p:cNvPr>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cs typeface="Times New Roman" panose="02020603050405020304" pitchFamily="18" charset="0"/>
              </a:rPr>
              <a:t>This is based on pigeon-hole principle, and its not a specific register, just some register. Once the register is determined, we can call that register R_B.</a:t>
            </a:r>
          </a:p>
          <a:p>
            <a:endParaRPr lang="en-US" altLang="zh-CN"/>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a:extLst>
              <a:ext uri="{FF2B5EF4-FFF2-40B4-BE49-F238E27FC236}">
                <a16:creationId xmlns:a16="http://schemas.microsoft.com/office/drawing/2014/main" id="{5B4BEC0B-D08E-4F6F-8311-901BD60731A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40995" name="Rectangle 7">
            <a:extLst>
              <a:ext uri="{FF2B5EF4-FFF2-40B4-BE49-F238E27FC236}">
                <a16:creationId xmlns:a16="http://schemas.microsoft.com/office/drawing/2014/main" id="{57ADEB9B-5025-4C29-825F-A3390A120F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BF8E4AEC-26CA-4229-BC2B-B5F3D1F1076E}" type="slidenum">
              <a:rPr lang="ar-SA" altLang="zh-CN" sz="1300" b="0">
                <a:latin typeface="Marlett" pitchFamily="2" charset="2"/>
              </a:rPr>
              <a:pPr/>
              <a:t>163</a:t>
            </a:fld>
            <a:endParaRPr lang="en-US" altLang="zh-CN" sz="1300" b="0">
              <a:latin typeface="Marlett" pitchFamily="2" charset="2"/>
            </a:endParaRPr>
          </a:p>
        </p:txBody>
      </p:sp>
      <p:sp>
        <p:nvSpPr>
          <p:cNvPr id="340996" name="Rectangle 2">
            <a:extLst>
              <a:ext uri="{FF2B5EF4-FFF2-40B4-BE49-F238E27FC236}">
                <a16:creationId xmlns:a16="http://schemas.microsoft.com/office/drawing/2014/main" id="{7F81420B-DFF4-4754-BDE4-A62EA89DB55B}"/>
              </a:ext>
            </a:extLst>
          </p:cNvPr>
          <p:cNvSpPr>
            <a:spLocks noGrp="1" noRot="1" noChangeAspect="1" noChangeArrowheads="1" noTextEdit="1"/>
          </p:cNvSpPr>
          <p:nvPr>
            <p:ph type="sldImg"/>
          </p:nvPr>
        </p:nvSpPr>
        <p:spPr>
          <a:xfrm>
            <a:off x="990600" y="768350"/>
            <a:ext cx="5119688" cy="3840163"/>
          </a:xfrm>
          <a:ln/>
        </p:spPr>
      </p:sp>
      <p:sp>
        <p:nvSpPr>
          <p:cNvPr id="340997" name="Rectangle 3">
            <a:extLst>
              <a:ext uri="{FF2B5EF4-FFF2-40B4-BE49-F238E27FC236}">
                <a16:creationId xmlns:a16="http://schemas.microsoft.com/office/drawing/2014/main" id="{0FDA80B7-B554-41C5-B330-1B8529BA4480}"/>
              </a:ext>
            </a:extLst>
          </p:cNvPr>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a:extLst>
              <a:ext uri="{FF2B5EF4-FFF2-40B4-BE49-F238E27FC236}">
                <a16:creationId xmlns:a16="http://schemas.microsoft.com/office/drawing/2014/main" id="{A944868F-7724-416F-B80C-AF8F71425EF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42019" name="Rectangle 7">
            <a:extLst>
              <a:ext uri="{FF2B5EF4-FFF2-40B4-BE49-F238E27FC236}">
                <a16:creationId xmlns:a16="http://schemas.microsoft.com/office/drawing/2014/main" id="{7D3069F8-2C1C-4AEB-AC9E-C770F76B45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06AD7B33-F463-4836-98BF-180A2B5EDC79}" type="slidenum">
              <a:rPr lang="ar-SA" altLang="zh-CN" sz="1300" b="0">
                <a:latin typeface="Marlett" pitchFamily="2" charset="2"/>
              </a:rPr>
              <a:pPr/>
              <a:t>164</a:t>
            </a:fld>
            <a:endParaRPr lang="en-US" altLang="zh-CN" sz="1300" b="0">
              <a:latin typeface="Marlett" pitchFamily="2" charset="2"/>
            </a:endParaRPr>
          </a:p>
        </p:txBody>
      </p:sp>
      <p:sp>
        <p:nvSpPr>
          <p:cNvPr id="342020" name="Rectangle 2">
            <a:extLst>
              <a:ext uri="{FF2B5EF4-FFF2-40B4-BE49-F238E27FC236}">
                <a16:creationId xmlns:a16="http://schemas.microsoft.com/office/drawing/2014/main" id="{9F849D53-7561-4736-9FBD-55A78F9990F6}"/>
              </a:ext>
            </a:extLst>
          </p:cNvPr>
          <p:cNvSpPr>
            <a:spLocks noGrp="1" noRot="1" noChangeAspect="1" noChangeArrowheads="1" noTextEdit="1"/>
          </p:cNvSpPr>
          <p:nvPr>
            <p:ph type="sldImg"/>
          </p:nvPr>
        </p:nvSpPr>
        <p:spPr>
          <a:xfrm>
            <a:off x="990600" y="768350"/>
            <a:ext cx="5119688" cy="3840163"/>
          </a:xfrm>
          <a:ln/>
        </p:spPr>
      </p:sp>
      <p:sp>
        <p:nvSpPr>
          <p:cNvPr id="342021" name="Rectangle 3">
            <a:extLst>
              <a:ext uri="{FF2B5EF4-FFF2-40B4-BE49-F238E27FC236}">
                <a16:creationId xmlns:a16="http://schemas.microsoft.com/office/drawing/2014/main" id="{B8C28708-B3A1-4962-AFE5-CB3476F5004B}"/>
              </a:ext>
            </a:extLst>
          </p:cNvPr>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cs typeface="Times New Roman" panose="02020603050405020304" pitchFamily="18" charset="0"/>
              </a:rPr>
              <a:t>Notice that the problem is the third thread C that can see what is written in these registers and not get in, this is why we need to have both registers be in a state consistent with no-one being in the critical section. </a:t>
            </a:r>
          </a:p>
          <a:p>
            <a:endParaRPr lang="en-US" altLang="zh-CN"/>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a:extLst>
              <a:ext uri="{FF2B5EF4-FFF2-40B4-BE49-F238E27FC236}">
                <a16:creationId xmlns:a16="http://schemas.microsoft.com/office/drawing/2014/main" id="{CB06B06B-8DB8-4FC3-B9C3-6AB763D7665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43043" name="Rectangle 7">
            <a:extLst>
              <a:ext uri="{FF2B5EF4-FFF2-40B4-BE49-F238E27FC236}">
                <a16:creationId xmlns:a16="http://schemas.microsoft.com/office/drawing/2014/main" id="{52FA8A39-92B6-48A3-A0D8-D701FEB8E7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BA64FB4E-9628-46B9-9FC0-EBA1B86FA007}" type="slidenum">
              <a:rPr lang="ar-SA" altLang="zh-CN" sz="1300" b="0">
                <a:latin typeface="Marlett" pitchFamily="2" charset="2"/>
              </a:rPr>
              <a:pPr/>
              <a:t>165</a:t>
            </a:fld>
            <a:endParaRPr lang="en-US" altLang="zh-CN" sz="1300" b="0">
              <a:latin typeface="Marlett" pitchFamily="2" charset="2"/>
            </a:endParaRPr>
          </a:p>
        </p:txBody>
      </p:sp>
      <p:sp>
        <p:nvSpPr>
          <p:cNvPr id="343044" name="Rectangle 2">
            <a:extLst>
              <a:ext uri="{FF2B5EF4-FFF2-40B4-BE49-F238E27FC236}">
                <a16:creationId xmlns:a16="http://schemas.microsoft.com/office/drawing/2014/main" id="{3F77F118-0BBC-4749-9A08-B44A7BDFDC37}"/>
              </a:ext>
            </a:extLst>
          </p:cNvPr>
          <p:cNvSpPr>
            <a:spLocks noGrp="1" noRot="1" noChangeAspect="1" noChangeArrowheads="1" noTextEdit="1"/>
          </p:cNvSpPr>
          <p:nvPr>
            <p:ph type="sldImg"/>
          </p:nvPr>
        </p:nvSpPr>
        <p:spPr>
          <a:xfrm>
            <a:off x="990600" y="768350"/>
            <a:ext cx="5119688" cy="3840163"/>
          </a:xfrm>
          <a:ln/>
        </p:spPr>
      </p:sp>
      <p:sp>
        <p:nvSpPr>
          <p:cNvPr id="343045" name="Rectangle 3">
            <a:extLst>
              <a:ext uri="{FF2B5EF4-FFF2-40B4-BE49-F238E27FC236}">
                <a16:creationId xmlns:a16="http://schemas.microsoft.com/office/drawing/2014/main" id="{A635091F-3F6C-47D8-A702-E1FA1BB06E3B}"/>
              </a:ext>
            </a:extLst>
          </p:cNvPr>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a:extLst>
              <a:ext uri="{FF2B5EF4-FFF2-40B4-BE49-F238E27FC236}">
                <a16:creationId xmlns:a16="http://schemas.microsoft.com/office/drawing/2014/main" id="{BF356EF3-B43E-46F0-AAB6-AF0F3005339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44067" name="Rectangle 7">
            <a:extLst>
              <a:ext uri="{FF2B5EF4-FFF2-40B4-BE49-F238E27FC236}">
                <a16:creationId xmlns:a16="http://schemas.microsoft.com/office/drawing/2014/main" id="{5CA1D7A7-1612-45E1-A8A8-2EB8396013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1B0A0969-9D5A-420E-B2A5-637039CD2A2D}" type="slidenum">
              <a:rPr lang="ar-SA" altLang="zh-CN" sz="1300" b="0">
                <a:latin typeface="Marlett" pitchFamily="2" charset="2"/>
              </a:rPr>
              <a:pPr/>
              <a:t>166</a:t>
            </a:fld>
            <a:endParaRPr lang="en-US" altLang="zh-CN" sz="1300" b="0">
              <a:latin typeface="Marlett" pitchFamily="2" charset="2"/>
            </a:endParaRPr>
          </a:p>
        </p:txBody>
      </p:sp>
      <p:sp>
        <p:nvSpPr>
          <p:cNvPr id="344068" name="Rectangle 2">
            <a:extLst>
              <a:ext uri="{FF2B5EF4-FFF2-40B4-BE49-F238E27FC236}">
                <a16:creationId xmlns:a16="http://schemas.microsoft.com/office/drawing/2014/main" id="{6BFF045E-9BA7-4BF8-9A6A-FF185FD5DA6D}"/>
              </a:ext>
            </a:extLst>
          </p:cNvPr>
          <p:cNvSpPr>
            <a:spLocks noGrp="1" noRot="1" noChangeAspect="1" noChangeArrowheads="1" noTextEdit="1"/>
          </p:cNvSpPr>
          <p:nvPr>
            <p:ph type="sldImg"/>
          </p:nvPr>
        </p:nvSpPr>
        <p:spPr>
          <a:xfrm>
            <a:off x="990600" y="768350"/>
            <a:ext cx="5119688" cy="3840163"/>
          </a:xfrm>
          <a:ln/>
        </p:spPr>
      </p:sp>
      <p:sp>
        <p:nvSpPr>
          <p:cNvPr id="344069" name="Rectangle 3">
            <a:extLst>
              <a:ext uri="{FF2B5EF4-FFF2-40B4-BE49-F238E27FC236}">
                <a16:creationId xmlns:a16="http://schemas.microsoft.com/office/drawing/2014/main" id="{BC64FC25-B304-4C27-940F-66BB54004A3F}"/>
              </a:ext>
            </a:extLst>
          </p:cNvPr>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a:extLst>
              <a:ext uri="{FF2B5EF4-FFF2-40B4-BE49-F238E27FC236}">
                <a16:creationId xmlns:a16="http://schemas.microsoft.com/office/drawing/2014/main" id="{3E83F3F2-8AAF-4882-B369-14C8435C4B8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45091" name="Rectangle 7">
            <a:extLst>
              <a:ext uri="{FF2B5EF4-FFF2-40B4-BE49-F238E27FC236}">
                <a16:creationId xmlns:a16="http://schemas.microsoft.com/office/drawing/2014/main" id="{09A25864-7F9E-4868-AD86-D2038E07AA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A5BE3811-B104-479C-91F8-36879E03ED0E}" type="slidenum">
              <a:rPr lang="ar-SA" altLang="zh-CN" sz="1300" b="0">
                <a:latin typeface="Marlett" pitchFamily="2" charset="2"/>
              </a:rPr>
              <a:pPr/>
              <a:t>167</a:t>
            </a:fld>
            <a:endParaRPr lang="en-US" altLang="zh-CN" sz="1300" b="0">
              <a:latin typeface="Marlett" pitchFamily="2" charset="2"/>
            </a:endParaRPr>
          </a:p>
        </p:txBody>
      </p:sp>
      <p:sp>
        <p:nvSpPr>
          <p:cNvPr id="345092" name="Rectangle 2">
            <a:extLst>
              <a:ext uri="{FF2B5EF4-FFF2-40B4-BE49-F238E27FC236}">
                <a16:creationId xmlns:a16="http://schemas.microsoft.com/office/drawing/2014/main" id="{001B4579-D270-4474-9A94-AFDB19948DE1}"/>
              </a:ext>
            </a:extLst>
          </p:cNvPr>
          <p:cNvSpPr>
            <a:spLocks noGrp="1" noRot="1" noChangeAspect="1" noChangeArrowheads="1" noTextEdit="1"/>
          </p:cNvSpPr>
          <p:nvPr>
            <p:ph type="sldImg"/>
          </p:nvPr>
        </p:nvSpPr>
        <p:spPr>
          <a:ln/>
        </p:spPr>
      </p:sp>
      <p:sp>
        <p:nvSpPr>
          <p:cNvPr id="345093" name="Rectangle 3">
            <a:extLst>
              <a:ext uri="{FF2B5EF4-FFF2-40B4-BE49-F238E27FC236}">
                <a16:creationId xmlns:a16="http://schemas.microsoft.com/office/drawing/2014/main" id="{C8A30AFC-2D32-4AE7-8813-C0BD80711E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a:extLst>
              <a:ext uri="{FF2B5EF4-FFF2-40B4-BE49-F238E27FC236}">
                <a16:creationId xmlns:a16="http://schemas.microsoft.com/office/drawing/2014/main" id="{5797A5DF-3E2B-475A-B0BA-CC9F3F877F8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46115" name="Rectangle 7">
            <a:extLst>
              <a:ext uri="{FF2B5EF4-FFF2-40B4-BE49-F238E27FC236}">
                <a16:creationId xmlns:a16="http://schemas.microsoft.com/office/drawing/2014/main" id="{582EA5ED-7E9E-4F50-B686-5E992EB75F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A404D43B-4892-4D31-9086-5829C249EA0B}" type="slidenum">
              <a:rPr lang="ar-SA" altLang="zh-CN" sz="1300" b="0">
                <a:latin typeface="Marlett" pitchFamily="2" charset="2"/>
              </a:rPr>
              <a:pPr/>
              <a:t>168</a:t>
            </a:fld>
            <a:endParaRPr lang="en-US" altLang="zh-CN" sz="1300" b="0">
              <a:latin typeface="Marlett" pitchFamily="2" charset="2"/>
            </a:endParaRPr>
          </a:p>
        </p:txBody>
      </p:sp>
      <p:sp>
        <p:nvSpPr>
          <p:cNvPr id="346116" name="Rectangle 2">
            <a:extLst>
              <a:ext uri="{FF2B5EF4-FFF2-40B4-BE49-F238E27FC236}">
                <a16:creationId xmlns:a16="http://schemas.microsoft.com/office/drawing/2014/main" id="{CAC7D27F-5FFA-40C2-BBCB-67AE05A339FC}"/>
              </a:ext>
            </a:extLst>
          </p:cNvPr>
          <p:cNvSpPr>
            <a:spLocks noGrp="1" noRot="1" noChangeAspect="1" noChangeArrowheads="1" noTextEdit="1"/>
          </p:cNvSpPr>
          <p:nvPr>
            <p:ph type="sldImg"/>
          </p:nvPr>
        </p:nvSpPr>
        <p:spPr>
          <a:ln/>
        </p:spPr>
      </p:sp>
      <p:sp>
        <p:nvSpPr>
          <p:cNvPr id="346117" name="Rectangle 3">
            <a:extLst>
              <a:ext uri="{FF2B5EF4-FFF2-40B4-BE49-F238E27FC236}">
                <a16:creationId xmlns:a16="http://schemas.microsoft.com/office/drawing/2014/main" id="{D106A40B-3D78-4BF1-8C29-70D3A94210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solidFill>
                  <a:schemeClr val="accent2"/>
                </a:solidFill>
              </a:rPr>
              <a:t>The issue that writes </a:t>
            </a:r>
            <a:r>
              <a:rPr lang="en-US" altLang="zh-CN" dirty="0">
                <a:solidFill>
                  <a:schemeClr val="tx2"/>
                </a:solidFill>
              </a:rPr>
              <a:t>“cover”</a:t>
            </a:r>
            <a:r>
              <a:rPr lang="en-US" altLang="zh-CN" dirty="0">
                <a:solidFill>
                  <a:schemeClr val="accent2"/>
                </a:solidFill>
              </a:rPr>
              <a:t> older writes is a fundamental problem with RW-registers that shows up everywhere…</a:t>
            </a: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a:extLst>
              <a:ext uri="{FF2B5EF4-FFF2-40B4-BE49-F238E27FC236}">
                <a16:creationId xmlns:a16="http://schemas.microsoft.com/office/drawing/2014/main" id="{F54255A8-8EE5-4B1D-9C07-85A2604097B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347139" name="Rectangle 7">
            <a:extLst>
              <a:ext uri="{FF2B5EF4-FFF2-40B4-BE49-F238E27FC236}">
                <a16:creationId xmlns:a16="http://schemas.microsoft.com/office/drawing/2014/main" id="{8187F283-60B9-48C6-ADBD-429546B9BB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BFE7FC57-6173-4CCC-A627-02E58A842D37}" type="slidenum">
              <a:rPr lang="ar-SA" altLang="zh-CN" sz="1300" b="0">
                <a:latin typeface="Marlett" pitchFamily="2" charset="2"/>
              </a:rPr>
              <a:pPr/>
              <a:t>169</a:t>
            </a:fld>
            <a:endParaRPr lang="en-US" altLang="zh-CN" sz="1300" b="0">
              <a:latin typeface="Marlett" pitchFamily="2" charset="2"/>
            </a:endParaRPr>
          </a:p>
        </p:txBody>
      </p:sp>
      <p:sp>
        <p:nvSpPr>
          <p:cNvPr id="347140" name="Rectangle 2">
            <a:extLst>
              <a:ext uri="{FF2B5EF4-FFF2-40B4-BE49-F238E27FC236}">
                <a16:creationId xmlns:a16="http://schemas.microsoft.com/office/drawing/2014/main" id="{1514E10F-999B-4AA3-A9B6-ADAF7C6CB2E2}"/>
              </a:ext>
            </a:extLst>
          </p:cNvPr>
          <p:cNvSpPr>
            <a:spLocks noGrp="1" noRot="1" noChangeAspect="1" noChangeArrowheads="1" noTextEdit="1"/>
          </p:cNvSpPr>
          <p:nvPr>
            <p:ph type="sldImg"/>
          </p:nvPr>
        </p:nvSpPr>
        <p:spPr>
          <a:ln/>
        </p:spPr>
      </p:sp>
      <p:sp>
        <p:nvSpPr>
          <p:cNvPr id="347141" name="Rectangle 3">
            <a:extLst>
              <a:ext uri="{FF2B5EF4-FFF2-40B4-BE49-F238E27FC236}">
                <a16:creationId xmlns:a16="http://schemas.microsoft.com/office/drawing/2014/main" id="{DD98B9A6-B4D7-4160-86D1-1D93A92A53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32F3ECFD-09A3-43A6-83A4-040F18319FC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196611" name="Rectangle 7">
            <a:extLst>
              <a:ext uri="{FF2B5EF4-FFF2-40B4-BE49-F238E27FC236}">
                <a16:creationId xmlns:a16="http://schemas.microsoft.com/office/drawing/2014/main" id="{B10D2BB7-E74C-4929-A326-6D83AA6E8A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223AB13F-952E-4FFB-8977-B4B0F450AC48}" type="slidenum">
              <a:rPr lang="ar-SA" altLang="zh-CN" sz="1300" b="0">
                <a:latin typeface="Marlett" pitchFamily="2" charset="2"/>
              </a:rPr>
              <a:pPr/>
              <a:t>17</a:t>
            </a:fld>
            <a:endParaRPr lang="en-US" altLang="zh-CN" sz="1300" b="0">
              <a:latin typeface="Marlett" pitchFamily="2" charset="2"/>
            </a:endParaRPr>
          </a:p>
        </p:txBody>
      </p:sp>
      <p:sp>
        <p:nvSpPr>
          <p:cNvPr id="196612" name="Rectangle 2">
            <a:extLst>
              <a:ext uri="{FF2B5EF4-FFF2-40B4-BE49-F238E27FC236}">
                <a16:creationId xmlns:a16="http://schemas.microsoft.com/office/drawing/2014/main" id="{264B6D61-F963-4B6E-A695-561DD3DD5A55}"/>
              </a:ext>
            </a:extLst>
          </p:cNvPr>
          <p:cNvSpPr>
            <a:spLocks noGrp="1" noRot="1" noChangeAspect="1" noChangeArrowheads="1" noTextEdit="1"/>
          </p:cNvSpPr>
          <p:nvPr>
            <p:ph type="sldImg"/>
          </p:nvPr>
        </p:nvSpPr>
        <p:spPr>
          <a:ln/>
        </p:spPr>
      </p:sp>
      <p:sp>
        <p:nvSpPr>
          <p:cNvPr id="196613" name="Rectangle 3">
            <a:extLst>
              <a:ext uri="{FF2B5EF4-FFF2-40B4-BE49-F238E27FC236}">
                <a16:creationId xmlns:a16="http://schemas.microsoft.com/office/drawing/2014/main" id="{1FBDA690-A195-49E7-840F-4139284104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E238B53A-2EB9-407C-89CD-148E3F2159D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197635" name="Rectangle 7">
            <a:extLst>
              <a:ext uri="{FF2B5EF4-FFF2-40B4-BE49-F238E27FC236}">
                <a16:creationId xmlns:a16="http://schemas.microsoft.com/office/drawing/2014/main" id="{773E1292-6312-4AD2-A30C-4F43DFBB46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55C82182-3ABB-4531-99CF-F7D4A9BAD8E6}" type="slidenum">
              <a:rPr lang="ar-SA" altLang="zh-CN" sz="1300" b="0">
                <a:latin typeface="Marlett" pitchFamily="2" charset="2"/>
              </a:rPr>
              <a:pPr/>
              <a:t>18</a:t>
            </a:fld>
            <a:endParaRPr lang="en-US" altLang="zh-CN" sz="1300" b="0">
              <a:latin typeface="Marlett" pitchFamily="2" charset="2"/>
            </a:endParaRPr>
          </a:p>
        </p:txBody>
      </p:sp>
      <p:sp>
        <p:nvSpPr>
          <p:cNvPr id="197636" name="Rectangle 2">
            <a:extLst>
              <a:ext uri="{FF2B5EF4-FFF2-40B4-BE49-F238E27FC236}">
                <a16:creationId xmlns:a16="http://schemas.microsoft.com/office/drawing/2014/main" id="{4D5A7930-F80E-46B3-BDDF-A9CA5A7F4EAF}"/>
              </a:ext>
            </a:extLst>
          </p:cNvPr>
          <p:cNvSpPr>
            <a:spLocks noGrp="1" noRot="1" noChangeAspect="1" noChangeArrowheads="1" noTextEdit="1"/>
          </p:cNvSpPr>
          <p:nvPr>
            <p:ph type="sldImg"/>
          </p:nvPr>
        </p:nvSpPr>
        <p:spPr>
          <a:ln/>
        </p:spPr>
      </p:sp>
      <p:sp>
        <p:nvSpPr>
          <p:cNvPr id="197637" name="Rectangle 3">
            <a:extLst>
              <a:ext uri="{FF2B5EF4-FFF2-40B4-BE49-F238E27FC236}">
                <a16:creationId xmlns:a16="http://schemas.microsoft.com/office/drawing/2014/main" id="{CEAE84D4-AB2F-4BF9-AFF3-B9298C8306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E9E048EB-9DB2-4F27-9C62-B41C27FE2A3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198659" name="Rectangle 7">
            <a:extLst>
              <a:ext uri="{FF2B5EF4-FFF2-40B4-BE49-F238E27FC236}">
                <a16:creationId xmlns:a16="http://schemas.microsoft.com/office/drawing/2014/main" id="{7B83DA9B-A4D6-4C8E-B280-D6DEC6559C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E7E28B2C-2DBE-4AD3-A831-8FE6A6A621ED}" type="slidenum">
              <a:rPr lang="ar-SA" altLang="zh-CN" sz="1300" b="0">
                <a:latin typeface="Marlett" pitchFamily="2" charset="2"/>
              </a:rPr>
              <a:pPr/>
              <a:t>19</a:t>
            </a:fld>
            <a:endParaRPr lang="en-US" altLang="zh-CN" sz="1300" b="0">
              <a:latin typeface="Marlett" pitchFamily="2" charset="2"/>
            </a:endParaRPr>
          </a:p>
        </p:txBody>
      </p:sp>
      <p:sp>
        <p:nvSpPr>
          <p:cNvPr id="198660" name="Rectangle 2">
            <a:extLst>
              <a:ext uri="{FF2B5EF4-FFF2-40B4-BE49-F238E27FC236}">
                <a16:creationId xmlns:a16="http://schemas.microsoft.com/office/drawing/2014/main" id="{B8FD05A4-4FDD-4C4F-B738-48501D973F3B}"/>
              </a:ext>
            </a:extLst>
          </p:cNvPr>
          <p:cNvSpPr>
            <a:spLocks noGrp="1" noRot="1" noChangeAspect="1" noChangeArrowheads="1" noTextEdit="1"/>
          </p:cNvSpPr>
          <p:nvPr>
            <p:ph type="sldImg"/>
          </p:nvPr>
        </p:nvSpPr>
        <p:spPr>
          <a:ln/>
        </p:spPr>
      </p:sp>
      <p:sp>
        <p:nvSpPr>
          <p:cNvPr id="198661" name="Rectangle 3">
            <a:extLst>
              <a:ext uri="{FF2B5EF4-FFF2-40B4-BE49-F238E27FC236}">
                <a16:creationId xmlns:a16="http://schemas.microsoft.com/office/drawing/2014/main" id="{6205C3B5-66BC-4F9F-A851-2A729863CB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B9CFF169-1C0B-4675-B88B-0C086818DF1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181251" name="Rectangle 7">
            <a:extLst>
              <a:ext uri="{FF2B5EF4-FFF2-40B4-BE49-F238E27FC236}">
                <a16:creationId xmlns:a16="http://schemas.microsoft.com/office/drawing/2014/main" id="{0C8018FA-9FA8-407E-821E-EBDB41F9E3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7A632D27-C2F7-435F-A17B-3C87C1B92594}" type="slidenum">
              <a:rPr lang="ar-SA" altLang="zh-CN" sz="1300" b="0">
                <a:latin typeface="Marlett" pitchFamily="2" charset="2"/>
              </a:rPr>
              <a:pPr/>
              <a:t>2</a:t>
            </a:fld>
            <a:endParaRPr lang="en-US" altLang="zh-CN" sz="1300" b="0">
              <a:latin typeface="Marlett" pitchFamily="2" charset="2"/>
            </a:endParaRPr>
          </a:p>
        </p:txBody>
      </p:sp>
      <p:sp>
        <p:nvSpPr>
          <p:cNvPr id="181252" name="Rectangle 2">
            <a:extLst>
              <a:ext uri="{FF2B5EF4-FFF2-40B4-BE49-F238E27FC236}">
                <a16:creationId xmlns:a16="http://schemas.microsoft.com/office/drawing/2014/main" id="{52008C85-8550-4652-8E7A-0F9F645A763F}"/>
              </a:ext>
            </a:extLst>
          </p:cNvPr>
          <p:cNvSpPr>
            <a:spLocks noGrp="1" noRot="1" noChangeAspect="1" noChangeArrowheads="1" noTextEdit="1"/>
          </p:cNvSpPr>
          <p:nvPr>
            <p:ph type="sldImg"/>
          </p:nvPr>
        </p:nvSpPr>
        <p:spPr>
          <a:ln/>
        </p:spPr>
      </p:sp>
      <p:sp>
        <p:nvSpPr>
          <p:cNvPr id="181253" name="Rectangle 3">
            <a:extLst>
              <a:ext uri="{FF2B5EF4-FFF2-40B4-BE49-F238E27FC236}">
                <a16:creationId xmlns:a16="http://schemas.microsoft.com/office/drawing/2014/main" id="{5678A8ED-B02E-4012-874F-B20C1A3049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4734F60C-3EC1-4F5F-BEA8-FC7CD735BD1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199683" name="Rectangle 7">
            <a:extLst>
              <a:ext uri="{FF2B5EF4-FFF2-40B4-BE49-F238E27FC236}">
                <a16:creationId xmlns:a16="http://schemas.microsoft.com/office/drawing/2014/main" id="{3D53A133-9194-4AA1-82E1-18DF00216F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DA9DAA5B-AE4C-46DD-8021-E6B62647ED8F}" type="slidenum">
              <a:rPr lang="ar-SA" altLang="zh-CN" sz="1300" b="0">
                <a:latin typeface="Marlett" pitchFamily="2" charset="2"/>
              </a:rPr>
              <a:pPr/>
              <a:t>20</a:t>
            </a:fld>
            <a:endParaRPr lang="en-US" altLang="zh-CN" sz="1300" b="0">
              <a:latin typeface="Marlett" pitchFamily="2" charset="2"/>
            </a:endParaRPr>
          </a:p>
        </p:txBody>
      </p:sp>
      <p:sp>
        <p:nvSpPr>
          <p:cNvPr id="199684" name="Rectangle 2">
            <a:extLst>
              <a:ext uri="{FF2B5EF4-FFF2-40B4-BE49-F238E27FC236}">
                <a16:creationId xmlns:a16="http://schemas.microsoft.com/office/drawing/2014/main" id="{F6BF861A-DE65-48A0-B0EC-537D95F415A4}"/>
              </a:ext>
            </a:extLst>
          </p:cNvPr>
          <p:cNvSpPr>
            <a:spLocks noGrp="1" noRot="1" noChangeAspect="1" noChangeArrowheads="1" noTextEdit="1"/>
          </p:cNvSpPr>
          <p:nvPr>
            <p:ph type="sldImg"/>
          </p:nvPr>
        </p:nvSpPr>
        <p:spPr>
          <a:ln/>
        </p:spPr>
      </p:sp>
      <p:sp>
        <p:nvSpPr>
          <p:cNvPr id="199685" name="Rectangle 3">
            <a:extLst>
              <a:ext uri="{FF2B5EF4-FFF2-40B4-BE49-F238E27FC236}">
                <a16:creationId xmlns:a16="http://schemas.microsoft.com/office/drawing/2014/main" id="{77B92065-8635-4328-90F2-F007017CD8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The “arrow” (HAPPENS BEFORE) notation was introduced by Leslie Lamport, a distributed computing pioneer.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id="{12B491B4-64AE-4011-97E4-FD82363A160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00707" name="Rectangle 7">
            <a:extLst>
              <a:ext uri="{FF2B5EF4-FFF2-40B4-BE49-F238E27FC236}">
                <a16:creationId xmlns:a16="http://schemas.microsoft.com/office/drawing/2014/main" id="{850EB69C-263B-4AED-8B7C-0024AB0765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02D824BD-64A7-4EAC-A2A0-156C14E1DA81}" type="slidenum">
              <a:rPr lang="ar-SA" altLang="zh-CN" sz="1300" b="0">
                <a:latin typeface="Marlett" pitchFamily="2" charset="2"/>
              </a:rPr>
              <a:pPr/>
              <a:t>21</a:t>
            </a:fld>
            <a:endParaRPr lang="en-US" altLang="zh-CN" sz="1300" b="0">
              <a:latin typeface="Marlett" pitchFamily="2" charset="2"/>
            </a:endParaRPr>
          </a:p>
        </p:txBody>
      </p:sp>
      <p:sp>
        <p:nvSpPr>
          <p:cNvPr id="200708" name="Rectangle 2">
            <a:extLst>
              <a:ext uri="{FF2B5EF4-FFF2-40B4-BE49-F238E27FC236}">
                <a16:creationId xmlns:a16="http://schemas.microsoft.com/office/drawing/2014/main" id="{01699023-DFE2-4590-A424-C4B4585CA724}"/>
              </a:ext>
            </a:extLst>
          </p:cNvPr>
          <p:cNvSpPr>
            <a:spLocks noGrp="1" noRot="1" noChangeAspect="1" noChangeArrowheads="1" noTextEdit="1"/>
          </p:cNvSpPr>
          <p:nvPr>
            <p:ph type="sldImg"/>
          </p:nvPr>
        </p:nvSpPr>
        <p:spPr>
          <a:ln/>
        </p:spPr>
      </p:sp>
      <p:sp>
        <p:nvSpPr>
          <p:cNvPr id="200709" name="Rectangle 3">
            <a:extLst>
              <a:ext uri="{FF2B5EF4-FFF2-40B4-BE49-F238E27FC236}">
                <a16:creationId xmlns:a16="http://schemas.microsoft.com/office/drawing/2014/main" id="{70CD72A7-F74F-4A4D-9243-52EAF728A8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Week is concurrent with month</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BD3E0BA0-58BD-44E3-BCCC-405F5219C75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01731" name="Rectangle 7">
            <a:extLst>
              <a:ext uri="{FF2B5EF4-FFF2-40B4-BE49-F238E27FC236}">
                <a16:creationId xmlns:a16="http://schemas.microsoft.com/office/drawing/2014/main" id="{27FFD082-5FF2-4484-9BC0-3FDCF0A77D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E5F976C9-2EE0-486C-9239-B5285CE8F211}" type="slidenum">
              <a:rPr lang="ar-SA" altLang="zh-CN" sz="1300" b="0">
                <a:latin typeface="Marlett" pitchFamily="2" charset="2"/>
              </a:rPr>
              <a:pPr/>
              <a:t>22</a:t>
            </a:fld>
            <a:endParaRPr lang="en-US" altLang="zh-CN" sz="1300" b="0">
              <a:latin typeface="Marlett" pitchFamily="2" charset="2"/>
            </a:endParaRPr>
          </a:p>
        </p:txBody>
      </p:sp>
      <p:sp>
        <p:nvSpPr>
          <p:cNvPr id="201732" name="Rectangle 2">
            <a:extLst>
              <a:ext uri="{FF2B5EF4-FFF2-40B4-BE49-F238E27FC236}">
                <a16:creationId xmlns:a16="http://schemas.microsoft.com/office/drawing/2014/main" id="{7A924BFF-EACB-4768-A147-0AF965B60730}"/>
              </a:ext>
            </a:extLst>
          </p:cNvPr>
          <p:cNvSpPr>
            <a:spLocks noGrp="1" noRot="1" noChangeAspect="1" noChangeArrowheads="1" noTextEdit="1"/>
          </p:cNvSpPr>
          <p:nvPr>
            <p:ph type="sldImg"/>
          </p:nvPr>
        </p:nvSpPr>
        <p:spPr>
          <a:ln/>
        </p:spPr>
      </p:sp>
      <p:sp>
        <p:nvSpPr>
          <p:cNvPr id="201733" name="Rectangle 3">
            <a:extLst>
              <a:ext uri="{FF2B5EF4-FFF2-40B4-BE49-F238E27FC236}">
                <a16:creationId xmlns:a16="http://schemas.microsoft.com/office/drawing/2014/main" id="{F4CA3F2A-6C03-404B-B657-36FD864D4F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14A95877-E095-4951-8F8D-1AEB02DA3F4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02755" name="Rectangle 7">
            <a:extLst>
              <a:ext uri="{FF2B5EF4-FFF2-40B4-BE49-F238E27FC236}">
                <a16:creationId xmlns:a16="http://schemas.microsoft.com/office/drawing/2014/main" id="{8B3BC6C1-0915-4F4E-974F-7A8D87CE95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57A288B0-1D55-4E3D-85A4-2D757D042902}" type="slidenum">
              <a:rPr lang="ar-SA" altLang="zh-CN" sz="1300" b="0">
                <a:latin typeface="Marlett" pitchFamily="2" charset="2"/>
              </a:rPr>
              <a:pPr/>
              <a:t>23</a:t>
            </a:fld>
            <a:endParaRPr lang="en-US" altLang="zh-CN" sz="1300" b="0">
              <a:latin typeface="Marlett" pitchFamily="2" charset="2"/>
            </a:endParaRPr>
          </a:p>
        </p:txBody>
      </p:sp>
      <p:sp>
        <p:nvSpPr>
          <p:cNvPr id="202756" name="Rectangle 2">
            <a:extLst>
              <a:ext uri="{FF2B5EF4-FFF2-40B4-BE49-F238E27FC236}">
                <a16:creationId xmlns:a16="http://schemas.microsoft.com/office/drawing/2014/main" id="{56EF9EFA-844B-4CE3-8619-6F27E22E2879}"/>
              </a:ext>
            </a:extLst>
          </p:cNvPr>
          <p:cNvSpPr>
            <a:spLocks noGrp="1" noRot="1" noChangeAspect="1" noChangeArrowheads="1" noTextEdit="1"/>
          </p:cNvSpPr>
          <p:nvPr>
            <p:ph type="sldImg"/>
          </p:nvPr>
        </p:nvSpPr>
        <p:spPr>
          <a:ln/>
        </p:spPr>
      </p:sp>
      <p:sp>
        <p:nvSpPr>
          <p:cNvPr id="202757" name="Rectangle 3">
            <a:extLst>
              <a:ext uri="{FF2B5EF4-FFF2-40B4-BE49-F238E27FC236}">
                <a16:creationId xmlns:a16="http://schemas.microsoft.com/office/drawing/2014/main" id="{E70C8681-6D40-4F17-AFEA-E2B32BAA28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113F89B1-F072-4074-9666-5F962F3E9FF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03779" name="Rectangle 7">
            <a:extLst>
              <a:ext uri="{FF2B5EF4-FFF2-40B4-BE49-F238E27FC236}">
                <a16:creationId xmlns:a16="http://schemas.microsoft.com/office/drawing/2014/main" id="{C5B7A107-8873-4E4A-8014-2EE40C073E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0C8F32DB-8009-455F-AD7A-E51E24B73EEB}" type="slidenum">
              <a:rPr lang="ar-SA" altLang="zh-CN" sz="1300" b="0">
                <a:latin typeface="Marlett" pitchFamily="2" charset="2"/>
              </a:rPr>
              <a:pPr/>
              <a:t>24</a:t>
            </a:fld>
            <a:endParaRPr lang="en-US" altLang="zh-CN" sz="1300" b="0">
              <a:latin typeface="Marlett" pitchFamily="2" charset="2"/>
            </a:endParaRPr>
          </a:p>
        </p:txBody>
      </p:sp>
      <p:sp>
        <p:nvSpPr>
          <p:cNvPr id="203780" name="Rectangle 2">
            <a:extLst>
              <a:ext uri="{FF2B5EF4-FFF2-40B4-BE49-F238E27FC236}">
                <a16:creationId xmlns:a16="http://schemas.microsoft.com/office/drawing/2014/main" id="{1F3EE711-E31C-432D-8450-29C9C8DBB38A}"/>
              </a:ext>
            </a:extLst>
          </p:cNvPr>
          <p:cNvSpPr>
            <a:spLocks noGrp="1" noRot="1" noChangeAspect="1" noChangeArrowheads="1" noTextEdit="1"/>
          </p:cNvSpPr>
          <p:nvPr>
            <p:ph type="sldImg"/>
          </p:nvPr>
        </p:nvSpPr>
        <p:spPr>
          <a:ln/>
        </p:spPr>
      </p:sp>
      <p:sp>
        <p:nvSpPr>
          <p:cNvPr id="203781" name="Rectangle 3">
            <a:extLst>
              <a:ext uri="{FF2B5EF4-FFF2-40B4-BE49-F238E27FC236}">
                <a16:creationId xmlns:a16="http://schemas.microsoft.com/office/drawing/2014/main" id="{20915EE6-27B9-41D5-880C-034BA1A821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a:extLst>
              <a:ext uri="{FF2B5EF4-FFF2-40B4-BE49-F238E27FC236}">
                <a16:creationId xmlns:a16="http://schemas.microsoft.com/office/drawing/2014/main" id="{C5147836-C2CD-4281-9E65-B227D061BC1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04803" name="Rectangle 7">
            <a:extLst>
              <a:ext uri="{FF2B5EF4-FFF2-40B4-BE49-F238E27FC236}">
                <a16:creationId xmlns:a16="http://schemas.microsoft.com/office/drawing/2014/main" id="{F83DE3CC-BB50-43D3-B5CC-7CC3096BAE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58CF7E0B-78B3-4239-9BDC-780294EA2141}" type="slidenum">
              <a:rPr lang="ar-SA" altLang="zh-CN" sz="1300" b="0">
                <a:latin typeface="Marlett" pitchFamily="2" charset="2"/>
              </a:rPr>
              <a:pPr/>
              <a:t>25</a:t>
            </a:fld>
            <a:endParaRPr lang="en-US" altLang="zh-CN" sz="1300" b="0">
              <a:latin typeface="Marlett" pitchFamily="2" charset="2"/>
            </a:endParaRPr>
          </a:p>
        </p:txBody>
      </p:sp>
      <p:sp>
        <p:nvSpPr>
          <p:cNvPr id="204804" name="Rectangle 2">
            <a:extLst>
              <a:ext uri="{FF2B5EF4-FFF2-40B4-BE49-F238E27FC236}">
                <a16:creationId xmlns:a16="http://schemas.microsoft.com/office/drawing/2014/main" id="{968A9D4C-886B-4152-9590-FC9F7CDFB1D9}"/>
              </a:ext>
            </a:extLst>
          </p:cNvPr>
          <p:cNvSpPr>
            <a:spLocks noGrp="1" noRot="1" noChangeAspect="1" noChangeArrowheads="1" noTextEdit="1"/>
          </p:cNvSpPr>
          <p:nvPr>
            <p:ph type="sldImg"/>
          </p:nvPr>
        </p:nvSpPr>
        <p:spPr>
          <a:ln/>
        </p:spPr>
      </p:sp>
      <p:sp>
        <p:nvSpPr>
          <p:cNvPr id="204805" name="Rectangle 3">
            <a:extLst>
              <a:ext uri="{FF2B5EF4-FFF2-40B4-BE49-F238E27FC236}">
                <a16:creationId xmlns:a16="http://schemas.microsoft.com/office/drawing/2014/main" id="{95C2D216-56CE-4F85-BFA3-58A2C3BDAD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FAABB49A-8C9B-4A6B-93A5-398AFCE8386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05827" name="Rectangle 7">
            <a:extLst>
              <a:ext uri="{FF2B5EF4-FFF2-40B4-BE49-F238E27FC236}">
                <a16:creationId xmlns:a16="http://schemas.microsoft.com/office/drawing/2014/main" id="{E293E407-F040-48F4-B91F-C795DEBF5F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2BAF290B-9B9D-4A1B-8A76-23A378CC00CA}" type="slidenum">
              <a:rPr lang="ar-SA" altLang="zh-CN" sz="1300" b="0">
                <a:latin typeface="Marlett" pitchFamily="2" charset="2"/>
              </a:rPr>
              <a:pPr/>
              <a:t>26</a:t>
            </a:fld>
            <a:endParaRPr lang="en-US" altLang="zh-CN" sz="1300" b="0">
              <a:latin typeface="Marlett" pitchFamily="2" charset="2"/>
            </a:endParaRPr>
          </a:p>
        </p:txBody>
      </p:sp>
      <p:sp>
        <p:nvSpPr>
          <p:cNvPr id="205828" name="Rectangle 2">
            <a:extLst>
              <a:ext uri="{FF2B5EF4-FFF2-40B4-BE49-F238E27FC236}">
                <a16:creationId xmlns:a16="http://schemas.microsoft.com/office/drawing/2014/main" id="{5BC2003C-6EC5-4921-96CB-669C2F2FA42E}"/>
              </a:ext>
            </a:extLst>
          </p:cNvPr>
          <p:cNvSpPr>
            <a:spLocks noGrp="1" noRot="1" noChangeAspect="1" noChangeArrowheads="1" noTextEdit="1"/>
          </p:cNvSpPr>
          <p:nvPr>
            <p:ph type="sldImg"/>
          </p:nvPr>
        </p:nvSpPr>
        <p:spPr>
          <a:ln/>
        </p:spPr>
      </p:sp>
      <p:sp>
        <p:nvSpPr>
          <p:cNvPr id="205829" name="Rectangle 3">
            <a:extLst>
              <a:ext uri="{FF2B5EF4-FFF2-40B4-BE49-F238E27FC236}">
                <a16:creationId xmlns:a16="http://schemas.microsoft.com/office/drawing/2014/main" id="{0A96C961-7832-4FD2-8DDC-8FE70D714E71}"/>
              </a:ext>
            </a:extLst>
          </p:cNvPr>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F4C3C904-266E-424F-87C6-B3898AEB01A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06851" name="Rectangle 7">
            <a:extLst>
              <a:ext uri="{FF2B5EF4-FFF2-40B4-BE49-F238E27FC236}">
                <a16:creationId xmlns:a16="http://schemas.microsoft.com/office/drawing/2014/main" id="{862CB417-C7D5-442E-8DEF-678B04E895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03665FAD-F72F-41B4-83DA-014288ED50ED}" type="slidenum">
              <a:rPr lang="ar-SA" altLang="zh-CN" sz="1300" b="0">
                <a:latin typeface="Marlett" pitchFamily="2" charset="2"/>
              </a:rPr>
              <a:pPr/>
              <a:t>27</a:t>
            </a:fld>
            <a:endParaRPr lang="en-US" altLang="zh-CN" sz="1300" b="0">
              <a:latin typeface="Marlett" pitchFamily="2" charset="2"/>
            </a:endParaRPr>
          </a:p>
        </p:txBody>
      </p:sp>
      <p:sp>
        <p:nvSpPr>
          <p:cNvPr id="206852" name="Rectangle 2">
            <a:extLst>
              <a:ext uri="{FF2B5EF4-FFF2-40B4-BE49-F238E27FC236}">
                <a16:creationId xmlns:a16="http://schemas.microsoft.com/office/drawing/2014/main" id="{3939E864-866E-4F60-A58C-BD6B40E0D40E}"/>
              </a:ext>
            </a:extLst>
          </p:cNvPr>
          <p:cNvSpPr>
            <a:spLocks noGrp="1" noRot="1" noChangeAspect="1" noChangeArrowheads="1" noTextEdit="1"/>
          </p:cNvSpPr>
          <p:nvPr>
            <p:ph type="sldImg"/>
          </p:nvPr>
        </p:nvSpPr>
        <p:spPr>
          <a:ln/>
        </p:spPr>
      </p:sp>
      <p:sp>
        <p:nvSpPr>
          <p:cNvPr id="206853" name="Rectangle 3">
            <a:extLst>
              <a:ext uri="{FF2B5EF4-FFF2-40B4-BE49-F238E27FC236}">
                <a16:creationId xmlns:a16="http://schemas.microsoft.com/office/drawing/2014/main" id="{67B8153C-CD59-4B9B-9F29-7BF59B57E1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E37069A9-3D67-42B4-B5A5-63D65237B04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07875" name="Rectangle 7">
            <a:extLst>
              <a:ext uri="{FF2B5EF4-FFF2-40B4-BE49-F238E27FC236}">
                <a16:creationId xmlns:a16="http://schemas.microsoft.com/office/drawing/2014/main" id="{32579485-437E-4D65-B894-04A2941761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D13ED5DA-76EF-4620-A117-547F4382B9AF}" type="slidenum">
              <a:rPr lang="ar-SA" altLang="zh-CN" sz="1300" b="0">
                <a:latin typeface="Marlett" pitchFamily="2" charset="2"/>
              </a:rPr>
              <a:pPr/>
              <a:t>28</a:t>
            </a:fld>
            <a:endParaRPr lang="en-US" altLang="zh-CN" sz="1300" b="0">
              <a:latin typeface="Marlett" pitchFamily="2" charset="2"/>
            </a:endParaRPr>
          </a:p>
        </p:txBody>
      </p:sp>
      <p:sp>
        <p:nvSpPr>
          <p:cNvPr id="207876" name="Rectangle 2">
            <a:extLst>
              <a:ext uri="{FF2B5EF4-FFF2-40B4-BE49-F238E27FC236}">
                <a16:creationId xmlns:a16="http://schemas.microsoft.com/office/drawing/2014/main" id="{119DC855-2670-4D47-8690-C2A00741C529}"/>
              </a:ext>
            </a:extLst>
          </p:cNvPr>
          <p:cNvSpPr>
            <a:spLocks noGrp="1" noRot="1" noChangeAspect="1" noChangeArrowheads="1" noTextEdit="1"/>
          </p:cNvSpPr>
          <p:nvPr>
            <p:ph type="sldImg"/>
          </p:nvPr>
        </p:nvSpPr>
        <p:spPr>
          <a:ln/>
        </p:spPr>
      </p:sp>
      <p:sp>
        <p:nvSpPr>
          <p:cNvPr id="207877" name="Rectangle 3">
            <a:extLst>
              <a:ext uri="{FF2B5EF4-FFF2-40B4-BE49-F238E27FC236}">
                <a16:creationId xmlns:a16="http://schemas.microsoft.com/office/drawing/2014/main" id="{14B5C86D-98F2-4DBF-8623-4943CB5564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1C379573-ED7E-435D-94F7-69DB1F436B7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08899" name="Rectangle 7">
            <a:extLst>
              <a:ext uri="{FF2B5EF4-FFF2-40B4-BE49-F238E27FC236}">
                <a16:creationId xmlns:a16="http://schemas.microsoft.com/office/drawing/2014/main" id="{F1126F6F-E447-424A-9A62-2226C3DB2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ED4DB17C-9B48-402D-8105-D8FA51B3359A}" type="slidenum">
              <a:rPr lang="ar-SA" altLang="zh-CN" sz="1300" b="0">
                <a:latin typeface="Marlett" pitchFamily="2" charset="2"/>
              </a:rPr>
              <a:pPr/>
              <a:t>29</a:t>
            </a:fld>
            <a:endParaRPr lang="en-US" altLang="zh-CN" sz="1300" b="0">
              <a:latin typeface="Marlett" pitchFamily="2" charset="2"/>
            </a:endParaRPr>
          </a:p>
        </p:txBody>
      </p:sp>
      <p:sp>
        <p:nvSpPr>
          <p:cNvPr id="208900" name="Rectangle 2">
            <a:extLst>
              <a:ext uri="{FF2B5EF4-FFF2-40B4-BE49-F238E27FC236}">
                <a16:creationId xmlns:a16="http://schemas.microsoft.com/office/drawing/2014/main" id="{0AED15E5-641B-477B-821E-7FB47C233248}"/>
              </a:ext>
            </a:extLst>
          </p:cNvPr>
          <p:cNvSpPr>
            <a:spLocks noGrp="1" noRot="1" noChangeAspect="1" noChangeArrowheads="1" noTextEdit="1"/>
          </p:cNvSpPr>
          <p:nvPr>
            <p:ph type="sldImg"/>
          </p:nvPr>
        </p:nvSpPr>
        <p:spPr>
          <a:ln/>
        </p:spPr>
      </p:sp>
      <p:sp>
        <p:nvSpPr>
          <p:cNvPr id="208901" name="Rectangle 3">
            <a:extLst>
              <a:ext uri="{FF2B5EF4-FFF2-40B4-BE49-F238E27FC236}">
                <a16:creationId xmlns:a16="http://schemas.microsoft.com/office/drawing/2014/main" id="{143C848D-E693-44F5-B856-E4B10F995F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Image Placeholder 1">
            <a:extLst>
              <a:ext uri="{FF2B5EF4-FFF2-40B4-BE49-F238E27FC236}">
                <a16:creationId xmlns:a16="http://schemas.microsoft.com/office/drawing/2014/main" id="{5B57CC59-BC20-405D-A1DD-8F678666A2BF}"/>
              </a:ext>
            </a:extLst>
          </p:cNvPr>
          <p:cNvSpPr>
            <a:spLocks noGrp="1" noRot="1" noChangeAspect="1" noTextEdit="1"/>
          </p:cNvSpPr>
          <p:nvPr>
            <p:ph type="sldImg"/>
          </p:nvPr>
        </p:nvSpPr>
        <p:spPr>
          <a:ln/>
        </p:spPr>
      </p:sp>
      <p:sp>
        <p:nvSpPr>
          <p:cNvPr id="182275" name="Notes Placeholder 2">
            <a:extLst>
              <a:ext uri="{FF2B5EF4-FFF2-40B4-BE49-F238E27FC236}">
                <a16:creationId xmlns:a16="http://schemas.microsoft.com/office/drawing/2014/main" id="{65786FB9-3ADF-4B23-86BE-BF15837451E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82276" name="Header Placeholder 3">
            <a:extLst>
              <a:ext uri="{FF2B5EF4-FFF2-40B4-BE49-F238E27FC236}">
                <a16:creationId xmlns:a16="http://schemas.microsoft.com/office/drawing/2014/main" id="{188848C6-C181-47D4-AEF7-D4FA2BBA6E5C}"/>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182277" name="Slide Number Placeholder 4">
            <a:extLst>
              <a:ext uri="{FF2B5EF4-FFF2-40B4-BE49-F238E27FC236}">
                <a16:creationId xmlns:a16="http://schemas.microsoft.com/office/drawing/2014/main" id="{9E8EDC75-3F0F-4A2A-B93E-7F204FA0DA9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6CAC7395-EAA4-4D64-9313-15E51FAD3A3C}" type="slidenum">
              <a:rPr lang="ar-SA" altLang="zh-CN" sz="1300" b="0">
                <a:latin typeface="Marlett" pitchFamily="2" charset="2"/>
              </a:rPr>
              <a:pPr/>
              <a:t>3</a:t>
            </a:fld>
            <a:endParaRPr lang="en-US" altLang="zh-CN" sz="1300" b="0">
              <a:latin typeface="Marlett" pitchFamily="2" charset="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id="{A57DE597-E613-485B-8DCF-4BAF8842F4E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09923" name="Rectangle 7">
            <a:extLst>
              <a:ext uri="{FF2B5EF4-FFF2-40B4-BE49-F238E27FC236}">
                <a16:creationId xmlns:a16="http://schemas.microsoft.com/office/drawing/2014/main" id="{30E1CB3B-1102-46FD-A974-565D03235E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1B0FC92E-B54A-49F8-94FF-A6A3367CE11B}" type="slidenum">
              <a:rPr lang="ar-SA" altLang="zh-CN" sz="1300" b="0">
                <a:latin typeface="Marlett" pitchFamily="2" charset="2"/>
              </a:rPr>
              <a:pPr/>
              <a:t>30</a:t>
            </a:fld>
            <a:endParaRPr lang="en-US" altLang="zh-CN" sz="1300" b="0">
              <a:latin typeface="Marlett" pitchFamily="2" charset="2"/>
            </a:endParaRPr>
          </a:p>
        </p:txBody>
      </p:sp>
      <p:sp>
        <p:nvSpPr>
          <p:cNvPr id="209924" name="Rectangle 2">
            <a:extLst>
              <a:ext uri="{FF2B5EF4-FFF2-40B4-BE49-F238E27FC236}">
                <a16:creationId xmlns:a16="http://schemas.microsoft.com/office/drawing/2014/main" id="{88301351-0776-48E7-BE36-8913F9BD77E2}"/>
              </a:ext>
            </a:extLst>
          </p:cNvPr>
          <p:cNvSpPr>
            <a:spLocks noGrp="1" noRot="1" noChangeAspect="1" noChangeArrowheads="1" noTextEdit="1"/>
          </p:cNvSpPr>
          <p:nvPr>
            <p:ph type="sldImg"/>
          </p:nvPr>
        </p:nvSpPr>
        <p:spPr>
          <a:ln/>
        </p:spPr>
      </p:sp>
      <p:sp>
        <p:nvSpPr>
          <p:cNvPr id="209925" name="Rectangle 3">
            <a:extLst>
              <a:ext uri="{FF2B5EF4-FFF2-40B4-BE49-F238E27FC236}">
                <a16:creationId xmlns:a16="http://schemas.microsoft.com/office/drawing/2014/main" id="{44BEADBB-B3E2-471D-BB20-7DBC760FD8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a:extLst>
              <a:ext uri="{FF2B5EF4-FFF2-40B4-BE49-F238E27FC236}">
                <a16:creationId xmlns:a16="http://schemas.microsoft.com/office/drawing/2014/main" id="{F4EC5820-21CD-4433-AC57-DAF5F7C9554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10947" name="Rectangle 7">
            <a:extLst>
              <a:ext uri="{FF2B5EF4-FFF2-40B4-BE49-F238E27FC236}">
                <a16:creationId xmlns:a16="http://schemas.microsoft.com/office/drawing/2014/main" id="{CE0BA414-E6C0-4D27-AE8A-AEA0B7595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5FF356EA-5608-4578-B1FB-12B0B24DBBC3}" type="slidenum">
              <a:rPr lang="ar-SA" altLang="zh-CN" sz="1300" b="0">
                <a:latin typeface="Marlett" pitchFamily="2" charset="2"/>
              </a:rPr>
              <a:pPr/>
              <a:t>31</a:t>
            </a:fld>
            <a:endParaRPr lang="en-US" altLang="zh-CN" sz="1300" b="0">
              <a:latin typeface="Marlett" pitchFamily="2" charset="2"/>
            </a:endParaRPr>
          </a:p>
        </p:txBody>
      </p:sp>
      <p:sp>
        <p:nvSpPr>
          <p:cNvPr id="210948" name="Rectangle 2">
            <a:extLst>
              <a:ext uri="{FF2B5EF4-FFF2-40B4-BE49-F238E27FC236}">
                <a16:creationId xmlns:a16="http://schemas.microsoft.com/office/drawing/2014/main" id="{444AFBC5-D20B-4F49-99EB-8A70D49C309F}"/>
              </a:ext>
            </a:extLst>
          </p:cNvPr>
          <p:cNvSpPr>
            <a:spLocks noGrp="1" noRot="1" noChangeAspect="1" noChangeArrowheads="1" noTextEdit="1"/>
          </p:cNvSpPr>
          <p:nvPr>
            <p:ph type="sldImg"/>
          </p:nvPr>
        </p:nvSpPr>
        <p:spPr>
          <a:ln/>
        </p:spPr>
      </p:sp>
      <p:sp>
        <p:nvSpPr>
          <p:cNvPr id="210949" name="Rectangle 3">
            <a:extLst>
              <a:ext uri="{FF2B5EF4-FFF2-40B4-BE49-F238E27FC236}">
                <a16:creationId xmlns:a16="http://schemas.microsoft.com/office/drawing/2014/main" id="{E8F1479B-C352-4148-817A-A9EAE885B6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5EB7B408-CBA6-4F19-961F-A8401521F58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11971" name="Rectangle 7">
            <a:extLst>
              <a:ext uri="{FF2B5EF4-FFF2-40B4-BE49-F238E27FC236}">
                <a16:creationId xmlns:a16="http://schemas.microsoft.com/office/drawing/2014/main" id="{75F81B90-B036-4CD8-A6AB-CADB509A9B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A25CD9A1-239D-4566-AEE9-6E8A897E9D5B}" type="slidenum">
              <a:rPr lang="ar-SA" altLang="zh-CN" sz="1300" b="0">
                <a:latin typeface="Marlett" pitchFamily="2" charset="2"/>
              </a:rPr>
              <a:pPr/>
              <a:t>32</a:t>
            </a:fld>
            <a:endParaRPr lang="en-US" altLang="zh-CN" sz="1300" b="0">
              <a:latin typeface="Marlett" pitchFamily="2" charset="2"/>
            </a:endParaRPr>
          </a:p>
        </p:txBody>
      </p:sp>
      <p:sp>
        <p:nvSpPr>
          <p:cNvPr id="211972" name="Rectangle 2">
            <a:extLst>
              <a:ext uri="{FF2B5EF4-FFF2-40B4-BE49-F238E27FC236}">
                <a16:creationId xmlns:a16="http://schemas.microsoft.com/office/drawing/2014/main" id="{19D2B26E-C310-4272-9C74-E62E9B851B10}"/>
              </a:ext>
            </a:extLst>
          </p:cNvPr>
          <p:cNvSpPr>
            <a:spLocks noGrp="1" noRot="1" noChangeAspect="1" noChangeArrowheads="1" noTextEdit="1"/>
          </p:cNvSpPr>
          <p:nvPr>
            <p:ph type="sldImg"/>
          </p:nvPr>
        </p:nvSpPr>
        <p:spPr>
          <a:ln/>
        </p:spPr>
      </p:sp>
      <p:sp>
        <p:nvSpPr>
          <p:cNvPr id="211973" name="Rectangle 3">
            <a:extLst>
              <a:ext uri="{FF2B5EF4-FFF2-40B4-BE49-F238E27FC236}">
                <a16:creationId xmlns:a16="http://schemas.microsoft.com/office/drawing/2014/main" id="{00A628D2-C818-457C-8B9B-11BDC6871B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id="{6A75E234-2985-4974-807B-212E31E6189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12995" name="Rectangle 7">
            <a:extLst>
              <a:ext uri="{FF2B5EF4-FFF2-40B4-BE49-F238E27FC236}">
                <a16:creationId xmlns:a16="http://schemas.microsoft.com/office/drawing/2014/main" id="{E7DF0523-1977-42D0-9259-58EE686E00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15633C31-67CA-489D-BE27-780A05C1D897}" type="slidenum">
              <a:rPr lang="ar-SA" altLang="zh-CN" sz="1300" b="0">
                <a:latin typeface="Marlett" pitchFamily="2" charset="2"/>
              </a:rPr>
              <a:pPr/>
              <a:t>33</a:t>
            </a:fld>
            <a:endParaRPr lang="en-US" altLang="zh-CN" sz="1300" b="0">
              <a:latin typeface="Marlett" pitchFamily="2" charset="2"/>
            </a:endParaRPr>
          </a:p>
        </p:txBody>
      </p:sp>
      <p:sp>
        <p:nvSpPr>
          <p:cNvPr id="212996" name="Rectangle 2">
            <a:extLst>
              <a:ext uri="{FF2B5EF4-FFF2-40B4-BE49-F238E27FC236}">
                <a16:creationId xmlns:a16="http://schemas.microsoft.com/office/drawing/2014/main" id="{5F57B2A5-904E-4544-AD1B-1F2709B19B80}"/>
              </a:ext>
            </a:extLst>
          </p:cNvPr>
          <p:cNvSpPr>
            <a:spLocks noGrp="1" noRot="1" noChangeAspect="1" noChangeArrowheads="1" noTextEdit="1"/>
          </p:cNvSpPr>
          <p:nvPr>
            <p:ph type="sldImg"/>
          </p:nvPr>
        </p:nvSpPr>
        <p:spPr>
          <a:ln/>
        </p:spPr>
      </p:sp>
      <p:sp>
        <p:nvSpPr>
          <p:cNvPr id="212997" name="Rectangle 3">
            <a:extLst>
              <a:ext uri="{FF2B5EF4-FFF2-40B4-BE49-F238E27FC236}">
                <a16:creationId xmlns:a16="http://schemas.microsoft.com/office/drawing/2014/main" id="{19E9610B-AEA6-4B92-8AEB-206885C3E2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B1A2DCCF-C2E5-46C6-988F-3EB028243A0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14019" name="Rectangle 7">
            <a:extLst>
              <a:ext uri="{FF2B5EF4-FFF2-40B4-BE49-F238E27FC236}">
                <a16:creationId xmlns:a16="http://schemas.microsoft.com/office/drawing/2014/main" id="{A9CD89B2-ABDF-485C-BFD0-F5A39DCFAA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B28D8685-1874-4B8B-AAEE-78D0184EE805}" type="slidenum">
              <a:rPr lang="ar-SA" altLang="zh-CN" sz="1300" b="0">
                <a:latin typeface="Marlett" pitchFamily="2" charset="2"/>
              </a:rPr>
              <a:pPr/>
              <a:t>34</a:t>
            </a:fld>
            <a:endParaRPr lang="en-US" altLang="zh-CN" sz="1300" b="0">
              <a:latin typeface="Marlett" pitchFamily="2" charset="2"/>
            </a:endParaRPr>
          </a:p>
        </p:txBody>
      </p:sp>
      <p:sp>
        <p:nvSpPr>
          <p:cNvPr id="214020" name="Rectangle 2">
            <a:extLst>
              <a:ext uri="{FF2B5EF4-FFF2-40B4-BE49-F238E27FC236}">
                <a16:creationId xmlns:a16="http://schemas.microsoft.com/office/drawing/2014/main" id="{9D04DC7F-0D75-44E3-88C2-B833CA557C32}"/>
              </a:ext>
            </a:extLst>
          </p:cNvPr>
          <p:cNvSpPr>
            <a:spLocks noGrp="1" noRot="1" noChangeAspect="1" noChangeArrowheads="1" noTextEdit="1"/>
          </p:cNvSpPr>
          <p:nvPr>
            <p:ph type="sldImg"/>
          </p:nvPr>
        </p:nvSpPr>
        <p:spPr>
          <a:ln/>
        </p:spPr>
      </p:sp>
      <p:sp>
        <p:nvSpPr>
          <p:cNvPr id="214021" name="Rectangle 3">
            <a:extLst>
              <a:ext uri="{FF2B5EF4-FFF2-40B4-BE49-F238E27FC236}">
                <a16:creationId xmlns:a16="http://schemas.microsoft.com/office/drawing/2014/main" id="{48484803-8796-4189-928F-9CDAD17C92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E4AA3D07-F4A5-4BFA-961A-A3312619F4F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15043" name="Rectangle 7">
            <a:extLst>
              <a:ext uri="{FF2B5EF4-FFF2-40B4-BE49-F238E27FC236}">
                <a16:creationId xmlns:a16="http://schemas.microsoft.com/office/drawing/2014/main" id="{65081525-177E-4884-B797-7B67A467BC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67A7CC4A-E622-4A2E-B72C-2F6C5CD7E8B4}" type="slidenum">
              <a:rPr lang="ar-SA" altLang="zh-CN" sz="1300" b="0">
                <a:latin typeface="Marlett" pitchFamily="2" charset="2"/>
              </a:rPr>
              <a:pPr/>
              <a:t>35</a:t>
            </a:fld>
            <a:endParaRPr lang="en-US" altLang="zh-CN" sz="1300" b="0">
              <a:latin typeface="Marlett" pitchFamily="2" charset="2"/>
            </a:endParaRPr>
          </a:p>
        </p:txBody>
      </p:sp>
      <p:sp>
        <p:nvSpPr>
          <p:cNvPr id="215044" name="Rectangle 2">
            <a:extLst>
              <a:ext uri="{FF2B5EF4-FFF2-40B4-BE49-F238E27FC236}">
                <a16:creationId xmlns:a16="http://schemas.microsoft.com/office/drawing/2014/main" id="{83274EE9-3761-4708-857A-931BCFF71F1D}"/>
              </a:ext>
            </a:extLst>
          </p:cNvPr>
          <p:cNvSpPr>
            <a:spLocks noGrp="1" noRot="1" noChangeAspect="1" noChangeArrowheads="1" noTextEdit="1"/>
          </p:cNvSpPr>
          <p:nvPr>
            <p:ph type="sldImg"/>
          </p:nvPr>
        </p:nvSpPr>
        <p:spPr>
          <a:ln/>
        </p:spPr>
      </p:sp>
      <p:sp>
        <p:nvSpPr>
          <p:cNvPr id="215045" name="Rectangle 3">
            <a:extLst>
              <a:ext uri="{FF2B5EF4-FFF2-40B4-BE49-F238E27FC236}">
                <a16:creationId xmlns:a16="http://schemas.microsoft.com/office/drawing/2014/main" id="{3F78D27E-E446-4CAA-88A2-E659AB4DEA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F1DC15E7-5854-4E0B-9A54-225A5B86110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16067" name="Rectangle 7">
            <a:extLst>
              <a:ext uri="{FF2B5EF4-FFF2-40B4-BE49-F238E27FC236}">
                <a16:creationId xmlns:a16="http://schemas.microsoft.com/office/drawing/2014/main" id="{B807517D-2BDB-41DC-98C8-8FC48A093D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3441A1EF-20F8-44EC-98F4-46B4E994C723}" type="slidenum">
              <a:rPr lang="ar-SA" altLang="zh-CN" sz="1300" b="0">
                <a:latin typeface="Marlett" pitchFamily="2" charset="2"/>
              </a:rPr>
              <a:pPr/>
              <a:t>36</a:t>
            </a:fld>
            <a:endParaRPr lang="en-US" altLang="zh-CN" sz="1300" b="0">
              <a:latin typeface="Marlett" pitchFamily="2" charset="2"/>
            </a:endParaRPr>
          </a:p>
        </p:txBody>
      </p:sp>
      <p:sp>
        <p:nvSpPr>
          <p:cNvPr id="216068" name="Rectangle 2">
            <a:extLst>
              <a:ext uri="{FF2B5EF4-FFF2-40B4-BE49-F238E27FC236}">
                <a16:creationId xmlns:a16="http://schemas.microsoft.com/office/drawing/2014/main" id="{A3BD6429-A16B-407F-9E9C-9A04E78E9179}"/>
              </a:ext>
            </a:extLst>
          </p:cNvPr>
          <p:cNvSpPr>
            <a:spLocks noGrp="1" noRot="1" noChangeAspect="1" noChangeArrowheads="1" noTextEdit="1"/>
          </p:cNvSpPr>
          <p:nvPr>
            <p:ph type="sldImg"/>
          </p:nvPr>
        </p:nvSpPr>
        <p:spPr>
          <a:ln/>
        </p:spPr>
      </p:sp>
      <p:sp>
        <p:nvSpPr>
          <p:cNvPr id="216069" name="Rectangle 3">
            <a:extLst>
              <a:ext uri="{FF2B5EF4-FFF2-40B4-BE49-F238E27FC236}">
                <a16:creationId xmlns:a16="http://schemas.microsoft.com/office/drawing/2014/main" id="{9D3FA54A-3A13-4A82-AF02-88C3F5E7B9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a:extLst>
              <a:ext uri="{FF2B5EF4-FFF2-40B4-BE49-F238E27FC236}">
                <a16:creationId xmlns:a16="http://schemas.microsoft.com/office/drawing/2014/main" id="{8A15DD65-450F-4E1F-B3B5-241265F009F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17091" name="Rectangle 7">
            <a:extLst>
              <a:ext uri="{FF2B5EF4-FFF2-40B4-BE49-F238E27FC236}">
                <a16:creationId xmlns:a16="http://schemas.microsoft.com/office/drawing/2014/main" id="{CEDF00B9-5F96-4FC5-B2ED-590C3CE459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A1286725-B124-4C32-B1A4-209B73E111DC}" type="slidenum">
              <a:rPr lang="ar-SA" altLang="zh-CN" sz="1300" b="0">
                <a:latin typeface="Marlett" pitchFamily="2" charset="2"/>
              </a:rPr>
              <a:pPr/>
              <a:t>37</a:t>
            </a:fld>
            <a:endParaRPr lang="en-US" altLang="zh-CN" sz="1300" b="0">
              <a:latin typeface="Marlett" pitchFamily="2" charset="2"/>
            </a:endParaRPr>
          </a:p>
        </p:txBody>
      </p:sp>
      <p:sp>
        <p:nvSpPr>
          <p:cNvPr id="217092" name="Rectangle 2">
            <a:extLst>
              <a:ext uri="{FF2B5EF4-FFF2-40B4-BE49-F238E27FC236}">
                <a16:creationId xmlns:a16="http://schemas.microsoft.com/office/drawing/2014/main" id="{B69C49D4-4E89-43F6-A371-17707CA28939}"/>
              </a:ext>
            </a:extLst>
          </p:cNvPr>
          <p:cNvSpPr>
            <a:spLocks noGrp="1" noRot="1" noChangeAspect="1" noChangeArrowheads="1" noTextEdit="1"/>
          </p:cNvSpPr>
          <p:nvPr>
            <p:ph type="sldImg"/>
          </p:nvPr>
        </p:nvSpPr>
        <p:spPr>
          <a:ln/>
        </p:spPr>
      </p:sp>
      <p:sp>
        <p:nvSpPr>
          <p:cNvPr id="217093" name="Rectangle 3">
            <a:extLst>
              <a:ext uri="{FF2B5EF4-FFF2-40B4-BE49-F238E27FC236}">
                <a16:creationId xmlns:a16="http://schemas.microsoft.com/office/drawing/2014/main" id="{DCA85FE0-2163-4CE7-B646-28AD0FE369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2158DFD8-A784-447F-87A7-19386E19772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18115" name="Rectangle 7">
            <a:extLst>
              <a:ext uri="{FF2B5EF4-FFF2-40B4-BE49-F238E27FC236}">
                <a16:creationId xmlns:a16="http://schemas.microsoft.com/office/drawing/2014/main" id="{9D0DF3F3-197B-4A41-BDA3-01EBD43314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B74F1284-D828-443B-BD6E-07A336173626}" type="slidenum">
              <a:rPr lang="ar-SA" altLang="zh-CN" sz="1300" b="0">
                <a:latin typeface="Marlett" pitchFamily="2" charset="2"/>
              </a:rPr>
              <a:pPr/>
              <a:t>38</a:t>
            </a:fld>
            <a:endParaRPr lang="en-US" altLang="zh-CN" sz="1300" b="0">
              <a:latin typeface="Marlett" pitchFamily="2" charset="2"/>
            </a:endParaRPr>
          </a:p>
        </p:txBody>
      </p:sp>
      <p:sp>
        <p:nvSpPr>
          <p:cNvPr id="218116" name="Rectangle 2">
            <a:extLst>
              <a:ext uri="{FF2B5EF4-FFF2-40B4-BE49-F238E27FC236}">
                <a16:creationId xmlns:a16="http://schemas.microsoft.com/office/drawing/2014/main" id="{DF6EC8D3-673A-4560-AE9B-BE64C3585B5D}"/>
              </a:ext>
            </a:extLst>
          </p:cNvPr>
          <p:cNvSpPr>
            <a:spLocks noGrp="1" noRot="1" noChangeAspect="1" noChangeArrowheads="1" noTextEdit="1"/>
          </p:cNvSpPr>
          <p:nvPr>
            <p:ph type="sldImg"/>
          </p:nvPr>
        </p:nvSpPr>
        <p:spPr>
          <a:ln/>
        </p:spPr>
      </p:sp>
      <p:sp>
        <p:nvSpPr>
          <p:cNvPr id="218117" name="Rectangle 3">
            <a:extLst>
              <a:ext uri="{FF2B5EF4-FFF2-40B4-BE49-F238E27FC236}">
                <a16:creationId xmlns:a16="http://schemas.microsoft.com/office/drawing/2014/main" id="{56A90347-D5A0-44C3-BBEE-E3E46BDBD9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id="{FD93053F-C3D5-410F-BE9C-4A8F39DDF04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19139" name="Rectangle 7">
            <a:extLst>
              <a:ext uri="{FF2B5EF4-FFF2-40B4-BE49-F238E27FC236}">
                <a16:creationId xmlns:a16="http://schemas.microsoft.com/office/drawing/2014/main" id="{E0BB8F73-C43B-4DCD-B741-19B268BA3F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85F29845-19E4-4606-B1C5-315BD283DDFB}" type="slidenum">
              <a:rPr lang="ar-SA" altLang="zh-CN" sz="1300" b="0">
                <a:latin typeface="Marlett" pitchFamily="2" charset="2"/>
              </a:rPr>
              <a:pPr/>
              <a:t>39</a:t>
            </a:fld>
            <a:endParaRPr lang="en-US" altLang="zh-CN" sz="1300" b="0">
              <a:latin typeface="Marlett" pitchFamily="2" charset="2"/>
            </a:endParaRPr>
          </a:p>
        </p:txBody>
      </p:sp>
      <p:sp>
        <p:nvSpPr>
          <p:cNvPr id="219140" name="Rectangle 2">
            <a:extLst>
              <a:ext uri="{FF2B5EF4-FFF2-40B4-BE49-F238E27FC236}">
                <a16:creationId xmlns:a16="http://schemas.microsoft.com/office/drawing/2014/main" id="{8F7AC1E7-87B4-4776-B8AC-010F8EDA68F1}"/>
              </a:ext>
            </a:extLst>
          </p:cNvPr>
          <p:cNvSpPr>
            <a:spLocks noGrp="1" noRot="1" noChangeAspect="1" noChangeArrowheads="1" noTextEdit="1"/>
          </p:cNvSpPr>
          <p:nvPr>
            <p:ph type="sldImg"/>
          </p:nvPr>
        </p:nvSpPr>
        <p:spPr>
          <a:xfrm>
            <a:off x="990600" y="768350"/>
            <a:ext cx="5119688" cy="3840163"/>
          </a:xfrm>
          <a:ln/>
        </p:spPr>
      </p:sp>
      <p:sp>
        <p:nvSpPr>
          <p:cNvPr id="219141" name="Rectangle 3">
            <a:extLst>
              <a:ext uri="{FF2B5EF4-FFF2-40B4-BE49-F238E27FC236}">
                <a16:creationId xmlns:a16="http://schemas.microsoft.com/office/drawing/2014/main" id="{25712503-DD69-4BDF-A590-3FAC1AA8D6C8}"/>
              </a:ext>
            </a:extLst>
          </p:cNvPr>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cs typeface="Times New Roman" panose="02020603050405020304" pitchFamily="18" charset="0"/>
              </a:rPr>
              <a:t>At least one other thread is completing infinitely often, since there are only a finite number of threads. </a:t>
            </a:r>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A2E99D84-1716-49CF-AA6D-96D79C19098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183299" name="Rectangle 7">
            <a:extLst>
              <a:ext uri="{FF2B5EF4-FFF2-40B4-BE49-F238E27FC236}">
                <a16:creationId xmlns:a16="http://schemas.microsoft.com/office/drawing/2014/main" id="{102EC90C-F491-4970-B6C4-E3F16A126A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85B70DAC-76D6-466B-A34B-9A514D006B28}" type="slidenum">
              <a:rPr lang="ar-SA" altLang="zh-CN" sz="1300" b="0">
                <a:latin typeface="Marlett" pitchFamily="2" charset="2"/>
              </a:rPr>
              <a:pPr/>
              <a:t>4</a:t>
            </a:fld>
            <a:endParaRPr lang="en-US" altLang="zh-CN" sz="1300" b="0">
              <a:latin typeface="Marlett" pitchFamily="2" charset="2"/>
            </a:endParaRPr>
          </a:p>
        </p:txBody>
      </p:sp>
      <p:sp>
        <p:nvSpPr>
          <p:cNvPr id="183300" name="Rectangle 2">
            <a:extLst>
              <a:ext uri="{FF2B5EF4-FFF2-40B4-BE49-F238E27FC236}">
                <a16:creationId xmlns:a16="http://schemas.microsoft.com/office/drawing/2014/main" id="{621FEFED-0529-4B75-A606-565C4B802225}"/>
              </a:ext>
            </a:extLst>
          </p:cNvPr>
          <p:cNvSpPr>
            <a:spLocks noGrp="1" noRot="1" noChangeAspect="1" noChangeArrowheads="1" noTextEdit="1"/>
          </p:cNvSpPr>
          <p:nvPr>
            <p:ph type="sldImg"/>
          </p:nvPr>
        </p:nvSpPr>
        <p:spPr>
          <a:ln/>
        </p:spPr>
      </p:sp>
      <p:sp>
        <p:nvSpPr>
          <p:cNvPr id="183301" name="Rectangle 3">
            <a:extLst>
              <a:ext uri="{FF2B5EF4-FFF2-40B4-BE49-F238E27FC236}">
                <a16:creationId xmlns:a16="http://schemas.microsoft.com/office/drawing/2014/main" id="{4ED3577C-09ED-42B3-A47F-D28BB8A587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Outline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id="{32ADA89B-1A1F-4FDB-865D-35935FC4A14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20163" name="Rectangle 7">
            <a:extLst>
              <a:ext uri="{FF2B5EF4-FFF2-40B4-BE49-F238E27FC236}">
                <a16:creationId xmlns:a16="http://schemas.microsoft.com/office/drawing/2014/main" id="{07AB7316-B3DB-4364-8013-73B6EE03D2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AECB2A76-27DF-44CC-BC27-93DF73307E3A}" type="slidenum">
              <a:rPr lang="ar-SA" altLang="zh-CN" sz="1300" b="0">
                <a:latin typeface="Marlett" pitchFamily="2" charset="2"/>
              </a:rPr>
              <a:pPr/>
              <a:t>40</a:t>
            </a:fld>
            <a:endParaRPr lang="en-US" altLang="zh-CN" sz="1300" b="0">
              <a:latin typeface="Marlett" pitchFamily="2" charset="2"/>
            </a:endParaRPr>
          </a:p>
        </p:txBody>
      </p:sp>
      <p:sp>
        <p:nvSpPr>
          <p:cNvPr id="220164" name="Rectangle 2">
            <a:extLst>
              <a:ext uri="{FF2B5EF4-FFF2-40B4-BE49-F238E27FC236}">
                <a16:creationId xmlns:a16="http://schemas.microsoft.com/office/drawing/2014/main" id="{0863384E-88FA-482C-9729-47DA5D31919B}"/>
              </a:ext>
            </a:extLst>
          </p:cNvPr>
          <p:cNvSpPr>
            <a:spLocks noGrp="1" noRot="1" noChangeAspect="1" noChangeArrowheads="1" noTextEdit="1"/>
          </p:cNvSpPr>
          <p:nvPr>
            <p:ph type="sldImg"/>
          </p:nvPr>
        </p:nvSpPr>
        <p:spPr>
          <a:xfrm>
            <a:off x="990600" y="768350"/>
            <a:ext cx="5119688" cy="3840163"/>
          </a:xfrm>
          <a:ln/>
        </p:spPr>
      </p:sp>
      <p:sp>
        <p:nvSpPr>
          <p:cNvPr id="220165" name="Rectangle 3">
            <a:extLst>
              <a:ext uri="{FF2B5EF4-FFF2-40B4-BE49-F238E27FC236}">
                <a16:creationId xmlns:a16="http://schemas.microsoft.com/office/drawing/2014/main" id="{D9979BF7-D073-4D0C-89BA-2BB4EF2D5BB0}"/>
              </a:ext>
            </a:extLst>
          </p:cNvPr>
          <p:cNvSpPr>
            <a:spLocks noGrp="1" noChangeArrowheads="1"/>
          </p:cNvSpPr>
          <p:nvPr>
            <p:ph type="body" idx="1"/>
          </p:nvPr>
        </p:nvSpPr>
        <p:spPr>
          <a:xfrm>
            <a:off x="946150" y="4862513"/>
            <a:ext cx="5207000"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cs typeface="Times New Roman" panose="02020603050405020304" pitchFamily="18" charset="0"/>
              </a:rPr>
              <a:t>We assume that no thread is in the critical section forever. </a:t>
            </a:r>
          </a:p>
          <a:p>
            <a:endParaRPr lang="en-US"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03D5AE98-4170-4D45-B287-BFD3C371C6A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21187" name="Rectangle 7">
            <a:extLst>
              <a:ext uri="{FF2B5EF4-FFF2-40B4-BE49-F238E27FC236}">
                <a16:creationId xmlns:a16="http://schemas.microsoft.com/office/drawing/2014/main" id="{396A2181-4296-46E5-A945-80BDE3E4BB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5086566C-EA59-460F-998F-CF6D24DE4C19}" type="slidenum">
              <a:rPr lang="ar-SA" altLang="zh-CN" sz="1300" b="0">
                <a:latin typeface="Marlett" pitchFamily="2" charset="2"/>
              </a:rPr>
              <a:pPr/>
              <a:t>41</a:t>
            </a:fld>
            <a:endParaRPr lang="en-US" altLang="zh-CN" sz="1300" b="0">
              <a:latin typeface="Marlett" pitchFamily="2" charset="2"/>
            </a:endParaRPr>
          </a:p>
        </p:txBody>
      </p:sp>
      <p:sp>
        <p:nvSpPr>
          <p:cNvPr id="221188" name="Rectangle 2">
            <a:extLst>
              <a:ext uri="{FF2B5EF4-FFF2-40B4-BE49-F238E27FC236}">
                <a16:creationId xmlns:a16="http://schemas.microsoft.com/office/drawing/2014/main" id="{0F9E9053-1A9D-43A2-B67D-D2E624A509E9}"/>
              </a:ext>
            </a:extLst>
          </p:cNvPr>
          <p:cNvSpPr>
            <a:spLocks noGrp="1" noRot="1" noChangeAspect="1" noChangeArrowheads="1" noTextEdit="1"/>
          </p:cNvSpPr>
          <p:nvPr>
            <p:ph type="sldImg"/>
          </p:nvPr>
        </p:nvSpPr>
        <p:spPr>
          <a:ln/>
        </p:spPr>
      </p:sp>
      <p:sp>
        <p:nvSpPr>
          <p:cNvPr id="221189" name="Rectangle 3">
            <a:extLst>
              <a:ext uri="{FF2B5EF4-FFF2-40B4-BE49-F238E27FC236}">
                <a16:creationId xmlns:a16="http://schemas.microsoft.com/office/drawing/2014/main" id="{BAD747D3-9FC6-41E7-A05B-478E227706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a:extLst>
              <a:ext uri="{FF2B5EF4-FFF2-40B4-BE49-F238E27FC236}">
                <a16:creationId xmlns:a16="http://schemas.microsoft.com/office/drawing/2014/main" id="{C8AF9392-240C-4BDD-A8C7-272F5BA65CF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22211" name="Rectangle 7">
            <a:extLst>
              <a:ext uri="{FF2B5EF4-FFF2-40B4-BE49-F238E27FC236}">
                <a16:creationId xmlns:a16="http://schemas.microsoft.com/office/drawing/2014/main" id="{E6C1CB25-DBC7-437E-A6B9-57242182BA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7437ADA4-0AA7-4D7A-806E-C02CB69BA21E}" type="slidenum">
              <a:rPr lang="ar-SA" altLang="zh-CN" sz="1300" b="0">
                <a:latin typeface="Marlett" pitchFamily="2" charset="2"/>
              </a:rPr>
              <a:pPr/>
              <a:t>42</a:t>
            </a:fld>
            <a:endParaRPr lang="en-US" altLang="zh-CN" sz="1300" b="0">
              <a:latin typeface="Marlett" pitchFamily="2" charset="2"/>
            </a:endParaRPr>
          </a:p>
        </p:txBody>
      </p:sp>
      <p:sp>
        <p:nvSpPr>
          <p:cNvPr id="222212" name="Rectangle 2">
            <a:extLst>
              <a:ext uri="{FF2B5EF4-FFF2-40B4-BE49-F238E27FC236}">
                <a16:creationId xmlns:a16="http://schemas.microsoft.com/office/drawing/2014/main" id="{CF1F8564-35C1-41C4-BD6B-AA1171A9CA9E}"/>
              </a:ext>
            </a:extLst>
          </p:cNvPr>
          <p:cNvSpPr>
            <a:spLocks noGrp="1" noRot="1" noChangeAspect="1" noChangeArrowheads="1" noTextEdit="1"/>
          </p:cNvSpPr>
          <p:nvPr>
            <p:ph type="sldImg"/>
          </p:nvPr>
        </p:nvSpPr>
        <p:spPr>
          <a:ln/>
        </p:spPr>
      </p:sp>
      <p:sp>
        <p:nvSpPr>
          <p:cNvPr id="222213" name="Rectangle 3">
            <a:extLst>
              <a:ext uri="{FF2B5EF4-FFF2-40B4-BE49-F238E27FC236}">
                <a16:creationId xmlns:a16="http://schemas.microsoft.com/office/drawing/2014/main" id="{BDDC7314-6B03-4DE6-9411-CC5E1B104A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id="{12BD7444-DD04-43DB-BBA2-E64508AD138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23235" name="Rectangle 7">
            <a:extLst>
              <a:ext uri="{FF2B5EF4-FFF2-40B4-BE49-F238E27FC236}">
                <a16:creationId xmlns:a16="http://schemas.microsoft.com/office/drawing/2014/main" id="{823AC9A8-3DA2-4E7E-9FAD-04C457DAFD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146DBBF5-20BA-4B43-89BD-3EF4FBD8A632}" type="slidenum">
              <a:rPr lang="ar-SA" altLang="zh-CN" sz="1300" b="0">
                <a:latin typeface="Marlett" pitchFamily="2" charset="2"/>
              </a:rPr>
              <a:pPr/>
              <a:t>43</a:t>
            </a:fld>
            <a:endParaRPr lang="en-US" altLang="zh-CN" sz="1300" b="0">
              <a:latin typeface="Marlett" pitchFamily="2" charset="2"/>
            </a:endParaRPr>
          </a:p>
        </p:txBody>
      </p:sp>
      <p:sp>
        <p:nvSpPr>
          <p:cNvPr id="223236" name="Rectangle 2">
            <a:extLst>
              <a:ext uri="{FF2B5EF4-FFF2-40B4-BE49-F238E27FC236}">
                <a16:creationId xmlns:a16="http://schemas.microsoft.com/office/drawing/2014/main" id="{337DDDE3-9FBB-4AC2-A563-8704C3CEF19F}"/>
              </a:ext>
            </a:extLst>
          </p:cNvPr>
          <p:cNvSpPr>
            <a:spLocks noGrp="1" noRot="1" noChangeAspect="1" noChangeArrowheads="1" noTextEdit="1"/>
          </p:cNvSpPr>
          <p:nvPr>
            <p:ph type="sldImg"/>
          </p:nvPr>
        </p:nvSpPr>
        <p:spPr>
          <a:ln/>
        </p:spPr>
      </p:sp>
      <p:sp>
        <p:nvSpPr>
          <p:cNvPr id="223237" name="Rectangle 3">
            <a:extLst>
              <a:ext uri="{FF2B5EF4-FFF2-40B4-BE49-F238E27FC236}">
                <a16:creationId xmlns:a16="http://schemas.microsoft.com/office/drawing/2014/main" id="{A3A1C870-EE55-4A12-8B47-4E389E046D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a:extLst>
              <a:ext uri="{FF2B5EF4-FFF2-40B4-BE49-F238E27FC236}">
                <a16:creationId xmlns:a16="http://schemas.microsoft.com/office/drawing/2014/main" id="{7872D54C-3059-4F82-8340-6244BB66E62D}"/>
              </a:ext>
            </a:extLst>
          </p:cNvPr>
          <p:cNvSpPr>
            <a:spLocks noGrp="1" noRot="1" noChangeAspect="1" noChangeArrowheads="1" noTextEdit="1"/>
          </p:cNvSpPr>
          <p:nvPr>
            <p:ph type="sldImg"/>
          </p:nvPr>
        </p:nvSpPr>
        <p:spPr>
          <a:ln/>
        </p:spPr>
      </p:sp>
      <p:sp>
        <p:nvSpPr>
          <p:cNvPr id="224259" name="Rectangle 3">
            <a:extLst>
              <a:ext uri="{FF2B5EF4-FFF2-40B4-BE49-F238E27FC236}">
                <a16:creationId xmlns:a16="http://schemas.microsoft.com/office/drawing/2014/main" id="{963F5255-1654-4F2A-AFF6-ECEFF19C87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a:extLst>
              <a:ext uri="{FF2B5EF4-FFF2-40B4-BE49-F238E27FC236}">
                <a16:creationId xmlns:a16="http://schemas.microsoft.com/office/drawing/2014/main" id="{E37216A9-F909-481E-A360-9357E4D4EF45}"/>
              </a:ext>
            </a:extLst>
          </p:cNvPr>
          <p:cNvSpPr>
            <a:spLocks noGrp="1" noRot="1" noChangeAspect="1" noChangeArrowheads="1" noTextEdit="1"/>
          </p:cNvSpPr>
          <p:nvPr>
            <p:ph type="sldImg"/>
          </p:nvPr>
        </p:nvSpPr>
        <p:spPr>
          <a:ln/>
        </p:spPr>
      </p:sp>
      <p:sp>
        <p:nvSpPr>
          <p:cNvPr id="225283" name="Rectangle 3">
            <a:extLst>
              <a:ext uri="{FF2B5EF4-FFF2-40B4-BE49-F238E27FC236}">
                <a16:creationId xmlns:a16="http://schemas.microsoft.com/office/drawing/2014/main" id="{3BFED86B-4E9C-4113-9367-38D5C9F176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a:extLst>
              <a:ext uri="{FF2B5EF4-FFF2-40B4-BE49-F238E27FC236}">
                <a16:creationId xmlns:a16="http://schemas.microsoft.com/office/drawing/2014/main" id="{DBC1DA04-6550-4379-93BF-0ECCD88C656B}"/>
              </a:ext>
            </a:extLst>
          </p:cNvPr>
          <p:cNvSpPr>
            <a:spLocks noGrp="1" noRot="1" noChangeAspect="1" noChangeArrowheads="1" noTextEdit="1"/>
          </p:cNvSpPr>
          <p:nvPr>
            <p:ph type="sldImg"/>
          </p:nvPr>
        </p:nvSpPr>
        <p:spPr>
          <a:ln/>
        </p:spPr>
      </p:sp>
      <p:sp>
        <p:nvSpPr>
          <p:cNvPr id="226307" name="Rectangle 3">
            <a:extLst>
              <a:ext uri="{FF2B5EF4-FFF2-40B4-BE49-F238E27FC236}">
                <a16:creationId xmlns:a16="http://schemas.microsoft.com/office/drawing/2014/main" id="{A86625AD-4D22-4CDC-A545-5585C698DC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id="{E2C75D0D-FADA-4959-AE83-D432131FB57F}"/>
              </a:ext>
            </a:extLst>
          </p:cNvPr>
          <p:cNvSpPr>
            <a:spLocks noGrp="1" noRot="1" noChangeAspect="1" noChangeArrowheads="1" noTextEdit="1"/>
          </p:cNvSpPr>
          <p:nvPr>
            <p:ph type="sldImg"/>
          </p:nvPr>
        </p:nvSpPr>
        <p:spPr>
          <a:ln/>
        </p:spPr>
      </p:sp>
      <p:sp>
        <p:nvSpPr>
          <p:cNvPr id="227331" name="Rectangle 3">
            <a:extLst>
              <a:ext uri="{FF2B5EF4-FFF2-40B4-BE49-F238E27FC236}">
                <a16:creationId xmlns:a16="http://schemas.microsoft.com/office/drawing/2014/main" id="{8CC3C881-3827-46E9-AE76-67154648D9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extLst>
              <a:ext uri="{FF2B5EF4-FFF2-40B4-BE49-F238E27FC236}">
                <a16:creationId xmlns:a16="http://schemas.microsoft.com/office/drawing/2014/main" id="{E2C75D0D-FADA-4959-AE83-D432131FB57F}"/>
              </a:ext>
            </a:extLst>
          </p:cNvPr>
          <p:cNvSpPr>
            <a:spLocks noGrp="1" noRot="1" noChangeAspect="1" noChangeArrowheads="1" noTextEdit="1"/>
          </p:cNvSpPr>
          <p:nvPr>
            <p:ph type="sldImg"/>
          </p:nvPr>
        </p:nvSpPr>
        <p:spPr>
          <a:ln/>
        </p:spPr>
      </p:sp>
      <p:sp>
        <p:nvSpPr>
          <p:cNvPr id="227331" name="Rectangle 3">
            <a:extLst>
              <a:ext uri="{FF2B5EF4-FFF2-40B4-BE49-F238E27FC236}">
                <a16:creationId xmlns:a16="http://schemas.microsoft.com/office/drawing/2014/main" id="{8CC3C881-3827-46E9-AE76-67154648D9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28528189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a:extLst>
              <a:ext uri="{FF2B5EF4-FFF2-40B4-BE49-F238E27FC236}">
                <a16:creationId xmlns:a16="http://schemas.microsoft.com/office/drawing/2014/main" id="{67428354-E96B-40F3-8F3F-C55A436B3E7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28355" name="Rectangle 7">
            <a:extLst>
              <a:ext uri="{FF2B5EF4-FFF2-40B4-BE49-F238E27FC236}">
                <a16:creationId xmlns:a16="http://schemas.microsoft.com/office/drawing/2014/main" id="{07BFCA1E-E64D-4D7F-AA71-81790EB05D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9A707046-7D19-4F66-9A89-35E6F2847DBC}" type="slidenum">
              <a:rPr lang="ar-SA" altLang="zh-CN" sz="1300" b="0">
                <a:latin typeface="Marlett" pitchFamily="2" charset="2"/>
              </a:rPr>
              <a:pPr/>
              <a:t>49</a:t>
            </a:fld>
            <a:endParaRPr lang="en-US" altLang="zh-CN" sz="1300" b="0">
              <a:latin typeface="Marlett" pitchFamily="2" charset="2"/>
            </a:endParaRPr>
          </a:p>
        </p:txBody>
      </p:sp>
      <p:sp>
        <p:nvSpPr>
          <p:cNvPr id="228356" name="Rectangle 2">
            <a:extLst>
              <a:ext uri="{FF2B5EF4-FFF2-40B4-BE49-F238E27FC236}">
                <a16:creationId xmlns:a16="http://schemas.microsoft.com/office/drawing/2014/main" id="{4391F65F-E303-4EC7-A61B-1EA191B41AFD}"/>
              </a:ext>
            </a:extLst>
          </p:cNvPr>
          <p:cNvSpPr>
            <a:spLocks noGrp="1" noRot="1" noChangeAspect="1" noChangeArrowheads="1" noTextEdit="1"/>
          </p:cNvSpPr>
          <p:nvPr>
            <p:ph type="sldImg"/>
          </p:nvPr>
        </p:nvSpPr>
        <p:spPr>
          <a:ln/>
        </p:spPr>
      </p:sp>
      <p:sp>
        <p:nvSpPr>
          <p:cNvPr id="228357" name="Rectangle 3">
            <a:extLst>
              <a:ext uri="{FF2B5EF4-FFF2-40B4-BE49-F238E27FC236}">
                <a16:creationId xmlns:a16="http://schemas.microsoft.com/office/drawing/2014/main" id="{C6F4B540-D39B-4C0D-81F3-C4D1CA5D59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E421E657-0512-461F-B91C-40BCCD5CA05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184323" name="Rectangle 7">
            <a:extLst>
              <a:ext uri="{FF2B5EF4-FFF2-40B4-BE49-F238E27FC236}">
                <a16:creationId xmlns:a16="http://schemas.microsoft.com/office/drawing/2014/main" id="{3F48E299-8F49-41E3-AC68-E02D3DD496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A795103F-F094-4C9E-A607-B27B82D1C290}" type="slidenum">
              <a:rPr lang="ar-SA" altLang="zh-CN" sz="1300" b="0">
                <a:latin typeface="Marlett" pitchFamily="2" charset="2"/>
              </a:rPr>
              <a:pPr/>
              <a:t>5</a:t>
            </a:fld>
            <a:endParaRPr lang="en-US" altLang="zh-CN" sz="1300" b="0">
              <a:latin typeface="Marlett" pitchFamily="2" charset="2"/>
            </a:endParaRPr>
          </a:p>
        </p:txBody>
      </p:sp>
      <p:sp>
        <p:nvSpPr>
          <p:cNvPr id="184324" name="Rectangle 2">
            <a:extLst>
              <a:ext uri="{FF2B5EF4-FFF2-40B4-BE49-F238E27FC236}">
                <a16:creationId xmlns:a16="http://schemas.microsoft.com/office/drawing/2014/main" id="{6EEE8FC1-E112-4577-8E6A-625962AAF59B}"/>
              </a:ext>
            </a:extLst>
          </p:cNvPr>
          <p:cNvSpPr>
            <a:spLocks noGrp="1" noRot="1" noChangeAspect="1" noChangeArrowheads="1" noTextEdit="1"/>
          </p:cNvSpPr>
          <p:nvPr>
            <p:ph type="sldImg"/>
          </p:nvPr>
        </p:nvSpPr>
        <p:spPr>
          <a:ln/>
        </p:spPr>
      </p:sp>
      <p:sp>
        <p:nvSpPr>
          <p:cNvPr id="184325" name="Rectangle 3">
            <a:extLst>
              <a:ext uri="{FF2B5EF4-FFF2-40B4-BE49-F238E27FC236}">
                <a16:creationId xmlns:a16="http://schemas.microsoft.com/office/drawing/2014/main" id="{4B64AE96-D9DB-4C51-BB2F-CE06C2E8CB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a:extLst>
              <a:ext uri="{FF2B5EF4-FFF2-40B4-BE49-F238E27FC236}">
                <a16:creationId xmlns:a16="http://schemas.microsoft.com/office/drawing/2014/main" id="{A2590C0E-B58E-4085-943B-F22B5C346ED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29379" name="Rectangle 7">
            <a:extLst>
              <a:ext uri="{FF2B5EF4-FFF2-40B4-BE49-F238E27FC236}">
                <a16:creationId xmlns:a16="http://schemas.microsoft.com/office/drawing/2014/main" id="{2696EE1A-D851-49D2-90FA-17CEA32DA4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A54401F5-D462-44CD-B99C-7ADCAD7FF7CB}" type="slidenum">
              <a:rPr lang="ar-SA" altLang="zh-CN" sz="1300" b="0">
                <a:latin typeface="Marlett" pitchFamily="2" charset="2"/>
              </a:rPr>
              <a:pPr/>
              <a:t>50</a:t>
            </a:fld>
            <a:endParaRPr lang="en-US" altLang="zh-CN" sz="1300" b="0">
              <a:latin typeface="Marlett" pitchFamily="2" charset="2"/>
            </a:endParaRPr>
          </a:p>
        </p:txBody>
      </p:sp>
      <p:sp>
        <p:nvSpPr>
          <p:cNvPr id="229380" name="Rectangle 2">
            <a:extLst>
              <a:ext uri="{FF2B5EF4-FFF2-40B4-BE49-F238E27FC236}">
                <a16:creationId xmlns:a16="http://schemas.microsoft.com/office/drawing/2014/main" id="{355DA75A-AED7-405A-A6DC-8A5538BC9BA0}"/>
              </a:ext>
            </a:extLst>
          </p:cNvPr>
          <p:cNvSpPr>
            <a:spLocks noGrp="1" noRot="1" noChangeAspect="1" noChangeArrowheads="1" noTextEdit="1"/>
          </p:cNvSpPr>
          <p:nvPr>
            <p:ph type="sldImg"/>
          </p:nvPr>
        </p:nvSpPr>
        <p:spPr>
          <a:ln/>
        </p:spPr>
      </p:sp>
      <p:sp>
        <p:nvSpPr>
          <p:cNvPr id="229381" name="Rectangle 3">
            <a:extLst>
              <a:ext uri="{FF2B5EF4-FFF2-40B4-BE49-F238E27FC236}">
                <a16:creationId xmlns:a16="http://schemas.microsoft.com/office/drawing/2014/main" id="{67C650D6-1432-4DD5-BC0C-C0A104C968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id="{E2DF1972-AD87-4C7B-998F-5484707C565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30403" name="Rectangle 7">
            <a:extLst>
              <a:ext uri="{FF2B5EF4-FFF2-40B4-BE49-F238E27FC236}">
                <a16:creationId xmlns:a16="http://schemas.microsoft.com/office/drawing/2014/main" id="{121A8D3E-6D50-48B8-A2CE-0C40E2591D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17FC42E5-4E60-47E8-A914-9EE117F857AB}" type="slidenum">
              <a:rPr lang="ar-SA" altLang="zh-CN" sz="1300" b="0">
                <a:latin typeface="Marlett" pitchFamily="2" charset="2"/>
              </a:rPr>
              <a:pPr/>
              <a:t>51</a:t>
            </a:fld>
            <a:endParaRPr lang="en-US" altLang="zh-CN" sz="1300" b="0">
              <a:latin typeface="Marlett" pitchFamily="2" charset="2"/>
            </a:endParaRPr>
          </a:p>
        </p:txBody>
      </p:sp>
      <p:sp>
        <p:nvSpPr>
          <p:cNvPr id="230404" name="Rectangle 2">
            <a:extLst>
              <a:ext uri="{FF2B5EF4-FFF2-40B4-BE49-F238E27FC236}">
                <a16:creationId xmlns:a16="http://schemas.microsoft.com/office/drawing/2014/main" id="{03F958F5-8994-4C88-8078-7A4505C5FE3A}"/>
              </a:ext>
            </a:extLst>
          </p:cNvPr>
          <p:cNvSpPr>
            <a:spLocks noGrp="1" noRot="1" noChangeAspect="1" noChangeArrowheads="1" noTextEdit="1"/>
          </p:cNvSpPr>
          <p:nvPr>
            <p:ph type="sldImg"/>
          </p:nvPr>
        </p:nvSpPr>
        <p:spPr>
          <a:ln/>
        </p:spPr>
      </p:sp>
      <p:sp>
        <p:nvSpPr>
          <p:cNvPr id="230405" name="Rectangle 3">
            <a:extLst>
              <a:ext uri="{FF2B5EF4-FFF2-40B4-BE49-F238E27FC236}">
                <a16:creationId xmlns:a16="http://schemas.microsoft.com/office/drawing/2014/main" id="{27135AF2-594E-4679-BC4F-7BE9D9BAD8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a:extLst>
              <a:ext uri="{FF2B5EF4-FFF2-40B4-BE49-F238E27FC236}">
                <a16:creationId xmlns:a16="http://schemas.microsoft.com/office/drawing/2014/main" id="{3586BBB2-7F4E-4B34-8203-C7EB1F37F76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31427" name="Rectangle 7">
            <a:extLst>
              <a:ext uri="{FF2B5EF4-FFF2-40B4-BE49-F238E27FC236}">
                <a16:creationId xmlns:a16="http://schemas.microsoft.com/office/drawing/2014/main" id="{5CCD519B-EBEA-4E9E-B026-34C2468B05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3A638E4B-288D-4F75-9169-CB6957C1C2DA}" type="slidenum">
              <a:rPr lang="ar-SA" altLang="zh-CN" sz="1300" b="0">
                <a:latin typeface="Marlett" pitchFamily="2" charset="2"/>
              </a:rPr>
              <a:pPr/>
              <a:t>52</a:t>
            </a:fld>
            <a:endParaRPr lang="en-US" altLang="zh-CN" sz="1300" b="0">
              <a:latin typeface="Marlett" pitchFamily="2" charset="2"/>
            </a:endParaRPr>
          </a:p>
        </p:txBody>
      </p:sp>
      <p:sp>
        <p:nvSpPr>
          <p:cNvPr id="231428" name="Rectangle 2">
            <a:extLst>
              <a:ext uri="{FF2B5EF4-FFF2-40B4-BE49-F238E27FC236}">
                <a16:creationId xmlns:a16="http://schemas.microsoft.com/office/drawing/2014/main" id="{34A68F31-FC33-40AA-A6E7-E5C408E81144}"/>
              </a:ext>
            </a:extLst>
          </p:cNvPr>
          <p:cNvSpPr>
            <a:spLocks noGrp="1" noRot="1" noChangeAspect="1" noChangeArrowheads="1" noTextEdit="1"/>
          </p:cNvSpPr>
          <p:nvPr>
            <p:ph type="sldImg"/>
          </p:nvPr>
        </p:nvSpPr>
        <p:spPr>
          <a:ln/>
        </p:spPr>
      </p:sp>
      <p:sp>
        <p:nvSpPr>
          <p:cNvPr id="231429" name="Rectangle 3">
            <a:extLst>
              <a:ext uri="{FF2B5EF4-FFF2-40B4-BE49-F238E27FC236}">
                <a16:creationId xmlns:a16="http://schemas.microsoft.com/office/drawing/2014/main" id="{EAFDE6A0-DAD2-49EE-8D2D-29CB42C0DA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a:extLst>
              <a:ext uri="{FF2B5EF4-FFF2-40B4-BE49-F238E27FC236}">
                <a16:creationId xmlns:a16="http://schemas.microsoft.com/office/drawing/2014/main" id="{A22F1F73-FFF1-4EFF-9D75-27BCD62B6DC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32451" name="Rectangle 7">
            <a:extLst>
              <a:ext uri="{FF2B5EF4-FFF2-40B4-BE49-F238E27FC236}">
                <a16:creationId xmlns:a16="http://schemas.microsoft.com/office/drawing/2014/main" id="{C0B389A5-7E58-4D90-A035-D0162FE676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BDC3491D-75CD-498D-A254-7287259E5A99}" type="slidenum">
              <a:rPr lang="ar-SA" altLang="zh-CN" sz="1300" b="0">
                <a:latin typeface="Marlett" pitchFamily="2" charset="2"/>
              </a:rPr>
              <a:pPr/>
              <a:t>53</a:t>
            </a:fld>
            <a:endParaRPr lang="en-US" altLang="zh-CN" sz="1300" b="0">
              <a:latin typeface="Marlett" pitchFamily="2" charset="2"/>
            </a:endParaRPr>
          </a:p>
        </p:txBody>
      </p:sp>
      <p:sp>
        <p:nvSpPr>
          <p:cNvPr id="232452" name="Rectangle 2">
            <a:extLst>
              <a:ext uri="{FF2B5EF4-FFF2-40B4-BE49-F238E27FC236}">
                <a16:creationId xmlns:a16="http://schemas.microsoft.com/office/drawing/2014/main" id="{D8116EF8-2122-4485-8288-6BB04BEA809F}"/>
              </a:ext>
            </a:extLst>
          </p:cNvPr>
          <p:cNvSpPr>
            <a:spLocks noGrp="1" noRot="1" noChangeAspect="1" noChangeArrowheads="1" noTextEdit="1"/>
          </p:cNvSpPr>
          <p:nvPr>
            <p:ph type="sldImg"/>
          </p:nvPr>
        </p:nvSpPr>
        <p:spPr>
          <a:ln/>
        </p:spPr>
      </p:sp>
      <p:sp>
        <p:nvSpPr>
          <p:cNvPr id="232453" name="Rectangle 3">
            <a:extLst>
              <a:ext uri="{FF2B5EF4-FFF2-40B4-BE49-F238E27FC236}">
                <a16:creationId xmlns:a16="http://schemas.microsoft.com/office/drawing/2014/main" id="{EE927555-1731-4DA8-97DD-A1FCA8654C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a:extLst>
              <a:ext uri="{FF2B5EF4-FFF2-40B4-BE49-F238E27FC236}">
                <a16:creationId xmlns:a16="http://schemas.microsoft.com/office/drawing/2014/main" id="{3DE61C14-21E7-4B1D-8D30-62106B61C79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33475" name="Rectangle 7">
            <a:extLst>
              <a:ext uri="{FF2B5EF4-FFF2-40B4-BE49-F238E27FC236}">
                <a16:creationId xmlns:a16="http://schemas.microsoft.com/office/drawing/2014/main" id="{11FC5B65-AE00-4977-A745-44D09A94B3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61AD153E-1121-4C08-8D56-9EF5659C9CCF}" type="slidenum">
              <a:rPr lang="ar-SA" altLang="zh-CN" sz="1300" b="0">
                <a:latin typeface="Marlett" pitchFamily="2" charset="2"/>
              </a:rPr>
              <a:pPr/>
              <a:t>54</a:t>
            </a:fld>
            <a:endParaRPr lang="en-US" altLang="zh-CN" sz="1300" b="0">
              <a:latin typeface="Marlett" pitchFamily="2" charset="2"/>
            </a:endParaRPr>
          </a:p>
        </p:txBody>
      </p:sp>
      <p:sp>
        <p:nvSpPr>
          <p:cNvPr id="233476" name="Rectangle 2">
            <a:extLst>
              <a:ext uri="{FF2B5EF4-FFF2-40B4-BE49-F238E27FC236}">
                <a16:creationId xmlns:a16="http://schemas.microsoft.com/office/drawing/2014/main" id="{6A40E6F3-CDB5-4EED-8112-5C2FDD933848}"/>
              </a:ext>
            </a:extLst>
          </p:cNvPr>
          <p:cNvSpPr>
            <a:spLocks noGrp="1" noRot="1" noChangeAspect="1" noChangeArrowheads="1" noTextEdit="1"/>
          </p:cNvSpPr>
          <p:nvPr>
            <p:ph type="sldImg"/>
          </p:nvPr>
        </p:nvSpPr>
        <p:spPr>
          <a:ln/>
        </p:spPr>
      </p:sp>
      <p:sp>
        <p:nvSpPr>
          <p:cNvPr id="233477" name="Rectangle 3">
            <a:extLst>
              <a:ext uri="{FF2B5EF4-FFF2-40B4-BE49-F238E27FC236}">
                <a16:creationId xmlns:a16="http://schemas.microsoft.com/office/drawing/2014/main" id="{56F42760-B6F3-4C0D-855E-13BBAAE85B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a:extLst>
              <a:ext uri="{FF2B5EF4-FFF2-40B4-BE49-F238E27FC236}">
                <a16:creationId xmlns:a16="http://schemas.microsoft.com/office/drawing/2014/main" id="{214D4B23-7E2C-4E16-ABE3-828D1196FF0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34499" name="Rectangle 7">
            <a:extLst>
              <a:ext uri="{FF2B5EF4-FFF2-40B4-BE49-F238E27FC236}">
                <a16:creationId xmlns:a16="http://schemas.microsoft.com/office/drawing/2014/main" id="{7422484B-AD66-44C7-AA80-9C9ED517EF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EF7B117C-1DE1-4108-94AD-1F9F16A4BA1C}" type="slidenum">
              <a:rPr lang="ar-SA" altLang="zh-CN" sz="1300" b="0">
                <a:latin typeface="Marlett" pitchFamily="2" charset="2"/>
              </a:rPr>
              <a:pPr/>
              <a:t>55</a:t>
            </a:fld>
            <a:endParaRPr lang="en-US" altLang="zh-CN" sz="1300" b="0">
              <a:latin typeface="Marlett" pitchFamily="2" charset="2"/>
            </a:endParaRPr>
          </a:p>
        </p:txBody>
      </p:sp>
      <p:sp>
        <p:nvSpPr>
          <p:cNvPr id="234500" name="Rectangle 2">
            <a:extLst>
              <a:ext uri="{FF2B5EF4-FFF2-40B4-BE49-F238E27FC236}">
                <a16:creationId xmlns:a16="http://schemas.microsoft.com/office/drawing/2014/main" id="{DEB98B63-BC05-4A59-BFC9-D10EC6FCEF3D}"/>
              </a:ext>
            </a:extLst>
          </p:cNvPr>
          <p:cNvSpPr>
            <a:spLocks noGrp="1" noRot="1" noChangeAspect="1" noChangeArrowheads="1" noTextEdit="1"/>
          </p:cNvSpPr>
          <p:nvPr>
            <p:ph type="sldImg"/>
          </p:nvPr>
        </p:nvSpPr>
        <p:spPr>
          <a:ln/>
        </p:spPr>
      </p:sp>
      <p:sp>
        <p:nvSpPr>
          <p:cNvPr id="234501" name="Rectangle 3">
            <a:extLst>
              <a:ext uri="{FF2B5EF4-FFF2-40B4-BE49-F238E27FC236}">
                <a16:creationId xmlns:a16="http://schemas.microsoft.com/office/drawing/2014/main" id="{E48FCBC1-0DDD-4EC0-9FB0-75759DFF52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B0E46919-0869-43BA-A3E5-012512EBB2B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35523" name="Rectangle 7">
            <a:extLst>
              <a:ext uri="{FF2B5EF4-FFF2-40B4-BE49-F238E27FC236}">
                <a16:creationId xmlns:a16="http://schemas.microsoft.com/office/drawing/2014/main" id="{6B8BB950-1025-4049-97C6-D1B1F08049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B1427EE6-DB80-4EC9-9EB3-602F78F87CFC}" type="slidenum">
              <a:rPr lang="ar-SA" altLang="zh-CN" sz="1300" b="0">
                <a:latin typeface="Marlett" pitchFamily="2" charset="2"/>
              </a:rPr>
              <a:pPr/>
              <a:t>56</a:t>
            </a:fld>
            <a:endParaRPr lang="en-US" altLang="zh-CN" sz="1300" b="0">
              <a:latin typeface="Marlett" pitchFamily="2" charset="2"/>
            </a:endParaRPr>
          </a:p>
        </p:txBody>
      </p:sp>
      <p:sp>
        <p:nvSpPr>
          <p:cNvPr id="235524" name="Rectangle 2">
            <a:extLst>
              <a:ext uri="{FF2B5EF4-FFF2-40B4-BE49-F238E27FC236}">
                <a16:creationId xmlns:a16="http://schemas.microsoft.com/office/drawing/2014/main" id="{1FC510DE-C006-4293-A872-14629BE17824}"/>
              </a:ext>
            </a:extLst>
          </p:cNvPr>
          <p:cNvSpPr>
            <a:spLocks noGrp="1" noRot="1" noChangeAspect="1" noChangeArrowheads="1" noTextEdit="1"/>
          </p:cNvSpPr>
          <p:nvPr>
            <p:ph type="sldImg"/>
          </p:nvPr>
        </p:nvSpPr>
        <p:spPr>
          <a:ln/>
        </p:spPr>
      </p:sp>
      <p:sp>
        <p:nvSpPr>
          <p:cNvPr id="235525" name="Rectangle 3">
            <a:extLst>
              <a:ext uri="{FF2B5EF4-FFF2-40B4-BE49-F238E27FC236}">
                <a16:creationId xmlns:a16="http://schemas.microsoft.com/office/drawing/2014/main" id="{611D78FC-7276-4137-BC53-2A00F4EA4E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2292F411-77FB-4D39-AD85-BE64713BA1E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36547" name="Rectangle 7">
            <a:extLst>
              <a:ext uri="{FF2B5EF4-FFF2-40B4-BE49-F238E27FC236}">
                <a16:creationId xmlns:a16="http://schemas.microsoft.com/office/drawing/2014/main" id="{9A4E7C15-EE14-42B6-BED7-8A28827028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A805DFD1-B6F3-4134-A24D-7A7E830BF30E}" type="slidenum">
              <a:rPr lang="ar-SA" altLang="zh-CN" sz="1300" b="0">
                <a:latin typeface="Marlett" pitchFamily="2" charset="2"/>
              </a:rPr>
              <a:pPr/>
              <a:t>57</a:t>
            </a:fld>
            <a:endParaRPr lang="en-US" altLang="zh-CN" sz="1300" b="0">
              <a:latin typeface="Marlett" pitchFamily="2" charset="2"/>
            </a:endParaRPr>
          </a:p>
        </p:txBody>
      </p:sp>
      <p:sp>
        <p:nvSpPr>
          <p:cNvPr id="236548" name="Rectangle 2">
            <a:extLst>
              <a:ext uri="{FF2B5EF4-FFF2-40B4-BE49-F238E27FC236}">
                <a16:creationId xmlns:a16="http://schemas.microsoft.com/office/drawing/2014/main" id="{9AC45DCA-C7EA-472A-96E4-17507F9A79E4}"/>
              </a:ext>
            </a:extLst>
          </p:cNvPr>
          <p:cNvSpPr>
            <a:spLocks noGrp="1" noRot="1" noChangeAspect="1" noChangeArrowheads="1" noTextEdit="1"/>
          </p:cNvSpPr>
          <p:nvPr>
            <p:ph type="sldImg"/>
          </p:nvPr>
        </p:nvSpPr>
        <p:spPr>
          <a:ln/>
        </p:spPr>
      </p:sp>
      <p:sp>
        <p:nvSpPr>
          <p:cNvPr id="236549" name="Rectangle 3">
            <a:extLst>
              <a:ext uri="{FF2B5EF4-FFF2-40B4-BE49-F238E27FC236}">
                <a16:creationId xmlns:a16="http://schemas.microsoft.com/office/drawing/2014/main" id="{CE9BAE78-EEC3-4D00-8FF8-342B170D59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9703A0FE-3759-4CFC-840C-9167CB9FEE2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37571" name="Rectangle 7">
            <a:extLst>
              <a:ext uri="{FF2B5EF4-FFF2-40B4-BE49-F238E27FC236}">
                <a16:creationId xmlns:a16="http://schemas.microsoft.com/office/drawing/2014/main" id="{3F56DA40-8648-49D8-82E8-CF4DF20230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041ECA21-0A55-4AC1-9ABD-4E2EBB71D6FF}" type="slidenum">
              <a:rPr lang="ar-SA" altLang="zh-CN" sz="1300" b="0">
                <a:latin typeface="Marlett" pitchFamily="2" charset="2"/>
              </a:rPr>
              <a:pPr/>
              <a:t>58</a:t>
            </a:fld>
            <a:endParaRPr lang="en-US" altLang="zh-CN" sz="1300" b="0">
              <a:latin typeface="Marlett" pitchFamily="2" charset="2"/>
            </a:endParaRPr>
          </a:p>
        </p:txBody>
      </p:sp>
      <p:sp>
        <p:nvSpPr>
          <p:cNvPr id="237572" name="Rectangle 2">
            <a:extLst>
              <a:ext uri="{FF2B5EF4-FFF2-40B4-BE49-F238E27FC236}">
                <a16:creationId xmlns:a16="http://schemas.microsoft.com/office/drawing/2014/main" id="{BD454E9C-1AD7-41ED-A7E5-198E55527FF4}"/>
              </a:ext>
            </a:extLst>
          </p:cNvPr>
          <p:cNvSpPr>
            <a:spLocks noGrp="1" noRot="1" noChangeAspect="1" noChangeArrowheads="1" noTextEdit="1"/>
          </p:cNvSpPr>
          <p:nvPr>
            <p:ph type="sldImg"/>
          </p:nvPr>
        </p:nvSpPr>
        <p:spPr>
          <a:ln/>
        </p:spPr>
      </p:sp>
      <p:sp>
        <p:nvSpPr>
          <p:cNvPr id="237573" name="Rectangle 3">
            <a:extLst>
              <a:ext uri="{FF2B5EF4-FFF2-40B4-BE49-F238E27FC236}">
                <a16:creationId xmlns:a16="http://schemas.microsoft.com/office/drawing/2014/main" id="{276A3BD3-0A0E-45E2-8AE4-8F6487FC67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This is the same proof we did for Alice and Bob in the earlier lecture, but this time done formally…</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D1793E76-AB31-4C56-AA7E-B60D0AD4A90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38595" name="Rectangle 7">
            <a:extLst>
              <a:ext uri="{FF2B5EF4-FFF2-40B4-BE49-F238E27FC236}">
                <a16:creationId xmlns:a16="http://schemas.microsoft.com/office/drawing/2014/main" id="{FE155F2E-BE56-4F00-A206-06A3CA7F63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0082FC4C-D41D-46DD-AAC4-A393B040EF48}" type="slidenum">
              <a:rPr lang="ar-SA" altLang="zh-CN" sz="1300" b="0">
                <a:latin typeface="Marlett" pitchFamily="2" charset="2"/>
              </a:rPr>
              <a:pPr/>
              <a:t>59</a:t>
            </a:fld>
            <a:endParaRPr lang="en-US" altLang="zh-CN" sz="1300" b="0">
              <a:latin typeface="Marlett" pitchFamily="2" charset="2"/>
            </a:endParaRPr>
          </a:p>
        </p:txBody>
      </p:sp>
      <p:sp>
        <p:nvSpPr>
          <p:cNvPr id="238596" name="Rectangle 2">
            <a:extLst>
              <a:ext uri="{FF2B5EF4-FFF2-40B4-BE49-F238E27FC236}">
                <a16:creationId xmlns:a16="http://schemas.microsoft.com/office/drawing/2014/main" id="{24DC793C-6705-4B4F-9685-2368EB92066D}"/>
              </a:ext>
            </a:extLst>
          </p:cNvPr>
          <p:cNvSpPr>
            <a:spLocks noGrp="1" noRot="1" noChangeAspect="1" noChangeArrowheads="1" noTextEdit="1"/>
          </p:cNvSpPr>
          <p:nvPr>
            <p:ph type="sldImg"/>
          </p:nvPr>
        </p:nvSpPr>
        <p:spPr>
          <a:ln/>
        </p:spPr>
      </p:sp>
      <p:sp>
        <p:nvSpPr>
          <p:cNvPr id="238597" name="Rectangle 3">
            <a:extLst>
              <a:ext uri="{FF2B5EF4-FFF2-40B4-BE49-F238E27FC236}">
                <a16:creationId xmlns:a16="http://schemas.microsoft.com/office/drawing/2014/main" id="{4D97CB19-662F-4A47-A0A1-B4A2550CBB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7C19F19B-33ED-4434-AC6F-6F5B0D48BAA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185347" name="Rectangle 7">
            <a:extLst>
              <a:ext uri="{FF2B5EF4-FFF2-40B4-BE49-F238E27FC236}">
                <a16:creationId xmlns:a16="http://schemas.microsoft.com/office/drawing/2014/main" id="{4D58FA8E-D069-4D75-94C7-E3C88B46CE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F188DC98-DBC3-4F39-90AB-3F03E8D8002C}" type="slidenum">
              <a:rPr lang="ar-SA" altLang="zh-CN" sz="1300" b="0">
                <a:latin typeface="Marlett" pitchFamily="2" charset="2"/>
              </a:rPr>
              <a:pPr/>
              <a:t>6</a:t>
            </a:fld>
            <a:endParaRPr lang="en-US" altLang="zh-CN" sz="1300" b="0">
              <a:latin typeface="Marlett" pitchFamily="2" charset="2"/>
            </a:endParaRPr>
          </a:p>
        </p:txBody>
      </p:sp>
      <p:sp>
        <p:nvSpPr>
          <p:cNvPr id="185348" name="Rectangle 2">
            <a:extLst>
              <a:ext uri="{FF2B5EF4-FFF2-40B4-BE49-F238E27FC236}">
                <a16:creationId xmlns:a16="http://schemas.microsoft.com/office/drawing/2014/main" id="{B2D0D4C3-77F7-469E-8BD0-B8A23400B8B7}"/>
              </a:ext>
            </a:extLst>
          </p:cNvPr>
          <p:cNvSpPr>
            <a:spLocks noGrp="1" noRot="1" noChangeAspect="1" noChangeArrowheads="1" noTextEdit="1"/>
          </p:cNvSpPr>
          <p:nvPr>
            <p:ph type="sldImg"/>
          </p:nvPr>
        </p:nvSpPr>
        <p:spPr>
          <a:ln/>
        </p:spPr>
      </p:sp>
      <p:sp>
        <p:nvSpPr>
          <p:cNvPr id="185349" name="Rectangle 3">
            <a:extLst>
              <a:ext uri="{FF2B5EF4-FFF2-40B4-BE49-F238E27FC236}">
                <a16:creationId xmlns:a16="http://schemas.microsoft.com/office/drawing/2014/main" id="{37E6C0F8-41DC-4B25-857A-E1E110DEEB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a:extLst>
              <a:ext uri="{FF2B5EF4-FFF2-40B4-BE49-F238E27FC236}">
                <a16:creationId xmlns:a16="http://schemas.microsoft.com/office/drawing/2014/main" id="{F7520942-1485-4341-8453-F9B21595F03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39619" name="Rectangle 7">
            <a:extLst>
              <a:ext uri="{FF2B5EF4-FFF2-40B4-BE49-F238E27FC236}">
                <a16:creationId xmlns:a16="http://schemas.microsoft.com/office/drawing/2014/main" id="{1C63668E-0836-4E1A-9A9D-EC42BE8351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1F611A5D-7E70-49D6-BF0E-11FAA1A14D67}" type="slidenum">
              <a:rPr lang="ar-SA" altLang="zh-CN" sz="1300" b="0">
                <a:latin typeface="Marlett" pitchFamily="2" charset="2"/>
              </a:rPr>
              <a:pPr/>
              <a:t>60</a:t>
            </a:fld>
            <a:endParaRPr lang="en-US" altLang="zh-CN" sz="1300" b="0">
              <a:latin typeface="Marlett" pitchFamily="2" charset="2"/>
            </a:endParaRPr>
          </a:p>
        </p:txBody>
      </p:sp>
      <p:sp>
        <p:nvSpPr>
          <p:cNvPr id="239620" name="Rectangle 2">
            <a:extLst>
              <a:ext uri="{FF2B5EF4-FFF2-40B4-BE49-F238E27FC236}">
                <a16:creationId xmlns:a16="http://schemas.microsoft.com/office/drawing/2014/main" id="{E935D408-6F99-45A8-A73A-6F5E3C9D42AD}"/>
              </a:ext>
            </a:extLst>
          </p:cNvPr>
          <p:cNvSpPr>
            <a:spLocks noGrp="1" noRot="1" noChangeAspect="1" noChangeArrowheads="1" noTextEdit="1"/>
          </p:cNvSpPr>
          <p:nvPr>
            <p:ph type="sldImg"/>
          </p:nvPr>
        </p:nvSpPr>
        <p:spPr>
          <a:ln/>
        </p:spPr>
      </p:sp>
      <p:sp>
        <p:nvSpPr>
          <p:cNvPr id="239621" name="Rectangle 3">
            <a:extLst>
              <a:ext uri="{FF2B5EF4-FFF2-40B4-BE49-F238E27FC236}">
                <a16:creationId xmlns:a16="http://schemas.microsoft.com/office/drawing/2014/main" id="{4F9189F3-6D50-48F3-AAEA-EE74346995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3E6A9328-AFBF-43BB-85AB-7BEF4E79BD0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40643" name="Rectangle 7">
            <a:extLst>
              <a:ext uri="{FF2B5EF4-FFF2-40B4-BE49-F238E27FC236}">
                <a16:creationId xmlns:a16="http://schemas.microsoft.com/office/drawing/2014/main" id="{E44C6586-0CEA-455A-B3C7-2270893F36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862C0207-245D-471A-860D-DCB4DD6270CC}" type="slidenum">
              <a:rPr lang="ar-SA" altLang="zh-CN" sz="1300" b="0">
                <a:latin typeface="Marlett" pitchFamily="2" charset="2"/>
              </a:rPr>
              <a:pPr/>
              <a:t>61</a:t>
            </a:fld>
            <a:endParaRPr lang="en-US" altLang="zh-CN" sz="1300" b="0">
              <a:latin typeface="Marlett" pitchFamily="2" charset="2"/>
            </a:endParaRPr>
          </a:p>
        </p:txBody>
      </p:sp>
      <p:sp>
        <p:nvSpPr>
          <p:cNvPr id="240644" name="Rectangle 2">
            <a:extLst>
              <a:ext uri="{FF2B5EF4-FFF2-40B4-BE49-F238E27FC236}">
                <a16:creationId xmlns:a16="http://schemas.microsoft.com/office/drawing/2014/main" id="{8FBD9661-68BC-4383-BFA7-C77AAEC557D5}"/>
              </a:ext>
            </a:extLst>
          </p:cNvPr>
          <p:cNvSpPr>
            <a:spLocks noGrp="1" noRot="1" noChangeAspect="1" noChangeArrowheads="1" noTextEdit="1"/>
          </p:cNvSpPr>
          <p:nvPr>
            <p:ph type="sldImg"/>
          </p:nvPr>
        </p:nvSpPr>
        <p:spPr>
          <a:ln/>
        </p:spPr>
      </p:sp>
      <p:sp>
        <p:nvSpPr>
          <p:cNvPr id="240645" name="Rectangle 3">
            <a:extLst>
              <a:ext uri="{FF2B5EF4-FFF2-40B4-BE49-F238E27FC236}">
                <a16:creationId xmlns:a16="http://schemas.microsoft.com/office/drawing/2014/main" id="{475F4B53-9C09-478E-8A02-8D41511B04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a:extLst>
              <a:ext uri="{FF2B5EF4-FFF2-40B4-BE49-F238E27FC236}">
                <a16:creationId xmlns:a16="http://schemas.microsoft.com/office/drawing/2014/main" id="{26528B7A-125A-4E4E-9E6A-F11EDFE9E3A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41667" name="Rectangle 7">
            <a:extLst>
              <a:ext uri="{FF2B5EF4-FFF2-40B4-BE49-F238E27FC236}">
                <a16:creationId xmlns:a16="http://schemas.microsoft.com/office/drawing/2014/main" id="{3B6F3C94-6185-43B9-BAB0-E6F6BDFE5E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C361781C-6240-4920-A62A-D1BEEC62BE41}" type="slidenum">
              <a:rPr lang="ar-SA" altLang="zh-CN" sz="1300" b="0">
                <a:latin typeface="Marlett" pitchFamily="2" charset="2"/>
              </a:rPr>
              <a:pPr/>
              <a:t>62</a:t>
            </a:fld>
            <a:endParaRPr lang="en-US" altLang="zh-CN" sz="1300" b="0">
              <a:latin typeface="Marlett" pitchFamily="2" charset="2"/>
            </a:endParaRPr>
          </a:p>
        </p:txBody>
      </p:sp>
      <p:sp>
        <p:nvSpPr>
          <p:cNvPr id="241668" name="Rectangle 2">
            <a:extLst>
              <a:ext uri="{FF2B5EF4-FFF2-40B4-BE49-F238E27FC236}">
                <a16:creationId xmlns:a16="http://schemas.microsoft.com/office/drawing/2014/main" id="{0B31EAD8-17D8-4866-8737-F797C10441C5}"/>
              </a:ext>
            </a:extLst>
          </p:cNvPr>
          <p:cNvSpPr>
            <a:spLocks noGrp="1" noRot="1" noChangeAspect="1" noChangeArrowheads="1" noTextEdit="1"/>
          </p:cNvSpPr>
          <p:nvPr>
            <p:ph type="sldImg"/>
          </p:nvPr>
        </p:nvSpPr>
        <p:spPr>
          <a:ln/>
        </p:spPr>
      </p:sp>
      <p:sp>
        <p:nvSpPr>
          <p:cNvPr id="241669" name="Rectangle 3">
            <a:extLst>
              <a:ext uri="{FF2B5EF4-FFF2-40B4-BE49-F238E27FC236}">
                <a16:creationId xmlns:a16="http://schemas.microsoft.com/office/drawing/2014/main" id="{0F8F23AC-481E-4D46-A7E8-AB9B515DD6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a:extLst>
              <a:ext uri="{FF2B5EF4-FFF2-40B4-BE49-F238E27FC236}">
                <a16:creationId xmlns:a16="http://schemas.microsoft.com/office/drawing/2014/main" id="{F90E7B0F-2987-4DB0-9895-5495B1E75AA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42691" name="Rectangle 7">
            <a:extLst>
              <a:ext uri="{FF2B5EF4-FFF2-40B4-BE49-F238E27FC236}">
                <a16:creationId xmlns:a16="http://schemas.microsoft.com/office/drawing/2014/main" id="{014928F5-ED4E-4CCE-8593-520732C45F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9747B7FE-1361-4EC7-8450-71703AD23E0D}" type="slidenum">
              <a:rPr lang="ar-SA" altLang="zh-CN" sz="1300" b="0">
                <a:latin typeface="Marlett" pitchFamily="2" charset="2"/>
              </a:rPr>
              <a:pPr/>
              <a:t>63</a:t>
            </a:fld>
            <a:endParaRPr lang="en-US" altLang="zh-CN" sz="1300" b="0">
              <a:latin typeface="Marlett" pitchFamily="2" charset="2"/>
            </a:endParaRPr>
          </a:p>
        </p:txBody>
      </p:sp>
      <p:sp>
        <p:nvSpPr>
          <p:cNvPr id="242692" name="Rectangle 2">
            <a:extLst>
              <a:ext uri="{FF2B5EF4-FFF2-40B4-BE49-F238E27FC236}">
                <a16:creationId xmlns:a16="http://schemas.microsoft.com/office/drawing/2014/main" id="{6D1175A2-9E87-4865-9D6D-7F2C5FFCBF9F}"/>
              </a:ext>
            </a:extLst>
          </p:cNvPr>
          <p:cNvSpPr>
            <a:spLocks noGrp="1" noRot="1" noChangeAspect="1" noChangeArrowheads="1" noTextEdit="1"/>
          </p:cNvSpPr>
          <p:nvPr>
            <p:ph type="sldImg"/>
          </p:nvPr>
        </p:nvSpPr>
        <p:spPr>
          <a:ln/>
        </p:spPr>
      </p:sp>
      <p:sp>
        <p:nvSpPr>
          <p:cNvPr id="242693" name="Rectangle 3">
            <a:extLst>
              <a:ext uri="{FF2B5EF4-FFF2-40B4-BE49-F238E27FC236}">
                <a16:creationId xmlns:a16="http://schemas.microsoft.com/office/drawing/2014/main" id="{CFD01408-177F-406A-AF58-7857371C2D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a:extLst>
              <a:ext uri="{FF2B5EF4-FFF2-40B4-BE49-F238E27FC236}">
                <a16:creationId xmlns:a16="http://schemas.microsoft.com/office/drawing/2014/main" id="{C87682EF-69CF-42B0-9A76-59F87769FB5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43715" name="Rectangle 7">
            <a:extLst>
              <a:ext uri="{FF2B5EF4-FFF2-40B4-BE49-F238E27FC236}">
                <a16:creationId xmlns:a16="http://schemas.microsoft.com/office/drawing/2014/main" id="{46EB5071-5AF4-4CFF-8800-8E0CEA0DB5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2D3D78E0-D070-4C07-A3AC-54ED1F31BBC8}" type="slidenum">
              <a:rPr lang="ar-SA" altLang="zh-CN" sz="1300" b="0">
                <a:latin typeface="Marlett" pitchFamily="2" charset="2"/>
              </a:rPr>
              <a:pPr/>
              <a:t>64</a:t>
            </a:fld>
            <a:endParaRPr lang="en-US" altLang="zh-CN" sz="1300" b="0">
              <a:latin typeface="Marlett" pitchFamily="2" charset="2"/>
            </a:endParaRPr>
          </a:p>
        </p:txBody>
      </p:sp>
      <p:sp>
        <p:nvSpPr>
          <p:cNvPr id="243716" name="Rectangle 2">
            <a:extLst>
              <a:ext uri="{FF2B5EF4-FFF2-40B4-BE49-F238E27FC236}">
                <a16:creationId xmlns:a16="http://schemas.microsoft.com/office/drawing/2014/main" id="{64148489-AB04-4FCF-B88C-400859B64A3A}"/>
              </a:ext>
            </a:extLst>
          </p:cNvPr>
          <p:cNvSpPr>
            <a:spLocks noGrp="1" noRot="1" noChangeAspect="1" noChangeArrowheads="1" noTextEdit="1"/>
          </p:cNvSpPr>
          <p:nvPr>
            <p:ph type="sldImg"/>
          </p:nvPr>
        </p:nvSpPr>
        <p:spPr>
          <a:ln/>
        </p:spPr>
      </p:sp>
      <p:sp>
        <p:nvSpPr>
          <p:cNvPr id="243717" name="Rectangle 3">
            <a:extLst>
              <a:ext uri="{FF2B5EF4-FFF2-40B4-BE49-F238E27FC236}">
                <a16:creationId xmlns:a16="http://schemas.microsoft.com/office/drawing/2014/main" id="{25CA4E0A-0EF0-4285-A38D-ECCD94A36E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ltLang="zh-CN"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a:extLst>
              <a:ext uri="{FF2B5EF4-FFF2-40B4-BE49-F238E27FC236}">
                <a16:creationId xmlns:a16="http://schemas.microsoft.com/office/drawing/2014/main" id="{97C84217-B6E1-441D-B4A0-EBC4DE54EB7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44739" name="Rectangle 7">
            <a:extLst>
              <a:ext uri="{FF2B5EF4-FFF2-40B4-BE49-F238E27FC236}">
                <a16:creationId xmlns:a16="http://schemas.microsoft.com/office/drawing/2014/main" id="{8E2DBDFC-002C-4758-BCB9-43C802AA0C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98AD12C6-980A-45C3-9E6C-636DCC834ECC}" type="slidenum">
              <a:rPr lang="ar-SA" altLang="zh-CN" sz="1300" b="0">
                <a:latin typeface="Marlett" pitchFamily="2" charset="2"/>
              </a:rPr>
              <a:pPr/>
              <a:t>65</a:t>
            </a:fld>
            <a:endParaRPr lang="en-US" altLang="zh-CN" sz="1300" b="0">
              <a:latin typeface="Marlett" pitchFamily="2" charset="2"/>
            </a:endParaRPr>
          </a:p>
        </p:txBody>
      </p:sp>
      <p:sp>
        <p:nvSpPr>
          <p:cNvPr id="244740" name="Rectangle 2">
            <a:extLst>
              <a:ext uri="{FF2B5EF4-FFF2-40B4-BE49-F238E27FC236}">
                <a16:creationId xmlns:a16="http://schemas.microsoft.com/office/drawing/2014/main" id="{83866D8B-AD47-4D97-88C9-6FD187D387A9}"/>
              </a:ext>
            </a:extLst>
          </p:cNvPr>
          <p:cNvSpPr>
            <a:spLocks noGrp="1" noRot="1" noChangeAspect="1" noChangeArrowheads="1" noTextEdit="1"/>
          </p:cNvSpPr>
          <p:nvPr>
            <p:ph type="sldImg"/>
          </p:nvPr>
        </p:nvSpPr>
        <p:spPr>
          <a:ln/>
        </p:spPr>
      </p:sp>
      <p:sp>
        <p:nvSpPr>
          <p:cNvPr id="244741" name="Rectangle 3">
            <a:extLst>
              <a:ext uri="{FF2B5EF4-FFF2-40B4-BE49-F238E27FC236}">
                <a16:creationId xmlns:a16="http://schemas.microsoft.com/office/drawing/2014/main" id="{0C845C59-CEC9-4624-808F-4588A4478A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We now combine the two algorithms, one that does not deadlock when they are concurrent, and the other that does not deadlock when they are sequential, to derive an algorithm that never deadlocks.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a:extLst>
              <a:ext uri="{FF2B5EF4-FFF2-40B4-BE49-F238E27FC236}">
                <a16:creationId xmlns:a16="http://schemas.microsoft.com/office/drawing/2014/main" id="{3C3593E0-6486-4FC0-B907-EEAB82E09A0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45763" name="Rectangle 7">
            <a:extLst>
              <a:ext uri="{FF2B5EF4-FFF2-40B4-BE49-F238E27FC236}">
                <a16:creationId xmlns:a16="http://schemas.microsoft.com/office/drawing/2014/main" id="{15A86401-67EB-4890-BF01-0169563C03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8164DDEE-0D3C-4416-820F-678E70DEFE18}" type="slidenum">
              <a:rPr lang="ar-SA" altLang="zh-CN" sz="1300" b="0">
                <a:latin typeface="Marlett" pitchFamily="2" charset="2"/>
              </a:rPr>
              <a:pPr/>
              <a:t>66</a:t>
            </a:fld>
            <a:endParaRPr lang="en-US" altLang="zh-CN" sz="1300" b="0">
              <a:latin typeface="Marlett" pitchFamily="2" charset="2"/>
            </a:endParaRPr>
          </a:p>
        </p:txBody>
      </p:sp>
      <p:sp>
        <p:nvSpPr>
          <p:cNvPr id="245764" name="Rectangle 2">
            <a:extLst>
              <a:ext uri="{FF2B5EF4-FFF2-40B4-BE49-F238E27FC236}">
                <a16:creationId xmlns:a16="http://schemas.microsoft.com/office/drawing/2014/main" id="{DF3C9AF2-0ABD-48DE-A856-2D6F3A5E43D9}"/>
              </a:ext>
            </a:extLst>
          </p:cNvPr>
          <p:cNvSpPr>
            <a:spLocks noGrp="1" noRot="1" noChangeAspect="1" noChangeArrowheads="1" noTextEdit="1"/>
          </p:cNvSpPr>
          <p:nvPr>
            <p:ph type="sldImg"/>
          </p:nvPr>
        </p:nvSpPr>
        <p:spPr>
          <a:ln/>
        </p:spPr>
      </p:sp>
      <p:sp>
        <p:nvSpPr>
          <p:cNvPr id="245765" name="Rectangle 3">
            <a:extLst>
              <a:ext uri="{FF2B5EF4-FFF2-40B4-BE49-F238E27FC236}">
                <a16:creationId xmlns:a16="http://schemas.microsoft.com/office/drawing/2014/main" id="{EED0E63C-00FB-4B79-A9CF-23DC8236EC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a:extLst>
              <a:ext uri="{FF2B5EF4-FFF2-40B4-BE49-F238E27FC236}">
                <a16:creationId xmlns:a16="http://schemas.microsoft.com/office/drawing/2014/main" id="{EE90E57E-360D-47A5-8E36-9F88A9639DB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46787" name="Rectangle 7">
            <a:extLst>
              <a:ext uri="{FF2B5EF4-FFF2-40B4-BE49-F238E27FC236}">
                <a16:creationId xmlns:a16="http://schemas.microsoft.com/office/drawing/2014/main" id="{D119AB4C-52F0-49FE-B683-613B11E75B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4CDBCBAD-9937-4E8C-81E7-251DE9DCC25D}" type="slidenum">
              <a:rPr lang="ar-SA" altLang="zh-CN" sz="1300" b="0">
                <a:latin typeface="Marlett" pitchFamily="2" charset="2"/>
              </a:rPr>
              <a:pPr/>
              <a:t>67</a:t>
            </a:fld>
            <a:endParaRPr lang="en-US" altLang="zh-CN" sz="1300" b="0">
              <a:latin typeface="Marlett" pitchFamily="2" charset="2"/>
            </a:endParaRPr>
          </a:p>
        </p:txBody>
      </p:sp>
      <p:sp>
        <p:nvSpPr>
          <p:cNvPr id="246788" name="Rectangle 2">
            <a:extLst>
              <a:ext uri="{FF2B5EF4-FFF2-40B4-BE49-F238E27FC236}">
                <a16:creationId xmlns:a16="http://schemas.microsoft.com/office/drawing/2014/main" id="{A19E9399-738B-4864-954F-BAC8E49AAE7E}"/>
              </a:ext>
            </a:extLst>
          </p:cNvPr>
          <p:cNvSpPr>
            <a:spLocks noGrp="1" noRot="1" noChangeAspect="1" noChangeArrowheads="1" noTextEdit="1"/>
          </p:cNvSpPr>
          <p:nvPr>
            <p:ph type="sldImg"/>
          </p:nvPr>
        </p:nvSpPr>
        <p:spPr>
          <a:ln/>
        </p:spPr>
      </p:sp>
      <p:sp>
        <p:nvSpPr>
          <p:cNvPr id="246789" name="Rectangle 3">
            <a:extLst>
              <a:ext uri="{FF2B5EF4-FFF2-40B4-BE49-F238E27FC236}">
                <a16:creationId xmlns:a16="http://schemas.microsoft.com/office/drawing/2014/main" id="{121F1506-052F-479D-8D9F-AE893259B6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a:extLst>
              <a:ext uri="{FF2B5EF4-FFF2-40B4-BE49-F238E27FC236}">
                <a16:creationId xmlns:a16="http://schemas.microsoft.com/office/drawing/2014/main" id="{45F0142C-AFD5-44F0-915E-78FEC541B7C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47811" name="Rectangle 7">
            <a:extLst>
              <a:ext uri="{FF2B5EF4-FFF2-40B4-BE49-F238E27FC236}">
                <a16:creationId xmlns:a16="http://schemas.microsoft.com/office/drawing/2014/main" id="{71558371-0F01-4D26-9B00-FDEE23D7FA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CACC7222-FDB3-4017-96D7-851CD5816071}" type="slidenum">
              <a:rPr lang="ar-SA" altLang="zh-CN" sz="1300" b="0">
                <a:latin typeface="Marlett" pitchFamily="2" charset="2"/>
              </a:rPr>
              <a:pPr/>
              <a:t>68</a:t>
            </a:fld>
            <a:endParaRPr lang="en-US" altLang="zh-CN" sz="1300" b="0">
              <a:latin typeface="Marlett" pitchFamily="2" charset="2"/>
            </a:endParaRPr>
          </a:p>
        </p:txBody>
      </p:sp>
      <p:sp>
        <p:nvSpPr>
          <p:cNvPr id="247812" name="Rectangle 2">
            <a:extLst>
              <a:ext uri="{FF2B5EF4-FFF2-40B4-BE49-F238E27FC236}">
                <a16:creationId xmlns:a16="http://schemas.microsoft.com/office/drawing/2014/main" id="{C52685AE-025F-483C-9966-80010F78B906}"/>
              </a:ext>
            </a:extLst>
          </p:cNvPr>
          <p:cNvSpPr>
            <a:spLocks noGrp="1" noRot="1" noChangeAspect="1" noChangeArrowheads="1" noTextEdit="1"/>
          </p:cNvSpPr>
          <p:nvPr>
            <p:ph type="sldImg"/>
          </p:nvPr>
        </p:nvSpPr>
        <p:spPr>
          <a:ln/>
        </p:spPr>
      </p:sp>
      <p:sp>
        <p:nvSpPr>
          <p:cNvPr id="247813" name="Rectangle 3">
            <a:extLst>
              <a:ext uri="{FF2B5EF4-FFF2-40B4-BE49-F238E27FC236}">
                <a16:creationId xmlns:a16="http://schemas.microsoft.com/office/drawing/2014/main" id="{0DD73B27-E9C3-4A4F-A69C-BF0BACD94E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a:extLst>
              <a:ext uri="{FF2B5EF4-FFF2-40B4-BE49-F238E27FC236}">
                <a16:creationId xmlns:a16="http://schemas.microsoft.com/office/drawing/2014/main" id="{C8B25B80-77CE-486D-98AC-1AC4F3F2665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48835" name="Rectangle 7">
            <a:extLst>
              <a:ext uri="{FF2B5EF4-FFF2-40B4-BE49-F238E27FC236}">
                <a16:creationId xmlns:a16="http://schemas.microsoft.com/office/drawing/2014/main" id="{652F70FE-F7E1-409E-BD43-84F054CE27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512357A3-1E4B-4A5D-9B7F-1FB3A379F424}" type="slidenum">
              <a:rPr lang="ar-SA" altLang="zh-CN" sz="1300" b="0">
                <a:latin typeface="Marlett" pitchFamily="2" charset="2"/>
              </a:rPr>
              <a:pPr/>
              <a:t>69</a:t>
            </a:fld>
            <a:endParaRPr lang="en-US" altLang="zh-CN" sz="1300" b="0">
              <a:latin typeface="Marlett" pitchFamily="2" charset="2"/>
            </a:endParaRPr>
          </a:p>
        </p:txBody>
      </p:sp>
      <p:sp>
        <p:nvSpPr>
          <p:cNvPr id="248836" name="Rectangle 2">
            <a:extLst>
              <a:ext uri="{FF2B5EF4-FFF2-40B4-BE49-F238E27FC236}">
                <a16:creationId xmlns:a16="http://schemas.microsoft.com/office/drawing/2014/main" id="{630AEF65-7A7B-44D4-9384-B5975856BEC0}"/>
              </a:ext>
            </a:extLst>
          </p:cNvPr>
          <p:cNvSpPr>
            <a:spLocks noGrp="1" noRot="1" noChangeAspect="1" noChangeArrowheads="1" noTextEdit="1"/>
          </p:cNvSpPr>
          <p:nvPr>
            <p:ph type="sldImg"/>
          </p:nvPr>
        </p:nvSpPr>
        <p:spPr>
          <a:ln/>
        </p:spPr>
      </p:sp>
      <p:sp>
        <p:nvSpPr>
          <p:cNvPr id="248837" name="Rectangle 3">
            <a:extLst>
              <a:ext uri="{FF2B5EF4-FFF2-40B4-BE49-F238E27FC236}">
                <a16:creationId xmlns:a16="http://schemas.microsoft.com/office/drawing/2014/main" id="{B63F5539-3A08-43AD-8B16-72EEEC8952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9F37D189-F50A-4D5C-815A-D21B0B63297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186371" name="Rectangle 7">
            <a:extLst>
              <a:ext uri="{FF2B5EF4-FFF2-40B4-BE49-F238E27FC236}">
                <a16:creationId xmlns:a16="http://schemas.microsoft.com/office/drawing/2014/main" id="{0F872EF6-E71D-459C-B859-7943959005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4B019C1A-1584-4D1C-A9FB-A5B4E794460F}" type="slidenum">
              <a:rPr lang="ar-SA" altLang="zh-CN" sz="1300" b="0">
                <a:latin typeface="Marlett" pitchFamily="2" charset="2"/>
              </a:rPr>
              <a:pPr/>
              <a:t>7</a:t>
            </a:fld>
            <a:endParaRPr lang="en-US" altLang="zh-CN" sz="1300" b="0">
              <a:latin typeface="Marlett" pitchFamily="2" charset="2"/>
            </a:endParaRPr>
          </a:p>
        </p:txBody>
      </p:sp>
      <p:sp>
        <p:nvSpPr>
          <p:cNvPr id="186372" name="Rectangle 2">
            <a:extLst>
              <a:ext uri="{FF2B5EF4-FFF2-40B4-BE49-F238E27FC236}">
                <a16:creationId xmlns:a16="http://schemas.microsoft.com/office/drawing/2014/main" id="{239BA280-61A1-479C-91E0-84D41B3A7521}"/>
              </a:ext>
            </a:extLst>
          </p:cNvPr>
          <p:cNvSpPr>
            <a:spLocks noGrp="1" noRot="1" noChangeAspect="1" noChangeArrowheads="1" noTextEdit="1"/>
          </p:cNvSpPr>
          <p:nvPr>
            <p:ph type="sldImg"/>
          </p:nvPr>
        </p:nvSpPr>
        <p:spPr>
          <a:ln/>
        </p:spPr>
      </p:sp>
      <p:sp>
        <p:nvSpPr>
          <p:cNvPr id="186373" name="Rectangle 3">
            <a:extLst>
              <a:ext uri="{FF2B5EF4-FFF2-40B4-BE49-F238E27FC236}">
                <a16:creationId xmlns:a16="http://schemas.microsoft.com/office/drawing/2014/main" id="{67FD6678-2FE5-46F4-AAC4-B6C5B9905A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For the next set of slides, PLEASE READ THE DISCUSSION ABOUT TIME IN THE TEXTBOOK. Do not read this slide out.</a:t>
            </a:r>
          </a:p>
          <a:p>
            <a:r>
              <a:rPr lang="zh-CN" altLang="en-US" dirty="0"/>
              <a:t>系统中没有统一时钟</a:t>
            </a:r>
            <a:r>
              <a:rPr lang="en-US" altLang="zh-CN" dirty="0"/>
              <a:t>/</a:t>
            </a:r>
            <a:r>
              <a:rPr lang="zh-CN" altLang="en-US" dirty="0"/>
              <a:t>时刻表，但事件有顺序，解释其顺序的工具为“</a:t>
            </a:r>
            <a:r>
              <a:rPr lang="en-US" altLang="zh-CN" dirty="0"/>
              <a:t>time</a:t>
            </a:r>
            <a:r>
              <a:rPr lang="zh-CN" altLang="en-US" dirty="0"/>
              <a:t>”。</a:t>
            </a:r>
            <a:endParaRPr lang="en-US" altLang="zh-CN" dirty="0"/>
          </a:p>
          <a:p>
            <a:endParaRPr lang="en-US" altLang="zh-CN"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a:extLst>
              <a:ext uri="{FF2B5EF4-FFF2-40B4-BE49-F238E27FC236}">
                <a16:creationId xmlns:a16="http://schemas.microsoft.com/office/drawing/2014/main" id="{36584F6D-E1AC-4F71-8CC8-1841FB620B1A}"/>
              </a:ext>
            </a:extLst>
          </p:cNvPr>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49859" name="Rectangle 7">
            <a:extLst>
              <a:ext uri="{FF2B5EF4-FFF2-40B4-BE49-F238E27FC236}">
                <a16:creationId xmlns:a16="http://schemas.microsoft.com/office/drawing/2014/main" id="{94AD1E1D-3605-4981-81B0-AEDFB0EA7D53}"/>
              </a:ext>
            </a:extLst>
          </p:cNvPr>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0D6BF589-0C1E-461E-90E1-84DB85A923F6}" type="slidenum">
              <a:rPr lang="ar-SA" altLang="zh-CN" sz="1300" b="0">
                <a:latin typeface="Marlett" pitchFamily="2" charset="2"/>
              </a:rPr>
              <a:pPr algn="r"/>
              <a:t>70</a:t>
            </a:fld>
            <a:endParaRPr lang="en-US" altLang="zh-CN" sz="1300" b="0">
              <a:latin typeface="Marlett" pitchFamily="2" charset="2"/>
            </a:endParaRPr>
          </a:p>
        </p:txBody>
      </p:sp>
      <p:sp>
        <p:nvSpPr>
          <p:cNvPr id="249860" name="Rectangle 2">
            <a:extLst>
              <a:ext uri="{FF2B5EF4-FFF2-40B4-BE49-F238E27FC236}">
                <a16:creationId xmlns:a16="http://schemas.microsoft.com/office/drawing/2014/main" id="{7E8C1D69-6799-407A-9CF3-4D52D6FDFE20}"/>
              </a:ext>
            </a:extLst>
          </p:cNvPr>
          <p:cNvSpPr>
            <a:spLocks noGrp="1" noRot="1" noChangeAspect="1" noChangeArrowheads="1" noTextEdit="1"/>
          </p:cNvSpPr>
          <p:nvPr>
            <p:ph type="sldImg"/>
          </p:nvPr>
        </p:nvSpPr>
        <p:spPr>
          <a:ln/>
        </p:spPr>
      </p:sp>
      <p:sp>
        <p:nvSpPr>
          <p:cNvPr id="249861" name="Rectangle 3">
            <a:extLst>
              <a:ext uri="{FF2B5EF4-FFF2-40B4-BE49-F238E27FC236}">
                <a16:creationId xmlns:a16="http://schemas.microsoft.com/office/drawing/2014/main" id="{B7DBC242-482C-4277-944D-DC3C787F74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a:extLst>
              <a:ext uri="{FF2B5EF4-FFF2-40B4-BE49-F238E27FC236}">
                <a16:creationId xmlns:a16="http://schemas.microsoft.com/office/drawing/2014/main" id="{C28AC4C9-BE06-4394-88AE-1A12CC678466}"/>
              </a:ext>
            </a:extLst>
          </p:cNvPr>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50883" name="Rectangle 7">
            <a:extLst>
              <a:ext uri="{FF2B5EF4-FFF2-40B4-BE49-F238E27FC236}">
                <a16:creationId xmlns:a16="http://schemas.microsoft.com/office/drawing/2014/main" id="{EB055F0A-92A9-4C14-B54B-480284CC16C7}"/>
              </a:ext>
            </a:extLst>
          </p:cNvPr>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F7CDA52C-5CBC-46DB-AE8C-CB5E22C6FA59}" type="slidenum">
              <a:rPr lang="ar-SA" altLang="zh-CN" sz="1300" b="0">
                <a:latin typeface="Marlett" pitchFamily="2" charset="2"/>
              </a:rPr>
              <a:pPr algn="r"/>
              <a:t>71</a:t>
            </a:fld>
            <a:endParaRPr lang="en-US" altLang="zh-CN" sz="1300" b="0">
              <a:latin typeface="Marlett" pitchFamily="2" charset="2"/>
            </a:endParaRPr>
          </a:p>
        </p:txBody>
      </p:sp>
      <p:sp>
        <p:nvSpPr>
          <p:cNvPr id="250884" name="Rectangle 2">
            <a:extLst>
              <a:ext uri="{FF2B5EF4-FFF2-40B4-BE49-F238E27FC236}">
                <a16:creationId xmlns:a16="http://schemas.microsoft.com/office/drawing/2014/main" id="{1C6EBE0D-4C1D-4B8C-BA86-738D483062CB}"/>
              </a:ext>
            </a:extLst>
          </p:cNvPr>
          <p:cNvSpPr>
            <a:spLocks noGrp="1" noRot="1" noChangeAspect="1" noChangeArrowheads="1" noTextEdit="1"/>
          </p:cNvSpPr>
          <p:nvPr>
            <p:ph type="sldImg"/>
          </p:nvPr>
        </p:nvSpPr>
        <p:spPr>
          <a:ln/>
        </p:spPr>
      </p:sp>
      <p:sp>
        <p:nvSpPr>
          <p:cNvPr id="250885" name="Rectangle 3">
            <a:extLst>
              <a:ext uri="{FF2B5EF4-FFF2-40B4-BE49-F238E27FC236}">
                <a16:creationId xmlns:a16="http://schemas.microsoft.com/office/drawing/2014/main" id="{E517C588-4597-4020-A846-3573B01EFB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a:extLst>
              <a:ext uri="{FF2B5EF4-FFF2-40B4-BE49-F238E27FC236}">
                <a16:creationId xmlns:a16="http://schemas.microsoft.com/office/drawing/2014/main" id="{6D72638E-FF5C-4AEC-B6F2-BAC42489D7AC}"/>
              </a:ext>
            </a:extLst>
          </p:cNvPr>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51907" name="Rectangle 7">
            <a:extLst>
              <a:ext uri="{FF2B5EF4-FFF2-40B4-BE49-F238E27FC236}">
                <a16:creationId xmlns:a16="http://schemas.microsoft.com/office/drawing/2014/main" id="{99B464F8-6056-4F4E-A53F-30B648FA072B}"/>
              </a:ext>
            </a:extLst>
          </p:cNvPr>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A1A57AF4-FA76-4070-A38D-6A1A19FACC01}" type="slidenum">
              <a:rPr lang="ar-SA" altLang="zh-CN" sz="1300" b="0">
                <a:latin typeface="Marlett" pitchFamily="2" charset="2"/>
              </a:rPr>
              <a:pPr algn="r"/>
              <a:t>72</a:t>
            </a:fld>
            <a:endParaRPr lang="en-US" altLang="zh-CN" sz="1300" b="0">
              <a:latin typeface="Marlett" pitchFamily="2" charset="2"/>
            </a:endParaRPr>
          </a:p>
        </p:txBody>
      </p:sp>
      <p:sp>
        <p:nvSpPr>
          <p:cNvPr id="251908" name="Rectangle 2">
            <a:extLst>
              <a:ext uri="{FF2B5EF4-FFF2-40B4-BE49-F238E27FC236}">
                <a16:creationId xmlns:a16="http://schemas.microsoft.com/office/drawing/2014/main" id="{6FFFE026-A96C-430B-8F4C-A786AFE84787}"/>
              </a:ext>
            </a:extLst>
          </p:cNvPr>
          <p:cNvSpPr>
            <a:spLocks noGrp="1" noRot="1" noChangeAspect="1" noChangeArrowheads="1" noTextEdit="1"/>
          </p:cNvSpPr>
          <p:nvPr>
            <p:ph type="sldImg"/>
          </p:nvPr>
        </p:nvSpPr>
        <p:spPr>
          <a:ln/>
        </p:spPr>
      </p:sp>
      <p:sp>
        <p:nvSpPr>
          <p:cNvPr id="251909" name="Rectangle 3">
            <a:extLst>
              <a:ext uri="{FF2B5EF4-FFF2-40B4-BE49-F238E27FC236}">
                <a16:creationId xmlns:a16="http://schemas.microsoft.com/office/drawing/2014/main" id="{C3A92040-E3BB-4DBF-B617-73D9483D4E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9D800C03-2FF4-4871-97F9-29D3176131BF}"/>
              </a:ext>
            </a:extLst>
          </p:cNvPr>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52931" name="Rectangle 7">
            <a:extLst>
              <a:ext uri="{FF2B5EF4-FFF2-40B4-BE49-F238E27FC236}">
                <a16:creationId xmlns:a16="http://schemas.microsoft.com/office/drawing/2014/main" id="{A33998E5-32B0-4F49-88A6-7C29B9555C1B}"/>
              </a:ext>
            </a:extLst>
          </p:cNvPr>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9A6F0817-37DC-46CC-B8A1-E0ED7CC04494}" type="slidenum">
              <a:rPr lang="ar-SA" altLang="zh-CN" sz="1300" b="0">
                <a:latin typeface="Marlett" pitchFamily="2" charset="2"/>
              </a:rPr>
              <a:pPr algn="r"/>
              <a:t>73</a:t>
            </a:fld>
            <a:endParaRPr lang="en-US" altLang="zh-CN" sz="1300" b="0">
              <a:latin typeface="Marlett" pitchFamily="2" charset="2"/>
            </a:endParaRPr>
          </a:p>
        </p:txBody>
      </p:sp>
      <p:sp>
        <p:nvSpPr>
          <p:cNvPr id="252932" name="Rectangle 2">
            <a:extLst>
              <a:ext uri="{FF2B5EF4-FFF2-40B4-BE49-F238E27FC236}">
                <a16:creationId xmlns:a16="http://schemas.microsoft.com/office/drawing/2014/main" id="{B81D01ED-E7C2-485B-A0FD-237C9232C9A6}"/>
              </a:ext>
            </a:extLst>
          </p:cNvPr>
          <p:cNvSpPr>
            <a:spLocks noGrp="1" noRot="1" noChangeAspect="1" noChangeArrowheads="1" noTextEdit="1"/>
          </p:cNvSpPr>
          <p:nvPr>
            <p:ph type="sldImg"/>
          </p:nvPr>
        </p:nvSpPr>
        <p:spPr>
          <a:ln/>
        </p:spPr>
      </p:sp>
      <p:sp>
        <p:nvSpPr>
          <p:cNvPr id="252933" name="Rectangle 3">
            <a:extLst>
              <a:ext uri="{FF2B5EF4-FFF2-40B4-BE49-F238E27FC236}">
                <a16:creationId xmlns:a16="http://schemas.microsoft.com/office/drawing/2014/main" id="{60FDB9A6-20C3-485A-B424-ABD51669F4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write</a:t>
            </a:r>
            <a:r>
              <a:rPr lang="en-US" altLang="zh-CN" baseline="-25000"/>
              <a:t>B</a:t>
            </a:r>
            <a:r>
              <a:rPr lang="en-US" altLang="zh-CN"/>
              <a:t>(victim=B) and write</a:t>
            </a:r>
            <a:r>
              <a:rPr lang="en-US" altLang="zh-CN" baseline="-25000"/>
              <a:t>A</a:t>
            </a:r>
            <a:r>
              <a:rPr lang="en-US" altLang="zh-CN"/>
              <a:t>(victim=A) appear twice so remove them</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E5F85079-1BEF-4C28-9ABF-F42DDA33B1CF}"/>
              </a:ext>
            </a:extLst>
          </p:cNvPr>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53955" name="Rectangle 7">
            <a:extLst>
              <a:ext uri="{FF2B5EF4-FFF2-40B4-BE49-F238E27FC236}">
                <a16:creationId xmlns:a16="http://schemas.microsoft.com/office/drawing/2014/main" id="{48A6DAD8-C721-4C13-8451-37D7CEACAA5C}"/>
              </a:ext>
            </a:extLst>
          </p:cNvPr>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E1DBCB5D-AB35-44D9-B874-269DB74B8BCF}" type="slidenum">
              <a:rPr lang="ar-SA" altLang="zh-CN" sz="1300" b="0">
                <a:latin typeface="Marlett" pitchFamily="2" charset="2"/>
              </a:rPr>
              <a:pPr algn="r"/>
              <a:t>74</a:t>
            </a:fld>
            <a:endParaRPr lang="en-US" altLang="zh-CN" sz="1300" b="0">
              <a:latin typeface="Marlett" pitchFamily="2" charset="2"/>
            </a:endParaRPr>
          </a:p>
        </p:txBody>
      </p:sp>
      <p:sp>
        <p:nvSpPr>
          <p:cNvPr id="253956" name="Rectangle 2">
            <a:extLst>
              <a:ext uri="{FF2B5EF4-FFF2-40B4-BE49-F238E27FC236}">
                <a16:creationId xmlns:a16="http://schemas.microsoft.com/office/drawing/2014/main" id="{05A3588B-58D6-499F-8DE9-6636F207A350}"/>
              </a:ext>
            </a:extLst>
          </p:cNvPr>
          <p:cNvSpPr>
            <a:spLocks noGrp="1" noRot="1" noChangeAspect="1" noChangeArrowheads="1" noTextEdit="1"/>
          </p:cNvSpPr>
          <p:nvPr>
            <p:ph type="sldImg"/>
          </p:nvPr>
        </p:nvSpPr>
        <p:spPr>
          <a:ln/>
        </p:spPr>
      </p:sp>
      <p:sp>
        <p:nvSpPr>
          <p:cNvPr id="253957" name="Rectangle 3">
            <a:extLst>
              <a:ext uri="{FF2B5EF4-FFF2-40B4-BE49-F238E27FC236}">
                <a16:creationId xmlns:a16="http://schemas.microsoft.com/office/drawing/2014/main" id="{8275A547-52AE-46CF-9A66-3852AB7602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write</a:t>
            </a:r>
            <a:r>
              <a:rPr lang="en-US" altLang="zh-CN" baseline="-25000"/>
              <a:t>B</a:t>
            </a:r>
            <a:r>
              <a:rPr lang="en-US" altLang="zh-CN"/>
              <a:t>(victim=B) and write</a:t>
            </a:r>
            <a:r>
              <a:rPr lang="en-US" altLang="zh-CN" baseline="-25000"/>
              <a:t>A</a:t>
            </a:r>
            <a:r>
              <a:rPr lang="en-US" altLang="zh-CN"/>
              <a:t>(victim=A) appear twice so remove them</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a:extLst>
              <a:ext uri="{FF2B5EF4-FFF2-40B4-BE49-F238E27FC236}">
                <a16:creationId xmlns:a16="http://schemas.microsoft.com/office/drawing/2014/main" id="{CCA0BB87-AEAD-419F-B787-23F2C47D8384}"/>
              </a:ext>
            </a:extLst>
          </p:cNvPr>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54979" name="Rectangle 7">
            <a:extLst>
              <a:ext uri="{FF2B5EF4-FFF2-40B4-BE49-F238E27FC236}">
                <a16:creationId xmlns:a16="http://schemas.microsoft.com/office/drawing/2014/main" id="{78FA1317-848D-4164-A0C3-EF4C51C32201}"/>
              </a:ext>
            </a:extLst>
          </p:cNvPr>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066378AB-DFB4-4704-9D33-BFEBFF39E783}" type="slidenum">
              <a:rPr lang="ar-SA" altLang="zh-CN" sz="1300" b="0">
                <a:latin typeface="Marlett" pitchFamily="2" charset="2"/>
              </a:rPr>
              <a:pPr algn="r"/>
              <a:t>75</a:t>
            </a:fld>
            <a:endParaRPr lang="en-US" altLang="zh-CN" sz="1300" b="0">
              <a:latin typeface="Marlett" pitchFamily="2" charset="2"/>
            </a:endParaRPr>
          </a:p>
        </p:txBody>
      </p:sp>
      <p:sp>
        <p:nvSpPr>
          <p:cNvPr id="254980" name="Rectangle 2">
            <a:extLst>
              <a:ext uri="{FF2B5EF4-FFF2-40B4-BE49-F238E27FC236}">
                <a16:creationId xmlns:a16="http://schemas.microsoft.com/office/drawing/2014/main" id="{F2C9CFEA-B99B-4C3D-B694-712B7FA326C2}"/>
              </a:ext>
            </a:extLst>
          </p:cNvPr>
          <p:cNvSpPr>
            <a:spLocks noGrp="1" noRot="1" noChangeAspect="1" noChangeArrowheads="1" noTextEdit="1"/>
          </p:cNvSpPr>
          <p:nvPr>
            <p:ph type="sldImg"/>
          </p:nvPr>
        </p:nvSpPr>
        <p:spPr>
          <a:ln/>
        </p:spPr>
      </p:sp>
      <p:sp>
        <p:nvSpPr>
          <p:cNvPr id="254981" name="Rectangle 3">
            <a:extLst>
              <a:ext uri="{FF2B5EF4-FFF2-40B4-BE49-F238E27FC236}">
                <a16:creationId xmlns:a16="http://schemas.microsoft.com/office/drawing/2014/main" id="{56C1F985-7C45-4C31-836A-3B050484C3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E73FCF0E-7C21-41B4-95AE-38B679E2C754}"/>
              </a:ext>
            </a:extLst>
          </p:cNvPr>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56003" name="Rectangle 7">
            <a:extLst>
              <a:ext uri="{FF2B5EF4-FFF2-40B4-BE49-F238E27FC236}">
                <a16:creationId xmlns:a16="http://schemas.microsoft.com/office/drawing/2014/main" id="{36E41F57-AB91-48A1-9C9D-F704454DC41E}"/>
              </a:ext>
            </a:extLst>
          </p:cNvPr>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E25B9543-879F-45A0-8124-2D4AB61EC28D}" type="slidenum">
              <a:rPr lang="ar-SA" altLang="zh-CN" sz="1300" b="0">
                <a:latin typeface="Marlett" pitchFamily="2" charset="2"/>
              </a:rPr>
              <a:pPr algn="r"/>
              <a:t>76</a:t>
            </a:fld>
            <a:endParaRPr lang="en-US" altLang="zh-CN" sz="1300" b="0">
              <a:latin typeface="Marlett" pitchFamily="2" charset="2"/>
            </a:endParaRPr>
          </a:p>
        </p:txBody>
      </p:sp>
      <p:sp>
        <p:nvSpPr>
          <p:cNvPr id="256004" name="Rectangle 2">
            <a:extLst>
              <a:ext uri="{FF2B5EF4-FFF2-40B4-BE49-F238E27FC236}">
                <a16:creationId xmlns:a16="http://schemas.microsoft.com/office/drawing/2014/main" id="{8D5281C4-2C2E-429D-B4C9-B30C3F73D30B}"/>
              </a:ext>
            </a:extLst>
          </p:cNvPr>
          <p:cNvSpPr>
            <a:spLocks noGrp="1" noRot="1" noChangeAspect="1" noChangeArrowheads="1" noTextEdit="1"/>
          </p:cNvSpPr>
          <p:nvPr>
            <p:ph type="sldImg"/>
          </p:nvPr>
        </p:nvSpPr>
        <p:spPr>
          <a:ln/>
        </p:spPr>
      </p:sp>
      <p:sp>
        <p:nvSpPr>
          <p:cNvPr id="256005" name="Rectangle 3">
            <a:extLst>
              <a:ext uri="{FF2B5EF4-FFF2-40B4-BE49-F238E27FC236}">
                <a16:creationId xmlns:a16="http://schemas.microsoft.com/office/drawing/2014/main" id="{88274B53-52ED-4EE9-9C41-D24935B88F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See proof details in book</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a:extLst>
              <a:ext uri="{FF2B5EF4-FFF2-40B4-BE49-F238E27FC236}">
                <a16:creationId xmlns:a16="http://schemas.microsoft.com/office/drawing/2014/main" id="{2700044B-2743-4611-A348-D6EFD64B7FB0}"/>
              </a:ext>
            </a:extLst>
          </p:cNvPr>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57027" name="Rectangle 7">
            <a:extLst>
              <a:ext uri="{FF2B5EF4-FFF2-40B4-BE49-F238E27FC236}">
                <a16:creationId xmlns:a16="http://schemas.microsoft.com/office/drawing/2014/main" id="{2C751157-DD48-4505-911B-1C3F96B4E766}"/>
              </a:ext>
            </a:extLst>
          </p:cNvPr>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1026591A-B0C6-4524-B924-D126AEB18746}" type="slidenum">
              <a:rPr lang="ar-SA" altLang="zh-CN" sz="1300" b="0">
                <a:latin typeface="Marlett" pitchFamily="2" charset="2"/>
              </a:rPr>
              <a:pPr algn="r"/>
              <a:t>77</a:t>
            </a:fld>
            <a:endParaRPr lang="en-US" altLang="zh-CN" sz="1300" b="0">
              <a:latin typeface="Marlett" pitchFamily="2" charset="2"/>
            </a:endParaRPr>
          </a:p>
        </p:txBody>
      </p:sp>
      <p:sp>
        <p:nvSpPr>
          <p:cNvPr id="257028" name="Rectangle 2">
            <a:extLst>
              <a:ext uri="{FF2B5EF4-FFF2-40B4-BE49-F238E27FC236}">
                <a16:creationId xmlns:a16="http://schemas.microsoft.com/office/drawing/2014/main" id="{E0D09FC6-5133-478B-AF8D-9BEAD9909E50}"/>
              </a:ext>
            </a:extLst>
          </p:cNvPr>
          <p:cNvSpPr>
            <a:spLocks noGrp="1" noRot="1" noChangeAspect="1" noChangeArrowheads="1" noTextEdit="1"/>
          </p:cNvSpPr>
          <p:nvPr>
            <p:ph type="sldImg"/>
          </p:nvPr>
        </p:nvSpPr>
        <p:spPr>
          <a:ln/>
        </p:spPr>
      </p:sp>
      <p:sp>
        <p:nvSpPr>
          <p:cNvPr id="257029" name="Rectangle 3">
            <a:extLst>
              <a:ext uri="{FF2B5EF4-FFF2-40B4-BE49-F238E27FC236}">
                <a16:creationId xmlns:a16="http://schemas.microsoft.com/office/drawing/2014/main" id="{B7DA2102-195E-4B2C-8ECA-D9D5212272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See proof details in book</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a:extLst>
              <a:ext uri="{FF2B5EF4-FFF2-40B4-BE49-F238E27FC236}">
                <a16:creationId xmlns:a16="http://schemas.microsoft.com/office/drawing/2014/main" id="{E29240AD-FD1D-4E8D-B7C1-CE0F04B7F0C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58051" name="Rectangle 7">
            <a:extLst>
              <a:ext uri="{FF2B5EF4-FFF2-40B4-BE49-F238E27FC236}">
                <a16:creationId xmlns:a16="http://schemas.microsoft.com/office/drawing/2014/main" id="{50C34C7D-FA32-43E1-9CDE-51D09FCD6A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DD0F34D4-2B33-4873-862D-B215A4A311BB}" type="slidenum">
              <a:rPr lang="ar-SA" altLang="zh-CN" sz="1300" b="0">
                <a:latin typeface="Marlett" pitchFamily="2" charset="2"/>
              </a:rPr>
              <a:pPr/>
              <a:t>78</a:t>
            </a:fld>
            <a:endParaRPr lang="en-US" altLang="zh-CN" sz="1300" b="0">
              <a:latin typeface="Marlett" pitchFamily="2" charset="2"/>
            </a:endParaRPr>
          </a:p>
        </p:txBody>
      </p:sp>
      <p:sp>
        <p:nvSpPr>
          <p:cNvPr id="258052" name="Rectangle 2">
            <a:extLst>
              <a:ext uri="{FF2B5EF4-FFF2-40B4-BE49-F238E27FC236}">
                <a16:creationId xmlns:a16="http://schemas.microsoft.com/office/drawing/2014/main" id="{F1940668-8782-429B-AC97-2A3DDC031197}"/>
              </a:ext>
            </a:extLst>
          </p:cNvPr>
          <p:cNvSpPr>
            <a:spLocks noGrp="1" noRot="1" noChangeAspect="1" noChangeArrowheads="1" noTextEdit="1"/>
          </p:cNvSpPr>
          <p:nvPr>
            <p:ph type="sldImg"/>
          </p:nvPr>
        </p:nvSpPr>
        <p:spPr>
          <a:ln/>
        </p:spPr>
      </p:sp>
      <p:sp>
        <p:nvSpPr>
          <p:cNvPr id="258053" name="Rectangle 3">
            <a:extLst>
              <a:ext uri="{FF2B5EF4-FFF2-40B4-BE49-F238E27FC236}">
                <a16:creationId xmlns:a16="http://schemas.microsoft.com/office/drawing/2014/main" id="{AA220343-6F35-44FF-B60C-082635DB4C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a:extLst>
              <a:ext uri="{FF2B5EF4-FFF2-40B4-BE49-F238E27FC236}">
                <a16:creationId xmlns:a16="http://schemas.microsoft.com/office/drawing/2014/main" id="{9BE9AB25-1DD1-4767-A3B4-FD9413B40D1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59075" name="Rectangle 7">
            <a:extLst>
              <a:ext uri="{FF2B5EF4-FFF2-40B4-BE49-F238E27FC236}">
                <a16:creationId xmlns:a16="http://schemas.microsoft.com/office/drawing/2014/main" id="{F23C8A7C-8773-4596-8DBB-F06093FB8C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CE2F514C-C05A-4BA2-AED9-2ABF8E2226AB}" type="slidenum">
              <a:rPr lang="ar-SA" altLang="zh-CN" sz="1300" b="0">
                <a:latin typeface="Marlett" pitchFamily="2" charset="2"/>
              </a:rPr>
              <a:pPr/>
              <a:t>79</a:t>
            </a:fld>
            <a:endParaRPr lang="en-US" altLang="zh-CN" sz="1300" b="0">
              <a:latin typeface="Marlett" pitchFamily="2" charset="2"/>
            </a:endParaRPr>
          </a:p>
        </p:txBody>
      </p:sp>
      <p:sp>
        <p:nvSpPr>
          <p:cNvPr id="259076" name="Rectangle 2">
            <a:extLst>
              <a:ext uri="{FF2B5EF4-FFF2-40B4-BE49-F238E27FC236}">
                <a16:creationId xmlns:a16="http://schemas.microsoft.com/office/drawing/2014/main" id="{B23CC4BD-E4F7-4170-9DDC-57FE2A8D6216}"/>
              </a:ext>
            </a:extLst>
          </p:cNvPr>
          <p:cNvSpPr>
            <a:spLocks noGrp="1" noRot="1" noChangeAspect="1" noChangeArrowheads="1" noTextEdit="1"/>
          </p:cNvSpPr>
          <p:nvPr>
            <p:ph type="sldImg"/>
          </p:nvPr>
        </p:nvSpPr>
        <p:spPr>
          <a:ln/>
        </p:spPr>
      </p:sp>
      <p:sp>
        <p:nvSpPr>
          <p:cNvPr id="259077" name="Rectangle 3">
            <a:extLst>
              <a:ext uri="{FF2B5EF4-FFF2-40B4-BE49-F238E27FC236}">
                <a16:creationId xmlns:a16="http://schemas.microsoft.com/office/drawing/2014/main" id="{9ACC5ECD-2100-41B9-AFC4-FC48C8B581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There are n-1 levels threads pass through, the last of which is the critical section. </a:t>
            </a:r>
          </a:p>
          <a:p>
            <a:r>
              <a:rPr lang="en-US" altLang="zh-CN" dirty="0"/>
              <a:t>There are at most n threads that pass concurrently into level 0, </a:t>
            </a:r>
          </a:p>
          <a:p>
            <a:r>
              <a:rPr lang="en-US" altLang="zh-CN" dirty="0"/>
              <a:t>n-1 into level 1 (a thread in level 1 is already in level 0), </a:t>
            </a:r>
          </a:p>
          <a:p>
            <a:r>
              <a:rPr lang="en-US" altLang="zh-CN" dirty="0"/>
              <a:t>n-2 into level 2 and so 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16670895-67C3-4AAB-9548-4CFDF476B0C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187395" name="Rectangle 7">
            <a:extLst>
              <a:ext uri="{FF2B5EF4-FFF2-40B4-BE49-F238E27FC236}">
                <a16:creationId xmlns:a16="http://schemas.microsoft.com/office/drawing/2014/main" id="{54D0893B-3852-4CD8-9AB9-CEA4B3C03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9D046199-720E-4801-B873-DB652409E2C5}" type="slidenum">
              <a:rPr lang="ar-SA" altLang="zh-CN" sz="1300" b="0">
                <a:latin typeface="Marlett" pitchFamily="2" charset="2"/>
              </a:rPr>
              <a:pPr/>
              <a:t>8</a:t>
            </a:fld>
            <a:endParaRPr lang="en-US" altLang="zh-CN" sz="1300" b="0">
              <a:latin typeface="Marlett" pitchFamily="2" charset="2"/>
            </a:endParaRPr>
          </a:p>
        </p:txBody>
      </p:sp>
      <p:sp>
        <p:nvSpPr>
          <p:cNvPr id="187396" name="Rectangle 2">
            <a:extLst>
              <a:ext uri="{FF2B5EF4-FFF2-40B4-BE49-F238E27FC236}">
                <a16:creationId xmlns:a16="http://schemas.microsoft.com/office/drawing/2014/main" id="{D9D8D44A-7A18-46A2-BD2E-5A7509124DD5}"/>
              </a:ext>
            </a:extLst>
          </p:cNvPr>
          <p:cNvSpPr>
            <a:spLocks noGrp="1" noRot="1" noChangeAspect="1" noChangeArrowheads="1" noTextEdit="1"/>
          </p:cNvSpPr>
          <p:nvPr>
            <p:ph type="sldImg"/>
          </p:nvPr>
        </p:nvSpPr>
        <p:spPr>
          <a:ln/>
        </p:spPr>
      </p:sp>
      <p:sp>
        <p:nvSpPr>
          <p:cNvPr id="187397" name="Rectangle 3">
            <a:extLst>
              <a:ext uri="{FF2B5EF4-FFF2-40B4-BE49-F238E27FC236}">
                <a16:creationId xmlns:a16="http://schemas.microsoft.com/office/drawing/2014/main" id="{0DBA9DF0-2FEA-4CBA-BDE6-B36A1A7564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a:extLst>
              <a:ext uri="{FF2B5EF4-FFF2-40B4-BE49-F238E27FC236}">
                <a16:creationId xmlns:a16="http://schemas.microsoft.com/office/drawing/2014/main" id="{AE643D07-50DF-4ECD-A913-B25FE4D700B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60099" name="Rectangle 7">
            <a:extLst>
              <a:ext uri="{FF2B5EF4-FFF2-40B4-BE49-F238E27FC236}">
                <a16:creationId xmlns:a16="http://schemas.microsoft.com/office/drawing/2014/main" id="{0D772EB3-36BF-4B5F-8BFD-B857A0E2A5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35B22327-A7F2-4F29-9FE6-A6B65D2D48CB}" type="slidenum">
              <a:rPr lang="ar-SA" altLang="zh-CN" sz="1300" b="0">
                <a:latin typeface="Marlett" pitchFamily="2" charset="2"/>
              </a:rPr>
              <a:pPr/>
              <a:t>80</a:t>
            </a:fld>
            <a:endParaRPr lang="en-US" altLang="zh-CN" sz="1300" b="0">
              <a:latin typeface="Marlett" pitchFamily="2" charset="2"/>
            </a:endParaRPr>
          </a:p>
        </p:txBody>
      </p:sp>
      <p:sp>
        <p:nvSpPr>
          <p:cNvPr id="260100" name="Rectangle 2">
            <a:extLst>
              <a:ext uri="{FF2B5EF4-FFF2-40B4-BE49-F238E27FC236}">
                <a16:creationId xmlns:a16="http://schemas.microsoft.com/office/drawing/2014/main" id="{E1BACCC6-CE30-4E32-BF11-EC5940EF3BAE}"/>
              </a:ext>
            </a:extLst>
          </p:cNvPr>
          <p:cNvSpPr>
            <a:spLocks noGrp="1" noRot="1" noChangeAspect="1" noChangeArrowheads="1" noTextEdit="1"/>
          </p:cNvSpPr>
          <p:nvPr>
            <p:ph type="sldImg"/>
          </p:nvPr>
        </p:nvSpPr>
        <p:spPr>
          <a:ln/>
        </p:spPr>
      </p:sp>
      <p:sp>
        <p:nvSpPr>
          <p:cNvPr id="260101" name="Rectangle 3">
            <a:extLst>
              <a:ext uri="{FF2B5EF4-FFF2-40B4-BE49-F238E27FC236}">
                <a16:creationId xmlns:a16="http://schemas.microsoft.com/office/drawing/2014/main" id="{19BF6FB0-3004-4D83-BF36-9502B194A8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a:extLst>
              <a:ext uri="{FF2B5EF4-FFF2-40B4-BE49-F238E27FC236}">
                <a16:creationId xmlns:a16="http://schemas.microsoft.com/office/drawing/2014/main" id="{E3718FB4-DBA5-4E8E-B231-572B6862F5E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61123" name="Rectangle 7">
            <a:extLst>
              <a:ext uri="{FF2B5EF4-FFF2-40B4-BE49-F238E27FC236}">
                <a16:creationId xmlns:a16="http://schemas.microsoft.com/office/drawing/2014/main" id="{C12962C0-837A-4F93-87E0-182FFCE4F8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76EE5829-FCC3-4221-997E-2022DA01D8E8}" type="slidenum">
              <a:rPr lang="ar-SA" altLang="zh-CN" sz="1300" b="0">
                <a:latin typeface="Marlett" pitchFamily="2" charset="2"/>
              </a:rPr>
              <a:pPr/>
              <a:t>81</a:t>
            </a:fld>
            <a:endParaRPr lang="en-US" altLang="zh-CN" sz="1300" b="0">
              <a:latin typeface="Marlett" pitchFamily="2" charset="2"/>
            </a:endParaRPr>
          </a:p>
        </p:txBody>
      </p:sp>
      <p:sp>
        <p:nvSpPr>
          <p:cNvPr id="261124" name="Rectangle 2">
            <a:extLst>
              <a:ext uri="{FF2B5EF4-FFF2-40B4-BE49-F238E27FC236}">
                <a16:creationId xmlns:a16="http://schemas.microsoft.com/office/drawing/2014/main" id="{8E3D2010-051E-4BB6-857F-3A2D831D45F5}"/>
              </a:ext>
            </a:extLst>
          </p:cNvPr>
          <p:cNvSpPr>
            <a:spLocks noGrp="1" noRot="1" noChangeAspect="1" noChangeArrowheads="1" noTextEdit="1"/>
          </p:cNvSpPr>
          <p:nvPr>
            <p:ph type="sldImg"/>
          </p:nvPr>
        </p:nvSpPr>
        <p:spPr>
          <a:ln/>
        </p:spPr>
      </p:sp>
      <p:sp>
        <p:nvSpPr>
          <p:cNvPr id="261125" name="Rectangle 3">
            <a:extLst>
              <a:ext uri="{FF2B5EF4-FFF2-40B4-BE49-F238E27FC236}">
                <a16:creationId xmlns:a16="http://schemas.microsoft.com/office/drawing/2014/main" id="{9BFFF2F2-D78E-4DEE-A6AD-B262D5E809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B27C766C-9382-473F-BBB5-C617EA7EEE8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62147" name="Rectangle 7">
            <a:extLst>
              <a:ext uri="{FF2B5EF4-FFF2-40B4-BE49-F238E27FC236}">
                <a16:creationId xmlns:a16="http://schemas.microsoft.com/office/drawing/2014/main" id="{03F0EB99-294E-4074-ADCF-1DD9ACEB69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B99C3C36-469D-4E1C-82F8-070DB4A8C4BA}" type="slidenum">
              <a:rPr lang="ar-SA" altLang="zh-CN" sz="1300" b="0">
                <a:latin typeface="Marlett" pitchFamily="2" charset="2"/>
              </a:rPr>
              <a:pPr/>
              <a:t>82</a:t>
            </a:fld>
            <a:endParaRPr lang="en-US" altLang="zh-CN" sz="1300" b="0">
              <a:latin typeface="Marlett" pitchFamily="2" charset="2"/>
            </a:endParaRPr>
          </a:p>
        </p:txBody>
      </p:sp>
      <p:sp>
        <p:nvSpPr>
          <p:cNvPr id="262148" name="Rectangle 2">
            <a:extLst>
              <a:ext uri="{FF2B5EF4-FFF2-40B4-BE49-F238E27FC236}">
                <a16:creationId xmlns:a16="http://schemas.microsoft.com/office/drawing/2014/main" id="{0D3A2C53-3E13-4364-93B1-57A5E69E52DE}"/>
              </a:ext>
            </a:extLst>
          </p:cNvPr>
          <p:cNvSpPr>
            <a:spLocks noGrp="1" noRot="1" noChangeAspect="1" noChangeArrowheads="1" noTextEdit="1"/>
          </p:cNvSpPr>
          <p:nvPr>
            <p:ph type="sldImg"/>
          </p:nvPr>
        </p:nvSpPr>
        <p:spPr>
          <a:ln/>
        </p:spPr>
      </p:sp>
      <p:sp>
        <p:nvSpPr>
          <p:cNvPr id="262149" name="Rectangle 3">
            <a:extLst>
              <a:ext uri="{FF2B5EF4-FFF2-40B4-BE49-F238E27FC236}">
                <a16:creationId xmlns:a16="http://schemas.microsoft.com/office/drawing/2014/main" id="{9FA5FF84-0EB5-4B3E-9FF2-5189BAA14D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a:extLst>
              <a:ext uri="{FF2B5EF4-FFF2-40B4-BE49-F238E27FC236}">
                <a16:creationId xmlns:a16="http://schemas.microsoft.com/office/drawing/2014/main" id="{E77C0B0D-78C8-4D76-B183-A06D5E011F3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63171" name="Rectangle 7">
            <a:extLst>
              <a:ext uri="{FF2B5EF4-FFF2-40B4-BE49-F238E27FC236}">
                <a16:creationId xmlns:a16="http://schemas.microsoft.com/office/drawing/2014/main" id="{3D88F262-17F7-4E78-957A-7FE32775A2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B026868D-13CB-4A15-A58A-FD5ED1C1A391}" type="slidenum">
              <a:rPr lang="ar-SA" altLang="zh-CN" sz="1300" b="0">
                <a:latin typeface="Marlett" pitchFamily="2" charset="2"/>
              </a:rPr>
              <a:pPr/>
              <a:t>83</a:t>
            </a:fld>
            <a:endParaRPr lang="en-US" altLang="zh-CN" sz="1300" b="0">
              <a:latin typeface="Marlett" pitchFamily="2" charset="2"/>
            </a:endParaRPr>
          </a:p>
        </p:txBody>
      </p:sp>
      <p:sp>
        <p:nvSpPr>
          <p:cNvPr id="263172" name="Rectangle 2">
            <a:extLst>
              <a:ext uri="{FF2B5EF4-FFF2-40B4-BE49-F238E27FC236}">
                <a16:creationId xmlns:a16="http://schemas.microsoft.com/office/drawing/2014/main" id="{14B37D3B-70F2-49A2-81CA-38D476265DE4}"/>
              </a:ext>
            </a:extLst>
          </p:cNvPr>
          <p:cNvSpPr>
            <a:spLocks noGrp="1" noRot="1" noChangeAspect="1" noChangeArrowheads="1" noTextEdit="1"/>
          </p:cNvSpPr>
          <p:nvPr>
            <p:ph type="sldImg"/>
          </p:nvPr>
        </p:nvSpPr>
        <p:spPr>
          <a:ln/>
        </p:spPr>
      </p:sp>
      <p:sp>
        <p:nvSpPr>
          <p:cNvPr id="263173" name="Rectangle 3">
            <a:extLst>
              <a:ext uri="{FF2B5EF4-FFF2-40B4-BE49-F238E27FC236}">
                <a16:creationId xmlns:a16="http://schemas.microsoft.com/office/drawing/2014/main" id="{7540A56F-C036-41AF-969C-453B2776D8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a:extLst>
              <a:ext uri="{FF2B5EF4-FFF2-40B4-BE49-F238E27FC236}">
                <a16:creationId xmlns:a16="http://schemas.microsoft.com/office/drawing/2014/main" id="{F2D6310E-C66F-4A46-A84A-D702C67324A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64195" name="Rectangle 7">
            <a:extLst>
              <a:ext uri="{FF2B5EF4-FFF2-40B4-BE49-F238E27FC236}">
                <a16:creationId xmlns:a16="http://schemas.microsoft.com/office/drawing/2014/main" id="{B6285DE1-8857-400B-9775-C447B16043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CFBA21EE-208A-4B5F-8405-8DB69DC2E2EC}" type="slidenum">
              <a:rPr lang="ar-SA" altLang="zh-CN" sz="1300" b="0">
                <a:latin typeface="Marlett" pitchFamily="2" charset="2"/>
              </a:rPr>
              <a:pPr/>
              <a:t>84</a:t>
            </a:fld>
            <a:endParaRPr lang="en-US" altLang="zh-CN" sz="1300" b="0">
              <a:latin typeface="Marlett" pitchFamily="2" charset="2"/>
            </a:endParaRPr>
          </a:p>
        </p:txBody>
      </p:sp>
      <p:sp>
        <p:nvSpPr>
          <p:cNvPr id="264196" name="Rectangle 2">
            <a:extLst>
              <a:ext uri="{FF2B5EF4-FFF2-40B4-BE49-F238E27FC236}">
                <a16:creationId xmlns:a16="http://schemas.microsoft.com/office/drawing/2014/main" id="{C0164A60-3FC0-4D56-81C4-07E534B25A83}"/>
              </a:ext>
            </a:extLst>
          </p:cNvPr>
          <p:cNvSpPr>
            <a:spLocks noGrp="1" noRot="1" noChangeAspect="1" noChangeArrowheads="1" noTextEdit="1"/>
          </p:cNvSpPr>
          <p:nvPr>
            <p:ph type="sldImg"/>
          </p:nvPr>
        </p:nvSpPr>
        <p:spPr>
          <a:ln/>
        </p:spPr>
      </p:sp>
      <p:sp>
        <p:nvSpPr>
          <p:cNvPr id="264197" name="Rectangle 3">
            <a:extLst>
              <a:ext uri="{FF2B5EF4-FFF2-40B4-BE49-F238E27FC236}">
                <a16:creationId xmlns:a16="http://schemas.microsoft.com/office/drawing/2014/main" id="{84DD6F98-89F5-424B-B841-3542AF4B7F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a:extLst>
              <a:ext uri="{FF2B5EF4-FFF2-40B4-BE49-F238E27FC236}">
                <a16:creationId xmlns:a16="http://schemas.microsoft.com/office/drawing/2014/main" id="{12B61CC4-FD41-46A2-8CCA-1A82FB5A28C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65219" name="Rectangle 7">
            <a:extLst>
              <a:ext uri="{FF2B5EF4-FFF2-40B4-BE49-F238E27FC236}">
                <a16:creationId xmlns:a16="http://schemas.microsoft.com/office/drawing/2014/main" id="{35C39184-D13C-4AD4-9888-5E36FA44CE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F9518A2C-554E-4AEC-B495-8A68A33E7E2E}" type="slidenum">
              <a:rPr lang="ar-SA" altLang="zh-CN" sz="1300" b="0">
                <a:latin typeface="Marlett" pitchFamily="2" charset="2"/>
              </a:rPr>
              <a:pPr/>
              <a:t>85</a:t>
            </a:fld>
            <a:endParaRPr lang="en-US" altLang="zh-CN" sz="1300" b="0">
              <a:latin typeface="Marlett" pitchFamily="2" charset="2"/>
            </a:endParaRPr>
          </a:p>
        </p:txBody>
      </p:sp>
      <p:sp>
        <p:nvSpPr>
          <p:cNvPr id="265220" name="Rectangle 2">
            <a:extLst>
              <a:ext uri="{FF2B5EF4-FFF2-40B4-BE49-F238E27FC236}">
                <a16:creationId xmlns:a16="http://schemas.microsoft.com/office/drawing/2014/main" id="{55FB27D7-5345-4472-880F-DD7B33C58090}"/>
              </a:ext>
            </a:extLst>
          </p:cNvPr>
          <p:cNvSpPr>
            <a:spLocks noGrp="1" noRot="1" noChangeAspect="1" noChangeArrowheads="1" noTextEdit="1"/>
          </p:cNvSpPr>
          <p:nvPr>
            <p:ph type="sldImg"/>
          </p:nvPr>
        </p:nvSpPr>
        <p:spPr>
          <a:ln/>
        </p:spPr>
      </p:sp>
      <p:sp>
        <p:nvSpPr>
          <p:cNvPr id="265221" name="Rectangle 3">
            <a:extLst>
              <a:ext uri="{FF2B5EF4-FFF2-40B4-BE49-F238E27FC236}">
                <a16:creationId xmlns:a16="http://schemas.microsoft.com/office/drawing/2014/main" id="{8628C99F-129D-414F-B60F-EF23E51DC4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a:extLst>
              <a:ext uri="{FF2B5EF4-FFF2-40B4-BE49-F238E27FC236}">
                <a16:creationId xmlns:a16="http://schemas.microsoft.com/office/drawing/2014/main" id="{16A31F4D-9B5C-40C4-B745-0EC0621160F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66243" name="Rectangle 7">
            <a:extLst>
              <a:ext uri="{FF2B5EF4-FFF2-40B4-BE49-F238E27FC236}">
                <a16:creationId xmlns:a16="http://schemas.microsoft.com/office/drawing/2014/main" id="{A8167ECA-CF03-480F-8642-709CA91853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8432DDEA-C944-4062-A8AA-EAF1F3752AC1}" type="slidenum">
              <a:rPr lang="ar-SA" altLang="zh-CN" sz="1300" b="0">
                <a:latin typeface="Marlett" pitchFamily="2" charset="2"/>
              </a:rPr>
              <a:pPr/>
              <a:t>86</a:t>
            </a:fld>
            <a:endParaRPr lang="en-US" altLang="zh-CN" sz="1300" b="0">
              <a:latin typeface="Marlett" pitchFamily="2" charset="2"/>
            </a:endParaRPr>
          </a:p>
        </p:txBody>
      </p:sp>
      <p:sp>
        <p:nvSpPr>
          <p:cNvPr id="266244" name="Rectangle 2">
            <a:extLst>
              <a:ext uri="{FF2B5EF4-FFF2-40B4-BE49-F238E27FC236}">
                <a16:creationId xmlns:a16="http://schemas.microsoft.com/office/drawing/2014/main" id="{F80707E8-A22C-484B-B70C-7C50E2E9433D}"/>
              </a:ext>
            </a:extLst>
          </p:cNvPr>
          <p:cNvSpPr>
            <a:spLocks noGrp="1" noRot="1" noChangeAspect="1" noChangeArrowheads="1" noTextEdit="1"/>
          </p:cNvSpPr>
          <p:nvPr>
            <p:ph type="sldImg"/>
          </p:nvPr>
        </p:nvSpPr>
        <p:spPr>
          <a:ln/>
        </p:spPr>
      </p:sp>
      <p:sp>
        <p:nvSpPr>
          <p:cNvPr id="266245" name="Rectangle 3">
            <a:extLst>
              <a:ext uri="{FF2B5EF4-FFF2-40B4-BE49-F238E27FC236}">
                <a16:creationId xmlns:a16="http://schemas.microsoft.com/office/drawing/2014/main" id="{10B9C135-F7E1-4F61-9683-9234C421FB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5A5FE698-E06D-4252-A52F-7EB46AD572D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67267" name="Rectangle 7">
            <a:extLst>
              <a:ext uri="{FF2B5EF4-FFF2-40B4-BE49-F238E27FC236}">
                <a16:creationId xmlns:a16="http://schemas.microsoft.com/office/drawing/2014/main" id="{E1706F2F-6A34-406B-92FC-12292D8B90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D61FA1F6-D326-4E41-A848-AF46EBFA8926}" type="slidenum">
              <a:rPr lang="ar-SA" altLang="zh-CN" sz="1300" b="0">
                <a:latin typeface="Marlett" pitchFamily="2" charset="2"/>
              </a:rPr>
              <a:pPr/>
              <a:t>87</a:t>
            </a:fld>
            <a:endParaRPr lang="en-US" altLang="zh-CN" sz="1300" b="0">
              <a:latin typeface="Marlett" pitchFamily="2" charset="2"/>
            </a:endParaRPr>
          </a:p>
        </p:txBody>
      </p:sp>
      <p:sp>
        <p:nvSpPr>
          <p:cNvPr id="267268" name="Rectangle 2">
            <a:extLst>
              <a:ext uri="{FF2B5EF4-FFF2-40B4-BE49-F238E27FC236}">
                <a16:creationId xmlns:a16="http://schemas.microsoft.com/office/drawing/2014/main" id="{32675136-D807-4D79-9274-C373F126D321}"/>
              </a:ext>
            </a:extLst>
          </p:cNvPr>
          <p:cNvSpPr>
            <a:spLocks noGrp="1" noRot="1" noChangeAspect="1" noChangeArrowheads="1" noTextEdit="1"/>
          </p:cNvSpPr>
          <p:nvPr>
            <p:ph type="sldImg"/>
          </p:nvPr>
        </p:nvSpPr>
        <p:spPr>
          <a:ln/>
        </p:spPr>
      </p:sp>
      <p:sp>
        <p:nvSpPr>
          <p:cNvPr id="267269" name="Rectangle 3">
            <a:extLst>
              <a:ext uri="{FF2B5EF4-FFF2-40B4-BE49-F238E27FC236}">
                <a16:creationId xmlns:a16="http://schemas.microsoft.com/office/drawing/2014/main" id="{1F094AB1-A4A1-4203-9D16-F185537168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a:extLst>
              <a:ext uri="{FF2B5EF4-FFF2-40B4-BE49-F238E27FC236}">
                <a16:creationId xmlns:a16="http://schemas.microsoft.com/office/drawing/2014/main" id="{5531BFE7-C22E-4DA8-BFDB-CFC11A88A9D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68291" name="Rectangle 7">
            <a:extLst>
              <a:ext uri="{FF2B5EF4-FFF2-40B4-BE49-F238E27FC236}">
                <a16:creationId xmlns:a16="http://schemas.microsoft.com/office/drawing/2014/main" id="{10D4A39E-DE6C-4D64-9C08-D233809D66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044A5A9F-4648-47C2-B7F5-FCF89737DB90}" type="slidenum">
              <a:rPr lang="ar-SA" altLang="zh-CN" sz="1300" b="0">
                <a:latin typeface="Marlett" pitchFamily="2" charset="2"/>
              </a:rPr>
              <a:pPr/>
              <a:t>88</a:t>
            </a:fld>
            <a:endParaRPr lang="en-US" altLang="zh-CN" sz="1300" b="0">
              <a:latin typeface="Marlett" pitchFamily="2" charset="2"/>
            </a:endParaRPr>
          </a:p>
        </p:txBody>
      </p:sp>
      <p:sp>
        <p:nvSpPr>
          <p:cNvPr id="268292" name="Rectangle 2">
            <a:extLst>
              <a:ext uri="{FF2B5EF4-FFF2-40B4-BE49-F238E27FC236}">
                <a16:creationId xmlns:a16="http://schemas.microsoft.com/office/drawing/2014/main" id="{F0AB4EAF-2BB5-47FA-8B42-E1D715DAF6C4}"/>
              </a:ext>
            </a:extLst>
          </p:cNvPr>
          <p:cNvSpPr>
            <a:spLocks noGrp="1" noRot="1" noChangeAspect="1" noChangeArrowheads="1" noTextEdit="1"/>
          </p:cNvSpPr>
          <p:nvPr>
            <p:ph type="sldImg"/>
          </p:nvPr>
        </p:nvSpPr>
        <p:spPr>
          <a:ln/>
        </p:spPr>
      </p:sp>
      <p:sp>
        <p:nvSpPr>
          <p:cNvPr id="268293" name="Rectangle 3">
            <a:extLst>
              <a:ext uri="{FF2B5EF4-FFF2-40B4-BE49-F238E27FC236}">
                <a16:creationId xmlns:a16="http://schemas.microsoft.com/office/drawing/2014/main" id="{15DA270A-ED0B-48DD-A33F-AF6F36C038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a:extLst>
              <a:ext uri="{FF2B5EF4-FFF2-40B4-BE49-F238E27FC236}">
                <a16:creationId xmlns:a16="http://schemas.microsoft.com/office/drawing/2014/main" id="{04430CA2-A912-40FF-8CF2-CB5865336204}"/>
              </a:ext>
            </a:extLst>
          </p:cNvPr>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69315" name="Rectangle 7">
            <a:extLst>
              <a:ext uri="{FF2B5EF4-FFF2-40B4-BE49-F238E27FC236}">
                <a16:creationId xmlns:a16="http://schemas.microsoft.com/office/drawing/2014/main" id="{DE357504-AC19-469A-901C-54B14CF8EFBC}"/>
              </a:ext>
            </a:extLst>
          </p:cNvPr>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F0C97DC1-9EF9-45E4-8292-61F09A50DDAB}" type="slidenum">
              <a:rPr lang="ar-SA" altLang="zh-CN" sz="1300" b="0">
                <a:latin typeface="Marlett" pitchFamily="2" charset="2"/>
              </a:rPr>
              <a:pPr algn="r"/>
              <a:t>89</a:t>
            </a:fld>
            <a:endParaRPr lang="en-US" altLang="zh-CN" sz="1300" b="0">
              <a:latin typeface="Marlett" pitchFamily="2" charset="2"/>
            </a:endParaRPr>
          </a:p>
        </p:txBody>
      </p:sp>
      <p:sp>
        <p:nvSpPr>
          <p:cNvPr id="269316" name="Rectangle 2">
            <a:extLst>
              <a:ext uri="{FF2B5EF4-FFF2-40B4-BE49-F238E27FC236}">
                <a16:creationId xmlns:a16="http://schemas.microsoft.com/office/drawing/2014/main" id="{8B4D33B0-151B-4325-9138-A6F1F7D223FC}"/>
              </a:ext>
            </a:extLst>
          </p:cNvPr>
          <p:cNvSpPr>
            <a:spLocks noGrp="1" noRot="1" noChangeAspect="1" noChangeArrowheads="1" noTextEdit="1"/>
          </p:cNvSpPr>
          <p:nvPr>
            <p:ph type="sldImg"/>
          </p:nvPr>
        </p:nvSpPr>
        <p:spPr>
          <a:ln/>
        </p:spPr>
      </p:sp>
      <p:sp>
        <p:nvSpPr>
          <p:cNvPr id="269317" name="Rectangle 3">
            <a:extLst>
              <a:ext uri="{FF2B5EF4-FFF2-40B4-BE49-F238E27FC236}">
                <a16:creationId xmlns:a16="http://schemas.microsoft.com/office/drawing/2014/main" id="{430545FA-D189-47BA-98EA-08FEE59F0F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79D57FEC-96BA-4DB5-AEC2-56040C955E9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188419" name="Rectangle 7">
            <a:extLst>
              <a:ext uri="{FF2B5EF4-FFF2-40B4-BE49-F238E27FC236}">
                <a16:creationId xmlns:a16="http://schemas.microsoft.com/office/drawing/2014/main" id="{165108A3-05AE-4598-9A48-3DE2B5C364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45794452-A82C-4D23-8C51-39D08CBCF9B4}" type="slidenum">
              <a:rPr lang="ar-SA" altLang="zh-CN" sz="1300" b="0">
                <a:latin typeface="Marlett" pitchFamily="2" charset="2"/>
              </a:rPr>
              <a:pPr/>
              <a:t>9</a:t>
            </a:fld>
            <a:endParaRPr lang="en-US" altLang="zh-CN" sz="1300" b="0">
              <a:latin typeface="Marlett" pitchFamily="2" charset="2"/>
            </a:endParaRPr>
          </a:p>
        </p:txBody>
      </p:sp>
      <p:sp>
        <p:nvSpPr>
          <p:cNvPr id="188420" name="Rectangle 2">
            <a:extLst>
              <a:ext uri="{FF2B5EF4-FFF2-40B4-BE49-F238E27FC236}">
                <a16:creationId xmlns:a16="http://schemas.microsoft.com/office/drawing/2014/main" id="{0089FE61-9238-4D81-94A6-A40280A0430D}"/>
              </a:ext>
            </a:extLst>
          </p:cNvPr>
          <p:cNvSpPr>
            <a:spLocks noGrp="1" noRot="1" noChangeAspect="1" noChangeArrowheads="1" noTextEdit="1"/>
          </p:cNvSpPr>
          <p:nvPr>
            <p:ph type="sldImg"/>
          </p:nvPr>
        </p:nvSpPr>
        <p:spPr>
          <a:ln/>
        </p:spPr>
      </p:sp>
      <p:sp>
        <p:nvSpPr>
          <p:cNvPr id="188421" name="Rectangle 3">
            <a:extLst>
              <a:ext uri="{FF2B5EF4-FFF2-40B4-BE49-F238E27FC236}">
                <a16:creationId xmlns:a16="http://schemas.microsoft.com/office/drawing/2014/main" id="{D0C5F509-EEDC-4D23-AFBE-53F3BB03C0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a:extLst>
              <a:ext uri="{FF2B5EF4-FFF2-40B4-BE49-F238E27FC236}">
                <a16:creationId xmlns:a16="http://schemas.microsoft.com/office/drawing/2014/main" id="{81BF5AF1-4F72-43C8-9273-0A8E227171CA}"/>
              </a:ext>
            </a:extLst>
          </p:cNvPr>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70339" name="Rectangle 7">
            <a:extLst>
              <a:ext uri="{FF2B5EF4-FFF2-40B4-BE49-F238E27FC236}">
                <a16:creationId xmlns:a16="http://schemas.microsoft.com/office/drawing/2014/main" id="{665E069A-0BAD-4279-9B80-4EF06BC58714}"/>
              </a:ext>
            </a:extLst>
          </p:cNvPr>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EFDC6F07-CE8F-4B8F-B762-CB077EA7B854}" type="slidenum">
              <a:rPr lang="ar-SA" altLang="zh-CN" sz="1300" b="0">
                <a:latin typeface="Marlett" pitchFamily="2" charset="2"/>
              </a:rPr>
              <a:pPr algn="r"/>
              <a:t>90</a:t>
            </a:fld>
            <a:endParaRPr lang="en-US" altLang="zh-CN" sz="1300" b="0">
              <a:latin typeface="Marlett" pitchFamily="2" charset="2"/>
            </a:endParaRPr>
          </a:p>
        </p:txBody>
      </p:sp>
      <p:sp>
        <p:nvSpPr>
          <p:cNvPr id="270340" name="Rectangle 2">
            <a:extLst>
              <a:ext uri="{FF2B5EF4-FFF2-40B4-BE49-F238E27FC236}">
                <a16:creationId xmlns:a16="http://schemas.microsoft.com/office/drawing/2014/main" id="{AFE7DF3B-FD05-453F-BB14-7480E5A84387}"/>
              </a:ext>
            </a:extLst>
          </p:cNvPr>
          <p:cNvSpPr>
            <a:spLocks noGrp="1" noRot="1" noChangeAspect="1" noChangeArrowheads="1" noTextEdit="1"/>
          </p:cNvSpPr>
          <p:nvPr>
            <p:ph type="sldImg"/>
          </p:nvPr>
        </p:nvSpPr>
        <p:spPr>
          <a:ln/>
        </p:spPr>
      </p:sp>
      <p:sp>
        <p:nvSpPr>
          <p:cNvPr id="270341" name="Rectangle 3">
            <a:extLst>
              <a:ext uri="{FF2B5EF4-FFF2-40B4-BE49-F238E27FC236}">
                <a16:creationId xmlns:a16="http://schemas.microsoft.com/office/drawing/2014/main" id="{0CB0A731-7EDF-467A-AD25-30C6E21C6A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a:extLst>
              <a:ext uri="{FF2B5EF4-FFF2-40B4-BE49-F238E27FC236}">
                <a16:creationId xmlns:a16="http://schemas.microsoft.com/office/drawing/2014/main" id="{06B9EEB0-8E2B-4B0D-93B3-54C2BCA5EB01}"/>
              </a:ext>
            </a:extLst>
          </p:cNvPr>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71363" name="Rectangle 7">
            <a:extLst>
              <a:ext uri="{FF2B5EF4-FFF2-40B4-BE49-F238E27FC236}">
                <a16:creationId xmlns:a16="http://schemas.microsoft.com/office/drawing/2014/main" id="{F57DF51E-26D5-44D9-B306-C941047DA970}"/>
              </a:ext>
            </a:extLst>
          </p:cNvPr>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61019303-4FE4-4BBA-9899-E2F3F7BFE36B}" type="slidenum">
              <a:rPr lang="ar-SA" altLang="zh-CN" sz="1300" b="0">
                <a:latin typeface="Marlett" pitchFamily="2" charset="2"/>
              </a:rPr>
              <a:pPr algn="r"/>
              <a:t>91</a:t>
            </a:fld>
            <a:endParaRPr lang="en-US" altLang="zh-CN" sz="1300" b="0">
              <a:latin typeface="Marlett" pitchFamily="2" charset="2"/>
            </a:endParaRPr>
          </a:p>
        </p:txBody>
      </p:sp>
      <p:sp>
        <p:nvSpPr>
          <p:cNvPr id="271364" name="Rectangle 2">
            <a:extLst>
              <a:ext uri="{FF2B5EF4-FFF2-40B4-BE49-F238E27FC236}">
                <a16:creationId xmlns:a16="http://schemas.microsoft.com/office/drawing/2014/main" id="{99899754-84CC-487B-BFB1-6FCC6CC74096}"/>
              </a:ext>
            </a:extLst>
          </p:cNvPr>
          <p:cNvSpPr>
            <a:spLocks noGrp="1" noRot="1" noChangeAspect="1" noChangeArrowheads="1" noTextEdit="1"/>
          </p:cNvSpPr>
          <p:nvPr>
            <p:ph type="sldImg"/>
          </p:nvPr>
        </p:nvSpPr>
        <p:spPr>
          <a:ln/>
        </p:spPr>
      </p:sp>
      <p:sp>
        <p:nvSpPr>
          <p:cNvPr id="271365" name="Rectangle 3">
            <a:extLst>
              <a:ext uri="{FF2B5EF4-FFF2-40B4-BE49-F238E27FC236}">
                <a16:creationId xmlns:a16="http://schemas.microsoft.com/office/drawing/2014/main" id="{8177140B-18F1-4C04-AE47-53B70312F6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02EBE82D-B34A-4590-92C5-E79BA3F631C1}"/>
              </a:ext>
            </a:extLst>
          </p:cNvPr>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72387" name="Rectangle 7">
            <a:extLst>
              <a:ext uri="{FF2B5EF4-FFF2-40B4-BE49-F238E27FC236}">
                <a16:creationId xmlns:a16="http://schemas.microsoft.com/office/drawing/2014/main" id="{CE112100-EF65-4E9E-BDBE-95EB719B88F0}"/>
              </a:ext>
            </a:extLst>
          </p:cNvPr>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B4C982B7-E85A-44AA-B902-F789D5BFF5C9}" type="slidenum">
              <a:rPr lang="ar-SA" altLang="zh-CN" sz="1300" b="0">
                <a:latin typeface="Marlett" pitchFamily="2" charset="2"/>
              </a:rPr>
              <a:pPr algn="r"/>
              <a:t>92</a:t>
            </a:fld>
            <a:endParaRPr lang="en-US" altLang="zh-CN" sz="1300" b="0">
              <a:latin typeface="Marlett" pitchFamily="2" charset="2"/>
            </a:endParaRPr>
          </a:p>
        </p:txBody>
      </p:sp>
      <p:sp>
        <p:nvSpPr>
          <p:cNvPr id="272388" name="Rectangle 2">
            <a:extLst>
              <a:ext uri="{FF2B5EF4-FFF2-40B4-BE49-F238E27FC236}">
                <a16:creationId xmlns:a16="http://schemas.microsoft.com/office/drawing/2014/main" id="{DC103504-87E4-457E-A34B-D89C4F235375}"/>
              </a:ext>
            </a:extLst>
          </p:cNvPr>
          <p:cNvSpPr>
            <a:spLocks noGrp="1" noRot="1" noChangeAspect="1" noChangeArrowheads="1" noTextEdit="1"/>
          </p:cNvSpPr>
          <p:nvPr>
            <p:ph type="sldImg"/>
          </p:nvPr>
        </p:nvSpPr>
        <p:spPr>
          <a:ln/>
        </p:spPr>
      </p:sp>
      <p:sp>
        <p:nvSpPr>
          <p:cNvPr id="272389" name="Rectangle 3">
            <a:extLst>
              <a:ext uri="{FF2B5EF4-FFF2-40B4-BE49-F238E27FC236}">
                <a16:creationId xmlns:a16="http://schemas.microsoft.com/office/drawing/2014/main" id="{47241964-6288-4639-A787-9CDD706B9E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a:extLst>
              <a:ext uri="{FF2B5EF4-FFF2-40B4-BE49-F238E27FC236}">
                <a16:creationId xmlns:a16="http://schemas.microsoft.com/office/drawing/2014/main" id="{A4807ACE-D7AA-4F70-9E9D-3451E50C89A3}"/>
              </a:ext>
            </a:extLst>
          </p:cNvPr>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73411" name="Rectangle 7">
            <a:extLst>
              <a:ext uri="{FF2B5EF4-FFF2-40B4-BE49-F238E27FC236}">
                <a16:creationId xmlns:a16="http://schemas.microsoft.com/office/drawing/2014/main" id="{8662FB87-6C07-488A-A8B2-0973229D0483}"/>
              </a:ext>
            </a:extLst>
          </p:cNvPr>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CA00D890-72C5-4A17-AEDD-7108CFD6FBE3}" type="slidenum">
              <a:rPr lang="ar-SA" altLang="zh-CN" sz="1300" b="0">
                <a:latin typeface="Marlett" pitchFamily="2" charset="2"/>
              </a:rPr>
              <a:pPr algn="r"/>
              <a:t>93</a:t>
            </a:fld>
            <a:endParaRPr lang="en-US" altLang="zh-CN" sz="1300" b="0">
              <a:latin typeface="Marlett" pitchFamily="2" charset="2"/>
            </a:endParaRPr>
          </a:p>
        </p:txBody>
      </p:sp>
      <p:sp>
        <p:nvSpPr>
          <p:cNvPr id="273412" name="Rectangle 2">
            <a:extLst>
              <a:ext uri="{FF2B5EF4-FFF2-40B4-BE49-F238E27FC236}">
                <a16:creationId xmlns:a16="http://schemas.microsoft.com/office/drawing/2014/main" id="{05416170-E11F-4AAD-8DDD-E581B012F531}"/>
              </a:ext>
            </a:extLst>
          </p:cNvPr>
          <p:cNvSpPr>
            <a:spLocks noGrp="1" noRot="1" noChangeAspect="1" noChangeArrowheads="1" noTextEdit="1"/>
          </p:cNvSpPr>
          <p:nvPr>
            <p:ph type="sldImg"/>
          </p:nvPr>
        </p:nvSpPr>
        <p:spPr>
          <a:ln/>
        </p:spPr>
      </p:sp>
      <p:sp>
        <p:nvSpPr>
          <p:cNvPr id="273413" name="Rectangle 3">
            <a:extLst>
              <a:ext uri="{FF2B5EF4-FFF2-40B4-BE49-F238E27FC236}">
                <a16:creationId xmlns:a16="http://schemas.microsoft.com/office/drawing/2014/main" id="{194461BE-4BB7-40FB-AC25-0820ED95DE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96C6C959-A1C8-4F66-9BB2-54516D1CD6B8}"/>
              </a:ext>
            </a:extLst>
          </p:cNvPr>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74435" name="Rectangle 7">
            <a:extLst>
              <a:ext uri="{FF2B5EF4-FFF2-40B4-BE49-F238E27FC236}">
                <a16:creationId xmlns:a16="http://schemas.microsoft.com/office/drawing/2014/main" id="{01C8EFF3-31F8-468F-BDAA-DF148AB17749}"/>
              </a:ext>
            </a:extLst>
          </p:cNvPr>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48340E84-9F21-4969-86FA-7FECB8452537}" type="slidenum">
              <a:rPr lang="ar-SA" altLang="zh-CN" sz="1300" b="0">
                <a:latin typeface="Marlett" pitchFamily="2" charset="2"/>
              </a:rPr>
              <a:pPr algn="r"/>
              <a:t>94</a:t>
            </a:fld>
            <a:endParaRPr lang="en-US" altLang="zh-CN" sz="1300" b="0">
              <a:latin typeface="Marlett" pitchFamily="2" charset="2"/>
            </a:endParaRPr>
          </a:p>
        </p:txBody>
      </p:sp>
      <p:sp>
        <p:nvSpPr>
          <p:cNvPr id="274436" name="Rectangle 2">
            <a:extLst>
              <a:ext uri="{FF2B5EF4-FFF2-40B4-BE49-F238E27FC236}">
                <a16:creationId xmlns:a16="http://schemas.microsoft.com/office/drawing/2014/main" id="{226F3712-36C7-472F-8CC9-3F0ED20686F4}"/>
              </a:ext>
            </a:extLst>
          </p:cNvPr>
          <p:cNvSpPr>
            <a:spLocks noGrp="1" noRot="1" noChangeAspect="1" noChangeArrowheads="1" noTextEdit="1"/>
          </p:cNvSpPr>
          <p:nvPr>
            <p:ph type="sldImg"/>
          </p:nvPr>
        </p:nvSpPr>
        <p:spPr>
          <a:ln/>
        </p:spPr>
      </p:sp>
      <p:sp>
        <p:nvSpPr>
          <p:cNvPr id="274437" name="Rectangle 3">
            <a:extLst>
              <a:ext uri="{FF2B5EF4-FFF2-40B4-BE49-F238E27FC236}">
                <a16:creationId xmlns:a16="http://schemas.microsoft.com/office/drawing/2014/main" id="{BC788725-7F32-4D48-8F5F-7C2C390946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a:extLst>
              <a:ext uri="{FF2B5EF4-FFF2-40B4-BE49-F238E27FC236}">
                <a16:creationId xmlns:a16="http://schemas.microsoft.com/office/drawing/2014/main" id="{7658F144-C317-4724-9D28-35DC87ED4EFC}"/>
              </a:ext>
            </a:extLst>
          </p:cNvPr>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75459" name="Rectangle 7">
            <a:extLst>
              <a:ext uri="{FF2B5EF4-FFF2-40B4-BE49-F238E27FC236}">
                <a16:creationId xmlns:a16="http://schemas.microsoft.com/office/drawing/2014/main" id="{98BBF96A-7DA1-4E94-8D96-7CBC3539EEA9}"/>
              </a:ext>
            </a:extLst>
          </p:cNvPr>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1FFC9123-2682-4DB8-9742-0C751E3225FE}" type="slidenum">
              <a:rPr lang="ar-SA" altLang="zh-CN" sz="1300" b="0">
                <a:latin typeface="Marlett" pitchFamily="2" charset="2"/>
              </a:rPr>
              <a:pPr algn="r"/>
              <a:t>95</a:t>
            </a:fld>
            <a:endParaRPr lang="en-US" altLang="zh-CN" sz="1300" b="0">
              <a:latin typeface="Marlett" pitchFamily="2" charset="2"/>
            </a:endParaRPr>
          </a:p>
        </p:txBody>
      </p:sp>
      <p:sp>
        <p:nvSpPr>
          <p:cNvPr id="275460" name="Rectangle 2">
            <a:extLst>
              <a:ext uri="{FF2B5EF4-FFF2-40B4-BE49-F238E27FC236}">
                <a16:creationId xmlns:a16="http://schemas.microsoft.com/office/drawing/2014/main" id="{F8515361-42C3-4E42-AAF4-EABEF69152F9}"/>
              </a:ext>
            </a:extLst>
          </p:cNvPr>
          <p:cNvSpPr>
            <a:spLocks noGrp="1" noRot="1" noChangeAspect="1" noChangeArrowheads="1" noTextEdit="1"/>
          </p:cNvSpPr>
          <p:nvPr>
            <p:ph type="sldImg"/>
          </p:nvPr>
        </p:nvSpPr>
        <p:spPr>
          <a:ln/>
        </p:spPr>
      </p:sp>
      <p:sp>
        <p:nvSpPr>
          <p:cNvPr id="275461" name="Rectangle 3">
            <a:extLst>
              <a:ext uri="{FF2B5EF4-FFF2-40B4-BE49-F238E27FC236}">
                <a16:creationId xmlns:a16="http://schemas.microsoft.com/office/drawing/2014/main" id="{BCDD1BF0-58F4-4A86-A2C5-90DAA67BB8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a:extLst>
              <a:ext uri="{FF2B5EF4-FFF2-40B4-BE49-F238E27FC236}">
                <a16:creationId xmlns:a16="http://schemas.microsoft.com/office/drawing/2014/main" id="{637776E6-FF7B-49D6-8492-31F7ED1E35FE}"/>
              </a:ext>
            </a:extLst>
          </p:cNvPr>
          <p:cNvSpPr txBox="1">
            <a:spLocks noGrp="1"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76483" name="Rectangle 7">
            <a:extLst>
              <a:ext uri="{FF2B5EF4-FFF2-40B4-BE49-F238E27FC236}">
                <a16:creationId xmlns:a16="http://schemas.microsoft.com/office/drawing/2014/main" id="{2B9EC40F-234A-4915-BA1C-DEDAA5B00255}"/>
              </a:ext>
            </a:extLst>
          </p:cNvPr>
          <p:cNvSpPr txBox="1">
            <a:spLocks noGrp="1" noChangeArrowheads="1"/>
          </p:cNvSpPr>
          <p:nvPr/>
        </p:nvSpPr>
        <p:spPr bwMode="auto">
          <a:xfrm>
            <a:off x="4022725" y="9723438"/>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1" tIns="49521" rIns="99041" bIns="49521" anchor="b"/>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23201DEF-EA11-4EBC-B139-AFBCBE815F01}" type="slidenum">
              <a:rPr lang="ar-SA" altLang="zh-CN" sz="1300" b="0">
                <a:latin typeface="Marlett" pitchFamily="2" charset="2"/>
              </a:rPr>
              <a:pPr algn="r"/>
              <a:t>96</a:t>
            </a:fld>
            <a:endParaRPr lang="en-US" altLang="zh-CN" sz="1300" b="0">
              <a:latin typeface="Marlett" pitchFamily="2" charset="2"/>
            </a:endParaRPr>
          </a:p>
        </p:txBody>
      </p:sp>
      <p:sp>
        <p:nvSpPr>
          <p:cNvPr id="276484" name="Rectangle 2">
            <a:extLst>
              <a:ext uri="{FF2B5EF4-FFF2-40B4-BE49-F238E27FC236}">
                <a16:creationId xmlns:a16="http://schemas.microsoft.com/office/drawing/2014/main" id="{FA8AE6D4-8444-4247-8B78-32D1C2DCF2D0}"/>
              </a:ext>
            </a:extLst>
          </p:cNvPr>
          <p:cNvSpPr>
            <a:spLocks noGrp="1" noRot="1" noChangeAspect="1" noChangeArrowheads="1" noTextEdit="1"/>
          </p:cNvSpPr>
          <p:nvPr>
            <p:ph type="sldImg"/>
          </p:nvPr>
        </p:nvSpPr>
        <p:spPr>
          <a:ln/>
        </p:spPr>
      </p:sp>
      <p:sp>
        <p:nvSpPr>
          <p:cNvPr id="276485" name="Rectangle 3">
            <a:extLst>
              <a:ext uri="{FF2B5EF4-FFF2-40B4-BE49-F238E27FC236}">
                <a16:creationId xmlns:a16="http://schemas.microsoft.com/office/drawing/2014/main" id="{1979E0F7-65A5-4AA8-BDEF-C235148AE0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177C32AF-7D0D-4E6E-9F05-B4926ABA107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77507" name="Rectangle 7">
            <a:extLst>
              <a:ext uri="{FF2B5EF4-FFF2-40B4-BE49-F238E27FC236}">
                <a16:creationId xmlns:a16="http://schemas.microsoft.com/office/drawing/2014/main" id="{5D417E66-F95C-4F69-AB2E-F84AB1F2F4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959EABE1-6AC7-4E33-9404-53493395544E}" type="slidenum">
              <a:rPr lang="ar-SA" altLang="zh-CN" sz="1300" b="0">
                <a:latin typeface="Marlett" pitchFamily="2" charset="2"/>
              </a:rPr>
              <a:pPr/>
              <a:t>97</a:t>
            </a:fld>
            <a:endParaRPr lang="en-US" altLang="zh-CN" sz="1300" b="0">
              <a:latin typeface="Marlett" pitchFamily="2" charset="2"/>
            </a:endParaRPr>
          </a:p>
        </p:txBody>
      </p:sp>
      <p:sp>
        <p:nvSpPr>
          <p:cNvPr id="277508" name="Rectangle 2">
            <a:extLst>
              <a:ext uri="{FF2B5EF4-FFF2-40B4-BE49-F238E27FC236}">
                <a16:creationId xmlns:a16="http://schemas.microsoft.com/office/drawing/2014/main" id="{3D44C1C1-1066-47DF-8F01-53BA2A938711}"/>
              </a:ext>
            </a:extLst>
          </p:cNvPr>
          <p:cNvSpPr>
            <a:spLocks noGrp="1" noRot="1" noChangeAspect="1" noChangeArrowheads="1" noTextEdit="1"/>
          </p:cNvSpPr>
          <p:nvPr>
            <p:ph type="sldImg"/>
          </p:nvPr>
        </p:nvSpPr>
        <p:spPr>
          <a:ln/>
        </p:spPr>
      </p:sp>
      <p:sp>
        <p:nvSpPr>
          <p:cNvPr id="277509" name="Rectangle 3">
            <a:extLst>
              <a:ext uri="{FF2B5EF4-FFF2-40B4-BE49-F238E27FC236}">
                <a16:creationId xmlns:a16="http://schemas.microsoft.com/office/drawing/2014/main" id="{FAB9CB4E-129D-4F16-84FF-A71E0C8481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FB8F52FA-F503-4959-ABC8-15DB7691DAA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78531" name="Rectangle 7">
            <a:extLst>
              <a:ext uri="{FF2B5EF4-FFF2-40B4-BE49-F238E27FC236}">
                <a16:creationId xmlns:a16="http://schemas.microsoft.com/office/drawing/2014/main" id="{045B5D2C-2A86-4CA1-B30F-CE886B30E7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C2A6AC97-C2F9-438A-98FB-96481449FD27}" type="slidenum">
              <a:rPr lang="ar-SA" altLang="zh-CN" sz="1300" b="0">
                <a:latin typeface="Marlett" pitchFamily="2" charset="2"/>
              </a:rPr>
              <a:pPr/>
              <a:t>98</a:t>
            </a:fld>
            <a:endParaRPr lang="en-US" altLang="zh-CN" sz="1300" b="0">
              <a:latin typeface="Marlett" pitchFamily="2" charset="2"/>
            </a:endParaRPr>
          </a:p>
        </p:txBody>
      </p:sp>
      <p:sp>
        <p:nvSpPr>
          <p:cNvPr id="278532" name="Rectangle 2">
            <a:extLst>
              <a:ext uri="{FF2B5EF4-FFF2-40B4-BE49-F238E27FC236}">
                <a16:creationId xmlns:a16="http://schemas.microsoft.com/office/drawing/2014/main" id="{CFEEB811-2EA3-4217-B5DF-25861D9D46D8}"/>
              </a:ext>
            </a:extLst>
          </p:cNvPr>
          <p:cNvSpPr>
            <a:spLocks noGrp="1" noRot="1" noChangeAspect="1" noChangeArrowheads="1" noTextEdit="1"/>
          </p:cNvSpPr>
          <p:nvPr>
            <p:ph type="sldImg"/>
          </p:nvPr>
        </p:nvSpPr>
        <p:spPr>
          <a:ln/>
        </p:spPr>
      </p:sp>
      <p:sp>
        <p:nvSpPr>
          <p:cNvPr id="278533" name="Rectangle 3">
            <a:extLst>
              <a:ext uri="{FF2B5EF4-FFF2-40B4-BE49-F238E27FC236}">
                <a16:creationId xmlns:a16="http://schemas.microsoft.com/office/drawing/2014/main" id="{BFFAA49A-8569-477A-8610-CFAF8786FE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a:extLst>
              <a:ext uri="{FF2B5EF4-FFF2-40B4-BE49-F238E27FC236}">
                <a16:creationId xmlns:a16="http://schemas.microsoft.com/office/drawing/2014/main" id="{AAE52F12-20CA-44B9-B700-B539B9D6108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300" b="0">
                <a:latin typeface="Marlett" pitchFamily="2" charset="2"/>
              </a:rPr>
              <a:t>© 2003 Herlihy and Shavit</a:t>
            </a:r>
          </a:p>
        </p:txBody>
      </p:sp>
      <p:sp>
        <p:nvSpPr>
          <p:cNvPr id="279555" name="Rectangle 7">
            <a:extLst>
              <a:ext uri="{FF2B5EF4-FFF2-40B4-BE49-F238E27FC236}">
                <a16:creationId xmlns:a16="http://schemas.microsoft.com/office/drawing/2014/main" id="{04B31894-EC52-40A0-A889-8D3225E572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4400" b="1">
                <a:solidFill>
                  <a:srgbClr val="0000FF"/>
                </a:solidFill>
                <a:latin typeface="Comic Sans MS" panose="030F0702030302020204" pitchFamily="66" charset="0"/>
              </a:defRPr>
            </a:lvl1pPr>
            <a:lvl2pPr marL="742950" indent="-285750" defTabSz="990600" eaLnBrk="0" hangingPunct="0">
              <a:defRPr sz="4400" b="1">
                <a:solidFill>
                  <a:srgbClr val="0000FF"/>
                </a:solidFill>
                <a:latin typeface="Comic Sans MS" panose="030F0702030302020204" pitchFamily="66" charset="0"/>
              </a:defRPr>
            </a:lvl2pPr>
            <a:lvl3pPr marL="1143000" indent="-228600" defTabSz="990600" eaLnBrk="0" hangingPunct="0">
              <a:defRPr sz="4400" b="1">
                <a:solidFill>
                  <a:srgbClr val="0000FF"/>
                </a:solidFill>
                <a:latin typeface="Comic Sans MS" panose="030F0702030302020204" pitchFamily="66" charset="0"/>
              </a:defRPr>
            </a:lvl3pPr>
            <a:lvl4pPr marL="1600200" indent="-228600" defTabSz="990600" eaLnBrk="0" hangingPunct="0">
              <a:defRPr sz="4400" b="1">
                <a:solidFill>
                  <a:srgbClr val="0000FF"/>
                </a:solidFill>
                <a:latin typeface="Comic Sans MS" panose="030F0702030302020204" pitchFamily="66" charset="0"/>
              </a:defRPr>
            </a:lvl4pPr>
            <a:lvl5pPr marL="2057400" indent="-228600" defTabSz="990600" eaLnBrk="0" hangingPunct="0">
              <a:defRPr sz="4400" b="1">
                <a:solidFill>
                  <a:srgbClr val="0000FF"/>
                </a:solidFill>
                <a:latin typeface="Comic Sans MS" panose="030F0702030302020204" pitchFamily="66" charset="0"/>
              </a:defRPr>
            </a:lvl5pPr>
            <a:lvl6pPr marL="2514600" indent="-228600" defTabSz="990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defTabSz="990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defTabSz="990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defTabSz="990600" eaLnBrk="0" fontAlgn="base" hangingPunct="0">
              <a:spcBef>
                <a:spcPct val="0"/>
              </a:spcBef>
              <a:spcAft>
                <a:spcPct val="0"/>
              </a:spcAft>
              <a:defRPr sz="4400" b="1">
                <a:solidFill>
                  <a:srgbClr val="0000FF"/>
                </a:solidFill>
                <a:latin typeface="Comic Sans MS" panose="030F0702030302020204" pitchFamily="66" charset="0"/>
              </a:defRPr>
            </a:lvl9pPr>
          </a:lstStyle>
          <a:p>
            <a:fld id="{89DA493A-F77B-4750-87FF-47686B22F802}" type="slidenum">
              <a:rPr lang="ar-SA" altLang="zh-CN" sz="1300" b="0">
                <a:latin typeface="Marlett" pitchFamily="2" charset="2"/>
              </a:rPr>
              <a:pPr/>
              <a:t>99</a:t>
            </a:fld>
            <a:endParaRPr lang="en-US" altLang="zh-CN" sz="1300" b="0">
              <a:latin typeface="Marlett" pitchFamily="2" charset="2"/>
            </a:endParaRPr>
          </a:p>
        </p:txBody>
      </p:sp>
      <p:sp>
        <p:nvSpPr>
          <p:cNvPr id="279556" name="Rectangle 2">
            <a:extLst>
              <a:ext uri="{FF2B5EF4-FFF2-40B4-BE49-F238E27FC236}">
                <a16:creationId xmlns:a16="http://schemas.microsoft.com/office/drawing/2014/main" id="{0E5B9059-98DC-45EE-9BBB-E2578D0800BD}"/>
              </a:ext>
            </a:extLst>
          </p:cNvPr>
          <p:cNvSpPr>
            <a:spLocks noGrp="1" noRot="1" noChangeAspect="1" noChangeArrowheads="1" noTextEdit="1"/>
          </p:cNvSpPr>
          <p:nvPr>
            <p:ph type="sldImg"/>
          </p:nvPr>
        </p:nvSpPr>
        <p:spPr>
          <a:ln/>
        </p:spPr>
      </p:sp>
      <p:sp>
        <p:nvSpPr>
          <p:cNvPr id="279557" name="Rectangle 3">
            <a:extLst>
              <a:ext uri="{FF2B5EF4-FFF2-40B4-BE49-F238E27FC236}">
                <a16:creationId xmlns:a16="http://schemas.microsoft.com/office/drawing/2014/main" id="{33A3839E-0E30-4C9A-A07D-901E036DC2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5">
            <a:extLst>
              <a:ext uri="{FF2B5EF4-FFF2-40B4-BE49-F238E27FC236}">
                <a16:creationId xmlns:a16="http://schemas.microsoft.com/office/drawing/2014/main" id="{2EDBD97B-6994-41A7-9FAA-BE5FE44F8F69}"/>
              </a:ext>
            </a:extLst>
          </p:cNvPr>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a:extLst>
              <a:ext uri="{FF2B5EF4-FFF2-40B4-BE49-F238E27FC236}">
                <a16:creationId xmlns:a16="http://schemas.microsoft.com/office/drawing/2014/main" id="{EB2F7561-4D35-452E-BF41-B3C07898BF78}"/>
              </a:ext>
            </a:extLst>
          </p:cNvPr>
          <p:cNvSpPr>
            <a:spLocks noGrp="1" noChangeArrowheads="1"/>
          </p:cNvSpPr>
          <p:nvPr>
            <p:ph type="sldNum" sz="quarter" idx="11"/>
          </p:nvPr>
        </p:nvSpPr>
        <p:spPr>
          <a:ln/>
        </p:spPr>
        <p:txBody>
          <a:bodyPr/>
          <a:lstStyle>
            <a:lvl1pPr>
              <a:defRPr/>
            </a:lvl1pPr>
          </a:lstStyle>
          <a:p>
            <a:fld id="{00AE7DF1-7FEF-415C-8C8B-85437A62EC2E}" type="slidenum">
              <a:rPr lang="ar-SA" altLang="zh-CN"/>
              <a:pPr/>
              <a:t>‹#›</a:t>
            </a:fld>
            <a:endParaRPr lang="en-US" altLang="zh-CN">
              <a:ea typeface="宋体" panose="02010600030101010101" pitchFamily="2" charset="-122"/>
            </a:endParaRPr>
          </a:p>
        </p:txBody>
      </p:sp>
    </p:spTree>
    <p:extLst>
      <p:ext uri="{BB962C8B-B14F-4D97-AF65-F5344CB8AC3E}">
        <p14:creationId xmlns:p14="http://schemas.microsoft.com/office/powerpoint/2010/main" val="902242345"/>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C3BAD9D8-B5CF-4CB8-B211-2FCD142DDADE}"/>
              </a:ext>
            </a:extLst>
          </p:cNvPr>
          <p:cNvSpPr>
            <a:spLocks noGrp="1" noChangeArrowheads="1"/>
          </p:cNvSpPr>
          <p:nvPr>
            <p:ph type="ftr" sz="quarter" idx="10"/>
          </p:nvPr>
        </p:nvSpPr>
        <p:spPr/>
        <p:txBody>
          <a:bodyPr/>
          <a:lstStyle>
            <a:lvl1pPr>
              <a:defRPr/>
            </a:lvl1pPr>
          </a:lstStyle>
          <a:p>
            <a:pPr>
              <a:defRPr/>
            </a:pPr>
            <a:r>
              <a:rPr lang="en-US"/>
              <a:t>Art of Multiprocessor Programming</a:t>
            </a:r>
          </a:p>
        </p:txBody>
      </p:sp>
      <p:sp>
        <p:nvSpPr>
          <p:cNvPr id="5" name="Rectangle 6">
            <a:extLst>
              <a:ext uri="{FF2B5EF4-FFF2-40B4-BE49-F238E27FC236}">
                <a16:creationId xmlns:a16="http://schemas.microsoft.com/office/drawing/2014/main" id="{FE5D5D56-DACB-4B0B-8961-97FC3A1D2666}"/>
              </a:ext>
            </a:extLst>
          </p:cNvPr>
          <p:cNvSpPr>
            <a:spLocks noGrp="1" noChangeArrowheads="1"/>
          </p:cNvSpPr>
          <p:nvPr>
            <p:ph type="sldNum" sz="quarter" idx="11"/>
          </p:nvPr>
        </p:nvSpPr>
        <p:spPr/>
        <p:txBody>
          <a:bodyPr/>
          <a:lstStyle>
            <a:lvl1pPr>
              <a:defRPr/>
            </a:lvl1pPr>
          </a:lstStyle>
          <a:p>
            <a:fld id="{E34336C3-0CF2-41C9-A485-DD100D83A14F}" type="slidenum">
              <a:rPr lang="ar-SA" altLang="zh-CN"/>
              <a:pPr/>
              <a:t>‹#›</a:t>
            </a:fld>
            <a:endParaRPr lang="en-US" altLang="zh-CN">
              <a:ea typeface="宋体" panose="02010600030101010101" pitchFamily="2" charset="-122"/>
            </a:endParaRPr>
          </a:p>
        </p:txBody>
      </p:sp>
    </p:spTree>
    <p:extLst>
      <p:ext uri="{BB962C8B-B14F-4D97-AF65-F5344CB8AC3E}">
        <p14:creationId xmlns:p14="http://schemas.microsoft.com/office/powerpoint/2010/main" val="1219273560"/>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599AF5A2-ACA7-45B9-B5DC-ECC833A12FC8}"/>
              </a:ext>
            </a:extLst>
          </p:cNvPr>
          <p:cNvSpPr>
            <a:spLocks noGrp="1" noChangeArrowheads="1"/>
          </p:cNvSpPr>
          <p:nvPr>
            <p:ph type="ftr" sz="quarter" idx="10"/>
          </p:nvPr>
        </p:nvSpPr>
        <p:spPr/>
        <p:txBody>
          <a:bodyPr/>
          <a:lstStyle>
            <a:lvl1pPr>
              <a:defRPr/>
            </a:lvl1pPr>
          </a:lstStyle>
          <a:p>
            <a:pPr>
              <a:defRPr/>
            </a:pPr>
            <a:r>
              <a:rPr lang="en-US"/>
              <a:t>Art of Multiprocessor Programming</a:t>
            </a:r>
          </a:p>
        </p:txBody>
      </p:sp>
      <p:sp>
        <p:nvSpPr>
          <p:cNvPr id="5" name="Rectangle 6">
            <a:extLst>
              <a:ext uri="{FF2B5EF4-FFF2-40B4-BE49-F238E27FC236}">
                <a16:creationId xmlns:a16="http://schemas.microsoft.com/office/drawing/2014/main" id="{A6949A96-1BC9-4425-A530-9BA6B569226D}"/>
              </a:ext>
            </a:extLst>
          </p:cNvPr>
          <p:cNvSpPr>
            <a:spLocks noGrp="1" noChangeArrowheads="1"/>
          </p:cNvSpPr>
          <p:nvPr>
            <p:ph type="sldNum" sz="quarter" idx="11"/>
          </p:nvPr>
        </p:nvSpPr>
        <p:spPr/>
        <p:txBody>
          <a:bodyPr/>
          <a:lstStyle>
            <a:lvl1pPr>
              <a:defRPr/>
            </a:lvl1pPr>
          </a:lstStyle>
          <a:p>
            <a:fld id="{5DB90643-4A94-4A9F-BE2F-65A4219488DB}" type="slidenum">
              <a:rPr lang="ar-SA" altLang="zh-CN"/>
              <a:pPr/>
              <a:t>‹#›</a:t>
            </a:fld>
            <a:endParaRPr lang="en-US" altLang="zh-CN">
              <a:ea typeface="宋体" panose="02010600030101010101" pitchFamily="2" charset="-122"/>
            </a:endParaRPr>
          </a:p>
        </p:txBody>
      </p:sp>
    </p:spTree>
    <p:extLst>
      <p:ext uri="{BB962C8B-B14F-4D97-AF65-F5344CB8AC3E}">
        <p14:creationId xmlns:p14="http://schemas.microsoft.com/office/powerpoint/2010/main" val="1142467396"/>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54B1FB89-B43E-4426-904B-E5A12A37FBDD}"/>
              </a:ext>
            </a:extLst>
          </p:cNvPr>
          <p:cNvSpPr>
            <a:spLocks noGrp="1" noChangeArrowheads="1"/>
          </p:cNvSpPr>
          <p:nvPr>
            <p:ph type="ftr" sz="quarter" idx="10"/>
          </p:nvPr>
        </p:nvSpPr>
        <p:spPr/>
        <p:txBody>
          <a:bodyPr/>
          <a:lstStyle>
            <a:lvl1pPr>
              <a:defRPr dirty="0" smtClean="0">
                <a:latin typeface="Arial" pitchFamily="34" charset="0"/>
                <a:cs typeface="Arial" pitchFamily="34" charset="0"/>
              </a:defRPr>
            </a:lvl1pPr>
          </a:lstStyle>
          <a:p>
            <a:pPr>
              <a:defRPr/>
            </a:pPr>
            <a:r>
              <a:rPr lang="en-US"/>
              <a:t>Art of Multiprocessor Programming</a:t>
            </a:r>
          </a:p>
        </p:txBody>
      </p:sp>
      <p:sp>
        <p:nvSpPr>
          <p:cNvPr id="5" name="Rectangle 6">
            <a:extLst>
              <a:ext uri="{FF2B5EF4-FFF2-40B4-BE49-F238E27FC236}">
                <a16:creationId xmlns:a16="http://schemas.microsoft.com/office/drawing/2014/main" id="{A0909191-11F2-4221-9124-1D037C8A8E86}"/>
              </a:ext>
            </a:extLst>
          </p:cNvPr>
          <p:cNvSpPr>
            <a:spLocks noGrp="1" noChangeArrowheads="1"/>
          </p:cNvSpPr>
          <p:nvPr>
            <p:ph type="sldNum" sz="quarter" idx="11"/>
          </p:nvPr>
        </p:nvSpPr>
        <p:spPr/>
        <p:txBody>
          <a:bodyPr/>
          <a:lstStyle>
            <a:lvl1pPr>
              <a:defRPr/>
            </a:lvl1pPr>
          </a:lstStyle>
          <a:p>
            <a:fld id="{AC674E52-3FA1-4473-8C0B-547434C2F0D9}" type="slidenum">
              <a:rPr lang="ar-SA" altLang="zh-CN"/>
              <a:pPr/>
              <a:t>‹#›</a:t>
            </a:fld>
            <a:endParaRPr lang="en-US" altLang="zh-CN">
              <a:ea typeface="宋体" panose="02010600030101010101" pitchFamily="2" charset="-122"/>
            </a:endParaRPr>
          </a:p>
        </p:txBody>
      </p:sp>
    </p:spTree>
    <p:extLst>
      <p:ext uri="{BB962C8B-B14F-4D97-AF65-F5344CB8AC3E}">
        <p14:creationId xmlns:p14="http://schemas.microsoft.com/office/powerpoint/2010/main" val="1654582190"/>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3CD58920-272C-4D78-83FD-10664159D27F}"/>
              </a:ext>
            </a:extLst>
          </p:cNvPr>
          <p:cNvSpPr>
            <a:spLocks noGrp="1" noChangeArrowheads="1"/>
          </p:cNvSpPr>
          <p:nvPr>
            <p:ph type="ftr" sz="quarter" idx="10"/>
          </p:nvPr>
        </p:nvSpPr>
        <p:spPr/>
        <p:txBody>
          <a:bodyPr/>
          <a:lstStyle>
            <a:lvl1pPr>
              <a:defRPr baseline="0" dirty="0" smtClean="0">
                <a:latin typeface="Arial" pitchFamily="34" charset="0"/>
                <a:cs typeface="Arial" pitchFamily="34" charset="0"/>
              </a:defRPr>
            </a:lvl1pPr>
          </a:lstStyle>
          <a:p>
            <a:pPr>
              <a:defRPr/>
            </a:pPr>
            <a:r>
              <a:rPr lang="en-US"/>
              <a:t>Art of Multiprocessor Programming</a:t>
            </a:r>
          </a:p>
        </p:txBody>
      </p:sp>
      <p:sp>
        <p:nvSpPr>
          <p:cNvPr id="5" name="Rectangle 6">
            <a:extLst>
              <a:ext uri="{FF2B5EF4-FFF2-40B4-BE49-F238E27FC236}">
                <a16:creationId xmlns:a16="http://schemas.microsoft.com/office/drawing/2014/main" id="{AB6EE7F8-5717-4259-8190-39F595201CA2}"/>
              </a:ext>
            </a:extLst>
          </p:cNvPr>
          <p:cNvSpPr>
            <a:spLocks noGrp="1" noChangeArrowheads="1"/>
          </p:cNvSpPr>
          <p:nvPr>
            <p:ph type="sldNum" sz="quarter" idx="11"/>
          </p:nvPr>
        </p:nvSpPr>
        <p:spPr/>
        <p:txBody>
          <a:bodyPr/>
          <a:lstStyle>
            <a:lvl1pPr>
              <a:defRPr/>
            </a:lvl1pPr>
          </a:lstStyle>
          <a:p>
            <a:fld id="{8A54F3BC-EFEF-414D-AD98-A36F553F9703}" type="slidenum">
              <a:rPr lang="ar-SA" altLang="zh-CN"/>
              <a:pPr/>
              <a:t>‹#›</a:t>
            </a:fld>
            <a:endParaRPr lang="en-US" altLang="zh-CN">
              <a:ea typeface="宋体" panose="02010600030101010101" pitchFamily="2" charset="-122"/>
            </a:endParaRPr>
          </a:p>
        </p:txBody>
      </p:sp>
    </p:spTree>
    <p:extLst>
      <p:ext uri="{BB962C8B-B14F-4D97-AF65-F5344CB8AC3E}">
        <p14:creationId xmlns:p14="http://schemas.microsoft.com/office/powerpoint/2010/main" val="523368158"/>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D00D7EDC-2DDC-4B21-9FA0-FDE18E21A562}"/>
              </a:ext>
            </a:extLst>
          </p:cNvPr>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a:extLst>
              <a:ext uri="{FF2B5EF4-FFF2-40B4-BE49-F238E27FC236}">
                <a16:creationId xmlns:a16="http://schemas.microsoft.com/office/drawing/2014/main" id="{416DDA94-A727-494B-A1E8-00E1FAE29D1F}"/>
              </a:ext>
            </a:extLst>
          </p:cNvPr>
          <p:cNvSpPr>
            <a:spLocks noGrp="1" noChangeArrowheads="1"/>
          </p:cNvSpPr>
          <p:nvPr>
            <p:ph type="sldNum" sz="quarter" idx="11"/>
          </p:nvPr>
        </p:nvSpPr>
        <p:spPr>
          <a:ln/>
        </p:spPr>
        <p:txBody>
          <a:bodyPr/>
          <a:lstStyle>
            <a:lvl1pPr>
              <a:defRPr/>
            </a:lvl1pPr>
          </a:lstStyle>
          <a:p>
            <a:fld id="{51449A95-4B29-469B-818E-C346BB0E065E}" type="slidenum">
              <a:rPr lang="ar-SA" altLang="zh-CN"/>
              <a:pPr/>
              <a:t>‹#›</a:t>
            </a:fld>
            <a:endParaRPr lang="en-US" altLang="zh-CN">
              <a:ea typeface="宋体" panose="02010600030101010101" pitchFamily="2" charset="-122"/>
            </a:endParaRPr>
          </a:p>
        </p:txBody>
      </p:sp>
    </p:spTree>
    <p:extLst>
      <p:ext uri="{BB962C8B-B14F-4D97-AF65-F5344CB8AC3E}">
        <p14:creationId xmlns:p14="http://schemas.microsoft.com/office/powerpoint/2010/main" val="3683259677"/>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1D84EEED-CBDD-485F-8459-79EA76AC9499}"/>
              </a:ext>
            </a:extLst>
          </p:cNvPr>
          <p:cNvSpPr>
            <a:spLocks noGrp="1" noChangeArrowheads="1"/>
          </p:cNvSpPr>
          <p:nvPr>
            <p:ph type="ftr" sz="quarter" idx="10"/>
          </p:nvPr>
        </p:nvSpPr>
        <p:spPr/>
        <p:txBody>
          <a:bodyPr/>
          <a:lstStyle>
            <a:lvl1pPr>
              <a:defRPr dirty="0" smtClean="0">
                <a:latin typeface="Arial" pitchFamily="34" charset="0"/>
                <a:cs typeface="Arial" pitchFamily="34" charset="0"/>
              </a:defRPr>
            </a:lvl1pPr>
          </a:lstStyle>
          <a:p>
            <a:pPr>
              <a:defRPr/>
            </a:pPr>
            <a:r>
              <a:rPr lang="en-US"/>
              <a:t>Art of Multiprocessor Programming</a:t>
            </a:r>
          </a:p>
        </p:txBody>
      </p:sp>
      <p:sp>
        <p:nvSpPr>
          <p:cNvPr id="8" name="Rectangle 6">
            <a:extLst>
              <a:ext uri="{FF2B5EF4-FFF2-40B4-BE49-F238E27FC236}">
                <a16:creationId xmlns:a16="http://schemas.microsoft.com/office/drawing/2014/main" id="{20812AC3-7896-439F-867B-AA71B042FAC7}"/>
              </a:ext>
            </a:extLst>
          </p:cNvPr>
          <p:cNvSpPr>
            <a:spLocks noGrp="1" noChangeArrowheads="1"/>
          </p:cNvSpPr>
          <p:nvPr>
            <p:ph type="sldNum" sz="quarter" idx="11"/>
          </p:nvPr>
        </p:nvSpPr>
        <p:spPr/>
        <p:txBody>
          <a:bodyPr/>
          <a:lstStyle>
            <a:lvl1pPr>
              <a:defRPr/>
            </a:lvl1pPr>
          </a:lstStyle>
          <a:p>
            <a:fld id="{65F6A4D5-27C0-432C-AF0C-9C5BE61767F4}" type="slidenum">
              <a:rPr lang="ar-SA" altLang="zh-CN"/>
              <a:pPr/>
              <a:t>‹#›</a:t>
            </a:fld>
            <a:endParaRPr lang="en-US" altLang="zh-CN">
              <a:ea typeface="宋体" panose="02010600030101010101" pitchFamily="2" charset="-122"/>
            </a:endParaRPr>
          </a:p>
        </p:txBody>
      </p:sp>
    </p:spTree>
    <p:extLst>
      <p:ext uri="{BB962C8B-B14F-4D97-AF65-F5344CB8AC3E}">
        <p14:creationId xmlns:p14="http://schemas.microsoft.com/office/powerpoint/2010/main" val="722323243"/>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4AD7AA48-16B3-467F-8369-2384988D69C8}"/>
              </a:ext>
            </a:extLst>
          </p:cNvPr>
          <p:cNvSpPr>
            <a:spLocks noGrp="1" noChangeArrowheads="1"/>
          </p:cNvSpPr>
          <p:nvPr>
            <p:ph type="ftr" sz="quarter" idx="10"/>
          </p:nvPr>
        </p:nvSpPr>
        <p:spPr/>
        <p:txBody>
          <a:bodyPr/>
          <a:lstStyle>
            <a:lvl1pPr>
              <a:defRPr dirty="0" smtClean="0">
                <a:latin typeface="Arial" pitchFamily="34" charset="0"/>
                <a:cs typeface="Arial" pitchFamily="34" charset="0"/>
              </a:defRPr>
            </a:lvl1pPr>
          </a:lstStyle>
          <a:p>
            <a:pPr>
              <a:defRPr/>
            </a:pPr>
            <a:r>
              <a:rPr lang="en-US"/>
              <a:t>Art of Multiprocessor Programming</a:t>
            </a:r>
          </a:p>
        </p:txBody>
      </p:sp>
      <p:sp>
        <p:nvSpPr>
          <p:cNvPr id="4" name="Rectangle 6">
            <a:extLst>
              <a:ext uri="{FF2B5EF4-FFF2-40B4-BE49-F238E27FC236}">
                <a16:creationId xmlns:a16="http://schemas.microsoft.com/office/drawing/2014/main" id="{1019D29C-E187-45EB-B22F-5C01B36D2F91}"/>
              </a:ext>
            </a:extLst>
          </p:cNvPr>
          <p:cNvSpPr>
            <a:spLocks noGrp="1" noChangeArrowheads="1"/>
          </p:cNvSpPr>
          <p:nvPr>
            <p:ph type="sldNum" sz="quarter" idx="11"/>
          </p:nvPr>
        </p:nvSpPr>
        <p:spPr/>
        <p:txBody>
          <a:bodyPr/>
          <a:lstStyle>
            <a:lvl1pPr>
              <a:defRPr/>
            </a:lvl1pPr>
          </a:lstStyle>
          <a:p>
            <a:fld id="{C65F07D5-9CF5-479D-87DA-DA2E5501349A}" type="slidenum">
              <a:rPr lang="ar-SA" altLang="zh-CN"/>
              <a:pPr/>
              <a:t>‹#›</a:t>
            </a:fld>
            <a:endParaRPr lang="en-US" altLang="zh-CN">
              <a:ea typeface="宋体" panose="02010600030101010101" pitchFamily="2" charset="-122"/>
            </a:endParaRPr>
          </a:p>
        </p:txBody>
      </p:sp>
    </p:spTree>
    <p:extLst>
      <p:ext uri="{BB962C8B-B14F-4D97-AF65-F5344CB8AC3E}">
        <p14:creationId xmlns:p14="http://schemas.microsoft.com/office/powerpoint/2010/main" val="2668715578"/>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E4225330-B242-4F02-B244-9FA518F73588}"/>
              </a:ext>
            </a:extLst>
          </p:cNvPr>
          <p:cNvSpPr>
            <a:spLocks noGrp="1" noChangeArrowheads="1"/>
          </p:cNvSpPr>
          <p:nvPr>
            <p:ph type="ftr" sz="quarter" idx="10"/>
          </p:nvPr>
        </p:nvSpPr>
        <p:spPr/>
        <p:txBody>
          <a:bodyPr/>
          <a:lstStyle>
            <a:lvl1pPr>
              <a:defRPr dirty="0" smtClean="0">
                <a:latin typeface="Arial" pitchFamily="34" charset="0"/>
                <a:cs typeface="Arial" pitchFamily="34" charset="0"/>
              </a:defRPr>
            </a:lvl1pPr>
          </a:lstStyle>
          <a:p>
            <a:pPr>
              <a:defRPr/>
            </a:pPr>
            <a:r>
              <a:rPr lang="en-US"/>
              <a:t>Art of Multiprocessor Programming</a:t>
            </a:r>
          </a:p>
        </p:txBody>
      </p:sp>
      <p:sp>
        <p:nvSpPr>
          <p:cNvPr id="3" name="Rectangle 6">
            <a:extLst>
              <a:ext uri="{FF2B5EF4-FFF2-40B4-BE49-F238E27FC236}">
                <a16:creationId xmlns:a16="http://schemas.microsoft.com/office/drawing/2014/main" id="{7A2B4E1F-B63F-4247-83DF-401F4EBCE458}"/>
              </a:ext>
            </a:extLst>
          </p:cNvPr>
          <p:cNvSpPr>
            <a:spLocks noGrp="1" noChangeArrowheads="1"/>
          </p:cNvSpPr>
          <p:nvPr>
            <p:ph type="sldNum" sz="quarter" idx="11"/>
          </p:nvPr>
        </p:nvSpPr>
        <p:spPr/>
        <p:txBody>
          <a:bodyPr/>
          <a:lstStyle>
            <a:lvl1pPr>
              <a:defRPr/>
            </a:lvl1pPr>
          </a:lstStyle>
          <a:p>
            <a:fld id="{333F60AF-803E-43D3-9852-6EB17B6C4FEC}" type="slidenum">
              <a:rPr lang="ar-SA" altLang="zh-CN"/>
              <a:pPr/>
              <a:t>‹#›</a:t>
            </a:fld>
            <a:endParaRPr lang="en-US" altLang="zh-CN">
              <a:ea typeface="宋体" panose="02010600030101010101" pitchFamily="2" charset="-122"/>
            </a:endParaRPr>
          </a:p>
        </p:txBody>
      </p:sp>
    </p:spTree>
    <p:extLst>
      <p:ext uri="{BB962C8B-B14F-4D97-AF65-F5344CB8AC3E}">
        <p14:creationId xmlns:p14="http://schemas.microsoft.com/office/powerpoint/2010/main" val="3860476473"/>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408CEA04-E300-4542-A2F4-60C77F36A0F6}"/>
              </a:ext>
            </a:extLst>
          </p:cNvPr>
          <p:cNvSpPr>
            <a:spLocks noGrp="1" noChangeArrowheads="1"/>
          </p:cNvSpPr>
          <p:nvPr>
            <p:ph type="ftr" sz="quarter" idx="10"/>
          </p:nvPr>
        </p:nvSpPr>
        <p:spPr/>
        <p:txBody>
          <a:bodyPr/>
          <a:lstStyle>
            <a:lvl1pPr>
              <a:defRPr/>
            </a:lvl1pPr>
          </a:lstStyle>
          <a:p>
            <a:pPr>
              <a:defRPr/>
            </a:pPr>
            <a:r>
              <a:rPr lang="en-US"/>
              <a:t>Art of Multiprocessor Programming</a:t>
            </a:r>
          </a:p>
        </p:txBody>
      </p:sp>
      <p:sp>
        <p:nvSpPr>
          <p:cNvPr id="6" name="Rectangle 6">
            <a:extLst>
              <a:ext uri="{FF2B5EF4-FFF2-40B4-BE49-F238E27FC236}">
                <a16:creationId xmlns:a16="http://schemas.microsoft.com/office/drawing/2014/main" id="{A715D058-197A-41DA-A8BE-2D8E1F91BF85}"/>
              </a:ext>
            </a:extLst>
          </p:cNvPr>
          <p:cNvSpPr>
            <a:spLocks noGrp="1" noChangeArrowheads="1"/>
          </p:cNvSpPr>
          <p:nvPr>
            <p:ph type="sldNum" sz="quarter" idx="11"/>
          </p:nvPr>
        </p:nvSpPr>
        <p:spPr/>
        <p:txBody>
          <a:bodyPr/>
          <a:lstStyle>
            <a:lvl1pPr>
              <a:defRPr/>
            </a:lvl1pPr>
          </a:lstStyle>
          <a:p>
            <a:fld id="{37A303E7-A269-4F58-BE26-26F92226B56B}" type="slidenum">
              <a:rPr lang="ar-SA" altLang="zh-CN"/>
              <a:pPr/>
              <a:t>‹#›</a:t>
            </a:fld>
            <a:endParaRPr lang="en-US" altLang="zh-CN">
              <a:ea typeface="宋体" panose="02010600030101010101" pitchFamily="2" charset="-122"/>
            </a:endParaRPr>
          </a:p>
        </p:txBody>
      </p:sp>
    </p:spTree>
    <p:extLst>
      <p:ext uri="{BB962C8B-B14F-4D97-AF65-F5344CB8AC3E}">
        <p14:creationId xmlns:p14="http://schemas.microsoft.com/office/powerpoint/2010/main" val="2781384358"/>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0C83628B-5837-438F-AC8B-9C953483C819}"/>
              </a:ext>
            </a:extLst>
          </p:cNvPr>
          <p:cNvSpPr>
            <a:spLocks noGrp="1" noChangeArrowheads="1"/>
          </p:cNvSpPr>
          <p:nvPr>
            <p:ph type="ftr" sz="quarter" idx="10"/>
          </p:nvPr>
        </p:nvSpPr>
        <p:spPr/>
        <p:txBody>
          <a:bodyPr/>
          <a:lstStyle>
            <a:lvl1pPr>
              <a:defRPr/>
            </a:lvl1pPr>
          </a:lstStyle>
          <a:p>
            <a:pPr>
              <a:defRPr/>
            </a:pPr>
            <a:r>
              <a:rPr lang="en-US"/>
              <a:t>Art of Multiprocessor Programming</a:t>
            </a:r>
          </a:p>
        </p:txBody>
      </p:sp>
      <p:sp>
        <p:nvSpPr>
          <p:cNvPr id="6" name="Rectangle 6">
            <a:extLst>
              <a:ext uri="{FF2B5EF4-FFF2-40B4-BE49-F238E27FC236}">
                <a16:creationId xmlns:a16="http://schemas.microsoft.com/office/drawing/2014/main" id="{BAE3ADE4-F9FA-44B5-9ADF-DA52C00BFAC2}"/>
              </a:ext>
            </a:extLst>
          </p:cNvPr>
          <p:cNvSpPr>
            <a:spLocks noGrp="1" noChangeArrowheads="1"/>
          </p:cNvSpPr>
          <p:nvPr>
            <p:ph type="sldNum" sz="quarter" idx="11"/>
          </p:nvPr>
        </p:nvSpPr>
        <p:spPr/>
        <p:txBody>
          <a:bodyPr/>
          <a:lstStyle>
            <a:lvl1pPr>
              <a:defRPr/>
            </a:lvl1pPr>
          </a:lstStyle>
          <a:p>
            <a:fld id="{1A3048D8-8377-4007-86A5-772DC0377325}" type="slidenum">
              <a:rPr lang="ar-SA" altLang="zh-CN"/>
              <a:pPr/>
              <a:t>‹#›</a:t>
            </a:fld>
            <a:endParaRPr lang="en-US" altLang="zh-CN">
              <a:ea typeface="宋体" panose="02010600030101010101" pitchFamily="2" charset="-122"/>
            </a:endParaRPr>
          </a:p>
        </p:txBody>
      </p:sp>
    </p:spTree>
    <p:extLst>
      <p:ext uri="{BB962C8B-B14F-4D97-AF65-F5344CB8AC3E}">
        <p14:creationId xmlns:p14="http://schemas.microsoft.com/office/powerpoint/2010/main" val="3609496763"/>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7BBF66D-E4BF-4AFF-BE33-90E75B7038DC}"/>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16645FC7-4671-4BE4-89FE-0589A01D1F14}"/>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a:extLst>
              <a:ext uri="{FF2B5EF4-FFF2-40B4-BE49-F238E27FC236}">
                <a16:creationId xmlns:a16="http://schemas.microsoft.com/office/drawing/2014/main" id="{5B52809F-3C9F-4D27-9E58-36FE90CEDA9D}"/>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b="0" dirty="0" smtClean="0">
                <a:solidFill>
                  <a:schemeClr val="tx1"/>
                </a:solidFill>
                <a:latin typeface="Arial" pitchFamily="34" charset="0"/>
              </a:defRPr>
            </a:lvl1pPr>
          </a:lstStyle>
          <a:p>
            <a:pPr>
              <a:defRPr/>
            </a:pPr>
            <a:r>
              <a:rPr lang="en-US"/>
              <a:t>Art of Multiprocessor Programming</a:t>
            </a:r>
          </a:p>
        </p:txBody>
      </p:sp>
      <p:sp>
        <p:nvSpPr>
          <p:cNvPr id="1030" name="Rectangle 6">
            <a:extLst>
              <a:ext uri="{FF2B5EF4-FFF2-40B4-BE49-F238E27FC236}">
                <a16:creationId xmlns:a16="http://schemas.microsoft.com/office/drawing/2014/main" id="{9D9E2BCD-0DF6-4F40-B03F-F64F53A5A5B0}"/>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b="0">
                <a:solidFill>
                  <a:schemeClr val="tx1"/>
                </a:solidFill>
                <a:latin typeface="Arial" panose="020B0604020202020204" pitchFamily="34" charset="0"/>
                <a:cs typeface="Arial" panose="020B0604020202020204" pitchFamily="34" charset="0"/>
              </a:defRPr>
            </a:lvl1pPr>
          </a:lstStyle>
          <a:p>
            <a:fld id="{06782671-57D4-45EF-A223-5424064716EF}" type="slidenum">
              <a:rPr lang="ar-SA" altLang="zh-CN"/>
              <a:pPr/>
              <a:t>‹#›</a:t>
            </a:fld>
            <a:endParaRPr lang="en-US" altLang="zh-CN">
              <a:ea typeface="宋体" panose="02010600030101010101" pitchFamily="2" charset="-122"/>
            </a:endParaRPr>
          </a:p>
        </p:txBody>
      </p:sp>
      <p:pic>
        <p:nvPicPr>
          <p:cNvPr id="2" name="Picture 6">
            <a:extLst>
              <a:ext uri="{FF2B5EF4-FFF2-40B4-BE49-F238E27FC236}">
                <a16:creationId xmlns:a16="http://schemas.microsoft.com/office/drawing/2014/main" id="{64447197-81B9-4B9B-8C7C-CC20548DAF8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55638" y="6157913"/>
            <a:ext cx="5873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9" r:id="rId1"/>
    <p:sldLayoutId id="2147483671" r:id="rId2"/>
    <p:sldLayoutId id="2147483672" r:id="rId3"/>
    <p:sldLayoutId id="2147483670" r:id="rId4"/>
    <p:sldLayoutId id="2147483673" r:id="rId5"/>
    <p:sldLayoutId id="2147483674" r:id="rId6"/>
    <p:sldLayoutId id="2147483675" r:id="rId7"/>
    <p:sldLayoutId id="2147483676" r:id="rId8"/>
    <p:sldLayoutId id="2147483677" r:id="rId9"/>
    <p:sldLayoutId id="2147483678" r:id="rId10"/>
    <p:sldLayoutId id="2147483679" r:id="rId11"/>
  </p:sldLayoutIdLst>
  <p:transition spd="slow"/>
  <p:hf hdr="0" dt="0"/>
  <p:txStyles>
    <p:titleStyle>
      <a:lvl1pPr algn="ctr"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0" fontAlgn="base" hangingPunct="0">
        <a:spcBef>
          <a:spcPct val="0"/>
        </a:spcBef>
        <a:spcAft>
          <a:spcPct val="0"/>
        </a:spcAft>
        <a:defRPr sz="4400">
          <a:solidFill>
            <a:schemeClr val="tx2"/>
          </a:solidFill>
          <a:latin typeface="Comic Sans MS" pitchFamily="66" charset="0"/>
        </a:defRPr>
      </a:lvl6pPr>
      <a:lvl7pPr marL="914400" algn="ctr" rtl="0" eaLnBrk="0" fontAlgn="base" hangingPunct="0">
        <a:spcBef>
          <a:spcPct val="0"/>
        </a:spcBef>
        <a:spcAft>
          <a:spcPct val="0"/>
        </a:spcAft>
        <a:defRPr sz="4400">
          <a:solidFill>
            <a:schemeClr val="tx2"/>
          </a:solidFill>
          <a:latin typeface="Comic Sans MS" pitchFamily="66" charset="0"/>
        </a:defRPr>
      </a:lvl7pPr>
      <a:lvl8pPr marL="1371600" algn="ctr" rtl="0" eaLnBrk="0" fontAlgn="base" hangingPunct="0">
        <a:spcBef>
          <a:spcPct val="0"/>
        </a:spcBef>
        <a:spcAft>
          <a:spcPct val="0"/>
        </a:spcAft>
        <a:defRPr sz="4400">
          <a:solidFill>
            <a:schemeClr val="tx2"/>
          </a:solidFill>
          <a:latin typeface="Comic Sans MS" pitchFamily="66" charset="0"/>
        </a:defRPr>
      </a:lvl8pPr>
      <a:lvl9pPr marL="1828800" algn="ctr" rtl="0" eaLnBrk="0" fontAlgn="base" hangingPunct="0">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800">
          <a:solidFill>
            <a:srgbClr val="0000FF"/>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400">
          <a:solidFill>
            <a:srgbClr val="0000FF"/>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rgbClr val="0000FF"/>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rgbClr val="0000FF"/>
          </a:solidFill>
          <a:latin typeface="Arial" pitchFamily="34" charset="0"/>
          <a:cs typeface="Arial" pitchFamily="34" charset="0"/>
        </a:defRPr>
      </a:lvl5pPr>
      <a:lvl6pPr marL="2514600" indent="-228600" algn="l" rtl="0" eaLnBrk="0" fontAlgn="base" hangingPunct="0">
        <a:spcBef>
          <a:spcPct val="20000"/>
        </a:spcBef>
        <a:spcAft>
          <a:spcPct val="0"/>
        </a:spcAft>
        <a:buChar char="»"/>
        <a:defRPr sz="2000">
          <a:solidFill>
            <a:srgbClr val="0000FF"/>
          </a:solidFill>
          <a:latin typeface="+mn-lt"/>
        </a:defRPr>
      </a:lvl6pPr>
      <a:lvl7pPr marL="2971800" indent="-228600" algn="l" rtl="0" eaLnBrk="0" fontAlgn="base" hangingPunct="0">
        <a:spcBef>
          <a:spcPct val="20000"/>
        </a:spcBef>
        <a:spcAft>
          <a:spcPct val="0"/>
        </a:spcAft>
        <a:buChar char="»"/>
        <a:defRPr sz="2000">
          <a:solidFill>
            <a:srgbClr val="0000FF"/>
          </a:solidFill>
          <a:latin typeface="+mn-lt"/>
        </a:defRPr>
      </a:lvl7pPr>
      <a:lvl8pPr marL="3429000" indent="-228600" algn="l" rtl="0" eaLnBrk="0" fontAlgn="base" hangingPunct="0">
        <a:spcBef>
          <a:spcPct val="20000"/>
        </a:spcBef>
        <a:spcAft>
          <a:spcPct val="0"/>
        </a:spcAft>
        <a:buChar char="»"/>
        <a:defRPr sz="2000">
          <a:solidFill>
            <a:srgbClr val="0000FF"/>
          </a:solidFill>
          <a:latin typeface="+mn-lt"/>
        </a:defRPr>
      </a:lvl8pPr>
      <a:lvl9pPr marL="3886200" indent="-228600" algn="l" rtl="0" eaLnBrk="0" fontAlgn="base" hangingPunct="0">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6.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7.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0.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1.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3.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hyperlink" Target="http://creativecommons.org/licenses/by-sa/2.5/" TargetMode="External"/><Relationship Id="rId2" Type="http://schemas.openxmlformats.org/officeDocument/2006/relationships/notesSlide" Target="../notesSlides/notesSlide16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magic">
            <a:extLst>
              <a:ext uri="{FF2B5EF4-FFF2-40B4-BE49-F238E27FC236}">
                <a16:creationId xmlns:a16="http://schemas.microsoft.com/office/drawing/2014/main" id="{DE0849D1-A6F2-48CE-B2DB-79119BD3C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descr="magic">
            <a:extLst>
              <a:ext uri="{FF2B5EF4-FFF2-40B4-BE49-F238E27FC236}">
                <a16:creationId xmlns:a16="http://schemas.microsoft.com/office/drawing/2014/main" id="{C671A236-B06E-49CB-98FD-CBE5AD610F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Rectangle 4">
            <a:extLst>
              <a:ext uri="{FF2B5EF4-FFF2-40B4-BE49-F238E27FC236}">
                <a16:creationId xmlns:a16="http://schemas.microsoft.com/office/drawing/2014/main" id="{1AC91215-BA6C-479B-8615-FE6456E29E78}"/>
              </a:ext>
            </a:extLst>
          </p:cNvPr>
          <p:cNvSpPr>
            <a:spLocks noGrp="1" noChangeArrowheads="1"/>
          </p:cNvSpPr>
          <p:nvPr>
            <p:ph type="ctrTitle"/>
          </p:nvPr>
        </p:nvSpPr>
        <p:spPr>
          <a:xfrm>
            <a:off x="685800" y="566738"/>
            <a:ext cx="7772400" cy="1143000"/>
          </a:xfrm>
        </p:spPr>
        <p:txBody>
          <a:bodyPr/>
          <a:lstStyle/>
          <a:p>
            <a:r>
              <a:rPr lang="en-US" altLang="en-US"/>
              <a:t>Mutual Exclusion</a:t>
            </a:r>
            <a:endParaRPr lang="en-US" altLang="zh-CN">
              <a:ea typeface="宋体" panose="02010600030101010101" pitchFamily="2" charset="-122"/>
            </a:endParaRPr>
          </a:p>
        </p:txBody>
      </p:sp>
      <p:sp>
        <p:nvSpPr>
          <p:cNvPr id="11269" name="Rectangle 5">
            <a:extLst>
              <a:ext uri="{FF2B5EF4-FFF2-40B4-BE49-F238E27FC236}">
                <a16:creationId xmlns:a16="http://schemas.microsoft.com/office/drawing/2014/main" id="{A207AEB8-007C-421E-973C-7A17B7D26D6D}"/>
              </a:ext>
            </a:extLst>
          </p:cNvPr>
          <p:cNvSpPr>
            <a:spLocks noGrp="1" noChangeArrowheads="1"/>
          </p:cNvSpPr>
          <p:nvPr>
            <p:ph type="subTitle" idx="1"/>
          </p:nvPr>
        </p:nvSpPr>
        <p:spPr>
          <a:xfrm>
            <a:off x="1295400" y="4343400"/>
            <a:ext cx="6400800" cy="1752600"/>
          </a:xfrm>
        </p:spPr>
        <p:txBody>
          <a:bodyPr/>
          <a:lstStyle/>
          <a:p>
            <a:pPr>
              <a:lnSpc>
                <a:spcPct val="80000"/>
              </a:lnSpc>
            </a:pPr>
            <a:r>
              <a:rPr lang="en-US" altLang="zh-CN" sz="2800" dirty="0">
                <a:solidFill>
                  <a:schemeClr val="accent1"/>
                </a:solidFill>
                <a:ea typeface="宋体" panose="02010600030101010101" pitchFamily="2" charset="-122"/>
              </a:rPr>
              <a:t>Modified from companion slides for</a:t>
            </a:r>
          </a:p>
          <a:p>
            <a:pPr>
              <a:lnSpc>
                <a:spcPct val="80000"/>
              </a:lnSpc>
            </a:pPr>
            <a:r>
              <a:rPr lang="en-US" altLang="zh-CN" sz="2800" dirty="0">
                <a:solidFill>
                  <a:schemeClr val="tx1"/>
                </a:solidFill>
                <a:ea typeface="宋体" panose="02010600030101010101" pitchFamily="2" charset="-122"/>
              </a:rPr>
              <a:t>The Art of Multiprocessor Programming</a:t>
            </a:r>
          </a:p>
          <a:p>
            <a:pPr>
              <a:lnSpc>
                <a:spcPct val="80000"/>
              </a:lnSpc>
            </a:pPr>
            <a:r>
              <a:rPr lang="en-US" altLang="zh-CN" sz="2800" dirty="0">
                <a:solidFill>
                  <a:schemeClr val="accent1"/>
                </a:solidFill>
                <a:ea typeface="宋体" panose="02010600030101010101" pitchFamily="2" charset="-122"/>
              </a:rPr>
              <a:t>by Maurice Herlihy &amp; Nir </a:t>
            </a:r>
            <a:r>
              <a:rPr lang="en-US" altLang="zh-CN" sz="2800" dirty="0" err="1">
                <a:solidFill>
                  <a:schemeClr val="accent1"/>
                </a:solidFill>
                <a:ea typeface="宋体" panose="02010600030101010101" pitchFamily="2" charset="-122"/>
              </a:rPr>
              <a:t>Shavit</a:t>
            </a:r>
            <a:endParaRPr lang="en-US" altLang="zh-CN" sz="2800" dirty="0">
              <a:solidFill>
                <a:schemeClr val="accent1"/>
              </a:solidFill>
              <a:ea typeface="宋体" panose="02010600030101010101" pitchFamily="2" charset="-122"/>
            </a:endParaRPr>
          </a:p>
        </p:txBody>
      </p:sp>
      <p:sp>
        <p:nvSpPr>
          <p:cNvPr id="11270" name="Rectangle 6">
            <a:extLst>
              <a:ext uri="{FF2B5EF4-FFF2-40B4-BE49-F238E27FC236}">
                <a16:creationId xmlns:a16="http://schemas.microsoft.com/office/drawing/2014/main" id="{D9E40767-8428-40D9-8697-D2F49052D1EC}"/>
              </a:ext>
            </a:extLst>
          </p:cNvPr>
          <p:cNvSpPr>
            <a:spLocks noChangeArrowheads="1"/>
          </p:cNvSpPr>
          <p:nvPr/>
        </p:nvSpPr>
        <p:spPr bwMode="auto">
          <a:xfrm>
            <a:off x="392113" y="5927725"/>
            <a:ext cx="1509712" cy="930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pic>
        <p:nvPicPr>
          <p:cNvPr id="11271" name="Picture 8">
            <a:extLst>
              <a:ext uri="{FF2B5EF4-FFF2-40B4-BE49-F238E27FC236}">
                <a16:creationId xmlns:a16="http://schemas.microsoft.com/office/drawing/2014/main" id="{07FA7556-A650-44F8-985A-EE90E01B8D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9775" y="1736725"/>
            <a:ext cx="2297113"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a:extLst>
              <a:ext uri="{FF2B5EF4-FFF2-40B4-BE49-F238E27FC236}">
                <a16:creationId xmlns:a16="http://schemas.microsoft.com/office/drawing/2014/main" id="{F7486877-ECEA-4133-8C0B-847DBC02751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20483" name="Slide Number Placeholder 4">
            <a:extLst>
              <a:ext uri="{FF2B5EF4-FFF2-40B4-BE49-F238E27FC236}">
                <a16:creationId xmlns:a16="http://schemas.microsoft.com/office/drawing/2014/main" id="{B0AF4C77-C6C3-490F-8BBA-3F3AFE21505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B518875D-E9D6-4153-AC6E-94C327FEF479}" type="slidenum">
              <a:rPr lang="ar-SA" altLang="zh-CN" sz="1400" b="0">
                <a:solidFill>
                  <a:schemeClr val="tx1"/>
                </a:solidFill>
                <a:latin typeface="Arial" panose="020B0604020202020204" pitchFamily="34" charset="0"/>
              </a:rPr>
              <a:pPr/>
              <a:t>10</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20484" name="Picture 4" descr="magic">
            <a:extLst>
              <a:ext uri="{FF2B5EF4-FFF2-40B4-BE49-F238E27FC236}">
                <a16:creationId xmlns:a16="http://schemas.microsoft.com/office/drawing/2014/main" id="{D27B8D6B-D085-450B-BDF6-53D4F8E82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2">
            <a:extLst>
              <a:ext uri="{FF2B5EF4-FFF2-40B4-BE49-F238E27FC236}">
                <a16:creationId xmlns:a16="http://schemas.microsoft.com/office/drawing/2014/main" id="{E9596C5F-43C1-4F23-AB3C-1B3732ADBC6B}"/>
              </a:ext>
            </a:extLst>
          </p:cNvPr>
          <p:cNvSpPr>
            <a:spLocks noGrp="1" noChangeArrowheads="1"/>
          </p:cNvSpPr>
          <p:nvPr>
            <p:ph type="body" idx="1"/>
          </p:nvPr>
        </p:nvSpPr>
        <p:spPr>
          <a:xfrm>
            <a:off x="762000" y="2286000"/>
            <a:ext cx="7772400" cy="3276600"/>
          </a:xfrm>
        </p:spPr>
        <p:txBody>
          <a:bodyPr/>
          <a:lstStyle/>
          <a:p>
            <a:r>
              <a:rPr lang="en-US" altLang="zh-CN">
                <a:ea typeface="宋体" panose="02010600030101010101" pitchFamily="2" charset="-122"/>
              </a:rPr>
              <a:t>Assign to shared variable</a:t>
            </a:r>
          </a:p>
          <a:p>
            <a:r>
              <a:rPr lang="en-US" altLang="zh-CN">
                <a:ea typeface="宋体" panose="02010600030101010101" pitchFamily="2" charset="-122"/>
              </a:rPr>
              <a:t>Assign to local variable</a:t>
            </a:r>
          </a:p>
          <a:p>
            <a:r>
              <a:rPr lang="en-US" altLang="zh-CN">
                <a:ea typeface="宋体" panose="02010600030101010101" pitchFamily="2" charset="-122"/>
              </a:rPr>
              <a:t>Invoke method</a:t>
            </a:r>
          </a:p>
          <a:p>
            <a:r>
              <a:rPr lang="en-US" altLang="zh-CN">
                <a:ea typeface="宋体" panose="02010600030101010101" pitchFamily="2" charset="-122"/>
              </a:rPr>
              <a:t>Return from method</a:t>
            </a:r>
          </a:p>
          <a:p>
            <a:r>
              <a:rPr lang="en-US" altLang="zh-CN">
                <a:ea typeface="宋体" panose="02010600030101010101" pitchFamily="2" charset="-122"/>
              </a:rPr>
              <a:t>Lots of other things …</a:t>
            </a:r>
          </a:p>
          <a:p>
            <a:endParaRPr lang="en-US" altLang="zh-CN">
              <a:ea typeface="宋体" panose="02010600030101010101" pitchFamily="2" charset="-122"/>
            </a:endParaRPr>
          </a:p>
        </p:txBody>
      </p:sp>
      <p:sp>
        <p:nvSpPr>
          <p:cNvPr id="20486" name="Rectangle 3">
            <a:extLst>
              <a:ext uri="{FF2B5EF4-FFF2-40B4-BE49-F238E27FC236}">
                <a16:creationId xmlns:a16="http://schemas.microsoft.com/office/drawing/2014/main" id="{0A14BB3C-DDE3-4107-8862-8496EE4B7EFC}"/>
              </a:ext>
            </a:extLst>
          </p:cNvPr>
          <p:cNvSpPr>
            <a:spLocks noGrp="1" noChangeArrowheads="1"/>
          </p:cNvSpPr>
          <p:nvPr>
            <p:ph type="title"/>
          </p:nvPr>
        </p:nvSpPr>
        <p:spPr/>
        <p:txBody>
          <a:bodyPr/>
          <a:lstStyle/>
          <a:p>
            <a:r>
              <a:rPr lang="en-US" altLang="zh-CN">
                <a:ea typeface="宋体" panose="02010600030101010101" pitchFamily="2" charset="-122"/>
              </a:rPr>
              <a:t>Example Thread Events</a:t>
            </a:r>
          </a:p>
        </p:txBody>
      </p:sp>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D32191-B164-41F7-9926-E4B10794A8E4}"/>
              </a:ext>
            </a:extLst>
          </p:cNvPr>
          <p:cNvSpPr>
            <a:spLocks noGrp="1"/>
          </p:cNvSpPr>
          <p:nvPr>
            <p:ph type="title"/>
          </p:nvPr>
        </p:nvSpPr>
        <p:spPr>
          <a:xfrm>
            <a:off x="685800" y="609600"/>
            <a:ext cx="7772400" cy="1143000"/>
          </a:xfrm>
        </p:spPr>
        <p:txBody>
          <a:bodyPr/>
          <a:lstStyle/>
          <a:p>
            <a:r>
              <a:rPr lang="en-US" altLang="zh-CN" dirty="0">
                <a:ea typeface="宋体" panose="02010600030101010101" pitchFamily="2" charset="-122"/>
              </a:rPr>
              <a:t>Can be overtaken </a:t>
            </a:r>
            <a:r>
              <a:rPr lang="en-US" altLang="zh-CN" dirty="0">
                <a:solidFill>
                  <a:schemeClr val="tx1"/>
                </a:solidFill>
                <a:ea typeface="宋体" panose="02010600030101010101" pitchFamily="2" charset="-122"/>
              </a:rPr>
              <a:t>arbitrary</a:t>
            </a:r>
            <a:r>
              <a:rPr lang="en-US" altLang="zh-CN" dirty="0">
                <a:ea typeface="宋体" panose="02010600030101010101" pitchFamily="2" charset="-122"/>
              </a:rPr>
              <a:t> # of times</a:t>
            </a:r>
            <a:endParaRPr lang="zh-CN" altLang="en-US" dirty="0"/>
          </a:p>
        </p:txBody>
      </p:sp>
      <p:sp>
        <p:nvSpPr>
          <p:cNvPr id="3" name="内容占位符 2">
            <a:extLst>
              <a:ext uri="{FF2B5EF4-FFF2-40B4-BE49-F238E27FC236}">
                <a16:creationId xmlns:a16="http://schemas.microsoft.com/office/drawing/2014/main" id="{4E0F62CC-36B6-4CA5-8AF1-8AFCCFD612A0}"/>
              </a:ext>
            </a:extLst>
          </p:cNvPr>
          <p:cNvSpPr>
            <a:spLocks noGrp="1"/>
          </p:cNvSpPr>
          <p:nvPr>
            <p:ph idx="1"/>
          </p:nvPr>
        </p:nvSpPr>
        <p:spPr/>
        <p:txBody>
          <a:bodyPr/>
          <a:lstStyle/>
          <a:p>
            <a:endParaRPr lang="zh-CN" altLang="en-US" dirty="0"/>
          </a:p>
        </p:txBody>
      </p:sp>
      <p:sp>
        <p:nvSpPr>
          <p:cNvPr id="4" name="页脚占位符 3">
            <a:extLst>
              <a:ext uri="{FF2B5EF4-FFF2-40B4-BE49-F238E27FC236}">
                <a16:creationId xmlns:a16="http://schemas.microsoft.com/office/drawing/2014/main" id="{071E4A06-9D73-48FC-8958-A00BF3DBA7A5}"/>
              </a:ext>
            </a:extLst>
          </p:cNvPr>
          <p:cNvSpPr>
            <a:spLocks noGrp="1"/>
          </p:cNvSpPr>
          <p:nvPr>
            <p:ph type="ftr" sz="quarter" idx="10"/>
          </p:nvPr>
        </p:nvSpPr>
        <p:spPr/>
        <p:txBody>
          <a:bodyPr/>
          <a:lstStyle/>
          <a:p>
            <a:pPr>
              <a:defRPr/>
            </a:pPr>
            <a:r>
              <a:rPr lang="en-US"/>
              <a:t>Art of Multiprocessor Programming</a:t>
            </a:r>
          </a:p>
        </p:txBody>
      </p:sp>
      <p:sp>
        <p:nvSpPr>
          <p:cNvPr id="5" name="灯片编号占位符 4">
            <a:extLst>
              <a:ext uri="{FF2B5EF4-FFF2-40B4-BE49-F238E27FC236}">
                <a16:creationId xmlns:a16="http://schemas.microsoft.com/office/drawing/2014/main" id="{DC563191-E3A8-48C8-99A9-32A72450A95C}"/>
              </a:ext>
            </a:extLst>
          </p:cNvPr>
          <p:cNvSpPr>
            <a:spLocks noGrp="1"/>
          </p:cNvSpPr>
          <p:nvPr>
            <p:ph type="sldNum" sz="quarter" idx="11"/>
          </p:nvPr>
        </p:nvSpPr>
        <p:spPr/>
        <p:txBody>
          <a:bodyPr/>
          <a:lstStyle/>
          <a:p>
            <a:fld id="{AC674E52-3FA1-4473-8C0B-547434C2F0D9}" type="slidenum">
              <a:rPr lang="ar-SA" altLang="zh-CN" smtClean="0"/>
              <a:pPr/>
              <a:t>100</a:t>
            </a:fld>
            <a:endParaRPr lang="en-US" altLang="zh-CN">
              <a:ea typeface="宋体" panose="02010600030101010101" pitchFamily="2" charset="-122"/>
            </a:endParaRPr>
          </a:p>
        </p:txBody>
      </p:sp>
      <p:sp>
        <p:nvSpPr>
          <p:cNvPr id="6" name="Rectangle 4">
            <a:extLst>
              <a:ext uri="{FF2B5EF4-FFF2-40B4-BE49-F238E27FC236}">
                <a16:creationId xmlns:a16="http://schemas.microsoft.com/office/drawing/2014/main" id="{2A601314-AB0F-4BFA-A3DB-C787005A9FC1}"/>
              </a:ext>
            </a:extLst>
          </p:cNvPr>
          <p:cNvSpPr>
            <a:spLocks noChangeArrowheads="1"/>
          </p:cNvSpPr>
          <p:nvPr/>
        </p:nvSpPr>
        <p:spPr bwMode="auto">
          <a:xfrm>
            <a:off x="314960" y="1981200"/>
            <a:ext cx="5953760" cy="3241040"/>
          </a:xfrm>
          <a:prstGeom prst="rect">
            <a:avLst/>
          </a:prstGeom>
          <a:solidFill>
            <a:srgbClr val="FFFFCC"/>
          </a:solidFill>
          <a:ln w="9525">
            <a:solidFill>
              <a:srgbClr val="FF3300"/>
            </a:solidFill>
            <a:miter lim="800000"/>
            <a:headEnd/>
            <a:tailEnd/>
          </a:ln>
        </p:spPr>
        <p:txBody>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public void</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lock(){</a:t>
            </a: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for</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L = 1; L &lt; n; L++) {</a:t>
            </a: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level[</a:t>
            </a:r>
            <a:r>
              <a:rPr lang="en-US" altLang="zh-CN" sz="20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 L;</a:t>
            </a: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victim[L] = </a:t>
            </a:r>
            <a:r>
              <a:rPr lang="en-US" altLang="zh-CN" sz="20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20000"/>
              </a:spcBef>
            </a:pP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    while</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solidFill>
                  <a:schemeClr val="accent2"/>
                </a:solidFill>
                <a:latin typeface="Symbol" panose="05050102010706020507" pitchFamily="18" charset="2"/>
                <a:ea typeface="宋体" panose="02010600030101010101" pitchFamily="2" charset="-122"/>
              </a:rPr>
              <a:t>$</a:t>
            </a:r>
            <a:r>
              <a:rPr lang="en-US" altLang="zh-CN" sz="2800" dirty="0">
                <a:solidFill>
                  <a:schemeClr val="accent2"/>
                </a:solidFill>
                <a:latin typeface="Symbol" panose="05050102010706020507" pitchFamily="18" charset="2"/>
                <a:ea typeface="宋体" panose="02010600030101010101" pitchFamily="2" charset="-122"/>
              </a:rPr>
              <a:t> </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k != </a:t>
            </a:r>
            <a:r>
              <a:rPr lang="en-US" altLang="zh-CN" sz="20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level[k] &gt;= L) </a:t>
            </a: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&amp;&amp;</a:t>
            </a: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victim[L] == </a:t>
            </a:r>
            <a:r>
              <a:rPr lang="en-US" altLang="zh-CN" sz="20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 {}; </a:t>
            </a:r>
            <a:endParaRPr lang="en-US" altLang="zh-CN" sz="1800" dirty="0">
              <a:solidFill>
                <a:schemeClr val="accent2"/>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 </a:t>
            </a:r>
          </a:p>
          <a:p>
            <a:pPr>
              <a:lnSpc>
                <a:spcPct val="80000"/>
              </a:lnSpc>
              <a:spcBef>
                <a:spcPct val="20000"/>
              </a:spcBef>
            </a:pP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public void</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unlock() {</a:t>
            </a: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level[</a:t>
            </a:r>
            <a:r>
              <a:rPr lang="en-US" altLang="zh-CN" sz="20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 0;</a:t>
            </a: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7" name="AutoShape 6">
            <a:extLst>
              <a:ext uri="{FF2B5EF4-FFF2-40B4-BE49-F238E27FC236}">
                <a16:creationId xmlns:a16="http://schemas.microsoft.com/office/drawing/2014/main" id="{BEFD6662-F50D-4E36-B42A-5F4766FB1F6A}"/>
              </a:ext>
            </a:extLst>
          </p:cNvPr>
          <p:cNvSpPr>
            <a:spLocks noChangeArrowheads="1"/>
          </p:cNvSpPr>
          <p:nvPr/>
        </p:nvSpPr>
        <p:spPr bwMode="auto">
          <a:xfrm>
            <a:off x="819150" y="2611120"/>
            <a:ext cx="4610100" cy="579120"/>
          </a:xfrm>
          <a:prstGeom prst="wedgeRoundRectCallout">
            <a:avLst>
              <a:gd name="adj1" fmla="val -50426"/>
              <a:gd name="adj2" fmla="val -1829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sz="2800" b="0">
              <a:solidFill>
                <a:srgbClr val="FF0000"/>
              </a:solidFill>
              <a:latin typeface="Arial" panose="020B0604020202020204" pitchFamily="34" charset="0"/>
            </a:endParaRPr>
          </a:p>
        </p:txBody>
      </p:sp>
      <p:sp>
        <p:nvSpPr>
          <p:cNvPr id="8" name="文本框 7">
            <a:extLst>
              <a:ext uri="{FF2B5EF4-FFF2-40B4-BE49-F238E27FC236}">
                <a16:creationId xmlns:a16="http://schemas.microsoft.com/office/drawing/2014/main" id="{3F96AB66-579C-4305-A87E-AD46DBB11BA3}"/>
              </a:ext>
            </a:extLst>
          </p:cNvPr>
          <p:cNvSpPr txBox="1"/>
          <p:nvPr/>
        </p:nvSpPr>
        <p:spPr>
          <a:xfrm>
            <a:off x="5355767" y="2485181"/>
            <a:ext cx="2969083" cy="830997"/>
          </a:xfrm>
          <a:prstGeom prst="rect">
            <a:avLst/>
          </a:prstGeom>
          <a:noFill/>
        </p:spPr>
        <p:txBody>
          <a:bodyPr wrap="none" rtlCol="0">
            <a:spAutoFit/>
          </a:bodyPr>
          <a:lstStyle/>
          <a:p>
            <a:r>
              <a:rPr lang="en-US" altLang="zh-CN" sz="2400" dirty="0">
                <a:solidFill>
                  <a:srgbClr val="FF0000"/>
                </a:solidFill>
                <a:latin typeface="Arial" panose="020B0604020202020204" pitchFamily="34" charset="0"/>
                <a:cs typeface="Arial" panose="020B0604020202020204" pitchFamily="34" charset="0"/>
              </a:rPr>
              <a:t>Of the first round: </a:t>
            </a:r>
          </a:p>
          <a:p>
            <a:r>
              <a:rPr lang="en-US" altLang="zh-CN" sz="2400" dirty="0">
                <a:latin typeface="Arial" panose="020B0604020202020204" pitchFamily="34" charset="0"/>
                <a:cs typeface="Arial" panose="020B0604020202020204" pitchFamily="34" charset="0"/>
              </a:rPr>
              <a:t>    </a:t>
            </a:r>
            <a:r>
              <a:rPr lang="en-US" altLang="zh-CN" sz="2400" dirty="0">
                <a:solidFill>
                  <a:srgbClr val="FF0000"/>
                </a:solidFill>
                <a:latin typeface="Arial" panose="020B0604020202020204" pitchFamily="34" charset="0"/>
                <a:cs typeface="Arial" panose="020B0604020202020204" pitchFamily="34" charset="0"/>
              </a:rPr>
              <a:t>doorway interval</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3ACFC8B8-158E-46EF-86D2-06E6B33F1D36}"/>
              </a:ext>
            </a:extLst>
          </p:cNvPr>
          <p:cNvSpPr txBox="1"/>
          <p:nvPr/>
        </p:nvSpPr>
        <p:spPr>
          <a:xfrm>
            <a:off x="189724" y="5370493"/>
            <a:ext cx="6942596" cy="830997"/>
          </a:xfrm>
          <a:prstGeom prst="rect">
            <a:avLst/>
          </a:prstGeom>
          <a:solidFill>
            <a:schemeClr val="bg1"/>
          </a:solidFill>
        </p:spPr>
        <p:txBody>
          <a:bodyPr wrap="square" rtlCol="0">
            <a:spAutoFit/>
          </a:bodyPr>
          <a:lstStyle/>
          <a:p>
            <a:r>
              <a:rPr lang="en-US" altLang="zh-CN" sz="2400" dirty="0">
                <a:latin typeface="Arial" panose="020B0604020202020204" pitchFamily="34" charset="0"/>
                <a:cs typeface="Arial" panose="020B0604020202020204" pitchFamily="34" charset="0"/>
              </a:rPr>
              <a:t>Consider three threads A, B, C. Let’s construct an execution where A is overtaken k times. </a:t>
            </a:r>
            <a:endParaRPr lang="zh-CN" altLang="en-US" sz="2400" dirty="0">
              <a:latin typeface="Arial" panose="020B0604020202020204" pitchFamily="34" charset="0"/>
              <a:cs typeface="Arial" panose="020B0604020202020204" pitchFamily="34" charset="0"/>
            </a:endParaRPr>
          </a:p>
        </p:txBody>
      </p:sp>
      <p:sp>
        <p:nvSpPr>
          <p:cNvPr id="10" name="文本框 9">
            <a:extLst>
              <a:ext uri="{FF2B5EF4-FFF2-40B4-BE49-F238E27FC236}">
                <a16:creationId xmlns:a16="http://schemas.microsoft.com/office/drawing/2014/main" id="{B58FAB1A-C8D0-4263-8BF5-DD7793FACF0B}"/>
              </a:ext>
            </a:extLst>
          </p:cNvPr>
          <p:cNvSpPr txBox="1"/>
          <p:nvPr/>
        </p:nvSpPr>
        <p:spPr>
          <a:xfrm>
            <a:off x="4009249" y="4066500"/>
            <a:ext cx="4934232" cy="830997"/>
          </a:xfrm>
          <a:prstGeom prst="rect">
            <a:avLst/>
          </a:prstGeom>
          <a:noFill/>
        </p:spPr>
        <p:txBody>
          <a:bodyPr wrap="square" rtlCol="0">
            <a:spAutoFit/>
          </a:bodyPr>
          <a:lstStyle/>
          <a:p>
            <a:r>
              <a:rPr lang="en-US" altLang="zh-CN" sz="2400" dirty="0">
                <a:solidFill>
                  <a:srgbClr val="FF3300"/>
                </a:solidFill>
                <a:latin typeface="Arial" panose="020B0604020202020204" pitchFamily="34" charset="0"/>
                <a:cs typeface="Arial" panose="020B0604020202020204" pitchFamily="34" charset="0"/>
              </a:rPr>
              <a:t>The while-loop of the first round + other rounds:  waiting interval</a:t>
            </a:r>
            <a:endParaRPr lang="zh-CN" altLang="en-US" sz="2400" dirty="0">
              <a:solidFill>
                <a:srgbClr val="FF3300"/>
              </a:solidFill>
              <a:latin typeface="Arial" panose="020B0604020202020204" pitchFamily="34" charset="0"/>
              <a:cs typeface="Arial" panose="020B0604020202020204" pitchFamily="34" charset="0"/>
            </a:endParaRPr>
          </a:p>
        </p:txBody>
      </p:sp>
      <p:grpSp>
        <p:nvGrpSpPr>
          <p:cNvPr id="24" name="组合 23">
            <a:extLst>
              <a:ext uri="{FF2B5EF4-FFF2-40B4-BE49-F238E27FC236}">
                <a16:creationId xmlns:a16="http://schemas.microsoft.com/office/drawing/2014/main" id="{4C6F5D0C-8FB8-4B1C-8F39-C35235CF269F}"/>
              </a:ext>
            </a:extLst>
          </p:cNvPr>
          <p:cNvGrpSpPr/>
          <p:nvPr/>
        </p:nvGrpSpPr>
        <p:grpSpPr>
          <a:xfrm>
            <a:off x="6756400" y="5480686"/>
            <a:ext cx="2235200" cy="1193800"/>
            <a:chOff x="10626267" y="3039528"/>
            <a:chExt cx="2235200" cy="1193800"/>
          </a:xfrm>
        </p:grpSpPr>
        <p:sp>
          <p:nvSpPr>
            <p:cNvPr id="11" name="AutoShape 7">
              <a:extLst>
                <a:ext uri="{FF2B5EF4-FFF2-40B4-BE49-F238E27FC236}">
                  <a16:creationId xmlns:a16="http://schemas.microsoft.com/office/drawing/2014/main" id="{3EAD87D4-12B9-44CA-A271-BA73CAF458A2}"/>
                </a:ext>
              </a:extLst>
            </p:cNvPr>
            <p:cNvSpPr>
              <a:spLocks noChangeArrowheads="1"/>
            </p:cNvSpPr>
            <p:nvPr/>
          </p:nvSpPr>
          <p:spPr bwMode="auto">
            <a:xfrm>
              <a:off x="10626267" y="3501490"/>
              <a:ext cx="1358900" cy="6429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00"/>
            </a:solidFill>
            <a:ln w="38100">
              <a:solidFill>
                <a:schemeClr val="tx1"/>
              </a:solidFill>
              <a:miter lim="800000"/>
              <a:headEnd/>
              <a:tailEnd/>
            </a:ln>
          </p:spPr>
          <p:txBody>
            <a:bodyPr wrap="none" anchor="ctr"/>
            <a:lstStyle/>
            <a:p>
              <a:endParaRPr lang="zh-CN" altLang="en-US"/>
            </a:p>
          </p:txBody>
        </p:sp>
        <p:sp>
          <p:nvSpPr>
            <p:cNvPr id="12" name="Line 8">
              <a:extLst>
                <a:ext uri="{FF2B5EF4-FFF2-40B4-BE49-F238E27FC236}">
                  <a16:creationId xmlns:a16="http://schemas.microsoft.com/office/drawing/2014/main" id="{55F65EE0-40AA-4BFC-92A2-67E49618EE1F}"/>
                </a:ext>
              </a:extLst>
            </p:cNvPr>
            <p:cNvSpPr>
              <a:spLocks noChangeShapeType="1"/>
            </p:cNvSpPr>
            <p:nvPr/>
          </p:nvSpPr>
          <p:spPr bwMode="auto">
            <a:xfrm>
              <a:off x="10769600" y="3806290"/>
              <a:ext cx="107586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 Box 13">
              <a:extLst>
                <a:ext uri="{FF2B5EF4-FFF2-40B4-BE49-F238E27FC236}">
                  <a16:creationId xmlns:a16="http://schemas.microsoft.com/office/drawing/2014/main" id="{8885DDDD-D785-4D2D-8AD1-121E85EC41C5}"/>
                </a:ext>
              </a:extLst>
            </p:cNvPr>
            <p:cNvSpPr txBox="1">
              <a:spLocks noChangeArrowheads="1"/>
            </p:cNvSpPr>
            <p:nvPr/>
          </p:nvSpPr>
          <p:spPr bwMode="auto">
            <a:xfrm>
              <a:off x="11083467" y="3039528"/>
              <a:ext cx="7159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tx1"/>
                  </a:solidFill>
                  <a:latin typeface="Arial" panose="020B0604020202020204" pitchFamily="34" charset="0"/>
                  <a:ea typeface="宋体" panose="02010600030101010101" pitchFamily="2" charset="-122"/>
                </a:rPr>
                <a:t>ncs</a:t>
              </a:r>
            </a:p>
          </p:txBody>
        </p:sp>
        <p:sp>
          <p:nvSpPr>
            <p:cNvPr id="18" name="Text Box 14">
              <a:extLst>
                <a:ext uri="{FF2B5EF4-FFF2-40B4-BE49-F238E27FC236}">
                  <a16:creationId xmlns:a16="http://schemas.microsoft.com/office/drawing/2014/main" id="{A3724AD4-C879-485B-B3B2-558EBA59B788}"/>
                </a:ext>
              </a:extLst>
            </p:cNvPr>
            <p:cNvSpPr txBox="1">
              <a:spLocks noChangeArrowheads="1"/>
            </p:cNvSpPr>
            <p:nvPr/>
          </p:nvSpPr>
          <p:spPr bwMode="auto">
            <a:xfrm>
              <a:off x="11131746" y="3682466"/>
              <a:ext cx="527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dirty="0">
                  <a:solidFill>
                    <a:schemeClr val="tx1"/>
                  </a:solidFill>
                  <a:latin typeface="Arial" panose="020B0604020202020204" pitchFamily="34" charset="0"/>
                  <a:ea typeface="宋体" panose="02010600030101010101" pitchFamily="2" charset="-122"/>
                </a:rPr>
                <a:t>cs</a:t>
              </a:r>
            </a:p>
          </p:txBody>
        </p:sp>
        <p:sp>
          <p:nvSpPr>
            <p:cNvPr id="20" name="Text Box 16">
              <a:extLst>
                <a:ext uri="{FF2B5EF4-FFF2-40B4-BE49-F238E27FC236}">
                  <a16:creationId xmlns:a16="http://schemas.microsoft.com/office/drawing/2014/main" id="{2883AB38-5465-42D5-B480-DF6DA0F07DD6}"/>
                </a:ext>
              </a:extLst>
            </p:cNvPr>
            <p:cNvSpPr txBox="1">
              <a:spLocks noChangeArrowheads="1"/>
            </p:cNvSpPr>
            <p:nvPr/>
          </p:nvSpPr>
          <p:spPr bwMode="auto">
            <a:xfrm>
              <a:off x="12061367" y="3433228"/>
              <a:ext cx="72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dirty="0">
                  <a:solidFill>
                    <a:schemeClr val="accent2"/>
                  </a:solidFill>
                  <a:latin typeface="Arial" panose="020B0604020202020204" pitchFamily="34" charset="0"/>
                  <a:ea typeface="宋体" panose="02010600030101010101" pitchFamily="2" charset="-122"/>
                </a:rPr>
                <a:t>L=1</a:t>
              </a:r>
            </a:p>
          </p:txBody>
        </p:sp>
        <p:sp>
          <p:nvSpPr>
            <p:cNvPr id="22" name="Text Box 18">
              <a:extLst>
                <a:ext uri="{FF2B5EF4-FFF2-40B4-BE49-F238E27FC236}">
                  <a16:creationId xmlns:a16="http://schemas.microsoft.com/office/drawing/2014/main" id="{A0989292-F8EF-416A-924D-5A7876F25819}"/>
                </a:ext>
              </a:extLst>
            </p:cNvPr>
            <p:cNvSpPr txBox="1">
              <a:spLocks noChangeArrowheads="1"/>
            </p:cNvSpPr>
            <p:nvPr/>
          </p:nvSpPr>
          <p:spPr bwMode="auto">
            <a:xfrm>
              <a:off x="12137567" y="3090328"/>
              <a:ext cx="72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dirty="0">
                  <a:solidFill>
                    <a:schemeClr val="accent2"/>
                  </a:solidFill>
                  <a:latin typeface="Arial" panose="020B0604020202020204" pitchFamily="34" charset="0"/>
                  <a:ea typeface="宋体" panose="02010600030101010101" pitchFamily="2" charset="-122"/>
                </a:rPr>
                <a:t>L=0</a:t>
              </a:r>
            </a:p>
          </p:txBody>
        </p:sp>
        <p:sp>
          <p:nvSpPr>
            <p:cNvPr id="23" name="Text Box 16">
              <a:extLst>
                <a:ext uri="{FF2B5EF4-FFF2-40B4-BE49-F238E27FC236}">
                  <a16:creationId xmlns:a16="http://schemas.microsoft.com/office/drawing/2014/main" id="{0634360F-2C3E-439D-999B-9A3CD84F97DE}"/>
                </a:ext>
              </a:extLst>
            </p:cNvPr>
            <p:cNvSpPr txBox="1">
              <a:spLocks noChangeArrowheads="1"/>
            </p:cNvSpPr>
            <p:nvPr/>
          </p:nvSpPr>
          <p:spPr bwMode="auto">
            <a:xfrm>
              <a:off x="12035089" y="3776128"/>
              <a:ext cx="72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dirty="0">
                  <a:solidFill>
                    <a:schemeClr val="accent2"/>
                  </a:solidFill>
                  <a:latin typeface="Arial" panose="020B0604020202020204" pitchFamily="34" charset="0"/>
                  <a:ea typeface="宋体" panose="02010600030101010101" pitchFamily="2" charset="-122"/>
                </a:rPr>
                <a:t>L=2</a:t>
              </a:r>
            </a:p>
          </p:txBody>
        </p:sp>
      </p:grpSp>
    </p:spTree>
    <p:extLst>
      <p:ext uri="{BB962C8B-B14F-4D97-AF65-F5344CB8AC3E}">
        <p14:creationId xmlns:p14="http://schemas.microsoft.com/office/powerpoint/2010/main" val="2487843721"/>
      </p:ext>
    </p:extLst>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C563191-E3A8-48C8-99A9-32A72450A95C}"/>
              </a:ext>
            </a:extLst>
          </p:cNvPr>
          <p:cNvSpPr>
            <a:spLocks noGrp="1"/>
          </p:cNvSpPr>
          <p:nvPr>
            <p:ph type="sldNum" sz="quarter" idx="11"/>
          </p:nvPr>
        </p:nvSpPr>
        <p:spPr/>
        <p:txBody>
          <a:bodyPr/>
          <a:lstStyle/>
          <a:p>
            <a:fld id="{AC674E52-3FA1-4473-8C0B-547434C2F0D9}" type="slidenum">
              <a:rPr lang="ar-SA" altLang="zh-CN" smtClean="0"/>
              <a:pPr/>
              <a:t>101</a:t>
            </a:fld>
            <a:endParaRPr lang="en-US" altLang="zh-CN">
              <a:ea typeface="宋体" panose="02010600030101010101" pitchFamily="2" charset="-122"/>
            </a:endParaRPr>
          </a:p>
        </p:txBody>
      </p:sp>
      <p:sp>
        <p:nvSpPr>
          <p:cNvPr id="10" name="文本框 9">
            <a:extLst>
              <a:ext uri="{FF2B5EF4-FFF2-40B4-BE49-F238E27FC236}">
                <a16:creationId xmlns:a16="http://schemas.microsoft.com/office/drawing/2014/main" id="{9862C328-298B-4CF4-8C1E-AA5B486988E3}"/>
              </a:ext>
            </a:extLst>
          </p:cNvPr>
          <p:cNvSpPr txBox="1"/>
          <p:nvPr/>
        </p:nvSpPr>
        <p:spPr>
          <a:xfrm>
            <a:off x="957897" y="221206"/>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A: Doorway</a:t>
            </a:r>
            <a:endParaRPr lang="zh-CN" altLang="en-US" sz="2800" b="0"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278AA01D-0010-4B60-9435-191C1254B006}"/>
              </a:ext>
            </a:extLst>
          </p:cNvPr>
          <p:cNvSpPr txBox="1"/>
          <p:nvPr/>
        </p:nvSpPr>
        <p:spPr>
          <a:xfrm>
            <a:off x="3272155" y="548991"/>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Doorway</a:t>
            </a:r>
            <a:endParaRPr lang="zh-CN" altLang="en-US" sz="2800" b="0" dirty="0">
              <a:latin typeface="Arial" panose="020B0604020202020204" pitchFamily="34" charset="0"/>
              <a:cs typeface="Arial" panose="020B0604020202020204" pitchFamily="34" charset="0"/>
            </a:endParaRPr>
          </a:p>
        </p:txBody>
      </p:sp>
      <p:grpSp>
        <p:nvGrpSpPr>
          <p:cNvPr id="12" name="Group 21">
            <a:extLst>
              <a:ext uri="{FF2B5EF4-FFF2-40B4-BE49-F238E27FC236}">
                <a16:creationId xmlns:a16="http://schemas.microsoft.com/office/drawing/2014/main" id="{DC1F65AD-784F-4A08-A315-79C9BDF6A64D}"/>
              </a:ext>
            </a:extLst>
          </p:cNvPr>
          <p:cNvGrpSpPr>
            <a:grpSpLocks/>
          </p:cNvGrpSpPr>
          <p:nvPr/>
        </p:nvGrpSpPr>
        <p:grpSpPr bwMode="auto">
          <a:xfrm rot="5400000">
            <a:off x="-2524126" y="3106737"/>
            <a:ext cx="6319520" cy="644525"/>
            <a:chOff x="528" y="3192"/>
            <a:chExt cx="4656" cy="480"/>
          </a:xfrm>
        </p:grpSpPr>
        <p:sp>
          <p:nvSpPr>
            <p:cNvPr id="13" name="AutoShape 22">
              <a:extLst>
                <a:ext uri="{FF2B5EF4-FFF2-40B4-BE49-F238E27FC236}">
                  <a16:creationId xmlns:a16="http://schemas.microsoft.com/office/drawing/2014/main" id="{E0E648D4-9864-4272-BD69-BE39969747A5}"/>
                </a:ext>
              </a:extLst>
            </p:cNvPr>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 name="Text Box 23">
              <a:extLst>
                <a:ext uri="{FF2B5EF4-FFF2-40B4-BE49-F238E27FC236}">
                  <a16:creationId xmlns:a16="http://schemas.microsoft.com/office/drawing/2014/main" id="{7E2AD3DC-836D-4413-8A1C-1EBB665DCE3E}"/>
                </a:ext>
              </a:extLst>
            </p:cNvPr>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400" b="0">
                  <a:solidFill>
                    <a:schemeClr val="bg1"/>
                  </a:solidFill>
                  <a:latin typeface="Arial" panose="020B0604020202020204" pitchFamily="34" charset="0"/>
                  <a:ea typeface="宋体" panose="02010600030101010101" pitchFamily="2" charset="-122"/>
                </a:rPr>
                <a:t>time</a:t>
              </a:r>
            </a:p>
          </p:txBody>
        </p:sp>
      </p:grpSp>
      <p:sp>
        <p:nvSpPr>
          <p:cNvPr id="15" name="文本框 14">
            <a:extLst>
              <a:ext uri="{FF2B5EF4-FFF2-40B4-BE49-F238E27FC236}">
                <a16:creationId xmlns:a16="http://schemas.microsoft.com/office/drawing/2014/main" id="{F3633DC3-34BC-40EA-A846-E0C7A41CE090}"/>
              </a:ext>
            </a:extLst>
          </p:cNvPr>
          <p:cNvSpPr txBox="1"/>
          <p:nvPr/>
        </p:nvSpPr>
        <p:spPr>
          <a:xfrm>
            <a:off x="5826760" y="844753"/>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C: Doorway</a:t>
            </a:r>
            <a:endParaRPr lang="zh-CN" altLang="en-US" sz="2800" b="0" dirty="0">
              <a:latin typeface="Arial" panose="020B0604020202020204" pitchFamily="34" charset="0"/>
              <a:cs typeface="Arial" panose="020B0604020202020204" pitchFamily="34" charset="0"/>
            </a:endParaRPr>
          </a:p>
        </p:txBody>
      </p:sp>
      <p:grpSp>
        <p:nvGrpSpPr>
          <p:cNvPr id="30" name="组合 29">
            <a:extLst>
              <a:ext uri="{FF2B5EF4-FFF2-40B4-BE49-F238E27FC236}">
                <a16:creationId xmlns:a16="http://schemas.microsoft.com/office/drawing/2014/main" id="{C6CDFB16-B3A7-4C0F-A93E-79D262F60BE4}"/>
              </a:ext>
            </a:extLst>
          </p:cNvPr>
          <p:cNvGrpSpPr/>
          <p:nvPr/>
        </p:nvGrpSpPr>
        <p:grpSpPr>
          <a:xfrm>
            <a:off x="3272155" y="1321812"/>
            <a:ext cx="2214245" cy="1981120"/>
            <a:chOff x="3272155" y="1392932"/>
            <a:chExt cx="2214245" cy="1981120"/>
          </a:xfrm>
        </p:grpSpPr>
        <p:sp>
          <p:nvSpPr>
            <p:cNvPr id="16" name="文本框 15">
              <a:extLst>
                <a:ext uri="{FF2B5EF4-FFF2-40B4-BE49-F238E27FC236}">
                  <a16:creationId xmlns:a16="http://schemas.microsoft.com/office/drawing/2014/main" id="{1748E3D1-83DA-4B75-8201-65FEDCBAA2DA}"/>
                </a:ext>
              </a:extLst>
            </p:cNvPr>
            <p:cNvSpPr txBox="1"/>
            <p:nvPr/>
          </p:nvSpPr>
          <p:spPr>
            <a:xfrm>
              <a:off x="3373755" y="187964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Waiting</a:t>
              </a:r>
              <a:endParaRPr lang="zh-CN" altLang="en-US" sz="2800" b="0" dirty="0">
                <a:latin typeface="Arial" panose="020B0604020202020204" pitchFamily="34" charset="0"/>
                <a:cs typeface="Arial" panose="020B0604020202020204" pitchFamily="34" charset="0"/>
              </a:endParaRPr>
            </a:p>
          </p:txBody>
        </p:sp>
        <p:sp>
          <p:nvSpPr>
            <p:cNvPr id="17" name="文本框 16">
              <a:extLst>
                <a:ext uri="{FF2B5EF4-FFF2-40B4-BE49-F238E27FC236}">
                  <a16:creationId xmlns:a16="http://schemas.microsoft.com/office/drawing/2014/main" id="{E21CBB7D-D8CA-4F32-83A7-31B006D79B3C}"/>
                </a:ext>
              </a:extLst>
            </p:cNvPr>
            <p:cNvSpPr txBox="1"/>
            <p:nvPr/>
          </p:nvSpPr>
          <p:spPr>
            <a:xfrm>
              <a:off x="3373755" y="240286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CS</a:t>
              </a:r>
              <a:endParaRPr lang="zh-CN" altLang="en-US" sz="2800" b="0" dirty="0">
                <a:latin typeface="Arial" panose="020B0604020202020204" pitchFamily="34" charset="0"/>
                <a:cs typeface="Arial" panose="020B0604020202020204" pitchFamily="34" charset="0"/>
              </a:endParaRPr>
            </a:p>
          </p:txBody>
        </p:sp>
        <p:sp>
          <p:nvSpPr>
            <p:cNvPr id="18" name="文本框 17">
              <a:extLst>
                <a:ext uri="{FF2B5EF4-FFF2-40B4-BE49-F238E27FC236}">
                  <a16:creationId xmlns:a16="http://schemas.microsoft.com/office/drawing/2014/main" id="{3FDE297F-AA5A-40B5-A976-2EF5675EBA6F}"/>
                </a:ext>
              </a:extLst>
            </p:cNvPr>
            <p:cNvSpPr txBox="1"/>
            <p:nvPr/>
          </p:nvSpPr>
          <p:spPr>
            <a:xfrm>
              <a:off x="3272156" y="235809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unlock</a:t>
              </a:r>
              <a:endParaRPr lang="zh-CN" altLang="en-US" sz="2800" b="0" dirty="0">
                <a:latin typeface="Arial" panose="020B0604020202020204" pitchFamily="34" charset="0"/>
                <a:cs typeface="Arial" panose="020B0604020202020204" pitchFamily="34" charset="0"/>
              </a:endParaRPr>
            </a:p>
          </p:txBody>
        </p:sp>
        <p:sp>
          <p:nvSpPr>
            <p:cNvPr id="19" name="文本框 18">
              <a:extLst>
                <a:ext uri="{FF2B5EF4-FFF2-40B4-BE49-F238E27FC236}">
                  <a16:creationId xmlns:a16="http://schemas.microsoft.com/office/drawing/2014/main" id="{A341E64A-C672-47F7-81F5-0A54B4B7710A}"/>
                </a:ext>
              </a:extLst>
            </p:cNvPr>
            <p:cNvSpPr txBox="1"/>
            <p:nvPr/>
          </p:nvSpPr>
          <p:spPr>
            <a:xfrm>
              <a:off x="3272155" y="139293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Waiting</a:t>
              </a:r>
              <a:endParaRPr lang="zh-CN" altLang="en-US" sz="2800" b="0" dirty="0">
                <a:latin typeface="Arial" panose="020B0604020202020204" pitchFamily="34" charset="0"/>
                <a:cs typeface="Arial" panose="020B0604020202020204" pitchFamily="34" charset="0"/>
              </a:endParaRPr>
            </a:p>
          </p:txBody>
        </p:sp>
        <p:sp>
          <p:nvSpPr>
            <p:cNvPr id="20" name="文本框 19">
              <a:extLst>
                <a:ext uri="{FF2B5EF4-FFF2-40B4-BE49-F238E27FC236}">
                  <a16:creationId xmlns:a16="http://schemas.microsoft.com/office/drawing/2014/main" id="{A8ACA8D7-561B-47EF-8333-53CCF14435E0}"/>
                </a:ext>
              </a:extLst>
            </p:cNvPr>
            <p:cNvSpPr txBox="1"/>
            <p:nvPr/>
          </p:nvSpPr>
          <p:spPr>
            <a:xfrm>
              <a:off x="3272155" y="186948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CS</a:t>
              </a:r>
              <a:endParaRPr lang="zh-CN" altLang="en-US" sz="2800" b="0" dirty="0">
                <a:latin typeface="Arial" panose="020B0604020202020204" pitchFamily="34" charset="0"/>
                <a:cs typeface="Arial" panose="020B0604020202020204" pitchFamily="34" charset="0"/>
              </a:endParaRPr>
            </a:p>
          </p:txBody>
        </p:sp>
        <p:sp>
          <p:nvSpPr>
            <p:cNvPr id="21" name="文本框 20">
              <a:extLst>
                <a:ext uri="{FF2B5EF4-FFF2-40B4-BE49-F238E27FC236}">
                  <a16:creationId xmlns:a16="http://schemas.microsoft.com/office/drawing/2014/main" id="{F0000076-5405-4E08-B6CB-0FDD1C6DFFAF}"/>
                </a:ext>
              </a:extLst>
            </p:cNvPr>
            <p:cNvSpPr txBox="1"/>
            <p:nvPr/>
          </p:nvSpPr>
          <p:spPr>
            <a:xfrm>
              <a:off x="3272155" y="285083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Doorway</a:t>
              </a:r>
              <a:endParaRPr lang="zh-CN" altLang="en-US" sz="2800" b="0" dirty="0">
                <a:latin typeface="Arial" panose="020B0604020202020204" pitchFamily="34" charset="0"/>
                <a:cs typeface="Arial" panose="020B0604020202020204" pitchFamily="34" charset="0"/>
              </a:endParaRPr>
            </a:p>
          </p:txBody>
        </p:sp>
      </p:grpSp>
      <p:grpSp>
        <p:nvGrpSpPr>
          <p:cNvPr id="31" name="组合 30">
            <a:extLst>
              <a:ext uri="{FF2B5EF4-FFF2-40B4-BE49-F238E27FC236}">
                <a16:creationId xmlns:a16="http://schemas.microsoft.com/office/drawing/2014/main" id="{1F1052E0-ACE4-468D-9523-7A272CD077BD}"/>
              </a:ext>
            </a:extLst>
          </p:cNvPr>
          <p:cNvGrpSpPr/>
          <p:nvPr/>
        </p:nvGrpSpPr>
        <p:grpSpPr>
          <a:xfrm>
            <a:off x="5826760" y="3020596"/>
            <a:ext cx="2214245" cy="1981120"/>
            <a:chOff x="3272155" y="1392932"/>
            <a:chExt cx="2214245" cy="1981120"/>
          </a:xfrm>
        </p:grpSpPr>
        <p:sp>
          <p:nvSpPr>
            <p:cNvPr id="32" name="文本框 31">
              <a:extLst>
                <a:ext uri="{FF2B5EF4-FFF2-40B4-BE49-F238E27FC236}">
                  <a16:creationId xmlns:a16="http://schemas.microsoft.com/office/drawing/2014/main" id="{7BF6F467-E8B2-4C42-995B-E0EFFDCFD5DF}"/>
                </a:ext>
              </a:extLst>
            </p:cNvPr>
            <p:cNvSpPr txBox="1"/>
            <p:nvPr/>
          </p:nvSpPr>
          <p:spPr>
            <a:xfrm>
              <a:off x="3373755" y="187964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Waiting</a:t>
              </a:r>
              <a:endParaRPr lang="zh-CN" altLang="en-US" sz="2800" b="0" dirty="0">
                <a:latin typeface="Arial" panose="020B0604020202020204" pitchFamily="34" charset="0"/>
                <a:cs typeface="Arial" panose="020B0604020202020204" pitchFamily="34" charset="0"/>
              </a:endParaRPr>
            </a:p>
          </p:txBody>
        </p:sp>
        <p:sp>
          <p:nvSpPr>
            <p:cNvPr id="33" name="文本框 32">
              <a:extLst>
                <a:ext uri="{FF2B5EF4-FFF2-40B4-BE49-F238E27FC236}">
                  <a16:creationId xmlns:a16="http://schemas.microsoft.com/office/drawing/2014/main" id="{E5226CF8-1D38-4773-8C02-DF93B1AC8331}"/>
                </a:ext>
              </a:extLst>
            </p:cNvPr>
            <p:cNvSpPr txBox="1"/>
            <p:nvPr/>
          </p:nvSpPr>
          <p:spPr>
            <a:xfrm>
              <a:off x="3373755" y="240286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CS</a:t>
              </a:r>
              <a:endParaRPr lang="zh-CN" altLang="en-US" sz="2800" b="0" dirty="0">
                <a:latin typeface="Arial" panose="020B0604020202020204" pitchFamily="34" charset="0"/>
                <a:cs typeface="Arial" panose="020B0604020202020204" pitchFamily="34" charset="0"/>
              </a:endParaRPr>
            </a:p>
          </p:txBody>
        </p:sp>
        <p:sp>
          <p:nvSpPr>
            <p:cNvPr id="34" name="文本框 33">
              <a:extLst>
                <a:ext uri="{FF2B5EF4-FFF2-40B4-BE49-F238E27FC236}">
                  <a16:creationId xmlns:a16="http://schemas.microsoft.com/office/drawing/2014/main" id="{49B615B3-8F96-4804-A2D6-D3079B2D4AD8}"/>
                </a:ext>
              </a:extLst>
            </p:cNvPr>
            <p:cNvSpPr txBox="1"/>
            <p:nvPr/>
          </p:nvSpPr>
          <p:spPr>
            <a:xfrm>
              <a:off x="3272156" y="235809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C: unlock</a:t>
              </a:r>
              <a:endParaRPr lang="zh-CN" altLang="en-US" sz="2800" b="0" dirty="0">
                <a:latin typeface="Arial" panose="020B0604020202020204" pitchFamily="34" charset="0"/>
                <a:cs typeface="Arial" panose="020B0604020202020204" pitchFamily="34" charset="0"/>
              </a:endParaRPr>
            </a:p>
          </p:txBody>
        </p:sp>
        <p:sp>
          <p:nvSpPr>
            <p:cNvPr id="35" name="文本框 34">
              <a:extLst>
                <a:ext uri="{FF2B5EF4-FFF2-40B4-BE49-F238E27FC236}">
                  <a16:creationId xmlns:a16="http://schemas.microsoft.com/office/drawing/2014/main" id="{C43A0AEB-F66D-40B4-8788-C3A435489C65}"/>
                </a:ext>
              </a:extLst>
            </p:cNvPr>
            <p:cNvSpPr txBox="1"/>
            <p:nvPr/>
          </p:nvSpPr>
          <p:spPr>
            <a:xfrm>
              <a:off x="3272155" y="139293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C: Waiting</a:t>
              </a:r>
              <a:endParaRPr lang="zh-CN" altLang="en-US" sz="2800" b="0" dirty="0">
                <a:latin typeface="Arial" panose="020B0604020202020204" pitchFamily="34" charset="0"/>
                <a:cs typeface="Arial" panose="020B0604020202020204" pitchFamily="34" charset="0"/>
              </a:endParaRPr>
            </a:p>
          </p:txBody>
        </p:sp>
        <p:sp>
          <p:nvSpPr>
            <p:cNvPr id="36" name="文本框 35">
              <a:extLst>
                <a:ext uri="{FF2B5EF4-FFF2-40B4-BE49-F238E27FC236}">
                  <a16:creationId xmlns:a16="http://schemas.microsoft.com/office/drawing/2014/main" id="{6AE014B5-25A9-4F7F-9D10-1ED62BBE9052}"/>
                </a:ext>
              </a:extLst>
            </p:cNvPr>
            <p:cNvSpPr txBox="1"/>
            <p:nvPr/>
          </p:nvSpPr>
          <p:spPr>
            <a:xfrm>
              <a:off x="3272155" y="186948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C: CS</a:t>
              </a:r>
              <a:endParaRPr lang="zh-CN" altLang="en-US" sz="2800" b="0" dirty="0">
                <a:latin typeface="Arial" panose="020B0604020202020204" pitchFamily="34" charset="0"/>
                <a:cs typeface="Arial" panose="020B0604020202020204" pitchFamily="34" charset="0"/>
              </a:endParaRPr>
            </a:p>
          </p:txBody>
        </p:sp>
        <p:sp>
          <p:nvSpPr>
            <p:cNvPr id="37" name="文本框 36">
              <a:extLst>
                <a:ext uri="{FF2B5EF4-FFF2-40B4-BE49-F238E27FC236}">
                  <a16:creationId xmlns:a16="http://schemas.microsoft.com/office/drawing/2014/main" id="{9B8757A2-D04E-44E4-AA5F-1AAD18D0948A}"/>
                </a:ext>
              </a:extLst>
            </p:cNvPr>
            <p:cNvSpPr txBox="1"/>
            <p:nvPr/>
          </p:nvSpPr>
          <p:spPr>
            <a:xfrm>
              <a:off x="3272155" y="285083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C: Doorway</a:t>
              </a:r>
              <a:endParaRPr lang="zh-CN" altLang="en-US" sz="2800" b="0" dirty="0">
                <a:latin typeface="Arial" panose="020B0604020202020204" pitchFamily="34" charset="0"/>
                <a:cs typeface="Arial" panose="020B0604020202020204" pitchFamily="34" charset="0"/>
              </a:endParaRPr>
            </a:p>
          </p:txBody>
        </p:sp>
      </p:grpSp>
      <p:grpSp>
        <p:nvGrpSpPr>
          <p:cNvPr id="38" name="组合 37">
            <a:extLst>
              <a:ext uri="{FF2B5EF4-FFF2-40B4-BE49-F238E27FC236}">
                <a16:creationId xmlns:a16="http://schemas.microsoft.com/office/drawing/2014/main" id="{C87EDC91-77FD-4D0C-99C9-4E9DA69B40DF}"/>
              </a:ext>
            </a:extLst>
          </p:cNvPr>
          <p:cNvGrpSpPr/>
          <p:nvPr/>
        </p:nvGrpSpPr>
        <p:grpSpPr>
          <a:xfrm>
            <a:off x="3353435" y="4704160"/>
            <a:ext cx="2214245" cy="1981120"/>
            <a:chOff x="3272155" y="1392932"/>
            <a:chExt cx="2214245" cy="1981120"/>
          </a:xfrm>
        </p:grpSpPr>
        <p:sp>
          <p:nvSpPr>
            <p:cNvPr id="39" name="文本框 38">
              <a:extLst>
                <a:ext uri="{FF2B5EF4-FFF2-40B4-BE49-F238E27FC236}">
                  <a16:creationId xmlns:a16="http://schemas.microsoft.com/office/drawing/2014/main" id="{732C75C2-8A67-4127-AAD7-F6CC9362246F}"/>
                </a:ext>
              </a:extLst>
            </p:cNvPr>
            <p:cNvSpPr txBox="1"/>
            <p:nvPr/>
          </p:nvSpPr>
          <p:spPr>
            <a:xfrm>
              <a:off x="3373755" y="187964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Waiting</a:t>
              </a:r>
              <a:endParaRPr lang="zh-CN" altLang="en-US" sz="2800" b="0" dirty="0">
                <a:latin typeface="Arial" panose="020B0604020202020204" pitchFamily="34" charset="0"/>
                <a:cs typeface="Arial" panose="020B0604020202020204" pitchFamily="34" charset="0"/>
              </a:endParaRPr>
            </a:p>
          </p:txBody>
        </p:sp>
        <p:sp>
          <p:nvSpPr>
            <p:cNvPr id="40" name="文本框 39">
              <a:extLst>
                <a:ext uri="{FF2B5EF4-FFF2-40B4-BE49-F238E27FC236}">
                  <a16:creationId xmlns:a16="http://schemas.microsoft.com/office/drawing/2014/main" id="{12D1A7DC-0C6D-4B3D-8958-2865ED2FB5AF}"/>
                </a:ext>
              </a:extLst>
            </p:cNvPr>
            <p:cNvSpPr txBox="1"/>
            <p:nvPr/>
          </p:nvSpPr>
          <p:spPr>
            <a:xfrm>
              <a:off x="3373755" y="240286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CS</a:t>
              </a:r>
              <a:endParaRPr lang="zh-CN" altLang="en-US" sz="2800" b="0" dirty="0">
                <a:latin typeface="Arial" panose="020B0604020202020204" pitchFamily="34" charset="0"/>
                <a:cs typeface="Arial" panose="020B0604020202020204" pitchFamily="34" charset="0"/>
              </a:endParaRPr>
            </a:p>
          </p:txBody>
        </p:sp>
        <p:sp>
          <p:nvSpPr>
            <p:cNvPr id="41" name="文本框 40">
              <a:extLst>
                <a:ext uri="{FF2B5EF4-FFF2-40B4-BE49-F238E27FC236}">
                  <a16:creationId xmlns:a16="http://schemas.microsoft.com/office/drawing/2014/main" id="{88E1EA58-869F-4F61-9334-5773DAD54B87}"/>
                </a:ext>
              </a:extLst>
            </p:cNvPr>
            <p:cNvSpPr txBox="1"/>
            <p:nvPr/>
          </p:nvSpPr>
          <p:spPr>
            <a:xfrm>
              <a:off x="3272156" y="235809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unlock</a:t>
              </a:r>
              <a:endParaRPr lang="zh-CN" altLang="en-US" sz="2800" b="0" dirty="0">
                <a:latin typeface="Arial" panose="020B0604020202020204" pitchFamily="34" charset="0"/>
                <a:cs typeface="Arial" panose="020B0604020202020204" pitchFamily="34" charset="0"/>
              </a:endParaRPr>
            </a:p>
          </p:txBody>
        </p:sp>
        <p:sp>
          <p:nvSpPr>
            <p:cNvPr id="42" name="文本框 41">
              <a:extLst>
                <a:ext uri="{FF2B5EF4-FFF2-40B4-BE49-F238E27FC236}">
                  <a16:creationId xmlns:a16="http://schemas.microsoft.com/office/drawing/2014/main" id="{B2775492-CCFD-407F-B5B6-91A570D38A12}"/>
                </a:ext>
              </a:extLst>
            </p:cNvPr>
            <p:cNvSpPr txBox="1"/>
            <p:nvPr/>
          </p:nvSpPr>
          <p:spPr>
            <a:xfrm>
              <a:off x="3272155" y="139293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Waiting</a:t>
              </a:r>
              <a:endParaRPr lang="zh-CN" altLang="en-US" sz="2800" b="0" dirty="0">
                <a:latin typeface="Arial" panose="020B0604020202020204" pitchFamily="34" charset="0"/>
                <a:cs typeface="Arial" panose="020B0604020202020204" pitchFamily="34" charset="0"/>
              </a:endParaRPr>
            </a:p>
          </p:txBody>
        </p:sp>
        <p:sp>
          <p:nvSpPr>
            <p:cNvPr id="43" name="文本框 42">
              <a:extLst>
                <a:ext uri="{FF2B5EF4-FFF2-40B4-BE49-F238E27FC236}">
                  <a16:creationId xmlns:a16="http://schemas.microsoft.com/office/drawing/2014/main" id="{4AFB5DC0-FDD0-40E4-87A2-8C0703A64A24}"/>
                </a:ext>
              </a:extLst>
            </p:cNvPr>
            <p:cNvSpPr txBox="1"/>
            <p:nvPr/>
          </p:nvSpPr>
          <p:spPr>
            <a:xfrm>
              <a:off x="3272155" y="186948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CS</a:t>
              </a:r>
              <a:endParaRPr lang="zh-CN" altLang="en-US" sz="2800" b="0" dirty="0">
                <a:latin typeface="Arial" panose="020B0604020202020204" pitchFamily="34" charset="0"/>
                <a:cs typeface="Arial" panose="020B0604020202020204" pitchFamily="34" charset="0"/>
              </a:endParaRPr>
            </a:p>
          </p:txBody>
        </p:sp>
        <p:sp>
          <p:nvSpPr>
            <p:cNvPr id="44" name="文本框 43">
              <a:extLst>
                <a:ext uri="{FF2B5EF4-FFF2-40B4-BE49-F238E27FC236}">
                  <a16:creationId xmlns:a16="http://schemas.microsoft.com/office/drawing/2014/main" id="{9ED108C8-B7EB-4CF4-A62D-C16E37DD6F98}"/>
                </a:ext>
              </a:extLst>
            </p:cNvPr>
            <p:cNvSpPr txBox="1"/>
            <p:nvPr/>
          </p:nvSpPr>
          <p:spPr>
            <a:xfrm>
              <a:off x="3272155" y="285083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Doorway</a:t>
              </a:r>
              <a:endParaRPr lang="zh-CN" altLang="en-US" sz="2800" b="0" dirty="0">
                <a:latin typeface="Arial" panose="020B0604020202020204" pitchFamily="34" charset="0"/>
                <a:cs typeface="Arial" panose="020B0604020202020204" pitchFamily="34" charset="0"/>
              </a:endParaRPr>
            </a:p>
          </p:txBody>
        </p:sp>
      </p:grpSp>
      <p:sp>
        <p:nvSpPr>
          <p:cNvPr id="46" name="文本框 45">
            <a:extLst>
              <a:ext uri="{FF2B5EF4-FFF2-40B4-BE49-F238E27FC236}">
                <a16:creationId xmlns:a16="http://schemas.microsoft.com/office/drawing/2014/main" id="{F4B335F1-829C-4F39-959C-6D013E07C5FC}"/>
              </a:ext>
            </a:extLst>
          </p:cNvPr>
          <p:cNvSpPr txBox="1"/>
          <p:nvPr/>
        </p:nvSpPr>
        <p:spPr>
          <a:xfrm>
            <a:off x="6099862" y="6228695"/>
            <a:ext cx="2358338" cy="461665"/>
          </a:xfrm>
          <a:prstGeom prst="rect">
            <a:avLst/>
          </a:prstGeom>
          <a:solidFill>
            <a:schemeClr val="bg1"/>
          </a:solidFill>
        </p:spPr>
        <p:txBody>
          <a:bodyPr wrap="none" rtlCol="0">
            <a:spAutoFit/>
          </a:bodyPr>
          <a:lstStyle/>
          <a:p>
            <a:r>
              <a:rPr lang="en-US" altLang="zh-CN" sz="2400" dirty="0">
                <a:solidFill>
                  <a:srgbClr val="FF0000"/>
                </a:solidFill>
                <a:latin typeface="Arial" panose="020B0604020202020204" pitchFamily="34" charset="0"/>
                <a:cs typeface="Arial" panose="020B0604020202020204" pitchFamily="34" charset="0"/>
              </a:rPr>
              <a:t>Repeat k times</a:t>
            </a:r>
            <a:endParaRPr lang="zh-CN" altLang="en-US"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870131"/>
      </p:ext>
    </p:extLst>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DC563191-E3A8-48C8-99A9-32A72450A95C}"/>
              </a:ext>
            </a:extLst>
          </p:cNvPr>
          <p:cNvSpPr>
            <a:spLocks noGrp="1"/>
          </p:cNvSpPr>
          <p:nvPr>
            <p:ph type="sldNum" sz="quarter" idx="11"/>
          </p:nvPr>
        </p:nvSpPr>
        <p:spPr/>
        <p:txBody>
          <a:bodyPr/>
          <a:lstStyle/>
          <a:p>
            <a:fld id="{AC674E52-3FA1-4473-8C0B-547434C2F0D9}" type="slidenum">
              <a:rPr lang="ar-SA" altLang="zh-CN" smtClean="0"/>
              <a:pPr/>
              <a:t>102</a:t>
            </a:fld>
            <a:endParaRPr lang="en-US" altLang="zh-CN">
              <a:ea typeface="宋体" panose="02010600030101010101" pitchFamily="2" charset="-122"/>
            </a:endParaRPr>
          </a:p>
        </p:txBody>
      </p:sp>
      <p:sp>
        <p:nvSpPr>
          <p:cNvPr id="10" name="文本框 9">
            <a:extLst>
              <a:ext uri="{FF2B5EF4-FFF2-40B4-BE49-F238E27FC236}">
                <a16:creationId xmlns:a16="http://schemas.microsoft.com/office/drawing/2014/main" id="{9862C328-298B-4CF4-8C1E-AA5B486988E3}"/>
              </a:ext>
            </a:extLst>
          </p:cNvPr>
          <p:cNvSpPr txBox="1"/>
          <p:nvPr/>
        </p:nvSpPr>
        <p:spPr>
          <a:xfrm>
            <a:off x="957897" y="221206"/>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A: Doorway</a:t>
            </a:r>
            <a:endParaRPr lang="zh-CN" altLang="en-US" sz="2800" b="0"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278AA01D-0010-4B60-9435-191C1254B006}"/>
              </a:ext>
            </a:extLst>
          </p:cNvPr>
          <p:cNvSpPr txBox="1"/>
          <p:nvPr/>
        </p:nvSpPr>
        <p:spPr>
          <a:xfrm>
            <a:off x="3272155" y="548991"/>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Doorway</a:t>
            </a:r>
            <a:endParaRPr lang="zh-CN" altLang="en-US" sz="2800" b="0" dirty="0">
              <a:latin typeface="Arial" panose="020B0604020202020204" pitchFamily="34" charset="0"/>
              <a:cs typeface="Arial" panose="020B0604020202020204" pitchFamily="34" charset="0"/>
            </a:endParaRPr>
          </a:p>
        </p:txBody>
      </p:sp>
      <p:grpSp>
        <p:nvGrpSpPr>
          <p:cNvPr id="12" name="Group 21">
            <a:extLst>
              <a:ext uri="{FF2B5EF4-FFF2-40B4-BE49-F238E27FC236}">
                <a16:creationId xmlns:a16="http://schemas.microsoft.com/office/drawing/2014/main" id="{DC1F65AD-784F-4A08-A315-79C9BDF6A64D}"/>
              </a:ext>
            </a:extLst>
          </p:cNvPr>
          <p:cNvGrpSpPr>
            <a:grpSpLocks/>
          </p:cNvGrpSpPr>
          <p:nvPr/>
        </p:nvGrpSpPr>
        <p:grpSpPr bwMode="auto">
          <a:xfrm rot="5400000">
            <a:off x="-2524126" y="3106737"/>
            <a:ext cx="6319520" cy="644525"/>
            <a:chOff x="528" y="3192"/>
            <a:chExt cx="4656" cy="480"/>
          </a:xfrm>
        </p:grpSpPr>
        <p:sp>
          <p:nvSpPr>
            <p:cNvPr id="13" name="AutoShape 22">
              <a:extLst>
                <a:ext uri="{FF2B5EF4-FFF2-40B4-BE49-F238E27FC236}">
                  <a16:creationId xmlns:a16="http://schemas.microsoft.com/office/drawing/2014/main" id="{E0E648D4-9864-4272-BD69-BE39969747A5}"/>
                </a:ext>
              </a:extLst>
            </p:cNvPr>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 name="Text Box 23">
              <a:extLst>
                <a:ext uri="{FF2B5EF4-FFF2-40B4-BE49-F238E27FC236}">
                  <a16:creationId xmlns:a16="http://schemas.microsoft.com/office/drawing/2014/main" id="{7E2AD3DC-836D-4413-8A1C-1EBB665DCE3E}"/>
                </a:ext>
              </a:extLst>
            </p:cNvPr>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400" b="0">
                  <a:solidFill>
                    <a:schemeClr val="bg1"/>
                  </a:solidFill>
                  <a:latin typeface="Arial" panose="020B0604020202020204" pitchFamily="34" charset="0"/>
                  <a:ea typeface="宋体" panose="02010600030101010101" pitchFamily="2" charset="-122"/>
                </a:rPr>
                <a:t>time</a:t>
              </a:r>
            </a:p>
          </p:txBody>
        </p:sp>
      </p:grpSp>
      <p:sp>
        <p:nvSpPr>
          <p:cNvPr id="15" name="文本框 14">
            <a:extLst>
              <a:ext uri="{FF2B5EF4-FFF2-40B4-BE49-F238E27FC236}">
                <a16:creationId xmlns:a16="http://schemas.microsoft.com/office/drawing/2014/main" id="{F3633DC3-34BC-40EA-A846-E0C7A41CE090}"/>
              </a:ext>
            </a:extLst>
          </p:cNvPr>
          <p:cNvSpPr txBox="1"/>
          <p:nvPr/>
        </p:nvSpPr>
        <p:spPr>
          <a:xfrm>
            <a:off x="5826760" y="844753"/>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C: Doorway</a:t>
            </a:r>
            <a:endParaRPr lang="zh-CN" altLang="en-US" sz="2800" b="0" dirty="0">
              <a:latin typeface="Arial" panose="020B0604020202020204" pitchFamily="34" charset="0"/>
              <a:cs typeface="Arial" panose="020B0604020202020204" pitchFamily="34" charset="0"/>
            </a:endParaRPr>
          </a:p>
        </p:txBody>
      </p:sp>
      <p:grpSp>
        <p:nvGrpSpPr>
          <p:cNvPr id="30" name="组合 29">
            <a:extLst>
              <a:ext uri="{FF2B5EF4-FFF2-40B4-BE49-F238E27FC236}">
                <a16:creationId xmlns:a16="http://schemas.microsoft.com/office/drawing/2014/main" id="{C6CDFB16-B3A7-4C0F-A93E-79D262F60BE4}"/>
              </a:ext>
            </a:extLst>
          </p:cNvPr>
          <p:cNvGrpSpPr/>
          <p:nvPr/>
        </p:nvGrpSpPr>
        <p:grpSpPr>
          <a:xfrm>
            <a:off x="3272155" y="1321812"/>
            <a:ext cx="2214245" cy="1981120"/>
            <a:chOff x="3272155" y="1392932"/>
            <a:chExt cx="2214245" cy="1981120"/>
          </a:xfrm>
        </p:grpSpPr>
        <p:sp>
          <p:nvSpPr>
            <p:cNvPr id="16" name="文本框 15">
              <a:extLst>
                <a:ext uri="{FF2B5EF4-FFF2-40B4-BE49-F238E27FC236}">
                  <a16:creationId xmlns:a16="http://schemas.microsoft.com/office/drawing/2014/main" id="{1748E3D1-83DA-4B75-8201-65FEDCBAA2DA}"/>
                </a:ext>
              </a:extLst>
            </p:cNvPr>
            <p:cNvSpPr txBox="1"/>
            <p:nvPr/>
          </p:nvSpPr>
          <p:spPr>
            <a:xfrm>
              <a:off x="3373755" y="187964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Waiting</a:t>
              </a:r>
              <a:endParaRPr lang="zh-CN" altLang="en-US" sz="2800" b="0" dirty="0">
                <a:latin typeface="Arial" panose="020B0604020202020204" pitchFamily="34" charset="0"/>
                <a:cs typeface="Arial" panose="020B0604020202020204" pitchFamily="34" charset="0"/>
              </a:endParaRPr>
            </a:p>
          </p:txBody>
        </p:sp>
        <p:sp>
          <p:nvSpPr>
            <p:cNvPr id="17" name="文本框 16">
              <a:extLst>
                <a:ext uri="{FF2B5EF4-FFF2-40B4-BE49-F238E27FC236}">
                  <a16:creationId xmlns:a16="http://schemas.microsoft.com/office/drawing/2014/main" id="{E21CBB7D-D8CA-4F32-83A7-31B006D79B3C}"/>
                </a:ext>
              </a:extLst>
            </p:cNvPr>
            <p:cNvSpPr txBox="1"/>
            <p:nvPr/>
          </p:nvSpPr>
          <p:spPr>
            <a:xfrm>
              <a:off x="3373755" y="240286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CS</a:t>
              </a:r>
              <a:endParaRPr lang="zh-CN" altLang="en-US" sz="2800" b="0" dirty="0">
                <a:latin typeface="Arial" panose="020B0604020202020204" pitchFamily="34" charset="0"/>
                <a:cs typeface="Arial" panose="020B0604020202020204" pitchFamily="34" charset="0"/>
              </a:endParaRPr>
            </a:p>
          </p:txBody>
        </p:sp>
        <p:sp>
          <p:nvSpPr>
            <p:cNvPr id="18" name="文本框 17">
              <a:extLst>
                <a:ext uri="{FF2B5EF4-FFF2-40B4-BE49-F238E27FC236}">
                  <a16:creationId xmlns:a16="http://schemas.microsoft.com/office/drawing/2014/main" id="{3FDE297F-AA5A-40B5-A976-2EF5675EBA6F}"/>
                </a:ext>
              </a:extLst>
            </p:cNvPr>
            <p:cNvSpPr txBox="1"/>
            <p:nvPr/>
          </p:nvSpPr>
          <p:spPr>
            <a:xfrm>
              <a:off x="3272156" y="235809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unlock</a:t>
              </a:r>
              <a:endParaRPr lang="zh-CN" altLang="en-US" sz="2800" b="0" dirty="0">
                <a:latin typeface="Arial" panose="020B0604020202020204" pitchFamily="34" charset="0"/>
                <a:cs typeface="Arial" panose="020B0604020202020204" pitchFamily="34" charset="0"/>
              </a:endParaRPr>
            </a:p>
          </p:txBody>
        </p:sp>
        <p:sp>
          <p:nvSpPr>
            <p:cNvPr id="19" name="文本框 18">
              <a:extLst>
                <a:ext uri="{FF2B5EF4-FFF2-40B4-BE49-F238E27FC236}">
                  <a16:creationId xmlns:a16="http://schemas.microsoft.com/office/drawing/2014/main" id="{A341E64A-C672-47F7-81F5-0A54B4B7710A}"/>
                </a:ext>
              </a:extLst>
            </p:cNvPr>
            <p:cNvSpPr txBox="1"/>
            <p:nvPr/>
          </p:nvSpPr>
          <p:spPr>
            <a:xfrm>
              <a:off x="3272155" y="139293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Waiting</a:t>
              </a:r>
              <a:endParaRPr lang="zh-CN" altLang="en-US" sz="2800" b="0" dirty="0">
                <a:latin typeface="Arial" panose="020B0604020202020204" pitchFamily="34" charset="0"/>
                <a:cs typeface="Arial" panose="020B0604020202020204" pitchFamily="34" charset="0"/>
              </a:endParaRPr>
            </a:p>
          </p:txBody>
        </p:sp>
        <p:sp>
          <p:nvSpPr>
            <p:cNvPr id="20" name="文本框 19">
              <a:extLst>
                <a:ext uri="{FF2B5EF4-FFF2-40B4-BE49-F238E27FC236}">
                  <a16:creationId xmlns:a16="http://schemas.microsoft.com/office/drawing/2014/main" id="{A8ACA8D7-561B-47EF-8333-53CCF14435E0}"/>
                </a:ext>
              </a:extLst>
            </p:cNvPr>
            <p:cNvSpPr txBox="1"/>
            <p:nvPr/>
          </p:nvSpPr>
          <p:spPr>
            <a:xfrm>
              <a:off x="3272155" y="186948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CS</a:t>
              </a:r>
              <a:endParaRPr lang="zh-CN" altLang="en-US" sz="2800" b="0" dirty="0">
                <a:latin typeface="Arial" panose="020B0604020202020204" pitchFamily="34" charset="0"/>
                <a:cs typeface="Arial" panose="020B0604020202020204" pitchFamily="34" charset="0"/>
              </a:endParaRPr>
            </a:p>
          </p:txBody>
        </p:sp>
        <p:sp>
          <p:nvSpPr>
            <p:cNvPr id="21" name="文本框 20">
              <a:extLst>
                <a:ext uri="{FF2B5EF4-FFF2-40B4-BE49-F238E27FC236}">
                  <a16:creationId xmlns:a16="http://schemas.microsoft.com/office/drawing/2014/main" id="{F0000076-5405-4E08-B6CB-0FDD1C6DFFAF}"/>
                </a:ext>
              </a:extLst>
            </p:cNvPr>
            <p:cNvSpPr txBox="1"/>
            <p:nvPr/>
          </p:nvSpPr>
          <p:spPr>
            <a:xfrm>
              <a:off x="3272155" y="285083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Doorway</a:t>
              </a:r>
              <a:endParaRPr lang="zh-CN" altLang="en-US" sz="2800" b="0" dirty="0">
                <a:latin typeface="Arial" panose="020B0604020202020204" pitchFamily="34" charset="0"/>
                <a:cs typeface="Arial" panose="020B0604020202020204" pitchFamily="34" charset="0"/>
              </a:endParaRPr>
            </a:p>
          </p:txBody>
        </p:sp>
      </p:grpSp>
      <p:grpSp>
        <p:nvGrpSpPr>
          <p:cNvPr id="31" name="组合 30">
            <a:extLst>
              <a:ext uri="{FF2B5EF4-FFF2-40B4-BE49-F238E27FC236}">
                <a16:creationId xmlns:a16="http://schemas.microsoft.com/office/drawing/2014/main" id="{1F1052E0-ACE4-468D-9523-7A272CD077BD}"/>
              </a:ext>
            </a:extLst>
          </p:cNvPr>
          <p:cNvGrpSpPr/>
          <p:nvPr/>
        </p:nvGrpSpPr>
        <p:grpSpPr>
          <a:xfrm>
            <a:off x="5826760" y="3020596"/>
            <a:ext cx="2214245" cy="1981120"/>
            <a:chOff x="3272155" y="1392932"/>
            <a:chExt cx="2214245" cy="1981120"/>
          </a:xfrm>
        </p:grpSpPr>
        <p:sp>
          <p:nvSpPr>
            <p:cNvPr id="32" name="文本框 31">
              <a:extLst>
                <a:ext uri="{FF2B5EF4-FFF2-40B4-BE49-F238E27FC236}">
                  <a16:creationId xmlns:a16="http://schemas.microsoft.com/office/drawing/2014/main" id="{7BF6F467-E8B2-4C42-995B-E0EFFDCFD5DF}"/>
                </a:ext>
              </a:extLst>
            </p:cNvPr>
            <p:cNvSpPr txBox="1"/>
            <p:nvPr/>
          </p:nvSpPr>
          <p:spPr>
            <a:xfrm>
              <a:off x="3373755" y="187964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Waiting</a:t>
              </a:r>
              <a:endParaRPr lang="zh-CN" altLang="en-US" sz="2800" b="0" dirty="0">
                <a:latin typeface="Arial" panose="020B0604020202020204" pitchFamily="34" charset="0"/>
                <a:cs typeface="Arial" panose="020B0604020202020204" pitchFamily="34" charset="0"/>
              </a:endParaRPr>
            </a:p>
          </p:txBody>
        </p:sp>
        <p:sp>
          <p:nvSpPr>
            <p:cNvPr id="33" name="文本框 32">
              <a:extLst>
                <a:ext uri="{FF2B5EF4-FFF2-40B4-BE49-F238E27FC236}">
                  <a16:creationId xmlns:a16="http://schemas.microsoft.com/office/drawing/2014/main" id="{E5226CF8-1D38-4773-8C02-DF93B1AC8331}"/>
                </a:ext>
              </a:extLst>
            </p:cNvPr>
            <p:cNvSpPr txBox="1"/>
            <p:nvPr/>
          </p:nvSpPr>
          <p:spPr>
            <a:xfrm>
              <a:off x="3373755" y="240286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CS</a:t>
              </a:r>
              <a:endParaRPr lang="zh-CN" altLang="en-US" sz="2800" b="0" dirty="0">
                <a:latin typeface="Arial" panose="020B0604020202020204" pitchFamily="34" charset="0"/>
                <a:cs typeface="Arial" panose="020B0604020202020204" pitchFamily="34" charset="0"/>
              </a:endParaRPr>
            </a:p>
          </p:txBody>
        </p:sp>
        <p:sp>
          <p:nvSpPr>
            <p:cNvPr id="34" name="文本框 33">
              <a:extLst>
                <a:ext uri="{FF2B5EF4-FFF2-40B4-BE49-F238E27FC236}">
                  <a16:creationId xmlns:a16="http://schemas.microsoft.com/office/drawing/2014/main" id="{49B615B3-8F96-4804-A2D6-D3079B2D4AD8}"/>
                </a:ext>
              </a:extLst>
            </p:cNvPr>
            <p:cNvSpPr txBox="1"/>
            <p:nvPr/>
          </p:nvSpPr>
          <p:spPr>
            <a:xfrm>
              <a:off x="3272156" y="235809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C: unlock</a:t>
              </a:r>
              <a:endParaRPr lang="zh-CN" altLang="en-US" sz="2800" b="0" dirty="0">
                <a:latin typeface="Arial" panose="020B0604020202020204" pitchFamily="34" charset="0"/>
                <a:cs typeface="Arial" panose="020B0604020202020204" pitchFamily="34" charset="0"/>
              </a:endParaRPr>
            </a:p>
          </p:txBody>
        </p:sp>
        <p:sp>
          <p:nvSpPr>
            <p:cNvPr id="35" name="文本框 34">
              <a:extLst>
                <a:ext uri="{FF2B5EF4-FFF2-40B4-BE49-F238E27FC236}">
                  <a16:creationId xmlns:a16="http://schemas.microsoft.com/office/drawing/2014/main" id="{C43A0AEB-F66D-40B4-8788-C3A435489C65}"/>
                </a:ext>
              </a:extLst>
            </p:cNvPr>
            <p:cNvSpPr txBox="1"/>
            <p:nvPr/>
          </p:nvSpPr>
          <p:spPr>
            <a:xfrm>
              <a:off x="3272155" y="139293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C: Waiting</a:t>
              </a:r>
              <a:endParaRPr lang="zh-CN" altLang="en-US" sz="2800" b="0" dirty="0">
                <a:latin typeface="Arial" panose="020B0604020202020204" pitchFamily="34" charset="0"/>
                <a:cs typeface="Arial" panose="020B0604020202020204" pitchFamily="34" charset="0"/>
              </a:endParaRPr>
            </a:p>
          </p:txBody>
        </p:sp>
        <p:sp>
          <p:nvSpPr>
            <p:cNvPr id="36" name="文本框 35">
              <a:extLst>
                <a:ext uri="{FF2B5EF4-FFF2-40B4-BE49-F238E27FC236}">
                  <a16:creationId xmlns:a16="http://schemas.microsoft.com/office/drawing/2014/main" id="{6AE014B5-25A9-4F7F-9D10-1ED62BBE9052}"/>
                </a:ext>
              </a:extLst>
            </p:cNvPr>
            <p:cNvSpPr txBox="1"/>
            <p:nvPr/>
          </p:nvSpPr>
          <p:spPr>
            <a:xfrm>
              <a:off x="3272155" y="186948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C: CS</a:t>
              </a:r>
              <a:endParaRPr lang="zh-CN" altLang="en-US" sz="2800" b="0" dirty="0">
                <a:latin typeface="Arial" panose="020B0604020202020204" pitchFamily="34" charset="0"/>
                <a:cs typeface="Arial" panose="020B0604020202020204" pitchFamily="34" charset="0"/>
              </a:endParaRPr>
            </a:p>
          </p:txBody>
        </p:sp>
        <p:sp>
          <p:nvSpPr>
            <p:cNvPr id="37" name="文本框 36">
              <a:extLst>
                <a:ext uri="{FF2B5EF4-FFF2-40B4-BE49-F238E27FC236}">
                  <a16:creationId xmlns:a16="http://schemas.microsoft.com/office/drawing/2014/main" id="{9B8757A2-D04E-44E4-AA5F-1AAD18D0948A}"/>
                </a:ext>
              </a:extLst>
            </p:cNvPr>
            <p:cNvSpPr txBox="1"/>
            <p:nvPr/>
          </p:nvSpPr>
          <p:spPr>
            <a:xfrm>
              <a:off x="3272155" y="285083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C: Doorway</a:t>
              </a:r>
              <a:endParaRPr lang="zh-CN" altLang="en-US" sz="2800" b="0" dirty="0">
                <a:latin typeface="Arial" panose="020B0604020202020204" pitchFamily="34" charset="0"/>
                <a:cs typeface="Arial" panose="020B0604020202020204" pitchFamily="34" charset="0"/>
              </a:endParaRPr>
            </a:p>
          </p:txBody>
        </p:sp>
      </p:grpSp>
      <p:grpSp>
        <p:nvGrpSpPr>
          <p:cNvPr id="38" name="组合 37">
            <a:extLst>
              <a:ext uri="{FF2B5EF4-FFF2-40B4-BE49-F238E27FC236}">
                <a16:creationId xmlns:a16="http://schemas.microsoft.com/office/drawing/2014/main" id="{C87EDC91-77FD-4D0C-99C9-4E9DA69B40DF}"/>
              </a:ext>
            </a:extLst>
          </p:cNvPr>
          <p:cNvGrpSpPr/>
          <p:nvPr/>
        </p:nvGrpSpPr>
        <p:grpSpPr>
          <a:xfrm>
            <a:off x="3353435" y="4704160"/>
            <a:ext cx="2214245" cy="1981120"/>
            <a:chOff x="3272155" y="1392932"/>
            <a:chExt cx="2214245" cy="1981120"/>
          </a:xfrm>
        </p:grpSpPr>
        <p:sp>
          <p:nvSpPr>
            <p:cNvPr id="39" name="文本框 38">
              <a:extLst>
                <a:ext uri="{FF2B5EF4-FFF2-40B4-BE49-F238E27FC236}">
                  <a16:creationId xmlns:a16="http://schemas.microsoft.com/office/drawing/2014/main" id="{732C75C2-8A67-4127-AAD7-F6CC9362246F}"/>
                </a:ext>
              </a:extLst>
            </p:cNvPr>
            <p:cNvSpPr txBox="1"/>
            <p:nvPr/>
          </p:nvSpPr>
          <p:spPr>
            <a:xfrm>
              <a:off x="3373755" y="187964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Waiting</a:t>
              </a:r>
              <a:endParaRPr lang="zh-CN" altLang="en-US" sz="2800" b="0" dirty="0">
                <a:latin typeface="Arial" panose="020B0604020202020204" pitchFamily="34" charset="0"/>
                <a:cs typeface="Arial" panose="020B0604020202020204" pitchFamily="34" charset="0"/>
              </a:endParaRPr>
            </a:p>
          </p:txBody>
        </p:sp>
        <p:sp>
          <p:nvSpPr>
            <p:cNvPr id="40" name="文本框 39">
              <a:extLst>
                <a:ext uri="{FF2B5EF4-FFF2-40B4-BE49-F238E27FC236}">
                  <a16:creationId xmlns:a16="http://schemas.microsoft.com/office/drawing/2014/main" id="{12D1A7DC-0C6D-4B3D-8958-2865ED2FB5AF}"/>
                </a:ext>
              </a:extLst>
            </p:cNvPr>
            <p:cNvSpPr txBox="1"/>
            <p:nvPr/>
          </p:nvSpPr>
          <p:spPr>
            <a:xfrm>
              <a:off x="3373755" y="240286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CS</a:t>
              </a:r>
              <a:endParaRPr lang="zh-CN" altLang="en-US" sz="2800" b="0" dirty="0">
                <a:latin typeface="Arial" panose="020B0604020202020204" pitchFamily="34" charset="0"/>
                <a:cs typeface="Arial" panose="020B0604020202020204" pitchFamily="34" charset="0"/>
              </a:endParaRPr>
            </a:p>
          </p:txBody>
        </p:sp>
        <p:sp>
          <p:nvSpPr>
            <p:cNvPr id="41" name="文本框 40">
              <a:extLst>
                <a:ext uri="{FF2B5EF4-FFF2-40B4-BE49-F238E27FC236}">
                  <a16:creationId xmlns:a16="http://schemas.microsoft.com/office/drawing/2014/main" id="{88E1EA58-869F-4F61-9334-5773DAD54B87}"/>
                </a:ext>
              </a:extLst>
            </p:cNvPr>
            <p:cNvSpPr txBox="1"/>
            <p:nvPr/>
          </p:nvSpPr>
          <p:spPr>
            <a:xfrm>
              <a:off x="3272156" y="235809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unlock</a:t>
              </a:r>
              <a:endParaRPr lang="zh-CN" altLang="en-US" sz="2800" b="0" dirty="0">
                <a:latin typeface="Arial" panose="020B0604020202020204" pitchFamily="34" charset="0"/>
                <a:cs typeface="Arial" panose="020B0604020202020204" pitchFamily="34" charset="0"/>
              </a:endParaRPr>
            </a:p>
          </p:txBody>
        </p:sp>
        <p:sp>
          <p:nvSpPr>
            <p:cNvPr id="42" name="文本框 41">
              <a:extLst>
                <a:ext uri="{FF2B5EF4-FFF2-40B4-BE49-F238E27FC236}">
                  <a16:creationId xmlns:a16="http://schemas.microsoft.com/office/drawing/2014/main" id="{B2775492-CCFD-407F-B5B6-91A570D38A12}"/>
                </a:ext>
              </a:extLst>
            </p:cNvPr>
            <p:cNvSpPr txBox="1"/>
            <p:nvPr/>
          </p:nvSpPr>
          <p:spPr>
            <a:xfrm>
              <a:off x="3272155" y="139293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Waiting</a:t>
              </a:r>
              <a:endParaRPr lang="zh-CN" altLang="en-US" sz="2800" b="0" dirty="0">
                <a:latin typeface="Arial" panose="020B0604020202020204" pitchFamily="34" charset="0"/>
                <a:cs typeface="Arial" panose="020B0604020202020204" pitchFamily="34" charset="0"/>
              </a:endParaRPr>
            </a:p>
          </p:txBody>
        </p:sp>
        <p:sp>
          <p:nvSpPr>
            <p:cNvPr id="43" name="文本框 42">
              <a:extLst>
                <a:ext uri="{FF2B5EF4-FFF2-40B4-BE49-F238E27FC236}">
                  <a16:creationId xmlns:a16="http://schemas.microsoft.com/office/drawing/2014/main" id="{4AFB5DC0-FDD0-40E4-87A2-8C0703A64A24}"/>
                </a:ext>
              </a:extLst>
            </p:cNvPr>
            <p:cNvSpPr txBox="1"/>
            <p:nvPr/>
          </p:nvSpPr>
          <p:spPr>
            <a:xfrm>
              <a:off x="3272155" y="186948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CS</a:t>
              </a:r>
              <a:endParaRPr lang="zh-CN" altLang="en-US" sz="2800" b="0" dirty="0">
                <a:latin typeface="Arial" panose="020B0604020202020204" pitchFamily="34" charset="0"/>
                <a:cs typeface="Arial" panose="020B0604020202020204" pitchFamily="34" charset="0"/>
              </a:endParaRPr>
            </a:p>
          </p:txBody>
        </p:sp>
        <p:sp>
          <p:nvSpPr>
            <p:cNvPr id="44" name="文本框 43">
              <a:extLst>
                <a:ext uri="{FF2B5EF4-FFF2-40B4-BE49-F238E27FC236}">
                  <a16:creationId xmlns:a16="http://schemas.microsoft.com/office/drawing/2014/main" id="{9ED108C8-B7EB-4CF4-A62D-C16E37DD6F98}"/>
                </a:ext>
              </a:extLst>
            </p:cNvPr>
            <p:cNvSpPr txBox="1"/>
            <p:nvPr/>
          </p:nvSpPr>
          <p:spPr>
            <a:xfrm>
              <a:off x="3272155" y="2850832"/>
              <a:ext cx="2112645" cy="523220"/>
            </a:xfrm>
            <a:prstGeom prst="rect">
              <a:avLst/>
            </a:prstGeom>
            <a:solidFill>
              <a:schemeClr val="bg1"/>
            </a:solidFill>
          </p:spPr>
          <p:txBody>
            <a:bodyPr wrap="square" rtlCol="0">
              <a:spAutoFit/>
            </a:bodyPr>
            <a:lstStyle/>
            <a:p>
              <a:r>
                <a:rPr lang="en-US" altLang="zh-CN" sz="2800" b="0" dirty="0">
                  <a:latin typeface="Arial" panose="020B0604020202020204" pitchFamily="34" charset="0"/>
                  <a:cs typeface="Arial" panose="020B0604020202020204" pitchFamily="34" charset="0"/>
                </a:rPr>
                <a:t>B: Doorway</a:t>
              </a:r>
              <a:endParaRPr lang="zh-CN" altLang="en-US" sz="2800" b="0" dirty="0">
                <a:latin typeface="Arial" panose="020B0604020202020204" pitchFamily="34" charset="0"/>
                <a:cs typeface="Arial" panose="020B0604020202020204" pitchFamily="34" charset="0"/>
              </a:endParaRPr>
            </a:p>
          </p:txBody>
        </p:sp>
      </p:grpSp>
      <p:sp>
        <p:nvSpPr>
          <p:cNvPr id="46" name="文本框 45">
            <a:extLst>
              <a:ext uri="{FF2B5EF4-FFF2-40B4-BE49-F238E27FC236}">
                <a16:creationId xmlns:a16="http://schemas.microsoft.com/office/drawing/2014/main" id="{F4B335F1-829C-4F39-959C-6D013E07C5FC}"/>
              </a:ext>
            </a:extLst>
          </p:cNvPr>
          <p:cNvSpPr txBox="1"/>
          <p:nvPr/>
        </p:nvSpPr>
        <p:spPr>
          <a:xfrm>
            <a:off x="6099862" y="6228695"/>
            <a:ext cx="2358338" cy="461665"/>
          </a:xfrm>
          <a:prstGeom prst="rect">
            <a:avLst/>
          </a:prstGeom>
          <a:solidFill>
            <a:schemeClr val="bg1"/>
          </a:solidFill>
        </p:spPr>
        <p:txBody>
          <a:bodyPr wrap="none" rtlCol="0">
            <a:spAutoFit/>
          </a:bodyPr>
          <a:lstStyle/>
          <a:p>
            <a:r>
              <a:rPr lang="en-US" altLang="zh-CN" sz="2400" dirty="0">
                <a:solidFill>
                  <a:srgbClr val="FF0000"/>
                </a:solidFill>
                <a:latin typeface="Arial" panose="020B0604020202020204" pitchFamily="34" charset="0"/>
                <a:cs typeface="Arial" panose="020B0604020202020204" pitchFamily="34" charset="0"/>
              </a:rPr>
              <a:t>Repeat k times</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45" name="文本框 44">
            <a:extLst>
              <a:ext uri="{FF2B5EF4-FFF2-40B4-BE49-F238E27FC236}">
                <a16:creationId xmlns:a16="http://schemas.microsoft.com/office/drawing/2014/main" id="{4D7B0EBE-5420-479B-A3CD-3330EE8EBCD7}"/>
              </a:ext>
            </a:extLst>
          </p:cNvPr>
          <p:cNvSpPr txBox="1"/>
          <p:nvPr/>
        </p:nvSpPr>
        <p:spPr>
          <a:xfrm>
            <a:off x="635634" y="3338029"/>
            <a:ext cx="7872732" cy="954107"/>
          </a:xfrm>
          <a:prstGeom prst="rect">
            <a:avLst/>
          </a:prstGeom>
          <a:solidFill>
            <a:srgbClr val="FFFFCC"/>
          </a:solidFill>
        </p:spPr>
        <p:txBody>
          <a:bodyPr wrap="square" rtlCol="0">
            <a:spAutoFit/>
          </a:bodyPr>
          <a:lstStyle/>
          <a:p>
            <a:r>
              <a:rPr lang="en-US" altLang="zh-CN" sz="2800" dirty="0">
                <a:solidFill>
                  <a:srgbClr val="FF0000"/>
                </a:solidFill>
                <a:latin typeface="Arial" panose="020B0604020202020204" pitchFamily="34" charset="0"/>
                <a:cs typeface="Arial" panose="020B0604020202020204" pitchFamily="34" charset="0"/>
              </a:rPr>
              <a:t>A does not starve, because A can eventually enter CS when it is scheduled</a:t>
            </a:r>
            <a:endParaRPr lang="zh-CN" altLang="en-US" sz="28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5135925"/>
      </p:ext>
    </p:extLst>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E6DBE1-3B58-44E0-BA68-6D2FB65A0465}"/>
              </a:ext>
            </a:extLst>
          </p:cNvPr>
          <p:cNvSpPr>
            <a:spLocks noGrp="1"/>
          </p:cNvSpPr>
          <p:nvPr>
            <p:ph type="title"/>
          </p:nvPr>
        </p:nvSpPr>
        <p:spPr/>
        <p:txBody>
          <a:bodyPr/>
          <a:lstStyle/>
          <a:p>
            <a:r>
              <a:rPr lang="en-US" altLang="zh-CN" dirty="0"/>
              <a:t>Quiz: No mutual exclusion?</a:t>
            </a:r>
            <a:endParaRPr lang="zh-CN" altLang="en-US" dirty="0"/>
          </a:p>
        </p:txBody>
      </p:sp>
      <p:sp>
        <p:nvSpPr>
          <p:cNvPr id="3" name="内容占位符 2">
            <a:extLst>
              <a:ext uri="{FF2B5EF4-FFF2-40B4-BE49-F238E27FC236}">
                <a16:creationId xmlns:a16="http://schemas.microsoft.com/office/drawing/2014/main" id="{ED6C0D81-3809-4969-9520-9CA8B4FFC398}"/>
              </a:ext>
            </a:extLst>
          </p:cNvPr>
          <p:cNvSpPr>
            <a:spLocks noGrp="1"/>
          </p:cNvSpPr>
          <p:nvPr>
            <p:ph idx="1"/>
          </p:nvPr>
        </p:nvSpPr>
        <p:spPr/>
        <p:txBody>
          <a:bodyPr/>
          <a:lstStyle/>
          <a:p>
            <a:endParaRPr lang="zh-CN" altLang="en-US" dirty="0"/>
          </a:p>
        </p:txBody>
      </p:sp>
      <p:sp>
        <p:nvSpPr>
          <p:cNvPr id="4" name="页脚占位符 3">
            <a:extLst>
              <a:ext uri="{FF2B5EF4-FFF2-40B4-BE49-F238E27FC236}">
                <a16:creationId xmlns:a16="http://schemas.microsoft.com/office/drawing/2014/main" id="{B167DA7C-7E82-41FD-93D5-F6E9A80C0168}"/>
              </a:ext>
            </a:extLst>
          </p:cNvPr>
          <p:cNvSpPr>
            <a:spLocks noGrp="1"/>
          </p:cNvSpPr>
          <p:nvPr>
            <p:ph type="ftr" sz="quarter" idx="10"/>
          </p:nvPr>
        </p:nvSpPr>
        <p:spPr/>
        <p:txBody>
          <a:bodyPr/>
          <a:lstStyle/>
          <a:p>
            <a:pPr>
              <a:defRPr/>
            </a:pPr>
            <a:r>
              <a:rPr lang="en-US"/>
              <a:t>Art of Multiprocessor Programming</a:t>
            </a:r>
          </a:p>
        </p:txBody>
      </p:sp>
      <p:sp>
        <p:nvSpPr>
          <p:cNvPr id="5" name="灯片编号占位符 4">
            <a:extLst>
              <a:ext uri="{FF2B5EF4-FFF2-40B4-BE49-F238E27FC236}">
                <a16:creationId xmlns:a16="http://schemas.microsoft.com/office/drawing/2014/main" id="{F8231646-DB3A-4ADD-8B51-2BB01D40D81C}"/>
              </a:ext>
            </a:extLst>
          </p:cNvPr>
          <p:cNvSpPr>
            <a:spLocks noGrp="1"/>
          </p:cNvSpPr>
          <p:nvPr>
            <p:ph type="sldNum" sz="quarter" idx="11"/>
          </p:nvPr>
        </p:nvSpPr>
        <p:spPr/>
        <p:txBody>
          <a:bodyPr/>
          <a:lstStyle/>
          <a:p>
            <a:fld id="{AC674E52-3FA1-4473-8C0B-547434C2F0D9}" type="slidenum">
              <a:rPr lang="ar-SA" altLang="zh-CN" smtClean="0"/>
              <a:pPr/>
              <a:t>103</a:t>
            </a:fld>
            <a:endParaRPr lang="en-US" altLang="zh-CN">
              <a:ea typeface="宋体" panose="02010600030101010101" pitchFamily="2" charset="-122"/>
            </a:endParaRPr>
          </a:p>
        </p:txBody>
      </p:sp>
      <p:sp>
        <p:nvSpPr>
          <p:cNvPr id="6" name="Rectangle 4">
            <a:extLst>
              <a:ext uri="{FF2B5EF4-FFF2-40B4-BE49-F238E27FC236}">
                <a16:creationId xmlns:a16="http://schemas.microsoft.com/office/drawing/2014/main" id="{D7200AAC-FC6A-407D-9DD0-D711E6BFAD87}"/>
              </a:ext>
            </a:extLst>
          </p:cNvPr>
          <p:cNvSpPr>
            <a:spLocks noChangeArrowheads="1"/>
          </p:cNvSpPr>
          <p:nvPr/>
        </p:nvSpPr>
        <p:spPr bwMode="auto">
          <a:xfrm>
            <a:off x="314960" y="1981200"/>
            <a:ext cx="5953760" cy="3241040"/>
          </a:xfrm>
          <a:prstGeom prst="rect">
            <a:avLst/>
          </a:prstGeom>
          <a:solidFill>
            <a:srgbClr val="FFFFCC"/>
          </a:solidFill>
          <a:ln w="9525">
            <a:solidFill>
              <a:srgbClr val="FF3300"/>
            </a:solidFill>
            <a:miter lim="800000"/>
            <a:headEnd/>
            <a:tailEnd/>
          </a:ln>
        </p:spPr>
        <p:txBody>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public void</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lock(){</a:t>
            </a: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for</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L = 1; L &lt; n; L++) {</a:t>
            </a: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level[</a:t>
            </a:r>
            <a:r>
              <a:rPr lang="en-US" altLang="zh-CN" sz="20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 L;</a:t>
            </a: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victim[L] = </a:t>
            </a:r>
            <a:r>
              <a:rPr lang="en-US" altLang="zh-CN" sz="20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20000"/>
              </a:spcBef>
            </a:pP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    while</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solidFill>
                  <a:schemeClr val="accent2"/>
                </a:solidFill>
                <a:latin typeface="Symbol" panose="05050102010706020507" pitchFamily="18" charset="2"/>
                <a:ea typeface="宋体" panose="02010600030101010101" pitchFamily="2" charset="-122"/>
              </a:rPr>
              <a:t>$</a:t>
            </a:r>
            <a:r>
              <a:rPr lang="en-US" altLang="zh-CN" sz="2800" dirty="0">
                <a:solidFill>
                  <a:schemeClr val="accent2"/>
                </a:solidFill>
                <a:latin typeface="Symbol" panose="05050102010706020507" pitchFamily="18" charset="2"/>
                <a:ea typeface="宋体" panose="02010600030101010101" pitchFamily="2" charset="-122"/>
              </a:rPr>
              <a:t> </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k != </a:t>
            </a:r>
            <a:r>
              <a:rPr lang="en-US" altLang="zh-CN" sz="20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level[k] &gt;= L) </a:t>
            </a: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&amp;&amp;</a:t>
            </a: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victim[L] == </a:t>
            </a:r>
            <a:r>
              <a:rPr lang="en-US" altLang="zh-CN" sz="20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 {}; </a:t>
            </a:r>
            <a:endParaRPr lang="en-US" altLang="zh-CN" sz="1800" dirty="0">
              <a:solidFill>
                <a:schemeClr val="accent2"/>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 </a:t>
            </a:r>
          </a:p>
          <a:p>
            <a:pPr>
              <a:lnSpc>
                <a:spcPct val="80000"/>
              </a:lnSpc>
              <a:spcBef>
                <a:spcPct val="20000"/>
              </a:spcBef>
            </a:pP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public void</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unlock() {</a:t>
            </a: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level[</a:t>
            </a:r>
            <a:r>
              <a:rPr lang="en-US" altLang="zh-CN" sz="20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 0;</a:t>
            </a: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7" name="AutoShape 6">
            <a:extLst>
              <a:ext uri="{FF2B5EF4-FFF2-40B4-BE49-F238E27FC236}">
                <a16:creationId xmlns:a16="http://schemas.microsoft.com/office/drawing/2014/main" id="{F4DCA3D0-AA36-46BA-8820-BBC77245F02A}"/>
              </a:ext>
            </a:extLst>
          </p:cNvPr>
          <p:cNvSpPr>
            <a:spLocks noChangeArrowheads="1"/>
          </p:cNvSpPr>
          <p:nvPr/>
        </p:nvSpPr>
        <p:spPr bwMode="auto">
          <a:xfrm>
            <a:off x="2092960" y="3271520"/>
            <a:ext cx="3688080" cy="386080"/>
          </a:xfrm>
          <a:prstGeom prst="wedgeRoundRectCallout">
            <a:avLst>
              <a:gd name="adj1" fmla="val -50426"/>
              <a:gd name="adj2" fmla="val -1829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sz="2800" b="0">
              <a:solidFill>
                <a:srgbClr val="FF0000"/>
              </a:solidFill>
              <a:latin typeface="Arial" panose="020B0604020202020204" pitchFamily="34" charset="0"/>
            </a:endParaRPr>
          </a:p>
        </p:txBody>
      </p:sp>
      <p:sp>
        <p:nvSpPr>
          <p:cNvPr id="8" name="文本框 7">
            <a:extLst>
              <a:ext uri="{FF2B5EF4-FFF2-40B4-BE49-F238E27FC236}">
                <a16:creationId xmlns:a16="http://schemas.microsoft.com/office/drawing/2014/main" id="{CE28C240-ED63-478D-A786-867415B1F531}"/>
              </a:ext>
            </a:extLst>
          </p:cNvPr>
          <p:cNvSpPr txBox="1"/>
          <p:nvPr/>
        </p:nvSpPr>
        <p:spPr>
          <a:xfrm>
            <a:off x="4320148" y="4151294"/>
            <a:ext cx="4709944" cy="954107"/>
          </a:xfrm>
          <a:prstGeom prst="rect">
            <a:avLst/>
          </a:prstGeom>
          <a:noFill/>
          <a:ln w="38100">
            <a:solidFill>
              <a:srgbClr val="FF3300"/>
            </a:solidFill>
          </a:ln>
        </p:spPr>
        <p:txBody>
          <a:bodyPr wrap="none" rtlCol="0">
            <a:spAutoFit/>
          </a:bodyPr>
          <a:lstStyle/>
          <a:p>
            <a:r>
              <a:rPr lang="en-US" altLang="zh-CN" sz="2400" dirty="0">
                <a:solidFill>
                  <a:srgbClr val="FF0000"/>
                </a:solidFill>
                <a:latin typeface="Arial" panose="020B0604020202020204" pitchFamily="34" charset="0"/>
                <a:cs typeface="Arial" panose="020B0604020202020204" pitchFamily="34" charset="0"/>
              </a:rPr>
              <a:t>Change it to:</a:t>
            </a:r>
          </a:p>
          <a:p>
            <a:r>
              <a:rPr lang="en-US" altLang="zh-CN" sz="2400" dirty="0">
                <a:solidFill>
                  <a:srgbClr val="FF0000"/>
                </a:solidFill>
                <a:latin typeface="Arial" panose="020B0604020202020204" pitchFamily="34" charset="0"/>
                <a:cs typeface="Arial" panose="020B0604020202020204" pitchFamily="34" charset="0"/>
              </a:rPr>
              <a:t>  </a:t>
            </a:r>
            <a:r>
              <a:rPr lang="en-US" altLang="zh-CN" sz="24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r>
              <a:rPr lang="en-US" altLang="zh-CN" sz="2800" dirty="0">
                <a:solidFill>
                  <a:schemeClr val="accent2"/>
                </a:solidFill>
                <a:latin typeface="Symbol" panose="05050102010706020507" pitchFamily="18" charset="2"/>
                <a:ea typeface="宋体" panose="02010600030101010101" pitchFamily="2" charset="-122"/>
              </a:rPr>
              <a:t>$</a:t>
            </a:r>
            <a:r>
              <a:rPr lang="en-US" altLang="zh-CN" sz="3200" dirty="0">
                <a:solidFill>
                  <a:schemeClr val="accent2"/>
                </a:solidFill>
                <a:latin typeface="Symbol" panose="05050102010706020507" pitchFamily="18" charset="2"/>
                <a:ea typeface="宋体" panose="02010600030101010101" pitchFamily="2" charset="-122"/>
              </a:rPr>
              <a:t> </a:t>
            </a:r>
            <a:r>
              <a:rPr lang="en-US" altLang="zh-CN" sz="24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k != </a:t>
            </a:r>
            <a:r>
              <a:rPr lang="en-US" altLang="zh-CN" sz="24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i</a:t>
            </a:r>
            <a:r>
              <a:rPr lang="en-US" altLang="zh-CN" sz="24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level[k] </a:t>
            </a:r>
            <a:r>
              <a:rPr lang="en-US" altLang="zh-CN" sz="2400" dirty="0">
                <a:solidFill>
                  <a:srgbClr val="FF3300"/>
                </a:solidFill>
                <a:latin typeface="Courier New" panose="02070309020205020404" pitchFamily="49" charset="0"/>
                <a:ea typeface="宋体" panose="02010600030101010101" pitchFamily="2" charset="-122"/>
                <a:cs typeface="Courier New" panose="02070309020205020404" pitchFamily="49" charset="0"/>
              </a:rPr>
              <a:t>==</a:t>
            </a:r>
            <a:r>
              <a:rPr lang="en-US" altLang="zh-CN" sz="24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L)</a:t>
            </a:r>
            <a:endParaRPr lang="zh-CN" altLang="en-US" sz="2400" dirty="0">
              <a:solidFill>
                <a:srgbClr val="FF0000"/>
              </a:solidFill>
              <a:latin typeface="Arial" panose="020B0604020202020204" pitchFamily="34" charset="0"/>
              <a:cs typeface="Arial" panose="020B0604020202020204" pitchFamily="34" charset="0"/>
            </a:endParaRPr>
          </a:p>
        </p:txBody>
      </p:sp>
      <p:sp>
        <p:nvSpPr>
          <p:cNvPr id="9" name="箭头: 右 8">
            <a:extLst>
              <a:ext uri="{FF2B5EF4-FFF2-40B4-BE49-F238E27FC236}">
                <a16:creationId xmlns:a16="http://schemas.microsoft.com/office/drawing/2014/main" id="{B4270136-2F9F-4261-A3BD-E15C6008549F}"/>
              </a:ext>
            </a:extLst>
          </p:cNvPr>
          <p:cNvSpPr/>
          <p:nvPr/>
        </p:nvSpPr>
        <p:spPr bwMode="auto">
          <a:xfrm rot="1958194">
            <a:off x="5537200" y="3657600"/>
            <a:ext cx="482600" cy="493694"/>
          </a:xfrm>
          <a:prstGeom prst="rightArrow">
            <a:avLst/>
          </a:prstGeom>
          <a:solidFill>
            <a:srgbClr val="FF3300"/>
          </a:solidFill>
          <a:ln w="9525" cap="flat" cmpd="sng" algn="ctr">
            <a:solidFill>
              <a:srgbClr val="FF3300"/>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4400" b="1" i="0" u="none" strike="noStrike" cap="none" normalizeH="0" baseline="0">
              <a:ln>
                <a:noFill/>
              </a:ln>
              <a:solidFill>
                <a:srgbClr val="0000FF"/>
              </a:solidFill>
              <a:effectLst/>
              <a:latin typeface="Comic Sans MS" pitchFamily="66" charset="0"/>
            </a:endParaRPr>
          </a:p>
        </p:txBody>
      </p:sp>
    </p:spTree>
    <p:extLst>
      <p:ext uri="{BB962C8B-B14F-4D97-AF65-F5344CB8AC3E}">
        <p14:creationId xmlns:p14="http://schemas.microsoft.com/office/powerpoint/2010/main" val="1846509916"/>
      </p:ext>
    </p:extLst>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3">
            <a:extLst>
              <a:ext uri="{FF2B5EF4-FFF2-40B4-BE49-F238E27FC236}">
                <a16:creationId xmlns:a16="http://schemas.microsoft.com/office/drawing/2014/main" id="{EF045B20-B181-4080-A772-031AA8EB260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11619" name="Slide Number Placeholder 4">
            <a:extLst>
              <a:ext uri="{FF2B5EF4-FFF2-40B4-BE49-F238E27FC236}">
                <a16:creationId xmlns:a16="http://schemas.microsoft.com/office/drawing/2014/main" id="{A22767B8-B867-43BC-BEC5-1E15ED8D95E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FACB5128-700E-409B-86C2-E9BC499BDDB9}" type="slidenum">
              <a:rPr lang="ar-SA" altLang="zh-CN" sz="1400" b="0">
                <a:solidFill>
                  <a:schemeClr val="tx1"/>
                </a:solidFill>
                <a:latin typeface="Arial" panose="020B0604020202020204" pitchFamily="34" charset="0"/>
              </a:rPr>
              <a:pPr/>
              <a:t>104</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11620" name="Picture 2" descr="magic">
            <a:extLst>
              <a:ext uri="{FF2B5EF4-FFF2-40B4-BE49-F238E27FC236}">
                <a16:creationId xmlns:a16="http://schemas.microsoft.com/office/drawing/2014/main" id="{9E8523E5-B80F-4E4D-883E-FF310240A5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1" name="Rectangle 3">
            <a:extLst>
              <a:ext uri="{FF2B5EF4-FFF2-40B4-BE49-F238E27FC236}">
                <a16:creationId xmlns:a16="http://schemas.microsoft.com/office/drawing/2014/main" id="{BE413A45-C70F-4053-8886-DA7DE0620499}"/>
              </a:ext>
            </a:extLst>
          </p:cNvPr>
          <p:cNvSpPr>
            <a:spLocks noGrp="1" noChangeArrowheads="1"/>
          </p:cNvSpPr>
          <p:nvPr>
            <p:ph type="title"/>
          </p:nvPr>
        </p:nvSpPr>
        <p:spPr/>
        <p:txBody>
          <a:bodyPr/>
          <a:lstStyle/>
          <a:p>
            <a:r>
              <a:rPr lang="en-US" altLang="zh-CN">
                <a:ea typeface="宋体" panose="02010600030101010101" pitchFamily="2" charset="-122"/>
              </a:rPr>
              <a:t>Bakery Algorithm</a:t>
            </a:r>
          </a:p>
        </p:txBody>
      </p:sp>
      <p:sp>
        <p:nvSpPr>
          <p:cNvPr id="111622" name="Rectangle 4">
            <a:extLst>
              <a:ext uri="{FF2B5EF4-FFF2-40B4-BE49-F238E27FC236}">
                <a16:creationId xmlns:a16="http://schemas.microsoft.com/office/drawing/2014/main" id="{5D7C14AF-6037-44A3-BAD6-B776A534BD4D}"/>
              </a:ext>
            </a:extLst>
          </p:cNvPr>
          <p:cNvSpPr>
            <a:spLocks noGrp="1" noChangeArrowheads="1"/>
          </p:cNvSpPr>
          <p:nvPr>
            <p:ph type="body" idx="1"/>
          </p:nvPr>
        </p:nvSpPr>
        <p:spPr/>
        <p:txBody>
          <a:bodyPr/>
          <a:lstStyle/>
          <a:p>
            <a:pPr>
              <a:lnSpc>
                <a:spcPct val="90000"/>
              </a:lnSpc>
            </a:pPr>
            <a:r>
              <a:rPr lang="en-US" altLang="zh-CN">
                <a:ea typeface="宋体" panose="02010600030101010101" pitchFamily="2" charset="-122"/>
              </a:rPr>
              <a:t>Provides First-Come-First-Served</a:t>
            </a:r>
          </a:p>
          <a:p>
            <a:pPr>
              <a:lnSpc>
                <a:spcPct val="90000"/>
              </a:lnSpc>
            </a:pPr>
            <a:r>
              <a:rPr lang="en-US" altLang="zh-CN">
                <a:ea typeface="宋体" panose="02010600030101010101" pitchFamily="2" charset="-122"/>
              </a:rPr>
              <a:t>How?</a:t>
            </a:r>
          </a:p>
          <a:p>
            <a:pPr lvl="1">
              <a:lnSpc>
                <a:spcPct val="90000"/>
              </a:lnSpc>
            </a:pPr>
            <a:r>
              <a:rPr lang="en-US" altLang="zh-CN">
                <a:ea typeface="宋体" panose="02010600030101010101" pitchFamily="2" charset="-122"/>
              </a:rPr>
              <a:t>Take a “number”</a:t>
            </a:r>
          </a:p>
          <a:p>
            <a:pPr lvl="1">
              <a:lnSpc>
                <a:spcPct val="90000"/>
              </a:lnSpc>
            </a:pPr>
            <a:r>
              <a:rPr lang="en-US" altLang="zh-CN">
                <a:ea typeface="宋体" panose="02010600030101010101" pitchFamily="2" charset="-122"/>
              </a:rPr>
              <a:t>Wait until lower numbers have been served</a:t>
            </a:r>
          </a:p>
          <a:p>
            <a:pPr>
              <a:lnSpc>
                <a:spcPct val="90000"/>
              </a:lnSpc>
            </a:pPr>
            <a:r>
              <a:rPr lang="en-US" altLang="zh-CN">
                <a:ea typeface="宋体" panose="02010600030101010101" pitchFamily="2" charset="-122"/>
              </a:rPr>
              <a:t>Lexicographic order</a:t>
            </a:r>
          </a:p>
          <a:p>
            <a:pPr lvl="1">
              <a:lnSpc>
                <a:spcPct val="90000"/>
              </a:lnSpc>
            </a:pPr>
            <a:r>
              <a:rPr lang="en-US" altLang="zh-CN">
                <a:solidFill>
                  <a:schemeClr val="tx1"/>
                </a:solidFill>
                <a:ea typeface="宋体" panose="02010600030101010101" pitchFamily="2" charset="-122"/>
              </a:rPr>
              <a:t>(a,i) &gt; (b,j)</a:t>
            </a:r>
          </a:p>
          <a:p>
            <a:pPr lvl="2">
              <a:lnSpc>
                <a:spcPct val="90000"/>
              </a:lnSpc>
            </a:pPr>
            <a:r>
              <a:rPr lang="en-US" altLang="zh-CN">
                <a:ea typeface="宋体" panose="02010600030101010101" pitchFamily="2" charset="-122"/>
              </a:rPr>
              <a:t>If </a:t>
            </a:r>
            <a:r>
              <a:rPr lang="en-US" altLang="zh-CN">
                <a:solidFill>
                  <a:schemeClr val="tx1"/>
                </a:solidFill>
                <a:ea typeface="宋体" panose="02010600030101010101" pitchFamily="2" charset="-122"/>
              </a:rPr>
              <a:t>a &gt; b</a:t>
            </a:r>
            <a:r>
              <a:rPr lang="en-US" altLang="zh-CN">
                <a:ea typeface="宋体" panose="02010600030101010101" pitchFamily="2" charset="-122"/>
              </a:rPr>
              <a:t>, or </a:t>
            </a:r>
            <a:r>
              <a:rPr lang="en-US" altLang="zh-CN">
                <a:solidFill>
                  <a:schemeClr val="tx1"/>
                </a:solidFill>
                <a:ea typeface="宋体" panose="02010600030101010101" pitchFamily="2" charset="-122"/>
              </a:rPr>
              <a:t>a = b</a:t>
            </a:r>
            <a:r>
              <a:rPr lang="en-US" altLang="zh-CN">
                <a:ea typeface="宋体" panose="02010600030101010101" pitchFamily="2" charset="-122"/>
              </a:rPr>
              <a:t> and </a:t>
            </a:r>
            <a:r>
              <a:rPr lang="en-US" altLang="zh-CN">
                <a:solidFill>
                  <a:schemeClr val="tx1"/>
                </a:solidFill>
                <a:ea typeface="宋体" panose="02010600030101010101" pitchFamily="2" charset="-122"/>
              </a:rPr>
              <a:t>i &gt; j</a:t>
            </a:r>
          </a:p>
        </p:txBody>
      </p:sp>
    </p:spTree>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Footer Placeholder 3">
            <a:extLst>
              <a:ext uri="{FF2B5EF4-FFF2-40B4-BE49-F238E27FC236}">
                <a16:creationId xmlns:a16="http://schemas.microsoft.com/office/drawing/2014/main" id="{0BAC376F-54C3-43BA-8756-38A07070CAA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12643" name="Slide Number Placeholder 4">
            <a:extLst>
              <a:ext uri="{FF2B5EF4-FFF2-40B4-BE49-F238E27FC236}">
                <a16:creationId xmlns:a16="http://schemas.microsoft.com/office/drawing/2014/main" id="{0EDF1A3A-7465-4895-BF0E-0D971E08C58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D5449699-7CF7-4F4D-A5CC-5BE18DA8ED0F}" type="slidenum">
              <a:rPr lang="ar-SA" altLang="zh-CN" sz="1400" b="0">
                <a:solidFill>
                  <a:schemeClr val="tx1"/>
                </a:solidFill>
                <a:latin typeface="Arial" panose="020B0604020202020204" pitchFamily="34" charset="0"/>
              </a:rPr>
              <a:pPr/>
              <a:t>105</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12644" name="Picture 2" descr="magic">
            <a:extLst>
              <a:ext uri="{FF2B5EF4-FFF2-40B4-BE49-F238E27FC236}">
                <a16:creationId xmlns:a16="http://schemas.microsoft.com/office/drawing/2014/main" id="{CA659965-8A01-4D2F-9722-51F4DF95A4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5" name="Rectangle 3">
            <a:extLst>
              <a:ext uri="{FF2B5EF4-FFF2-40B4-BE49-F238E27FC236}">
                <a16:creationId xmlns:a16="http://schemas.microsoft.com/office/drawing/2014/main" id="{AAD6F93C-425C-4B2E-A196-7D9A50BABEAC}"/>
              </a:ext>
            </a:extLst>
          </p:cNvPr>
          <p:cNvSpPr>
            <a:spLocks noGrp="1" noChangeArrowheads="1"/>
          </p:cNvSpPr>
          <p:nvPr>
            <p:ph type="title"/>
          </p:nvPr>
        </p:nvSpPr>
        <p:spPr>
          <a:xfrm>
            <a:off x="700088" y="363538"/>
            <a:ext cx="7772400" cy="1143000"/>
          </a:xfrm>
        </p:spPr>
        <p:txBody>
          <a:bodyPr/>
          <a:lstStyle/>
          <a:p>
            <a:r>
              <a:rPr lang="en-US" altLang="zh-CN">
                <a:ea typeface="宋体" panose="02010600030101010101" pitchFamily="2" charset="-122"/>
              </a:rPr>
              <a:t>Bakery Algorithm</a:t>
            </a:r>
          </a:p>
        </p:txBody>
      </p:sp>
      <p:sp>
        <p:nvSpPr>
          <p:cNvPr id="112646" name="Rectangle 4">
            <a:extLst>
              <a:ext uri="{FF2B5EF4-FFF2-40B4-BE49-F238E27FC236}">
                <a16:creationId xmlns:a16="http://schemas.microsoft.com/office/drawing/2014/main" id="{76359884-66E0-4B39-9CB7-A0BC981210AE}"/>
              </a:ext>
            </a:extLst>
          </p:cNvPr>
          <p:cNvSpPr>
            <a:spLocks noChangeArrowheads="1"/>
          </p:cNvSpPr>
          <p:nvPr/>
        </p:nvSpPr>
        <p:spPr bwMode="auto">
          <a:xfrm>
            <a:off x="1249363" y="1690688"/>
            <a:ext cx="6783387" cy="4305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class </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Bakery</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 implements </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Lock {</a:t>
            </a:r>
            <a:endParaRPr lang="en-US" altLang="zh-CN" sz="2000">
              <a:latin typeface="Courier New" panose="02070309020205020404" pitchFamily="49" charset="0"/>
              <a:ea typeface="宋体" panose="02010600030101010101" pitchFamily="2" charset="-122"/>
            </a:endParaRPr>
          </a:p>
          <a:p>
            <a:pPr>
              <a:spcBef>
                <a:spcPct val="20000"/>
              </a:spcBef>
            </a:pPr>
            <a:r>
              <a:rPr lang="en-US" altLang="zh-CN" sz="2000">
                <a:latin typeface="Courier New" panose="02070309020205020404" pitchFamily="49" charset="0"/>
                <a:ea typeface="宋体" panose="02010600030101010101" pitchFamily="2" charset="-122"/>
              </a:rPr>
              <a:t>  </a:t>
            </a:r>
            <a:r>
              <a:rPr lang="en-US" altLang="zh-CN" sz="2000">
                <a:solidFill>
                  <a:schemeClr val="tx1"/>
                </a:solidFill>
                <a:latin typeface="Courier New" panose="02070309020205020404" pitchFamily="49" charset="0"/>
                <a:ea typeface="宋体" panose="02010600030101010101" pitchFamily="2" charset="-122"/>
              </a:rPr>
              <a:t> boolean[]</a:t>
            </a:r>
            <a:r>
              <a:rPr lang="en-US" altLang="zh-CN" sz="2000">
                <a:latin typeface="Courier New" panose="02070309020205020404" pitchFamily="49" charset="0"/>
                <a:ea typeface="宋体" panose="02010600030101010101" pitchFamily="2" charset="-122"/>
              </a:rPr>
              <a:t> </a:t>
            </a:r>
            <a:r>
              <a:rPr lang="en-US" altLang="zh-CN" sz="2000">
                <a:solidFill>
                  <a:schemeClr val="accent2"/>
                </a:solidFill>
                <a:latin typeface="Courier New" panose="02070309020205020404" pitchFamily="49" charset="0"/>
                <a:ea typeface="宋体" panose="02010600030101010101" pitchFamily="2" charset="-122"/>
              </a:rPr>
              <a:t>flag;</a:t>
            </a:r>
          </a:p>
          <a:p>
            <a:pPr>
              <a:spcBef>
                <a:spcPct val="20000"/>
              </a:spcBef>
            </a:pPr>
            <a:r>
              <a:rPr lang="en-US" altLang="zh-CN" sz="2000">
                <a:latin typeface="Courier New" panose="02070309020205020404" pitchFamily="49" charset="0"/>
                <a:ea typeface="宋体" panose="02010600030101010101" pitchFamily="2" charset="-122"/>
              </a:rPr>
              <a:t>   </a:t>
            </a:r>
            <a:r>
              <a:rPr lang="en-US" altLang="zh-CN" sz="2000">
                <a:solidFill>
                  <a:schemeClr val="accent2"/>
                </a:solidFill>
                <a:latin typeface="Courier New" panose="02070309020205020404" pitchFamily="49" charset="0"/>
                <a:ea typeface="宋体" panose="02010600030101010101" pitchFamily="2" charset="-122"/>
              </a:rPr>
              <a:t>Label[] label;</a:t>
            </a:r>
          </a:p>
          <a:p>
            <a:pPr>
              <a:spcBef>
                <a:spcPct val="20000"/>
              </a:spcBef>
            </a:pPr>
            <a:r>
              <a:rPr lang="en-US" altLang="zh-CN" sz="2000">
                <a:latin typeface="Courier New" panose="02070309020205020404" pitchFamily="49" charset="0"/>
                <a:ea typeface="宋体" panose="02010600030101010101" pitchFamily="2" charset="-122"/>
              </a:rPr>
              <a:t>  </a:t>
            </a:r>
            <a:r>
              <a:rPr lang="en-US" altLang="zh-CN" sz="2000">
                <a:solidFill>
                  <a:schemeClr val="tx1"/>
                </a:solidFill>
                <a:latin typeface="Courier New" panose="02070309020205020404" pitchFamily="49" charset="0"/>
                <a:ea typeface="宋体" panose="02010600030101010101" pitchFamily="2" charset="-122"/>
              </a:rPr>
              <a:t>public</a:t>
            </a:r>
            <a:r>
              <a:rPr lang="en-US" altLang="zh-CN" sz="2000">
                <a:latin typeface="Courier New" panose="02070309020205020404" pitchFamily="49" charset="0"/>
                <a:ea typeface="宋体" panose="02010600030101010101" pitchFamily="2" charset="-122"/>
              </a:rPr>
              <a:t> </a:t>
            </a:r>
            <a:r>
              <a:rPr lang="en-US" altLang="zh-CN" sz="2000">
                <a:solidFill>
                  <a:schemeClr val="accent2"/>
                </a:solidFill>
                <a:latin typeface="Courier New" panose="02070309020205020404" pitchFamily="49" charset="0"/>
                <a:ea typeface="宋体" panose="02010600030101010101" pitchFamily="2" charset="-122"/>
              </a:rPr>
              <a:t>Bakery (</a:t>
            </a:r>
            <a:r>
              <a:rPr lang="en-US" altLang="zh-CN" sz="2000">
                <a:solidFill>
                  <a:schemeClr val="tx1"/>
                </a:solidFill>
                <a:latin typeface="Courier New" panose="02070309020205020404" pitchFamily="49" charset="0"/>
                <a:ea typeface="宋体" panose="02010600030101010101" pitchFamily="2" charset="-122"/>
              </a:rPr>
              <a:t>int</a:t>
            </a:r>
            <a:r>
              <a:rPr lang="en-US" altLang="zh-CN" sz="2000">
                <a:latin typeface="Courier New" panose="02070309020205020404" pitchFamily="49" charset="0"/>
                <a:ea typeface="宋体" panose="02010600030101010101" pitchFamily="2" charset="-122"/>
              </a:rPr>
              <a:t> </a:t>
            </a:r>
            <a:r>
              <a:rPr lang="en-US" altLang="zh-CN" sz="2000">
                <a:solidFill>
                  <a:schemeClr val="accent2"/>
                </a:solidFill>
                <a:latin typeface="Courier New" panose="02070309020205020404" pitchFamily="49" charset="0"/>
                <a:ea typeface="宋体" panose="02010600030101010101" pitchFamily="2" charset="-122"/>
              </a:rPr>
              <a:t>n) {</a:t>
            </a:r>
          </a:p>
          <a:p>
            <a:pPr>
              <a:spcBef>
                <a:spcPct val="20000"/>
              </a:spcBef>
            </a:pPr>
            <a:r>
              <a:rPr lang="en-US" altLang="zh-CN" sz="2000">
                <a:latin typeface="Courier New" panose="02070309020205020404" pitchFamily="49" charset="0"/>
                <a:ea typeface="宋体" panose="02010600030101010101" pitchFamily="2" charset="-122"/>
              </a:rPr>
              <a:t>    </a:t>
            </a:r>
            <a:r>
              <a:rPr lang="en-US" altLang="zh-CN" sz="2000">
                <a:solidFill>
                  <a:schemeClr val="accent2"/>
                </a:solidFill>
                <a:latin typeface="Courier New" panose="02070309020205020404" pitchFamily="49" charset="0"/>
                <a:ea typeface="宋体" panose="02010600030101010101" pitchFamily="2" charset="-122"/>
              </a:rPr>
              <a:t>flag  =</a:t>
            </a:r>
            <a:r>
              <a:rPr lang="en-US" altLang="zh-CN" sz="2000">
                <a:latin typeface="Courier New" panose="02070309020205020404" pitchFamily="49" charset="0"/>
                <a:ea typeface="宋体" panose="02010600030101010101" pitchFamily="2" charset="-122"/>
              </a:rPr>
              <a:t> </a:t>
            </a:r>
            <a:r>
              <a:rPr lang="en-US" altLang="zh-CN" sz="2000">
                <a:solidFill>
                  <a:schemeClr val="tx1"/>
                </a:solidFill>
                <a:latin typeface="Courier New" panose="02070309020205020404" pitchFamily="49" charset="0"/>
                <a:ea typeface="宋体" panose="02010600030101010101" pitchFamily="2" charset="-122"/>
              </a:rPr>
              <a:t>new</a:t>
            </a:r>
            <a:r>
              <a:rPr lang="en-US" altLang="zh-CN" sz="2000">
                <a:latin typeface="Courier New" panose="02070309020205020404" pitchFamily="49" charset="0"/>
                <a:ea typeface="宋体" panose="02010600030101010101" pitchFamily="2" charset="-122"/>
              </a:rPr>
              <a:t> </a:t>
            </a:r>
            <a:r>
              <a:rPr lang="en-US" altLang="zh-CN" sz="2000">
                <a:solidFill>
                  <a:schemeClr val="accent2"/>
                </a:solidFill>
                <a:latin typeface="Courier New" panose="02070309020205020404" pitchFamily="49" charset="0"/>
                <a:ea typeface="宋体" panose="02010600030101010101" pitchFamily="2" charset="-122"/>
              </a:rPr>
              <a:t>boolean[n];</a:t>
            </a:r>
          </a:p>
          <a:p>
            <a:pPr>
              <a:spcBef>
                <a:spcPct val="20000"/>
              </a:spcBef>
            </a:pPr>
            <a:r>
              <a:rPr lang="en-US" altLang="zh-CN" sz="2000">
                <a:latin typeface="Courier New" panose="02070309020205020404" pitchFamily="49" charset="0"/>
                <a:ea typeface="宋体" panose="02010600030101010101" pitchFamily="2" charset="-122"/>
              </a:rPr>
              <a:t>    </a:t>
            </a:r>
            <a:r>
              <a:rPr lang="en-US" altLang="zh-CN" sz="2000">
                <a:solidFill>
                  <a:schemeClr val="accent2"/>
                </a:solidFill>
                <a:latin typeface="Courier New" panose="02070309020205020404" pitchFamily="49" charset="0"/>
                <a:ea typeface="宋体" panose="02010600030101010101" pitchFamily="2" charset="-122"/>
              </a:rPr>
              <a:t>label =</a:t>
            </a:r>
            <a:r>
              <a:rPr lang="en-US" altLang="zh-CN" sz="2000">
                <a:latin typeface="Courier New" panose="02070309020205020404" pitchFamily="49" charset="0"/>
                <a:ea typeface="宋体" panose="02010600030101010101" pitchFamily="2" charset="-122"/>
              </a:rPr>
              <a:t> </a:t>
            </a:r>
            <a:r>
              <a:rPr lang="en-US" altLang="zh-CN" sz="2000">
                <a:solidFill>
                  <a:schemeClr val="tx1"/>
                </a:solidFill>
                <a:latin typeface="Courier New" panose="02070309020205020404" pitchFamily="49" charset="0"/>
                <a:ea typeface="宋体" panose="02010600030101010101" pitchFamily="2" charset="-122"/>
              </a:rPr>
              <a:t>new</a:t>
            </a:r>
            <a:r>
              <a:rPr lang="en-US" altLang="zh-CN" sz="2000">
                <a:latin typeface="Courier New" panose="02070309020205020404" pitchFamily="49" charset="0"/>
                <a:ea typeface="宋体" panose="02010600030101010101" pitchFamily="2" charset="-122"/>
              </a:rPr>
              <a:t> </a:t>
            </a:r>
            <a:r>
              <a:rPr lang="en-US" altLang="zh-CN" sz="2000">
                <a:solidFill>
                  <a:schemeClr val="accent2"/>
                </a:solidFill>
                <a:latin typeface="Courier New" panose="02070309020205020404" pitchFamily="49" charset="0"/>
                <a:ea typeface="宋体" panose="02010600030101010101" pitchFamily="2" charset="-122"/>
              </a:rPr>
              <a:t>Label[n];</a:t>
            </a:r>
          </a:p>
          <a:p>
            <a:pPr>
              <a:spcBef>
                <a:spcPct val="20000"/>
              </a:spcBef>
            </a:pPr>
            <a:r>
              <a:rPr lang="en-US" altLang="zh-CN" sz="2000">
                <a:latin typeface="Courier New" panose="02070309020205020404" pitchFamily="49" charset="0"/>
                <a:ea typeface="宋体" panose="02010600030101010101" pitchFamily="2" charset="-122"/>
              </a:rPr>
              <a:t>    </a:t>
            </a:r>
            <a:r>
              <a:rPr lang="en-US" altLang="zh-CN" sz="2000">
                <a:solidFill>
                  <a:schemeClr val="tx1"/>
                </a:solidFill>
                <a:latin typeface="Courier New" panose="02070309020205020404" pitchFamily="49" charset="0"/>
                <a:ea typeface="宋体" panose="02010600030101010101" pitchFamily="2" charset="-122"/>
              </a:rPr>
              <a:t>for</a:t>
            </a:r>
            <a:r>
              <a:rPr lang="en-US" altLang="zh-CN" sz="2000">
                <a:latin typeface="Courier New" panose="02070309020205020404" pitchFamily="49" charset="0"/>
                <a:ea typeface="宋体" panose="02010600030101010101" pitchFamily="2" charset="-122"/>
              </a:rPr>
              <a:t> </a:t>
            </a:r>
            <a:r>
              <a:rPr lang="en-US" altLang="zh-CN" sz="2000">
                <a:solidFill>
                  <a:schemeClr val="accent2"/>
                </a:solidFill>
                <a:latin typeface="Courier New" panose="02070309020205020404" pitchFamily="49" charset="0"/>
                <a:ea typeface="宋体" panose="02010600030101010101" pitchFamily="2" charset="-122"/>
              </a:rPr>
              <a:t>(</a:t>
            </a:r>
            <a:r>
              <a:rPr lang="en-US" altLang="zh-CN" sz="2000">
                <a:solidFill>
                  <a:schemeClr val="tx1"/>
                </a:solidFill>
                <a:latin typeface="Courier New" panose="02070309020205020404" pitchFamily="49" charset="0"/>
                <a:ea typeface="宋体" panose="02010600030101010101" pitchFamily="2" charset="-122"/>
              </a:rPr>
              <a:t>int</a:t>
            </a:r>
            <a:r>
              <a:rPr lang="en-US" altLang="zh-CN" sz="2000">
                <a:latin typeface="Courier New" panose="02070309020205020404" pitchFamily="49" charset="0"/>
                <a:ea typeface="宋体" panose="02010600030101010101" pitchFamily="2" charset="-122"/>
              </a:rPr>
              <a:t> </a:t>
            </a:r>
            <a:r>
              <a:rPr lang="en-US" altLang="zh-CN" sz="2000">
                <a:solidFill>
                  <a:schemeClr val="accent2"/>
                </a:solidFill>
                <a:latin typeface="Courier New" panose="02070309020205020404" pitchFamily="49" charset="0"/>
                <a:ea typeface="宋体" panose="02010600030101010101" pitchFamily="2" charset="-122"/>
              </a:rPr>
              <a:t>i = 0; i &lt; n; i++) { </a:t>
            </a:r>
          </a:p>
          <a:p>
            <a:pPr>
              <a:spcBef>
                <a:spcPct val="20000"/>
              </a:spcBef>
            </a:pPr>
            <a:r>
              <a:rPr lang="en-US" altLang="zh-CN" sz="2000">
                <a:latin typeface="Courier New" panose="02070309020205020404" pitchFamily="49" charset="0"/>
                <a:ea typeface="宋体" panose="02010600030101010101" pitchFamily="2" charset="-122"/>
              </a:rPr>
              <a:t>       </a:t>
            </a:r>
            <a:r>
              <a:rPr lang="en-US" altLang="zh-CN" sz="2000">
                <a:solidFill>
                  <a:schemeClr val="accent2"/>
                </a:solidFill>
                <a:latin typeface="Courier New" panose="02070309020205020404" pitchFamily="49" charset="0"/>
                <a:ea typeface="宋体" panose="02010600030101010101" pitchFamily="2" charset="-122"/>
              </a:rPr>
              <a:t>flag[i] =</a:t>
            </a:r>
            <a:r>
              <a:rPr lang="en-US" altLang="zh-CN" sz="2000">
                <a:latin typeface="Courier New" panose="02070309020205020404" pitchFamily="49" charset="0"/>
                <a:ea typeface="宋体" panose="02010600030101010101" pitchFamily="2" charset="-122"/>
              </a:rPr>
              <a:t> </a:t>
            </a:r>
            <a:r>
              <a:rPr lang="en-US" altLang="zh-CN" sz="2000">
                <a:solidFill>
                  <a:schemeClr val="tx1"/>
                </a:solidFill>
                <a:latin typeface="Courier New" panose="02070309020205020404" pitchFamily="49" charset="0"/>
                <a:ea typeface="宋体" panose="02010600030101010101" pitchFamily="2" charset="-122"/>
              </a:rPr>
              <a:t>false</a:t>
            </a:r>
            <a:r>
              <a:rPr lang="en-US" altLang="zh-CN" sz="2000">
                <a:solidFill>
                  <a:schemeClr val="accent2"/>
                </a:solidFill>
                <a:latin typeface="Courier New" panose="02070309020205020404" pitchFamily="49" charset="0"/>
                <a:ea typeface="宋体" panose="02010600030101010101" pitchFamily="2" charset="-122"/>
              </a:rPr>
              <a:t>; label[i] = 0;</a:t>
            </a:r>
          </a:p>
          <a:p>
            <a:pPr>
              <a:spcBef>
                <a:spcPct val="20000"/>
              </a:spcBef>
            </a:pPr>
            <a:r>
              <a:rPr lang="en-US" altLang="zh-CN" sz="2000">
                <a:latin typeface="Courier New" panose="02070309020205020404" pitchFamily="49" charset="0"/>
                <a:ea typeface="宋体" panose="02010600030101010101" pitchFamily="2" charset="-122"/>
              </a:rPr>
              <a:t>    </a:t>
            </a:r>
            <a:r>
              <a:rPr lang="en-US" altLang="zh-CN" sz="2000">
                <a:solidFill>
                  <a:schemeClr val="accent2"/>
                </a:solidFill>
                <a:latin typeface="Courier New" panose="02070309020205020404" pitchFamily="49" charset="0"/>
                <a:ea typeface="宋体" panose="02010600030101010101" pitchFamily="2" charset="-122"/>
              </a:rPr>
              <a:t>}</a:t>
            </a:r>
          </a:p>
          <a:p>
            <a:pPr>
              <a:spcBef>
                <a:spcPct val="20000"/>
              </a:spcBef>
            </a:pPr>
            <a:r>
              <a:rPr lang="en-US" altLang="zh-CN" sz="2000">
                <a:solidFill>
                  <a:schemeClr val="accent2"/>
                </a:solidFill>
                <a:latin typeface="Courier New" panose="02070309020205020404" pitchFamily="49" charset="0"/>
                <a:ea typeface="宋体" panose="02010600030101010101" pitchFamily="2" charset="-122"/>
              </a:rPr>
              <a:t>  }</a:t>
            </a:r>
            <a:endParaRPr lang="en-US" altLang="zh-CN" sz="1400">
              <a:solidFill>
                <a:schemeClr val="accent2"/>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p>
        </p:txBody>
      </p:sp>
    </p:spTree>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Footer Placeholder 3">
            <a:extLst>
              <a:ext uri="{FF2B5EF4-FFF2-40B4-BE49-F238E27FC236}">
                <a16:creationId xmlns:a16="http://schemas.microsoft.com/office/drawing/2014/main" id="{89F70FFC-CA31-4139-9BF6-A401EC620B9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13667" name="Slide Number Placeholder 4">
            <a:extLst>
              <a:ext uri="{FF2B5EF4-FFF2-40B4-BE49-F238E27FC236}">
                <a16:creationId xmlns:a16="http://schemas.microsoft.com/office/drawing/2014/main" id="{354AF76B-B191-43E7-B099-7F1043E0097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DCD38932-FD58-45FC-8B6D-150A821F7F78}" type="slidenum">
              <a:rPr lang="ar-SA" altLang="zh-CN" sz="1400" b="0">
                <a:solidFill>
                  <a:schemeClr val="tx1"/>
                </a:solidFill>
                <a:latin typeface="Arial" panose="020B0604020202020204" pitchFamily="34" charset="0"/>
              </a:rPr>
              <a:pPr/>
              <a:t>106</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13668" name="Picture 2" descr="magic">
            <a:extLst>
              <a:ext uri="{FF2B5EF4-FFF2-40B4-BE49-F238E27FC236}">
                <a16:creationId xmlns:a16="http://schemas.microsoft.com/office/drawing/2014/main" id="{FA372DD5-83C7-4226-AC48-CA6897EEC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9" name="Rectangle 3">
            <a:extLst>
              <a:ext uri="{FF2B5EF4-FFF2-40B4-BE49-F238E27FC236}">
                <a16:creationId xmlns:a16="http://schemas.microsoft.com/office/drawing/2014/main" id="{76FE0CF9-933A-4E46-8123-68FB7A8E63CA}"/>
              </a:ext>
            </a:extLst>
          </p:cNvPr>
          <p:cNvSpPr>
            <a:spLocks noGrp="1" noChangeArrowheads="1"/>
          </p:cNvSpPr>
          <p:nvPr>
            <p:ph type="title"/>
          </p:nvPr>
        </p:nvSpPr>
        <p:spPr>
          <a:xfrm>
            <a:off x="700088" y="363538"/>
            <a:ext cx="7772400" cy="1143000"/>
          </a:xfrm>
        </p:spPr>
        <p:txBody>
          <a:bodyPr/>
          <a:lstStyle/>
          <a:p>
            <a:r>
              <a:rPr lang="en-US" altLang="zh-CN">
                <a:ea typeface="宋体" panose="02010600030101010101" pitchFamily="2" charset="-122"/>
              </a:rPr>
              <a:t>Bakery Algorithm</a:t>
            </a:r>
          </a:p>
        </p:txBody>
      </p:sp>
      <p:sp>
        <p:nvSpPr>
          <p:cNvPr id="113670" name="Rectangle 4">
            <a:extLst>
              <a:ext uri="{FF2B5EF4-FFF2-40B4-BE49-F238E27FC236}">
                <a16:creationId xmlns:a16="http://schemas.microsoft.com/office/drawing/2014/main" id="{B720F839-6A3C-4FCF-A20C-480713E8188F}"/>
              </a:ext>
            </a:extLst>
          </p:cNvPr>
          <p:cNvSpPr>
            <a:spLocks noChangeArrowheads="1"/>
          </p:cNvSpPr>
          <p:nvPr/>
        </p:nvSpPr>
        <p:spPr bwMode="auto">
          <a:xfrm>
            <a:off x="1249363" y="1690688"/>
            <a:ext cx="6783387" cy="4305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class Bakery implements Lock {</a:t>
            </a:r>
            <a:endParaRPr lang="en-US" altLang="zh-CN" sz="2000">
              <a:solidFill>
                <a:schemeClr val="folHlink"/>
              </a:solidFill>
              <a:latin typeface="Courier New" panose="02070309020205020404" pitchFamily="49" charset="0"/>
              <a:ea typeface="宋体" panose="02010600030101010101" pitchFamily="2" charset="-122"/>
            </a:endParaRPr>
          </a:p>
          <a:p>
            <a:pPr>
              <a:spcBef>
                <a:spcPct val="20000"/>
              </a:spcBef>
            </a:pPr>
            <a:r>
              <a:rPr lang="en-US" altLang="zh-CN" sz="2000">
                <a:latin typeface="Courier New" panose="02070309020205020404" pitchFamily="49" charset="0"/>
                <a:ea typeface="宋体" panose="02010600030101010101" pitchFamily="2" charset="-122"/>
              </a:rPr>
              <a:t>  </a:t>
            </a:r>
            <a:r>
              <a:rPr lang="en-US" altLang="zh-CN" sz="2000">
                <a:solidFill>
                  <a:schemeClr val="tx1"/>
                </a:solidFill>
                <a:latin typeface="Courier New" panose="02070309020205020404" pitchFamily="49" charset="0"/>
                <a:ea typeface="宋体" panose="02010600030101010101" pitchFamily="2" charset="-122"/>
              </a:rPr>
              <a:t> boolean[]</a:t>
            </a:r>
            <a:r>
              <a:rPr lang="en-US" altLang="zh-CN" sz="2000">
                <a:latin typeface="Courier New" panose="02070309020205020404" pitchFamily="49" charset="0"/>
                <a:ea typeface="宋体" panose="02010600030101010101" pitchFamily="2" charset="-122"/>
              </a:rPr>
              <a:t> </a:t>
            </a:r>
            <a:r>
              <a:rPr lang="en-US" altLang="zh-CN" sz="2000">
                <a:solidFill>
                  <a:schemeClr val="accent2"/>
                </a:solidFill>
                <a:latin typeface="Courier New" panose="02070309020205020404" pitchFamily="49" charset="0"/>
                <a:ea typeface="宋体" panose="02010600030101010101" pitchFamily="2" charset="-122"/>
              </a:rPr>
              <a:t>flag;</a:t>
            </a:r>
          </a:p>
          <a:p>
            <a:pPr>
              <a:spcBef>
                <a:spcPct val="20000"/>
              </a:spcBef>
            </a:pPr>
            <a:r>
              <a:rPr lang="en-US" altLang="zh-CN" sz="2000">
                <a:latin typeface="Courier New" panose="02070309020205020404" pitchFamily="49" charset="0"/>
                <a:ea typeface="宋体" panose="02010600030101010101" pitchFamily="2" charset="-122"/>
              </a:rPr>
              <a:t>   </a:t>
            </a:r>
            <a:r>
              <a:rPr lang="en-US" altLang="zh-CN" sz="2000">
                <a:solidFill>
                  <a:schemeClr val="accent2"/>
                </a:solidFill>
                <a:latin typeface="Courier New" panose="02070309020205020404" pitchFamily="49" charset="0"/>
                <a:ea typeface="宋体" panose="02010600030101010101" pitchFamily="2" charset="-122"/>
              </a:rPr>
              <a:t>Label[] label;</a:t>
            </a:r>
          </a:p>
          <a:p>
            <a:pPr>
              <a:spcBef>
                <a:spcPct val="20000"/>
              </a:spcBef>
            </a:pPr>
            <a:r>
              <a:rPr lang="en-US" altLang="zh-CN" sz="2000">
                <a:latin typeface="Courier New" panose="02070309020205020404" pitchFamily="49" charset="0"/>
                <a:ea typeface="宋体" panose="02010600030101010101" pitchFamily="2" charset="-122"/>
              </a:rPr>
              <a:t>  </a:t>
            </a:r>
            <a:r>
              <a:rPr lang="en-US" altLang="zh-CN" sz="2000">
                <a:solidFill>
                  <a:schemeClr val="folHlink"/>
                </a:solidFill>
                <a:latin typeface="Courier New" panose="02070309020205020404" pitchFamily="49" charset="0"/>
                <a:ea typeface="宋体" panose="02010600030101010101" pitchFamily="2" charset="-122"/>
              </a:rPr>
              <a:t>public Bakery (int n) {</a:t>
            </a:r>
          </a:p>
          <a:p>
            <a:pPr>
              <a:spcBef>
                <a:spcPct val="20000"/>
              </a:spcBef>
            </a:pPr>
            <a:r>
              <a:rPr lang="en-US" altLang="zh-CN" sz="2000">
                <a:solidFill>
                  <a:schemeClr val="folHlink"/>
                </a:solidFill>
                <a:latin typeface="Courier New" panose="02070309020205020404" pitchFamily="49" charset="0"/>
                <a:ea typeface="宋体" panose="02010600030101010101" pitchFamily="2" charset="-122"/>
              </a:rPr>
              <a:t>    flag  = new boolean[n];</a:t>
            </a:r>
          </a:p>
          <a:p>
            <a:pPr>
              <a:spcBef>
                <a:spcPct val="20000"/>
              </a:spcBef>
            </a:pPr>
            <a:r>
              <a:rPr lang="en-US" altLang="zh-CN" sz="2000">
                <a:solidFill>
                  <a:schemeClr val="folHlink"/>
                </a:solidFill>
                <a:latin typeface="Courier New" panose="02070309020205020404" pitchFamily="49" charset="0"/>
                <a:ea typeface="宋体" panose="02010600030101010101" pitchFamily="2" charset="-122"/>
              </a:rPr>
              <a:t>    label = new Label[n];</a:t>
            </a:r>
          </a:p>
          <a:p>
            <a:pPr>
              <a:spcBef>
                <a:spcPct val="20000"/>
              </a:spcBef>
            </a:pPr>
            <a:r>
              <a:rPr lang="en-US" altLang="zh-CN" sz="2000">
                <a:solidFill>
                  <a:schemeClr val="folHlink"/>
                </a:solidFill>
                <a:latin typeface="Courier New" panose="02070309020205020404" pitchFamily="49" charset="0"/>
                <a:ea typeface="宋体" panose="02010600030101010101" pitchFamily="2" charset="-122"/>
              </a:rPr>
              <a:t>    for (int i = 0; i &lt; n; i++) { </a:t>
            </a:r>
          </a:p>
          <a:p>
            <a:pPr>
              <a:spcBef>
                <a:spcPct val="20000"/>
              </a:spcBef>
            </a:pPr>
            <a:r>
              <a:rPr lang="en-US" altLang="zh-CN" sz="2000">
                <a:solidFill>
                  <a:schemeClr val="folHlink"/>
                </a:solidFill>
                <a:latin typeface="Courier New" panose="02070309020205020404" pitchFamily="49" charset="0"/>
                <a:ea typeface="宋体" panose="02010600030101010101" pitchFamily="2" charset="-122"/>
              </a:rPr>
              <a:t>       flag[i] = false; label[i] = 0;</a:t>
            </a:r>
          </a:p>
          <a:p>
            <a:pPr>
              <a:spcBef>
                <a:spcPct val="20000"/>
              </a:spcBef>
            </a:pPr>
            <a:r>
              <a:rPr lang="en-US" altLang="zh-CN" sz="2000">
                <a:solidFill>
                  <a:schemeClr val="folHlink"/>
                </a:solidFill>
                <a:latin typeface="Courier New" panose="02070309020205020404" pitchFamily="49" charset="0"/>
                <a:ea typeface="宋体" panose="02010600030101010101" pitchFamily="2" charset="-122"/>
              </a:rPr>
              <a:t>    }</a:t>
            </a:r>
          </a:p>
          <a:p>
            <a:pPr>
              <a:spcBef>
                <a:spcPct val="20000"/>
              </a:spcBef>
            </a:pPr>
            <a:r>
              <a:rPr lang="en-US" altLang="zh-CN" sz="2000">
                <a:solidFill>
                  <a:schemeClr val="folHlink"/>
                </a:solidFill>
                <a:latin typeface="Courier New" panose="02070309020205020404" pitchFamily="49" charset="0"/>
                <a:ea typeface="宋体" panose="02010600030101010101" pitchFamily="2" charset="-122"/>
              </a:rPr>
              <a:t>  }</a:t>
            </a:r>
            <a:endParaRPr lang="en-US" altLang="zh-CN" sz="140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p:txBody>
      </p:sp>
      <p:grpSp>
        <p:nvGrpSpPr>
          <p:cNvPr id="113671" name="Group 5">
            <a:extLst>
              <a:ext uri="{FF2B5EF4-FFF2-40B4-BE49-F238E27FC236}">
                <a16:creationId xmlns:a16="http://schemas.microsoft.com/office/drawing/2014/main" id="{0142AC52-FB32-4C25-BFB2-F1DC8D8D826B}"/>
              </a:ext>
            </a:extLst>
          </p:cNvPr>
          <p:cNvGrpSpPr>
            <a:grpSpLocks/>
          </p:cNvGrpSpPr>
          <p:nvPr/>
        </p:nvGrpSpPr>
        <p:grpSpPr bwMode="auto">
          <a:xfrm>
            <a:off x="5557838" y="2325688"/>
            <a:ext cx="2974975" cy="3532187"/>
            <a:chOff x="3501" y="1465"/>
            <a:chExt cx="1874" cy="2225"/>
          </a:xfrm>
        </p:grpSpPr>
        <p:sp>
          <p:nvSpPr>
            <p:cNvPr id="113673" name="Text Box 6">
              <a:extLst>
                <a:ext uri="{FF2B5EF4-FFF2-40B4-BE49-F238E27FC236}">
                  <a16:creationId xmlns:a16="http://schemas.microsoft.com/office/drawing/2014/main" id="{2727A328-7B4A-4DBC-9CD5-864A22B559D2}"/>
                </a:ext>
              </a:extLst>
            </p:cNvPr>
            <p:cNvSpPr txBox="1">
              <a:spLocks noChangeArrowheads="1"/>
            </p:cNvSpPr>
            <p:nvPr/>
          </p:nvSpPr>
          <p:spPr bwMode="auto">
            <a:xfrm>
              <a:off x="5011" y="1585"/>
              <a:ext cx="36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400">
                  <a:solidFill>
                    <a:schemeClr val="tx1"/>
                  </a:solidFill>
                  <a:latin typeface="Arial" panose="020B0604020202020204" pitchFamily="34" charset="0"/>
                  <a:ea typeface="宋体" panose="02010600030101010101" pitchFamily="2" charset="-122"/>
                </a:rPr>
                <a:t>n</a:t>
              </a:r>
              <a:r>
                <a:rPr lang="en-US" altLang="zh-CN" sz="1800">
                  <a:solidFill>
                    <a:schemeClr val="tx1"/>
                  </a:solidFill>
                  <a:latin typeface="Arial" panose="020B0604020202020204" pitchFamily="34" charset="0"/>
                  <a:ea typeface="宋体" panose="02010600030101010101" pitchFamily="2" charset="-122"/>
                </a:rPr>
                <a:t>-1</a:t>
              </a:r>
              <a:endParaRPr lang="en-US" altLang="zh-CN" sz="1400">
                <a:solidFill>
                  <a:schemeClr val="tx1"/>
                </a:solidFill>
                <a:latin typeface="Arial" panose="020B0604020202020204" pitchFamily="34" charset="0"/>
                <a:ea typeface="宋体" panose="02010600030101010101" pitchFamily="2" charset="-122"/>
              </a:endParaRPr>
            </a:p>
          </p:txBody>
        </p:sp>
        <p:grpSp>
          <p:nvGrpSpPr>
            <p:cNvPr id="113674" name="Group 7">
              <a:extLst>
                <a:ext uri="{FF2B5EF4-FFF2-40B4-BE49-F238E27FC236}">
                  <a16:creationId xmlns:a16="http://schemas.microsoft.com/office/drawing/2014/main" id="{4353D3B9-3B84-4558-ACE1-977DC0678279}"/>
                </a:ext>
              </a:extLst>
            </p:cNvPr>
            <p:cNvGrpSpPr>
              <a:grpSpLocks/>
            </p:cNvGrpSpPr>
            <p:nvPr/>
          </p:nvGrpSpPr>
          <p:grpSpPr bwMode="auto">
            <a:xfrm rot="-5400000">
              <a:off x="4265" y="1148"/>
              <a:ext cx="242" cy="1719"/>
              <a:chOff x="4576" y="2046"/>
              <a:chExt cx="242" cy="1719"/>
            </a:xfrm>
          </p:grpSpPr>
          <p:sp>
            <p:nvSpPr>
              <p:cNvPr id="113728" name="Rectangle 8">
                <a:extLst>
                  <a:ext uri="{FF2B5EF4-FFF2-40B4-BE49-F238E27FC236}">
                    <a16:creationId xmlns:a16="http://schemas.microsoft.com/office/drawing/2014/main" id="{8736DEF4-F691-4CF6-BD22-4D17F15ED264}"/>
                  </a:ext>
                </a:extLst>
              </p:cNvPr>
              <p:cNvSpPr>
                <a:spLocks noChangeArrowheads="1"/>
              </p:cNvSpPr>
              <p:nvPr/>
            </p:nvSpPr>
            <p:spPr bwMode="auto">
              <a:xfrm>
                <a:off x="4582" y="2046"/>
                <a:ext cx="224" cy="1719"/>
              </a:xfrm>
              <a:prstGeom prst="rect">
                <a:avLst/>
              </a:prstGeom>
              <a:solidFill>
                <a:srgbClr val="FF99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13729" name="Line 9">
                <a:extLst>
                  <a:ext uri="{FF2B5EF4-FFF2-40B4-BE49-F238E27FC236}">
                    <a16:creationId xmlns:a16="http://schemas.microsoft.com/office/drawing/2014/main" id="{2F460786-CE61-42D4-A0A2-A68E7747C8C9}"/>
                  </a:ext>
                </a:extLst>
              </p:cNvPr>
              <p:cNvSpPr>
                <a:spLocks noChangeShapeType="1"/>
              </p:cNvSpPr>
              <p:nvPr/>
            </p:nvSpPr>
            <p:spPr bwMode="auto">
              <a:xfrm>
                <a:off x="4582" y="2270"/>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0" name="Line 10">
                <a:extLst>
                  <a:ext uri="{FF2B5EF4-FFF2-40B4-BE49-F238E27FC236}">
                    <a16:creationId xmlns:a16="http://schemas.microsoft.com/office/drawing/2014/main" id="{E42D6E83-6080-4119-9E63-D0717CD09F3E}"/>
                  </a:ext>
                </a:extLst>
              </p:cNvPr>
              <p:cNvSpPr>
                <a:spLocks noChangeShapeType="1"/>
              </p:cNvSpPr>
              <p:nvPr/>
            </p:nvSpPr>
            <p:spPr bwMode="auto">
              <a:xfrm>
                <a:off x="4579" y="2492"/>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1" name="Line 11">
                <a:extLst>
                  <a:ext uri="{FF2B5EF4-FFF2-40B4-BE49-F238E27FC236}">
                    <a16:creationId xmlns:a16="http://schemas.microsoft.com/office/drawing/2014/main" id="{6052C1FB-7A72-4C4D-8914-D2957489F166}"/>
                  </a:ext>
                </a:extLst>
              </p:cNvPr>
              <p:cNvSpPr>
                <a:spLocks noChangeShapeType="1"/>
              </p:cNvSpPr>
              <p:nvPr/>
            </p:nvSpPr>
            <p:spPr bwMode="auto">
              <a:xfrm>
                <a:off x="4576" y="2705"/>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2" name="Line 12">
                <a:extLst>
                  <a:ext uri="{FF2B5EF4-FFF2-40B4-BE49-F238E27FC236}">
                    <a16:creationId xmlns:a16="http://schemas.microsoft.com/office/drawing/2014/main" id="{845549C1-CAF8-4531-B515-7AF0C514394B}"/>
                  </a:ext>
                </a:extLst>
              </p:cNvPr>
              <p:cNvSpPr>
                <a:spLocks noChangeShapeType="1"/>
              </p:cNvSpPr>
              <p:nvPr/>
            </p:nvSpPr>
            <p:spPr bwMode="auto">
              <a:xfrm>
                <a:off x="4581" y="2923"/>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3" name="Line 13">
                <a:extLst>
                  <a:ext uri="{FF2B5EF4-FFF2-40B4-BE49-F238E27FC236}">
                    <a16:creationId xmlns:a16="http://schemas.microsoft.com/office/drawing/2014/main" id="{DAE20506-185B-4133-854C-26A2B8457F71}"/>
                  </a:ext>
                </a:extLst>
              </p:cNvPr>
              <p:cNvSpPr>
                <a:spLocks noChangeShapeType="1"/>
              </p:cNvSpPr>
              <p:nvPr/>
            </p:nvSpPr>
            <p:spPr bwMode="auto">
              <a:xfrm>
                <a:off x="4579" y="3138"/>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4" name="Line 14">
                <a:extLst>
                  <a:ext uri="{FF2B5EF4-FFF2-40B4-BE49-F238E27FC236}">
                    <a16:creationId xmlns:a16="http://schemas.microsoft.com/office/drawing/2014/main" id="{E76A944D-3B6B-40AE-A442-9F2B33C6AB2C}"/>
                  </a:ext>
                </a:extLst>
              </p:cNvPr>
              <p:cNvSpPr>
                <a:spLocks noChangeShapeType="1"/>
              </p:cNvSpPr>
              <p:nvPr/>
            </p:nvSpPr>
            <p:spPr bwMode="auto">
              <a:xfrm>
                <a:off x="4579" y="3345"/>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35" name="Line 15">
                <a:extLst>
                  <a:ext uri="{FF2B5EF4-FFF2-40B4-BE49-F238E27FC236}">
                    <a16:creationId xmlns:a16="http://schemas.microsoft.com/office/drawing/2014/main" id="{423C89E3-45D9-4A30-895B-D7C4C54841E3}"/>
                  </a:ext>
                </a:extLst>
              </p:cNvPr>
              <p:cNvSpPr>
                <a:spLocks noChangeShapeType="1"/>
              </p:cNvSpPr>
              <p:nvPr/>
            </p:nvSpPr>
            <p:spPr bwMode="auto">
              <a:xfrm>
                <a:off x="4594" y="3558"/>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3675" name="Text Box 16">
              <a:extLst>
                <a:ext uri="{FF2B5EF4-FFF2-40B4-BE49-F238E27FC236}">
                  <a16:creationId xmlns:a16="http://schemas.microsoft.com/office/drawing/2014/main" id="{3666FF70-EDC5-44C0-8CF7-6BCE648F746F}"/>
                </a:ext>
              </a:extLst>
            </p:cNvPr>
            <p:cNvSpPr txBox="1">
              <a:spLocks noChangeArrowheads="1"/>
            </p:cNvSpPr>
            <p:nvPr/>
          </p:nvSpPr>
          <p:spPr bwMode="auto">
            <a:xfrm>
              <a:off x="3501" y="161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0</a:t>
              </a:r>
              <a:endParaRPr lang="en-US" altLang="zh-CN" sz="1200">
                <a:solidFill>
                  <a:schemeClr val="tx1"/>
                </a:solidFill>
                <a:latin typeface="Arial" panose="020B0604020202020204" pitchFamily="34" charset="0"/>
                <a:ea typeface="宋体" panose="02010600030101010101" pitchFamily="2" charset="-122"/>
              </a:endParaRPr>
            </a:p>
          </p:txBody>
        </p:sp>
        <p:sp>
          <p:nvSpPr>
            <p:cNvPr id="113676" name="Text Box 17">
              <a:extLst>
                <a:ext uri="{FF2B5EF4-FFF2-40B4-BE49-F238E27FC236}">
                  <a16:creationId xmlns:a16="http://schemas.microsoft.com/office/drawing/2014/main" id="{396FF841-AFA9-4272-9BD3-11599E0F68CB}"/>
                </a:ext>
              </a:extLst>
            </p:cNvPr>
            <p:cNvSpPr txBox="1">
              <a:spLocks noChangeArrowheads="1"/>
            </p:cNvSpPr>
            <p:nvPr/>
          </p:nvSpPr>
          <p:spPr bwMode="auto">
            <a:xfrm>
              <a:off x="3537"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f</a:t>
              </a:r>
              <a:endParaRPr lang="en-US" altLang="zh-CN" sz="1200">
                <a:solidFill>
                  <a:schemeClr val="tx1"/>
                </a:solidFill>
                <a:latin typeface="Arial" panose="020B0604020202020204" pitchFamily="34" charset="0"/>
                <a:ea typeface="宋体" panose="02010600030101010101" pitchFamily="2" charset="-122"/>
              </a:endParaRPr>
            </a:p>
          </p:txBody>
        </p:sp>
        <p:sp>
          <p:nvSpPr>
            <p:cNvPr id="113677" name="Text Box 18">
              <a:extLst>
                <a:ext uri="{FF2B5EF4-FFF2-40B4-BE49-F238E27FC236}">
                  <a16:creationId xmlns:a16="http://schemas.microsoft.com/office/drawing/2014/main" id="{06DC1F3C-AAB0-4E3E-B92E-AA84F8360F56}"/>
                </a:ext>
              </a:extLst>
            </p:cNvPr>
            <p:cNvSpPr txBox="1">
              <a:spLocks noChangeArrowheads="1"/>
            </p:cNvSpPr>
            <p:nvPr/>
          </p:nvSpPr>
          <p:spPr bwMode="auto">
            <a:xfrm>
              <a:off x="3736"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f</a:t>
              </a:r>
              <a:endParaRPr lang="en-US" altLang="zh-CN" sz="1200">
                <a:solidFill>
                  <a:schemeClr val="tx1"/>
                </a:solidFill>
                <a:latin typeface="Arial" panose="020B0604020202020204" pitchFamily="34" charset="0"/>
                <a:ea typeface="宋体" panose="02010600030101010101" pitchFamily="2" charset="-122"/>
              </a:endParaRPr>
            </a:p>
          </p:txBody>
        </p:sp>
        <p:sp>
          <p:nvSpPr>
            <p:cNvPr id="113678" name="Text Box 19">
              <a:extLst>
                <a:ext uri="{FF2B5EF4-FFF2-40B4-BE49-F238E27FC236}">
                  <a16:creationId xmlns:a16="http://schemas.microsoft.com/office/drawing/2014/main" id="{654B1C2A-95C2-488B-85C3-8F31A97DADED}"/>
                </a:ext>
              </a:extLst>
            </p:cNvPr>
            <p:cNvSpPr txBox="1">
              <a:spLocks noChangeArrowheads="1"/>
            </p:cNvSpPr>
            <p:nvPr/>
          </p:nvSpPr>
          <p:spPr bwMode="auto">
            <a:xfrm>
              <a:off x="4184"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f</a:t>
              </a:r>
              <a:endParaRPr lang="en-US" altLang="zh-CN" sz="1200">
                <a:solidFill>
                  <a:schemeClr val="tx1"/>
                </a:solidFill>
                <a:latin typeface="Arial" panose="020B0604020202020204" pitchFamily="34" charset="0"/>
                <a:ea typeface="宋体" panose="02010600030101010101" pitchFamily="2" charset="-122"/>
              </a:endParaRPr>
            </a:p>
          </p:txBody>
        </p:sp>
        <p:sp>
          <p:nvSpPr>
            <p:cNvPr id="113679" name="Text Box 20">
              <a:extLst>
                <a:ext uri="{FF2B5EF4-FFF2-40B4-BE49-F238E27FC236}">
                  <a16:creationId xmlns:a16="http://schemas.microsoft.com/office/drawing/2014/main" id="{32911006-A609-49B6-A0D5-75D9AB23306D}"/>
                </a:ext>
              </a:extLst>
            </p:cNvPr>
            <p:cNvSpPr txBox="1">
              <a:spLocks noChangeArrowheads="1"/>
            </p:cNvSpPr>
            <p:nvPr/>
          </p:nvSpPr>
          <p:spPr bwMode="auto">
            <a:xfrm>
              <a:off x="4380"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f</a:t>
              </a:r>
              <a:endParaRPr lang="en-US" altLang="zh-CN" sz="1200">
                <a:solidFill>
                  <a:schemeClr val="tx1"/>
                </a:solidFill>
                <a:latin typeface="Arial" panose="020B0604020202020204" pitchFamily="34" charset="0"/>
                <a:ea typeface="宋体" panose="02010600030101010101" pitchFamily="2" charset="-122"/>
              </a:endParaRPr>
            </a:p>
          </p:txBody>
        </p:sp>
        <p:sp>
          <p:nvSpPr>
            <p:cNvPr id="113680" name="Text Box 21">
              <a:extLst>
                <a:ext uri="{FF2B5EF4-FFF2-40B4-BE49-F238E27FC236}">
                  <a16:creationId xmlns:a16="http://schemas.microsoft.com/office/drawing/2014/main" id="{40AFA35E-8CCB-4CC2-8C7D-7719621C55D3}"/>
                </a:ext>
              </a:extLst>
            </p:cNvPr>
            <p:cNvSpPr txBox="1">
              <a:spLocks noChangeArrowheads="1"/>
            </p:cNvSpPr>
            <p:nvPr/>
          </p:nvSpPr>
          <p:spPr bwMode="auto">
            <a:xfrm>
              <a:off x="4606"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t</a:t>
              </a:r>
              <a:endParaRPr lang="en-US" altLang="zh-CN" sz="1200">
                <a:solidFill>
                  <a:schemeClr val="tx1"/>
                </a:solidFill>
                <a:latin typeface="Arial" panose="020B0604020202020204" pitchFamily="34" charset="0"/>
                <a:ea typeface="宋体" panose="02010600030101010101" pitchFamily="2" charset="-122"/>
              </a:endParaRPr>
            </a:p>
          </p:txBody>
        </p:sp>
        <p:sp>
          <p:nvSpPr>
            <p:cNvPr id="113681" name="Text Box 22">
              <a:extLst>
                <a:ext uri="{FF2B5EF4-FFF2-40B4-BE49-F238E27FC236}">
                  <a16:creationId xmlns:a16="http://schemas.microsoft.com/office/drawing/2014/main" id="{C716C443-7658-449A-9790-91F1E47C15CA}"/>
                </a:ext>
              </a:extLst>
            </p:cNvPr>
            <p:cNvSpPr txBox="1">
              <a:spLocks noChangeArrowheads="1"/>
            </p:cNvSpPr>
            <p:nvPr/>
          </p:nvSpPr>
          <p:spPr bwMode="auto">
            <a:xfrm>
              <a:off x="5027"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f</a:t>
              </a:r>
              <a:endParaRPr lang="en-US" altLang="zh-CN" sz="1200">
                <a:solidFill>
                  <a:schemeClr val="tx1"/>
                </a:solidFill>
                <a:latin typeface="Arial" panose="020B0604020202020204" pitchFamily="34" charset="0"/>
                <a:ea typeface="宋体" panose="02010600030101010101" pitchFamily="2" charset="-122"/>
              </a:endParaRPr>
            </a:p>
          </p:txBody>
        </p:sp>
        <p:sp>
          <p:nvSpPr>
            <p:cNvPr id="113682" name="Text Box 23">
              <a:extLst>
                <a:ext uri="{FF2B5EF4-FFF2-40B4-BE49-F238E27FC236}">
                  <a16:creationId xmlns:a16="http://schemas.microsoft.com/office/drawing/2014/main" id="{05A0E3FC-FA3E-47BB-A5D1-21FC56B3D126}"/>
                </a:ext>
              </a:extLst>
            </p:cNvPr>
            <p:cNvSpPr txBox="1">
              <a:spLocks noChangeArrowheads="1"/>
            </p:cNvSpPr>
            <p:nvPr/>
          </p:nvSpPr>
          <p:spPr bwMode="auto">
            <a:xfrm>
              <a:off x="3969" y="1883"/>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t</a:t>
              </a:r>
              <a:endParaRPr lang="en-US" altLang="zh-CN" sz="1200">
                <a:solidFill>
                  <a:schemeClr val="tx1"/>
                </a:solidFill>
                <a:latin typeface="Arial" panose="020B0604020202020204" pitchFamily="34" charset="0"/>
                <a:ea typeface="宋体" panose="02010600030101010101" pitchFamily="2" charset="-122"/>
              </a:endParaRPr>
            </a:p>
          </p:txBody>
        </p:sp>
        <p:grpSp>
          <p:nvGrpSpPr>
            <p:cNvPr id="113683" name="Group 24">
              <a:extLst>
                <a:ext uri="{FF2B5EF4-FFF2-40B4-BE49-F238E27FC236}">
                  <a16:creationId xmlns:a16="http://schemas.microsoft.com/office/drawing/2014/main" id="{965BFE5A-E7BB-4511-8EF4-AFE4957B4DEB}"/>
                </a:ext>
              </a:extLst>
            </p:cNvPr>
            <p:cNvGrpSpPr>
              <a:grpSpLocks/>
            </p:cNvGrpSpPr>
            <p:nvPr/>
          </p:nvGrpSpPr>
          <p:grpSpPr bwMode="auto">
            <a:xfrm>
              <a:off x="3916" y="1478"/>
              <a:ext cx="301" cy="354"/>
              <a:chOff x="1043" y="2525"/>
              <a:chExt cx="869" cy="740"/>
            </a:xfrm>
          </p:grpSpPr>
          <p:sp>
            <p:nvSpPr>
              <p:cNvPr id="113718" name="Freeform 25">
                <a:extLst>
                  <a:ext uri="{FF2B5EF4-FFF2-40B4-BE49-F238E27FC236}">
                    <a16:creationId xmlns:a16="http://schemas.microsoft.com/office/drawing/2014/main" id="{069EAC43-2267-4135-93CA-26EC51D05FF1}"/>
                  </a:ext>
                </a:extLst>
              </p:cNvPr>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13719" name="Freeform 26">
                <a:extLst>
                  <a:ext uri="{FF2B5EF4-FFF2-40B4-BE49-F238E27FC236}">
                    <a16:creationId xmlns:a16="http://schemas.microsoft.com/office/drawing/2014/main" id="{3FD5D5AE-BB4A-4875-9931-ECFCDC2D7D83}"/>
                  </a:ext>
                </a:extLst>
              </p:cNvPr>
              <p:cNvSpPr>
                <a:spLocks/>
              </p:cNvSpPr>
              <p:nvPr/>
            </p:nvSpPr>
            <p:spPr bwMode="auto">
              <a:xfrm>
                <a:off x="1737" y="279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13720" name="Freeform 27">
                <a:extLst>
                  <a:ext uri="{FF2B5EF4-FFF2-40B4-BE49-F238E27FC236}">
                    <a16:creationId xmlns:a16="http://schemas.microsoft.com/office/drawing/2014/main" id="{54862830-8997-4AE4-B751-6D5C7CC76FB6}"/>
                  </a:ext>
                </a:extLst>
              </p:cNvPr>
              <p:cNvSpPr>
                <a:spLocks/>
              </p:cNvSpPr>
              <p:nvPr/>
            </p:nvSpPr>
            <p:spPr bwMode="auto">
              <a:xfrm>
                <a:off x="1705" y="2639"/>
                <a:ext cx="51" cy="178"/>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13721" name="Freeform 28">
                <a:extLst>
                  <a:ext uri="{FF2B5EF4-FFF2-40B4-BE49-F238E27FC236}">
                    <a16:creationId xmlns:a16="http://schemas.microsoft.com/office/drawing/2014/main" id="{B0D96D16-2D19-406C-9EC2-806471386CB6}"/>
                  </a:ext>
                </a:extLst>
              </p:cNvPr>
              <p:cNvSpPr>
                <a:spLocks/>
              </p:cNvSpPr>
              <p:nvPr/>
            </p:nvSpPr>
            <p:spPr bwMode="auto">
              <a:xfrm>
                <a:off x="1673" y="255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13722" name="Freeform 29">
                <a:extLst>
                  <a:ext uri="{FF2B5EF4-FFF2-40B4-BE49-F238E27FC236}">
                    <a16:creationId xmlns:a16="http://schemas.microsoft.com/office/drawing/2014/main" id="{30E06F3F-B2B1-4BA8-9E23-A07B3DCA5F91}"/>
                  </a:ext>
                </a:extLst>
              </p:cNvPr>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13723" name="Freeform 30">
                <a:extLst>
                  <a:ext uri="{FF2B5EF4-FFF2-40B4-BE49-F238E27FC236}">
                    <a16:creationId xmlns:a16="http://schemas.microsoft.com/office/drawing/2014/main" id="{886BF341-2D3B-4B02-B48D-D5B597D193D0}"/>
                  </a:ext>
                </a:extLst>
              </p:cNvPr>
              <p:cNvSpPr>
                <a:spLocks/>
              </p:cNvSpPr>
              <p:nvPr/>
            </p:nvSpPr>
            <p:spPr bwMode="auto">
              <a:xfrm flipH="1">
                <a:off x="1133" y="2812"/>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13724" name="Freeform 31">
                <a:extLst>
                  <a:ext uri="{FF2B5EF4-FFF2-40B4-BE49-F238E27FC236}">
                    <a16:creationId xmlns:a16="http://schemas.microsoft.com/office/drawing/2014/main" id="{B1607F5E-905C-458D-91E8-70C7F866B7A7}"/>
                  </a:ext>
                </a:extLst>
              </p:cNvPr>
              <p:cNvSpPr>
                <a:spLocks/>
              </p:cNvSpPr>
              <p:nvPr/>
            </p:nvSpPr>
            <p:spPr bwMode="auto">
              <a:xfrm flipH="1">
                <a:off x="1244" y="2586"/>
                <a:ext cx="51" cy="178"/>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13725" name="Freeform 32">
                <a:extLst>
                  <a:ext uri="{FF2B5EF4-FFF2-40B4-BE49-F238E27FC236}">
                    <a16:creationId xmlns:a16="http://schemas.microsoft.com/office/drawing/2014/main" id="{BA5814FD-24A4-4A73-8531-5DE517F589FD}"/>
                  </a:ext>
                </a:extLst>
              </p:cNvPr>
              <p:cNvSpPr>
                <a:spLocks/>
              </p:cNvSpPr>
              <p:nvPr/>
            </p:nvSpPr>
            <p:spPr bwMode="auto">
              <a:xfrm flipH="1">
                <a:off x="1204" y="269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13726" name="AutoShape 33">
                <a:extLst>
                  <a:ext uri="{FF2B5EF4-FFF2-40B4-BE49-F238E27FC236}">
                    <a16:creationId xmlns:a16="http://schemas.microsoft.com/office/drawing/2014/main" id="{F71A4195-7282-4F5D-876C-A573A7267364}"/>
                  </a:ext>
                </a:extLst>
              </p:cNvPr>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zh-CN" altLang="en-US"/>
              </a:p>
            </p:txBody>
          </p:sp>
          <p:sp>
            <p:nvSpPr>
              <p:cNvPr id="113727" name="Rectangle 34">
                <a:extLst>
                  <a:ext uri="{FF2B5EF4-FFF2-40B4-BE49-F238E27FC236}">
                    <a16:creationId xmlns:a16="http://schemas.microsoft.com/office/drawing/2014/main" id="{9A9F1365-17F8-41D7-9B23-D0A7B1F67A24}"/>
                  </a:ext>
                </a:extLst>
              </p:cNvPr>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grpSp>
        <p:sp>
          <p:nvSpPr>
            <p:cNvPr id="113684" name="Text Box 35">
              <a:extLst>
                <a:ext uri="{FF2B5EF4-FFF2-40B4-BE49-F238E27FC236}">
                  <a16:creationId xmlns:a16="http://schemas.microsoft.com/office/drawing/2014/main" id="{1F458C92-520C-41AC-A6F8-0E86AFFD3FB5}"/>
                </a:ext>
              </a:extLst>
            </p:cNvPr>
            <p:cNvSpPr txBox="1">
              <a:spLocks noChangeArrowheads="1"/>
            </p:cNvSpPr>
            <p:nvPr/>
          </p:nvSpPr>
          <p:spPr bwMode="auto">
            <a:xfrm>
              <a:off x="3960" y="1489"/>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2</a:t>
              </a:r>
              <a:endParaRPr lang="en-US" altLang="zh-CN" sz="1200">
                <a:solidFill>
                  <a:schemeClr val="tx1"/>
                </a:solidFill>
                <a:latin typeface="Arial" panose="020B0604020202020204" pitchFamily="34" charset="0"/>
                <a:ea typeface="宋体" panose="02010600030101010101" pitchFamily="2" charset="-122"/>
              </a:endParaRPr>
            </a:p>
          </p:txBody>
        </p:sp>
        <p:sp>
          <p:nvSpPr>
            <p:cNvPr id="113685" name="Text Box 36">
              <a:extLst>
                <a:ext uri="{FF2B5EF4-FFF2-40B4-BE49-F238E27FC236}">
                  <a16:creationId xmlns:a16="http://schemas.microsoft.com/office/drawing/2014/main" id="{6AF6D72F-DE1E-4BA1-84A1-6FC763C7B8BC}"/>
                </a:ext>
              </a:extLst>
            </p:cNvPr>
            <p:cNvSpPr txBox="1">
              <a:spLocks noChangeArrowheads="1"/>
            </p:cNvSpPr>
            <p:nvPr/>
          </p:nvSpPr>
          <p:spPr bwMode="auto">
            <a:xfrm>
              <a:off x="4812" y="1887"/>
              <a:ext cx="1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f</a:t>
              </a:r>
              <a:endParaRPr lang="en-US" altLang="zh-CN" sz="1200">
                <a:solidFill>
                  <a:schemeClr val="tx1"/>
                </a:solidFill>
                <a:latin typeface="Arial" panose="020B0604020202020204" pitchFamily="34" charset="0"/>
                <a:ea typeface="宋体" panose="02010600030101010101" pitchFamily="2" charset="-122"/>
              </a:endParaRPr>
            </a:p>
          </p:txBody>
        </p:sp>
        <p:grpSp>
          <p:nvGrpSpPr>
            <p:cNvPr id="113686" name="Group 37">
              <a:extLst>
                <a:ext uri="{FF2B5EF4-FFF2-40B4-BE49-F238E27FC236}">
                  <a16:creationId xmlns:a16="http://schemas.microsoft.com/office/drawing/2014/main" id="{FB878D78-DBDF-4E3E-92CA-9B881FAA1206}"/>
                </a:ext>
              </a:extLst>
            </p:cNvPr>
            <p:cNvGrpSpPr>
              <a:grpSpLocks/>
            </p:cNvGrpSpPr>
            <p:nvPr/>
          </p:nvGrpSpPr>
          <p:grpSpPr bwMode="auto">
            <a:xfrm rot="-5400000">
              <a:off x="4262" y="1451"/>
              <a:ext cx="242" cy="1719"/>
              <a:chOff x="4576" y="2046"/>
              <a:chExt cx="242" cy="1719"/>
            </a:xfrm>
          </p:grpSpPr>
          <p:sp>
            <p:nvSpPr>
              <p:cNvPr id="113710" name="Rectangle 38">
                <a:extLst>
                  <a:ext uri="{FF2B5EF4-FFF2-40B4-BE49-F238E27FC236}">
                    <a16:creationId xmlns:a16="http://schemas.microsoft.com/office/drawing/2014/main" id="{2539F7B0-D1BE-4ED3-AE18-C01BAF6E3507}"/>
                  </a:ext>
                </a:extLst>
              </p:cNvPr>
              <p:cNvSpPr>
                <a:spLocks noChangeArrowheads="1"/>
              </p:cNvSpPr>
              <p:nvPr/>
            </p:nvSpPr>
            <p:spPr bwMode="auto">
              <a:xfrm>
                <a:off x="4582" y="2046"/>
                <a:ext cx="224" cy="1719"/>
              </a:xfrm>
              <a:prstGeom prst="rect">
                <a:avLst/>
              </a:prstGeom>
              <a:solidFill>
                <a:srgbClr val="FF99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13711" name="Line 39">
                <a:extLst>
                  <a:ext uri="{FF2B5EF4-FFF2-40B4-BE49-F238E27FC236}">
                    <a16:creationId xmlns:a16="http://schemas.microsoft.com/office/drawing/2014/main" id="{79BC8708-50B9-44A7-A30E-3959C96A9D6B}"/>
                  </a:ext>
                </a:extLst>
              </p:cNvPr>
              <p:cNvSpPr>
                <a:spLocks noChangeShapeType="1"/>
              </p:cNvSpPr>
              <p:nvPr/>
            </p:nvSpPr>
            <p:spPr bwMode="auto">
              <a:xfrm>
                <a:off x="4582" y="2270"/>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12" name="Line 40">
                <a:extLst>
                  <a:ext uri="{FF2B5EF4-FFF2-40B4-BE49-F238E27FC236}">
                    <a16:creationId xmlns:a16="http://schemas.microsoft.com/office/drawing/2014/main" id="{208ABC5C-CC38-4D4C-BC4F-44623601A9C1}"/>
                  </a:ext>
                </a:extLst>
              </p:cNvPr>
              <p:cNvSpPr>
                <a:spLocks noChangeShapeType="1"/>
              </p:cNvSpPr>
              <p:nvPr/>
            </p:nvSpPr>
            <p:spPr bwMode="auto">
              <a:xfrm>
                <a:off x="4579" y="2492"/>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13" name="Line 41">
                <a:extLst>
                  <a:ext uri="{FF2B5EF4-FFF2-40B4-BE49-F238E27FC236}">
                    <a16:creationId xmlns:a16="http://schemas.microsoft.com/office/drawing/2014/main" id="{52A78F20-3009-49C6-92D6-CB0E0A22752D}"/>
                  </a:ext>
                </a:extLst>
              </p:cNvPr>
              <p:cNvSpPr>
                <a:spLocks noChangeShapeType="1"/>
              </p:cNvSpPr>
              <p:nvPr/>
            </p:nvSpPr>
            <p:spPr bwMode="auto">
              <a:xfrm>
                <a:off x="4576" y="2705"/>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14" name="Line 42">
                <a:extLst>
                  <a:ext uri="{FF2B5EF4-FFF2-40B4-BE49-F238E27FC236}">
                    <a16:creationId xmlns:a16="http://schemas.microsoft.com/office/drawing/2014/main" id="{B860C4DC-1538-4D2C-B262-870E6A1CA50B}"/>
                  </a:ext>
                </a:extLst>
              </p:cNvPr>
              <p:cNvSpPr>
                <a:spLocks noChangeShapeType="1"/>
              </p:cNvSpPr>
              <p:nvPr/>
            </p:nvSpPr>
            <p:spPr bwMode="auto">
              <a:xfrm>
                <a:off x="4581" y="2923"/>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15" name="Line 43">
                <a:extLst>
                  <a:ext uri="{FF2B5EF4-FFF2-40B4-BE49-F238E27FC236}">
                    <a16:creationId xmlns:a16="http://schemas.microsoft.com/office/drawing/2014/main" id="{7A053237-D57A-4C53-87B8-47525290E792}"/>
                  </a:ext>
                </a:extLst>
              </p:cNvPr>
              <p:cNvSpPr>
                <a:spLocks noChangeShapeType="1"/>
              </p:cNvSpPr>
              <p:nvPr/>
            </p:nvSpPr>
            <p:spPr bwMode="auto">
              <a:xfrm>
                <a:off x="4579" y="3138"/>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16" name="Line 44">
                <a:extLst>
                  <a:ext uri="{FF2B5EF4-FFF2-40B4-BE49-F238E27FC236}">
                    <a16:creationId xmlns:a16="http://schemas.microsoft.com/office/drawing/2014/main" id="{BAF0DBA1-C0C8-4A5F-8ED2-93DB8E9915CA}"/>
                  </a:ext>
                </a:extLst>
              </p:cNvPr>
              <p:cNvSpPr>
                <a:spLocks noChangeShapeType="1"/>
              </p:cNvSpPr>
              <p:nvPr/>
            </p:nvSpPr>
            <p:spPr bwMode="auto">
              <a:xfrm>
                <a:off x="4579" y="3345"/>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717" name="Line 45">
                <a:extLst>
                  <a:ext uri="{FF2B5EF4-FFF2-40B4-BE49-F238E27FC236}">
                    <a16:creationId xmlns:a16="http://schemas.microsoft.com/office/drawing/2014/main" id="{751861C4-574D-4BA8-88CE-A40020865E23}"/>
                  </a:ext>
                </a:extLst>
              </p:cNvPr>
              <p:cNvSpPr>
                <a:spLocks noChangeShapeType="1"/>
              </p:cNvSpPr>
              <p:nvPr/>
            </p:nvSpPr>
            <p:spPr bwMode="auto">
              <a:xfrm>
                <a:off x="4594" y="3558"/>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3687" name="Text Box 46">
              <a:extLst>
                <a:ext uri="{FF2B5EF4-FFF2-40B4-BE49-F238E27FC236}">
                  <a16:creationId xmlns:a16="http://schemas.microsoft.com/office/drawing/2014/main" id="{3FC40F1B-FE68-40CE-A5AC-DB69812599F2}"/>
                </a:ext>
              </a:extLst>
            </p:cNvPr>
            <p:cNvSpPr txBox="1">
              <a:spLocks noChangeArrowheads="1"/>
            </p:cNvSpPr>
            <p:nvPr/>
          </p:nvSpPr>
          <p:spPr bwMode="auto">
            <a:xfrm>
              <a:off x="3534"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0</a:t>
              </a:r>
              <a:endParaRPr lang="en-US" altLang="zh-CN" sz="1200">
                <a:solidFill>
                  <a:schemeClr val="tx1"/>
                </a:solidFill>
                <a:latin typeface="Arial" panose="020B0604020202020204" pitchFamily="34" charset="0"/>
                <a:ea typeface="宋体" panose="02010600030101010101" pitchFamily="2" charset="-122"/>
              </a:endParaRPr>
            </a:p>
          </p:txBody>
        </p:sp>
        <p:sp>
          <p:nvSpPr>
            <p:cNvPr id="113688" name="Text Box 47">
              <a:extLst>
                <a:ext uri="{FF2B5EF4-FFF2-40B4-BE49-F238E27FC236}">
                  <a16:creationId xmlns:a16="http://schemas.microsoft.com/office/drawing/2014/main" id="{72C38672-AC34-4F92-ADD1-FF4064793B62}"/>
                </a:ext>
              </a:extLst>
            </p:cNvPr>
            <p:cNvSpPr txBox="1">
              <a:spLocks noChangeArrowheads="1"/>
            </p:cNvSpPr>
            <p:nvPr/>
          </p:nvSpPr>
          <p:spPr bwMode="auto">
            <a:xfrm>
              <a:off x="3733"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0</a:t>
              </a:r>
              <a:endParaRPr lang="en-US" altLang="zh-CN" sz="1200">
                <a:solidFill>
                  <a:schemeClr val="tx1"/>
                </a:solidFill>
                <a:latin typeface="Arial" panose="020B0604020202020204" pitchFamily="34" charset="0"/>
                <a:ea typeface="宋体" panose="02010600030101010101" pitchFamily="2" charset="-122"/>
              </a:endParaRPr>
            </a:p>
          </p:txBody>
        </p:sp>
        <p:sp>
          <p:nvSpPr>
            <p:cNvPr id="113689" name="Text Box 48">
              <a:extLst>
                <a:ext uri="{FF2B5EF4-FFF2-40B4-BE49-F238E27FC236}">
                  <a16:creationId xmlns:a16="http://schemas.microsoft.com/office/drawing/2014/main" id="{C4AE353B-5732-483D-86D8-E66C5719AF90}"/>
                </a:ext>
              </a:extLst>
            </p:cNvPr>
            <p:cNvSpPr txBox="1">
              <a:spLocks noChangeArrowheads="1"/>
            </p:cNvSpPr>
            <p:nvPr/>
          </p:nvSpPr>
          <p:spPr bwMode="auto">
            <a:xfrm>
              <a:off x="4181"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0</a:t>
              </a:r>
              <a:endParaRPr lang="en-US" altLang="zh-CN" sz="1200">
                <a:solidFill>
                  <a:schemeClr val="tx1"/>
                </a:solidFill>
                <a:latin typeface="Arial" panose="020B0604020202020204" pitchFamily="34" charset="0"/>
                <a:ea typeface="宋体" panose="02010600030101010101" pitchFamily="2" charset="-122"/>
              </a:endParaRPr>
            </a:p>
          </p:txBody>
        </p:sp>
        <p:sp>
          <p:nvSpPr>
            <p:cNvPr id="113690" name="Text Box 49">
              <a:extLst>
                <a:ext uri="{FF2B5EF4-FFF2-40B4-BE49-F238E27FC236}">
                  <a16:creationId xmlns:a16="http://schemas.microsoft.com/office/drawing/2014/main" id="{FB646648-77A6-4263-90C8-6F3CA684B052}"/>
                </a:ext>
              </a:extLst>
            </p:cNvPr>
            <p:cNvSpPr txBox="1">
              <a:spLocks noChangeArrowheads="1"/>
            </p:cNvSpPr>
            <p:nvPr/>
          </p:nvSpPr>
          <p:spPr bwMode="auto">
            <a:xfrm>
              <a:off x="4377"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0</a:t>
              </a:r>
              <a:endParaRPr lang="en-US" altLang="zh-CN" sz="1200">
                <a:solidFill>
                  <a:schemeClr val="tx1"/>
                </a:solidFill>
                <a:latin typeface="Arial" panose="020B0604020202020204" pitchFamily="34" charset="0"/>
                <a:ea typeface="宋体" panose="02010600030101010101" pitchFamily="2" charset="-122"/>
              </a:endParaRPr>
            </a:p>
          </p:txBody>
        </p:sp>
        <p:sp>
          <p:nvSpPr>
            <p:cNvPr id="113691" name="Text Box 50">
              <a:extLst>
                <a:ext uri="{FF2B5EF4-FFF2-40B4-BE49-F238E27FC236}">
                  <a16:creationId xmlns:a16="http://schemas.microsoft.com/office/drawing/2014/main" id="{3332E51A-8AF4-4DEF-BBB1-FD7C57832AE0}"/>
                </a:ext>
              </a:extLst>
            </p:cNvPr>
            <p:cNvSpPr txBox="1">
              <a:spLocks noChangeArrowheads="1"/>
            </p:cNvSpPr>
            <p:nvPr/>
          </p:nvSpPr>
          <p:spPr bwMode="auto">
            <a:xfrm>
              <a:off x="4603"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5</a:t>
              </a:r>
              <a:endParaRPr lang="en-US" altLang="zh-CN" sz="1200">
                <a:solidFill>
                  <a:schemeClr val="tx1"/>
                </a:solidFill>
                <a:latin typeface="Arial" panose="020B0604020202020204" pitchFamily="34" charset="0"/>
                <a:ea typeface="宋体" panose="02010600030101010101" pitchFamily="2" charset="-122"/>
              </a:endParaRPr>
            </a:p>
          </p:txBody>
        </p:sp>
        <p:sp>
          <p:nvSpPr>
            <p:cNvPr id="113692" name="Text Box 51">
              <a:extLst>
                <a:ext uri="{FF2B5EF4-FFF2-40B4-BE49-F238E27FC236}">
                  <a16:creationId xmlns:a16="http://schemas.microsoft.com/office/drawing/2014/main" id="{683C5F84-F6A4-496A-A3FE-16EF6A1187E8}"/>
                </a:ext>
              </a:extLst>
            </p:cNvPr>
            <p:cNvSpPr txBox="1">
              <a:spLocks noChangeArrowheads="1"/>
            </p:cNvSpPr>
            <p:nvPr/>
          </p:nvSpPr>
          <p:spPr bwMode="auto">
            <a:xfrm>
              <a:off x="5024"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0</a:t>
              </a:r>
              <a:endParaRPr lang="en-US" altLang="zh-CN" sz="1200">
                <a:solidFill>
                  <a:schemeClr val="tx1"/>
                </a:solidFill>
                <a:latin typeface="Arial" panose="020B0604020202020204" pitchFamily="34" charset="0"/>
                <a:ea typeface="宋体" panose="02010600030101010101" pitchFamily="2" charset="-122"/>
              </a:endParaRPr>
            </a:p>
          </p:txBody>
        </p:sp>
        <p:sp>
          <p:nvSpPr>
            <p:cNvPr id="113693" name="Text Box 52">
              <a:extLst>
                <a:ext uri="{FF2B5EF4-FFF2-40B4-BE49-F238E27FC236}">
                  <a16:creationId xmlns:a16="http://schemas.microsoft.com/office/drawing/2014/main" id="{0222768F-B474-43C0-8F92-AA50144345E3}"/>
                </a:ext>
              </a:extLst>
            </p:cNvPr>
            <p:cNvSpPr txBox="1">
              <a:spLocks noChangeArrowheads="1"/>
            </p:cNvSpPr>
            <p:nvPr/>
          </p:nvSpPr>
          <p:spPr bwMode="auto">
            <a:xfrm>
              <a:off x="3966" y="218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4</a:t>
              </a:r>
              <a:endParaRPr lang="en-US" altLang="zh-CN" sz="1200">
                <a:solidFill>
                  <a:schemeClr val="tx1"/>
                </a:solidFill>
                <a:latin typeface="Arial" panose="020B0604020202020204" pitchFamily="34" charset="0"/>
                <a:ea typeface="宋体" panose="02010600030101010101" pitchFamily="2" charset="-122"/>
              </a:endParaRPr>
            </a:p>
          </p:txBody>
        </p:sp>
        <p:sp>
          <p:nvSpPr>
            <p:cNvPr id="113694" name="Text Box 53">
              <a:extLst>
                <a:ext uri="{FF2B5EF4-FFF2-40B4-BE49-F238E27FC236}">
                  <a16:creationId xmlns:a16="http://schemas.microsoft.com/office/drawing/2014/main" id="{C6798359-4C19-4A39-ACA3-52210822E9EC}"/>
                </a:ext>
              </a:extLst>
            </p:cNvPr>
            <p:cNvSpPr txBox="1">
              <a:spLocks noChangeArrowheads="1"/>
            </p:cNvSpPr>
            <p:nvPr/>
          </p:nvSpPr>
          <p:spPr bwMode="auto">
            <a:xfrm>
              <a:off x="4809" y="2190"/>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0</a:t>
              </a:r>
              <a:endParaRPr lang="en-US" altLang="zh-CN" sz="1200">
                <a:solidFill>
                  <a:schemeClr val="tx1"/>
                </a:solidFill>
                <a:latin typeface="Arial" panose="020B0604020202020204" pitchFamily="34" charset="0"/>
                <a:ea typeface="宋体" panose="02010600030101010101" pitchFamily="2" charset="-122"/>
              </a:endParaRPr>
            </a:p>
          </p:txBody>
        </p:sp>
        <p:sp>
          <p:nvSpPr>
            <p:cNvPr id="113695" name="Line 54">
              <a:extLst>
                <a:ext uri="{FF2B5EF4-FFF2-40B4-BE49-F238E27FC236}">
                  <a16:creationId xmlns:a16="http://schemas.microsoft.com/office/drawing/2014/main" id="{3F306A37-9E15-4C65-BA0C-6D332C49A4F6}"/>
                </a:ext>
              </a:extLst>
            </p:cNvPr>
            <p:cNvSpPr>
              <a:spLocks noChangeShapeType="1"/>
            </p:cNvSpPr>
            <p:nvPr/>
          </p:nvSpPr>
          <p:spPr bwMode="auto">
            <a:xfrm>
              <a:off x="4078" y="2624"/>
              <a:ext cx="0" cy="59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3696" name="Group 55">
              <a:extLst>
                <a:ext uri="{FF2B5EF4-FFF2-40B4-BE49-F238E27FC236}">
                  <a16:creationId xmlns:a16="http://schemas.microsoft.com/office/drawing/2014/main" id="{A092EDA6-1977-4DD6-B7F6-7B0F7EEED234}"/>
                </a:ext>
              </a:extLst>
            </p:cNvPr>
            <p:cNvGrpSpPr>
              <a:grpSpLocks/>
            </p:cNvGrpSpPr>
            <p:nvPr/>
          </p:nvGrpSpPr>
          <p:grpSpPr bwMode="auto">
            <a:xfrm>
              <a:off x="4579" y="1465"/>
              <a:ext cx="301" cy="354"/>
              <a:chOff x="1043" y="2525"/>
              <a:chExt cx="869" cy="740"/>
            </a:xfrm>
          </p:grpSpPr>
          <p:sp>
            <p:nvSpPr>
              <p:cNvPr id="113700" name="Freeform 56">
                <a:extLst>
                  <a:ext uri="{FF2B5EF4-FFF2-40B4-BE49-F238E27FC236}">
                    <a16:creationId xmlns:a16="http://schemas.microsoft.com/office/drawing/2014/main" id="{C04372B4-60AB-49F5-ABAE-82C3187AC7DA}"/>
                  </a:ext>
                </a:extLst>
              </p:cNvPr>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13701" name="Freeform 57">
                <a:extLst>
                  <a:ext uri="{FF2B5EF4-FFF2-40B4-BE49-F238E27FC236}">
                    <a16:creationId xmlns:a16="http://schemas.microsoft.com/office/drawing/2014/main" id="{9B759CA3-5A97-4518-AC0A-3DD79A904345}"/>
                  </a:ext>
                </a:extLst>
              </p:cNvPr>
              <p:cNvSpPr>
                <a:spLocks/>
              </p:cNvSpPr>
              <p:nvPr/>
            </p:nvSpPr>
            <p:spPr bwMode="auto">
              <a:xfrm>
                <a:off x="1737" y="279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13702" name="Freeform 58">
                <a:extLst>
                  <a:ext uri="{FF2B5EF4-FFF2-40B4-BE49-F238E27FC236}">
                    <a16:creationId xmlns:a16="http://schemas.microsoft.com/office/drawing/2014/main" id="{123E32A4-C37F-4C36-A8CD-BB33F81945C5}"/>
                  </a:ext>
                </a:extLst>
              </p:cNvPr>
              <p:cNvSpPr>
                <a:spLocks/>
              </p:cNvSpPr>
              <p:nvPr/>
            </p:nvSpPr>
            <p:spPr bwMode="auto">
              <a:xfrm>
                <a:off x="1705" y="2639"/>
                <a:ext cx="51" cy="178"/>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accent2"/>
              </a:solidFill>
              <a:ln w="9525">
                <a:solidFill>
                  <a:schemeClr val="tx1"/>
                </a:solidFill>
                <a:round/>
                <a:headEnd/>
                <a:tailEnd/>
              </a:ln>
            </p:spPr>
            <p:txBody>
              <a:bodyPr wrap="none" anchor="ctr"/>
              <a:lstStyle/>
              <a:p>
                <a:endParaRPr lang="zh-CN" altLang="en-US"/>
              </a:p>
            </p:txBody>
          </p:sp>
          <p:sp>
            <p:nvSpPr>
              <p:cNvPr id="113703" name="Freeform 59">
                <a:extLst>
                  <a:ext uri="{FF2B5EF4-FFF2-40B4-BE49-F238E27FC236}">
                    <a16:creationId xmlns:a16="http://schemas.microsoft.com/office/drawing/2014/main" id="{57E0F47A-AC9D-4D93-9058-1696929B3073}"/>
                  </a:ext>
                </a:extLst>
              </p:cNvPr>
              <p:cNvSpPr>
                <a:spLocks/>
              </p:cNvSpPr>
              <p:nvPr/>
            </p:nvSpPr>
            <p:spPr bwMode="auto">
              <a:xfrm>
                <a:off x="1673" y="255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accent2"/>
              </a:solidFill>
              <a:ln w="9525">
                <a:solidFill>
                  <a:schemeClr val="tx1"/>
                </a:solidFill>
                <a:round/>
                <a:headEnd/>
                <a:tailEnd/>
              </a:ln>
            </p:spPr>
            <p:txBody>
              <a:bodyPr wrap="none" anchor="ctr"/>
              <a:lstStyle/>
              <a:p>
                <a:endParaRPr lang="zh-CN" altLang="en-US"/>
              </a:p>
            </p:txBody>
          </p:sp>
          <p:sp>
            <p:nvSpPr>
              <p:cNvPr id="113704" name="Freeform 60">
                <a:extLst>
                  <a:ext uri="{FF2B5EF4-FFF2-40B4-BE49-F238E27FC236}">
                    <a16:creationId xmlns:a16="http://schemas.microsoft.com/office/drawing/2014/main" id="{BFB10C0F-D179-4FB8-9889-3394F098BE48}"/>
                  </a:ext>
                </a:extLst>
              </p:cNvPr>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13705" name="Freeform 61">
                <a:extLst>
                  <a:ext uri="{FF2B5EF4-FFF2-40B4-BE49-F238E27FC236}">
                    <a16:creationId xmlns:a16="http://schemas.microsoft.com/office/drawing/2014/main" id="{DB1397F4-B5C4-45D3-940D-DC3978B91F92}"/>
                  </a:ext>
                </a:extLst>
              </p:cNvPr>
              <p:cNvSpPr>
                <a:spLocks/>
              </p:cNvSpPr>
              <p:nvPr/>
            </p:nvSpPr>
            <p:spPr bwMode="auto">
              <a:xfrm flipH="1">
                <a:off x="1133" y="2812"/>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13706" name="Freeform 62">
                <a:extLst>
                  <a:ext uri="{FF2B5EF4-FFF2-40B4-BE49-F238E27FC236}">
                    <a16:creationId xmlns:a16="http://schemas.microsoft.com/office/drawing/2014/main" id="{A09B5E4A-DCC6-4983-9071-D82C6131AA75}"/>
                  </a:ext>
                </a:extLst>
              </p:cNvPr>
              <p:cNvSpPr>
                <a:spLocks/>
              </p:cNvSpPr>
              <p:nvPr/>
            </p:nvSpPr>
            <p:spPr bwMode="auto">
              <a:xfrm flipH="1">
                <a:off x="1244" y="2586"/>
                <a:ext cx="51" cy="178"/>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accent2"/>
              </a:solidFill>
              <a:ln w="9525">
                <a:solidFill>
                  <a:schemeClr val="tx1"/>
                </a:solidFill>
                <a:round/>
                <a:headEnd/>
                <a:tailEnd/>
              </a:ln>
            </p:spPr>
            <p:txBody>
              <a:bodyPr wrap="none" anchor="ctr"/>
              <a:lstStyle/>
              <a:p>
                <a:endParaRPr lang="zh-CN" altLang="en-US"/>
              </a:p>
            </p:txBody>
          </p:sp>
          <p:sp>
            <p:nvSpPr>
              <p:cNvPr id="113707" name="Freeform 63">
                <a:extLst>
                  <a:ext uri="{FF2B5EF4-FFF2-40B4-BE49-F238E27FC236}">
                    <a16:creationId xmlns:a16="http://schemas.microsoft.com/office/drawing/2014/main" id="{A2000FFE-802F-4A67-BBD3-35B3ABD4ED76}"/>
                  </a:ext>
                </a:extLst>
              </p:cNvPr>
              <p:cNvSpPr>
                <a:spLocks/>
              </p:cNvSpPr>
              <p:nvPr/>
            </p:nvSpPr>
            <p:spPr bwMode="auto">
              <a:xfrm flipH="1">
                <a:off x="1204" y="269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accent2"/>
              </a:solidFill>
              <a:ln w="9525">
                <a:solidFill>
                  <a:schemeClr val="tx1"/>
                </a:solidFill>
                <a:round/>
                <a:headEnd/>
                <a:tailEnd/>
              </a:ln>
            </p:spPr>
            <p:txBody>
              <a:bodyPr wrap="none" anchor="ctr"/>
              <a:lstStyle/>
              <a:p>
                <a:endParaRPr lang="zh-CN" altLang="en-US"/>
              </a:p>
            </p:txBody>
          </p:sp>
          <p:sp>
            <p:nvSpPr>
              <p:cNvPr id="113708" name="AutoShape 64">
                <a:extLst>
                  <a:ext uri="{FF2B5EF4-FFF2-40B4-BE49-F238E27FC236}">
                    <a16:creationId xmlns:a16="http://schemas.microsoft.com/office/drawing/2014/main" id="{4116CD66-3DD1-4071-BBEE-DEE71210A470}"/>
                  </a:ext>
                </a:extLst>
              </p:cNvPr>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zh-CN" altLang="en-US"/>
              </a:p>
            </p:txBody>
          </p:sp>
          <p:sp>
            <p:nvSpPr>
              <p:cNvPr id="113709" name="Rectangle 65">
                <a:extLst>
                  <a:ext uri="{FF2B5EF4-FFF2-40B4-BE49-F238E27FC236}">
                    <a16:creationId xmlns:a16="http://schemas.microsoft.com/office/drawing/2014/main" id="{6A69C5AF-B6C3-4CF7-AD69-92E3701872F4}"/>
                  </a:ext>
                </a:extLst>
              </p:cNvPr>
              <p:cNvSpPr>
                <a:spLocks noChangeArrowheads="1"/>
              </p:cNvSpPr>
              <p:nvPr/>
            </p:nvSpPr>
            <p:spPr bwMode="auto">
              <a:xfrm>
                <a:off x="1163" y="3089"/>
                <a:ext cx="657" cy="157"/>
              </a:xfrm>
              <a:prstGeom prst="rect">
                <a:avLst/>
              </a:prstGeom>
              <a:solidFill>
                <a:schemeClr val="accent2"/>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grpSp>
        <p:sp>
          <p:nvSpPr>
            <p:cNvPr id="113697" name="Text Box 66">
              <a:extLst>
                <a:ext uri="{FF2B5EF4-FFF2-40B4-BE49-F238E27FC236}">
                  <a16:creationId xmlns:a16="http://schemas.microsoft.com/office/drawing/2014/main" id="{2BBAFA5B-4E9D-480E-960C-75A2EDFD8116}"/>
                </a:ext>
              </a:extLst>
            </p:cNvPr>
            <p:cNvSpPr txBox="1">
              <a:spLocks noChangeArrowheads="1"/>
            </p:cNvSpPr>
            <p:nvPr/>
          </p:nvSpPr>
          <p:spPr bwMode="auto">
            <a:xfrm>
              <a:off x="4623" y="1476"/>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6</a:t>
              </a:r>
              <a:endParaRPr lang="en-US" altLang="zh-CN" sz="1200">
                <a:solidFill>
                  <a:schemeClr val="tx1"/>
                </a:solidFill>
                <a:latin typeface="Arial" panose="020B0604020202020204" pitchFamily="34" charset="0"/>
                <a:ea typeface="宋体" panose="02010600030101010101" pitchFamily="2" charset="-122"/>
              </a:endParaRPr>
            </a:p>
          </p:txBody>
        </p:sp>
        <p:sp>
          <p:nvSpPr>
            <p:cNvPr id="113698" name="Line 67">
              <a:extLst>
                <a:ext uri="{FF2B5EF4-FFF2-40B4-BE49-F238E27FC236}">
                  <a16:creationId xmlns:a16="http://schemas.microsoft.com/office/drawing/2014/main" id="{D59B1AEF-78C6-42C7-AA7A-1E863539973F}"/>
                </a:ext>
              </a:extLst>
            </p:cNvPr>
            <p:cNvSpPr>
              <a:spLocks noChangeShapeType="1"/>
            </p:cNvSpPr>
            <p:nvPr/>
          </p:nvSpPr>
          <p:spPr bwMode="auto">
            <a:xfrm>
              <a:off x="4723" y="2629"/>
              <a:ext cx="0" cy="59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99" name="Text Box 68">
              <a:extLst>
                <a:ext uri="{FF2B5EF4-FFF2-40B4-BE49-F238E27FC236}">
                  <a16:creationId xmlns:a16="http://schemas.microsoft.com/office/drawing/2014/main" id="{2A6F1255-F373-441F-AC47-DFF9DDB17A03}"/>
                </a:ext>
              </a:extLst>
            </p:cNvPr>
            <p:cNvSpPr txBox="1">
              <a:spLocks noChangeArrowheads="1"/>
            </p:cNvSpPr>
            <p:nvPr/>
          </p:nvSpPr>
          <p:spPr bwMode="auto">
            <a:xfrm>
              <a:off x="4175" y="3322"/>
              <a:ext cx="47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3200">
                  <a:solidFill>
                    <a:schemeClr val="tx1"/>
                  </a:solidFill>
                  <a:latin typeface="Arial" panose="020B0604020202020204" pitchFamily="34" charset="0"/>
                  <a:ea typeface="宋体" panose="02010600030101010101" pitchFamily="2" charset="-122"/>
                </a:rPr>
                <a:t>CS</a:t>
              </a:r>
            </a:p>
          </p:txBody>
        </p:sp>
      </p:grpSp>
      <p:sp>
        <p:nvSpPr>
          <p:cNvPr id="113672" name="AutoShape 5">
            <a:extLst>
              <a:ext uri="{FF2B5EF4-FFF2-40B4-BE49-F238E27FC236}">
                <a16:creationId xmlns:a16="http://schemas.microsoft.com/office/drawing/2014/main" id="{EE6E6ED0-C6F1-460B-BA47-9D6442094C1D}"/>
              </a:ext>
            </a:extLst>
          </p:cNvPr>
          <p:cNvSpPr>
            <a:spLocks noChangeArrowheads="1"/>
          </p:cNvSpPr>
          <p:nvPr/>
        </p:nvSpPr>
        <p:spPr bwMode="auto">
          <a:xfrm>
            <a:off x="1420813" y="1987550"/>
            <a:ext cx="4108450" cy="809625"/>
          </a:xfrm>
          <a:prstGeom prst="wedgeRoundRectCallout">
            <a:avLst>
              <a:gd name="adj1" fmla="val 8806"/>
              <a:gd name="adj2" fmla="val -4837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sz="2800" b="0">
              <a:solidFill>
                <a:srgbClr val="FF0000"/>
              </a:solidFill>
              <a:latin typeface="Arial" panose="020B0604020202020204" pitchFamily="34" charset="0"/>
            </a:endParaRPr>
          </a:p>
        </p:txBody>
      </p:sp>
    </p:spTree>
  </p:cSld>
  <p:clrMapOvr>
    <a:masterClrMapping/>
  </p:clrMapOvr>
  <p:transition spd="slow"/>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Footer Placeholder 3">
            <a:extLst>
              <a:ext uri="{FF2B5EF4-FFF2-40B4-BE49-F238E27FC236}">
                <a16:creationId xmlns:a16="http://schemas.microsoft.com/office/drawing/2014/main" id="{4EE40424-DAB3-401D-9778-99F54C31C6F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14691" name="Slide Number Placeholder 4">
            <a:extLst>
              <a:ext uri="{FF2B5EF4-FFF2-40B4-BE49-F238E27FC236}">
                <a16:creationId xmlns:a16="http://schemas.microsoft.com/office/drawing/2014/main" id="{CC602661-8C6F-4758-B1C0-B1F3C8EC77C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69AD4E36-EA0B-4300-AE14-0BD97B9E7774}" type="slidenum">
              <a:rPr lang="ar-SA" altLang="zh-CN" sz="1400" b="0">
                <a:solidFill>
                  <a:schemeClr val="tx1"/>
                </a:solidFill>
                <a:latin typeface="Arial" panose="020B0604020202020204" pitchFamily="34" charset="0"/>
              </a:rPr>
              <a:pPr/>
              <a:t>107</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14692" name="Picture 6" descr="magic">
            <a:extLst>
              <a:ext uri="{FF2B5EF4-FFF2-40B4-BE49-F238E27FC236}">
                <a16:creationId xmlns:a16="http://schemas.microsoft.com/office/drawing/2014/main" id="{091FC772-DCBA-49D5-A657-AA2EB8A84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3082925"/>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3" name="Rectangle 2">
            <a:extLst>
              <a:ext uri="{FF2B5EF4-FFF2-40B4-BE49-F238E27FC236}">
                <a16:creationId xmlns:a16="http://schemas.microsoft.com/office/drawing/2014/main" id="{6B258D5C-98E1-4F0B-9906-2067533E4703}"/>
              </a:ext>
            </a:extLst>
          </p:cNvPr>
          <p:cNvSpPr>
            <a:spLocks noGrp="1" noChangeArrowheads="1"/>
          </p:cNvSpPr>
          <p:nvPr>
            <p:ph type="title"/>
          </p:nvPr>
        </p:nvSpPr>
        <p:spPr/>
        <p:txBody>
          <a:bodyPr/>
          <a:lstStyle/>
          <a:p>
            <a:r>
              <a:rPr lang="en-US" altLang="zh-CN">
                <a:ea typeface="宋体" panose="02010600030101010101" pitchFamily="2" charset="-122"/>
              </a:rPr>
              <a:t>Bakery Algorithm</a:t>
            </a:r>
          </a:p>
        </p:txBody>
      </p:sp>
      <p:sp>
        <p:nvSpPr>
          <p:cNvPr id="114694" name="Rectangle 3">
            <a:extLst>
              <a:ext uri="{FF2B5EF4-FFF2-40B4-BE49-F238E27FC236}">
                <a16:creationId xmlns:a16="http://schemas.microsoft.com/office/drawing/2014/main" id="{66F4CBD5-A401-4F03-A948-0FBDF2356F1D}"/>
              </a:ext>
            </a:extLst>
          </p:cNvPr>
          <p:cNvSpPr>
            <a:spLocks noChangeArrowheads="1"/>
          </p:cNvSpPr>
          <p:nvPr/>
        </p:nvSpPr>
        <p:spPr bwMode="auto">
          <a:xfrm>
            <a:off x="1062038" y="2219325"/>
            <a:ext cx="6824662" cy="2678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class</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Bakery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implements</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Lock {</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public</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void</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lock() {  </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flag[i]  =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true</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label[i] = max(label[0], …,label[n-1])+1;</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while</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800">
                <a:solidFill>
                  <a:schemeClr val="accent2"/>
                </a:solidFill>
                <a:latin typeface="Symbol" panose="05050102010706020507" pitchFamily="18" charset="2"/>
                <a:ea typeface="宋体" panose="02010600030101010101" pitchFamily="2" charset="-122"/>
              </a:rPr>
              <a:t>$</a:t>
            </a:r>
            <a:r>
              <a:rPr lang="en-US" altLang="zh-CN" sz="2000">
                <a:solidFill>
                  <a:schemeClr val="accent2"/>
                </a:solidFill>
                <a:latin typeface="Courier New" panose="02070309020205020404" pitchFamily="49" charset="0"/>
                <a:ea typeface="宋体" panose="02010600030101010101" pitchFamily="2" charset="-122"/>
              </a:rPr>
              <a:t>k flag[k]</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rPr>
              <a:t>           &amp;&amp; (label[i],i) &gt; (label[k],k));</a:t>
            </a:r>
            <a:endPar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p>
        </p:txBody>
      </p:sp>
    </p:spTree>
  </p:cSld>
  <p:clrMapOvr>
    <a:masterClrMapping/>
  </p:clrMapOvr>
  <p:transition spd="slow"/>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ooter Placeholder 3">
            <a:extLst>
              <a:ext uri="{FF2B5EF4-FFF2-40B4-BE49-F238E27FC236}">
                <a16:creationId xmlns:a16="http://schemas.microsoft.com/office/drawing/2014/main" id="{004DC9E4-F90A-4742-85E9-A8C6D225996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15715" name="Slide Number Placeholder 4">
            <a:extLst>
              <a:ext uri="{FF2B5EF4-FFF2-40B4-BE49-F238E27FC236}">
                <a16:creationId xmlns:a16="http://schemas.microsoft.com/office/drawing/2014/main" id="{48F5A863-9FCD-4157-B344-7893EA139BA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5DC30F41-479B-4C3A-B1E6-C3D65C6156E7}" type="slidenum">
              <a:rPr lang="ar-SA" altLang="zh-CN" sz="1400" b="0">
                <a:solidFill>
                  <a:schemeClr val="tx1"/>
                </a:solidFill>
                <a:latin typeface="Arial" panose="020B0604020202020204" pitchFamily="34" charset="0"/>
              </a:rPr>
              <a:pPr/>
              <a:t>108</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15716" name="Picture 2" descr="magic">
            <a:extLst>
              <a:ext uri="{FF2B5EF4-FFF2-40B4-BE49-F238E27FC236}">
                <a16:creationId xmlns:a16="http://schemas.microsoft.com/office/drawing/2014/main" id="{DADE2546-99F5-4426-B026-250737C1A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3082925"/>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7" name="Rectangle 3">
            <a:extLst>
              <a:ext uri="{FF2B5EF4-FFF2-40B4-BE49-F238E27FC236}">
                <a16:creationId xmlns:a16="http://schemas.microsoft.com/office/drawing/2014/main" id="{65405F95-998D-42C0-8057-84EE2AA6E28F}"/>
              </a:ext>
            </a:extLst>
          </p:cNvPr>
          <p:cNvSpPr>
            <a:spLocks noGrp="1" noChangeArrowheads="1"/>
          </p:cNvSpPr>
          <p:nvPr>
            <p:ph type="title"/>
          </p:nvPr>
        </p:nvSpPr>
        <p:spPr/>
        <p:txBody>
          <a:bodyPr/>
          <a:lstStyle/>
          <a:p>
            <a:r>
              <a:rPr lang="en-US" altLang="zh-CN">
                <a:ea typeface="宋体" panose="02010600030101010101" pitchFamily="2" charset="-122"/>
              </a:rPr>
              <a:t>Bakery Algorithm</a:t>
            </a:r>
          </a:p>
        </p:txBody>
      </p:sp>
      <p:sp>
        <p:nvSpPr>
          <p:cNvPr id="115718" name="Rectangle 4">
            <a:extLst>
              <a:ext uri="{FF2B5EF4-FFF2-40B4-BE49-F238E27FC236}">
                <a16:creationId xmlns:a16="http://schemas.microsoft.com/office/drawing/2014/main" id="{EF1CB643-B0C3-4F61-865B-9AFE2B7BD461}"/>
              </a:ext>
            </a:extLst>
          </p:cNvPr>
          <p:cNvSpPr>
            <a:spLocks noChangeArrowheads="1"/>
          </p:cNvSpPr>
          <p:nvPr/>
        </p:nvSpPr>
        <p:spPr bwMode="auto">
          <a:xfrm>
            <a:off x="1062038" y="2219325"/>
            <a:ext cx="6824662" cy="2678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class Bakery implements Lock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public void lock() {</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flag[i]  =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true</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label[i] = max(label[0], …,label[n-1])+1;</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while (</a:t>
            </a:r>
            <a:r>
              <a:rPr lang="en-US" altLang="zh-CN" sz="2800">
                <a:solidFill>
                  <a:schemeClr val="folHlink"/>
                </a:solidFill>
                <a:latin typeface="Symbol" panose="05050102010706020507" pitchFamily="18" charset="2"/>
                <a:ea typeface="宋体" panose="02010600030101010101" pitchFamily="2" charset="-122"/>
              </a:rPr>
              <a:t>$</a:t>
            </a:r>
            <a:r>
              <a:rPr lang="en-US" altLang="zh-CN" sz="2000">
                <a:solidFill>
                  <a:schemeClr val="folHlink"/>
                </a:solidFill>
                <a:latin typeface="Courier New" panose="02070309020205020404" pitchFamily="49" charset="0"/>
                <a:ea typeface="宋体" panose="02010600030101010101" pitchFamily="2" charset="-122"/>
              </a:rPr>
              <a:t>k flag[k]</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rPr>
              <a:t>           &amp;&amp; (label[i],i) &gt; (label[k],k));</a:t>
            </a:r>
            <a:endPar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p:txBody>
      </p:sp>
      <p:sp>
        <p:nvSpPr>
          <p:cNvPr id="115719" name="AutoShape 5">
            <a:extLst>
              <a:ext uri="{FF2B5EF4-FFF2-40B4-BE49-F238E27FC236}">
                <a16:creationId xmlns:a16="http://schemas.microsoft.com/office/drawing/2014/main" id="{8AF138D5-DB19-41EA-96E4-4166942E4135}"/>
              </a:ext>
            </a:extLst>
          </p:cNvPr>
          <p:cNvSpPr>
            <a:spLocks noChangeArrowheads="1"/>
          </p:cNvSpPr>
          <p:nvPr/>
        </p:nvSpPr>
        <p:spPr bwMode="auto">
          <a:xfrm>
            <a:off x="1377950" y="3062288"/>
            <a:ext cx="6503988" cy="809625"/>
          </a:xfrm>
          <a:prstGeom prst="wedgeRoundRectCallout">
            <a:avLst>
              <a:gd name="adj1" fmla="val 28667"/>
              <a:gd name="adj2" fmla="val -77060"/>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sz="2800" b="0">
              <a:solidFill>
                <a:srgbClr val="FF0000"/>
              </a:solidFill>
              <a:latin typeface="Arial" panose="020B0604020202020204" pitchFamily="34" charset="0"/>
            </a:endParaRPr>
          </a:p>
        </p:txBody>
      </p:sp>
      <p:sp>
        <p:nvSpPr>
          <p:cNvPr id="115720" name="Text Box 6">
            <a:extLst>
              <a:ext uri="{FF2B5EF4-FFF2-40B4-BE49-F238E27FC236}">
                <a16:creationId xmlns:a16="http://schemas.microsoft.com/office/drawing/2014/main" id="{3C9E9592-66D6-4C24-BFCD-A2DAC11CE376}"/>
              </a:ext>
            </a:extLst>
          </p:cNvPr>
          <p:cNvSpPr txBox="1">
            <a:spLocks noChangeArrowheads="1"/>
          </p:cNvSpPr>
          <p:nvPr/>
        </p:nvSpPr>
        <p:spPr bwMode="auto">
          <a:xfrm>
            <a:off x="4730750" y="2330450"/>
            <a:ext cx="40719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Doorway</a:t>
            </a:r>
          </a:p>
        </p:txBody>
      </p:sp>
    </p:spTree>
  </p:cSld>
  <p:clrMapOvr>
    <a:masterClrMapping/>
  </p:clrMapOvr>
  <p:transition spd="slow"/>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3">
            <a:extLst>
              <a:ext uri="{FF2B5EF4-FFF2-40B4-BE49-F238E27FC236}">
                <a16:creationId xmlns:a16="http://schemas.microsoft.com/office/drawing/2014/main" id="{B660E7A3-0E60-443A-B8F0-02BDF2E359A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16739" name="Slide Number Placeholder 4">
            <a:extLst>
              <a:ext uri="{FF2B5EF4-FFF2-40B4-BE49-F238E27FC236}">
                <a16:creationId xmlns:a16="http://schemas.microsoft.com/office/drawing/2014/main" id="{4C5F3ED4-2FDE-445E-B1D6-46EE5A0A584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897FF46D-BFD8-4904-B33E-B1114E9739EE}" type="slidenum">
              <a:rPr lang="ar-SA" altLang="zh-CN" sz="1400" b="0">
                <a:solidFill>
                  <a:schemeClr val="tx1"/>
                </a:solidFill>
                <a:latin typeface="Arial" panose="020B0604020202020204" pitchFamily="34" charset="0"/>
              </a:rPr>
              <a:pPr/>
              <a:t>109</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16740" name="Picture 2" descr="magic">
            <a:extLst>
              <a:ext uri="{FF2B5EF4-FFF2-40B4-BE49-F238E27FC236}">
                <a16:creationId xmlns:a16="http://schemas.microsoft.com/office/drawing/2014/main" id="{F6C0A1B9-3A49-4AE6-B6C7-F887D0CEEC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3082925"/>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1" name="Rectangle 3">
            <a:extLst>
              <a:ext uri="{FF2B5EF4-FFF2-40B4-BE49-F238E27FC236}">
                <a16:creationId xmlns:a16="http://schemas.microsoft.com/office/drawing/2014/main" id="{56CB7A05-1946-4E3F-A495-CD099F68D1F1}"/>
              </a:ext>
            </a:extLst>
          </p:cNvPr>
          <p:cNvSpPr>
            <a:spLocks noGrp="1" noChangeArrowheads="1"/>
          </p:cNvSpPr>
          <p:nvPr>
            <p:ph type="title"/>
          </p:nvPr>
        </p:nvSpPr>
        <p:spPr/>
        <p:txBody>
          <a:bodyPr/>
          <a:lstStyle/>
          <a:p>
            <a:r>
              <a:rPr lang="en-US" altLang="zh-CN">
                <a:ea typeface="宋体" panose="02010600030101010101" pitchFamily="2" charset="-122"/>
              </a:rPr>
              <a:t>Bakery Algorithm</a:t>
            </a:r>
          </a:p>
        </p:txBody>
      </p:sp>
      <p:sp>
        <p:nvSpPr>
          <p:cNvPr id="116742" name="Rectangle 4">
            <a:extLst>
              <a:ext uri="{FF2B5EF4-FFF2-40B4-BE49-F238E27FC236}">
                <a16:creationId xmlns:a16="http://schemas.microsoft.com/office/drawing/2014/main" id="{D80E7F50-3E4A-43DA-85DF-0C241E59532B}"/>
              </a:ext>
            </a:extLst>
          </p:cNvPr>
          <p:cNvSpPr>
            <a:spLocks noChangeArrowheads="1"/>
          </p:cNvSpPr>
          <p:nvPr/>
        </p:nvSpPr>
        <p:spPr bwMode="auto">
          <a:xfrm>
            <a:off x="1062038" y="2219325"/>
            <a:ext cx="6824662" cy="2678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class Bakery implements Lock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public void lock() {  </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flag[i]  =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true</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label[i] = max(label[0], …,label[n-1])+1;</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while (</a:t>
            </a:r>
            <a:r>
              <a:rPr lang="en-US" altLang="zh-CN" sz="2800">
                <a:solidFill>
                  <a:schemeClr val="folHlink"/>
                </a:solidFill>
                <a:latin typeface="Symbol" panose="05050102010706020507" pitchFamily="18" charset="2"/>
                <a:ea typeface="宋体" panose="02010600030101010101" pitchFamily="2" charset="-122"/>
              </a:rPr>
              <a:t>$</a:t>
            </a:r>
            <a:r>
              <a:rPr lang="en-US" altLang="zh-CN" sz="2000">
                <a:solidFill>
                  <a:schemeClr val="folHlink"/>
                </a:solidFill>
                <a:latin typeface="Courier New" panose="02070309020205020404" pitchFamily="49" charset="0"/>
                <a:ea typeface="宋体" panose="02010600030101010101" pitchFamily="2" charset="-122"/>
              </a:rPr>
              <a:t>k flag[k]</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rPr>
              <a:t>           &amp;&amp; (label[i],i) &gt; (label[k],k));</a:t>
            </a:r>
            <a:endPar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p:txBody>
      </p:sp>
      <p:sp>
        <p:nvSpPr>
          <p:cNvPr id="116743" name="AutoShape 6">
            <a:extLst>
              <a:ext uri="{FF2B5EF4-FFF2-40B4-BE49-F238E27FC236}">
                <a16:creationId xmlns:a16="http://schemas.microsoft.com/office/drawing/2014/main" id="{5476E462-410F-4C89-BA23-160B5760E0F3}"/>
              </a:ext>
            </a:extLst>
          </p:cNvPr>
          <p:cNvSpPr>
            <a:spLocks noChangeArrowheads="1"/>
          </p:cNvSpPr>
          <p:nvPr/>
        </p:nvSpPr>
        <p:spPr bwMode="auto">
          <a:xfrm>
            <a:off x="1436688" y="3054350"/>
            <a:ext cx="2776537" cy="442913"/>
          </a:xfrm>
          <a:prstGeom prst="wedgeRoundRectCallout">
            <a:avLst>
              <a:gd name="adj1" fmla="val 96597"/>
              <a:gd name="adj2" fmla="val -14175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sz="2800" b="0">
              <a:solidFill>
                <a:srgbClr val="FF0000"/>
              </a:solidFill>
              <a:latin typeface="Arial" panose="020B0604020202020204" pitchFamily="34" charset="0"/>
            </a:endParaRPr>
          </a:p>
        </p:txBody>
      </p:sp>
      <p:sp>
        <p:nvSpPr>
          <p:cNvPr id="116744" name="Text Box 7">
            <a:extLst>
              <a:ext uri="{FF2B5EF4-FFF2-40B4-BE49-F238E27FC236}">
                <a16:creationId xmlns:a16="http://schemas.microsoft.com/office/drawing/2014/main" id="{D7AC9AB1-1719-4DC2-BAF9-CD7ACCBCC9F4}"/>
              </a:ext>
            </a:extLst>
          </p:cNvPr>
          <p:cNvSpPr txBox="1">
            <a:spLocks noChangeArrowheads="1"/>
          </p:cNvSpPr>
          <p:nvPr/>
        </p:nvSpPr>
        <p:spPr bwMode="auto">
          <a:xfrm>
            <a:off x="5218113" y="2343150"/>
            <a:ext cx="33480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I’m interested</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a:extLst>
              <a:ext uri="{FF2B5EF4-FFF2-40B4-BE49-F238E27FC236}">
                <a16:creationId xmlns:a16="http://schemas.microsoft.com/office/drawing/2014/main" id="{0FEE4C99-202A-47CD-9058-76CD3F62CF5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21507" name="Slide Number Placeholder 4">
            <a:extLst>
              <a:ext uri="{FF2B5EF4-FFF2-40B4-BE49-F238E27FC236}">
                <a16:creationId xmlns:a16="http://schemas.microsoft.com/office/drawing/2014/main" id="{B232A7A9-F060-4701-A9D4-5A8407B4439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08396C96-F54E-4363-B394-6A5F943D0D5C}" type="slidenum">
              <a:rPr lang="ar-SA" altLang="zh-CN" sz="1400" b="0">
                <a:solidFill>
                  <a:schemeClr val="tx1"/>
                </a:solidFill>
                <a:latin typeface="Arial" panose="020B0604020202020204" pitchFamily="34" charset="0"/>
              </a:rPr>
              <a:pPr/>
              <a:t>11</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21508" name="Picture 26" descr="magic">
            <a:extLst>
              <a:ext uri="{FF2B5EF4-FFF2-40B4-BE49-F238E27FC236}">
                <a16:creationId xmlns:a16="http://schemas.microsoft.com/office/drawing/2014/main" id="{DD3438A7-5552-4E50-9B45-0CCB098FE2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AutoShape 2">
            <a:extLst>
              <a:ext uri="{FF2B5EF4-FFF2-40B4-BE49-F238E27FC236}">
                <a16:creationId xmlns:a16="http://schemas.microsoft.com/office/drawing/2014/main" id="{D8839E0B-033B-49DE-A7D2-E21470000258}"/>
              </a:ext>
            </a:extLst>
          </p:cNvPr>
          <p:cNvSpPr>
            <a:spLocks noChangeArrowheads="1"/>
          </p:cNvSpPr>
          <p:nvPr/>
        </p:nvSpPr>
        <p:spPr bwMode="auto">
          <a:xfrm>
            <a:off x="3429000" y="1676400"/>
            <a:ext cx="5105400" cy="3505200"/>
          </a:xfrm>
          <a:prstGeom prst="cloudCallout">
            <a:avLst>
              <a:gd name="adj1" fmla="val -69370"/>
              <a:gd name="adj2" fmla="val 35144"/>
            </a:avLst>
          </a:prstGeom>
          <a:solidFill>
            <a:srgbClr val="CCECFF"/>
          </a:solidFill>
          <a:ln w="38100">
            <a:solidFill>
              <a:schemeClr val="tx1"/>
            </a:solidFill>
            <a:round/>
            <a:headEnd/>
            <a:tailEnd/>
          </a:ln>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sz="3200" b="0" baseline="-25000">
              <a:solidFill>
                <a:schemeClr val="tx1"/>
              </a:solidFill>
              <a:latin typeface="Arial" panose="020B0604020202020204" pitchFamily="34" charset="0"/>
            </a:endParaRPr>
          </a:p>
        </p:txBody>
      </p:sp>
      <p:sp>
        <p:nvSpPr>
          <p:cNvPr id="21510" name="Rectangle 3">
            <a:extLst>
              <a:ext uri="{FF2B5EF4-FFF2-40B4-BE49-F238E27FC236}">
                <a16:creationId xmlns:a16="http://schemas.microsoft.com/office/drawing/2014/main" id="{9B18B4E4-FC6D-42B8-BE26-BFEB849B0FAB}"/>
              </a:ext>
            </a:extLst>
          </p:cNvPr>
          <p:cNvSpPr>
            <a:spLocks noGrp="1" noChangeArrowheads="1"/>
          </p:cNvSpPr>
          <p:nvPr>
            <p:ph type="title"/>
          </p:nvPr>
        </p:nvSpPr>
        <p:spPr/>
        <p:txBody>
          <a:bodyPr/>
          <a:lstStyle/>
          <a:p>
            <a:r>
              <a:rPr lang="en-US" altLang="zh-CN">
                <a:ea typeface="宋体" panose="02010600030101010101" pitchFamily="2" charset="-122"/>
              </a:rPr>
              <a:t>Threads are State Machines</a:t>
            </a:r>
          </a:p>
        </p:txBody>
      </p:sp>
      <p:grpSp>
        <p:nvGrpSpPr>
          <p:cNvPr id="21511" name="Group 4">
            <a:extLst>
              <a:ext uri="{FF2B5EF4-FFF2-40B4-BE49-F238E27FC236}">
                <a16:creationId xmlns:a16="http://schemas.microsoft.com/office/drawing/2014/main" id="{BDAF718D-D8DA-475F-8321-B18F004A1F99}"/>
              </a:ext>
            </a:extLst>
          </p:cNvPr>
          <p:cNvGrpSpPr>
            <a:grpSpLocks/>
          </p:cNvGrpSpPr>
          <p:nvPr/>
        </p:nvGrpSpPr>
        <p:grpSpPr bwMode="auto">
          <a:xfrm>
            <a:off x="990600" y="4419600"/>
            <a:ext cx="1447800" cy="1295400"/>
            <a:chOff x="3168" y="1824"/>
            <a:chExt cx="912" cy="816"/>
          </a:xfrm>
        </p:grpSpPr>
        <p:sp>
          <p:nvSpPr>
            <p:cNvPr id="21524" name="Freeform 5">
              <a:extLst>
                <a:ext uri="{FF2B5EF4-FFF2-40B4-BE49-F238E27FC236}">
                  <a16:creationId xmlns:a16="http://schemas.microsoft.com/office/drawing/2014/main" id="{0CFBC243-2027-4D0B-89C8-A469FB23A709}"/>
                </a:ext>
              </a:extLst>
            </p:cNvPr>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1525" name="Freeform 6">
              <a:extLst>
                <a:ext uri="{FF2B5EF4-FFF2-40B4-BE49-F238E27FC236}">
                  <a16:creationId xmlns:a16="http://schemas.microsoft.com/office/drawing/2014/main" id="{71B1F555-79FA-47BF-B40D-DE7C5CCBE316}"/>
                </a:ext>
              </a:extLst>
            </p:cNvPr>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1526" name="Freeform 7">
              <a:extLst>
                <a:ext uri="{FF2B5EF4-FFF2-40B4-BE49-F238E27FC236}">
                  <a16:creationId xmlns:a16="http://schemas.microsoft.com/office/drawing/2014/main" id="{0B0884DA-BB04-48F7-8A15-EF0773CECD2A}"/>
                </a:ext>
              </a:extLst>
            </p:cNvPr>
            <p:cNvSpPr>
              <a:spLocks/>
            </p:cNvSpPr>
            <p:nvPr/>
          </p:nvSpPr>
          <p:spPr bwMode="auto">
            <a:xfrm>
              <a:off x="3504" y="1824"/>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1527" name="Freeform 8">
              <a:extLst>
                <a:ext uri="{FF2B5EF4-FFF2-40B4-BE49-F238E27FC236}">
                  <a16:creationId xmlns:a16="http://schemas.microsoft.com/office/drawing/2014/main" id="{BCF34A2B-864F-4D21-8CF4-F1AE4A3568BD}"/>
                </a:ext>
              </a:extLst>
            </p:cNvPr>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21528" name="Freeform 9">
              <a:extLst>
                <a:ext uri="{FF2B5EF4-FFF2-40B4-BE49-F238E27FC236}">
                  <a16:creationId xmlns:a16="http://schemas.microsoft.com/office/drawing/2014/main" id="{FA4FC5E7-07EC-41C1-8662-17131817DDDC}"/>
                </a:ext>
              </a:extLst>
            </p:cNvPr>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21529" name="Freeform 10">
              <a:extLst>
                <a:ext uri="{FF2B5EF4-FFF2-40B4-BE49-F238E27FC236}">
                  <a16:creationId xmlns:a16="http://schemas.microsoft.com/office/drawing/2014/main" id="{7FFE7F0F-2257-4CE2-9D1F-77D001F5B462}"/>
                </a:ext>
              </a:extLst>
            </p:cNvPr>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21530" name="Freeform 11">
              <a:extLst>
                <a:ext uri="{FF2B5EF4-FFF2-40B4-BE49-F238E27FC236}">
                  <a16:creationId xmlns:a16="http://schemas.microsoft.com/office/drawing/2014/main" id="{CDC5C859-3AA7-4033-AC86-49E84B1060CE}"/>
                </a:ext>
              </a:extLst>
            </p:cNvPr>
            <p:cNvSpPr>
              <a:spLocks/>
            </p:cNvSpPr>
            <p:nvPr/>
          </p:nvSpPr>
          <p:spPr bwMode="auto">
            <a:xfrm>
              <a:off x="3504" y="2304"/>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1531" name="Freeform 12">
              <a:extLst>
                <a:ext uri="{FF2B5EF4-FFF2-40B4-BE49-F238E27FC236}">
                  <a16:creationId xmlns:a16="http://schemas.microsoft.com/office/drawing/2014/main" id="{F0A502D7-C98E-4253-BBC2-1AE5B2775726}"/>
                </a:ext>
              </a:extLst>
            </p:cNvPr>
            <p:cNvSpPr>
              <a:spLocks/>
            </p:cNvSpPr>
            <p:nvPr/>
          </p:nvSpPr>
          <p:spPr bwMode="auto">
            <a:xfrm>
              <a:off x="3312" y="2160"/>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1532" name="Freeform 13">
              <a:extLst>
                <a:ext uri="{FF2B5EF4-FFF2-40B4-BE49-F238E27FC236}">
                  <a16:creationId xmlns:a16="http://schemas.microsoft.com/office/drawing/2014/main" id="{CD25DB78-A22F-406E-899E-56C41BB17F4D}"/>
                </a:ext>
              </a:extLst>
            </p:cNvPr>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21512" name="Oval 14">
            <a:extLst>
              <a:ext uri="{FF2B5EF4-FFF2-40B4-BE49-F238E27FC236}">
                <a16:creationId xmlns:a16="http://schemas.microsoft.com/office/drawing/2014/main" id="{ED2F5500-7D00-4414-8601-3989F818367E}"/>
              </a:ext>
            </a:extLst>
          </p:cNvPr>
          <p:cNvSpPr>
            <a:spLocks noChangeArrowheads="1"/>
          </p:cNvSpPr>
          <p:nvPr/>
        </p:nvSpPr>
        <p:spPr bwMode="auto">
          <a:xfrm>
            <a:off x="5029200" y="2743200"/>
            <a:ext cx="381000" cy="381000"/>
          </a:xfrm>
          <a:prstGeom prst="ellipse">
            <a:avLst/>
          </a:prstGeom>
          <a:solidFill>
            <a:schemeClr val="accent1"/>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21513" name="Oval 15">
            <a:extLst>
              <a:ext uri="{FF2B5EF4-FFF2-40B4-BE49-F238E27FC236}">
                <a16:creationId xmlns:a16="http://schemas.microsoft.com/office/drawing/2014/main" id="{F02E2B31-332D-4832-B86D-0E36D8F8090E}"/>
              </a:ext>
            </a:extLst>
          </p:cNvPr>
          <p:cNvSpPr>
            <a:spLocks noChangeArrowheads="1"/>
          </p:cNvSpPr>
          <p:nvPr/>
        </p:nvSpPr>
        <p:spPr bwMode="auto">
          <a:xfrm>
            <a:off x="6705600" y="2743200"/>
            <a:ext cx="381000" cy="381000"/>
          </a:xfrm>
          <a:prstGeom prst="ellipse">
            <a:avLst/>
          </a:prstGeom>
          <a:solidFill>
            <a:srgbClr val="6666FF"/>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21514" name="Oval 16">
            <a:extLst>
              <a:ext uri="{FF2B5EF4-FFF2-40B4-BE49-F238E27FC236}">
                <a16:creationId xmlns:a16="http://schemas.microsoft.com/office/drawing/2014/main" id="{87031EED-1BB6-429A-AE18-2E7ED2937B7E}"/>
              </a:ext>
            </a:extLst>
          </p:cNvPr>
          <p:cNvSpPr>
            <a:spLocks noChangeArrowheads="1"/>
          </p:cNvSpPr>
          <p:nvPr/>
        </p:nvSpPr>
        <p:spPr bwMode="auto">
          <a:xfrm>
            <a:off x="5867400" y="4191000"/>
            <a:ext cx="381000" cy="381000"/>
          </a:xfrm>
          <a:prstGeom prst="ellipse">
            <a:avLst/>
          </a:prstGeom>
          <a:solidFill>
            <a:srgbClr val="FF0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21515" name="Freeform 17">
            <a:extLst>
              <a:ext uri="{FF2B5EF4-FFF2-40B4-BE49-F238E27FC236}">
                <a16:creationId xmlns:a16="http://schemas.microsoft.com/office/drawing/2014/main" id="{5B662422-1DB9-4F1A-871B-37B502D78325}"/>
              </a:ext>
            </a:extLst>
          </p:cNvPr>
          <p:cNvSpPr>
            <a:spLocks/>
          </p:cNvSpPr>
          <p:nvPr/>
        </p:nvSpPr>
        <p:spPr bwMode="auto">
          <a:xfrm>
            <a:off x="5413375" y="2532063"/>
            <a:ext cx="1320800" cy="284162"/>
          </a:xfrm>
          <a:custGeom>
            <a:avLst/>
            <a:gdLst>
              <a:gd name="T0" fmla="*/ 0 w 832"/>
              <a:gd name="T1" fmla="*/ 2147483647 h 179"/>
              <a:gd name="T2" fmla="*/ 2147483647 w 832"/>
              <a:gd name="T3" fmla="*/ 2147483647 h 179"/>
              <a:gd name="T4" fmla="*/ 2147483647 w 832"/>
              <a:gd name="T5" fmla="*/ 2147483647 h 179"/>
              <a:gd name="T6" fmla="*/ 0 60000 65536"/>
              <a:gd name="T7" fmla="*/ 0 60000 65536"/>
              <a:gd name="T8" fmla="*/ 0 60000 65536"/>
              <a:gd name="T9" fmla="*/ 0 w 832"/>
              <a:gd name="T10" fmla="*/ 0 h 179"/>
              <a:gd name="T11" fmla="*/ 832 w 832"/>
              <a:gd name="T12" fmla="*/ 179 h 179"/>
            </a:gdLst>
            <a:ahLst/>
            <a:cxnLst>
              <a:cxn ang="T6">
                <a:pos x="T0" y="T1"/>
              </a:cxn>
              <a:cxn ang="T7">
                <a:pos x="T2" y="T3"/>
              </a:cxn>
              <a:cxn ang="T8">
                <a:pos x="T4" y="T5"/>
              </a:cxn>
            </a:cxnLst>
            <a:rect l="T9" t="T10" r="T11" b="T12"/>
            <a:pathLst>
              <a:path w="832" h="179">
                <a:moveTo>
                  <a:pt x="0" y="151"/>
                </a:moveTo>
                <a:cubicBezTo>
                  <a:pt x="70" y="127"/>
                  <a:pt x="291" y="0"/>
                  <a:pt x="430" y="5"/>
                </a:cubicBezTo>
                <a:cubicBezTo>
                  <a:pt x="614" y="5"/>
                  <a:pt x="748" y="143"/>
                  <a:pt x="832" y="179"/>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16" name="Freeform 18">
            <a:extLst>
              <a:ext uri="{FF2B5EF4-FFF2-40B4-BE49-F238E27FC236}">
                <a16:creationId xmlns:a16="http://schemas.microsoft.com/office/drawing/2014/main" id="{F2436B48-502E-456A-9F4B-87B5F176695D}"/>
              </a:ext>
            </a:extLst>
          </p:cNvPr>
          <p:cNvSpPr>
            <a:spLocks/>
          </p:cNvSpPr>
          <p:nvPr/>
        </p:nvSpPr>
        <p:spPr bwMode="auto">
          <a:xfrm>
            <a:off x="6284913" y="3149600"/>
            <a:ext cx="706437" cy="1117600"/>
          </a:xfrm>
          <a:custGeom>
            <a:avLst/>
            <a:gdLst>
              <a:gd name="T0" fmla="*/ 2147483647 w 445"/>
              <a:gd name="T1" fmla="*/ 0 h 704"/>
              <a:gd name="T2" fmla="*/ 2147483647 w 445"/>
              <a:gd name="T3" fmla="*/ 2147483647 h 704"/>
              <a:gd name="T4" fmla="*/ 0 w 445"/>
              <a:gd name="T5" fmla="*/ 2147483647 h 704"/>
              <a:gd name="T6" fmla="*/ 0 60000 65536"/>
              <a:gd name="T7" fmla="*/ 0 60000 65536"/>
              <a:gd name="T8" fmla="*/ 0 60000 65536"/>
              <a:gd name="T9" fmla="*/ 0 w 445"/>
              <a:gd name="T10" fmla="*/ 0 h 704"/>
              <a:gd name="T11" fmla="*/ 445 w 445"/>
              <a:gd name="T12" fmla="*/ 704 h 704"/>
            </a:gdLst>
            <a:ahLst/>
            <a:cxnLst>
              <a:cxn ang="T6">
                <a:pos x="T0" y="T1"/>
              </a:cxn>
              <a:cxn ang="T7">
                <a:pos x="T2" y="T3"/>
              </a:cxn>
              <a:cxn ang="T8">
                <a:pos x="T4" y="T5"/>
              </a:cxn>
            </a:cxnLst>
            <a:rect l="T9" t="T10" r="T11" b="T12"/>
            <a:pathLst>
              <a:path w="445" h="704">
                <a:moveTo>
                  <a:pt x="430" y="0"/>
                </a:moveTo>
                <a:cubicBezTo>
                  <a:pt x="421" y="78"/>
                  <a:pt x="445" y="345"/>
                  <a:pt x="373" y="462"/>
                </a:cubicBezTo>
                <a:cubicBezTo>
                  <a:pt x="292" y="628"/>
                  <a:pt x="78" y="654"/>
                  <a:pt x="0" y="704"/>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17" name="Freeform 19">
            <a:extLst>
              <a:ext uri="{FF2B5EF4-FFF2-40B4-BE49-F238E27FC236}">
                <a16:creationId xmlns:a16="http://schemas.microsoft.com/office/drawing/2014/main" id="{EC99DF13-CA89-4E73-BE8E-91AC7F725300}"/>
              </a:ext>
            </a:extLst>
          </p:cNvPr>
          <p:cNvSpPr>
            <a:spLocks/>
          </p:cNvSpPr>
          <p:nvPr/>
        </p:nvSpPr>
        <p:spPr bwMode="auto">
          <a:xfrm>
            <a:off x="5130800" y="3178175"/>
            <a:ext cx="703263" cy="1074738"/>
          </a:xfrm>
          <a:custGeom>
            <a:avLst/>
            <a:gdLst>
              <a:gd name="T0" fmla="*/ 2147483647 w 443"/>
              <a:gd name="T1" fmla="*/ 2147483647 h 677"/>
              <a:gd name="T2" fmla="*/ 2147483647 w 443"/>
              <a:gd name="T3" fmla="*/ 2147483647 h 677"/>
              <a:gd name="T4" fmla="*/ 2147483647 w 443"/>
              <a:gd name="T5" fmla="*/ 0 h 677"/>
              <a:gd name="T6" fmla="*/ 0 60000 65536"/>
              <a:gd name="T7" fmla="*/ 0 60000 65536"/>
              <a:gd name="T8" fmla="*/ 0 60000 65536"/>
              <a:gd name="T9" fmla="*/ 0 w 443"/>
              <a:gd name="T10" fmla="*/ 0 h 677"/>
              <a:gd name="T11" fmla="*/ 443 w 443"/>
              <a:gd name="T12" fmla="*/ 677 h 677"/>
            </a:gdLst>
            <a:ahLst/>
            <a:cxnLst>
              <a:cxn ang="T6">
                <a:pos x="T0" y="T1"/>
              </a:cxn>
              <a:cxn ang="T7">
                <a:pos x="T2" y="T3"/>
              </a:cxn>
              <a:cxn ang="T8">
                <a:pos x="T4" y="T5"/>
              </a:cxn>
            </a:cxnLst>
            <a:rect l="T9" t="T10" r="T11" b="T12"/>
            <a:pathLst>
              <a:path w="443" h="677">
                <a:moveTo>
                  <a:pt x="443" y="677"/>
                </a:moveTo>
                <a:cubicBezTo>
                  <a:pt x="383" y="630"/>
                  <a:pt x="146" y="514"/>
                  <a:pt x="80" y="401"/>
                </a:cubicBezTo>
                <a:cubicBezTo>
                  <a:pt x="0" y="236"/>
                  <a:pt x="56" y="84"/>
                  <a:pt x="5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18" name="Freeform 20">
            <a:extLst>
              <a:ext uri="{FF2B5EF4-FFF2-40B4-BE49-F238E27FC236}">
                <a16:creationId xmlns:a16="http://schemas.microsoft.com/office/drawing/2014/main" id="{2AA5F7AA-2D89-4B60-9613-624F19FDD719}"/>
              </a:ext>
            </a:extLst>
          </p:cNvPr>
          <p:cNvSpPr>
            <a:spLocks/>
          </p:cNvSpPr>
          <p:nvPr/>
        </p:nvSpPr>
        <p:spPr bwMode="auto">
          <a:xfrm>
            <a:off x="4292600" y="2336800"/>
            <a:ext cx="1038225" cy="812800"/>
          </a:xfrm>
          <a:custGeom>
            <a:avLst/>
            <a:gdLst>
              <a:gd name="T0" fmla="*/ 2147483647 w 654"/>
              <a:gd name="T1" fmla="*/ 2147483647 h 512"/>
              <a:gd name="T2" fmla="*/ 2147483647 w 654"/>
              <a:gd name="T3" fmla="*/ 2147483647 h 512"/>
              <a:gd name="T4" fmla="*/ 2147483647 w 654"/>
              <a:gd name="T5" fmla="*/ 2147483647 h 512"/>
              <a:gd name="T6" fmla="*/ 2147483647 w 654"/>
              <a:gd name="T7" fmla="*/ 2147483647 h 512"/>
              <a:gd name="T8" fmla="*/ 2147483647 w 654"/>
              <a:gd name="T9" fmla="*/ 2147483647 h 512"/>
              <a:gd name="T10" fmla="*/ 0 60000 65536"/>
              <a:gd name="T11" fmla="*/ 0 60000 65536"/>
              <a:gd name="T12" fmla="*/ 0 60000 65536"/>
              <a:gd name="T13" fmla="*/ 0 60000 65536"/>
              <a:gd name="T14" fmla="*/ 0 60000 65536"/>
              <a:gd name="T15" fmla="*/ 0 w 654"/>
              <a:gd name="T16" fmla="*/ 0 h 512"/>
              <a:gd name="T17" fmla="*/ 654 w 654"/>
              <a:gd name="T18" fmla="*/ 512 h 512"/>
            </a:gdLst>
            <a:ahLst/>
            <a:cxnLst>
              <a:cxn ang="T10">
                <a:pos x="T0" y="T1"/>
              </a:cxn>
              <a:cxn ang="T11">
                <a:pos x="T2" y="T3"/>
              </a:cxn>
              <a:cxn ang="T12">
                <a:pos x="T4" y="T5"/>
              </a:cxn>
              <a:cxn ang="T13">
                <a:pos x="T6" y="T7"/>
              </a:cxn>
              <a:cxn ang="T14">
                <a:pos x="T8" y="T9"/>
              </a:cxn>
            </a:cxnLst>
            <a:rect l="T15" t="T16" r="T17" b="T18"/>
            <a:pathLst>
              <a:path w="654" h="512">
                <a:moveTo>
                  <a:pt x="464" y="448"/>
                </a:moveTo>
                <a:cubicBezTo>
                  <a:pt x="304" y="480"/>
                  <a:pt x="144" y="512"/>
                  <a:pt x="80" y="448"/>
                </a:cubicBezTo>
                <a:cubicBezTo>
                  <a:pt x="16" y="384"/>
                  <a:pt x="0" y="128"/>
                  <a:pt x="80" y="64"/>
                </a:cubicBezTo>
                <a:cubicBezTo>
                  <a:pt x="160" y="0"/>
                  <a:pt x="466" y="40"/>
                  <a:pt x="560" y="64"/>
                </a:cubicBezTo>
                <a:cubicBezTo>
                  <a:pt x="654" y="88"/>
                  <a:pt x="635" y="181"/>
                  <a:pt x="643" y="20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19" name="Text Box 21">
            <a:extLst>
              <a:ext uri="{FF2B5EF4-FFF2-40B4-BE49-F238E27FC236}">
                <a16:creationId xmlns:a16="http://schemas.microsoft.com/office/drawing/2014/main" id="{B21D31C0-707D-4C61-87FF-3541C30AB8D2}"/>
              </a:ext>
            </a:extLst>
          </p:cNvPr>
          <p:cNvSpPr txBox="1">
            <a:spLocks noChangeArrowheads="1"/>
          </p:cNvSpPr>
          <p:nvPr/>
        </p:nvSpPr>
        <p:spPr bwMode="auto">
          <a:xfrm>
            <a:off x="533400" y="2819400"/>
            <a:ext cx="2514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200" b="0">
                <a:latin typeface="Arial" panose="020B0604020202020204" pitchFamily="34" charset="0"/>
                <a:ea typeface="宋体" panose="02010600030101010101" pitchFamily="2" charset="-122"/>
                <a:cs typeface="Arial" panose="020B0604020202020204" pitchFamily="34" charset="0"/>
              </a:rPr>
              <a:t>Events</a:t>
            </a:r>
            <a:r>
              <a:rPr lang="en-US" altLang="zh-CN" sz="3200" b="0">
                <a:latin typeface="Arial" panose="020B0604020202020204" pitchFamily="34" charset="0"/>
                <a:ea typeface="宋体" panose="02010600030101010101" pitchFamily="2" charset="-122"/>
              </a:rPr>
              <a:t> are transitions</a:t>
            </a:r>
          </a:p>
        </p:txBody>
      </p:sp>
      <p:sp>
        <p:nvSpPr>
          <p:cNvPr id="21520" name="Rectangle 22">
            <a:extLst>
              <a:ext uri="{FF2B5EF4-FFF2-40B4-BE49-F238E27FC236}">
                <a16:creationId xmlns:a16="http://schemas.microsoft.com/office/drawing/2014/main" id="{573722B3-8C8C-483B-8F4E-1FE06C924AE3}"/>
              </a:ext>
            </a:extLst>
          </p:cNvPr>
          <p:cNvSpPr>
            <a:spLocks noChangeArrowheads="1"/>
          </p:cNvSpPr>
          <p:nvPr/>
        </p:nvSpPr>
        <p:spPr bwMode="auto">
          <a:xfrm>
            <a:off x="5767388" y="1935163"/>
            <a:ext cx="579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3200" b="0">
                <a:solidFill>
                  <a:schemeClr val="tx1"/>
                </a:solidFill>
                <a:latin typeface="Arial" panose="020B0604020202020204" pitchFamily="34" charset="0"/>
                <a:ea typeface="宋体" panose="02010600030101010101" pitchFamily="2" charset="-122"/>
              </a:rPr>
              <a:t>a</a:t>
            </a:r>
            <a:r>
              <a:rPr lang="en-US" altLang="zh-CN" sz="3200" b="0" baseline="-25000">
                <a:solidFill>
                  <a:schemeClr val="tx1"/>
                </a:solidFill>
                <a:latin typeface="Arial" panose="020B0604020202020204" pitchFamily="34" charset="0"/>
                <a:ea typeface="宋体" panose="02010600030101010101" pitchFamily="2" charset="-122"/>
              </a:rPr>
              <a:t>0</a:t>
            </a:r>
          </a:p>
        </p:txBody>
      </p:sp>
      <p:sp>
        <p:nvSpPr>
          <p:cNvPr id="21521" name="Rectangle 23">
            <a:extLst>
              <a:ext uri="{FF2B5EF4-FFF2-40B4-BE49-F238E27FC236}">
                <a16:creationId xmlns:a16="http://schemas.microsoft.com/office/drawing/2014/main" id="{2441085F-AA46-46F7-9B18-9016A7DCDFB7}"/>
              </a:ext>
            </a:extLst>
          </p:cNvPr>
          <p:cNvSpPr>
            <a:spLocks noChangeArrowheads="1"/>
          </p:cNvSpPr>
          <p:nvPr/>
        </p:nvSpPr>
        <p:spPr bwMode="auto">
          <a:xfrm>
            <a:off x="6805613" y="3581400"/>
            <a:ext cx="5651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3200" b="0">
                <a:solidFill>
                  <a:schemeClr val="tx1"/>
                </a:solidFill>
                <a:latin typeface="Arial" panose="020B0604020202020204" pitchFamily="34" charset="0"/>
                <a:ea typeface="宋体" panose="02010600030101010101" pitchFamily="2" charset="-122"/>
              </a:rPr>
              <a:t>a</a:t>
            </a:r>
            <a:r>
              <a:rPr lang="en-US" altLang="zh-CN" sz="3200" b="0" baseline="-25000">
                <a:solidFill>
                  <a:schemeClr val="tx1"/>
                </a:solidFill>
                <a:latin typeface="Arial" panose="020B0604020202020204" pitchFamily="34" charset="0"/>
                <a:ea typeface="宋体" panose="02010600030101010101" pitchFamily="2" charset="-122"/>
              </a:rPr>
              <a:t>1</a:t>
            </a:r>
          </a:p>
        </p:txBody>
      </p:sp>
      <p:sp>
        <p:nvSpPr>
          <p:cNvPr id="21522" name="Rectangle 24">
            <a:extLst>
              <a:ext uri="{FF2B5EF4-FFF2-40B4-BE49-F238E27FC236}">
                <a16:creationId xmlns:a16="http://schemas.microsoft.com/office/drawing/2014/main" id="{7485790F-F946-403A-8F8B-707F021DC72E}"/>
              </a:ext>
            </a:extLst>
          </p:cNvPr>
          <p:cNvSpPr>
            <a:spLocks noChangeArrowheads="1"/>
          </p:cNvSpPr>
          <p:nvPr/>
        </p:nvSpPr>
        <p:spPr bwMode="auto">
          <a:xfrm>
            <a:off x="4754563" y="3581400"/>
            <a:ext cx="579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3200" b="0">
                <a:solidFill>
                  <a:schemeClr val="tx1"/>
                </a:solidFill>
                <a:latin typeface="Arial" panose="020B0604020202020204" pitchFamily="34" charset="0"/>
                <a:ea typeface="宋体" panose="02010600030101010101" pitchFamily="2" charset="-122"/>
              </a:rPr>
              <a:t>a</a:t>
            </a:r>
            <a:r>
              <a:rPr lang="en-US" altLang="zh-CN" sz="3200" b="0" baseline="-25000">
                <a:solidFill>
                  <a:schemeClr val="tx1"/>
                </a:solidFill>
                <a:latin typeface="Arial" panose="020B0604020202020204" pitchFamily="34" charset="0"/>
                <a:ea typeface="宋体" panose="02010600030101010101" pitchFamily="2" charset="-122"/>
              </a:rPr>
              <a:t>2</a:t>
            </a:r>
          </a:p>
        </p:txBody>
      </p:sp>
      <p:sp>
        <p:nvSpPr>
          <p:cNvPr id="21523" name="Rectangle 25">
            <a:extLst>
              <a:ext uri="{FF2B5EF4-FFF2-40B4-BE49-F238E27FC236}">
                <a16:creationId xmlns:a16="http://schemas.microsoft.com/office/drawing/2014/main" id="{7CF09C27-3092-4304-8F38-9E65BB0C8E45}"/>
              </a:ext>
            </a:extLst>
          </p:cNvPr>
          <p:cNvSpPr>
            <a:spLocks noChangeArrowheads="1"/>
          </p:cNvSpPr>
          <p:nvPr/>
        </p:nvSpPr>
        <p:spPr bwMode="auto">
          <a:xfrm>
            <a:off x="4471988" y="2438400"/>
            <a:ext cx="579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3200" b="0">
                <a:solidFill>
                  <a:schemeClr val="tx1"/>
                </a:solidFill>
                <a:latin typeface="Arial" panose="020B0604020202020204" pitchFamily="34" charset="0"/>
                <a:ea typeface="宋体" panose="02010600030101010101" pitchFamily="2" charset="-122"/>
              </a:rPr>
              <a:t>a</a:t>
            </a:r>
            <a:r>
              <a:rPr lang="en-US" altLang="zh-CN" sz="3200" b="0" baseline="-25000">
                <a:solidFill>
                  <a:schemeClr val="tx1"/>
                </a:solidFill>
                <a:latin typeface="Arial" panose="020B0604020202020204" pitchFamily="34" charset="0"/>
                <a:ea typeface="宋体" panose="02010600030101010101" pitchFamily="2" charset="-122"/>
              </a:rPr>
              <a:t>3</a:t>
            </a:r>
          </a:p>
        </p:txBody>
      </p:sp>
    </p:spTree>
  </p:cSld>
  <p:clrMapOvr>
    <a:masterClrMapping/>
  </p:clrMapOvr>
  <p:transition spd="slow"/>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3">
            <a:extLst>
              <a:ext uri="{FF2B5EF4-FFF2-40B4-BE49-F238E27FC236}">
                <a16:creationId xmlns:a16="http://schemas.microsoft.com/office/drawing/2014/main" id="{6B40ECBE-A943-43CB-9FB4-62EA137AA88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17763" name="Slide Number Placeholder 4">
            <a:extLst>
              <a:ext uri="{FF2B5EF4-FFF2-40B4-BE49-F238E27FC236}">
                <a16:creationId xmlns:a16="http://schemas.microsoft.com/office/drawing/2014/main" id="{F10EF0A7-9C45-4EA5-B099-0AEB82890B4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1D1218B7-CCAC-40AB-91CF-9E2E64EE3A33}" type="slidenum">
              <a:rPr lang="ar-SA" altLang="zh-CN" sz="1400" b="0">
                <a:solidFill>
                  <a:schemeClr val="tx1"/>
                </a:solidFill>
                <a:latin typeface="Arial" panose="020B0604020202020204" pitchFamily="34" charset="0"/>
              </a:rPr>
              <a:pPr/>
              <a:t>110</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17764" name="Picture 2" descr="magic">
            <a:extLst>
              <a:ext uri="{FF2B5EF4-FFF2-40B4-BE49-F238E27FC236}">
                <a16:creationId xmlns:a16="http://schemas.microsoft.com/office/drawing/2014/main" id="{B9F68791-E4D9-466E-AA8C-600F0B544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3082925"/>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5" name="Rectangle 3">
            <a:extLst>
              <a:ext uri="{FF2B5EF4-FFF2-40B4-BE49-F238E27FC236}">
                <a16:creationId xmlns:a16="http://schemas.microsoft.com/office/drawing/2014/main" id="{D196D6DA-80BB-4903-A96A-AE77241520BB}"/>
              </a:ext>
            </a:extLst>
          </p:cNvPr>
          <p:cNvSpPr>
            <a:spLocks noGrp="1" noChangeArrowheads="1"/>
          </p:cNvSpPr>
          <p:nvPr>
            <p:ph type="title"/>
          </p:nvPr>
        </p:nvSpPr>
        <p:spPr/>
        <p:txBody>
          <a:bodyPr/>
          <a:lstStyle/>
          <a:p>
            <a:r>
              <a:rPr lang="en-US" altLang="zh-CN">
                <a:ea typeface="宋体" panose="02010600030101010101" pitchFamily="2" charset="-122"/>
              </a:rPr>
              <a:t>Bakery Algorithm</a:t>
            </a:r>
          </a:p>
        </p:txBody>
      </p:sp>
      <p:sp>
        <p:nvSpPr>
          <p:cNvPr id="117766" name="Rectangle 4">
            <a:extLst>
              <a:ext uri="{FF2B5EF4-FFF2-40B4-BE49-F238E27FC236}">
                <a16:creationId xmlns:a16="http://schemas.microsoft.com/office/drawing/2014/main" id="{11E52CD2-ABD0-45D6-B2C4-275E9E99D01D}"/>
              </a:ext>
            </a:extLst>
          </p:cNvPr>
          <p:cNvSpPr>
            <a:spLocks noChangeArrowheads="1"/>
          </p:cNvSpPr>
          <p:nvPr/>
        </p:nvSpPr>
        <p:spPr bwMode="auto">
          <a:xfrm>
            <a:off x="1062038" y="2219325"/>
            <a:ext cx="6824662" cy="2678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class Bakery implements Lock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public void lock() {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flag[i]  = true;</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label[i] = max(label[0], …,label[n-1])+1;</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while (</a:t>
            </a:r>
            <a:r>
              <a:rPr lang="en-US" altLang="zh-CN" sz="2800">
                <a:solidFill>
                  <a:schemeClr val="folHlink"/>
                </a:solidFill>
                <a:latin typeface="Symbol" panose="05050102010706020507" pitchFamily="18" charset="2"/>
                <a:ea typeface="宋体" panose="02010600030101010101" pitchFamily="2" charset="-122"/>
              </a:rPr>
              <a:t>$</a:t>
            </a:r>
            <a:r>
              <a:rPr lang="en-US" altLang="zh-CN" sz="2000">
                <a:solidFill>
                  <a:schemeClr val="folHlink"/>
                </a:solidFill>
                <a:latin typeface="Courier New" panose="02070309020205020404" pitchFamily="49" charset="0"/>
                <a:ea typeface="宋体" panose="02010600030101010101" pitchFamily="2" charset="-122"/>
              </a:rPr>
              <a:t>k flag[k]</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rPr>
              <a:t>           &amp;&amp; (label[i],i) &gt; (label[k],k));</a:t>
            </a:r>
            <a:endPar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p:txBody>
      </p:sp>
      <p:sp>
        <p:nvSpPr>
          <p:cNvPr id="117767" name="AutoShape 6">
            <a:extLst>
              <a:ext uri="{FF2B5EF4-FFF2-40B4-BE49-F238E27FC236}">
                <a16:creationId xmlns:a16="http://schemas.microsoft.com/office/drawing/2014/main" id="{2C9863B8-BEDD-4F45-874C-C91E05482B5D}"/>
              </a:ext>
            </a:extLst>
          </p:cNvPr>
          <p:cNvSpPr>
            <a:spLocks noChangeArrowheads="1"/>
          </p:cNvSpPr>
          <p:nvPr/>
        </p:nvSpPr>
        <p:spPr bwMode="auto">
          <a:xfrm>
            <a:off x="1422400" y="3359150"/>
            <a:ext cx="6361113" cy="428625"/>
          </a:xfrm>
          <a:prstGeom prst="wedgeRoundRectCallout">
            <a:avLst>
              <a:gd name="adj1" fmla="val 32704"/>
              <a:gd name="adj2" fmla="val -131481"/>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sz="2800" b="0">
              <a:solidFill>
                <a:srgbClr val="FF0000"/>
              </a:solidFill>
              <a:latin typeface="Arial" panose="020B0604020202020204" pitchFamily="34" charset="0"/>
            </a:endParaRPr>
          </a:p>
        </p:txBody>
      </p:sp>
      <p:sp>
        <p:nvSpPr>
          <p:cNvPr id="117768" name="Text Box 7">
            <a:extLst>
              <a:ext uri="{FF2B5EF4-FFF2-40B4-BE49-F238E27FC236}">
                <a16:creationId xmlns:a16="http://schemas.microsoft.com/office/drawing/2014/main" id="{D99ADC38-A5B4-446A-B6D7-C049BA981BD9}"/>
              </a:ext>
            </a:extLst>
          </p:cNvPr>
          <p:cNvSpPr txBox="1">
            <a:spLocks noChangeArrowheads="1"/>
          </p:cNvSpPr>
          <p:nvPr/>
        </p:nvSpPr>
        <p:spPr bwMode="auto">
          <a:xfrm>
            <a:off x="5884863" y="1460500"/>
            <a:ext cx="325913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Take increasing label (read labels in some arbitrary order)</a:t>
            </a:r>
          </a:p>
        </p:txBody>
      </p:sp>
    </p:spTree>
  </p:cSld>
  <p:clrMapOvr>
    <a:masterClrMapping/>
  </p:clrMapOvr>
  <p:transition spd="slow"/>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Footer Placeholder 3">
            <a:extLst>
              <a:ext uri="{FF2B5EF4-FFF2-40B4-BE49-F238E27FC236}">
                <a16:creationId xmlns:a16="http://schemas.microsoft.com/office/drawing/2014/main" id="{E9A2F286-A8F0-4B2F-B40C-EB95DCB13A0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18787" name="Slide Number Placeholder 4">
            <a:extLst>
              <a:ext uri="{FF2B5EF4-FFF2-40B4-BE49-F238E27FC236}">
                <a16:creationId xmlns:a16="http://schemas.microsoft.com/office/drawing/2014/main" id="{AF00F6ED-089D-405F-9750-9171E39F7BA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84685C6F-7D6C-4AC4-9DE5-1FA9813EF186}" type="slidenum">
              <a:rPr lang="ar-SA" altLang="zh-CN" sz="1400" b="0">
                <a:solidFill>
                  <a:schemeClr val="tx1"/>
                </a:solidFill>
                <a:latin typeface="Arial" panose="020B0604020202020204" pitchFamily="34" charset="0"/>
              </a:rPr>
              <a:pPr/>
              <a:t>111</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18788" name="Picture 2" descr="magic">
            <a:extLst>
              <a:ext uri="{FF2B5EF4-FFF2-40B4-BE49-F238E27FC236}">
                <a16:creationId xmlns:a16="http://schemas.microsoft.com/office/drawing/2014/main" id="{DF78A7C5-BCCA-4092-B283-B2E5E47F82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3082925"/>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89" name="Rectangle 3">
            <a:extLst>
              <a:ext uri="{FF2B5EF4-FFF2-40B4-BE49-F238E27FC236}">
                <a16:creationId xmlns:a16="http://schemas.microsoft.com/office/drawing/2014/main" id="{6B07CFE7-E25E-4CE0-AF28-8D593113E657}"/>
              </a:ext>
            </a:extLst>
          </p:cNvPr>
          <p:cNvSpPr>
            <a:spLocks noGrp="1" noChangeArrowheads="1"/>
          </p:cNvSpPr>
          <p:nvPr>
            <p:ph type="title"/>
          </p:nvPr>
        </p:nvSpPr>
        <p:spPr/>
        <p:txBody>
          <a:bodyPr/>
          <a:lstStyle/>
          <a:p>
            <a:r>
              <a:rPr lang="en-US" altLang="zh-CN">
                <a:ea typeface="宋体" panose="02010600030101010101" pitchFamily="2" charset="-122"/>
              </a:rPr>
              <a:t>Bakery Algorithm</a:t>
            </a:r>
          </a:p>
        </p:txBody>
      </p:sp>
      <p:sp>
        <p:nvSpPr>
          <p:cNvPr id="118790" name="Rectangle 4">
            <a:extLst>
              <a:ext uri="{FF2B5EF4-FFF2-40B4-BE49-F238E27FC236}">
                <a16:creationId xmlns:a16="http://schemas.microsoft.com/office/drawing/2014/main" id="{A03BA952-601E-4F7C-9204-9272E831CA5A}"/>
              </a:ext>
            </a:extLst>
          </p:cNvPr>
          <p:cNvSpPr>
            <a:spLocks noChangeArrowheads="1"/>
          </p:cNvSpPr>
          <p:nvPr/>
        </p:nvSpPr>
        <p:spPr bwMode="auto">
          <a:xfrm>
            <a:off x="1062038" y="2219325"/>
            <a:ext cx="6824662" cy="26781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class Bakery implements Lock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public void lock() {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flag[i]  = true;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label[i] = max(label[0], …,label[n-1])+1;</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while</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800">
                <a:solidFill>
                  <a:schemeClr val="accent2"/>
                </a:solidFill>
                <a:latin typeface="Symbol" panose="05050102010706020507" pitchFamily="18" charset="2"/>
                <a:ea typeface="宋体" panose="02010600030101010101" pitchFamily="2" charset="-122"/>
              </a:rPr>
              <a:t>$</a:t>
            </a:r>
            <a:r>
              <a:rPr lang="en-US" altLang="zh-CN" sz="2000">
                <a:solidFill>
                  <a:schemeClr val="accent2"/>
                </a:solidFill>
                <a:latin typeface="Courier New" panose="02070309020205020404" pitchFamily="49" charset="0"/>
                <a:ea typeface="宋体" panose="02010600030101010101" pitchFamily="2" charset="-122"/>
              </a:rPr>
              <a:t>k flag[k]</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rPr>
              <a:t>           </a:t>
            </a:r>
            <a:r>
              <a:rPr lang="en-US" altLang="zh-CN" sz="2000">
                <a:solidFill>
                  <a:schemeClr val="folHlink"/>
                </a:solidFill>
                <a:latin typeface="Courier New" panose="02070309020205020404" pitchFamily="49" charset="0"/>
                <a:ea typeface="宋体" panose="02010600030101010101" pitchFamily="2" charset="-122"/>
              </a:rPr>
              <a:t>&amp;&amp; (label[i],i) &gt; (label[k],k));</a:t>
            </a:r>
            <a:endPar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p:txBody>
      </p:sp>
      <p:sp>
        <p:nvSpPr>
          <p:cNvPr id="118791" name="AutoShape 6">
            <a:extLst>
              <a:ext uri="{FF2B5EF4-FFF2-40B4-BE49-F238E27FC236}">
                <a16:creationId xmlns:a16="http://schemas.microsoft.com/office/drawing/2014/main" id="{2B9540DF-4CDD-4E04-B06F-AD90D4494CC0}"/>
              </a:ext>
            </a:extLst>
          </p:cNvPr>
          <p:cNvSpPr>
            <a:spLocks noChangeArrowheads="1"/>
          </p:cNvSpPr>
          <p:nvPr/>
        </p:nvSpPr>
        <p:spPr bwMode="auto">
          <a:xfrm>
            <a:off x="1335088" y="3765550"/>
            <a:ext cx="3006725" cy="457200"/>
          </a:xfrm>
          <a:prstGeom prst="wedgeRoundRectCallout">
            <a:avLst>
              <a:gd name="adj1" fmla="val 112407"/>
              <a:gd name="adj2" fmla="val -26284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sz="2800" b="0">
              <a:solidFill>
                <a:srgbClr val="FF0000"/>
              </a:solidFill>
              <a:latin typeface="Arial" panose="020B0604020202020204" pitchFamily="34" charset="0"/>
            </a:endParaRPr>
          </a:p>
        </p:txBody>
      </p:sp>
      <p:sp>
        <p:nvSpPr>
          <p:cNvPr id="118792" name="Text Box 7">
            <a:extLst>
              <a:ext uri="{FF2B5EF4-FFF2-40B4-BE49-F238E27FC236}">
                <a16:creationId xmlns:a16="http://schemas.microsoft.com/office/drawing/2014/main" id="{C8AC85EA-0DA6-4B01-A5A3-302604378A30}"/>
              </a:ext>
            </a:extLst>
          </p:cNvPr>
          <p:cNvSpPr txBox="1">
            <a:spLocks noChangeArrowheads="1"/>
          </p:cNvSpPr>
          <p:nvPr/>
        </p:nvSpPr>
        <p:spPr bwMode="auto">
          <a:xfrm>
            <a:off x="5611813" y="2038350"/>
            <a:ext cx="33845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Someone is interested</a:t>
            </a:r>
          </a:p>
        </p:txBody>
      </p:sp>
    </p:spTree>
  </p:cSld>
  <p:clrMapOvr>
    <a:masterClrMapping/>
  </p:clrMapOvr>
  <p:transition spd="slow"/>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oter Placeholder 3">
            <a:extLst>
              <a:ext uri="{FF2B5EF4-FFF2-40B4-BE49-F238E27FC236}">
                <a16:creationId xmlns:a16="http://schemas.microsoft.com/office/drawing/2014/main" id="{90264565-B28E-4BB2-BDBE-4DE8AECCF6E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19811" name="Slide Number Placeholder 4">
            <a:extLst>
              <a:ext uri="{FF2B5EF4-FFF2-40B4-BE49-F238E27FC236}">
                <a16:creationId xmlns:a16="http://schemas.microsoft.com/office/drawing/2014/main" id="{F37B6CD1-CC4C-48A9-BF1E-48F9D0CDFB3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69C896DB-219B-4748-9C82-79115B6346D5}" type="slidenum">
              <a:rPr lang="ar-SA" altLang="zh-CN" sz="1400" b="0">
                <a:solidFill>
                  <a:schemeClr val="tx1"/>
                </a:solidFill>
                <a:latin typeface="Arial" panose="020B0604020202020204" pitchFamily="34" charset="0"/>
              </a:rPr>
              <a:pPr/>
              <a:t>112</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19812" name="Picture 2" descr="magic">
            <a:extLst>
              <a:ext uri="{FF2B5EF4-FFF2-40B4-BE49-F238E27FC236}">
                <a16:creationId xmlns:a16="http://schemas.microsoft.com/office/drawing/2014/main" id="{DF347162-A942-4C68-834D-F62F556354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3" name="Rectangle 3">
            <a:extLst>
              <a:ext uri="{FF2B5EF4-FFF2-40B4-BE49-F238E27FC236}">
                <a16:creationId xmlns:a16="http://schemas.microsoft.com/office/drawing/2014/main" id="{910B681D-B97C-4994-857E-C96DF6A8E4BD}"/>
              </a:ext>
            </a:extLst>
          </p:cNvPr>
          <p:cNvSpPr>
            <a:spLocks noGrp="1" noChangeArrowheads="1"/>
          </p:cNvSpPr>
          <p:nvPr>
            <p:ph type="title"/>
          </p:nvPr>
        </p:nvSpPr>
        <p:spPr/>
        <p:txBody>
          <a:bodyPr/>
          <a:lstStyle/>
          <a:p>
            <a:r>
              <a:rPr lang="en-US" altLang="zh-CN">
                <a:ea typeface="宋体" panose="02010600030101010101" pitchFamily="2" charset="-122"/>
              </a:rPr>
              <a:t>Bakery Algorithm</a:t>
            </a:r>
          </a:p>
        </p:txBody>
      </p:sp>
      <p:sp>
        <p:nvSpPr>
          <p:cNvPr id="119814" name="Rectangle 4">
            <a:extLst>
              <a:ext uri="{FF2B5EF4-FFF2-40B4-BE49-F238E27FC236}">
                <a16:creationId xmlns:a16="http://schemas.microsoft.com/office/drawing/2014/main" id="{18E65E84-3078-41FC-BA8C-2D9089436D42}"/>
              </a:ext>
            </a:extLst>
          </p:cNvPr>
          <p:cNvSpPr>
            <a:spLocks noChangeArrowheads="1"/>
          </p:cNvSpPr>
          <p:nvPr/>
        </p:nvSpPr>
        <p:spPr bwMode="auto">
          <a:xfrm>
            <a:off x="1104900" y="1676400"/>
            <a:ext cx="6781800" cy="33020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class Bakery implements Lock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boolean flag[n];</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int label[n];</a:t>
            </a:r>
          </a:p>
          <a:p>
            <a:pPr>
              <a:lnSpc>
                <a:spcPct val="80000"/>
              </a:lnSpc>
              <a:spcBef>
                <a:spcPct val="20000"/>
              </a:spcBef>
            </a:pPr>
            <a:endPar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public void lock() {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flag[i]  = true;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label[i] = max(label[0], …,label[n-1])+1;</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while</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800">
                <a:solidFill>
                  <a:schemeClr val="accent2"/>
                </a:solidFill>
                <a:latin typeface="Symbol" panose="05050102010706020507" pitchFamily="18" charset="2"/>
                <a:ea typeface="宋体" panose="02010600030101010101" pitchFamily="2" charset="-122"/>
              </a:rPr>
              <a:t>$</a:t>
            </a:r>
            <a:r>
              <a:rPr lang="en-US" altLang="zh-CN" sz="2000">
                <a:solidFill>
                  <a:schemeClr val="accent2"/>
                </a:solidFill>
                <a:latin typeface="Courier New" panose="02070309020205020404" pitchFamily="49" charset="0"/>
                <a:ea typeface="宋体" panose="02010600030101010101" pitchFamily="2" charset="-122"/>
              </a:rPr>
              <a:t>k flag[k]</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rPr>
              <a:t>           &amp;&amp; (label[i],i) &gt; (label[k],k));</a:t>
            </a:r>
            <a:endPar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119815" name="AutoShape 5">
            <a:extLst>
              <a:ext uri="{FF2B5EF4-FFF2-40B4-BE49-F238E27FC236}">
                <a16:creationId xmlns:a16="http://schemas.microsoft.com/office/drawing/2014/main" id="{78FBB301-E299-47DA-9AEF-0DA15FC1719B}"/>
              </a:ext>
            </a:extLst>
          </p:cNvPr>
          <p:cNvSpPr>
            <a:spLocks noChangeArrowheads="1"/>
          </p:cNvSpPr>
          <p:nvPr/>
        </p:nvSpPr>
        <p:spPr bwMode="auto">
          <a:xfrm>
            <a:off x="2451100" y="3808413"/>
            <a:ext cx="1890713" cy="414337"/>
          </a:xfrm>
          <a:prstGeom prst="wedgeRoundRectCallout">
            <a:avLst>
              <a:gd name="adj1" fmla="val 103148"/>
              <a:gd name="adj2" fmla="val -235440"/>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sz="2800" b="0">
              <a:solidFill>
                <a:srgbClr val="FF0000"/>
              </a:solidFill>
              <a:latin typeface="Arial" panose="020B0604020202020204" pitchFamily="34" charset="0"/>
            </a:endParaRPr>
          </a:p>
        </p:txBody>
      </p:sp>
      <p:sp>
        <p:nvSpPr>
          <p:cNvPr id="119816" name="Text Box 6">
            <a:extLst>
              <a:ext uri="{FF2B5EF4-FFF2-40B4-BE49-F238E27FC236}">
                <a16:creationId xmlns:a16="http://schemas.microsoft.com/office/drawing/2014/main" id="{56530239-C24F-4473-B5DD-E3D57B35CEBC}"/>
              </a:ext>
            </a:extLst>
          </p:cNvPr>
          <p:cNvSpPr txBox="1">
            <a:spLocks noChangeArrowheads="1"/>
          </p:cNvSpPr>
          <p:nvPr/>
        </p:nvSpPr>
        <p:spPr bwMode="auto">
          <a:xfrm>
            <a:off x="3983038" y="2038350"/>
            <a:ext cx="32591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Someone is interested …</a:t>
            </a:r>
          </a:p>
        </p:txBody>
      </p:sp>
      <p:sp>
        <p:nvSpPr>
          <p:cNvPr id="119817" name="AutoShape 7">
            <a:extLst>
              <a:ext uri="{FF2B5EF4-FFF2-40B4-BE49-F238E27FC236}">
                <a16:creationId xmlns:a16="http://schemas.microsoft.com/office/drawing/2014/main" id="{712210C0-F64D-4BF7-A218-A462C335D529}"/>
              </a:ext>
            </a:extLst>
          </p:cNvPr>
          <p:cNvSpPr>
            <a:spLocks noChangeArrowheads="1"/>
          </p:cNvSpPr>
          <p:nvPr/>
        </p:nvSpPr>
        <p:spPr bwMode="auto">
          <a:xfrm>
            <a:off x="2813050" y="4178300"/>
            <a:ext cx="5003800" cy="457200"/>
          </a:xfrm>
          <a:prstGeom prst="wedgeRoundRectCallout">
            <a:avLst>
              <a:gd name="adj1" fmla="val 1935"/>
              <a:gd name="adj2" fmla="val 175694"/>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sz="2800" b="0">
              <a:solidFill>
                <a:srgbClr val="FF0000"/>
              </a:solidFill>
              <a:latin typeface="Arial" panose="020B0604020202020204" pitchFamily="34" charset="0"/>
            </a:endParaRPr>
          </a:p>
        </p:txBody>
      </p:sp>
      <p:sp>
        <p:nvSpPr>
          <p:cNvPr id="119818" name="Text Box 8">
            <a:extLst>
              <a:ext uri="{FF2B5EF4-FFF2-40B4-BE49-F238E27FC236}">
                <a16:creationId xmlns:a16="http://schemas.microsoft.com/office/drawing/2014/main" id="{C720E916-DB60-4781-9D5A-D931598EAC76}"/>
              </a:ext>
            </a:extLst>
          </p:cNvPr>
          <p:cNvSpPr txBox="1">
            <a:spLocks noChangeArrowheads="1"/>
          </p:cNvSpPr>
          <p:nvPr/>
        </p:nvSpPr>
        <p:spPr bwMode="auto">
          <a:xfrm>
            <a:off x="3367088" y="5253038"/>
            <a:ext cx="512921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 whose </a:t>
            </a:r>
            <a:r>
              <a:rPr lang="en-US" altLang="zh-CN" sz="2800">
                <a:solidFill>
                  <a:schemeClr val="tx1"/>
                </a:solidFill>
                <a:latin typeface="Arial" panose="020B0604020202020204" pitchFamily="34" charset="0"/>
                <a:ea typeface="宋体" panose="02010600030101010101" pitchFamily="2" charset="-122"/>
              </a:rPr>
              <a:t>(label,i) </a:t>
            </a:r>
            <a:r>
              <a:rPr lang="en-US" altLang="zh-CN" sz="2800">
                <a:solidFill>
                  <a:srgbClr val="FF0000"/>
                </a:solidFill>
                <a:latin typeface="Arial" panose="020B0604020202020204" pitchFamily="34" charset="0"/>
                <a:ea typeface="宋体" panose="02010600030101010101" pitchFamily="2" charset="-122"/>
              </a:rPr>
              <a:t>in lexicographic order is lower</a:t>
            </a:r>
          </a:p>
        </p:txBody>
      </p:sp>
    </p:spTree>
  </p:cSld>
  <p:clrMapOvr>
    <a:masterClrMapping/>
  </p:clrMapOvr>
  <p:transition spd="slow"/>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3">
            <a:extLst>
              <a:ext uri="{FF2B5EF4-FFF2-40B4-BE49-F238E27FC236}">
                <a16:creationId xmlns:a16="http://schemas.microsoft.com/office/drawing/2014/main" id="{8F2F37D7-B7EB-4758-9FB2-42ED023FE6A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20835" name="Slide Number Placeholder 4">
            <a:extLst>
              <a:ext uri="{FF2B5EF4-FFF2-40B4-BE49-F238E27FC236}">
                <a16:creationId xmlns:a16="http://schemas.microsoft.com/office/drawing/2014/main" id="{777AECC8-DB63-4055-8A89-6D7C2244B23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A9CD941A-26EB-4C77-B530-2ED0551466C1}" type="slidenum">
              <a:rPr lang="ar-SA" altLang="zh-CN" sz="1400" b="0">
                <a:solidFill>
                  <a:schemeClr val="tx1"/>
                </a:solidFill>
                <a:latin typeface="Arial" panose="020B0604020202020204" pitchFamily="34" charset="0"/>
              </a:rPr>
              <a:pPr/>
              <a:t>113</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20836" name="Picture 7" descr="magic">
            <a:extLst>
              <a:ext uri="{FF2B5EF4-FFF2-40B4-BE49-F238E27FC236}">
                <a16:creationId xmlns:a16="http://schemas.microsoft.com/office/drawing/2014/main" id="{DC7D12DE-E822-465C-93D5-35B37E728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7" name="Rectangle 2">
            <a:extLst>
              <a:ext uri="{FF2B5EF4-FFF2-40B4-BE49-F238E27FC236}">
                <a16:creationId xmlns:a16="http://schemas.microsoft.com/office/drawing/2014/main" id="{74ED6B38-FB20-4DE7-8891-3E3F46D731A1}"/>
              </a:ext>
            </a:extLst>
          </p:cNvPr>
          <p:cNvSpPr>
            <a:spLocks noGrp="1" noChangeArrowheads="1"/>
          </p:cNvSpPr>
          <p:nvPr>
            <p:ph type="title"/>
          </p:nvPr>
        </p:nvSpPr>
        <p:spPr/>
        <p:txBody>
          <a:bodyPr/>
          <a:lstStyle/>
          <a:p>
            <a:r>
              <a:rPr lang="en-US" altLang="zh-CN">
                <a:ea typeface="宋体" panose="02010600030101010101" pitchFamily="2" charset="-122"/>
              </a:rPr>
              <a:t>Bakery Algorithm</a:t>
            </a:r>
          </a:p>
        </p:txBody>
      </p:sp>
      <p:sp>
        <p:nvSpPr>
          <p:cNvPr id="120838" name="Rectangle 3">
            <a:extLst>
              <a:ext uri="{FF2B5EF4-FFF2-40B4-BE49-F238E27FC236}">
                <a16:creationId xmlns:a16="http://schemas.microsoft.com/office/drawing/2014/main" id="{F9C6CDF2-5965-4D4E-88B9-54DC9D30637C}"/>
              </a:ext>
            </a:extLst>
          </p:cNvPr>
          <p:cNvSpPr>
            <a:spLocks noChangeArrowheads="1"/>
          </p:cNvSpPr>
          <p:nvPr/>
        </p:nvSpPr>
        <p:spPr bwMode="auto">
          <a:xfrm>
            <a:off x="1104900" y="2262188"/>
            <a:ext cx="6781800" cy="31289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class Bakery implements Lock</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FF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20000"/>
              </a:spcBef>
            </a:pPr>
            <a:endPar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 public void</a:t>
            </a:r>
            <a:r>
              <a:rPr lang="en-US" altLang="zh-CN" sz="20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unlock() {  </a:t>
            </a:r>
            <a:endParaRPr lang="en-US" altLang="zh-CN" sz="200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a:solidFill>
                  <a:srgbClr val="FF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flag[i] =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false</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20000"/>
              </a:spcBef>
            </a:pPr>
            <a:endPar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transition spd="slow"/>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Footer Placeholder 3">
            <a:extLst>
              <a:ext uri="{FF2B5EF4-FFF2-40B4-BE49-F238E27FC236}">
                <a16:creationId xmlns:a16="http://schemas.microsoft.com/office/drawing/2014/main" id="{4F526E74-845D-4A0F-9C0F-E4D97C7E07F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21859" name="Slide Number Placeholder 4">
            <a:extLst>
              <a:ext uri="{FF2B5EF4-FFF2-40B4-BE49-F238E27FC236}">
                <a16:creationId xmlns:a16="http://schemas.microsoft.com/office/drawing/2014/main" id="{B8309D01-8732-4837-80F9-2081D3AC839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8B56B265-2C2B-4458-9BB8-E4565C765AA2}" type="slidenum">
              <a:rPr lang="ar-SA" altLang="zh-CN" sz="1400" b="0">
                <a:solidFill>
                  <a:schemeClr val="tx1"/>
                </a:solidFill>
                <a:latin typeface="Arial" panose="020B0604020202020204" pitchFamily="34" charset="0"/>
              </a:rPr>
              <a:pPr/>
              <a:t>114</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21860" name="Picture 2" descr="magic">
            <a:extLst>
              <a:ext uri="{FF2B5EF4-FFF2-40B4-BE49-F238E27FC236}">
                <a16:creationId xmlns:a16="http://schemas.microsoft.com/office/drawing/2014/main" id="{59826619-7BFB-4CD7-91CE-B9F252BF1A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1" name="Rectangle 3">
            <a:extLst>
              <a:ext uri="{FF2B5EF4-FFF2-40B4-BE49-F238E27FC236}">
                <a16:creationId xmlns:a16="http://schemas.microsoft.com/office/drawing/2014/main" id="{97879012-EE2A-4E84-8590-AD0D731904A5}"/>
              </a:ext>
            </a:extLst>
          </p:cNvPr>
          <p:cNvSpPr>
            <a:spLocks noGrp="1" noChangeArrowheads="1"/>
          </p:cNvSpPr>
          <p:nvPr>
            <p:ph type="title"/>
          </p:nvPr>
        </p:nvSpPr>
        <p:spPr/>
        <p:txBody>
          <a:bodyPr/>
          <a:lstStyle/>
          <a:p>
            <a:r>
              <a:rPr lang="en-US" altLang="zh-CN">
                <a:ea typeface="宋体" panose="02010600030101010101" pitchFamily="2" charset="-122"/>
              </a:rPr>
              <a:t>Bakery Algorithm</a:t>
            </a:r>
          </a:p>
        </p:txBody>
      </p:sp>
      <p:sp>
        <p:nvSpPr>
          <p:cNvPr id="121862" name="Rectangle 4">
            <a:extLst>
              <a:ext uri="{FF2B5EF4-FFF2-40B4-BE49-F238E27FC236}">
                <a16:creationId xmlns:a16="http://schemas.microsoft.com/office/drawing/2014/main" id="{4E6F9368-D499-4637-B3EB-053C1A7AF6F7}"/>
              </a:ext>
            </a:extLst>
          </p:cNvPr>
          <p:cNvSpPr>
            <a:spLocks noChangeArrowheads="1"/>
          </p:cNvSpPr>
          <p:nvPr/>
        </p:nvSpPr>
        <p:spPr bwMode="auto">
          <a:xfrm>
            <a:off x="1104900" y="2262188"/>
            <a:ext cx="6781800" cy="312896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class Bakery implements Lock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endPar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public void unlock() {  </a:t>
            </a:r>
          </a:p>
          <a:p>
            <a:pPr>
              <a:lnSpc>
                <a:spcPct val="80000"/>
              </a:lnSpc>
              <a:spcBef>
                <a:spcPct val="20000"/>
              </a:spcBef>
            </a:pPr>
            <a:r>
              <a:rPr lang="en-US" altLang="zh-CN" sz="2000">
                <a:solidFill>
                  <a:srgbClr val="FF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flag[i] =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false</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20000"/>
              </a:spcBef>
            </a:pPr>
            <a:endPar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121863" name="AutoShape 6">
            <a:extLst>
              <a:ext uri="{FF2B5EF4-FFF2-40B4-BE49-F238E27FC236}">
                <a16:creationId xmlns:a16="http://schemas.microsoft.com/office/drawing/2014/main" id="{F2727035-632F-4722-9305-1E12F2BF3022}"/>
              </a:ext>
            </a:extLst>
          </p:cNvPr>
          <p:cNvSpPr>
            <a:spLocks noChangeArrowheads="1"/>
          </p:cNvSpPr>
          <p:nvPr/>
        </p:nvSpPr>
        <p:spPr bwMode="auto">
          <a:xfrm>
            <a:off x="1449388" y="3706813"/>
            <a:ext cx="2892425" cy="442912"/>
          </a:xfrm>
          <a:prstGeom prst="wedgeRoundRectCallout">
            <a:avLst>
              <a:gd name="adj1" fmla="val 99782"/>
              <a:gd name="adj2" fmla="val -226704"/>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sz="2800" b="0">
              <a:solidFill>
                <a:srgbClr val="FF0000"/>
              </a:solidFill>
              <a:latin typeface="Arial" panose="020B0604020202020204" pitchFamily="34" charset="0"/>
            </a:endParaRPr>
          </a:p>
        </p:txBody>
      </p:sp>
      <p:sp>
        <p:nvSpPr>
          <p:cNvPr id="121864" name="Text Box 7">
            <a:extLst>
              <a:ext uri="{FF2B5EF4-FFF2-40B4-BE49-F238E27FC236}">
                <a16:creationId xmlns:a16="http://schemas.microsoft.com/office/drawing/2014/main" id="{84E2CBE8-DD6B-40C1-95FC-742E475D3206}"/>
              </a:ext>
            </a:extLst>
          </p:cNvPr>
          <p:cNvSpPr txBox="1">
            <a:spLocks noChangeArrowheads="1"/>
          </p:cNvSpPr>
          <p:nvPr/>
        </p:nvSpPr>
        <p:spPr bwMode="auto">
          <a:xfrm>
            <a:off x="5202238" y="2366963"/>
            <a:ext cx="32591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No longer interested</a:t>
            </a:r>
          </a:p>
        </p:txBody>
      </p:sp>
      <p:sp>
        <p:nvSpPr>
          <p:cNvPr id="1110024" name="Text Box 8">
            <a:extLst>
              <a:ext uri="{FF2B5EF4-FFF2-40B4-BE49-F238E27FC236}">
                <a16:creationId xmlns:a16="http://schemas.microsoft.com/office/drawing/2014/main" id="{F4817872-AAB8-426C-9EE7-2634C871C132}"/>
              </a:ext>
            </a:extLst>
          </p:cNvPr>
          <p:cNvSpPr txBox="1">
            <a:spLocks noChangeArrowheads="1"/>
          </p:cNvSpPr>
          <p:nvPr/>
        </p:nvSpPr>
        <p:spPr bwMode="auto">
          <a:xfrm>
            <a:off x="2041525" y="4799013"/>
            <a:ext cx="51260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800">
                <a:solidFill>
                  <a:srgbClr val="FF0000"/>
                </a:solidFill>
                <a:latin typeface="Arial" panose="020B0604020202020204" pitchFamily="34" charset="0"/>
                <a:ea typeface="宋体" panose="02010600030101010101" pitchFamily="2" charset="-122"/>
              </a:rPr>
              <a:t>labels are always increasing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00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0024"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Footer Placeholder 3">
            <a:extLst>
              <a:ext uri="{FF2B5EF4-FFF2-40B4-BE49-F238E27FC236}">
                <a16:creationId xmlns:a16="http://schemas.microsoft.com/office/drawing/2014/main" id="{01A4CE1D-B0FC-478C-B09E-CC41EF5DC63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22883" name="Slide Number Placeholder 4">
            <a:extLst>
              <a:ext uri="{FF2B5EF4-FFF2-40B4-BE49-F238E27FC236}">
                <a16:creationId xmlns:a16="http://schemas.microsoft.com/office/drawing/2014/main" id="{E74DD9C8-71C2-443E-8289-71FB4CAD593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876FA9C6-08A4-4F89-9D34-40E6FFE59A1F}" type="slidenum">
              <a:rPr lang="ar-SA" altLang="zh-CN" sz="1400" b="0">
                <a:solidFill>
                  <a:schemeClr val="tx1"/>
                </a:solidFill>
                <a:latin typeface="Arial" panose="020B0604020202020204" pitchFamily="34" charset="0"/>
              </a:rPr>
              <a:pPr/>
              <a:t>115</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22884" name="Picture 4" descr="magic">
            <a:extLst>
              <a:ext uri="{FF2B5EF4-FFF2-40B4-BE49-F238E27FC236}">
                <a16:creationId xmlns:a16="http://schemas.microsoft.com/office/drawing/2014/main" id="{DF24BB20-05F8-40C3-B479-8AE727D49D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5" name="Rectangle 2">
            <a:extLst>
              <a:ext uri="{FF2B5EF4-FFF2-40B4-BE49-F238E27FC236}">
                <a16:creationId xmlns:a16="http://schemas.microsoft.com/office/drawing/2014/main" id="{02CD0E88-6671-499E-B779-630BFD6AE05C}"/>
              </a:ext>
            </a:extLst>
          </p:cNvPr>
          <p:cNvSpPr>
            <a:spLocks noGrp="1" noChangeArrowheads="1"/>
          </p:cNvSpPr>
          <p:nvPr>
            <p:ph type="title"/>
          </p:nvPr>
        </p:nvSpPr>
        <p:spPr/>
        <p:txBody>
          <a:bodyPr/>
          <a:lstStyle/>
          <a:p>
            <a:r>
              <a:rPr lang="en-US" altLang="zh-CN">
                <a:ea typeface="宋体" panose="02010600030101010101" pitchFamily="2" charset="-122"/>
              </a:rPr>
              <a:t>No Deadlock</a:t>
            </a:r>
          </a:p>
        </p:txBody>
      </p:sp>
      <p:sp>
        <p:nvSpPr>
          <p:cNvPr id="122886" name="Rectangle 3">
            <a:extLst>
              <a:ext uri="{FF2B5EF4-FFF2-40B4-BE49-F238E27FC236}">
                <a16:creationId xmlns:a16="http://schemas.microsoft.com/office/drawing/2014/main" id="{7429D1C6-EC85-4B14-BC12-3C62A4496526}"/>
              </a:ext>
            </a:extLst>
          </p:cNvPr>
          <p:cNvSpPr>
            <a:spLocks noGrp="1" noChangeArrowheads="1"/>
          </p:cNvSpPr>
          <p:nvPr>
            <p:ph type="body" idx="1"/>
          </p:nvPr>
        </p:nvSpPr>
        <p:spPr/>
        <p:txBody>
          <a:bodyPr/>
          <a:lstStyle/>
          <a:p>
            <a:r>
              <a:rPr lang="en-US" altLang="zh-CN">
                <a:ea typeface="宋体" panose="02010600030101010101" pitchFamily="2" charset="-122"/>
              </a:rPr>
              <a:t>There is always one thread with earliest label</a:t>
            </a:r>
          </a:p>
          <a:p>
            <a:r>
              <a:rPr lang="en-US" altLang="zh-CN">
                <a:ea typeface="宋体" panose="02010600030101010101" pitchFamily="2" charset="-122"/>
              </a:rPr>
              <a:t>Ties are impossible (why?)</a:t>
            </a:r>
          </a:p>
        </p:txBody>
      </p:sp>
    </p:spTree>
  </p:cSld>
  <p:clrMapOvr>
    <a:masterClrMapping/>
  </p:clrMapOvr>
  <p:transition spd="slow"/>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Footer Placeholder 4">
            <a:extLst>
              <a:ext uri="{FF2B5EF4-FFF2-40B4-BE49-F238E27FC236}">
                <a16:creationId xmlns:a16="http://schemas.microsoft.com/office/drawing/2014/main" id="{D4DCB1FC-62C5-4C19-A58F-4E50789CFC4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23907" name="Slide Number Placeholder 5">
            <a:extLst>
              <a:ext uri="{FF2B5EF4-FFF2-40B4-BE49-F238E27FC236}">
                <a16:creationId xmlns:a16="http://schemas.microsoft.com/office/drawing/2014/main" id="{C2848537-877B-427E-8E9B-5DB0BD0226F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AB8588DD-7A6C-4CD4-87A7-EB50959D6D26}" type="slidenum">
              <a:rPr lang="ar-SA" altLang="zh-CN" sz="1400" b="0">
                <a:solidFill>
                  <a:schemeClr val="tx1"/>
                </a:solidFill>
                <a:latin typeface="Arial" panose="020B0604020202020204" pitchFamily="34" charset="0"/>
              </a:rPr>
              <a:pPr/>
              <a:t>116</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23908" name="Picture 7" descr="magic">
            <a:extLst>
              <a:ext uri="{FF2B5EF4-FFF2-40B4-BE49-F238E27FC236}">
                <a16:creationId xmlns:a16="http://schemas.microsoft.com/office/drawing/2014/main" id="{E7AD2E7B-3034-44AB-83B6-E5FBF8114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9" name="Rectangle 2">
            <a:extLst>
              <a:ext uri="{FF2B5EF4-FFF2-40B4-BE49-F238E27FC236}">
                <a16:creationId xmlns:a16="http://schemas.microsoft.com/office/drawing/2014/main" id="{51BF1698-BD3A-40BA-B2ED-388DE9E8479C}"/>
              </a:ext>
            </a:extLst>
          </p:cNvPr>
          <p:cNvSpPr>
            <a:spLocks noGrp="1" noChangeArrowheads="1"/>
          </p:cNvSpPr>
          <p:nvPr>
            <p:ph type="title"/>
          </p:nvPr>
        </p:nvSpPr>
        <p:spPr/>
        <p:txBody>
          <a:bodyPr/>
          <a:lstStyle/>
          <a:p>
            <a:r>
              <a:rPr lang="en-US" altLang="zh-CN">
                <a:ea typeface="宋体" panose="02010600030101010101" pitchFamily="2" charset="-122"/>
              </a:rPr>
              <a:t>First-Come-First-Served</a:t>
            </a:r>
          </a:p>
        </p:txBody>
      </p:sp>
      <p:sp>
        <p:nvSpPr>
          <p:cNvPr id="123910" name="Rectangle 3">
            <a:extLst>
              <a:ext uri="{FF2B5EF4-FFF2-40B4-BE49-F238E27FC236}">
                <a16:creationId xmlns:a16="http://schemas.microsoft.com/office/drawing/2014/main" id="{D7231795-89F9-490F-881D-D828AF431A3C}"/>
              </a:ext>
            </a:extLst>
          </p:cNvPr>
          <p:cNvSpPr>
            <a:spLocks noGrp="1" noChangeArrowheads="1"/>
          </p:cNvSpPr>
          <p:nvPr>
            <p:ph type="body" sz="half" idx="1"/>
          </p:nvPr>
        </p:nvSpPr>
        <p:spPr>
          <a:xfrm>
            <a:off x="685800" y="1981200"/>
            <a:ext cx="5308600" cy="4114800"/>
          </a:xfrm>
        </p:spPr>
        <p:txBody>
          <a:bodyPr/>
          <a:lstStyle/>
          <a:p>
            <a:r>
              <a:rPr lang="en-US" altLang="zh-CN">
                <a:ea typeface="宋体" panose="02010600030101010101" pitchFamily="2" charset="-122"/>
              </a:rPr>
              <a:t>If </a:t>
            </a:r>
            <a:r>
              <a:rPr lang="en-US" altLang="zh-CN">
                <a:solidFill>
                  <a:schemeClr val="tx1"/>
                </a:solidFill>
                <a:ea typeface="宋体" panose="02010600030101010101" pitchFamily="2" charset="-122"/>
              </a:rPr>
              <a:t>D</a:t>
            </a:r>
            <a:r>
              <a:rPr lang="en-US" altLang="zh-CN" baseline="-25000">
                <a:solidFill>
                  <a:schemeClr val="tx1"/>
                </a:solidFill>
                <a:ea typeface="宋体" panose="02010600030101010101" pitchFamily="2" charset="-122"/>
              </a:rPr>
              <a:t>A</a:t>
            </a:r>
            <a:r>
              <a:rPr lang="en-US" altLang="zh-CN">
                <a:solidFill>
                  <a:schemeClr val="tx1"/>
                </a:solidFill>
                <a:ea typeface="宋体" panose="02010600030101010101" pitchFamily="2" charset="-122"/>
              </a:rPr>
              <a:t> </a:t>
            </a:r>
            <a:r>
              <a:rPr lang="en-US" altLang="zh-CN" sz="2000">
                <a:solidFill>
                  <a:schemeClr val="tx1"/>
                </a:solidFill>
                <a:ea typeface="宋体" panose="02010600030101010101" pitchFamily="2" charset="-122"/>
                <a:sym typeface="Wingdings" panose="05000000000000000000" pitchFamily="2" charset="2"/>
              </a:rPr>
              <a:t></a:t>
            </a:r>
            <a:r>
              <a:rPr lang="en-US" altLang="zh-CN">
                <a:solidFill>
                  <a:schemeClr val="tx1"/>
                </a:solidFill>
                <a:ea typeface="宋体" panose="02010600030101010101" pitchFamily="2" charset="-122"/>
              </a:rPr>
              <a:t> D</a:t>
            </a:r>
            <a:r>
              <a:rPr lang="en-US" altLang="zh-CN" baseline="-25000">
                <a:solidFill>
                  <a:schemeClr val="tx1"/>
                </a:solidFill>
                <a:ea typeface="宋体" panose="02010600030101010101" pitchFamily="2" charset="-122"/>
              </a:rPr>
              <a:t>B </a:t>
            </a:r>
            <a:r>
              <a:rPr lang="en-US" altLang="zh-CN">
                <a:ea typeface="宋体" panose="02010600030101010101" pitchFamily="2" charset="-122"/>
              </a:rPr>
              <a:t>then</a:t>
            </a:r>
          </a:p>
          <a:p>
            <a:pPr lvl="1"/>
            <a:r>
              <a:rPr lang="en-US" altLang="zh-CN">
                <a:solidFill>
                  <a:schemeClr val="tx1"/>
                </a:solidFill>
                <a:ea typeface="宋体" panose="02010600030101010101" pitchFamily="2" charset="-122"/>
              </a:rPr>
              <a:t>A</a:t>
            </a:r>
            <a:r>
              <a:rPr lang="en-US" altLang="zh-CN">
                <a:ea typeface="宋体" panose="02010600030101010101" pitchFamily="2" charset="-122"/>
              </a:rPr>
              <a:t>’s label is smaller</a:t>
            </a:r>
          </a:p>
          <a:p>
            <a:r>
              <a:rPr lang="en-US" altLang="zh-CN">
                <a:ea typeface="宋体" panose="02010600030101010101" pitchFamily="2" charset="-122"/>
              </a:rPr>
              <a:t>And:</a:t>
            </a:r>
          </a:p>
          <a:p>
            <a:pPr lvl="1"/>
            <a:r>
              <a:rPr lang="en-US" altLang="zh-CN">
                <a:solidFill>
                  <a:schemeClr val="tx1"/>
                </a:solidFill>
                <a:ea typeface="宋体" panose="02010600030101010101" pitchFamily="2" charset="-122"/>
              </a:rPr>
              <a:t> write</a:t>
            </a:r>
            <a:r>
              <a:rPr lang="en-US" altLang="zh-CN" baseline="-25000">
                <a:solidFill>
                  <a:schemeClr val="tx1"/>
                </a:solidFill>
                <a:ea typeface="宋体" panose="02010600030101010101" pitchFamily="2" charset="-122"/>
              </a:rPr>
              <a:t>A</a:t>
            </a:r>
            <a:r>
              <a:rPr lang="en-US" altLang="zh-CN">
                <a:solidFill>
                  <a:schemeClr val="tx1"/>
                </a:solidFill>
                <a:ea typeface="宋体" panose="02010600030101010101" pitchFamily="2" charset="-122"/>
              </a:rPr>
              <a:t>(label[A]) </a:t>
            </a:r>
            <a:r>
              <a:rPr lang="en-US" altLang="zh-CN" sz="1400">
                <a:solidFill>
                  <a:schemeClr val="tx1"/>
                </a:solidFill>
                <a:ea typeface="宋体" panose="02010600030101010101" pitchFamily="2" charset="-122"/>
                <a:sym typeface="Wingdings" panose="05000000000000000000" pitchFamily="2" charset="2"/>
              </a:rPr>
              <a:t></a:t>
            </a:r>
          </a:p>
          <a:p>
            <a:pPr lvl="1"/>
            <a:r>
              <a:rPr lang="en-US" altLang="zh-CN">
                <a:solidFill>
                  <a:schemeClr val="tx1"/>
                </a:solidFill>
                <a:ea typeface="宋体" panose="02010600030101010101" pitchFamily="2" charset="-122"/>
              </a:rPr>
              <a:t> read</a:t>
            </a:r>
            <a:r>
              <a:rPr lang="en-US" altLang="zh-CN" baseline="-25000">
                <a:solidFill>
                  <a:schemeClr val="tx1"/>
                </a:solidFill>
                <a:ea typeface="宋体" panose="02010600030101010101" pitchFamily="2" charset="-122"/>
              </a:rPr>
              <a:t>B</a:t>
            </a:r>
            <a:r>
              <a:rPr lang="en-US" altLang="zh-CN">
                <a:solidFill>
                  <a:schemeClr val="tx1"/>
                </a:solidFill>
                <a:ea typeface="宋体" panose="02010600030101010101" pitchFamily="2" charset="-122"/>
              </a:rPr>
              <a:t>(label[A]) </a:t>
            </a:r>
            <a:r>
              <a:rPr lang="en-US" altLang="zh-CN" sz="1400">
                <a:solidFill>
                  <a:schemeClr val="tx1"/>
                </a:solidFill>
                <a:ea typeface="宋体" panose="02010600030101010101" pitchFamily="2" charset="-122"/>
                <a:sym typeface="Wingdings" panose="05000000000000000000" pitchFamily="2" charset="2"/>
              </a:rPr>
              <a:t></a:t>
            </a:r>
            <a:r>
              <a:rPr lang="en-US" altLang="zh-CN">
                <a:solidFill>
                  <a:schemeClr val="tx1"/>
                </a:solidFill>
                <a:ea typeface="宋体" panose="02010600030101010101" pitchFamily="2" charset="-122"/>
              </a:rPr>
              <a:t> </a:t>
            </a:r>
          </a:p>
          <a:p>
            <a:pPr lvl="1"/>
            <a:r>
              <a:rPr lang="en-US" altLang="zh-CN">
                <a:solidFill>
                  <a:schemeClr val="tx1"/>
                </a:solidFill>
                <a:ea typeface="宋体" panose="02010600030101010101" pitchFamily="2" charset="-122"/>
              </a:rPr>
              <a:t>write</a:t>
            </a:r>
            <a:r>
              <a:rPr lang="en-US" altLang="zh-CN" baseline="-25000">
                <a:solidFill>
                  <a:schemeClr val="tx1"/>
                </a:solidFill>
                <a:ea typeface="宋体" panose="02010600030101010101" pitchFamily="2" charset="-122"/>
              </a:rPr>
              <a:t>B</a:t>
            </a:r>
            <a:r>
              <a:rPr lang="en-US" altLang="zh-CN">
                <a:solidFill>
                  <a:schemeClr val="tx1"/>
                </a:solidFill>
                <a:ea typeface="宋体" panose="02010600030101010101" pitchFamily="2" charset="-122"/>
              </a:rPr>
              <a:t>(label[B]) </a:t>
            </a:r>
            <a:r>
              <a:rPr lang="en-US" altLang="zh-CN" sz="1400">
                <a:solidFill>
                  <a:schemeClr val="tx1"/>
                </a:solidFill>
                <a:ea typeface="宋体" panose="02010600030101010101" pitchFamily="2" charset="-122"/>
                <a:sym typeface="Wingdings" panose="05000000000000000000" pitchFamily="2" charset="2"/>
              </a:rPr>
              <a:t></a:t>
            </a:r>
            <a:r>
              <a:rPr lang="en-US" altLang="zh-CN">
                <a:solidFill>
                  <a:schemeClr val="tx1"/>
                </a:solidFill>
                <a:ea typeface="宋体" panose="02010600030101010101" pitchFamily="2" charset="-122"/>
              </a:rPr>
              <a:t> read</a:t>
            </a:r>
            <a:r>
              <a:rPr lang="en-US" altLang="zh-CN" baseline="-25000">
                <a:solidFill>
                  <a:schemeClr val="tx1"/>
                </a:solidFill>
                <a:ea typeface="宋体" panose="02010600030101010101" pitchFamily="2" charset="-122"/>
              </a:rPr>
              <a:t>B</a:t>
            </a:r>
            <a:r>
              <a:rPr lang="en-US" altLang="zh-CN">
                <a:solidFill>
                  <a:schemeClr val="tx1"/>
                </a:solidFill>
                <a:ea typeface="宋体" panose="02010600030101010101" pitchFamily="2" charset="-122"/>
              </a:rPr>
              <a:t>(flag[A])</a:t>
            </a:r>
          </a:p>
          <a:p>
            <a:r>
              <a:rPr lang="en-US" altLang="zh-CN">
                <a:ea typeface="宋体" panose="02010600030101010101" pitchFamily="2" charset="-122"/>
              </a:rPr>
              <a:t>So </a:t>
            </a:r>
            <a:r>
              <a:rPr lang="en-US" altLang="zh-CN">
                <a:solidFill>
                  <a:schemeClr val="tx1"/>
                </a:solidFill>
                <a:ea typeface="宋体" panose="02010600030101010101" pitchFamily="2" charset="-122"/>
              </a:rPr>
              <a:t>B</a:t>
            </a:r>
            <a:r>
              <a:rPr lang="en-US" altLang="zh-CN">
                <a:ea typeface="宋体" panose="02010600030101010101" pitchFamily="2" charset="-122"/>
              </a:rPr>
              <a:t> sees</a:t>
            </a:r>
          </a:p>
          <a:p>
            <a:pPr lvl="1"/>
            <a:r>
              <a:rPr lang="en-US" altLang="zh-CN">
                <a:ea typeface="宋体" panose="02010600030101010101" pitchFamily="2" charset="-122"/>
              </a:rPr>
              <a:t>smaller label for </a:t>
            </a:r>
            <a:r>
              <a:rPr lang="en-US" altLang="zh-CN">
                <a:solidFill>
                  <a:schemeClr val="tx1"/>
                </a:solidFill>
                <a:ea typeface="宋体" panose="02010600030101010101" pitchFamily="2" charset="-122"/>
              </a:rPr>
              <a:t>A</a:t>
            </a:r>
            <a:r>
              <a:rPr lang="en-US" altLang="zh-CN">
                <a:ea typeface="宋体" panose="02010600030101010101" pitchFamily="2" charset="-122"/>
              </a:rPr>
              <a:t> </a:t>
            </a:r>
          </a:p>
          <a:p>
            <a:pPr lvl="1"/>
            <a:r>
              <a:rPr lang="en-US" altLang="zh-CN">
                <a:ea typeface="宋体" panose="02010600030101010101" pitchFamily="2" charset="-122"/>
              </a:rPr>
              <a:t> locked out while </a:t>
            </a:r>
            <a:r>
              <a:rPr lang="en-US" altLang="zh-CN">
                <a:solidFill>
                  <a:schemeClr val="tx1"/>
                </a:solidFill>
                <a:ea typeface="宋体" panose="02010600030101010101" pitchFamily="2" charset="-122"/>
              </a:rPr>
              <a:t>flag[A]</a:t>
            </a:r>
            <a:r>
              <a:rPr lang="en-US" altLang="zh-CN">
                <a:ea typeface="宋体" panose="02010600030101010101" pitchFamily="2" charset="-122"/>
              </a:rPr>
              <a:t> is true</a:t>
            </a:r>
          </a:p>
        </p:txBody>
      </p:sp>
      <p:sp>
        <p:nvSpPr>
          <p:cNvPr id="123911" name="Rectangle 6">
            <a:extLst>
              <a:ext uri="{FF2B5EF4-FFF2-40B4-BE49-F238E27FC236}">
                <a16:creationId xmlns:a16="http://schemas.microsoft.com/office/drawing/2014/main" id="{9362EA65-981A-4807-986F-55F8E9445EAC}"/>
              </a:ext>
            </a:extLst>
          </p:cNvPr>
          <p:cNvSpPr>
            <a:spLocks noChangeArrowheads="1"/>
          </p:cNvSpPr>
          <p:nvPr/>
        </p:nvSpPr>
        <p:spPr bwMode="auto">
          <a:xfrm>
            <a:off x="4557713" y="1597025"/>
            <a:ext cx="4406900" cy="2508250"/>
          </a:xfrm>
          <a:prstGeom prst="rect">
            <a:avLst/>
          </a:prstGeom>
          <a:solidFill>
            <a:srgbClr val="FFFFCC"/>
          </a:solidFill>
          <a:ln w="9525">
            <a:solidFill>
              <a:srgbClr val="FF0000"/>
            </a:solidFill>
            <a:miter lim="800000"/>
            <a:headEnd/>
            <a:tailEnd/>
          </a:ln>
        </p:spPr>
        <p:txBody>
          <a:bodyPr>
            <a:spAutoFit/>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rPr>
              <a:t>class Bakery implements Lock</a:t>
            </a:r>
            <a:r>
              <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endPar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rPr>
              <a:t>public void</a:t>
            </a:r>
            <a:r>
              <a:rPr lang="en-US" altLang="zh-CN" sz="16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rPr>
              <a:t>lock() {  </a:t>
            </a:r>
            <a:endParaRPr lang="en-US" altLang="zh-CN" sz="160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16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rPr>
              <a:t>flag[i]  =</a:t>
            </a:r>
            <a:r>
              <a:rPr lang="en-US" altLang="zh-CN" sz="16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rPr>
              <a:t>true</a:t>
            </a:r>
            <a:r>
              <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r>
              <a:rPr lang="en-US" altLang="zh-CN" sz="16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160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1600">
                <a:solidFill>
                  <a:srgbClr val="FF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rPr>
              <a:t>label[i] = </a:t>
            </a: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rPr>
              <a:t>max</a:t>
            </a:r>
            <a:r>
              <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rPr>
              <a:t>(label[0],</a:t>
            </a:r>
          </a:p>
          <a:p>
            <a:pPr>
              <a:lnSpc>
                <a:spcPct val="80000"/>
              </a:lnSpc>
              <a:spcBef>
                <a:spcPct val="20000"/>
              </a:spcBef>
            </a:pPr>
            <a:r>
              <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rPr>
              <a:t>                 …,label[n-1])+1;</a:t>
            </a:r>
          </a:p>
          <a:p>
            <a:pPr>
              <a:lnSpc>
                <a:spcPct val="80000"/>
              </a:lnSpc>
              <a:spcBef>
                <a:spcPct val="20000"/>
              </a:spcBef>
            </a:pPr>
            <a:r>
              <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rPr>
              <a:t>while</a:t>
            </a:r>
            <a:r>
              <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accent2"/>
                </a:solidFill>
                <a:latin typeface="Symbol" panose="05050102010706020507" pitchFamily="18" charset="2"/>
                <a:ea typeface="宋体" panose="02010600030101010101" pitchFamily="2" charset="-122"/>
              </a:rPr>
              <a:t>$</a:t>
            </a:r>
            <a:r>
              <a:rPr lang="en-US" altLang="zh-CN" sz="1600">
                <a:solidFill>
                  <a:schemeClr val="accent2"/>
                </a:solidFill>
                <a:latin typeface="Courier New" panose="02070309020205020404" pitchFamily="49" charset="0"/>
                <a:ea typeface="宋体" panose="02010600030101010101" pitchFamily="2" charset="-122"/>
              </a:rPr>
              <a:t>k flag[k]</a:t>
            </a:r>
          </a:p>
          <a:p>
            <a:pPr>
              <a:lnSpc>
                <a:spcPct val="80000"/>
              </a:lnSpc>
              <a:spcBef>
                <a:spcPct val="20000"/>
              </a:spcBef>
            </a:pPr>
            <a:r>
              <a:rPr lang="en-US" altLang="zh-CN" sz="1600">
                <a:solidFill>
                  <a:schemeClr val="accent2"/>
                </a:solidFill>
                <a:latin typeface="Courier New" panose="02070309020205020404" pitchFamily="49" charset="0"/>
                <a:ea typeface="宋体" panose="02010600030101010101" pitchFamily="2" charset="-122"/>
              </a:rPr>
              <a:t>           &amp;&amp; (label[i],i) &gt; (label[k],k));</a:t>
            </a:r>
            <a:endPar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p>
        </p:txBody>
      </p:sp>
    </p:spTree>
  </p:cSld>
  <p:clrMapOvr>
    <a:masterClrMapping/>
  </p:clrMapOvr>
  <p:transition spd="slow"/>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Footer Placeholder 4">
            <a:extLst>
              <a:ext uri="{FF2B5EF4-FFF2-40B4-BE49-F238E27FC236}">
                <a16:creationId xmlns:a16="http://schemas.microsoft.com/office/drawing/2014/main" id="{CAAEDC8F-BF68-49F7-9359-8C24098B2FF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24931" name="Slide Number Placeholder 5">
            <a:extLst>
              <a:ext uri="{FF2B5EF4-FFF2-40B4-BE49-F238E27FC236}">
                <a16:creationId xmlns:a16="http://schemas.microsoft.com/office/drawing/2014/main" id="{B8D09BED-E03E-47BF-99C8-3003BC2723F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9F27585E-3371-4CC6-99C1-9CFB316ECC2C}" type="slidenum">
              <a:rPr lang="ar-SA" altLang="zh-CN" sz="1400" b="0">
                <a:solidFill>
                  <a:schemeClr val="tx1"/>
                </a:solidFill>
                <a:latin typeface="Arial" panose="020B0604020202020204" pitchFamily="34" charset="0"/>
              </a:rPr>
              <a:pPr/>
              <a:t>117</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24932" name="Picture 7" descr="magic">
            <a:extLst>
              <a:ext uri="{FF2B5EF4-FFF2-40B4-BE49-F238E27FC236}">
                <a16:creationId xmlns:a16="http://schemas.microsoft.com/office/drawing/2014/main" id="{DE6C4A3B-2E33-407C-A32B-4F4D01739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3" name="Rectangle 2">
            <a:extLst>
              <a:ext uri="{FF2B5EF4-FFF2-40B4-BE49-F238E27FC236}">
                <a16:creationId xmlns:a16="http://schemas.microsoft.com/office/drawing/2014/main" id="{CC050AB9-C4FE-4810-B8D2-05CEB948626E}"/>
              </a:ext>
            </a:extLst>
          </p:cNvPr>
          <p:cNvSpPr>
            <a:spLocks noGrp="1" noChangeArrowheads="1"/>
          </p:cNvSpPr>
          <p:nvPr>
            <p:ph type="title"/>
          </p:nvPr>
        </p:nvSpPr>
        <p:spPr/>
        <p:txBody>
          <a:bodyPr/>
          <a:lstStyle/>
          <a:p>
            <a:r>
              <a:rPr lang="en-US" altLang="zh-CN">
                <a:ea typeface="宋体" panose="02010600030101010101" pitchFamily="2" charset="-122"/>
              </a:rPr>
              <a:t>Mutual Exclusion</a:t>
            </a:r>
          </a:p>
        </p:txBody>
      </p:sp>
      <p:sp>
        <p:nvSpPr>
          <p:cNvPr id="124934" name="Rectangle 3">
            <a:extLst>
              <a:ext uri="{FF2B5EF4-FFF2-40B4-BE49-F238E27FC236}">
                <a16:creationId xmlns:a16="http://schemas.microsoft.com/office/drawing/2014/main" id="{BF4C506B-26BB-4F1D-87BF-2AED86A894AC}"/>
              </a:ext>
            </a:extLst>
          </p:cNvPr>
          <p:cNvSpPr>
            <a:spLocks noGrp="1" noChangeArrowheads="1"/>
          </p:cNvSpPr>
          <p:nvPr>
            <p:ph type="body" sz="half" idx="1"/>
          </p:nvPr>
        </p:nvSpPr>
        <p:spPr/>
        <p:txBody>
          <a:bodyPr/>
          <a:lstStyle/>
          <a:p>
            <a:r>
              <a:rPr lang="en-US" altLang="zh-CN">
                <a:ea typeface="宋体" panose="02010600030101010101" pitchFamily="2" charset="-122"/>
              </a:rPr>
              <a:t>Suppose </a:t>
            </a:r>
            <a:r>
              <a:rPr lang="en-US" altLang="zh-CN">
                <a:solidFill>
                  <a:schemeClr val="tx1"/>
                </a:solidFill>
                <a:ea typeface="宋体" panose="02010600030101010101" pitchFamily="2" charset="-122"/>
              </a:rPr>
              <a:t>A</a:t>
            </a:r>
            <a:r>
              <a:rPr lang="en-US" altLang="zh-CN">
                <a:ea typeface="宋体" panose="02010600030101010101" pitchFamily="2" charset="-122"/>
              </a:rPr>
              <a:t> and </a:t>
            </a:r>
            <a:r>
              <a:rPr lang="en-US" altLang="zh-CN">
                <a:solidFill>
                  <a:schemeClr val="tx1"/>
                </a:solidFill>
                <a:ea typeface="宋体" panose="02010600030101010101" pitchFamily="2" charset="-122"/>
              </a:rPr>
              <a:t>B</a:t>
            </a:r>
            <a:r>
              <a:rPr lang="en-US" altLang="zh-CN">
                <a:ea typeface="宋体" panose="02010600030101010101" pitchFamily="2" charset="-122"/>
              </a:rPr>
              <a:t> in CS together</a:t>
            </a:r>
          </a:p>
          <a:p>
            <a:r>
              <a:rPr lang="en-US" altLang="zh-CN">
                <a:ea typeface="宋体" panose="02010600030101010101" pitchFamily="2" charset="-122"/>
              </a:rPr>
              <a:t>Suppose </a:t>
            </a:r>
            <a:r>
              <a:rPr lang="en-US" altLang="zh-CN">
                <a:solidFill>
                  <a:schemeClr val="tx1"/>
                </a:solidFill>
                <a:ea typeface="宋体" panose="02010600030101010101" pitchFamily="2" charset="-122"/>
              </a:rPr>
              <a:t>A</a:t>
            </a:r>
            <a:r>
              <a:rPr lang="en-US" altLang="zh-CN">
                <a:ea typeface="宋体" panose="02010600030101010101" pitchFamily="2" charset="-122"/>
              </a:rPr>
              <a:t> has earlier label</a:t>
            </a:r>
          </a:p>
          <a:p>
            <a:r>
              <a:rPr lang="en-US" altLang="zh-CN">
                <a:ea typeface="宋体" panose="02010600030101010101" pitchFamily="2" charset="-122"/>
              </a:rPr>
              <a:t>When </a:t>
            </a:r>
            <a:r>
              <a:rPr lang="en-US" altLang="zh-CN">
                <a:solidFill>
                  <a:schemeClr val="tx1"/>
                </a:solidFill>
                <a:ea typeface="宋体" panose="02010600030101010101" pitchFamily="2" charset="-122"/>
              </a:rPr>
              <a:t>B</a:t>
            </a:r>
            <a:r>
              <a:rPr lang="en-US" altLang="zh-CN">
                <a:ea typeface="宋体" panose="02010600030101010101" pitchFamily="2" charset="-122"/>
              </a:rPr>
              <a:t> entered, it must have seen</a:t>
            </a:r>
          </a:p>
          <a:p>
            <a:pPr lvl="1"/>
            <a:r>
              <a:rPr lang="en-US" altLang="zh-CN">
                <a:solidFill>
                  <a:schemeClr val="tx1"/>
                </a:solidFill>
                <a:ea typeface="宋体" panose="02010600030101010101" pitchFamily="2" charset="-122"/>
              </a:rPr>
              <a:t>flag[A]</a:t>
            </a:r>
            <a:r>
              <a:rPr lang="en-US" altLang="zh-CN">
                <a:ea typeface="宋体" panose="02010600030101010101" pitchFamily="2" charset="-122"/>
              </a:rPr>
              <a:t> is </a:t>
            </a:r>
            <a:r>
              <a:rPr lang="en-US" altLang="zh-CN" i="1">
                <a:solidFill>
                  <a:schemeClr val="tx1"/>
                </a:solidFill>
                <a:ea typeface="宋体" panose="02010600030101010101" pitchFamily="2" charset="-122"/>
              </a:rPr>
              <a:t>false</a:t>
            </a:r>
            <a:r>
              <a:rPr lang="en-US" altLang="zh-CN">
                <a:ea typeface="宋体" panose="02010600030101010101" pitchFamily="2" charset="-122"/>
              </a:rPr>
              <a:t>, or</a:t>
            </a:r>
          </a:p>
          <a:p>
            <a:pPr lvl="1"/>
            <a:r>
              <a:rPr lang="en-US" altLang="zh-CN">
                <a:solidFill>
                  <a:schemeClr val="tx1"/>
                </a:solidFill>
                <a:ea typeface="宋体" panose="02010600030101010101" pitchFamily="2" charset="-122"/>
              </a:rPr>
              <a:t>label[A]</a:t>
            </a:r>
            <a:r>
              <a:rPr lang="en-US" altLang="zh-CN">
                <a:ea typeface="宋体" panose="02010600030101010101" pitchFamily="2" charset="-122"/>
              </a:rPr>
              <a:t> &gt; </a:t>
            </a:r>
            <a:r>
              <a:rPr lang="en-US" altLang="zh-CN">
                <a:solidFill>
                  <a:schemeClr val="tx1"/>
                </a:solidFill>
                <a:ea typeface="宋体" panose="02010600030101010101" pitchFamily="2" charset="-122"/>
              </a:rPr>
              <a:t>label[B]</a:t>
            </a:r>
          </a:p>
        </p:txBody>
      </p:sp>
      <p:sp>
        <p:nvSpPr>
          <p:cNvPr id="124935" name="Rectangle 9">
            <a:extLst>
              <a:ext uri="{FF2B5EF4-FFF2-40B4-BE49-F238E27FC236}">
                <a16:creationId xmlns:a16="http://schemas.microsoft.com/office/drawing/2014/main" id="{1FA50C46-9908-466F-AEAF-40BA62E84A72}"/>
              </a:ext>
            </a:extLst>
          </p:cNvPr>
          <p:cNvSpPr>
            <a:spLocks noChangeArrowheads="1"/>
          </p:cNvSpPr>
          <p:nvPr/>
        </p:nvSpPr>
        <p:spPr bwMode="auto">
          <a:xfrm>
            <a:off x="4557713" y="2133600"/>
            <a:ext cx="4406900" cy="2508250"/>
          </a:xfrm>
          <a:prstGeom prst="rect">
            <a:avLst/>
          </a:prstGeom>
          <a:solidFill>
            <a:srgbClr val="FFFFCC"/>
          </a:solidFill>
          <a:ln w="9525">
            <a:solidFill>
              <a:srgbClr val="FF0000"/>
            </a:solidFill>
            <a:miter lim="800000"/>
            <a:headEnd/>
            <a:tailEnd/>
          </a:ln>
        </p:spPr>
        <p:txBody>
          <a:bodyPr>
            <a:spAutoFit/>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rPr>
              <a:t>class Bakery implements Lock</a:t>
            </a:r>
            <a:r>
              <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16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rPr>
              <a:t>public void</a:t>
            </a:r>
            <a:r>
              <a:rPr lang="en-US" altLang="zh-CN" sz="16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rPr>
              <a:t>lock() {  </a:t>
            </a:r>
            <a:endParaRPr lang="en-US" altLang="zh-CN" sz="160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16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rPr>
              <a:t>flag[i]  =</a:t>
            </a:r>
            <a:r>
              <a:rPr lang="en-US" altLang="zh-CN" sz="16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rPr>
              <a:t>true</a:t>
            </a:r>
            <a:r>
              <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r>
              <a:rPr lang="en-US" altLang="zh-CN" sz="16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160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1600">
                <a:solidFill>
                  <a:srgbClr val="FF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rPr>
              <a:t>label[i] = </a:t>
            </a: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rPr>
              <a:t>max</a:t>
            </a:r>
            <a:r>
              <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rPr>
              <a:t>(label[0],</a:t>
            </a:r>
          </a:p>
          <a:p>
            <a:pPr>
              <a:lnSpc>
                <a:spcPct val="80000"/>
              </a:lnSpc>
              <a:spcBef>
                <a:spcPct val="20000"/>
              </a:spcBef>
            </a:pPr>
            <a:r>
              <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rPr>
              <a:t>                 …,label[n-1])+1;</a:t>
            </a:r>
          </a:p>
          <a:p>
            <a:pPr>
              <a:lnSpc>
                <a:spcPct val="80000"/>
              </a:lnSpc>
              <a:spcBef>
                <a:spcPct val="20000"/>
              </a:spcBef>
            </a:pPr>
            <a:r>
              <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rPr>
              <a:t>while</a:t>
            </a:r>
            <a:r>
              <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accent2"/>
                </a:solidFill>
                <a:latin typeface="Symbol" panose="05050102010706020507" pitchFamily="18" charset="2"/>
                <a:ea typeface="宋体" panose="02010600030101010101" pitchFamily="2" charset="-122"/>
              </a:rPr>
              <a:t>$</a:t>
            </a:r>
            <a:r>
              <a:rPr lang="en-US" altLang="zh-CN" sz="1600">
                <a:solidFill>
                  <a:schemeClr val="accent2"/>
                </a:solidFill>
                <a:latin typeface="Courier New" panose="02070309020205020404" pitchFamily="49" charset="0"/>
                <a:ea typeface="宋体" panose="02010600030101010101" pitchFamily="2" charset="-122"/>
              </a:rPr>
              <a:t>k flag[k]</a:t>
            </a:r>
          </a:p>
          <a:p>
            <a:pPr>
              <a:lnSpc>
                <a:spcPct val="80000"/>
              </a:lnSpc>
              <a:spcBef>
                <a:spcPct val="20000"/>
              </a:spcBef>
            </a:pPr>
            <a:r>
              <a:rPr lang="en-US" altLang="zh-CN" sz="1600">
                <a:solidFill>
                  <a:schemeClr val="accent2"/>
                </a:solidFill>
                <a:latin typeface="Courier New" panose="02070309020205020404" pitchFamily="49" charset="0"/>
                <a:ea typeface="宋体" panose="02010600030101010101" pitchFamily="2" charset="-122"/>
              </a:rPr>
              <a:t>           &amp;&amp; (label[i],i) &gt; (label[k],k));</a:t>
            </a:r>
            <a:endPar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p>
        </p:txBody>
      </p:sp>
    </p:spTree>
  </p:cSld>
  <p:clrMapOvr>
    <a:masterClrMapping/>
  </p:clrMapOvr>
  <p:transition spd="slow"/>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3">
            <a:extLst>
              <a:ext uri="{FF2B5EF4-FFF2-40B4-BE49-F238E27FC236}">
                <a16:creationId xmlns:a16="http://schemas.microsoft.com/office/drawing/2014/main" id="{C042D6C4-B14D-477B-B3E8-09390DFA9BE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25955" name="Slide Number Placeholder 4">
            <a:extLst>
              <a:ext uri="{FF2B5EF4-FFF2-40B4-BE49-F238E27FC236}">
                <a16:creationId xmlns:a16="http://schemas.microsoft.com/office/drawing/2014/main" id="{9FBBC31E-6D41-4921-9F85-A4FA82210EB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4B7760F1-CD57-4D11-AF52-146E274B3D1E}" type="slidenum">
              <a:rPr lang="ar-SA" altLang="zh-CN" sz="1400" b="0">
                <a:solidFill>
                  <a:schemeClr val="tx1"/>
                </a:solidFill>
                <a:latin typeface="Arial" panose="020B0604020202020204" pitchFamily="34" charset="0"/>
              </a:rPr>
              <a:pPr/>
              <a:t>118</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25956" name="Picture 5" descr="magic">
            <a:extLst>
              <a:ext uri="{FF2B5EF4-FFF2-40B4-BE49-F238E27FC236}">
                <a16:creationId xmlns:a16="http://schemas.microsoft.com/office/drawing/2014/main" id="{439658CD-CA51-4015-8F23-7B8F7EE873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7" name="Rectangle 2">
            <a:extLst>
              <a:ext uri="{FF2B5EF4-FFF2-40B4-BE49-F238E27FC236}">
                <a16:creationId xmlns:a16="http://schemas.microsoft.com/office/drawing/2014/main" id="{038A9AC0-C4CF-48D2-8DAA-9917418E0C79}"/>
              </a:ext>
            </a:extLst>
          </p:cNvPr>
          <p:cNvSpPr>
            <a:spLocks noGrp="1" noChangeArrowheads="1"/>
          </p:cNvSpPr>
          <p:nvPr>
            <p:ph type="title"/>
          </p:nvPr>
        </p:nvSpPr>
        <p:spPr/>
        <p:txBody>
          <a:bodyPr/>
          <a:lstStyle/>
          <a:p>
            <a:r>
              <a:rPr lang="en-US" altLang="zh-CN">
                <a:ea typeface="宋体" panose="02010600030101010101" pitchFamily="2" charset="-122"/>
              </a:rPr>
              <a:t>Mutual Exclusion</a:t>
            </a:r>
          </a:p>
        </p:txBody>
      </p:sp>
      <p:sp>
        <p:nvSpPr>
          <p:cNvPr id="125958" name="Rectangle 3">
            <a:extLst>
              <a:ext uri="{FF2B5EF4-FFF2-40B4-BE49-F238E27FC236}">
                <a16:creationId xmlns:a16="http://schemas.microsoft.com/office/drawing/2014/main" id="{D31174BD-F622-44B8-BE82-D8356D6C09F9}"/>
              </a:ext>
            </a:extLst>
          </p:cNvPr>
          <p:cNvSpPr>
            <a:spLocks noGrp="1" noChangeArrowheads="1"/>
          </p:cNvSpPr>
          <p:nvPr>
            <p:ph type="body" idx="1"/>
          </p:nvPr>
        </p:nvSpPr>
        <p:spPr/>
        <p:txBody>
          <a:bodyPr/>
          <a:lstStyle/>
          <a:p>
            <a:r>
              <a:rPr lang="en-US" altLang="zh-CN">
                <a:ea typeface="宋体" panose="02010600030101010101" pitchFamily="2" charset="-122"/>
              </a:rPr>
              <a:t>Labels are strictly increasing so</a:t>
            </a:r>
            <a:r>
              <a:rPr lang="en-US" altLang="zh-CN" baseline="-25000">
                <a:ea typeface="宋体" panose="02010600030101010101" pitchFamily="2" charset="-122"/>
              </a:rPr>
              <a:t> </a:t>
            </a:r>
          </a:p>
          <a:p>
            <a:r>
              <a:rPr lang="en-US" altLang="zh-CN">
                <a:solidFill>
                  <a:schemeClr val="tx1"/>
                </a:solidFill>
                <a:ea typeface="宋体" panose="02010600030101010101" pitchFamily="2" charset="-122"/>
              </a:rPr>
              <a:t>B </a:t>
            </a:r>
            <a:r>
              <a:rPr lang="en-US" altLang="zh-CN">
                <a:ea typeface="宋体" panose="02010600030101010101" pitchFamily="2" charset="-122"/>
              </a:rPr>
              <a:t>must have seen</a:t>
            </a:r>
            <a:r>
              <a:rPr lang="en-US" altLang="zh-CN">
                <a:solidFill>
                  <a:schemeClr val="tx1"/>
                </a:solidFill>
                <a:ea typeface="宋体" panose="02010600030101010101" pitchFamily="2" charset="-122"/>
              </a:rPr>
              <a:t> flag[A] == false</a:t>
            </a:r>
          </a:p>
        </p:txBody>
      </p:sp>
    </p:spTree>
  </p:cSld>
  <p:clrMapOvr>
    <a:masterClrMapping/>
  </p:clrMapOvr>
  <p:transition spd="slow"/>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3">
            <a:extLst>
              <a:ext uri="{FF2B5EF4-FFF2-40B4-BE49-F238E27FC236}">
                <a16:creationId xmlns:a16="http://schemas.microsoft.com/office/drawing/2014/main" id="{AC1C4C6A-3F02-45A0-99B3-6579021CAEB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26979" name="Slide Number Placeholder 4">
            <a:extLst>
              <a:ext uri="{FF2B5EF4-FFF2-40B4-BE49-F238E27FC236}">
                <a16:creationId xmlns:a16="http://schemas.microsoft.com/office/drawing/2014/main" id="{D0487BBA-60EF-4F77-BE7A-CB5919ED9D3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3F9F1F46-0C68-4AE1-8399-1D71AAC0A2AD}" type="slidenum">
              <a:rPr lang="ar-SA" altLang="zh-CN" sz="1400" b="0">
                <a:solidFill>
                  <a:schemeClr val="tx1"/>
                </a:solidFill>
                <a:latin typeface="Arial" panose="020B0604020202020204" pitchFamily="34" charset="0"/>
              </a:rPr>
              <a:pPr/>
              <a:t>119</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26980" name="Picture 2" descr="magic">
            <a:extLst>
              <a:ext uri="{FF2B5EF4-FFF2-40B4-BE49-F238E27FC236}">
                <a16:creationId xmlns:a16="http://schemas.microsoft.com/office/drawing/2014/main" id="{26361D2F-FA83-4702-9D7F-CE1735757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1" name="Rectangle 3">
            <a:extLst>
              <a:ext uri="{FF2B5EF4-FFF2-40B4-BE49-F238E27FC236}">
                <a16:creationId xmlns:a16="http://schemas.microsoft.com/office/drawing/2014/main" id="{24C84283-CECE-426E-A53A-BE9A9C1F6856}"/>
              </a:ext>
            </a:extLst>
          </p:cNvPr>
          <p:cNvSpPr>
            <a:spLocks noGrp="1" noChangeArrowheads="1"/>
          </p:cNvSpPr>
          <p:nvPr>
            <p:ph type="title"/>
          </p:nvPr>
        </p:nvSpPr>
        <p:spPr/>
        <p:txBody>
          <a:bodyPr/>
          <a:lstStyle/>
          <a:p>
            <a:r>
              <a:rPr lang="en-US" altLang="zh-CN">
                <a:ea typeface="宋体" panose="02010600030101010101" pitchFamily="2" charset="-122"/>
              </a:rPr>
              <a:t>Mutual Exclusion</a:t>
            </a:r>
          </a:p>
        </p:txBody>
      </p:sp>
      <p:sp>
        <p:nvSpPr>
          <p:cNvPr id="126982" name="Rectangle 4">
            <a:extLst>
              <a:ext uri="{FF2B5EF4-FFF2-40B4-BE49-F238E27FC236}">
                <a16:creationId xmlns:a16="http://schemas.microsoft.com/office/drawing/2014/main" id="{1BEF81E8-55F8-4A2B-A06F-3FD1CD6122B6}"/>
              </a:ext>
            </a:extLst>
          </p:cNvPr>
          <p:cNvSpPr>
            <a:spLocks noGrp="1" noChangeArrowheads="1"/>
          </p:cNvSpPr>
          <p:nvPr>
            <p:ph type="body" idx="1"/>
          </p:nvPr>
        </p:nvSpPr>
        <p:spPr/>
        <p:txBody>
          <a:bodyPr/>
          <a:lstStyle/>
          <a:p>
            <a:r>
              <a:rPr lang="en-US" altLang="zh-CN">
                <a:ea typeface="宋体" panose="02010600030101010101" pitchFamily="2" charset="-122"/>
              </a:rPr>
              <a:t>Labels are strictly increasing so</a:t>
            </a:r>
            <a:r>
              <a:rPr lang="en-US" altLang="zh-CN" baseline="-25000">
                <a:ea typeface="宋体" panose="02010600030101010101" pitchFamily="2" charset="-122"/>
              </a:rPr>
              <a:t> </a:t>
            </a:r>
          </a:p>
          <a:p>
            <a:r>
              <a:rPr lang="en-US" altLang="zh-CN">
                <a:solidFill>
                  <a:schemeClr val="tx1"/>
                </a:solidFill>
                <a:ea typeface="宋体" panose="02010600030101010101" pitchFamily="2" charset="-122"/>
              </a:rPr>
              <a:t>B </a:t>
            </a:r>
            <a:r>
              <a:rPr lang="en-US" altLang="zh-CN">
                <a:ea typeface="宋体" panose="02010600030101010101" pitchFamily="2" charset="-122"/>
              </a:rPr>
              <a:t>must have seen</a:t>
            </a:r>
            <a:r>
              <a:rPr lang="en-US" altLang="zh-CN">
                <a:solidFill>
                  <a:schemeClr val="tx1"/>
                </a:solidFill>
                <a:ea typeface="宋体" panose="02010600030101010101" pitchFamily="2" charset="-122"/>
              </a:rPr>
              <a:t> flag[A] == false</a:t>
            </a:r>
          </a:p>
          <a:p>
            <a:r>
              <a:rPr lang="en-US" altLang="zh-CN">
                <a:solidFill>
                  <a:schemeClr val="tx1"/>
                </a:solidFill>
                <a:ea typeface="宋体" panose="02010600030101010101" pitchFamily="2" charset="-122"/>
              </a:rPr>
              <a:t>Labeling</a:t>
            </a:r>
            <a:r>
              <a:rPr lang="en-US" altLang="zh-CN" baseline="-25000">
                <a:solidFill>
                  <a:schemeClr val="tx1"/>
                </a:solidFill>
                <a:ea typeface="宋体" panose="02010600030101010101" pitchFamily="2" charset="-122"/>
              </a:rPr>
              <a:t>B</a:t>
            </a:r>
            <a:r>
              <a:rPr lang="en-US" altLang="zh-CN">
                <a:solidFill>
                  <a:schemeClr val="tx1"/>
                </a:solidFill>
                <a:ea typeface="宋体" panose="02010600030101010101" pitchFamily="2" charset="-122"/>
              </a:rPr>
              <a:t> </a:t>
            </a:r>
            <a:r>
              <a:rPr lang="en-US" altLang="zh-CN" sz="2400">
                <a:solidFill>
                  <a:schemeClr val="tx1"/>
                </a:solidFill>
                <a:ea typeface="宋体" panose="02010600030101010101" pitchFamily="2" charset="-122"/>
                <a:sym typeface="Wingdings" panose="05000000000000000000" pitchFamily="2" charset="2"/>
              </a:rPr>
              <a:t></a:t>
            </a:r>
            <a:r>
              <a:rPr lang="en-US" altLang="zh-CN">
                <a:solidFill>
                  <a:schemeClr val="tx1"/>
                </a:solidFill>
                <a:ea typeface="宋体" panose="02010600030101010101" pitchFamily="2" charset="-122"/>
              </a:rPr>
              <a:t> read</a:t>
            </a:r>
            <a:r>
              <a:rPr lang="en-US" altLang="zh-CN" baseline="-25000">
                <a:solidFill>
                  <a:schemeClr val="tx1"/>
                </a:solidFill>
                <a:ea typeface="宋体" panose="02010600030101010101" pitchFamily="2" charset="-122"/>
              </a:rPr>
              <a:t>B</a:t>
            </a:r>
            <a:r>
              <a:rPr lang="en-US" altLang="zh-CN">
                <a:solidFill>
                  <a:schemeClr val="tx1"/>
                </a:solidFill>
                <a:ea typeface="宋体" panose="02010600030101010101" pitchFamily="2" charset="-122"/>
              </a:rPr>
              <a:t>(flag[A]) </a:t>
            </a:r>
            <a:r>
              <a:rPr lang="en-US" altLang="zh-CN" sz="2400">
                <a:solidFill>
                  <a:schemeClr val="tx1"/>
                </a:solidFill>
                <a:ea typeface="宋体" panose="02010600030101010101" pitchFamily="2" charset="-122"/>
                <a:sym typeface="Wingdings" panose="05000000000000000000" pitchFamily="2" charset="2"/>
              </a:rPr>
              <a:t></a:t>
            </a:r>
            <a:r>
              <a:rPr lang="en-US" altLang="zh-CN">
                <a:solidFill>
                  <a:schemeClr val="tx1"/>
                </a:solidFill>
                <a:ea typeface="宋体" panose="02010600030101010101" pitchFamily="2" charset="-122"/>
              </a:rPr>
              <a:t> write</a:t>
            </a:r>
            <a:r>
              <a:rPr lang="en-US" altLang="zh-CN" baseline="-25000">
                <a:solidFill>
                  <a:schemeClr val="tx1"/>
                </a:solidFill>
                <a:ea typeface="宋体" panose="02010600030101010101" pitchFamily="2" charset="-122"/>
              </a:rPr>
              <a:t>A</a:t>
            </a:r>
            <a:r>
              <a:rPr lang="en-US" altLang="zh-CN">
                <a:solidFill>
                  <a:schemeClr val="tx1"/>
                </a:solidFill>
                <a:ea typeface="宋体" panose="02010600030101010101" pitchFamily="2" charset="-122"/>
              </a:rPr>
              <a:t>(flag[A]) </a:t>
            </a:r>
            <a:r>
              <a:rPr lang="en-US" altLang="zh-CN" sz="2400">
                <a:solidFill>
                  <a:schemeClr val="tx1"/>
                </a:solidFill>
                <a:ea typeface="宋体" panose="02010600030101010101" pitchFamily="2" charset="-122"/>
                <a:sym typeface="Wingdings" panose="05000000000000000000" pitchFamily="2" charset="2"/>
              </a:rPr>
              <a:t></a:t>
            </a:r>
            <a:r>
              <a:rPr lang="en-US" altLang="zh-CN">
                <a:solidFill>
                  <a:schemeClr val="tx1"/>
                </a:solidFill>
                <a:ea typeface="宋体" panose="02010600030101010101" pitchFamily="2" charset="-122"/>
              </a:rPr>
              <a:t> Labeling</a:t>
            </a:r>
            <a:r>
              <a:rPr lang="en-US" altLang="zh-CN" baseline="-25000">
                <a:solidFill>
                  <a:schemeClr val="tx1"/>
                </a:solidFill>
                <a:ea typeface="宋体" panose="02010600030101010101" pitchFamily="2" charset="-122"/>
              </a:rPr>
              <a:t>A</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a:extLst>
              <a:ext uri="{FF2B5EF4-FFF2-40B4-BE49-F238E27FC236}">
                <a16:creationId xmlns:a16="http://schemas.microsoft.com/office/drawing/2014/main" id="{ACC854FA-B102-4C0D-ACFB-45AC136B0B6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22531" name="Slide Number Placeholder 4">
            <a:extLst>
              <a:ext uri="{FF2B5EF4-FFF2-40B4-BE49-F238E27FC236}">
                <a16:creationId xmlns:a16="http://schemas.microsoft.com/office/drawing/2014/main" id="{B3803388-612E-424F-8F74-1CEC0772BEE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77909259-1F6B-4C67-9C77-6FC7A3E1F3C2}" type="slidenum">
              <a:rPr lang="ar-SA" altLang="zh-CN" sz="1400" b="0">
                <a:solidFill>
                  <a:schemeClr val="tx1"/>
                </a:solidFill>
                <a:latin typeface="Arial" panose="020B0604020202020204" pitchFamily="34" charset="0"/>
              </a:rPr>
              <a:pPr/>
              <a:t>12</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22532" name="Picture 4" descr="magic">
            <a:extLst>
              <a:ext uri="{FF2B5EF4-FFF2-40B4-BE49-F238E27FC236}">
                <a16:creationId xmlns:a16="http://schemas.microsoft.com/office/drawing/2014/main" id="{DC1627DE-4F07-4D25-B1D8-58C56EEB1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Rectangle 2">
            <a:extLst>
              <a:ext uri="{FF2B5EF4-FFF2-40B4-BE49-F238E27FC236}">
                <a16:creationId xmlns:a16="http://schemas.microsoft.com/office/drawing/2014/main" id="{69CC8D02-DCA1-41DF-A80F-600094820194}"/>
              </a:ext>
            </a:extLst>
          </p:cNvPr>
          <p:cNvSpPr>
            <a:spLocks noGrp="1" noChangeArrowheads="1"/>
          </p:cNvSpPr>
          <p:nvPr>
            <p:ph type="title"/>
          </p:nvPr>
        </p:nvSpPr>
        <p:spPr/>
        <p:txBody>
          <a:bodyPr/>
          <a:lstStyle/>
          <a:p>
            <a:r>
              <a:rPr lang="en-US" altLang="zh-CN">
                <a:ea typeface="宋体" panose="02010600030101010101" pitchFamily="2" charset="-122"/>
              </a:rPr>
              <a:t>States</a:t>
            </a:r>
          </a:p>
        </p:txBody>
      </p:sp>
      <p:sp>
        <p:nvSpPr>
          <p:cNvPr id="22534" name="Rectangle 3">
            <a:extLst>
              <a:ext uri="{FF2B5EF4-FFF2-40B4-BE49-F238E27FC236}">
                <a16:creationId xmlns:a16="http://schemas.microsoft.com/office/drawing/2014/main" id="{0BFB80DF-9022-4EBF-92D7-D43C6DF8144B}"/>
              </a:ext>
            </a:extLst>
          </p:cNvPr>
          <p:cNvSpPr>
            <a:spLocks noGrp="1" noChangeArrowheads="1"/>
          </p:cNvSpPr>
          <p:nvPr>
            <p:ph type="body" idx="1"/>
          </p:nvPr>
        </p:nvSpPr>
        <p:spPr/>
        <p:txBody>
          <a:bodyPr/>
          <a:lstStyle/>
          <a:p>
            <a:r>
              <a:rPr lang="en-US" altLang="zh-CN">
                <a:ea typeface="宋体" panose="02010600030101010101" pitchFamily="2" charset="-122"/>
              </a:rPr>
              <a:t>Thread State</a:t>
            </a:r>
          </a:p>
          <a:p>
            <a:pPr lvl="1"/>
            <a:r>
              <a:rPr lang="en-US" altLang="zh-CN">
                <a:ea typeface="宋体" panose="02010600030101010101" pitchFamily="2" charset="-122"/>
              </a:rPr>
              <a:t>Program counter</a:t>
            </a:r>
          </a:p>
          <a:p>
            <a:pPr lvl="1"/>
            <a:r>
              <a:rPr lang="en-US" altLang="zh-CN">
                <a:ea typeface="宋体" panose="02010600030101010101" pitchFamily="2" charset="-122"/>
              </a:rPr>
              <a:t>Local variables</a:t>
            </a:r>
          </a:p>
          <a:p>
            <a:r>
              <a:rPr lang="en-US" altLang="zh-CN">
                <a:ea typeface="宋体" panose="02010600030101010101" pitchFamily="2" charset="-122"/>
              </a:rPr>
              <a:t>System state</a:t>
            </a:r>
          </a:p>
          <a:p>
            <a:pPr lvl="1"/>
            <a:r>
              <a:rPr lang="en-US" altLang="zh-CN">
                <a:ea typeface="宋体" panose="02010600030101010101" pitchFamily="2" charset="-122"/>
              </a:rPr>
              <a:t>Object fields (shared variables)</a:t>
            </a:r>
          </a:p>
          <a:p>
            <a:pPr lvl="1"/>
            <a:r>
              <a:rPr lang="en-US" altLang="zh-CN">
                <a:ea typeface="宋体" panose="02010600030101010101" pitchFamily="2" charset="-122"/>
              </a:rPr>
              <a:t>Union of thread states</a:t>
            </a:r>
          </a:p>
        </p:txBody>
      </p:sp>
    </p:spTree>
  </p:cSld>
  <p:clrMapOvr>
    <a:masterClrMapping/>
  </p:clrMapOvr>
  <p:transition spd="slow"/>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Footer Placeholder 3">
            <a:extLst>
              <a:ext uri="{FF2B5EF4-FFF2-40B4-BE49-F238E27FC236}">
                <a16:creationId xmlns:a16="http://schemas.microsoft.com/office/drawing/2014/main" id="{3CF8D7EF-5DF2-4FED-BEA4-CBEFF37A576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28003" name="Slide Number Placeholder 4">
            <a:extLst>
              <a:ext uri="{FF2B5EF4-FFF2-40B4-BE49-F238E27FC236}">
                <a16:creationId xmlns:a16="http://schemas.microsoft.com/office/drawing/2014/main" id="{8B43BAD4-1DEE-47FA-AD94-261184498CA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3A92AD25-E58C-4BEF-BD00-F35CD8C5C4FA}" type="slidenum">
              <a:rPr lang="ar-SA" altLang="zh-CN" sz="1400" b="0">
                <a:solidFill>
                  <a:schemeClr val="tx1"/>
                </a:solidFill>
                <a:latin typeface="Arial" panose="020B0604020202020204" pitchFamily="34" charset="0"/>
              </a:rPr>
              <a:pPr/>
              <a:t>120</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28004" name="Picture 2" descr="magic">
            <a:extLst>
              <a:ext uri="{FF2B5EF4-FFF2-40B4-BE49-F238E27FC236}">
                <a16:creationId xmlns:a16="http://schemas.microsoft.com/office/drawing/2014/main" id="{E97BF6AD-CFE5-4EAA-8469-F887606CC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5" name="Rectangle 3">
            <a:extLst>
              <a:ext uri="{FF2B5EF4-FFF2-40B4-BE49-F238E27FC236}">
                <a16:creationId xmlns:a16="http://schemas.microsoft.com/office/drawing/2014/main" id="{35925C1F-DC7A-4972-B26B-85D45EA6A5C6}"/>
              </a:ext>
            </a:extLst>
          </p:cNvPr>
          <p:cNvSpPr>
            <a:spLocks noGrp="1" noChangeArrowheads="1"/>
          </p:cNvSpPr>
          <p:nvPr>
            <p:ph type="title"/>
          </p:nvPr>
        </p:nvSpPr>
        <p:spPr/>
        <p:txBody>
          <a:bodyPr/>
          <a:lstStyle/>
          <a:p>
            <a:r>
              <a:rPr lang="en-US" altLang="zh-CN">
                <a:ea typeface="宋体" panose="02010600030101010101" pitchFamily="2" charset="-122"/>
              </a:rPr>
              <a:t>Mutual Exclusion</a:t>
            </a:r>
          </a:p>
        </p:txBody>
      </p:sp>
      <p:sp>
        <p:nvSpPr>
          <p:cNvPr id="128006" name="Rectangle 4">
            <a:extLst>
              <a:ext uri="{FF2B5EF4-FFF2-40B4-BE49-F238E27FC236}">
                <a16:creationId xmlns:a16="http://schemas.microsoft.com/office/drawing/2014/main" id="{A8F6502A-2BB7-4A05-9384-878E6E707225}"/>
              </a:ext>
            </a:extLst>
          </p:cNvPr>
          <p:cNvSpPr>
            <a:spLocks noGrp="1" noChangeArrowheads="1"/>
          </p:cNvSpPr>
          <p:nvPr>
            <p:ph type="body" idx="1"/>
          </p:nvPr>
        </p:nvSpPr>
        <p:spPr/>
        <p:txBody>
          <a:bodyPr/>
          <a:lstStyle/>
          <a:p>
            <a:r>
              <a:rPr lang="en-US" altLang="zh-CN">
                <a:ea typeface="宋体" panose="02010600030101010101" pitchFamily="2" charset="-122"/>
              </a:rPr>
              <a:t>Labels are strictly increasing so</a:t>
            </a:r>
            <a:r>
              <a:rPr lang="en-US" altLang="zh-CN" baseline="-25000">
                <a:ea typeface="宋体" panose="02010600030101010101" pitchFamily="2" charset="-122"/>
              </a:rPr>
              <a:t> </a:t>
            </a:r>
          </a:p>
          <a:p>
            <a:r>
              <a:rPr lang="en-US" altLang="zh-CN">
                <a:solidFill>
                  <a:schemeClr val="tx1"/>
                </a:solidFill>
                <a:ea typeface="宋体" panose="02010600030101010101" pitchFamily="2" charset="-122"/>
              </a:rPr>
              <a:t>B </a:t>
            </a:r>
            <a:r>
              <a:rPr lang="en-US" altLang="zh-CN">
                <a:ea typeface="宋体" panose="02010600030101010101" pitchFamily="2" charset="-122"/>
              </a:rPr>
              <a:t>must have seen</a:t>
            </a:r>
            <a:r>
              <a:rPr lang="en-US" altLang="zh-CN">
                <a:solidFill>
                  <a:schemeClr val="tx1"/>
                </a:solidFill>
                <a:ea typeface="宋体" panose="02010600030101010101" pitchFamily="2" charset="-122"/>
              </a:rPr>
              <a:t> flag[A] == false</a:t>
            </a:r>
          </a:p>
          <a:p>
            <a:r>
              <a:rPr lang="en-US" altLang="zh-CN">
                <a:solidFill>
                  <a:schemeClr val="tx1"/>
                </a:solidFill>
                <a:ea typeface="宋体" panose="02010600030101010101" pitchFamily="2" charset="-122"/>
              </a:rPr>
              <a:t>Labeling</a:t>
            </a:r>
            <a:r>
              <a:rPr lang="en-US" altLang="zh-CN" baseline="-25000">
                <a:solidFill>
                  <a:schemeClr val="tx1"/>
                </a:solidFill>
                <a:ea typeface="宋体" panose="02010600030101010101" pitchFamily="2" charset="-122"/>
              </a:rPr>
              <a:t>B</a:t>
            </a:r>
            <a:r>
              <a:rPr lang="en-US" altLang="zh-CN">
                <a:solidFill>
                  <a:schemeClr val="tx1"/>
                </a:solidFill>
                <a:ea typeface="宋体" panose="02010600030101010101" pitchFamily="2" charset="-122"/>
              </a:rPr>
              <a:t> </a:t>
            </a:r>
            <a:r>
              <a:rPr lang="en-US" altLang="zh-CN" sz="2400">
                <a:solidFill>
                  <a:schemeClr val="tx1"/>
                </a:solidFill>
                <a:ea typeface="宋体" panose="02010600030101010101" pitchFamily="2" charset="-122"/>
                <a:sym typeface="Wingdings" panose="05000000000000000000" pitchFamily="2" charset="2"/>
              </a:rPr>
              <a:t></a:t>
            </a:r>
            <a:r>
              <a:rPr lang="en-US" altLang="zh-CN">
                <a:solidFill>
                  <a:schemeClr val="tx1"/>
                </a:solidFill>
                <a:ea typeface="宋体" panose="02010600030101010101" pitchFamily="2" charset="-122"/>
              </a:rPr>
              <a:t> read</a:t>
            </a:r>
            <a:r>
              <a:rPr lang="en-US" altLang="zh-CN" baseline="-25000">
                <a:solidFill>
                  <a:schemeClr val="tx1"/>
                </a:solidFill>
                <a:ea typeface="宋体" panose="02010600030101010101" pitchFamily="2" charset="-122"/>
              </a:rPr>
              <a:t>B</a:t>
            </a:r>
            <a:r>
              <a:rPr lang="en-US" altLang="zh-CN">
                <a:solidFill>
                  <a:schemeClr val="tx1"/>
                </a:solidFill>
                <a:ea typeface="宋体" panose="02010600030101010101" pitchFamily="2" charset="-122"/>
              </a:rPr>
              <a:t>(flag[A]) </a:t>
            </a:r>
            <a:r>
              <a:rPr lang="en-US" altLang="zh-CN" sz="2400">
                <a:solidFill>
                  <a:schemeClr val="tx1"/>
                </a:solidFill>
                <a:ea typeface="宋体" panose="02010600030101010101" pitchFamily="2" charset="-122"/>
                <a:sym typeface="Wingdings" panose="05000000000000000000" pitchFamily="2" charset="2"/>
              </a:rPr>
              <a:t></a:t>
            </a:r>
            <a:r>
              <a:rPr lang="en-US" altLang="zh-CN">
                <a:solidFill>
                  <a:schemeClr val="tx1"/>
                </a:solidFill>
                <a:ea typeface="宋体" panose="02010600030101010101" pitchFamily="2" charset="-122"/>
              </a:rPr>
              <a:t> write</a:t>
            </a:r>
            <a:r>
              <a:rPr lang="en-US" altLang="zh-CN" baseline="-25000">
                <a:solidFill>
                  <a:schemeClr val="tx1"/>
                </a:solidFill>
                <a:ea typeface="宋体" panose="02010600030101010101" pitchFamily="2" charset="-122"/>
              </a:rPr>
              <a:t>A</a:t>
            </a:r>
            <a:r>
              <a:rPr lang="en-US" altLang="zh-CN">
                <a:solidFill>
                  <a:schemeClr val="tx1"/>
                </a:solidFill>
                <a:ea typeface="宋体" panose="02010600030101010101" pitchFamily="2" charset="-122"/>
              </a:rPr>
              <a:t>(flag[A]) </a:t>
            </a:r>
            <a:r>
              <a:rPr lang="en-US" altLang="zh-CN" sz="2400">
                <a:solidFill>
                  <a:schemeClr val="tx1"/>
                </a:solidFill>
                <a:ea typeface="宋体" panose="02010600030101010101" pitchFamily="2" charset="-122"/>
                <a:sym typeface="Wingdings" panose="05000000000000000000" pitchFamily="2" charset="2"/>
              </a:rPr>
              <a:t></a:t>
            </a:r>
            <a:r>
              <a:rPr lang="en-US" altLang="zh-CN">
                <a:solidFill>
                  <a:schemeClr val="tx1"/>
                </a:solidFill>
                <a:ea typeface="宋体" panose="02010600030101010101" pitchFamily="2" charset="-122"/>
              </a:rPr>
              <a:t> Labeling</a:t>
            </a:r>
            <a:r>
              <a:rPr lang="en-US" altLang="zh-CN" baseline="-25000">
                <a:solidFill>
                  <a:schemeClr val="tx1"/>
                </a:solidFill>
                <a:ea typeface="宋体" panose="02010600030101010101" pitchFamily="2" charset="-122"/>
              </a:rPr>
              <a:t>A</a:t>
            </a:r>
          </a:p>
          <a:p>
            <a:r>
              <a:rPr lang="en-US" altLang="zh-CN">
                <a:ea typeface="宋体" panose="02010600030101010101" pitchFamily="2" charset="-122"/>
              </a:rPr>
              <a:t>Which contradicts the assumption that </a:t>
            </a:r>
            <a:r>
              <a:rPr lang="en-US" altLang="zh-CN">
                <a:solidFill>
                  <a:schemeClr val="tx1"/>
                </a:solidFill>
                <a:ea typeface="宋体" panose="02010600030101010101" pitchFamily="2" charset="-122"/>
              </a:rPr>
              <a:t>A</a:t>
            </a:r>
            <a:r>
              <a:rPr lang="en-US" altLang="zh-CN">
                <a:ea typeface="宋体" panose="02010600030101010101" pitchFamily="2" charset="-122"/>
              </a:rPr>
              <a:t> has an earlier label</a:t>
            </a:r>
          </a:p>
        </p:txBody>
      </p:sp>
    </p:spTree>
  </p:cSld>
  <p:clrMapOvr>
    <a:masterClrMapping/>
  </p:clrMapOvr>
  <p:transition spd="slow"/>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Footer Placeholder 3">
            <a:extLst>
              <a:ext uri="{FF2B5EF4-FFF2-40B4-BE49-F238E27FC236}">
                <a16:creationId xmlns:a16="http://schemas.microsoft.com/office/drawing/2014/main" id="{3915108B-FFC0-45F4-A9DC-604EF09971A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29027" name="Slide Number Placeholder 4">
            <a:extLst>
              <a:ext uri="{FF2B5EF4-FFF2-40B4-BE49-F238E27FC236}">
                <a16:creationId xmlns:a16="http://schemas.microsoft.com/office/drawing/2014/main" id="{4E462EC8-94F8-4DB6-97AC-00C081A6D0D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70EB6C50-C161-4B90-8A94-D40F0FFCE447}" type="slidenum">
              <a:rPr lang="ar-SA" altLang="zh-CN" sz="1400" b="0">
                <a:solidFill>
                  <a:schemeClr val="tx1"/>
                </a:solidFill>
                <a:latin typeface="Arial" panose="020B0604020202020204" pitchFamily="34" charset="0"/>
              </a:rPr>
              <a:pPr/>
              <a:t>121</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29028" name="Picture 6" descr="magic">
            <a:extLst>
              <a:ext uri="{FF2B5EF4-FFF2-40B4-BE49-F238E27FC236}">
                <a16:creationId xmlns:a16="http://schemas.microsoft.com/office/drawing/2014/main" id="{236CE147-80DA-4AAC-A9CE-00CF0B3B6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9" name="Rectangle 2">
            <a:extLst>
              <a:ext uri="{FF2B5EF4-FFF2-40B4-BE49-F238E27FC236}">
                <a16:creationId xmlns:a16="http://schemas.microsoft.com/office/drawing/2014/main" id="{C52F4D4E-EA9F-40F6-AB7D-8E386F8A8FC3}"/>
              </a:ext>
            </a:extLst>
          </p:cNvPr>
          <p:cNvSpPr>
            <a:spLocks noGrp="1" noChangeArrowheads="1"/>
          </p:cNvSpPr>
          <p:nvPr>
            <p:ph type="title"/>
          </p:nvPr>
        </p:nvSpPr>
        <p:spPr>
          <a:xfrm>
            <a:off x="685800" y="538163"/>
            <a:ext cx="7772400" cy="1143000"/>
          </a:xfrm>
        </p:spPr>
        <p:txBody>
          <a:bodyPr/>
          <a:lstStyle/>
          <a:p>
            <a:r>
              <a:rPr lang="en-US" altLang="zh-CN">
                <a:ea typeface="宋体" panose="02010600030101010101" pitchFamily="2" charset="-122"/>
              </a:rPr>
              <a:t>Bakery Y2</a:t>
            </a:r>
            <a:r>
              <a:rPr lang="en-US" altLang="zh-CN" baseline="30000">
                <a:ea typeface="宋体" panose="02010600030101010101" pitchFamily="2" charset="-122"/>
              </a:rPr>
              <a:t>32</a:t>
            </a:r>
            <a:r>
              <a:rPr lang="en-US" altLang="zh-CN">
                <a:ea typeface="宋体" panose="02010600030101010101" pitchFamily="2" charset="-122"/>
              </a:rPr>
              <a:t>K Bug</a:t>
            </a:r>
          </a:p>
        </p:txBody>
      </p:sp>
      <p:sp>
        <p:nvSpPr>
          <p:cNvPr id="129030" name="Rectangle 3">
            <a:extLst>
              <a:ext uri="{FF2B5EF4-FFF2-40B4-BE49-F238E27FC236}">
                <a16:creationId xmlns:a16="http://schemas.microsoft.com/office/drawing/2014/main" id="{34FF65DC-764F-4269-94D6-9884F36C7610}"/>
              </a:ext>
            </a:extLst>
          </p:cNvPr>
          <p:cNvSpPr>
            <a:spLocks noChangeArrowheads="1"/>
          </p:cNvSpPr>
          <p:nvPr/>
        </p:nvSpPr>
        <p:spPr bwMode="auto">
          <a:xfrm>
            <a:off x="1047750" y="1676400"/>
            <a:ext cx="6838950" cy="28654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class Bakery implements Lock</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 public void</a:t>
            </a:r>
            <a:r>
              <a:rPr lang="en-US" altLang="zh-CN" sz="20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lock() {  </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flag[i]  =</a:t>
            </a:r>
            <a:r>
              <a:rPr lang="en-US" altLang="zh-CN" sz="20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true</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r>
              <a:rPr lang="en-US" altLang="zh-CN" sz="20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200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a:solidFill>
                  <a:srgbClr val="FF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label[i] =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max</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(label[0], …,label[n-1])+1;</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while</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800">
                <a:solidFill>
                  <a:schemeClr val="accent2"/>
                </a:solidFill>
                <a:latin typeface="Symbol" panose="05050102010706020507" pitchFamily="18" charset="2"/>
                <a:ea typeface="宋体" panose="02010600030101010101" pitchFamily="2" charset="-122"/>
              </a:rPr>
              <a:t>$</a:t>
            </a:r>
            <a:r>
              <a:rPr lang="en-US" altLang="zh-CN" sz="2000">
                <a:solidFill>
                  <a:schemeClr val="accent2"/>
                </a:solidFill>
                <a:latin typeface="Courier New" panose="02070309020205020404" pitchFamily="49" charset="0"/>
                <a:ea typeface="宋体" panose="02010600030101010101" pitchFamily="2" charset="-122"/>
              </a:rPr>
              <a:t>k flag[k]</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rPr>
              <a:t>           &amp;&amp; (label[i],i) &gt; (label[k],k));</a:t>
            </a:r>
            <a:endPar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p>
        </p:txBody>
      </p:sp>
    </p:spTree>
  </p:cSld>
  <p:clrMapOvr>
    <a:masterClrMapping/>
  </p:clrMapOvr>
  <p:transition spd="slow"/>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Footer Placeholder 3">
            <a:extLst>
              <a:ext uri="{FF2B5EF4-FFF2-40B4-BE49-F238E27FC236}">
                <a16:creationId xmlns:a16="http://schemas.microsoft.com/office/drawing/2014/main" id="{6E0B573B-E1EC-432D-A06F-2ED5019F9AD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30051" name="Slide Number Placeholder 4">
            <a:extLst>
              <a:ext uri="{FF2B5EF4-FFF2-40B4-BE49-F238E27FC236}">
                <a16:creationId xmlns:a16="http://schemas.microsoft.com/office/drawing/2014/main" id="{8E9D327E-8922-49B5-AFFE-F3EE2BDAAAF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AA6329DC-EF1C-4342-BF7B-BD31346996F6}" type="slidenum">
              <a:rPr lang="ar-SA" altLang="zh-CN" sz="1400" b="0">
                <a:solidFill>
                  <a:schemeClr val="tx1"/>
                </a:solidFill>
                <a:latin typeface="Arial" panose="020B0604020202020204" pitchFamily="34" charset="0"/>
              </a:rPr>
              <a:pPr/>
              <a:t>122</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30052" name="Picture 2" descr="magic">
            <a:extLst>
              <a:ext uri="{FF2B5EF4-FFF2-40B4-BE49-F238E27FC236}">
                <a16:creationId xmlns:a16="http://schemas.microsoft.com/office/drawing/2014/main" id="{CD907502-18E8-4365-87D8-E50B240CB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3" name="Rectangle 3">
            <a:extLst>
              <a:ext uri="{FF2B5EF4-FFF2-40B4-BE49-F238E27FC236}">
                <a16:creationId xmlns:a16="http://schemas.microsoft.com/office/drawing/2014/main" id="{730FA5D5-E18E-4988-B9ED-AA9D9E5EC107}"/>
              </a:ext>
            </a:extLst>
          </p:cNvPr>
          <p:cNvSpPr>
            <a:spLocks noGrp="1" noChangeArrowheads="1"/>
          </p:cNvSpPr>
          <p:nvPr>
            <p:ph type="title"/>
          </p:nvPr>
        </p:nvSpPr>
        <p:spPr>
          <a:xfrm>
            <a:off x="685800" y="538163"/>
            <a:ext cx="7772400" cy="1143000"/>
          </a:xfrm>
        </p:spPr>
        <p:txBody>
          <a:bodyPr/>
          <a:lstStyle/>
          <a:p>
            <a:r>
              <a:rPr lang="en-US" altLang="zh-CN">
                <a:ea typeface="宋体" panose="02010600030101010101" pitchFamily="2" charset="-122"/>
              </a:rPr>
              <a:t>Bakery Y2</a:t>
            </a:r>
            <a:r>
              <a:rPr lang="en-US" altLang="zh-CN" baseline="30000">
                <a:ea typeface="宋体" panose="02010600030101010101" pitchFamily="2" charset="-122"/>
              </a:rPr>
              <a:t>32</a:t>
            </a:r>
            <a:r>
              <a:rPr lang="en-US" altLang="zh-CN">
                <a:ea typeface="宋体" panose="02010600030101010101" pitchFamily="2" charset="-122"/>
              </a:rPr>
              <a:t>K Bug</a:t>
            </a:r>
          </a:p>
        </p:txBody>
      </p:sp>
      <p:sp>
        <p:nvSpPr>
          <p:cNvPr id="130054" name="Rectangle 4">
            <a:extLst>
              <a:ext uri="{FF2B5EF4-FFF2-40B4-BE49-F238E27FC236}">
                <a16:creationId xmlns:a16="http://schemas.microsoft.com/office/drawing/2014/main" id="{AF717963-F3CF-4ABA-BACF-725A34E3CA57}"/>
              </a:ext>
            </a:extLst>
          </p:cNvPr>
          <p:cNvSpPr>
            <a:spLocks noChangeArrowheads="1"/>
          </p:cNvSpPr>
          <p:nvPr/>
        </p:nvSpPr>
        <p:spPr bwMode="auto">
          <a:xfrm>
            <a:off x="1047750" y="1676400"/>
            <a:ext cx="6838950" cy="28654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class Bakery implements Lock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public void lock() {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flag[i]  = true;</a:t>
            </a:r>
            <a:r>
              <a:rPr lang="en-US" altLang="zh-CN" sz="20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200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a:solidFill>
                  <a:srgbClr val="FF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label[i] =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max</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(label[0], …,label[n-1])+1;</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while (</a:t>
            </a:r>
            <a:r>
              <a:rPr lang="en-US" altLang="zh-CN" sz="2800">
                <a:solidFill>
                  <a:schemeClr val="folHlink"/>
                </a:solidFill>
                <a:latin typeface="Symbol" panose="05050102010706020507" pitchFamily="18" charset="2"/>
                <a:ea typeface="宋体" panose="02010600030101010101" pitchFamily="2" charset="-122"/>
              </a:rPr>
              <a:t>$</a:t>
            </a:r>
            <a:r>
              <a:rPr lang="en-US" altLang="zh-CN" sz="2000">
                <a:solidFill>
                  <a:schemeClr val="folHlink"/>
                </a:solidFill>
                <a:latin typeface="Courier New" panose="02070309020205020404" pitchFamily="49" charset="0"/>
                <a:ea typeface="宋体" panose="02010600030101010101" pitchFamily="2" charset="-122"/>
              </a:rPr>
              <a:t>k flag[k]</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rPr>
              <a:t>           &amp;&amp; (label[i],i) &gt; (label[k],k));</a:t>
            </a:r>
            <a:endPar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p:txBody>
      </p:sp>
      <p:pic>
        <p:nvPicPr>
          <p:cNvPr id="130055" name="Picture 5" descr="magic">
            <a:extLst>
              <a:ext uri="{FF2B5EF4-FFF2-40B4-BE49-F238E27FC236}">
                <a16:creationId xmlns:a16="http://schemas.microsoft.com/office/drawing/2014/main" id="{024F70F8-4C21-42FB-AA5B-E21BB3A85F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1425" y="1925638"/>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6" name="AutoShape 6">
            <a:extLst>
              <a:ext uri="{FF2B5EF4-FFF2-40B4-BE49-F238E27FC236}">
                <a16:creationId xmlns:a16="http://schemas.microsoft.com/office/drawing/2014/main" id="{97336E34-078F-4C53-B029-A1CB78BB86B8}"/>
              </a:ext>
            </a:extLst>
          </p:cNvPr>
          <p:cNvSpPr>
            <a:spLocks noChangeArrowheads="1"/>
          </p:cNvSpPr>
          <p:nvPr/>
        </p:nvSpPr>
        <p:spPr bwMode="auto">
          <a:xfrm>
            <a:off x="1417638" y="2841625"/>
            <a:ext cx="6442075" cy="465138"/>
          </a:xfrm>
          <a:prstGeom prst="wedgeRoundRectCallout">
            <a:avLst>
              <a:gd name="adj1" fmla="val 31690"/>
              <a:gd name="adj2" fmla="val -12508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sz="2800" b="0">
              <a:solidFill>
                <a:srgbClr val="FF0000"/>
              </a:solidFill>
              <a:latin typeface="Arial" panose="020B0604020202020204" pitchFamily="34" charset="0"/>
            </a:endParaRPr>
          </a:p>
        </p:txBody>
      </p:sp>
      <p:sp>
        <p:nvSpPr>
          <p:cNvPr id="130057" name="Text Box 7">
            <a:extLst>
              <a:ext uri="{FF2B5EF4-FFF2-40B4-BE49-F238E27FC236}">
                <a16:creationId xmlns:a16="http://schemas.microsoft.com/office/drawing/2014/main" id="{F9EBA43C-0D8B-49E2-9002-410E9E967553}"/>
              </a:ext>
            </a:extLst>
          </p:cNvPr>
          <p:cNvSpPr txBox="1">
            <a:spLocks noChangeArrowheads="1"/>
          </p:cNvSpPr>
          <p:nvPr/>
        </p:nvSpPr>
        <p:spPr bwMode="auto">
          <a:xfrm>
            <a:off x="5334000" y="1571625"/>
            <a:ext cx="3810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Mutex breaks if </a:t>
            </a:r>
            <a:r>
              <a:rPr lang="en-US" altLang="zh-CN" sz="2800">
                <a:solidFill>
                  <a:srgbClr val="FF0000"/>
                </a:solidFill>
                <a:latin typeface="Courier New" panose="02070309020205020404" pitchFamily="49" charset="0"/>
                <a:ea typeface="宋体" panose="02010600030101010101" pitchFamily="2" charset="-122"/>
              </a:rPr>
              <a:t>label[i]</a:t>
            </a:r>
            <a:r>
              <a:rPr lang="en-US" altLang="zh-CN" sz="2800">
                <a:solidFill>
                  <a:srgbClr val="FF0000"/>
                </a:solidFill>
                <a:latin typeface="Arial" panose="020B0604020202020204" pitchFamily="34" charset="0"/>
                <a:ea typeface="宋体" panose="02010600030101010101" pitchFamily="2" charset="-122"/>
              </a:rPr>
              <a:t> overflows</a:t>
            </a:r>
          </a:p>
        </p:txBody>
      </p:sp>
    </p:spTree>
  </p:cSld>
  <p:clrMapOvr>
    <a:masterClrMapping/>
  </p:clrMapOvr>
  <p:transition spd="slow"/>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Footer Placeholder 3">
            <a:extLst>
              <a:ext uri="{FF2B5EF4-FFF2-40B4-BE49-F238E27FC236}">
                <a16:creationId xmlns:a16="http://schemas.microsoft.com/office/drawing/2014/main" id="{E4CD2BA4-CCE4-46A5-B89A-CCB3E63DA10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31075" name="Slide Number Placeholder 4">
            <a:extLst>
              <a:ext uri="{FF2B5EF4-FFF2-40B4-BE49-F238E27FC236}">
                <a16:creationId xmlns:a16="http://schemas.microsoft.com/office/drawing/2014/main" id="{8A19D56B-4F71-4AF6-9E83-AF205E2313D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A30250DF-81B4-4CBC-8F5B-09F4A9505542}" type="slidenum">
              <a:rPr lang="ar-SA" altLang="zh-CN" sz="1400" b="0">
                <a:solidFill>
                  <a:schemeClr val="tx1"/>
                </a:solidFill>
                <a:latin typeface="Arial" panose="020B0604020202020204" pitchFamily="34" charset="0"/>
              </a:rPr>
              <a:pPr/>
              <a:t>123</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31076" name="Picture 4" descr="magic">
            <a:extLst>
              <a:ext uri="{FF2B5EF4-FFF2-40B4-BE49-F238E27FC236}">
                <a16:creationId xmlns:a16="http://schemas.microsoft.com/office/drawing/2014/main" id="{BDD44108-A455-4B05-B0E4-FDFFC67A17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7" name="Rectangle 2">
            <a:extLst>
              <a:ext uri="{FF2B5EF4-FFF2-40B4-BE49-F238E27FC236}">
                <a16:creationId xmlns:a16="http://schemas.microsoft.com/office/drawing/2014/main" id="{DEF90216-5237-4CE4-B42E-21C0E8B84262}"/>
              </a:ext>
            </a:extLst>
          </p:cNvPr>
          <p:cNvSpPr>
            <a:spLocks noGrp="1" noChangeArrowheads="1"/>
          </p:cNvSpPr>
          <p:nvPr>
            <p:ph type="title"/>
          </p:nvPr>
        </p:nvSpPr>
        <p:spPr/>
        <p:txBody>
          <a:bodyPr/>
          <a:lstStyle/>
          <a:p>
            <a:r>
              <a:rPr lang="en-US" altLang="zh-CN" sz="4000">
                <a:ea typeface="宋体" panose="02010600030101010101" pitchFamily="2" charset="-122"/>
              </a:rPr>
              <a:t>Does Overflow Actually Matter?</a:t>
            </a:r>
          </a:p>
        </p:txBody>
      </p:sp>
      <p:sp>
        <p:nvSpPr>
          <p:cNvPr id="131078" name="Rectangle 3">
            <a:extLst>
              <a:ext uri="{FF2B5EF4-FFF2-40B4-BE49-F238E27FC236}">
                <a16:creationId xmlns:a16="http://schemas.microsoft.com/office/drawing/2014/main" id="{D3F638E1-0F5F-40F7-8245-75C52EB9DD27}"/>
              </a:ext>
            </a:extLst>
          </p:cNvPr>
          <p:cNvSpPr>
            <a:spLocks noGrp="1" noChangeArrowheads="1"/>
          </p:cNvSpPr>
          <p:nvPr>
            <p:ph type="body" idx="1"/>
          </p:nvPr>
        </p:nvSpPr>
        <p:spPr/>
        <p:txBody>
          <a:bodyPr/>
          <a:lstStyle/>
          <a:p>
            <a:pPr>
              <a:lnSpc>
                <a:spcPct val="90000"/>
              </a:lnSpc>
            </a:pPr>
            <a:r>
              <a:rPr lang="en-US" altLang="zh-CN">
                <a:ea typeface="宋体" panose="02010600030101010101" pitchFamily="2" charset="-122"/>
              </a:rPr>
              <a:t>Yes</a:t>
            </a:r>
          </a:p>
          <a:p>
            <a:pPr lvl="1">
              <a:lnSpc>
                <a:spcPct val="90000"/>
              </a:lnSpc>
            </a:pPr>
            <a:r>
              <a:rPr lang="en-US" altLang="zh-CN">
                <a:ea typeface="宋体" panose="02010600030101010101" pitchFamily="2" charset="-122"/>
              </a:rPr>
              <a:t>Y2K</a:t>
            </a:r>
          </a:p>
          <a:p>
            <a:pPr lvl="1">
              <a:lnSpc>
                <a:spcPct val="90000"/>
              </a:lnSpc>
            </a:pPr>
            <a:r>
              <a:rPr lang="en-US" altLang="zh-CN">
                <a:ea typeface="宋体" panose="02010600030101010101" pitchFamily="2" charset="-122"/>
              </a:rPr>
              <a:t>18 January 2038 (Unix </a:t>
            </a:r>
            <a:r>
              <a:rPr lang="en-US" altLang="zh-CN" b="1">
                <a:solidFill>
                  <a:schemeClr val="tx1"/>
                </a:solidFill>
                <a:latin typeface="Courier New" panose="02070309020205020404" pitchFamily="49" charset="0"/>
                <a:ea typeface="宋体" panose="02010600030101010101" pitchFamily="2" charset="-122"/>
              </a:rPr>
              <a:t>time_t</a:t>
            </a:r>
            <a:r>
              <a:rPr lang="en-US" altLang="zh-CN">
                <a:ea typeface="宋体" panose="02010600030101010101" pitchFamily="2" charset="-122"/>
              </a:rPr>
              <a:t> rollover)</a:t>
            </a:r>
          </a:p>
          <a:p>
            <a:pPr lvl="1">
              <a:lnSpc>
                <a:spcPct val="90000"/>
              </a:lnSpc>
            </a:pPr>
            <a:r>
              <a:rPr lang="en-US" altLang="zh-CN">
                <a:ea typeface="宋体" panose="02010600030101010101" pitchFamily="2" charset="-122"/>
              </a:rPr>
              <a:t>16-bit counters</a:t>
            </a:r>
          </a:p>
          <a:p>
            <a:pPr>
              <a:lnSpc>
                <a:spcPct val="90000"/>
              </a:lnSpc>
            </a:pPr>
            <a:r>
              <a:rPr lang="en-US" altLang="zh-CN">
                <a:ea typeface="宋体" panose="02010600030101010101" pitchFamily="2" charset="-122"/>
              </a:rPr>
              <a:t>No</a:t>
            </a:r>
          </a:p>
          <a:p>
            <a:pPr lvl="1">
              <a:lnSpc>
                <a:spcPct val="90000"/>
              </a:lnSpc>
            </a:pPr>
            <a:r>
              <a:rPr lang="en-US" altLang="zh-CN">
                <a:ea typeface="宋体" panose="02010600030101010101" pitchFamily="2" charset="-122"/>
              </a:rPr>
              <a:t>64-bit counters</a:t>
            </a:r>
          </a:p>
          <a:p>
            <a:pPr>
              <a:lnSpc>
                <a:spcPct val="90000"/>
              </a:lnSpc>
            </a:pPr>
            <a:r>
              <a:rPr lang="en-US" altLang="zh-CN">
                <a:ea typeface="宋体" panose="02010600030101010101" pitchFamily="2" charset="-122"/>
              </a:rPr>
              <a:t>Maybe</a:t>
            </a:r>
          </a:p>
          <a:p>
            <a:pPr lvl="1">
              <a:lnSpc>
                <a:spcPct val="90000"/>
              </a:lnSpc>
            </a:pPr>
            <a:r>
              <a:rPr lang="en-US" altLang="zh-CN">
                <a:ea typeface="宋体" panose="02010600030101010101" pitchFamily="2" charset="-122"/>
              </a:rPr>
              <a:t>32-bit counters</a:t>
            </a:r>
          </a:p>
        </p:txBody>
      </p:sp>
    </p:spTree>
  </p:cSld>
  <p:clrMapOvr>
    <a:masterClrMapping/>
  </p:clrMapOvr>
  <p:transition spd="slow"/>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Footer Placeholder 3">
            <a:extLst>
              <a:ext uri="{FF2B5EF4-FFF2-40B4-BE49-F238E27FC236}">
                <a16:creationId xmlns:a16="http://schemas.microsoft.com/office/drawing/2014/main" id="{8F275D75-CD9B-466F-8F84-358336247EB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32099" name="Slide Number Placeholder 4">
            <a:extLst>
              <a:ext uri="{FF2B5EF4-FFF2-40B4-BE49-F238E27FC236}">
                <a16:creationId xmlns:a16="http://schemas.microsoft.com/office/drawing/2014/main" id="{D5A10E26-750D-4DAA-9C80-FB872F2A31F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597EF0AC-9FB4-490C-B979-FB0920649ACE}" type="slidenum">
              <a:rPr lang="ar-SA" altLang="zh-CN" sz="1400" b="0">
                <a:solidFill>
                  <a:schemeClr val="tx1"/>
                </a:solidFill>
                <a:latin typeface="Arial" panose="020B0604020202020204" pitchFamily="34" charset="0"/>
              </a:rPr>
              <a:pPr/>
              <a:t>124</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32100" name="Picture 4" descr="magic">
            <a:extLst>
              <a:ext uri="{FF2B5EF4-FFF2-40B4-BE49-F238E27FC236}">
                <a16:creationId xmlns:a16="http://schemas.microsoft.com/office/drawing/2014/main" id="{445AE43E-76A4-421D-AAC6-8CC87B054A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1" name="Rectangle 2">
            <a:extLst>
              <a:ext uri="{FF2B5EF4-FFF2-40B4-BE49-F238E27FC236}">
                <a16:creationId xmlns:a16="http://schemas.microsoft.com/office/drawing/2014/main" id="{5CA1B0AB-D653-465E-9F72-4D92A62C16A9}"/>
              </a:ext>
            </a:extLst>
          </p:cNvPr>
          <p:cNvSpPr>
            <a:spLocks noGrp="1" noChangeArrowheads="1"/>
          </p:cNvSpPr>
          <p:nvPr>
            <p:ph type="title"/>
          </p:nvPr>
        </p:nvSpPr>
        <p:spPr/>
        <p:txBody>
          <a:bodyPr/>
          <a:lstStyle/>
          <a:p>
            <a:r>
              <a:rPr lang="en-US" altLang="zh-CN">
                <a:ea typeface="宋体" panose="02010600030101010101" pitchFamily="2" charset="-122"/>
              </a:rPr>
              <a:t>Timestamps</a:t>
            </a:r>
          </a:p>
        </p:txBody>
      </p:sp>
      <p:sp>
        <p:nvSpPr>
          <p:cNvPr id="132102" name="Rectangle 3">
            <a:extLst>
              <a:ext uri="{FF2B5EF4-FFF2-40B4-BE49-F238E27FC236}">
                <a16:creationId xmlns:a16="http://schemas.microsoft.com/office/drawing/2014/main" id="{27285317-9C54-428F-8BB1-1062D82DFEEA}"/>
              </a:ext>
            </a:extLst>
          </p:cNvPr>
          <p:cNvSpPr>
            <a:spLocks noGrp="1" noChangeArrowheads="1"/>
          </p:cNvSpPr>
          <p:nvPr>
            <p:ph type="body" idx="1"/>
          </p:nvPr>
        </p:nvSpPr>
        <p:spPr/>
        <p:txBody>
          <a:bodyPr/>
          <a:lstStyle/>
          <a:p>
            <a:r>
              <a:rPr lang="en-US" altLang="zh-CN">
                <a:ea typeface="宋体" panose="02010600030101010101" pitchFamily="2" charset="-122"/>
              </a:rPr>
              <a:t>Label variable is really a </a:t>
            </a:r>
            <a:r>
              <a:rPr lang="en-US" altLang="zh-CN">
                <a:solidFill>
                  <a:srgbClr val="FF0000"/>
                </a:solidFill>
                <a:ea typeface="宋体" panose="02010600030101010101" pitchFamily="2" charset="-122"/>
              </a:rPr>
              <a:t>timestamp</a:t>
            </a:r>
          </a:p>
          <a:p>
            <a:r>
              <a:rPr lang="en-US" altLang="zh-CN">
                <a:ea typeface="宋体" panose="02010600030101010101" pitchFamily="2" charset="-122"/>
              </a:rPr>
              <a:t>Need ability to</a:t>
            </a:r>
          </a:p>
          <a:p>
            <a:pPr lvl="1"/>
            <a:r>
              <a:rPr lang="en-US" altLang="zh-CN">
                <a:ea typeface="宋体" panose="02010600030101010101" pitchFamily="2" charset="-122"/>
              </a:rPr>
              <a:t>Read others’ timestamps</a:t>
            </a:r>
          </a:p>
          <a:p>
            <a:pPr lvl="1"/>
            <a:r>
              <a:rPr lang="en-US" altLang="zh-CN">
                <a:ea typeface="宋体" panose="02010600030101010101" pitchFamily="2" charset="-122"/>
              </a:rPr>
              <a:t>Compare them</a:t>
            </a:r>
          </a:p>
          <a:p>
            <a:pPr lvl="1"/>
            <a:r>
              <a:rPr lang="en-US" altLang="zh-CN">
                <a:ea typeface="宋体" panose="02010600030101010101" pitchFamily="2" charset="-122"/>
              </a:rPr>
              <a:t>Generate a </a:t>
            </a:r>
            <a:r>
              <a:rPr lang="en-US" altLang="zh-CN" b="1">
                <a:solidFill>
                  <a:srgbClr val="FF0000"/>
                </a:solidFill>
                <a:ea typeface="宋体" panose="02010600030101010101" pitchFamily="2" charset="-122"/>
              </a:rPr>
              <a:t>later</a:t>
            </a:r>
            <a:r>
              <a:rPr lang="en-US" altLang="zh-CN">
                <a:ea typeface="宋体" panose="02010600030101010101" pitchFamily="2" charset="-122"/>
              </a:rPr>
              <a:t> timestamp </a:t>
            </a:r>
          </a:p>
          <a:p>
            <a:r>
              <a:rPr lang="en-US" altLang="zh-CN">
                <a:ea typeface="宋体" panose="02010600030101010101" pitchFamily="2" charset="-122"/>
              </a:rPr>
              <a:t>Can we do this without overflow?</a:t>
            </a:r>
          </a:p>
        </p:txBody>
      </p:sp>
    </p:spTree>
  </p:cSld>
  <p:clrMapOvr>
    <a:masterClrMapping/>
  </p:clrMapOvr>
  <p:transition spd="slow"/>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Footer Placeholder 3">
            <a:extLst>
              <a:ext uri="{FF2B5EF4-FFF2-40B4-BE49-F238E27FC236}">
                <a16:creationId xmlns:a16="http://schemas.microsoft.com/office/drawing/2014/main" id="{09FD4F7D-1A7D-437C-BBB3-3969C9FABB9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33123" name="Slide Number Placeholder 4">
            <a:extLst>
              <a:ext uri="{FF2B5EF4-FFF2-40B4-BE49-F238E27FC236}">
                <a16:creationId xmlns:a16="http://schemas.microsoft.com/office/drawing/2014/main" id="{344F52AE-A670-49F8-A934-53769DF6E44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598DAB6D-84EF-4336-9143-80962104085A}" type="slidenum">
              <a:rPr lang="ar-SA" altLang="zh-CN" sz="1400" b="0">
                <a:solidFill>
                  <a:schemeClr val="tx1"/>
                </a:solidFill>
                <a:latin typeface="Arial" panose="020B0604020202020204" pitchFamily="34" charset="0"/>
              </a:rPr>
              <a:pPr/>
              <a:t>125</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33124" name="Picture 7" descr="magic">
            <a:extLst>
              <a:ext uri="{FF2B5EF4-FFF2-40B4-BE49-F238E27FC236}">
                <a16:creationId xmlns:a16="http://schemas.microsoft.com/office/drawing/2014/main" id="{3A09119C-A37F-48BF-95E6-9133F96B4B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5" name="Rectangle 3">
            <a:extLst>
              <a:ext uri="{FF2B5EF4-FFF2-40B4-BE49-F238E27FC236}">
                <a16:creationId xmlns:a16="http://schemas.microsoft.com/office/drawing/2014/main" id="{7A07B0A0-F76D-4D4D-AC9E-AEC6A88ED4D4}"/>
              </a:ext>
            </a:extLst>
          </p:cNvPr>
          <p:cNvSpPr>
            <a:spLocks noGrp="1" noChangeArrowheads="1"/>
          </p:cNvSpPr>
          <p:nvPr>
            <p:ph type="body" idx="1"/>
          </p:nvPr>
        </p:nvSpPr>
        <p:spPr/>
        <p:txBody>
          <a:bodyPr/>
          <a:lstStyle/>
          <a:p>
            <a:r>
              <a:rPr lang="en-US" altLang="zh-CN">
                <a:ea typeface="宋体" panose="02010600030101010101" pitchFamily="2" charset="-122"/>
              </a:rPr>
              <a:t>One can construct a</a:t>
            </a:r>
          </a:p>
          <a:p>
            <a:pPr lvl="1"/>
            <a:r>
              <a:rPr lang="en-US" altLang="zh-CN">
                <a:ea typeface="宋体" panose="02010600030101010101" pitchFamily="2" charset="-122"/>
              </a:rPr>
              <a:t>Wait-free (no mutual exclusion)</a:t>
            </a:r>
          </a:p>
          <a:p>
            <a:pPr lvl="1"/>
            <a:r>
              <a:rPr lang="en-US" altLang="zh-CN">
                <a:ea typeface="宋体" panose="02010600030101010101" pitchFamily="2" charset="-122"/>
              </a:rPr>
              <a:t>Concurrent</a:t>
            </a:r>
          </a:p>
          <a:p>
            <a:pPr lvl="1"/>
            <a:r>
              <a:rPr lang="en-US" altLang="zh-CN">
                <a:ea typeface="宋体" panose="02010600030101010101" pitchFamily="2" charset="-122"/>
              </a:rPr>
              <a:t>Timestamping system</a:t>
            </a:r>
          </a:p>
          <a:p>
            <a:pPr lvl="1"/>
            <a:r>
              <a:rPr lang="en-US" altLang="zh-CN">
                <a:ea typeface="宋体" panose="02010600030101010101" pitchFamily="2" charset="-122"/>
              </a:rPr>
              <a:t>That never overflows</a:t>
            </a:r>
          </a:p>
          <a:p>
            <a:pPr lvl="2"/>
            <a:endParaRPr lang="en-US" altLang="zh-CN">
              <a:ea typeface="宋体" panose="02010600030101010101" pitchFamily="2" charset="-122"/>
            </a:endParaRPr>
          </a:p>
          <a:p>
            <a:endParaRPr lang="en-US" altLang="zh-CN">
              <a:ea typeface="宋体" panose="02010600030101010101" pitchFamily="2" charset="-122"/>
            </a:endParaRPr>
          </a:p>
        </p:txBody>
      </p:sp>
      <p:sp>
        <p:nvSpPr>
          <p:cNvPr id="133126" name="Rectangle 2">
            <a:extLst>
              <a:ext uri="{FF2B5EF4-FFF2-40B4-BE49-F238E27FC236}">
                <a16:creationId xmlns:a16="http://schemas.microsoft.com/office/drawing/2014/main" id="{C0BB89E7-9F5E-4F81-BB5A-A68F85D5EE9C}"/>
              </a:ext>
            </a:extLst>
          </p:cNvPr>
          <p:cNvSpPr>
            <a:spLocks noGrp="1" noChangeArrowheads="1"/>
          </p:cNvSpPr>
          <p:nvPr>
            <p:ph type="title"/>
          </p:nvPr>
        </p:nvSpPr>
        <p:spPr/>
        <p:txBody>
          <a:bodyPr/>
          <a:lstStyle/>
          <a:p>
            <a:r>
              <a:rPr lang="en-US" altLang="zh-CN">
                <a:ea typeface="宋体" panose="02010600030101010101" pitchFamily="2" charset="-122"/>
              </a:rPr>
              <a:t>The Good News</a:t>
            </a:r>
          </a:p>
        </p:txBody>
      </p:sp>
    </p:spTree>
  </p:cSld>
  <p:clrMapOvr>
    <a:masterClrMapping/>
  </p:clrMapOvr>
  <p:transition spd="slow"/>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Footer Placeholder 3">
            <a:extLst>
              <a:ext uri="{FF2B5EF4-FFF2-40B4-BE49-F238E27FC236}">
                <a16:creationId xmlns:a16="http://schemas.microsoft.com/office/drawing/2014/main" id="{BFBB7806-5903-47B6-BB3C-781F523B4B5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34147" name="Slide Number Placeholder 4">
            <a:extLst>
              <a:ext uri="{FF2B5EF4-FFF2-40B4-BE49-F238E27FC236}">
                <a16:creationId xmlns:a16="http://schemas.microsoft.com/office/drawing/2014/main" id="{6CAC94D1-5773-4933-91FB-3B69A39BF71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ECCFACFB-6B0E-4D85-870C-D5889839A89F}" type="slidenum">
              <a:rPr lang="ar-SA" altLang="zh-CN" sz="1400" b="0">
                <a:solidFill>
                  <a:schemeClr val="tx1"/>
                </a:solidFill>
                <a:latin typeface="Arial" panose="020B0604020202020204" pitchFamily="34" charset="0"/>
              </a:rPr>
              <a:pPr/>
              <a:t>126</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34148" name="Picture 2" descr="magic">
            <a:extLst>
              <a:ext uri="{FF2B5EF4-FFF2-40B4-BE49-F238E27FC236}">
                <a16:creationId xmlns:a16="http://schemas.microsoft.com/office/drawing/2014/main" id="{65F5E749-DA5C-45D0-A34D-E0D34665D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9" name="Rectangle 3">
            <a:extLst>
              <a:ext uri="{FF2B5EF4-FFF2-40B4-BE49-F238E27FC236}">
                <a16:creationId xmlns:a16="http://schemas.microsoft.com/office/drawing/2014/main" id="{79A8FCB5-30B5-4EF7-83F7-967667212FAD}"/>
              </a:ext>
            </a:extLst>
          </p:cNvPr>
          <p:cNvSpPr>
            <a:spLocks noGrp="1" noChangeArrowheads="1"/>
          </p:cNvSpPr>
          <p:nvPr>
            <p:ph type="body" idx="1"/>
          </p:nvPr>
        </p:nvSpPr>
        <p:spPr/>
        <p:txBody>
          <a:bodyPr/>
          <a:lstStyle/>
          <a:p>
            <a:r>
              <a:rPr lang="en-US" altLang="zh-CN">
                <a:ea typeface="宋体" panose="02010600030101010101" pitchFamily="2" charset="-122"/>
              </a:rPr>
              <a:t>One can construct a</a:t>
            </a:r>
          </a:p>
          <a:p>
            <a:pPr lvl="1"/>
            <a:r>
              <a:rPr lang="en-US" altLang="zh-CN">
                <a:ea typeface="宋体" panose="02010600030101010101" pitchFamily="2" charset="-122"/>
              </a:rPr>
              <a:t>Wait-free (no mutual exclusion)</a:t>
            </a:r>
          </a:p>
          <a:p>
            <a:pPr lvl="1"/>
            <a:r>
              <a:rPr lang="en-US" altLang="zh-CN">
                <a:ea typeface="宋体" panose="02010600030101010101" pitchFamily="2" charset="-122"/>
              </a:rPr>
              <a:t>Concurrent</a:t>
            </a:r>
          </a:p>
          <a:p>
            <a:pPr lvl="1"/>
            <a:r>
              <a:rPr lang="en-US" altLang="zh-CN">
                <a:ea typeface="宋体" panose="02010600030101010101" pitchFamily="2" charset="-122"/>
              </a:rPr>
              <a:t>Timestamping system</a:t>
            </a:r>
          </a:p>
          <a:p>
            <a:pPr lvl="1"/>
            <a:r>
              <a:rPr lang="en-US" altLang="zh-CN">
                <a:ea typeface="宋体" panose="02010600030101010101" pitchFamily="2" charset="-122"/>
              </a:rPr>
              <a:t>That never overflows</a:t>
            </a:r>
          </a:p>
          <a:p>
            <a:pPr lvl="2"/>
            <a:endParaRPr lang="en-US" altLang="zh-CN">
              <a:ea typeface="宋体" panose="02010600030101010101" pitchFamily="2" charset="-122"/>
            </a:endParaRPr>
          </a:p>
          <a:p>
            <a:endParaRPr lang="en-US" altLang="zh-CN">
              <a:ea typeface="宋体" panose="02010600030101010101" pitchFamily="2" charset="-122"/>
            </a:endParaRPr>
          </a:p>
        </p:txBody>
      </p:sp>
      <p:sp>
        <p:nvSpPr>
          <p:cNvPr id="134150" name="Rectangle 4">
            <a:extLst>
              <a:ext uri="{FF2B5EF4-FFF2-40B4-BE49-F238E27FC236}">
                <a16:creationId xmlns:a16="http://schemas.microsoft.com/office/drawing/2014/main" id="{44023DB9-897C-445E-97F3-61F3C1AB1BEB}"/>
              </a:ext>
            </a:extLst>
          </p:cNvPr>
          <p:cNvSpPr>
            <a:spLocks noGrp="1" noChangeArrowheads="1"/>
          </p:cNvSpPr>
          <p:nvPr>
            <p:ph type="title"/>
          </p:nvPr>
        </p:nvSpPr>
        <p:spPr/>
        <p:txBody>
          <a:bodyPr/>
          <a:lstStyle/>
          <a:p>
            <a:r>
              <a:rPr lang="en-US" altLang="zh-CN">
                <a:ea typeface="宋体" panose="02010600030101010101" pitchFamily="2" charset="-122"/>
              </a:rPr>
              <a:t>The Good News</a:t>
            </a:r>
          </a:p>
        </p:txBody>
      </p:sp>
      <p:sp>
        <p:nvSpPr>
          <p:cNvPr id="134151" name="AutoShape 5">
            <a:extLst>
              <a:ext uri="{FF2B5EF4-FFF2-40B4-BE49-F238E27FC236}">
                <a16:creationId xmlns:a16="http://schemas.microsoft.com/office/drawing/2014/main" id="{7D356368-1F83-4CEB-AF71-B6788DC92C79}"/>
              </a:ext>
            </a:extLst>
          </p:cNvPr>
          <p:cNvSpPr>
            <a:spLocks noChangeArrowheads="1"/>
          </p:cNvSpPr>
          <p:nvPr/>
        </p:nvSpPr>
        <p:spPr bwMode="auto">
          <a:xfrm>
            <a:off x="1336675" y="2538413"/>
            <a:ext cx="2030413" cy="1090612"/>
          </a:xfrm>
          <a:prstGeom prst="wedgeRoundRectCallout">
            <a:avLst>
              <a:gd name="adj1" fmla="val 130532"/>
              <a:gd name="adj2" fmla="val 1506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
        <p:nvSpPr>
          <p:cNvPr id="134152" name="Text Box 6">
            <a:extLst>
              <a:ext uri="{FF2B5EF4-FFF2-40B4-BE49-F238E27FC236}">
                <a16:creationId xmlns:a16="http://schemas.microsoft.com/office/drawing/2014/main" id="{AAEFE4DC-98CC-4922-BBDB-5E9F55EEDE53}"/>
              </a:ext>
            </a:extLst>
          </p:cNvPr>
          <p:cNvSpPr txBox="1">
            <a:spLocks noChangeArrowheads="1"/>
          </p:cNvSpPr>
          <p:nvPr/>
        </p:nvSpPr>
        <p:spPr bwMode="auto">
          <a:xfrm>
            <a:off x="5221288" y="2857500"/>
            <a:ext cx="3492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3600" b="0">
                <a:solidFill>
                  <a:srgbClr val="FF0000"/>
                </a:solidFill>
                <a:latin typeface="Arial" panose="020B0604020202020204" pitchFamily="34" charset="0"/>
                <a:ea typeface="宋体" panose="02010600030101010101" pitchFamily="2" charset="-122"/>
              </a:rPr>
              <a:t>This part is hard</a:t>
            </a:r>
          </a:p>
        </p:txBody>
      </p:sp>
      <p:sp>
        <p:nvSpPr>
          <p:cNvPr id="134153" name="Text Box 7">
            <a:extLst>
              <a:ext uri="{FF2B5EF4-FFF2-40B4-BE49-F238E27FC236}">
                <a16:creationId xmlns:a16="http://schemas.microsoft.com/office/drawing/2014/main" id="{9D961996-6EA3-4F64-9E7E-4662C94E3679}"/>
              </a:ext>
            </a:extLst>
          </p:cNvPr>
          <p:cNvSpPr txBox="1">
            <a:spLocks noChangeArrowheads="1"/>
          </p:cNvSpPr>
          <p:nvPr/>
        </p:nvSpPr>
        <p:spPr bwMode="auto">
          <a:xfrm rot="-1304930">
            <a:off x="3881438" y="854075"/>
            <a:ext cx="1006475" cy="647700"/>
          </a:xfrm>
          <a:prstGeom prst="rect">
            <a:avLst/>
          </a:prstGeom>
          <a:solidFill>
            <a:schemeClr val="bg1"/>
          </a:solidFill>
          <a:ln w="38100">
            <a:solidFill>
              <a:srgbClr val="FF0000"/>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3600" b="0">
                <a:solidFill>
                  <a:srgbClr val="FF0000"/>
                </a:solidFill>
                <a:latin typeface="Arial" panose="020B0604020202020204" pitchFamily="34" charset="0"/>
                <a:ea typeface="宋体" panose="02010600030101010101" pitchFamily="2" charset="-122"/>
              </a:rPr>
              <a:t>Bad</a:t>
            </a:r>
          </a:p>
        </p:txBody>
      </p:sp>
    </p:spTree>
  </p:cSld>
  <p:clrMapOvr>
    <a:masterClrMapping/>
  </p:clrMapOvr>
  <p:transition spd="slow"/>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Footer Placeholder 3">
            <a:extLst>
              <a:ext uri="{FF2B5EF4-FFF2-40B4-BE49-F238E27FC236}">
                <a16:creationId xmlns:a16="http://schemas.microsoft.com/office/drawing/2014/main" id="{7685D5F6-0972-4A10-929C-BE5BC7123D2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35171" name="Slide Number Placeholder 4">
            <a:extLst>
              <a:ext uri="{FF2B5EF4-FFF2-40B4-BE49-F238E27FC236}">
                <a16:creationId xmlns:a16="http://schemas.microsoft.com/office/drawing/2014/main" id="{BA322F95-25DF-44EA-BDC1-C7ED8B57E81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D49A30A0-F905-4AE2-8352-088A35AC218F}" type="slidenum">
              <a:rPr lang="ar-SA" altLang="zh-CN" sz="1400" b="0">
                <a:solidFill>
                  <a:schemeClr val="tx1"/>
                </a:solidFill>
                <a:latin typeface="Arial" panose="020B0604020202020204" pitchFamily="34" charset="0"/>
              </a:rPr>
              <a:pPr/>
              <a:t>127</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35172" name="Picture 4" descr="magic">
            <a:extLst>
              <a:ext uri="{FF2B5EF4-FFF2-40B4-BE49-F238E27FC236}">
                <a16:creationId xmlns:a16="http://schemas.microsoft.com/office/drawing/2014/main" id="{CFB5E36F-904A-4914-A739-57B47E6379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3" name="Rectangle 2">
            <a:extLst>
              <a:ext uri="{FF2B5EF4-FFF2-40B4-BE49-F238E27FC236}">
                <a16:creationId xmlns:a16="http://schemas.microsoft.com/office/drawing/2014/main" id="{9161970A-1537-46DA-A0CD-A370EE30847C}"/>
              </a:ext>
            </a:extLst>
          </p:cNvPr>
          <p:cNvSpPr>
            <a:spLocks noGrp="1" noChangeArrowheads="1"/>
          </p:cNvSpPr>
          <p:nvPr>
            <p:ph type="title"/>
          </p:nvPr>
        </p:nvSpPr>
        <p:spPr/>
        <p:txBody>
          <a:bodyPr/>
          <a:lstStyle/>
          <a:p>
            <a:r>
              <a:rPr lang="en-US" altLang="zh-CN">
                <a:ea typeface="宋体" panose="02010600030101010101" pitchFamily="2" charset="-122"/>
              </a:rPr>
              <a:t>Instead …</a:t>
            </a:r>
          </a:p>
        </p:txBody>
      </p:sp>
      <p:sp>
        <p:nvSpPr>
          <p:cNvPr id="135174" name="Rectangle 3">
            <a:extLst>
              <a:ext uri="{FF2B5EF4-FFF2-40B4-BE49-F238E27FC236}">
                <a16:creationId xmlns:a16="http://schemas.microsoft.com/office/drawing/2014/main" id="{CE8BFDF0-2B7E-4D6D-89A8-DE98F1B18DD4}"/>
              </a:ext>
            </a:extLst>
          </p:cNvPr>
          <p:cNvSpPr>
            <a:spLocks noGrp="1" noChangeArrowheads="1"/>
          </p:cNvSpPr>
          <p:nvPr>
            <p:ph type="body" idx="1"/>
          </p:nvPr>
        </p:nvSpPr>
        <p:spPr/>
        <p:txBody>
          <a:bodyPr/>
          <a:lstStyle/>
          <a:p>
            <a:pPr>
              <a:lnSpc>
                <a:spcPct val="90000"/>
              </a:lnSpc>
            </a:pPr>
            <a:r>
              <a:rPr lang="en-US" altLang="zh-CN">
                <a:ea typeface="宋体" panose="02010600030101010101" pitchFamily="2" charset="-122"/>
              </a:rPr>
              <a:t>We construct a </a:t>
            </a:r>
            <a:r>
              <a:rPr lang="en-US" altLang="zh-CN">
                <a:solidFill>
                  <a:srgbClr val="FF0000"/>
                </a:solidFill>
                <a:ea typeface="宋体" panose="02010600030101010101" pitchFamily="2" charset="-122"/>
              </a:rPr>
              <a:t>Sequential </a:t>
            </a:r>
            <a:r>
              <a:rPr lang="en-US" altLang="zh-CN">
                <a:ea typeface="宋体" panose="02010600030101010101" pitchFamily="2" charset="-122"/>
              </a:rPr>
              <a:t>timestamping system</a:t>
            </a:r>
          </a:p>
          <a:p>
            <a:pPr lvl="1">
              <a:lnSpc>
                <a:spcPct val="90000"/>
              </a:lnSpc>
            </a:pPr>
            <a:r>
              <a:rPr lang="en-US" altLang="zh-CN">
                <a:ea typeface="宋体" panose="02010600030101010101" pitchFamily="2" charset="-122"/>
              </a:rPr>
              <a:t>Same basic idea</a:t>
            </a:r>
          </a:p>
          <a:p>
            <a:pPr lvl="1">
              <a:lnSpc>
                <a:spcPct val="90000"/>
              </a:lnSpc>
            </a:pPr>
            <a:r>
              <a:rPr lang="en-US" altLang="zh-CN">
                <a:ea typeface="宋体" panose="02010600030101010101" pitchFamily="2" charset="-122"/>
              </a:rPr>
              <a:t>But simpler</a:t>
            </a:r>
          </a:p>
          <a:p>
            <a:pPr>
              <a:lnSpc>
                <a:spcPct val="90000"/>
              </a:lnSpc>
            </a:pPr>
            <a:r>
              <a:rPr lang="en-US" altLang="zh-CN">
                <a:ea typeface="宋体" panose="02010600030101010101" pitchFamily="2" charset="-122"/>
              </a:rPr>
              <a:t>As if we use mutex to read &amp; write atomically</a:t>
            </a:r>
          </a:p>
          <a:p>
            <a:pPr>
              <a:lnSpc>
                <a:spcPct val="90000"/>
              </a:lnSpc>
            </a:pPr>
            <a:r>
              <a:rPr lang="en-US" altLang="zh-CN">
                <a:ea typeface="宋体" panose="02010600030101010101" pitchFamily="2" charset="-122"/>
              </a:rPr>
              <a:t>No good for building locks</a:t>
            </a:r>
          </a:p>
          <a:p>
            <a:pPr lvl="1">
              <a:lnSpc>
                <a:spcPct val="90000"/>
              </a:lnSpc>
            </a:pPr>
            <a:r>
              <a:rPr lang="en-US" altLang="zh-CN">
                <a:ea typeface="宋体" panose="02010600030101010101" pitchFamily="2" charset="-122"/>
              </a:rPr>
              <a:t>But useful anyway</a:t>
            </a:r>
          </a:p>
          <a:p>
            <a:pPr lvl="2">
              <a:lnSpc>
                <a:spcPct val="90000"/>
              </a:lnSpc>
            </a:pPr>
            <a:endParaRPr lang="en-US" altLang="zh-CN">
              <a:ea typeface="宋体" panose="02010600030101010101" pitchFamily="2" charset="-122"/>
            </a:endParaRPr>
          </a:p>
          <a:p>
            <a:pPr>
              <a:lnSpc>
                <a:spcPct val="90000"/>
              </a:lnSpc>
            </a:pPr>
            <a:endParaRPr lang="en-US" altLang="zh-CN">
              <a:ea typeface="宋体" panose="02010600030101010101" pitchFamily="2" charset="-122"/>
            </a:endParaRPr>
          </a:p>
        </p:txBody>
      </p:sp>
    </p:spTree>
  </p:cSld>
  <p:clrMapOvr>
    <a:masterClrMapping/>
  </p:clrMapOvr>
  <p:transition spd="slow"/>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Footer Placeholder 3">
            <a:extLst>
              <a:ext uri="{FF2B5EF4-FFF2-40B4-BE49-F238E27FC236}">
                <a16:creationId xmlns:a16="http://schemas.microsoft.com/office/drawing/2014/main" id="{A0FD0BC2-C36F-49A5-A34D-C1D00F47B81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36195" name="Slide Number Placeholder 4">
            <a:extLst>
              <a:ext uri="{FF2B5EF4-FFF2-40B4-BE49-F238E27FC236}">
                <a16:creationId xmlns:a16="http://schemas.microsoft.com/office/drawing/2014/main" id="{8C21C3CE-53DE-422A-8F3A-5E4168E6991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02EBDA7E-4643-4F83-B3B2-091BD03D8431}" type="slidenum">
              <a:rPr lang="ar-SA" altLang="zh-CN" sz="1400" b="0">
                <a:solidFill>
                  <a:schemeClr val="tx1"/>
                </a:solidFill>
                <a:latin typeface="Arial" panose="020B0604020202020204" pitchFamily="34" charset="0"/>
              </a:rPr>
              <a:pPr/>
              <a:t>128</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36196" name="Picture 15" descr="magic">
            <a:extLst>
              <a:ext uri="{FF2B5EF4-FFF2-40B4-BE49-F238E27FC236}">
                <a16:creationId xmlns:a16="http://schemas.microsoft.com/office/drawing/2014/main" id="{64BFBC96-438C-415F-B8AF-D1E2A5C81C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7" name="Rectangle 2">
            <a:extLst>
              <a:ext uri="{FF2B5EF4-FFF2-40B4-BE49-F238E27FC236}">
                <a16:creationId xmlns:a16="http://schemas.microsoft.com/office/drawing/2014/main" id="{3D2EE1F5-2132-41E8-B939-6AE997060B51}"/>
              </a:ext>
            </a:extLst>
          </p:cNvPr>
          <p:cNvSpPr>
            <a:spLocks noGrp="1" noChangeArrowheads="1"/>
          </p:cNvSpPr>
          <p:nvPr>
            <p:ph type="title"/>
          </p:nvPr>
        </p:nvSpPr>
        <p:spPr/>
        <p:txBody>
          <a:bodyPr/>
          <a:lstStyle/>
          <a:p>
            <a:r>
              <a:rPr lang="en-US" altLang="zh-CN">
                <a:ea typeface="宋体" panose="02010600030101010101" pitchFamily="2" charset="-122"/>
              </a:rPr>
              <a:t>Precedence Graphs</a:t>
            </a:r>
          </a:p>
        </p:txBody>
      </p:sp>
      <p:sp>
        <p:nvSpPr>
          <p:cNvPr id="136198" name="Oval 3">
            <a:extLst>
              <a:ext uri="{FF2B5EF4-FFF2-40B4-BE49-F238E27FC236}">
                <a16:creationId xmlns:a16="http://schemas.microsoft.com/office/drawing/2014/main" id="{4E41AAAA-A7F9-49C3-8013-CC9F55B70C88}"/>
              </a:ext>
            </a:extLst>
          </p:cNvPr>
          <p:cNvSpPr>
            <a:spLocks noChangeArrowheads="1"/>
          </p:cNvSpPr>
          <p:nvPr/>
        </p:nvSpPr>
        <p:spPr bwMode="auto">
          <a:xfrm>
            <a:off x="1352550" y="3135313"/>
            <a:ext cx="595313" cy="595312"/>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0</a:t>
            </a:r>
          </a:p>
        </p:txBody>
      </p:sp>
      <p:sp>
        <p:nvSpPr>
          <p:cNvPr id="136199" name="Oval 4">
            <a:extLst>
              <a:ext uri="{FF2B5EF4-FFF2-40B4-BE49-F238E27FC236}">
                <a16:creationId xmlns:a16="http://schemas.microsoft.com/office/drawing/2014/main" id="{2DBFB93E-7D67-4F8A-AC6F-55BE0E630365}"/>
              </a:ext>
            </a:extLst>
          </p:cNvPr>
          <p:cNvSpPr>
            <a:spLocks noChangeArrowheads="1"/>
          </p:cNvSpPr>
          <p:nvPr/>
        </p:nvSpPr>
        <p:spPr bwMode="auto">
          <a:xfrm>
            <a:off x="3300413" y="3135313"/>
            <a:ext cx="595312" cy="595312"/>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1</a:t>
            </a:r>
          </a:p>
        </p:txBody>
      </p:sp>
      <p:sp>
        <p:nvSpPr>
          <p:cNvPr id="136200" name="Oval 5">
            <a:extLst>
              <a:ext uri="{FF2B5EF4-FFF2-40B4-BE49-F238E27FC236}">
                <a16:creationId xmlns:a16="http://schemas.microsoft.com/office/drawing/2014/main" id="{7E9DE6D7-5409-4D26-9A20-721A948C3D80}"/>
              </a:ext>
            </a:extLst>
          </p:cNvPr>
          <p:cNvSpPr>
            <a:spLocks noChangeArrowheads="1"/>
          </p:cNvSpPr>
          <p:nvPr/>
        </p:nvSpPr>
        <p:spPr bwMode="auto">
          <a:xfrm>
            <a:off x="5248275" y="3135313"/>
            <a:ext cx="595313" cy="595312"/>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2</a:t>
            </a:r>
          </a:p>
        </p:txBody>
      </p:sp>
      <p:sp>
        <p:nvSpPr>
          <p:cNvPr id="136201" name="Oval 6">
            <a:extLst>
              <a:ext uri="{FF2B5EF4-FFF2-40B4-BE49-F238E27FC236}">
                <a16:creationId xmlns:a16="http://schemas.microsoft.com/office/drawing/2014/main" id="{2B2F30A3-62D9-4993-BC47-D0971BB2B8F3}"/>
              </a:ext>
            </a:extLst>
          </p:cNvPr>
          <p:cNvSpPr>
            <a:spLocks noChangeArrowheads="1"/>
          </p:cNvSpPr>
          <p:nvPr/>
        </p:nvSpPr>
        <p:spPr bwMode="auto">
          <a:xfrm>
            <a:off x="7196138" y="3135313"/>
            <a:ext cx="595312" cy="595312"/>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3</a:t>
            </a:r>
          </a:p>
        </p:txBody>
      </p:sp>
      <p:sp>
        <p:nvSpPr>
          <p:cNvPr id="136202" name="Freeform 7">
            <a:extLst>
              <a:ext uri="{FF2B5EF4-FFF2-40B4-BE49-F238E27FC236}">
                <a16:creationId xmlns:a16="http://schemas.microsoft.com/office/drawing/2014/main" id="{D11E6277-0018-477E-988A-F9E762488312}"/>
              </a:ext>
            </a:extLst>
          </p:cNvPr>
          <p:cNvSpPr>
            <a:spLocks/>
          </p:cNvSpPr>
          <p:nvPr/>
        </p:nvSpPr>
        <p:spPr bwMode="auto">
          <a:xfrm>
            <a:off x="1989138" y="2438400"/>
            <a:ext cx="5253037" cy="769938"/>
          </a:xfrm>
          <a:custGeom>
            <a:avLst/>
            <a:gdLst>
              <a:gd name="T0" fmla="*/ 2147483647 w 3309"/>
              <a:gd name="T1" fmla="*/ 2147483647 h 485"/>
              <a:gd name="T2" fmla="*/ 2147483647 w 3309"/>
              <a:gd name="T3" fmla="*/ 0 h 485"/>
              <a:gd name="T4" fmla="*/ 0 w 3309"/>
              <a:gd name="T5" fmla="*/ 2147483647 h 485"/>
              <a:gd name="T6" fmla="*/ 0 60000 65536"/>
              <a:gd name="T7" fmla="*/ 0 60000 65536"/>
              <a:gd name="T8" fmla="*/ 0 60000 65536"/>
              <a:gd name="T9" fmla="*/ 0 w 3309"/>
              <a:gd name="T10" fmla="*/ 0 h 485"/>
              <a:gd name="T11" fmla="*/ 3309 w 3309"/>
              <a:gd name="T12" fmla="*/ 485 h 485"/>
            </a:gdLst>
            <a:ahLst/>
            <a:cxnLst>
              <a:cxn ang="T6">
                <a:pos x="T0" y="T1"/>
              </a:cxn>
              <a:cxn ang="T7">
                <a:pos x="T2" y="T3"/>
              </a:cxn>
              <a:cxn ang="T8">
                <a:pos x="T4" y="T5"/>
              </a:cxn>
            </a:cxnLst>
            <a:rect l="T9" t="T10" r="T11" b="T12"/>
            <a:pathLst>
              <a:path w="3309" h="485">
                <a:moveTo>
                  <a:pt x="3309" y="485"/>
                </a:moveTo>
                <a:cubicBezTo>
                  <a:pt x="2720" y="242"/>
                  <a:pt x="2132" y="0"/>
                  <a:pt x="1581" y="0"/>
                </a:cubicBezTo>
                <a:cubicBezTo>
                  <a:pt x="1030" y="0"/>
                  <a:pt x="515" y="242"/>
                  <a:pt x="0" y="485"/>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03" name="Line 8">
            <a:extLst>
              <a:ext uri="{FF2B5EF4-FFF2-40B4-BE49-F238E27FC236}">
                <a16:creationId xmlns:a16="http://schemas.microsoft.com/office/drawing/2014/main" id="{E0AA597D-D7A8-4CB3-80EE-A4AAB53E1E19}"/>
              </a:ext>
            </a:extLst>
          </p:cNvPr>
          <p:cNvSpPr>
            <a:spLocks noChangeShapeType="1"/>
          </p:cNvSpPr>
          <p:nvPr/>
        </p:nvSpPr>
        <p:spPr bwMode="auto">
          <a:xfrm flipH="1">
            <a:off x="2032000" y="3440113"/>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04" name="Line 9">
            <a:extLst>
              <a:ext uri="{FF2B5EF4-FFF2-40B4-BE49-F238E27FC236}">
                <a16:creationId xmlns:a16="http://schemas.microsoft.com/office/drawing/2014/main" id="{AF777A33-28FE-4990-800D-F6A327428725}"/>
              </a:ext>
            </a:extLst>
          </p:cNvPr>
          <p:cNvSpPr>
            <a:spLocks noChangeShapeType="1"/>
          </p:cNvSpPr>
          <p:nvPr/>
        </p:nvSpPr>
        <p:spPr bwMode="auto">
          <a:xfrm flipH="1">
            <a:off x="3941763" y="3435350"/>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05" name="Line 10">
            <a:extLst>
              <a:ext uri="{FF2B5EF4-FFF2-40B4-BE49-F238E27FC236}">
                <a16:creationId xmlns:a16="http://schemas.microsoft.com/office/drawing/2014/main" id="{B3737246-635D-4A94-B1B2-84A5673FD057}"/>
              </a:ext>
            </a:extLst>
          </p:cNvPr>
          <p:cNvSpPr>
            <a:spLocks noChangeShapeType="1"/>
          </p:cNvSpPr>
          <p:nvPr/>
        </p:nvSpPr>
        <p:spPr bwMode="auto">
          <a:xfrm flipH="1">
            <a:off x="5894388" y="3430588"/>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06" name="Freeform 11">
            <a:extLst>
              <a:ext uri="{FF2B5EF4-FFF2-40B4-BE49-F238E27FC236}">
                <a16:creationId xmlns:a16="http://schemas.microsoft.com/office/drawing/2014/main" id="{0645388A-44E5-4319-8854-73FA89AA95E9}"/>
              </a:ext>
            </a:extLst>
          </p:cNvPr>
          <p:cNvSpPr>
            <a:spLocks/>
          </p:cNvSpPr>
          <p:nvPr/>
        </p:nvSpPr>
        <p:spPr bwMode="auto">
          <a:xfrm>
            <a:off x="2105025" y="2733675"/>
            <a:ext cx="3192463" cy="576263"/>
          </a:xfrm>
          <a:custGeom>
            <a:avLst/>
            <a:gdLst>
              <a:gd name="T0" fmla="*/ 2147483647 w 2011"/>
              <a:gd name="T1" fmla="*/ 2147483647 h 363"/>
              <a:gd name="T2" fmla="*/ 2147483647 w 2011"/>
              <a:gd name="T3" fmla="*/ 2147483647 h 363"/>
              <a:gd name="T4" fmla="*/ 0 w 2011"/>
              <a:gd name="T5" fmla="*/ 2147483647 h 363"/>
              <a:gd name="T6" fmla="*/ 0 60000 65536"/>
              <a:gd name="T7" fmla="*/ 0 60000 65536"/>
              <a:gd name="T8" fmla="*/ 0 60000 65536"/>
              <a:gd name="T9" fmla="*/ 0 w 2011"/>
              <a:gd name="T10" fmla="*/ 0 h 363"/>
              <a:gd name="T11" fmla="*/ 2011 w 2011"/>
              <a:gd name="T12" fmla="*/ 363 h 363"/>
            </a:gdLst>
            <a:ahLst/>
            <a:cxnLst>
              <a:cxn ang="T6">
                <a:pos x="T0" y="T1"/>
              </a:cxn>
              <a:cxn ang="T7">
                <a:pos x="T2" y="T3"/>
              </a:cxn>
              <a:cxn ang="T8">
                <a:pos x="T4" y="T5"/>
              </a:cxn>
            </a:cxnLst>
            <a:rect l="T9" t="T10" r="T11" b="T12"/>
            <a:pathLst>
              <a:path w="2011" h="363">
                <a:moveTo>
                  <a:pt x="2011" y="271"/>
                </a:moveTo>
                <a:cubicBezTo>
                  <a:pt x="1707" y="135"/>
                  <a:pt x="1404" y="0"/>
                  <a:pt x="1069" y="15"/>
                </a:cubicBezTo>
                <a:cubicBezTo>
                  <a:pt x="734" y="30"/>
                  <a:pt x="178" y="305"/>
                  <a:pt x="0" y="363"/>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07" name="Line 12">
            <a:extLst>
              <a:ext uri="{FF2B5EF4-FFF2-40B4-BE49-F238E27FC236}">
                <a16:creationId xmlns:a16="http://schemas.microsoft.com/office/drawing/2014/main" id="{E2DAA3E6-67F6-41B5-99F4-84BFD891E190}"/>
              </a:ext>
            </a:extLst>
          </p:cNvPr>
          <p:cNvSpPr>
            <a:spLocks noChangeShapeType="1"/>
          </p:cNvSpPr>
          <p:nvPr/>
        </p:nvSpPr>
        <p:spPr bwMode="auto">
          <a:xfrm flipH="1">
            <a:off x="7875588" y="3440113"/>
            <a:ext cx="1190625" cy="0"/>
          </a:xfrm>
          <a:prstGeom prst="line">
            <a:avLst/>
          </a:prstGeom>
          <a:noFill/>
          <a:ln w="762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208" name="Freeform 13">
            <a:extLst>
              <a:ext uri="{FF2B5EF4-FFF2-40B4-BE49-F238E27FC236}">
                <a16:creationId xmlns:a16="http://schemas.microsoft.com/office/drawing/2014/main" id="{0F340536-737E-4F26-A19A-A20BD0061374}"/>
              </a:ext>
            </a:extLst>
          </p:cNvPr>
          <p:cNvSpPr>
            <a:spLocks/>
          </p:cNvSpPr>
          <p:nvPr/>
        </p:nvSpPr>
        <p:spPr bwMode="auto">
          <a:xfrm>
            <a:off x="3900488" y="2700338"/>
            <a:ext cx="3192462" cy="576262"/>
          </a:xfrm>
          <a:custGeom>
            <a:avLst/>
            <a:gdLst>
              <a:gd name="T0" fmla="*/ 2147483647 w 2011"/>
              <a:gd name="T1" fmla="*/ 2147483647 h 363"/>
              <a:gd name="T2" fmla="*/ 2147483647 w 2011"/>
              <a:gd name="T3" fmla="*/ 2147483647 h 363"/>
              <a:gd name="T4" fmla="*/ 0 w 2011"/>
              <a:gd name="T5" fmla="*/ 2147483647 h 363"/>
              <a:gd name="T6" fmla="*/ 0 60000 65536"/>
              <a:gd name="T7" fmla="*/ 0 60000 65536"/>
              <a:gd name="T8" fmla="*/ 0 60000 65536"/>
              <a:gd name="T9" fmla="*/ 0 w 2011"/>
              <a:gd name="T10" fmla="*/ 0 h 363"/>
              <a:gd name="T11" fmla="*/ 2011 w 2011"/>
              <a:gd name="T12" fmla="*/ 363 h 363"/>
            </a:gdLst>
            <a:ahLst/>
            <a:cxnLst>
              <a:cxn ang="T6">
                <a:pos x="T0" y="T1"/>
              </a:cxn>
              <a:cxn ang="T7">
                <a:pos x="T2" y="T3"/>
              </a:cxn>
              <a:cxn ang="T8">
                <a:pos x="T4" y="T5"/>
              </a:cxn>
            </a:cxnLst>
            <a:rect l="T9" t="T10" r="T11" b="T12"/>
            <a:pathLst>
              <a:path w="2011" h="363">
                <a:moveTo>
                  <a:pt x="2011" y="271"/>
                </a:moveTo>
                <a:cubicBezTo>
                  <a:pt x="1707" y="135"/>
                  <a:pt x="1404" y="0"/>
                  <a:pt x="1069" y="15"/>
                </a:cubicBezTo>
                <a:cubicBezTo>
                  <a:pt x="734" y="30"/>
                  <a:pt x="178" y="305"/>
                  <a:pt x="0" y="363"/>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6209" name="Rectangle 14">
            <a:extLst>
              <a:ext uri="{FF2B5EF4-FFF2-40B4-BE49-F238E27FC236}">
                <a16:creationId xmlns:a16="http://schemas.microsoft.com/office/drawing/2014/main" id="{E6B14B0C-0860-40DF-8971-0B2C45E6CC18}"/>
              </a:ext>
            </a:extLst>
          </p:cNvPr>
          <p:cNvSpPr>
            <a:spLocks noGrp="1" noChangeArrowheads="1"/>
          </p:cNvSpPr>
          <p:nvPr>
            <p:ph type="body" idx="1"/>
          </p:nvPr>
        </p:nvSpPr>
        <p:spPr>
          <a:xfrm>
            <a:off x="685800" y="3868738"/>
            <a:ext cx="7772400" cy="2227262"/>
          </a:xfrm>
        </p:spPr>
        <p:txBody>
          <a:bodyPr/>
          <a:lstStyle/>
          <a:p>
            <a:r>
              <a:rPr lang="en-US" altLang="zh-CN">
                <a:ea typeface="宋体" panose="02010600030101010101" pitchFamily="2" charset="-122"/>
              </a:rPr>
              <a:t>Timestamps form directed graph</a:t>
            </a:r>
          </a:p>
          <a:p>
            <a:r>
              <a:rPr lang="en-US" altLang="zh-CN">
                <a:ea typeface="宋体" panose="02010600030101010101" pitchFamily="2" charset="-122"/>
              </a:rPr>
              <a:t>Edge </a:t>
            </a:r>
            <a:r>
              <a:rPr lang="en-US" altLang="zh-CN">
                <a:solidFill>
                  <a:schemeClr val="tx1"/>
                </a:solidFill>
                <a:ea typeface="宋体" panose="02010600030101010101" pitchFamily="2" charset="-122"/>
              </a:rPr>
              <a:t>x</a:t>
            </a:r>
            <a:r>
              <a:rPr lang="en-US" altLang="zh-CN">
                <a:ea typeface="宋体" panose="02010600030101010101" pitchFamily="2" charset="-122"/>
              </a:rPr>
              <a:t> to </a:t>
            </a:r>
            <a:r>
              <a:rPr lang="en-US" altLang="zh-CN">
                <a:solidFill>
                  <a:schemeClr val="tx1"/>
                </a:solidFill>
                <a:ea typeface="宋体" panose="02010600030101010101" pitchFamily="2" charset="-122"/>
              </a:rPr>
              <a:t>y</a:t>
            </a:r>
          </a:p>
          <a:p>
            <a:pPr lvl="1"/>
            <a:r>
              <a:rPr lang="en-US" altLang="zh-CN">
                <a:ea typeface="宋体" panose="02010600030101010101" pitchFamily="2" charset="-122"/>
              </a:rPr>
              <a:t>Means </a:t>
            </a:r>
            <a:r>
              <a:rPr lang="en-US" altLang="zh-CN">
                <a:solidFill>
                  <a:schemeClr val="tx1"/>
                </a:solidFill>
                <a:ea typeface="宋体" panose="02010600030101010101" pitchFamily="2" charset="-122"/>
              </a:rPr>
              <a:t>x</a:t>
            </a:r>
            <a:r>
              <a:rPr lang="en-US" altLang="zh-CN">
                <a:ea typeface="宋体" panose="02010600030101010101" pitchFamily="2" charset="-122"/>
              </a:rPr>
              <a:t> is later timestamp</a:t>
            </a:r>
          </a:p>
          <a:p>
            <a:pPr lvl="1"/>
            <a:r>
              <a:rPr lang="en-US" altLang="zh-CN">
                <a:ea typeface="宋体" panose="02010600030101010101" pitchFamily="2" charset="-122"/>
              </a:rPr>
              <a:t>We say </a:t>
            </a:r>
            <a:r>
              <a:rPr lang="en-US" altLang="zh-CN">
                <a:solidFill>
                  <a:schemeClr val="tx1"/>
                </a:solidFill>
                <a:ea typeface="宋体" panose="02010600030101010101" pitchFamily="2" charset="-122"/>
              </a:rPr>
              <a:t>x</a:t>
            </a:r>
            <a:r>
              <a:rPr lang="en-US" altLang="zh-CN">
                <a:ea typeface="宋体" panose="02010600030101010101" pitchFamily="2" charset="-122"/>
              </a:rPr>
              <a:t> </a:t>
            </a:r>
            <a:r>
              <a:rPr lang="en-US" altLang="zh-CN">
                <a:solidFill>
                  <a:srgbClr val="FF0000"/>
                </a:solidFill>
                <a:ea typeface="宋体" panose="02010600030101010101" pitchFamily="2" charset="-122"/>
              </a:rPr>
              <a:t>dominates</a:t>
            </a:r>
            <a:r>
              <a:rPr lang="en-US" altLang="zh-CN">
                <a:ea typeface="宋体" panose="02010600030101010101" pitchFamily="2" charset="-122"/>
              </a:rPr>
              <a:t> </a:t>
            </a:r>
            <a:r>
              <a:rPr lang="en-US" altLang="zh-CN">
                <a:solidFill>
                  <a:schemeClr val="tx1"/>
                </a:solidFill>
                <a:ea typeface="宋体" panose="02010600030101010101" pitchFamily="2" charset="-122"/>
              </a:rPr>
              <a:t>y</a:t>
            </a:r>
          </a:p>
          <a:p>
            <a:pPr lvl="1"/>
            <a:endParaRPr lang="en-US" altLang="zh-CN">
              <a:ea typeface="宋体" panose="02010600030101010101" pitchFamily="2" charset="-122"/>
            </a:endParaRPr>
          </a:p>
        </p:txBody>
      </p:sp>
    </p:spTree>
  </p:cSld>
  <p:clrMapOvr>
    <a:masterClrMapping/>
  </p:clrMapOvr>
  <p:transition spd="slow"/>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Footer Placeholder 3">
            <a:extLst>
              <a:ext uri="{FF2B5EF4-FFF2-40B4-BE49-F238E27FC236}">
                <a16:creationId xmlns:a16="http://schemas.microsoft.com/office/drawing/2014/main" id="{56419244-A1FE-4450-B5CA-BBC00D8FB98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37219" name="Slide Number Placeholder 4">
            <a:extLst>
              <a:ext uri="{FF2B5EF4-FFF2-40B4-BE49-F238E27FC236}">
                <a16:creationId xmlns:a16="http://schemas.microsoft.com/office/drawing/2014/main" id="{BD80D47B-A360-410A-AA54-73C9E67310D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C388568E-EB85-4A5E-83E6-E4A2557610BF}" type="slidenum">
              <a:rPr lang="ar-SA" altLang="zh-CN" sz="1400" b="0">
                <a:solidFill>
                  <a:schemeClr val="tx1"/>
                </a:solidFill>
                <a:latin typeface="Arial" panose="020B0604020202020204" pitchFamily="34" charset="0"/>
              </a:rPr>
              <a:pPr/>
              <a:t>129</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37220" name="Picture 16" descr="magic">
            <a:extLst>
              <a:ext uri="{FF2B5EF4-FFF2-40B4-BE49-F238E27FC236}">
                <a16:creationId xmlns:a16="http://schemas.microsoft.com/office/drawing/2014/main" id="{24788B2B-0581-42C9-8409-8352B9069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1" name="Rectangle 2">
            <a:extLst>
              <a:ext uri="{FF2B5EF4-FFF2-40B4-BE49-F238E27FC236}">
                <a16:creationId xmlns:a16="http://schemas.microsoft.com/office/drawing/2014/main" id="{2E94F22F-17F1-4F8A-9B10-9C08E9924590}"/>
              </a:ext>
            </a:extLst>
          </p:cNvPr>
          <p:cNvSpPr>
            <a:spLocks noGrp="1" noChangeArrowheads="1"/>
          </p:cNvSpPr>
          <p:nvPr>
            <p:ph type="title"/>
          </p:nvPr>
        </p:nvSpPr>
        <p:spPr/>
        <p:txBody>
          <a:bodyPr/>
          <a:lstStyle/>
          <a:p>
            <a:r>
              <a:rPr lang="en-US" altLang="zh-CN" sz="4000">
                <a:ea typeface="宋体" panose="02010600030101010101" pitchFamily="2" charset="-122"/>
              </a:rPr>
              <a:t>Unbounded Counter Precedence Graph</a:t>
            </a:r>
          </a:p>
        </p:txBody>
      </p:sp>
      <p:sp>
        <p:nvSpPr>
          <p:cNvPr id="137222" name="Oval 3">
            <a:extLst>
              <a:ext uri="{FF2B5EF4-FFF2-40B4-BE49-F238E27FC236}">
                <a16:creationId xmlns:a16="http://schemas.microsoft.com/office/drawing/2014/main" id="{37D5788B-290E-47CA-97C7-50A94FAE6CC2}"/>
              </a:ext>
            </a:extLst>
          </p:cNvPr>
          <p:cNvSpPr>
            <a:spLocks noChangeArrowheads="1"/>
          </p:cNvSpPr>
          <p:nvPr/>
        </p:nvSpPr>
        <p:spPr bwMode="auto">
          <a:xfrm>
            <a:off x="1352550" y="2833688"/>
            <a:ext cx="595313" cy="595312"/>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0</a:t>
            </a:r>
          </a:p>
        </p:txBody>
      </p:sp>
      <p:sp>
        <p:nvSpPr>
          <p:cNvPr id="137223" name="Oval 4">
            <a:extLst>
              <a:ext uri="{FF2B5EF4-FFF2-40B4-BE49-F238E27FC236}">
                <a16:creationId xmlns:a16="http://schemas.microsoft.com/office/drawing/2014/main" id="{2680F137-C5A2-49CA-A3A7-6F52DEC97BB1}"/>
              </a:ext>
            </a:extLst>
          </p:cNvPr>
          <p:cNvSpPr>
            <a:spLocks noChangeArrowheads="1"/>
          </p:cNvSpPr>
          <p:nvPr/>
        </p:nvSpPr>
        <p:spPr bwMode="auto">
          <a:xfrm>
            <a:off x="3300413" y="2833688"/>
            <a:ext cx="595312" cy="595312"/>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1</a:t>
            </a:r>
          </a:p>
        </p:txBody>
      </p:sp>
      <p:sp>
        <p:nvSpPr>
          <p:cNvPr id="137224" name="Oval 5">
            <a:extLst>
              <a:ext uri="{FF2B5EF4-FFF2-40B4-BE49-F238E27FC236}">
                <a16:creationId xmlns:a16="http://schemas.microsoft.com/office/drawing/2014/main" id="{762450CD-034D-4399-8C8D-33CD3073BFED}"/>
              </a:ext>
            </a:extLst>
          </p:cNvPr>
          <p:cNvSpPr>
            <a:spLocks noChangeArrowheads="1"/>
          </p:cNvSpPr>
          <p:nvPr/>
        </p:nvSpPr>
        <p:spPr bwMode="auto">
          <a:xfrm>
            <a:off x="5248275" y="2833688"/>
            <a:ext cx="595313" cy="595312"/>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2</a:t>
            </a:r>
          </a:p>
        </p:txBody>
      </p:sp>
      <p:sp>
        <p:nvSpPr>
          <p:cNvPr id="137225" name="Oval 6">
            <a:extLst>
              <a:ext uri="{FF2B5EF4-FFF2-40B4-BE49-F238E27FC236}">
                <a16:creationId xmlns:a16="http://schemas.microsoft.com/office/drawing/2014/main" id="{CA4E7B8A-1709-4D31-BD6F-BB76396FFCBC}"/>
              </a:ext>
            </a:extLst>
          </p:cNvPr>
          <p:cNvSpPr>
            <a:spLocks noChangeArrowheads="1"/>
          </p:cNvSpPr>
          <p:nvPr/>
        </p:nvSpPr>
        <p:spPr bwMode="auto">
          <a:xfrm>
            <a:off x="7196138" y="2833688"/>
            <a:ext cx="595312" cy="595312"/>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3</a:t>
            </a:r>
          </a:p>
        </p:txBody>
      </p:sp>
      <p:sp>
        <p:nvSpPr>
          <p:cNvPr id="137226" name="Freeform 7">
            <a:extLst>
              <a:ext uri="{FF2B5EF4-FFF2-40B4-BE49-F238E27FC236}">
                <a16:creationId xmlns:a16="http://schemas.microsoft.com/office/drawing/2014/main" id="{1713D77E-7A70-4053-9B0D-5AD3BAB6CABA}"/>
              </a:ext>
            </a:extLst>
          </p:cNvPr>
          <p:cNvSpPr>
            <a:spLocks/>
          </p:cNvSpPr>
          <p:nvPr/>
        </p:nvSpPr>
        <p:spPr bwMode="auto">
          <a:xfrm>
            <a:off x="1989138" y="2136775"/>
            <a:ext cx="5253037" cy="769938"/>
          </a:xfrm>
          <a:custGeom>
            <a:avLst/>
            <a:gdLst>
              <a:gd name="T0" fmla="*/ 2147483647 w 3309"/>
              <a:gd name="T1" fmla="*/ 2147483647 h 485"/>
              <a:gd name="T2" fmla="*/ 2147483647 w 3309"/>
              <a:gd name="T3" fmla="*/ 0 h 485"/>
              <a:gd name="T4" fmla="*/ 0 w 3309"/>
              <a:gd name="T5" fmla="*/ 2147483647 h 485"/>
              <a:gd name="T6" fmla="*/ 0 60000 65536"/>
              <a:gd name="T7" fmla="*/ 0 60000 65536"/>
              <a:gd name="T8" fmla="*/ 0 60000 65536"/>
              <a:gd name="T9" fmla="*/ 0 w 3309"/>
              <a:gd name="T10" fmla="*/ 0 h 485"/>
              <a:gd name="T11" fmla="*/ 3309 w 3309"/>
              <a:gd name="T12" fmla="*/ 485 h 485"/>
            </a:gdLst>
            <a:ahLst/>
            <a:cxnLst>
              <a:cxn ang="T6">
                <a:pos x="T0" y="T1"/>
              </a:cxn>
              <a:cxn ang="T7">
                <a:pos x="T2" y="T3"/>
              </a:cxn>
              <a:cxn ang="T8">
                <a:pos x="T4" y="T5"/>
              </a:cxn>
            </a:cxnLst>
            <a:rect l="T9" t="T10" r="T11" b="T12"/>
            <a:pathLst>
              <a:path w="3309" h="485">
                <a:moveTo>
                  <a:pt x="3309" y="485"/>
                </a:moveTo>
                <a:cubicBezTo>
                  <a:pt x="2720" y="242"/>
                  <a:pt x="2132" y="0"/>
                  <a:pt x="1581" y="0"/>
                </a:cubicBezTo>
                <a:cubicBezTo>
                  <a:pt x="1030" y="0"/>
                  <a:pt x="515" y="242"/>
                  <a:pt x="0" y="485"/>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7227" name="Line 8">
            <a:extLst>
              <a:ext uri="{FF2B5EF4-FFF2-40B4-BE49-F238E27FC236}">
                <a16:creationId xmlns:a16="http://schemas.microsoft.com/office/drawing/2014/main" id="{83D4B3B8-AC40-497E-8123-53DEB2A8FD9C}"/>
              </a:ext>
            </a:extLst>
          </p:cNvPr>
          <p:cNvSpPr>
            <a:spLocks noChangeShapeType="1"/>
          </p:cNvSpPr>
          <p:nvPr/>
        </p:nvSpPr>
        <p:spPr bwMode="auto">
          <a:xfrm flipH="1">
            <a:off x="2032000" y="3138488"/>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28" name="Line 9">
            <a:extLst>
              <a:ext uri="{FF2B5EF4-FFF2-40B4-BE49-F238E27FC236}">
                <a16:creationId xmlns:a16="http://schemas.microsoft.com/office/drawing/2014/main" id="{846AC6DF-711C-4C34-904A-903385EDE567}"/>
              </a:ext>
            </a:extLst>
          </p:cNvPr>
          <p:cNvSpPr>
            <a:spLocks noChangeShapeType="1"/>
          </p:cNvSpPr>
          <p:nvPr/>
        </p:nvSpPr>
        <p:spPr bwMode="auto">
          <a:xfrm flipH="1">
            <a:off x="3941763" y="3133725"/>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29" name="Line 10">
            <a:extLst>
              <a:ext uri="{FF2B5EF4-FFF2-40B4-BE49-F238E27FC236}">
                <a16:creationId xmlns:a16="http://schemas.microsoft.com/office/drawing/2014/main" id="{12D11D8E-EDD2-4537-8310-762B4BA7706D}"/>
              </a:ext>
            </a:extLst>
          </p:cNvPr>
          <p:cNvSpPr>
            <a:spLocks noChangeShapeType="1"/>
          </p:cNvSpPr>
          <p:nvPr/>
        </p:nvSpPr>
        <p:spPr bwMode="auto">
          <a:xfrm flipH="1">
            <a:off x="5894388" y="3128963"/>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30" name="Freeform 11">
            <a:extLst>
              <a:ext uri="{FF2B5EF4-FFF2-40B4-BE49-F238E27FC236}">
                <a16:creationId xmlns:a16="http://schemas.microsoft.com/office/drawing/2014/main" id="{313A6AAE-142F-4F7D-B45C-5D23717424AB}"/>
              </a:ext>
            </a:extLst>
          </p:cNvPr>
          <p:cNvSpPr>
            <a:spLocks/>
          </p:cNvSpPr>
          <p:nvPr/>
        </p:nvSpPr>
        <p:spPr bwMode="auto">
          <a:xfrm>
            <a:off x="2105025" y="2432050"/>
            <a:ext cx="3192463" cy="576263"/>
          </a:xfrm>
          <a:custGeom>
            <a:avLst/>
            <a:gdLst>
              <a:gd name="T0" fmla="*/ 2147483647 w 2011"/>
              <a:gd name="T1" fmla="*/ 2147483647 h 363"/>
              <a:gd name="T2" fmla="*/ 2147483647 w 2011"/>
              <a:gd name="T3" fmla="*/ 2147483647 h 363"/>
              <a:gd name="T4" fmla="*/ 0 w 2011"/>
              <a:gd name="T5" fmla="*/ 2147483647 h 363"/>
              <a:gd name="T6" fmla="*/ 0 60000 65536"/>
              <a:gd name="T7" fmla="*/ 0 60000 65536"/>
              <a:gd name="T8" fmla="*/ 0 60000 65536"/>
              <a:gd name="T9" fmla="*/ 0 w 2011"/>
              <a:gd name="T10" fmla="*/ 0 h 363"/>
              <a:gd name="T11" fmla="*/ 2011 w 2011"/>
              <a:gd name="T12" fmla="*/ 363 h 363"/>
            </a:gdLst>
            <a:ahLst/>
            <a:cxnLst>
              <a:cxn ang="T6">
                <a:pos x="T0" y="T1"/>
              </a:cxn>
              <a:cxn ang="T7">
                <a:pos x="T2" y="T3"/>
              </a:cxn>
              <a:cxn ang="T8">
                <a:pos x="T4" y="T5"/>
              </a:cxn>
            </a:cxnLst>
            <a:rect l="T9" t="T10" r="T11" b="T12"/>
            <a:pathLst>
              <a:path w="2011" h="363">
                <a:moveTo>
                  <a:pt x="2011" y="271"/>
                </a:moveTo>
                <a:cubicBezTo>
                  <a:pt x="1707" y="135"/>
                  <a:pt x="1404" y="0"/>
                  <a:pt x="1069" y="15"/>
                </a:cubicBezTo>
                <a:cubicBezTo>
                  <a:pt x="734" y="30"/>
                  <a:pt x="178" y="305"/>
                  <a:pt x="0" y="363"/>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7231" name="Line 12">
            <a:extLst>
              <a:ext uri="{FF2B5EF4-FFF2-40B4-BE49-F238E27FC236}">
                <a16:creationId xmlns:a16="http://schemas.microsoft.com/office/drawing/2014/main" id="{60D5BB04-BE24-4E18-9D89-5084F338FF07}"/>
              </a:ext>
            </a:extLst>
          </p:cNvPr>
          <p:cNvSpPr>
            <a:spLocks noChangeShapeType="1"/>
          </p:cNvSpPr>
          <p:nvPr/>
        </p:nvSpPr>
        <p:spPr bwMode="auto">
          <a:xfrm flipH="1">
            <a:off x="7875588" y="3138488"/>
            <a:ext cx="1190625" cy="0"/>
          </a:xfrm>
          <a:prstGeom prst="line">
            <a:avLst/>
          </a:prstGeom>
          <a:noFill/>
          <a:ln w="762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232" name="Freeform 13">
            <a:extLst>
              <a:ext uri="{FF2B5EF4-FFF2-40B4-BE49-F238E27FC236}">
                <a16:creationId xmlns:a16="http://schemas.microsoft.com/office/drawing/2014/main" id="{2AAA2E16-03A1-495E-8E6C-17B35737176A}"/>
              </a:ext>
            </a:extLst>
          </p:cNvPr>
          <p:cNvSpPr>
            <a:spLocks/>
          </p:cNvSpPr>
          <p:nvPr/>
        </p:nvSpPr>
        <p:spPr bwMode="auto">
          <a:xfrm>
            <a:off x="3900488" y="2398713"/>
            <a:ext cx="3192462" cy="576262"/>
          </a:xfrm>
          <a:custGeom>
            <a:avLst/>
            <a:gdLst>
              <a:gd name="T0" fmla="*/ 2147483647 w 2011"/>
              <a:gd name="T1" fmla="*/ 2147483647 h 363"/>
              <a:gd name="T2" fmla="*/ 2147483647 w 2011"/>
              <a:gd name="T3" fmla="*/ 2147483647 h 363"/>
              <a:gd name="T4" fmla="*/ 0 w 2011"/>
              <a:gd name="T5" fmla="*/ 2147483647 h 363"/>
              <a:gd name="T6" fmla="*/ 0 60000 65536"/>
              <a:gd name="T7" fmla="*/ 0 60000 65536"/>
              <a:gd name="T8" fmla="*/ 0 60000 65536"/>
              <a:gd name="T9" fmla="*/ 0 w 2011"/>
              <a:gd name="T10" fmla="*/ 0 h 363"/>
              <a:gd name="T11" fmla="*/ 2011 w 2011"/>
              <a:gd name="T12" fmla="*/ 363 h 363"/>
            </a:gdLst>
            <a:ahLst/>
            <a:cxnLst>
              <a:cxn ang="T6">
                <a:pos x="T0" y="T1"/>
              </a:cxn>
              <a:cxn ang="T7">
                <a:pos x="T2" y="T3"/>
              </a:cxn>
              <a:cxn ang="T8">
                <a:pos x="T4" y="T5"/>
              </a:cxn>
            </a:cxnLst>
            <a:rect l="T9" t="T10" r="T11" b="T12"/>
            <a:pathLst>
              <a:path w="2011" h="363">
                <a:moveTo>
                  <a:pt x="2011" y="271"/>
                </a:moveTo>
                <a:cubicBezTo>
                  <a:pt x="1707" y="135"/>
                  <a:pt x="1404" y="0"/>
                  <a:pt x="1069" y="15"/>
                </a:cubicBezTo>
                <a:cubicBezTo>
                  <a:pt x="734" y="30"/>
                  <a:pt x="178" y="305"/>
                  <a:pt x="0" y="363"/>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7233" name="Rectangle 15">
            <a:extLst>
              <a:ext uri="{FF2B5EF4-FFF2-40B4-BE49-F238E27FC236}">
                <a16:creationId xmlns:a16="http://schemas.microsoft.com/office/drawing/2014/main" id="{DE2B2561-851A-4676-8F2B-10CE73233CBD}"/>
              </a:ext>
            </a:extLst>
          </p:cNvPr>
          <p:cNvSpPr>
            <a:spLocks noGrp="1" noChangeArrowheads="1"/>
          </p:cNvSpPr>
          <p:nvPr>
            <p:ph type="body" idx="1"/>
          </p:nvPr>
        </p:nvSpPr>
        <p:spPr>
          <a:xfrm>
            <a:off x="685800" y="3746500"/>
            <a:ext cx="7772400" cy="2111375"/>
          </a:xfrm>
        </p:spPr>
        <p:txBody>
          <a:bodyPr/>
          <a:lstStyle/>
          <a:p>
            <a:pPr>
              <a:lnSpc>
                <a:spcPct val="80000"/>
              </a:lnSpc>
            </a:pPr>
            <a:r>
              <a:rPr lang="en-US" altLang="zh-CN" sz="2800">
                <a:ea typeface="宋体" panose="02010600030101010101" pitchFamily="2" charset="-122"/>
              </a:rPr>
              <a:t>Timestamping = move tokens on graph</a:t>
            </a:r>
          </a:p>
          <a:p>
            <a:pPr>
              <a:lnSpc>
                <a:spcPct val="80000"/>
              </a:lnSpc>
            </a:pPr>
            <a:r>
              <a:rPr lang="en-US" altLang="zh-CN" sz="2800">
                <a:ea typeface="宋体" panose="02010600030101010101" pitchFamily="2" charset="-122"/>
              </a:rPr>
              <a:t>Atomically</a:t>
            </a:r>
          </a:p>
          <a:p>
            <a:pPr lvl="1">
              <a:lnSpc>
                <a:spcPct val="80000"/>
              </a:lnSpc>
            </a:pPr>
            <a:r>
              <a:rPr lang="en-US" altLang="zh-CN" sz="2400">
                <a:ea typeface="宋体" panose="02010600030101010101" pitchFamily="2" charset="-122"/>
              </a:rPr>
              <a:t>read others’ tokens </a:t>
            </a:r>
          </a:p>
          <a:p>
            <a:pPr lvl="1">
              <a:lnSpc>
                <a:spcPct val="80000"/>
              </a:lnSpc>
            </a:pPr>
            <a:r>
              <a:rPr lang="en-US" altLang="zh-CN" sz="2400">
                <a:ea typeface="宋体" panose="02010600030101010101" pitchFamily="2" charset="-122"/>
              </a:rPr>
              <a:t>move mine</a:t>
            </a:r>
          </a:p>
          <a:p>
            <a:pPr>
              <a:lnSpc>
                <a:spcPct val="80000"/>
              </a:lnSpc>
            </a:pPr>
            <a:r>
              <a:rPr lang="en-US" altLang="zh-CN" sz="2800">
                <a:ea typeface="宋体" panose="02010600030101010101" pitchFamily="2" charset="-122"/>
              </a:rPr>
              <a:t>Ignore tie-breaking for now</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a:extLst>
              <a:ext uri="{FF2B5EF4-FFF2-40B4-BE49-F238E27FC236}">
                <a16:creationId xmlns:a16="http://schemas.microsoft.com/office/drawing/2014/main" id="{1AEF00C1-2F38-4654-986D-D4E85133ECB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23555" name="Slide Number Placeholder 4">
            <a:extLst>
              <a:ext uri="{FF2B5EF4-FFF2-40B4-BE49-F238E27FC236}">
                <a16:creationId xmlns:a16="http://schemas.microsoft.com/office/drawing/2014/main" id="{5F86842C-E4EC-45DA-B425-C11E9215F56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4B6A952F-7027-4D5D-96F0-A70C0B0DCC6C}" type="slidenum">
              <a:rPr lang="ar-SA" altLang="zh-CN" sz="1400" b="0">
                <a:solidFill>
                  <a:schemeClr val="tx1"/>
                </a:solidFill>
                <a:latin typeface="Arial" panose="020B0604020202020204" pitchFamily="34" charset="0"/>
              </a:rPr>
              <a:pPr/>
              <a:t>13</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23556" name="Picture 20" descr="magic">
            <a:extLst>
              <a:ext uri="{FF2B5EF4-FFF2-40B4-BE49-F238E27FC236}">
                <a16:creationId xmlns:a16="http://schemas.microsoft.com/office/drawing/2014/main" id="{D5013DF3-A020-4B40-8BAB-73C80D0D3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557" name="Group 14">
            <a:extLst>
              <a:ext uri="{FF2B5EF4-FFF2-40B4-BE49-F238E27FC236}">
                <a16:creationId xmlns:a16="http://schemas.microsoft.com/office/drawing/2014/main" id="{CC6CF292-9D24-48CA-BBAB-B95DE8EA6A47}"/>
              </a:ext>
            </a:extLst>
          </p:cNvPr>
          <p:cNvGrpSpPr>
            <a:grpSpLocks/>
          </p:cNvGrpSpPr>
          <p:nvPr/>
        </p:nvGrpSpPr>
        <p:grpSpPr bwMode="auto">
          <a:xfrm>
            <a:off x="898525" y="2973388"/>
            <a:ext cx="6254750" cy="762000"/>
            <a:chOff x="528" y="3192"/>
            <a:chExt cx="4656" cy="480"/>
          </a:xfrm>
        </p:grpSpPr>
        <p:sp>
          <p:nvSpPr>
            <p:cNvPr id="23564" name="AutoShape 15">
              <a:extLst>
                <a:ext uri="{FF2B5EF4-FFF2-40B4-BE49-F238E27FC236}">
                  <a16:creationId xmlns:a16="http://schemas.microsoft.com/office/drawing/2014/main" id="{601C548E-DD0F-401F-A75E-7A8BA08B996E}"/>
                </a:ext>
              </a:extLst>
            </p:cNvPr>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23565" name="Text Box 16">
              <a:extLst>
                <a:ext uri="{FF2B5EF4-FFF2-40B4-BE49-F238E27FC236}">
                  <a16:creationId xmlns:a16="http://schemas.microsoft.com/office/drawing/2014/main" id="{9ABF8C86-3267-45EB-9336-4F8B06BC51BA}"/>
                </a:ext>
              </a:extLst>
            </p:cNvPr>
            <p:cNvSpPr txBox="1">
              <a:spLocks noChangeArrowheads="1"/>
            </p:cNvSpPr>
            <p:nvPr/>
          </p:nvSpPr>
          <p:spPr bwMode="auto">
            <a:xfrm>
              <a:off x="601" y="3284"/>
              <a:ext cx="57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400" b="0">
                  <a:solidFill>
                    <a:schemeClr val="bg1"/>
                  </a:solidFill>
                  <a:latin typeface="Arial" panose="020B0604020202020204" pitchFamily="34" charset="0"/>
                  <a:ea typeface="宋体" panose="02010600030101010101" pitchFamily="2" charset="-122"/>
                </a:rPr>
                <a:t>time</a:t>
              </a:r>
            </a:p>
          </p:txBody>
        </p:sp>
      </p:grpSp>
      <p:sp>
        <p:nvSpPr>
          <p:cNvPr id="23558" name="Rectangle 2">
            <a:extLst>
              <a:ext uri="{FF2B5EF4-FFF2-40B4-BE49-F238E27FC236}">
                <a16:creationId xmlns:a16="http://schemas.microsoft.com/office/drawing/2014/main" id="{A8F4069D-06A5-4DE2-8499-AB0F8CF8D490}"/>
              </a:ext>
            </a:extLst>
          </p:cNvPr>
          <p:cNvSpPr>
            <a:spLocks noGrp="1" noChangeArrowheads="1"/>
          </p:cNvSpPr>
          <p:nvPr>
            <p:ph type="body" idx="1"/>
          </p:nvPr>
        </p:nvSpPr>
        <p:spPr>
          <a:xfrm>
            <a:off x="762000" y="2286000"/>
            <a:ext cx="7772400" cy="3276600"/>
          </a:xfrm>
        </p:spPr>
        <p:txBody>
          <a:bodyPr/>
          <a:lstStyle/>
          <a:p>
            <a:r>
              <a:rPr lang="en-US" altLang="zh-CN">
                <a:ea typeface="宋体" panose="02010600030101010101" pitchFamily="2" charset="-122"/>
              </a:rPr>
              <a:t>Thread </a:t>
            </a:r>
            <a:r>
              <a:rPr lang="en-US" altLang="zh-CN">
                <a:solidFill>
                  <a:schemeClr val="tx1"/>
                </a:solidFill>
                <a:ea typeface="宋体" panose="02010600030101010101" pitchFamily="2" charset="-122"/>
              </a:rPr>
              <a:t>A</a:t>
            </a:r>
          </a:p>
          <a:p>
            <a:pPr lvl="1"/>
            <a:endParaRPr lang="en-US" altLang="zh-CN">
              <a:solidFill>
                <a:schemeClr val="tx1"/>
              </a:solidFill>
              <a:ea typeface="宋体" panose="02010600030101010101" pitchFamily="2" charset="-122"/>
            </a:endParaRPr>
          </a:p>
          <a:p>
            <a:pPr lvl="1"/>
            <a:endParaRPr lang="en-US" altLang="zh-CN">
              <a:solidFill>
                <a:schemeClr val="tx1"/>
              </a:solidFill>
              <a:ea typeface="宋体" panose="02010600030101010101" pitchFamily="2" charset="-122"/>
            </a:endParaRPr>
          </a:p>
        </p:txBody>
      </p:sp>
      <p:sp>
        <p:nvSpPr>
          <p:cNvPr id="23559" name="Rectangle 4">
            <a:extLst>
              <a:ext uri="{FF2B5EF4-FFF2-40B4-BE49-F238E27FC236}">
                <a16:creationId xmlns:a16="http://schemas.microsoft.com/office/drawing/2014/main" id="{DB3C59C5-613E-4C9E-9122-C7528A9A96D5}"/>
              </a:ext>
            </a:extLst>
          </p:cNvPr>
          <p:cNvSpPr>
            <a:spLocks noGrp="1" noChangeArrowheads="1"/>
          </p:cNvSpPr>
          <p:nvPr>
            <p:ph type="title"/>
          </p:nvPr>
        </p:nvSpPr>
        <p:spPr/>
        <p:txBody>
          <a:bodyPr/>
          <a:lstStyle/>
          <a:p>
            <a:r>
              <a:rPr lang="en-US" altLang="zh-CN">
                <a:ea typeface="宋体" panose="02010600030101010101" pitchFamily="2" charset="-122"/>
              </a:rPr>
              <a:t>Concurrency</a:t>
            </a:r>
          </a:p>
        </p:txBody>
      </p:sp>
      <p:sp>
        <p:nvSpPr>
          <p:cNvPr id="23560" name="Line 6">
            <a:extLst>
              <a:ext uri="{FF2B5EF4-FFF2-40B4-BE49-F238E27FC236}">
                <a16:creationId xmlns:a16="http://schemas.microsoft.com/office/drawing/2014/main" id="{28FF477F-4553-4A2C-AB8E-CB5C38DD7B9B}"/>
              </a:ext>
            </a:extLst>
          </p:cNvPr>
          <p:cNvSpPr>
            <a:spLocks noChangeShapeType="1"/>
          </p:cNvSpPr>
          <p:nvPr/>
        </p:nvSpPr>
        <p:spPr bwMode="auto">
          <a:xfrm>
            <a:off x="2590800" y="3124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1" name="Line 7">
            <a:extLst>
              <a:ext uri="{FF2B5EF4-FFF2-40B4-BE49-F238E27FC236}">
                <a16:creationId xmlns:a16="http://schemas.microsoft.com/office/drawing/2014/main" id="{ABDF80D2-CB28-4EFD-9BCD-6116274FC6A3}"/>
              </a:ext>
            </a:extLst>
          </p:cNvPr>
          <p:cNvSpPr>
            <a:spLocks noChangeShapeType="1"/>
          </p:cNvSpPr>
          <p:nvPr/>
        </p:nvSpPr>
        <p:spPr bwMode="auto">
          <a:xfrm>
            <a:off x="2895600" y="3124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2" name="Line 8">
            <a:extLst>
              <a:ext uri="{FF2B5EF4-FFF2-40B4-BE49-F238E27FC236}">
                <a16:creationId xmlns:a16="http://schemas.microsoft.com/office/drawing/2014/main" id="{7A39361E-E2AA-43D3-A425-1CC2C554CC80}"/>
              </a:ext>
            </a:extLst>
          </p:cNvPr>
          <p:cNvSpPr>
            <a:spLocks noChangeShapeType="1"/>
          </p:cNvSpPr>
          <p:nvPr/>
        </p:nvSpPr>
        <p:spPr bwMode="auto">
          <a:xfrm>
            <a:off x="3200400" y="3124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3" name="Line 14">
            <a:extLst>
              <a:ext uri="{FF2B5EF4-FFF2-40B4-BE49-F238E27FC236}">
                <a16:creationId xmlns:a16="http://schemas.microsoft.com/office/drawing/2014/main" id="{2406D3F0-AF06-48B8-A46D-672285622FB7}"/>
              </a:ext>
            </a:extLst>
          </p:cNvPr>
          <p:cNvSpPr>
            <a:spLocks noChangeShapeType="1"/>
          </p:cNvSpPr>
          <p:nvPr/>
        </p:nvSpPr>
        <p:spPr bwMode="auto">
          <a:xfrm>
            <a:off x="5153025" y="3132138"/>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Footer Placeholder 3">
            <a:extLst>
              <a:ext uri="{FF2B5EF4-FFF2-40B4-BE49-F238E27FC236}">
                <a16:creationId xmlns:a16="http://schemas.microsoft.com/office/drawing/2014/main" id="{5634CBE7-3DC2-47D5-9C44-AB384C32B9A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38243" name="Slide Number Placeholder 4">
            <a:extLst>
              <a:ext uri="{FF2B5EF4-FFF2-40B4-BE49-F238E27FC236}">
                <a16:creationId xmlns:a16="http://schemas.microsoft.com/office/drawing/2014/main" id="{854486B6-7EDA-4607-93D1-C8512FA0FA2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952D70DE-F120-45C8-80B0-7B087E315695}" type="slidenum">
              <a:rPr lang="ar-SA" altLang="zh-CN" sz="1400" b="0">
                <a:solidFill>
                  <a:schemeClr val="tx1"/>
                </a:solidFill>
                <a:latin typeface="Arial" panose="020B0604020202020204" pitchFamily="34" charset="0"/>
              </a:rPr>
              <a:pPr/>
              <a:t>130</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38244" name="Picture 37" descr="magic">
            <a:extLst>
              <a:ext uri="{FF2B5EF4-FFF2-40B4-BE49-F238E27FC236}">
                <a16:creationId xmlns:a16="http://schemas.microsoft.com/office/drawing/2014/main" id="{BBCB43B7-68AC-4A26-8C15-2B2BAC961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5" name="Rectangle 2">
            <a:extLst>
              <a:ext uri="{FF2B5EF4-FFF2-40B4-BE49-F238E27FC236}">
                <a16:creationId xmlns:a16="http://schemas.microsoft.com/office/drawing/2014/main" id="{7F4B662E-42A6-412F-B08C-68695B51C0CC}"/>
              </a:ext>
            </a:extLst>
          </p:cNvPr>
          <p:cNvSpPr>
            <a:spLocks noGrp="1" noChangeArrowheads="1"/>
          </p:cNvSpPr>
          <p:nvPr>
            <p:ph type="title"/>
          </p:nvPr>
        </p:nvSpPr>
        <p:spPr/>
        <p:txBody>
          <a:bodyPr/>
          <a:lstStyle/>
          <a:p>
            <a:r>
              <a:rPr lang="en-US" altLang="zh-CN" sz="4000">
                <a:ea typeface="宋体" panose="02010600030101010101" pitchFamily="2" charset="-122"/>
              </a:rPr>
              <a:t>Unbounded Counter Precedence Graph</a:t>
            </a:r>
          </a:p>
        </p:txBody>
      </p:sp>
      <p:sp>
        <p:nvSpPr>
          <p:cNvPr id="138246" name="Oval 3">
            <a:extLst>
              <a:ext uri="{FF2B5EF4-FFF2-40B4-BE49-F238E27FC236}">
                <a16:creationId xmlns:a16="http://schemas.microsoft.com/office/drawing/2014/main" id="{87498021-B4AA-40F4-A788-A99E671344C4}"/>
              </a:ext>
            </a:extLst>
          </p:cNvPr>
          <p:cNvSpPr>
            <a:spLocks noChangeArrowheads="1"/>
          </p:cNvSpPr>
          <p:nvPr/>
        </p:nvSpPr>
        <p:spPr bwMode="auto">
          <a:xfrm>
            <a:off x="1355725" y="3135313"/>
            <a:ext cx="595313" cy="595312"/>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0</a:t>
            </a:r>
          </a:p>
        </p:txBody>
      </p:sp>
      <p:sp>
        <p:nvSpPr>
          <p:cNvPr id="138247" name="Oval 4">
            <a:extLst>
              <a:ext uri="{FF2B5EF4-FFF2-40B4-BE49-F238E27FC236}">
                <a16:creationId xmlns:a16="http://schemas.microsoft.com/office/drawing/2014/main" id="{1D636362-EC10-43FC-AE7D-CAE5723B53E1}"/>
              </a:ext>
            </a:extLst>
          </p:cNvPr>
          <p:cNvSpPr>
            <a:spLocks noChangeArrowheads="1"/>
          </p:cNvSpPr>
          <p:nvPr/>
        </p:nvSpPr>
        <p:spPr bwMode="auto">
          <a:xfrm>
            <a:off x="3300413" y="3135313"/>
            <a:ext cx="595312" cy="595312"/>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1</a:t>
            </a:r>
          </a:p>
        </p:txBody>
      </p:sp>
      <p:sp>
        <p:nvSpPr>
          <p:cNvPr id="138248" name="Oval 5">
            <a:extLst>
              <a:ext uri="{FF2B5EF4-FFF2-40B4-BE49-F238E27FC236}">
                <a16:creationId xmlns:a16="http://schemas.microsoft.com/office/drawing/2014/main" id="{BF056594-0AB4-4073-8FC3-2D00D7E5DAF6}"/>
              </a:ext>
            </a:extLst>
          </p:cNvPr>
          <p:cNvSpPr>
            <a:spLocks noChangeArrowheads="1"/>
          </p:cNvSpPr>
          <p:nvPr/>
        </p:nvSpPr>
        <p:spPr bwMode="auto">
          <a:xfrm>
            <a:off x="5248275" y="3135313"/>
            <a:ext cx="595313" cy="595312"/>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2</a:t>
            </a:r>
          </a:p>
        </p:txBody>
      </p:sp>
      <p:sp>
        <p:nvSpPr>
          <p:cNvPr id="138249" name="Oval 6">
            <a:extLst>
              <a:ext uri="{FF2B5EF4-FFF2-40B4-BE49-F238E27FC236}">
                <a16:creationId xmlns:a16="http://schemas.microsoft.com/office/drawing/2014/main" id="{056DBC63-BCDC-413B-8F3A-A3F74E17620C}"/>
              </a:ext>
            </a:extLst>
          </p:cNvPr>
          <p:cNvSpPr>
            <a:spLocks noChangeArrowheads="1"/>
          </p:cNvSpPr>
          <p:nvPr/>
        </p:nvSpPr>
        <p:spPr bwMode="auto">
          <a:xfrm>
            <a:off x="7196138" y="3135313"/>
            <a:ext cx="595312" cy="595312"/>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3</a:t>
            </a:r>
          </a:p>
        </p:txBody>
      </p:sp>
      <p:sp>
        <p:nvSpPr>
          <p:cNvPr id="138250" name="Freeform 7">
            <a:extLst>
              <a:ext uri="{FF2B5EF4-FFF2-40B4-BE49-F238E27FC236}">
                <a16:creationId xmlns:a16="http://schemas.microsoft.com/office/drawing/2014/main" id="{14EFFC28-7AD8-4FD1-8A51-578908D48189}"/>
              </a:ext>
            </a:extLst>
          </p:cNvPr>
          <p:cNvSpPr>
            <a:spLocks/>
          </p:cNvSpPr>
          <p:nvPr/>
        </p:nvSpPr>
        <p:spPr bwMode="auto">
          <a:xfrm>
            <a:off x="1989138" y="2438400"/>
            <a:ext cx="5253037" cy="769938"/>
          </a:xfrm>
          <a:custGeom>
            <a:avLst/>
            <a:gdLst>
              <a:gd name="T0" fmla="*/ 2147483647 w 3309"/>
              <a:gd name="T1" fmla="*/ 2147483647 h 485"/>
              <a:gd name="T2" fmla="*/ 2147483647 w 3309"/>
              <a:gd name="T3" fmla="*/ 0 h 485"/>
              <a:gd name="T4" fmla="*/ 0 w 3309"/>
              <a:gd name="T5" fmla="*/ 2147483647 h 485"/>
              <a:gd name="T6" fmla="*/ 0 60000 65536"/>
              <a:gd name="T7" fmla="*/ 0 60000 65536"/>
              <a:gd name="T8" fmla="*/ 0 60000 65536"/>
              <a:gd name="T9" fmla="*/ 0 w 3309"/>
              <a:gd name="T10" fmla="*/ 0 h 485"/>
              <a:gd name="T11" fmla="*/ 3309 w 3309"/>
              <a:gd name="T12" fmla="*/ 485 h 485"/>
            </a:gdLst>
            <a:ahLst/>
            <a:cxnLst>
              <a:cxn ang="T6">
                <a:pos x="T0" y="T1"/>
              </a:cxn>
              <a:cxn ang="T7">
                <a:pos x="T2" y="T3"/>
              </a:cxn>
              <a:cxn ang="T8">
                <a:pos x="T4" y="T5"/>
              </a:cxn>
            </a:cxnLst>
            <a:rect l="T9" t="T10" r="T11" b="T12"/>
            <a:pathLst>
              <a:path w="3309" h="485">
                <a:moveTo>
                  <a:pt x="3309" y="485"/>
                </a:moveTo>
                <a:cubicBezTo>
                  <a:pt x="2720" y="242"/>
                  <a:pt x="2132" y="0"/>
                  <a:pt x="1581" y="0"/>
                </a:cubicBezTo>
                <a:cubicBezTo>
                  <a:pt x="1030" y="0"/>
                  <a:pt x="515" y="242"/>
                  <a:pt x="0" y="485"/>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8251" name="Line 8">
            <a:extLst>
              <a:ext uri="{FF2B5EF4-FFF2-40B4-BE49-F238E27FC236}">
                <a16:creationId xmlns:a16="http://schemas.microsoft.com/office/drawing/2014/main" id="{C5C44D6E-C22E-450C-8F5B-CC88DD744178}"/>
              </a:ext>
            </a:extLst>
          </p:cNvPr>
          <p:cNvSpPr>
            <a:spLocks noChangeShapeType="1"/>
          </p:cNvSpPr>
          <p:nvPr/>
        </p:nvSpPr>
        <p:spPr bwMode="auto">
          <a:xfrm flipH="1">
            <a:off x="2032000" y="3440113"/>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8252" name="Line 9">
            <a:extLst>
              <a:ext uri="{FF2B5EF4-FFF2-40B4-BE49-F238E27FC236}">
                <a16:creationId xmlns:a16="http://schemas.microsoft.com/office/drawing/2014/main" id="{77302064-AC4C-45E9-BEE8-84D88414BD3D}"/>
              </a:ext>
            </a:extLst>
          </p:cNvPr>
          <p:cNvSpPr>
            <a:spLocks noChangeShapeType="1"/>
          </p:cNvSpPr>
          <p:nvPr/>
        </p:nvSpPr>
        <p:spPr bwMode="auto">
          <a:xfrm flipH="1">
            <a:off x="3941763" y="3435350"/>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8253" name="Line 10">
            <a:extLst>
              <a:ext uri="{FF2B5EF4-FFF2-40B4-BE49-F238E27FC236}">
                <a16:creationId xmlns:a16="http://schemas.microsoft.com/office/drawing/2014/main" id="{AF2FE68F-7436-416E-ABB4-F3C1D9E7C591}"/>
              </a:ext>
            </a:extLst>
          </p:cNvPr>
          <p:cNvSpPr>
            <a:spLocks noChangeShapeType="1"/>
          </p:cNvSpPr>
          <p:nvPr/>
        </p:nvSpPr>
        <p:spPr bwMode="auto">
          <a:xfrm flipH="1">
            <a:off x="5894388" y="3430588"/>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8254" name="Freeform 11">
            <a:extLst>
              <a:ext uri="{FF2B5EF4-FFF2-40B4-BE49-F238E27FC236}">
                <a16:creationId xmlns:a16="http://schemas.microsoft.com/office/drawing/2014/main" id="{9716AA08-7C0C-47E8-8333-E9882372EC6E}"/>
              </a:ext>
            </a:extLst>
          </p:cNvPr>
          <p:cNvSpPr>
            <a:spLocks/>
          </p:cNvSpPr>
          <p:nvPr/>
        </p:nvSpPr>
        <p:spPr bwMode="auto">
          <a:xfrm>
            <a:off x="2105025" y="2733675"/>
            <a:ext cx="3192463" cy="576263"/>
          </a:xfrm>
          <a:custGeom>
            <a:avLst/>
            <a:gdLst>
              <a:gd name="T0" fmla="*/ 2147483647 w 2011"/>
              <a:gd name="T1" fmla="*/ 2147483647 h 363"/>
              <a:gd name="T2" fmla="*/ 2147483647 w 2011"/>
              <a:gd name="T3" fmla="*/ 2147483647 h 363"/>
              <a:gd name="T4" fmla="*/ 0 w 2011"/>
              <a:gd name="T5" fmla="*/ 2147483647 h 363"/>
              <a:gd name="T6" fmla="*/ 0 60000 65536"/>
              <a:gd name="T7" fmla="*/ 0 60000 65536"/>
              <a:gd name="T8" fmla="*/ 0 60000 65536"/>
              <a:gd name="T9" fmla="*/ 0 w 2011"/>
              <a:gd name="T10" fmla="*/ 0 h 363"/>
              <a:gd name="T11" fmla="*/ 2011 w 2011"/>
              <a:gd name="T12" fmla="*/ 363 h 363"/>
            </a:gdLst>
            <a:ahLst/>
            <a:cxnLst>
              <a:cxn ang="T6">
                <a:pos x="T0" y="T1"/>
              </a:cxn>
              <a:cxn ang="T7">
                <a:pos x="T2" y="T3"/>
              </a:cxn>
              <a:cxn ang="T8">
                <a:pos x="T4" y="T5"/>
              </a:cxn>
            </a:cxnLst>
            <a:rect l="T9" t="T10" r="T11" b="T12"/>
            <a:pathLst>
              <a:path w="2011" h="363">
                <a:moveTo>
                  <a:pt x="2011" y="271"/>
                </a:moveTo>
                <a:cubicBezTo>
                  <a:pt x="1707" y="135"/>
                  <a:pt x="1404" y="0"/>
                  <a:pt x="1069" y="15"/>
                </a:cubicBezTo>
                <a:cubicBezTo>
                  <a:pt x="734" y="30"/>
                  <a:pt x="178" y="305"/>
                  <a:pt x="0" y="363"/>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8255" name="Line 12">
            <a:extLst>
              <a:ext uri="{FF2B5EF4-FFF2-40B4-BE49-F238E27FC236}">
                <a16:creationId xmlns:a16="http://schemas.microsoft.com/office/drawing/2014/main" id="{AAD40ECD-64B2-4457-AF74-18C7B70B0249}"/>
              </a:ext>
            </a:extLst>
          </p:cNvPr>
          <p:cNvSpPr>
            <a:spLocks noChangeShapeType="1"/>
          </p:cNvSpPr>
          <p:nvPr/>
        </p:nvSpPr>
        <p:spPr bwMode="auto">
          <a:xfrm flipH="1">
            <a:off x="7875588" y="3440113"/>
            <a:ext cx="1190625" cy="0"/>
          </a:xfrm>
          <a:prstGeom prst="line">
            <a:avLst/>
          </a:prstGeom>
          <a:noFill/>
          <a:ln w="762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8256" name="Freeform 13">
            <a:extLst>
              <a:ext uri="{FF2B5EF4-FFF2-40B4-BE49-F238E27FC236}">
                <a16:creationId xmlns:a16="http://schemas.microsoft.com/office/drawing/2014/main" id="{A548FF1D-9F04-4A56-9984-18CE0C3DCAB6}"/>
              </a:ext>
            </a:extLst>
          </p:cNvPr>
          <p:cNvSpPr>
            <a:spLocks/>
          </p:cNvSpPr>
          <p:nvPr/>
        </p:nvSpPr>
        <p:spPr bwMode="auto">
          <a:xfrm>
            <a:off x="3900488" y="2700338"/>
            <a:ext cx="3192462" cy="576262"/>
          </a:xfrm>
          <a:custGeom>
            <a:avLst/>
            <a:gdLst>
              <a:gd name="T0" fmla="*/ 2147483647 w 2011"/>
              <a:gd name="T1" fmla="*/ 2147483647 h 363"/>
              <a:gd name="T2" fmla="*/ 2147483647 w 2011"/>
              <a:gd name="T3" fmla="*/ 2147483647 h 363"/>
              <a:gd name="T4" fmla="*/ 0 w 2011"/>
              <a:gd name="T5" fmla="*/ 2147483647 h 363"/>
              <a:gd name="T6" fmla="*/ 0 60000 65536"/>
              <a:gd name="T7" fmla="*/ 0 60000 65536"/>
              <a:gd name="T8" fmla="*/ 0 60000 65536"/>
              <a:gd name="T9" fmla="*/ 0 w 2011"/>
              <a:gd name="T10" fmla="*/ 0 h 363"/>
              <a:gd name="T11" fmla="*/ 2011 w 2011"/>
              <a:gd name="T12" fmla="*/ 363 h 363"/>
            </a:gdLst>
            <a:ahLst/>
            <a:cxnLst>
              <a:cxn ang="T6">
                <a:pos x="T0" y="T1"/>
              </a:cxn>
              <a:cxn ang="T7">
                <a:pos x="T2" y="T3"/>
              </a:cxn>
              <a:cxn ang="T8">
                <a:pos x="T4" y="T5"/>
              </a:cxn>
            </a:cxnLst>
            <a:rect l="T9" t="T10" r="T11" b="T12"/>
            <a:pathLst>
              <a:path w="2011" h="363">
                <a:moveTo>
                  <a:pt x="2011" y="271"/>
                </a:moveTo>
                <a:cubicBezTo>
                  <a:pt x="1707" y="135"/>
                  <a:pt x="1404" y="0"/>
                  <a:pt x="1069" y="15"/>
                </a:cubicBezTo>
                <a:cubicBezTo>
                  <a:pt x="734" y="30"/>
                  <a:pt x="178" y="305"/>
                  <a:pt x="0" y="363"/>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spd="slow"/>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Footer Placeholder 3">
            <a:extLst>
              <a:ext uri="{FF2B5EF4-FFF2-40B4-BE49-F238E27FC236}">
                <a16:creationId xmlns:a16="http://schemas.microsoft.com/office/drawing/2014/main" id="{D48D527D-5333-42E4-AB68-E045B812676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39267" name="Slide Number Placeholder 4">
            <a:extLst>
              <a:ext uri="{FF2B5EF4-FFF2-40B4-BE49-F238E27FC236}">
                <a16:creationId xmlns:a16="http://schemas.microsoft.com/office/drawing/2014/main" id="{590B7D2E-2546-4F3A-8486-48E514CBE41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DD56FDD2-BCFB-4CDE-B45E-BFBBD635183B}" type="slidenum">
              <a:rPr lang="ar-SA" altLang="zh-CN" sz="1400" b="0">
                <a:solidFill>
                  <a:schemeClr val="tx1"/>
                </a:solidFill>
                <a:latin typeface="Arial" panose="020B0604020202020204" pitchFamily="34" charset="0"/>
              </a:rPr>
              <a:pPr/>
              <a:t>131</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39268" name="Picture 2" descr="magic">
            <a:extLst>
              <a:ext uri="{FF2B5EF4-FFF2-40B4-BE49-F238E27FC236}">
                <a16:creationId xmlns:a16="http://schemas.microsoft.com/office/drawing/2014/main" id="{C15B68AD-3C28-4287-9D1A-D50B6A544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Rectangle 3">
            <a:extLst>
              <a:ext uri="{FF2B5EF4-FFF2-40B4-BE49-F238E27FC236}">
                <a16:creationId xmlns:a16="http://schemas.microsoft.com/office/drawing/2014/main" id="{68BEC303-A55E-4C9C-BF12-37DE4B16569A}"/>
              </a:ext>
            </a:extLst>
          </p:cNvPr>
          <p:cNvSpPr>
            <a:spLocks noGrp="1" noChangeArrowheads="1"/>
          </p:cNvSpPr>
          <p:nvPr>
            <p:ph type="title"/>
          </p:nvPr>
        </p:nvSpPr>
        <p:spPr/>
        <p:txBody>
          <a:bodyPr/>
          <a:lstStyle/>
          <a:p>
            <a:r>
              <a:rPr lang="en-US" altLang="zh-CN" sz="4000">
                <a:ea typeface="宋体" panose="02010600030101010101" pitchFamily="2" charset="-122"/>
              </a:rPr>
              <a:t>Unbounded Counter Precedence Graph</a:t>
            </a:r>
          </a:p>
        </p:txBody>
      </p:sp>
      <p:sp>
        <p:nvSpPr>
          <p:cNvPr id="139270" name="Oval 4">
            <a:extLst>
              <a:ext uri="{FF2B5EF4-FFF2-40B4-BE49-F238E27FC236}">
                <a16:creationId xmlns:a16="http://schemas.microsoft.com/office/drawing/2014/main" id="{51887B91-F118-4F2A-ADA1-B117B7975CFA}"/>
              </a:ext>
            </a:extLst>
          </p:cNvPr>
          <p:cNvSpPr>
            <a:spLocks noChangeArrowheads="1"/>
          </p:cNvSpPr>
          <p:nvPr/>
        </p:nvSpPr>
        <p:spPr bwMode="auto">
          <a:xfrm>
            <a:off x="1355725" y="3135313"/>
            <a:ext cx="595313" cy="595312"/>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0</a:t>
            </a:r>
          </a:p>
        </p:txBody>
      </p:sp>
      <p:sp>
        <p:nvSpPr>
          <p:cNvPr id="139271" name="Oval 5">
            <a:extLst>
              <a:ext uri="{FF2B5EF4-FFF2-40B4-BE49-F238E27FC236}">
                <a16:creationId xmlns:a16="http://schemas.microsoft.com/office/drawing/2014/main" id="{1EF3982B-1978-4DB3-BFD7-EE30D94124B4}"/>
              </a:ext>
            </a:extLst>
          </p:cNvPr>
          <p:cNvSpPr>
            <a:spLocks noChangeArrowheads="1"/>
          </p:cNvSpPr>
          <p:nvPr/>
        </p:nvSpPr>
        <p:spPr bwMode="auto">
          <a:xfrm>
            <a:off x="3300413" y="3135313"/>
            <a:ext cx="595312" cy="595312"/>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1</a:t>
            </a:r>
          </a:p>
        </p:txBody>
      </p:sp>
      <p:sp>
        <p:nvSpPr>
          <p:cNvPr id="139272" name="Oval 6">
            <a:extLst>
              <a:ext uri="{FF2B5EF4-FFF2-40B4-BE49-F238E27FC236}">
                <a16:creationId xmlns:a16="http://schemas.microsoft.com/office/drawing/2014/main" id="{380AB2D5-8935-429F-A68A-F1FD4E7F3235}"/>
              </a:ext>
            </a:extLst>
          </p:cNvPr>
          <p:cNvSpPr>
            <a:spLocks noChangeArrowheads="1"/>
          </p:cNvSpPr>
          <p:nvPr/>
        </p:nvSpPr>
        <p:spPr bwMode="auto">
          <a:xfrm>
            <a:off x="5248275" y="3135313"/>
            <a:ext cx="595313" cy="595312"/>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2</a:t>
            </a:r>
          </a:p>
        </p:txBody>
      </p:sp>
      <p:sp>
        <p:nvSpPr>
          <p:cNvPr id="139273" name="Oval 7">
            <a:extLst>
              <a:ext uri="{FF2B5EF4-FFF2-40B4-BE49-F238E27FC236}">
                <a16:creationId xmlns:a16="http://schemas.microsoft.com/office/drawing/2014/main" id="{2386009E-5C18-4F37-8E7E-8DC28C708406}"/>
              </a:ext>
            </a:extLst>
          </p:cNvPr>
          <p:cNvSpPr>
            <a:spLocks noChangeArrowheads="1"/>
          </p:cNvSpPr>
          <p:nvPr/>
        </p:nvSpPr>
        <p:spPr bwMode="auto">
          <a:xfrm>
            <a:off x="7196138" y="3135313"/>
            <a:ext cx="595312" cy="595312"/>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3</a:t>
            </a:r>
          </a:p>
        </p:txBody>
      </p:sp>
      <p:sp>
        <p:nvSpPr>
          <p:cNvPr id="139274" name="Freeform 8">
            <a:extLst>
              <a:ext uri="{FF2B5EF4-FFF2-40B4-BE49-F238E27FC236}">
                <a16:creationId xmlns:a16="http://schemas.microsoft.com/office/drawing/2014/main" id="{09574D63-D3C8-4C10-BFEC-70219A342DE0}"/>
              </a:ext>
            </a:extLst>
          </p:cNvPr>
          <p:cNvSpPr>
            <a:spLocks/>
          </p:cNvSpPr>
          <p:nvPr/>
        </p:nvSpPr>
        <p:spPr bwMode="auto">
          <a:xfrm>
            <a:off x="1989138" y="2438400"/>
            <a:ext cx="5253037" cy="769938"/>
          </a:xfrm>
          <a:custGeom>
            <a:avLst/>
            <a:gdLst>
              <a:gd name="T0" fmla="*/ 2147483647 w 3309"/>
              <a:gd name="T1" fmla="*/ 2147483647 h 485"/>
              <a:gd name="T2" fmla="*/ 2147483647 w 3309"/>
              <a:gd name="T3" fmla="*/ 0 h 485"/>
              <a:gd name="T4" fmla="*/ 0 w 3309"/>
              <a:gd name="T5" fmla="*/ 2147483647 h 485"/>
              <a:gd name="T6" fmla="*/ 0 60000 65536"/>
              <a:gd name="T7" fmla="*/ 0 60000 65536"/>
              <a:gd name="T8" fmla="*/ 0 60000 65536"/>
              <a:gd name="T9" fmla="*/ 0 w 3309"/>
              <a:gd name="T10" fmla="*/ 0 h 485"/>
              <a:gd name="T11" fmla="*/ 3309 w 3309"/>
              <a:gd name="T12" fmla="*/ 485 h 485"/>
            </a:gdLst>
            <a:ahLst/>
            <a:cxnLst>
              <a:cxn ang="T6">
                <a:pos x="T0" y="T1"/>
              </a:cxn>
              <a:cxn ang="T7">
                <a:pos x="T2" y="T3"/>
              </a:cxn>
              <a:cxn ang="T8">
                <a:pos x="T4" y="T5"/>
              </a:cxn>
            </a:cxnLst>
            <a:rect l="T9" t="T10" r="T11" b="T12"/>
            <a:pathLst>
              <a:path w="3309" h="485">
                <a:moveTo>
                  <a:pt x="3309" y="485"/>
                </a:moveTo>
                <a:cubicBezTo>
                  <a:pt x="2720" y="242"/>
                  <a:pt x="2132" y="0"/>
                  <a:pt x="1581" y="0"/>
                </a:cubicBezTo>
                <a:cubicBezTo>
                  <a:pt x="1030" y="0"/>
                  <a:pt x="515" y="242"/>
                  <a:pt x="0" y="485"/>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9275" name="Line 9">
            <a:extLst>
              <a:ext uri="{FF2B5EF4-FFF2-40B4-BE49-F238E27FC236}">
                <a16:creationId xmlns:a16="http://schemas.microsoft.com/office/drawing/2014/main" id="{AF87B9C3-4C9E-4EEC-8D4A-7753E854F594}"/>
              </a:ext>
            </a:extLst>
          </p:cNvPr>
          <p:cNvSpPr>
            <a:spLocks noChangeShapeType="1"/>
          </p:cNvSpPr>
          <p:nvPr/>
        </p:nvSpPr>
        <p:spPr bwMode="auto">
          <a:xfrm flipH="1">
            <a:off x="2032000" y="3440113"/>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76" name="Line 10">
            <a:extLst>
              <a:ext uri="{FF2B5EF4-FFF2-40B4-BE49-F238E27FC236}">
                <a16:creationId xmlns:a16="http://schemas.microsoft.com/office/drawing/2014/main" id="{17500678-8E97-4880-9032-B21F75B52460}"/>
              </a:ext>
            </a:extLst>
          </p:cNvPr>
          <p:cNvSpPr>
            <a:spLocks noChangeShapeType="1"/>
          </p:cNvSpPr>
          <p:nvPr/>
        </p:nvSpPr>
        <p:spPr bwMode="auto">
          <a:xfrm flipH="1">
            <a:off x="3941763" y="3435350"/>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77" name="Line 11">
            <a:extLst>
              <a:ext uri="{FF2B5EF4-FFF2-40B4-BE49-F238E27FC236}">
                <a16:creationId xmlns:a16="http://schemas.microsoft.com/office/drawing/2014/main" id="{689719B7-8A19-4C94-B675-2FBB87054510}"/>
              </a:ext>
            </a:extLst>
          </p:cNvPr>
          <p:cNvSpPr>
            <a:spLocks noChangeShapeType="1"/>
          </p:cNvSpPr>
          <p:nvPr/>
        </p:nvSpPr>
        <p:spPr bwMode="auto">
          <a:xfrm flipH="1">
            <a:off x="5894388" y="3430588"/>
            <a:ext cx="1190625"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78" name="Freeform 12">
            <a:extLst>
              <a:ext uri="{FF2B5EF4-FFF2-40B4-BE49-F238E27FC236}">
                <a16:creationId xmlns:a16="http://schemas.microsoft.com/office/drawing/2014/main" id="{97C59616-8C01-496F-B933-4C44873685AB}"/>
              </a:ext>
            </a:extLst>
          </p:cNvPr>
          <p:cNvSpPr>
            <a:spLocks/>
          </p:cNvSpPr>
          <p:nvPr/>
        </p:nvSpPr>
        <p:spPr bwMode="auto">
          <a:xfrm>
            <a:off x="2105025" y="2733675"/>
            <a:ext cx="3192463" cy="576263"/>
          </a:xfrm>
          <a:custGeom>
            <a:avLst/>
            <a:gdLst>
              <a:gd name="T0" fmla="*/ 2147483647 w 2011"/>
              <a:gd name="T1" fmla="*/ 2147483647 h 363"/>
              <a:gd name="T2" fmla="*/ 2147483647 w 2011"/>
              <a:gd name="T3" fmla="*/ 2147483647 h 363"/>
              <a:gd name="T4" fmla="*/ 0 w 2011"/>
              <a:gd name="T5" fmla="*/ 2147483647 h 363"/>
              <a:gd name="T6" fmla="*/ 0 60000 65536"/>
              <a:gd name="T7" fmla="*/ 0 60000 65536"/>
              <a:gd name="T8" fmla="*/ 0 60000 65536"/>
              <a:gd name="T9" fmla="*/ 0 w 2011"/>
              <a:gd name="T10" fmla="*/ 0 h 363"/>
              <a:gd name="T11" fmla="*/ 2011 w 2011"/>
              <a:gd name="T12" fmla="*/ 363 h 363"/>
            </a:gdLst>
            <a:ahLst/>
            <a:cxnLst>
              <a:cxn ang="T6">
                <a:pos x="T0" y="T1"/>
              </a:cxn>
              <a:cxn ang="T7">
                <a:pos x="T2" y="T3"/>
              </a:cxn>
              <a:cxn ang="T8">
                <a:pos x="T4" y="T5"/>
              </a:cxn>
            </a:cxnLst>
            <a:rect l="T9" t="T10" r="T11" b="T12"/>
            <a:pathLst>
              <a:path w="2011" h="363">
                <a:moveTo>
                  <a:pt x="2011" y="271"/>
                </a:moveTo>
                <a:cubicBezTo>
                  <a:pt x="1707" y="135"/>
                  <a:pt x="1404" y="0"/>
                  <a:pt x="1069" y="15"/>
                </a:cubicBezTo>
                <a:cubicBezTo>
                  <a:pt x="734" y="30"/>
                  <a:pt x="178" y="305"/>
                  <a:pt x="0" y="363"/>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9279" name="Line 13">
            <a:extLst>
              <a:ext uri="{FF2B5EF4-FFF2-40B4-BE49-F238E27FC236}">
                <a16:creationId xmlns:a16="http://schemas.microsoft.com/office/drawing/2014/main" id="{2A807B7F-738D-458E-B7A5-4BCF7C478C89}"/>
              </a:ext>
            </a:extLst>
          </p:cNvPr>
          <p:cNvSpPr>
            <a:spLocks noChangeShapeType="1"/>
          </p:cNvSpPr>
          <p:nvPr/>
        </p:nvSpPr>
        <p:spPr bwMode="auto">
          <a:xfrm flipH="1">
            <a:off x="7875588" y="3440113"/>
            <a:ext cx="1190625" cy="0"/>
          </a:xfrm>
          <a:prstGeom prst="line">
            <a:avLst/>
          </a:prstGeom>
          <a:noFill/>
          <a:ln w="762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280" name="Freeform 14">
            <a:extLst>
              <a:ext uri="{FF2B5EF4-FFF2-40B4-BE49-F238E27FC236}">
                <a16:creationId xmlns:a16="http://schemas.microsoft.com/office/drawing/2014/main" id="{BF8685ED-8783-4F30-8C02-34D1350AD5DF}"/>
              </a:ext>
            </a:extLst>
          </p:cNvPr>
          <p:cNvSpPr>
            <a:spLocks/>
          </p:cNvSpPr>
          <p:nvPr/>
        </p:nvSpPr>
        <p:spPr bwMode="auto">
          <a:xfrm>
            <a:off x="3900488" y="2700338"/>
            <a:ext cx="3192462" cy="576262"/>
          </a:xfrm>
          <a:custGeom>
            <a:avLst/>
            <a:gdLst>
              <a:gd name="T0" fmla="*/ 2147483647 w 2011"/>
              <a:gd name="T1" fmla="*/ 2147483647 h 363"/>
              <a:gd name="T2" fmla="*/ 2147483647 w 2011"/>
              <a:gd name="T3" fmla="*/ 2147483647 h 363"/>
              <a:gd name="T4" fmla="*/ 0 w 2011"/>
              <a:gd name="T5" fmla="*/ 2147483647 h 363"/>
              <a:gd name="T6" fmla="*/ 0 60000 65536"/>
              <a:gd name="T7" fmla="*/ 0 60000 65536"/>
              <a:gd name="T8" fmla="*/ 0 60000 65536"/>
              <a:gd name="T9" fmla="*/ 0 w 2011"/>
              <a:gd name="T10" fmla="*/ 0 h 363"/>
              <a:gd name="T11" fmla="*/ 2011 w 2011"/>
              <a:gd name="T12" fmla="*/ 363 h 363"/>
            </a:gdLst>
            <a:ahLst/>
            <a:cxnLst>
              <a:cxn ang="T6">
                <a:pos x="T0" y="T1"/>
              </a:cxn>
              <a:cxn ang="T7">
                <a:pos x="T2" y="T3"/>
              </a:cxn>
              <a:cxn ang="T8">
                <a:pos x="T4" y="T5"/>
              </a:cxn>
            </a:cxnLst>
            <a:rect l="T9" t="T10" r="T11" b="T12"/>
            <a:pathLst>
              <a:path w="2011" h="363">
                <a:moveTo>
                  <a:pt x="2011" y="271"/>
                </a:moveTo>
                <a:cubicBezTo>
                  <a:pt x="1707" y="135"/>
                  <a:pt x="1404" y="0"/>
                  <a:pt x="1069" y="15"/>
                </a:cubicBezTo>
                <a:cubicBezTo>
                  <a:pt x="734" y="30"/>
                  <a:pt x="178" y="305"/>
                  <a:pt x="0" y="363"/>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1624" name="Text Box 24">
            <a:extLst>
              <a:ext uri="{FF2B5EF4-FFF2-40B4-BE49-F238E27FC236}">
                <a16:creationId xmlns:a16="http://schemas.microsoft.com/office/drawing/2014/main" id="{3830F51D-28D6-4A46-A87F-04AEDFF0C59B}"/>
              </a:ext>
            </a:extLst>
          </p:cNvPr>
          <p:cNvSpPr txBox="1">
            <a:spLocks noChangeArrowheads="1"/>
          </p:cNvSpPr>
          <p:nvPr/>
        </p:nvSpPr>
        <p:spPr bwMode="auto">
          <a:xfrm>
            <a:off x="946150" y="5132388"/>
            <a:ext cx="1504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3200" b="0">
                <a:solidFill>
                  <a:srgbClr val="FF0000"/>
                </a:solidFill>
                <a:latin typeface="Arial" panose="020B0604020202020204" pitchFamily="34" charset="0"/>
                <a:ea typeface="宋体" panose="02010600030101010101" pitchFamily="2" charset="-122"/>
              </a:rPr>
              <a:t>takes 0</a:t>
            </a:r>
          </a:p>
        </p:txBody>
      </p:sp>
      <p:grpSp>
        <p:nvGrpSpPr>
          <p:cNvPr id="139282" name="Group 25">
            <a:extLst>
              <a:ext uri="{FF2B5EF4-FFF2-40B4-BE49-F238E27FC236}">
                <a16:creationId xmlns:a16="http://schemas.microsoft.com/office/drawing/2014/main" id="{FE6E492F-FEEE-4BCA-8327-6727EBF8F289}"/>
              </a:ext>
            </a:extLst>
          </p:cNvPr>
          <p:cNvGrpSpPr>
            <a:grpSpLocks/>
          </p:cNvGrpSpPr>
          <p:nvPr/>
        </p:nvGrpSpPr>
        <p:grpSpPr bwMode="auto">
          <a:xfrm>
            <a:off x="3025775" y="3963988"/>
            <a:ext cx="1103313" cy="939800"/>
            <a:chOff x="1906" y="2497"/>
            <a:chExt cx="695" cy="592"/>
          </a:xfrm>
        </p:grpSpPr>
        <p:sp>
          <p:nvSpPr>
            <p:cNvPr id="139297" name="Freeform 26">
              <a:extLst>
                <a:ext uri="{FF2B5EF4-FFF2-40B4-BE49-F238E27FC236}">
                  <a16:creationId xmlns:a16="http://schemas.microsoft.com/office/drawing/2014/main" id="{077AE6C5-8F98-4552-90D0-916A441B7A12}"/>
                </a:ext>
              </a:extLst>
            </p:cNvPr>
            <p:cNvSpPr>
              <a:spLocks/>
            </p:cNvSpPr>
            <p:nvPr/>
          </p:nvSpPr>
          <p:spPr bwMode="auto">
            <a:xfrm>
              <a:off x="2487" y="2863"/>
              <a:ext cx="114" cy="223"/>
            </a:xfrm>
            <a:custGeom>
              <a:avLst/>
              <a:gdLst>
                <a:gd name="T0" fmla="*/ 0 w 143"/>
                <a:gd name="T1" fmla="*/ 0 h 278"/>
                <a:gd name="T2" fmla="*/ 9 w 143"/>
                <a:gd name="T3" fmla="*/ 3 h 278"/>
                <a:gd name="T4" fmla="*/ 9 w 143"/>
                <a:gd name="T5" fmla="*/ 17 h 278"/>
                <a:gd name="T6" fmla="*/ 7 w 143"/>
                <a:gd name="T7" fmla="*/ 20 h 278"/>
                <a:gd name="T8" fmla="*/ 6 w 143"/>
                <a:gd name="T9" fmla="*/ 7 h 278"/>
                <a:gd name="T10" fmla="*/ 2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39298" name="Freeform 27">
              <a:extLst>
                <a:ext uri="{FF2B5EF4-FFF2-40B4-BE49-F238E27FC236}">
                  <a16:creationId xmlns:a16="http://schemas.microsoft.com/office/drawing/2014/main" id="{B51B1CE8-C9AD-4F66-B473-1487B2E0A49D}"/>
                </a:ext>
              </a:extLst>
            </p:cNvPr>
            <p:cNvSpPr>
              <a:spLocks/>
            </p:cNvSpPr>
            <p:nvPr/>
          </p:nvSpPr>
          <p:spPr bwMode="auto">
            <a:xfrm>
              <a:off x="2461" y="2711"/>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39299" name="Freeform 28">
              <a:extLst>
                <a:ext uri="{FF2B5EF4-FFF2-40B4-BE49-F238E27FC236}">
                  <a16:creationId xmlns:a16="http://schemas.microsoft.com/office/drawing/2014/main" id="{2893D52D-D543-4FF1-9264-51A76B5055C2}"/>
                </a:ext>
              </a:extLst>
            </p:cNvPr>
            <p:cNvSpPr>
              <a:spLocks/>
            </p:cNvSpPr>
            <p:nvPr/>
          </p:nvSpPr>
          <p:spPr bwMode="auto">
            <a:xfrm flipH="1">
              <a:off x="1906" y="2867"/>
              <a:ext cx="114" cy="222"/>
            </a:xfrm>
            <a:custGeom>
              <a:avLst/>
              <a:gdLst>
                <a:gd name="T0" fmla="*/ 0 w 143"/>
                <a:gd name="T1" fmla="*/ 0 h 278"/>
                <a:gd name="T2" fmla="*/ 9 w 143"/>
                <a:gd name="T3" fmla="*/ 3 h 278"/>
                <a:gd name="T4" fmla="*/ 9 w 143"/>
                <a:gd name="T5" fmla="*/ 17 h 278"/>
                <a:gd name="T6" fmla="*/ 7 w 143"/>
                <a:gd name="T7" fmla="*/ 19 h 278"/>
                <a:gd name="T8" fmla="*/ 6 w 143"/>
                <a:gd name="T9" fmla="*/ 7 h 278"/>
                <a:gd name="T10" fmla="*/ 2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39300" name="Freeform 29">
              <a:extLst>
                <a:ext uri="{FF2B5EF4-FFF2-40B4-BE49-F238E27FC236}">
                  <a16:creationId xmlns:a16="http://schemas.microsoft.com/office/drawing/2014/main" id="{9E9EDC40-D154-42F1-8FB4-0BBEE2B7FBE7}"/>
                </a:ext>
              </a:extLst>
            </p:cNvPr>
            <p:cNvSpPr>
              <a:spLocks/>
            </p:cNvSpPr>
            <p:nvPr/>
          </p:nvSpPr>
          <p:spPr bwMode="auto">
            <a:xfrm flipH="1">
              <a:off x="1978" y="2727"/>
              <a:ext cx="69" cy="17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39301" name="AutoShape 30">
              <a:extLst>
                <a:ext uri="{FF2B5EF4-FFF2-40B4-BE49-F238E27FC236}">
                  <a16:creationId xmlns:a16="http://schemas.microsoft.com/office/drawing/2014/main" id="{09ACEF76-0950-4662-8DEC-9407CFD05AA9}"/>
                </a:ext>
              </a:extLst>
            </p:cNvPr>
            <p:cNvSpPr>
              <a:spLocks noChangeArrowheads="1"/>
            </p:cNvSpPr>
            <p:nvPr/>
          </p:nvSpPr>
          <p:spPr bwMode="auto">
            <a:xfrm flipV="1">
              <a:off x="2002" y="2497"/>
              <a:ext cx="525" cy="4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5 w 21600"/>
                <a:gd name="T13" fmla="*/ 4504 h 21600"/>
                <a:gd name="T14" fmla="*/ 17115 w 21600"/>
                <a:gd name="T15" fmla="*/ 1709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zh-CN" altLang="en-US"/>
            </a:p>
          </p:txBody>
        </p:sp>
        <p:sp>
          <p:nvSpPr>
            <p:cNvPr id="139302" name="Rectangle 31">
              <a:extLst>
                <a:ext uri="{FF2B5EF4-FFF2-40B4-BE49-F238E27FC236}">
                  <a16:creationId xmlns:a16="http://schemas.microsoft.com/office/drawing/2014/main" id="{7C82FC80-BA8F-47C0-AA4D-A36E1ABE0D6E}"/>
                </a:ext>
              </a:extLst>
            </p:cNvPr>
            <p:cNvSpPr>
              <a:spLocks noChangeArrowheads="1"/>
            </p:cNvSpPr>
            <p:nvPr/>
          </p:nvSpPr>
          <p:spPr bwMode="auto">
            <a:xfrm>
              <a:off x="2002" y="2948"/>
              <a:ext cx="525" cy="126"/>
            </a:xfrm>
            <a:prstGeom prst="rect">
              <a:avLst/>
            </a:prstGeom>
            <a:solidFill>
              <a:schemeClr val="accent2"/>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39303" name="Freeform 32">
              <a:extLst>
                <a:ext uri="{FF2B5EF4-FFF2-40B4-BE49-F238E27FC236}">
                  <a16:creationId xmlns:a16="http://schemas.microsoft.com/office/drawing/2014/main" id="{A8164954-C4D8-4CE7-B7E1-BDCA33E700E0}"/>
                </a:ext>
              </a:extLst>
            </p:cNvPr>
            <p:cNvSpPr>
              <a:spLocks/>
            </p:cNvSpPr>
            <p:nvPr/>
          </p:nvSpPr>
          <p:spPr bwMode="auto">
            <a:xfrm>
              <a:off x="2427" y="2572"/>
              <a:ext cx="68"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39304" name="Freeform 33">
              <a:extLst>
                <a:ext uri="{FF2B5EF4-FFF2-40B4-BE49-F238E27FC236}">
                  <a16:creationId xmlns:a16="http://schemas.microsoft.com/office/drawing/2014/main" id="{323A441C-C4BF-4629-B728-4AADA3DF9334}"/>
                </a:ext>
              </a:extLst>
            </p:cNvPr>
            <p:cNvSpPr>
              <a:spLocks/>
            </p:cNvSpPr>
            <p:nvPr/>
          </p:nvSpPr>
          <p:spPr bwMode="auto">
            <a:xfrm flipH="1">
              <a:off x="2020" y="2572"/>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39283" name="Text Box 34">
            <a:extLst>
              <a:ext uri="{FF2B5EF4-FFF2-40B4-BE49-F238E27FC236}">
                <a16:creationId xmlns:a16="http://schemas.microsoft.com/office/drawing/2014/main" id="{8BC23C78-8437-4E39-B701-07ED53F45456}"/>
              </a:ext>
            </a:extLst>
          </p:cNvPr>
          <p:cNvSpPr txBox="1">
            <a:spLocks noChangeArrowheads="1"/>
          </p:cNvSpPr>
          <p:nvPr/>
        </p:nvSpPr>
        <p:spPr bwMode="auto">
          <a:xfrm>
            <a:off x="2846388" y="5133975"/>
            <a:ext cx="15287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3200" b="0">
                <a:solidFill>
                  <a:schemeClr val="accent2"/>
                </a:solidFill>
                <a:latin typeface="Arial" panose="020B0604020202020204" pitchFamily="34" charset="0"/>
                <a:ea typeface="宋体" panose="02010600030101010101" pitchFamily="2" charset="-122"/>
              </a:rPr>
              <a:t>takes 1</a:t>
            </a:r>
          </a:p>
        </p:txBody>
      </p:sp>
      <p:sp>
        <p:nvSpPr>
          <p:cNvPr id="921635" name="Text Box 35">
            <a:extLst>
              <a:ext uri="{FF2B5EF4-FFF2-40B4-BE49-F238E27FC236}">
                <a16:creationId xmlns:a16="http://schemas.microsoft.com/office/drawing/2014/main" id="{DC02A2FC-4DDE-41D5-B9D0-42833F154D6E}"/>
              </a:ext>
            </a:extLst>
          </p:cNvPr>
          <p:cNvSpPr txBox="1">
            <a:spLocks noChangeArrowheads="1"/>
          </p:cNvSpPr>
          <p:nvPr/>
        </p:nvSpPr>
        <p:spPr bwMode="auto">
          <a:xfrm>
            <a:off x="4943475" y="5095875"/>
            <a:ext cx="1504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3200" b="0">
                <a:solidFill>
                  <a:srgbClr val="FF0000"/>
                </a:solidFill>
                <a:latin typeface="Arial" panose="020B0604020202020204" pitchFamily="34" charset="0"/>
                <a:ea typeface="宋体" panose="02010600030101010101" pitchFamily="2" charset="-122"/>
              </a:rPr>
              <a:t>takes 2</a:t>
            </a:r>
          </a:p>
        </p:txBody>
      </p:sp>
      <p:grpSp>
        <p:nvGrpSpPr>
          <p:cNvPr id="3" name="Group 37">
            <a:extLst>
              <a:ext uri="{FF2B5EF4-FFF2-40B4-BE49-F238E27FC236}">
                <a16:creationId xmlns:a16="http://schemas.microsoft.com/office/drawing/2014/main" id="{A2E49E4B-7B33-4682-A80B-6218E48675FE}"/>
              </a:ext>
            </a:extLst>
          </p:cNvPr>
          <p:cNvGrpSpPr>
            <a:grpSpLocks/>
          </p:cNvGrpSpPr>
          <p:nvPr/>
        </p:nvGrpSpPr>
        <p:grpSpPr bwMode="auto">
          <a:xfrm>
            <a:off x="1101725" y="3079750"/>
            <a:ext cx="1103313" cy="1822450"/>
            <a:chOff x="694" y="1940"/>
            <a:chExt cx="695" cy="1148"/>
          </a:xfrm>
        </p:grpSpPr>
        <p:grpSp>
          <p:nvGrpSpPr>
            <p:cNvPr id="139287" name="Group 15">
              <a:extLst>
                <a:ext uri="{FF2B5EF4-FFF2-40B4-BE49-F238E27FC236}">
                  <a16:creationId xmlns:a16="http://schemas.microsoft.com/office/drawing/2014/main" id="{6C88254A-A86E-4F2E-B4EE-D040C97A00D4}"/>
                </a:ext>
              </a:extLst>
            </p:cNvPr>
            <p:cNvGrpSpPr>
              <a:grpSpLocks/>
            </p:cNvGrpSpPr>
            <p:nvPr/>
          </p:nvGrpSpPr>
          <p:grpSpPr bwMode="auto">
            <a:xfrm>
              <a:off x="694" y="2496"/>
              <a:ext cx="695" cy="592"/>
              <a:chOff x="1043" y="2546"/>
              <a:chExt cx="869" cy="740"/>
            </a:xfrm>
          </p:grpSpPr>
          <p:sp>
            <p:nvSpPr>
              <p:cNvPr id="139289" name="Freeform 16">
                <a:extLst>
                  <a:ext uri="{FF2B5EF4-FFF2-40B4-BE49-F238E27FC236}">
                    <a16:creationId xmlns:a16="http://schemas.microsoft.com/office/drawing/2014/main" id="{39535261-3AC0-4D86-BFFB-6F54E25EEE42}"/>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39290" name="Freeform 17">
                <a:extLst>
                  <a:ext uri="{FF2B5EF4-FFF2-40B4-BE49-F238E27FC236}">
                    <a16:creationId xmlns:a16="http://schemas.microsoft.com/office/drawing/2014/main" id="{5B0AB0FA-1350-42A8-903F-B3BB26C477E9}"/>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39291" name="Freeform 18">
                <a:extLst>
                  <a:ext uri="{FF2B5EF4-FFF2-40B4-BE49-F238E27FC236}">
                    <a16:creationId xmlns:a16="http://schemas.microsoft.com/office/drawing/2014/main" id="{DE6A0530-ED34-4EFD-873F-7C7191DD9E45}"/>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39292" name="Freeform 19">
                <a:extLst>
                  <a:ext uri="{FF2B5EF4-FFF2-40B4-BE49-F238E27FC236}">
                    <a16:creationId xmlns:a16="http://schemas.microsoft.com/office/drawing/2014/main" id="{4F2474B2-DC79-480C-8CA5-8663DB243930}"/>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39293" name="AutoShape 20">
                <a:extLst>
                  <a:ext uri="{FF2B5EF4-FFF2-40B4-BE49-F238E27FC236}">
                    <a16:creationId xmlns:a16="http://schemas.microsoft.com/office/drawing/2014/main" id="{A60D256C-774B-4B2A-894A-56569C49A00B}"/>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zh-CN" altLang="en-US"/>
              </a:p>
            </p:txBody>
          </p:sp>
          <p:sp>
            <p:nvSpPr>
              <p:cNvPr id="139294" name="Rectangle 21">
                <a:extLst>
                  <a:ext uri="{FF2B5EF4-FFF2-40B4-BE49-F238E27FC236}">
                    <a16:creationId xmlns:a16="http://schemas.microsoft.com/office/drawing/2014/main" id="{4AD7E958-3CBE-4EFD-ACB7-4FE9F1DC5E2B}"/>
                  </a:ext>
                </a:extLst>
              </p:cNvPr>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39295" name="Freeform 22">
                <a:extLst>
                  <a:ext uri="{FF2B5EF4-FFF2-40B4-BE49-F238E27FC236}">
                    <a16:creationId xmlns:a16="http://schemas.microsoft.com/office/drawing/2014/main" id="{40959458-341E-4E4B-8980-B46D0AF1B5E4}"/>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39296" name="Freeform 23">
                <a:extLst>
                  <a:ext uri="{FF2B5EF4-FFF2-40B4-BE49-F238E27FC236}">
                    <a16:creationId xmlns:a16="http://schemas.microsoft.com/office/drawing/2014/main" id="{21999317-ECC9-4E01-88B0-5EE6B3787AA6}"/>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39288" name="AutoShape 36">
              <a:extLst>
                <a:ext uri="{FF2B5EF4-FFF2-40B4-BE49-F238E27FC236}">
                  <a16:creationId xmlns:a16="http://schemas.microsoft.com/office/drawing/2014/main" id="{67AAD802-0EFD-4B90-86E5-34B01AA1687E}"/>
                </a:ext>
              </a:extLst>
            </p:cNvPr>
            <p:cNvSpPr>
              <a:spLocks noChangeArrowheads="1"/>
            </p:cNvSpPr>
            <p:nvPr/>
          </p:nvSpPr>
          <p:spPr bwMode="auto">
            <a:xfrm>
              <a:off x="809" y="1940"/>
              <a:ext cx="471" cy="453"/>
            </a:xfrm>
            <a:prstGeom prst="wedgeRoundRectCallout">
              <a:avLst>
                <a:gd name="adj1" fmla="val -4778"/>
                <a:gd name="adj2" fmla="val 65671"/>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a:latin typeface="Arial" panose="020B0604020202020204" pitchFamily="34" charset="0"/>
              </a:endParaRPr>
            </a:p>
          </p:txBody>
        </p:sp>
      </p:grpSp>
      <p:sp>
        <p:nvSpPr>
          <p:cNvPr id="139286" name="AutoShape 38">
            <a:extLst>
              <a:ext uri="{FF2B5EF4-FFF2-40B4-BE49-F238E27FC236}">
                <a16:creationId xmlns:a16="http://schemas.microsoft.com/office/drawing/2014/main" id="{0C4D1DCD-B8F3-4FD5-9BDF-BA59FC24EAFA}"/>
              </a:ext>
            </a:extLst>
          </p:cNvPr>
          <p:cNvSpPr>
            <a:spLocks noChangeArrowheads="1"/>
          </p:cNvSpPr>
          <p:nvPr/>
        </p:nvSpPr>
        <p:spPr bwMode="auto">
          <a:xfrm>
            <a:off x="3208338" y="3059113"/>
            <a:ext cx="747712" cy="719137"/>
          </a:xfrm>
          <a:prstGeom prst="wedgeRoundRectCallout">
            <a:avLst>
              <a:gd name="adj1" fmla="val 1167"/>
              <a:gd name="adj2" fmla="val 65231"/>
              <a:gd name="adj3" fmla="val 16667"/>
            </a:avLst>
          </a:prstGeom>
          <a:noFill/>
          <a:ln w="3810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nodeType="clickEffect">
                                  <p:stCondLst>
                                    <p:cond delay="0"/>
                                  </p:stCondLst>
                                  <p:childTnLst>
                                    <p:animMotion origin="layout" path="M 8.33333E-7 -1.6763E-6 L 0.42448 -0.00208 " pathEditMode="relative" rAng="0" ptsTypes="AA">
                                      <p:cBhvr>
                                        <p:cTn id="6" dur="2000" fill="hold"/>
                                        <p:tgtEl>
                                          <p:spTgt spid="3"/>
                                        </p:tgtEl>
                                        <p:attrNameLst>
                                          <p:attrName>ppt_x</p:attrName>
                                          <p:attrName>ppt_y</p:attrName>
                                        </p:attrNameLst>
                                      </p:cBhvr>
                                      <p:rCtr x="2120000" y="-1000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21624"/>
                                        </p:tgtEl>
                                        <p:attrNameLst>
                                          <p:attrName>style.visibility</p:attrName>
                                        </p:attrNameLst>
                                      </p:cBhvr>
                                      <p:to>
                                        <p:strVal val="hidden"/>
                                      </p:to>
                                    </p:set>
                                  </p:childTnLst>
                                </p:cTn>
                              </p:par>
                            </p:childTnLst>
                          </p:cTn>
                        </p:par>
                        <p:par>
                          <p:cTn id="11" fill="hold" nodeType="afterGroup">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9216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4" grpId="0"/>
      <p:bldP spid="921635"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Footer Placeholder 3">
            <a:extLst>
              <a:ext uri="{FF2B5EF4-FFF2-40B4-BE49-F238E27FC236}">
                <a16:creationId xmlns:a16="http://schemas.microsoft.com/office/drawing/2014/main" id="{61BC606F-9EBA-4C6D-9E08-0A22430222B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40291" name="Slide Number Placeholder 4">
            <a:extLst>
              <a:ext uri="{FF2B5EF4-FFF2-40B4-BE49-F238E27FC236}">
                <a16:creationId xmlns:a16="http://schemas.microsoft.com/office/drawing/2014/main" id="{095000DB-B7B4-40BD-9FEF-7415FB0C06A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3AFB0BAE-4355-4723-9836-5F02CAB61BC5}" type="slidenum">
              <a:rPr lang="ar-SA" altLang="zh-CN" sz="1400" b="0">
                <a:solidFill>
                  <a:schemeClr val="tx1"/>
                </a:solidFill>
                <a:latin typeface="Arial" panose="020B0604020202020204" pitchFamily="34" charset="0"/>
              </a:rPr>
              <a:pPr/>
              <a:t>132</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40292" name="Picture 101" descr="magic">
            <a:extLst>
              <a:ext uri="{FF2B5EF4-FFF2-40B4-BE49-F238E27FC236}">
                <a16:creationId xmlns:a16="http://schemas.microsoft.com/office/drawing/2014/main" id="{2444F243-46EE-4667-BEDD-97AB14BB97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3" name="Oval 69">
            <a:extLst>
              <a:ext uri="{FF2B5EF4-FFF2-40B4-BE49-F238E27FC236}">
                <a16:creationId xmlns:a16="http://schemas.microsoft.com/office/drawing/2014/main" id="{D302D8A3-2A71-4C84-907E-0C2DCE332F1F}"/>
              </a:ext>
            </a:extLst>
          </p:cNvPr>
          <p:cNvSpPr>
            <a:spLocks noChangeArrowheads="1"/>
          </p:cNvSpPr>
          <p:nvPr/>
        </p:nvSpPr>
        <p:spPr bwMode="auto">
          <a:xfrm>
            <a:off x="3259138" y="2736850"/>
            <a:ext cx="2538412" cy="2536825"/>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0294" name="Rectangle 2">
            <a:extLst>
              <a:ext uri="{FF2B5EF4-FFF2-40B4-BE49-F238E27FC236}">
                <a16:creationId xmlns:a16="http://schemas.microsoft.com/office/drawing/2014/main" id="{0DB78D3B-1109-4C96-B9B3-FA15A404C001}"/>
              </a:ext>
            </a:extLst>
          </p:cNvPr>
          <p:cNvSpPr>
            <a:spLocks noGrp="1" noChangeArrowheads="1"/>
          </p:cNvSpPr>
          <p:nvPr>
            <p:ph type="title"/>
          </p:nvPr>
        </p:nvSpPr>
        <p:spPr/>
        <p:txBody>
          <a:bodyPr/>
          <a:lstStyle/>
          <a:p>
            <a:r>
              <a:rPr lang="en-US" altLang="zh-CN" sz="4000">
                <a:ea typeface="宋体" panose="02010600030101010101" pitchFamily="2" charset="-122"/>
              </a:rPr>
              <a:t>Two-Thread Bounded Precedence Graph</a:t>
            </a:r>
          </a:p>
        </p:txBody>
      </p:sp>
      <p:sp>
        <p:nvSpPr>
          <p:cNvPr id="140295" name="Oval 62">
            <a:extLst>
              <a:ext uri="{FF2B5EF4-FFF2-40B4-BE49-F238E27FC236}">
                <a16:creationId xmlns:a16="http://schemas.microsoft.com/office/drawing/2014/main" id="{6BD4D3D6-CCBA-40E2-BC98-D0491A74096D}"/>
              </a:ext>
            </a:extLst>
          </p:cNvPr>
          <p:cNvSpPr>
            <a:spLocks noChangeArrowheads="1"/>
          </p:cNvSpPr>
          <p:nvPr/>
        </p:nvSpPr>
        <p:spPr bwMode="auto">
          <a:xfrm>
            <a:off x="4237038" y="2443163"/>
            <a:ext cx="595312" cy="595312"/>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0</a:t>
            </a:r>
          </a:p>
        </p:txBody>
      </p:sp>
      <p:grpSp>
        <p:nvGrpSpPr>
          <p:cNvPr id="140296" name="Group 71">
            <a:extLst>
              <a:ext uri="{FF2B5EF4-FFF2-40B4-BE49-F238E27FC236}">
                <a16:creationId xmlns:a16="http://schemas.microsoft.com/office/drawing/2014/main" id="{C0D758AC-2104-437E-BBE4-088C125B45FE}"/>
              </a:ext>
            </a:extLst>
          </p:cNvPr>
          <p:cNvGrpSpPr>
            <a:grpSpLocks/>
          </p:cNvGrpSpPr>
          <p:nvPr/>
        </p:nvGrpSpPr>
        <p:grpSpPr bwMode="auto">
          <a:xfrm>
            <a:off x="3151188" y="4394200"/>
            <a:ext cx="2768600" cy="595313"/>
            <a:chOff x="1985" y="2462"/>
            <a:chExt cx="1744" cy="375"/>
          </a:xfrm>
        </p:grpSpPr>
        <p:sp>
          <p:nvSpPr>
            <p:cNvPr id="140300" name="Oval 63">
              <a:extLst>
                <a:ext uri="{FF2B5EF4-FFF2-40B4-BE49-F238E27FC236}">
                  <a16:creationId xmlns:a16="http://schemas.microsoft.com/office/drawing/2014/main" id="{7F1A88BB-E5FE-499C-9624-C192CB658829}"/>
                </a:ext>
              </a:extLst>
            </p:cNvPr>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1</a:t>
              </a:r>
            </a:p>
          </p:txBody>
        </p:sp>
        <p:sp>
          <p:nvSpPr>
            <p:cNvPr id="140301" name="Oval 64">
              <a:extLst>
                <a:ext uri="{FF2B5EF4-FFF2-40B4-BE49-F238E27FC236}">
                  <a16:creationId xmlns:a16="http://schemas.microsoft.com/office/drawing/2014/main" id="{DD81BD9A-F30D-4663-9379-59D134782876}"/>
                </a:ext>
              </a:extLst>
            </p:cNvPr>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2</a:t>
              </a:r>
            </a:p>
          </p:txBody>
        </p:sp>
      </p:grpSp>
      <p:sp>
        <p:nvSpPr>
          <p:cNvPr id="140297" name="Line 77">
            <a:extLst>
              <a:ext uri="{FF2B5EF4-FFF2-40B4-BE49-F238E27FC236}">
                <a16:creationId xmlns:a16="http://schemas.microsoft.com/office/drawing/2014/main" id="{73FEF758-3224-4367-A56B-70FA8352F4A1}"/>
              </a:ext>
            </a:extLst>
          </p:cNvPr>
          <p:cNvSpPr>
            <a:spLocks noChangeShapeType="1"/>
          </p:cNvSpPr>
          <p:nvPr/>
        </p:nvSpPr>
        <p:spPr bwMode="auto">
          <a:xfrm>
            <a:off x="3270250" y="4157663"/>
            <a:ext cx="57150" cy="2905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0298" name="Line 79">
            <a:extLst>
              <a:ext uri="{FF2B5EF4-FFF2-40B4-BE49-F238E27FC236}">
                <a16:creationId xmlns:a16="http://schemas.microsoft.com/office/drawing/2014/main" id="{AF106901-DA81-498B-80C1-32A331F35549}"/>
              </a:ext>
            </a:extLst>
          </p:cNvPr>
          <p:cNvSpPr>
            <a:spLocks noChangeShapeType="1"/>
          </p:cNvSpPr>
          <p:nvPr/>
        </p:nvSpPr>
        <p:spPr bwMode="auto">
          <a:xfrm rot="-7272518">
            <a:off x="5304632" y="4818856"/>
            <a:ext cx="57150" cy="29051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0299" name="Line 80">
            <a:extLst>
              <a:ext uri="{FF2B5EF4-FFF2-40B4-BE49-F238E27FC236}">
                <a16:creationId xmlns:a16="http://schemas.microsoft.com/office/drawing/2014/main" id="{D141E56D-193E-4E94-A303-3FCC7CCBE67F}"/>
              </a:ext>
            </a:extLst>
          </p:cNvPr>
          <p:cNvSpPr>
            <a:spLocks noChangeShapeType="1"/>
          </p:cNvSpPr>
          <p:nvPr/>
        </p:nvSpPr>
        <p:spPr bwMode="auto">
          <a:xfrm rot="7687909">
            <a:off x="4863306" y="2618582"/>
            <a:ext cx="130175" cy="3794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Footer Placeholder 3">
            <a:extLst>
              <a:ext uri="{FF2B5EF4-FFF2-40B4-BE49-F238E27FC236}">
                <a16:creationId xmlns:a16="http://schemas.microsoft.com/office/drawing/2014/main" id="{E8A0A383-5AA0-4146-A890-92B21FEAFC2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41315" name="Slide Number Placeholder 4">
            <a:extLst>
              <a:ext uri="{FF2B5EF4-FFF2-40B4-BE49-F238E27FC236}">
                <a16:creationId xmlns:a16="http://schemas.microsoft.com/office/drawing/2014/main" id="{96859884-BBA6-4F7A-AE40-E9A1822D952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C6A0CF49-890A-45B7-A86E-F143F808F98F}" type="slidenum">
              <a:rPr lang="ar-SA" altLang="zh-CN" sz="1400" b="0">
                <a:solidFill>
                  <a:schemeClr val="tx1"/>
                </a:solidFill>
                <a:latin typeface="Arial" panose="020B0604020202020204" pitchFamily="34" charset="0"/>
              </a:rPr>
              <a:pPr/>
              <a:t>133</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41316" name="Picture 2" descr="magic">
            <a:extLst>
              <a:ext uri="{FF2B5EF4-FFF2-40B4-BE49-F238E27FC236}">
                <a16:creationId xmlns:a16="http://schemas.microsoft.com/office/drawing/2014/main" id="{DD9654F7-626A-4E36-A68E-524BF0458A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Oval 3">
            <a:extLst>
              <a:ext uri="{FF2B5EF4-FFF2-40B4-BE49-F238E27FC236}">
                <a16:creationId xmlns:a16="http://schemas.microsoft.com/office/drawing/2014/main" id="{F0FACEC2-096B-4C5B-B93B-8220479A0988}"/>
              </a:ext>
            </a:extLst>
          </p:cNvPr>
          <p:cNvSpPr>
            <a:spLocks noChangeArrowheads="1"/>
          </p:cNvSpPr>
          <p:nvPr/>
        </p:nvSpPr>
        <p:spPr bwMode="auto">
          <a:xfrm>
            <a:off x="3259138" y="2736850"/>
            <a:ext cx="2538412" cy="2536825"/>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1318" name="Rectangle 4">
            <a:extLst>
              <a:ext uri="{FF2B5EF4-FFF2-40B4-BE49-F238E27FC236}">
                <a16:creationId xmlns:a16="http://schemas.microsoft.com/office/drawing/2014/main" id="{F80D136E-4621-4902-B8B2-94091A614F18}"/>
              </a:ext>
            </a:extLst>
          </p:cNvPr>
          <p:cNvSpPr>
            <a:spLocks noGrp="1" noChangeArrowheads="1"/>
          </p:cNvSpPr>
          <p:nvPr>
            <p:ph type="title"/>
          </p:nvPr>
        </p:nvSpPr>
        <p:spPr/>
        <p:txBody>
          <a:bodyPr/>
          <a:lstStyle/>
          <a:p>
            <a:r>
              <a:rPr lang="en-US" altLang="zh-CN" sz="4000">
                <a:ea typeface="宋体" panose="02010600030101010101" pitchFamily="2" charset="-122"/>
              </a:rPr>
              <a:t>Two-Thread Bounded Precedence Graph</a:t>
            </a:r>
          </a:p>
        </p:txBody>
      </p:sp>
      <p:sp>
        <p:nvSpPr>
          <p:cNvPr id="141319" name="Oval 5">
            <a:extLst>
              <a:ext uri="{FF2B5EF4-FFF2-40B4-BE49-F238E27FC236}">
                <a16:creationId xmlns:a16="http://schemas.microsoft.com/office/drawing/2014/main" id="{959C3402-F356-4C6F-8E05-C7654A06C4B4}"/>
              </a:ext>
            </a:extLst>
          </p:cNvPr>
          <p:cNvSpPr>
            <a:spLocks noChangeArrowheads="1"/>
          </p:cNvSpPr>
          <p:nvPr/>
        </p:nvSpPr>
        <p:spPr bwMode="auto">
          <a:xfrm>
            <a:off x="4237038" y="2443163"/>
            <a:ext cx="595312" cy="595312"/>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0</a:t>
            </a:r>
          </a:p>
        </p:txBody>
      </p:sp>
      <p:grpSp>
        <p:nvGrpSpPr>
          <p:cNvPr id="141320" name="Group 6">
            <a:extLst>
              <a:ext uri="{FF2B5EF4-FFF2-40B4-BE49-F238E27FC236}">
                <a16:creationId xmlns:a16="http://schemas.microsoft.com/office/drawing/2014/main" id="{54D39D80-C36E-4EC7-B03C-8C0B97282EB5}"/>
              </a:ext>
            </a:extLst>
          </p:cNvPr>
          <p:cNvGrpSpPr>
            <a:grpSpLocks/>
          </p:cNvGrpSpPr>
          <p:nvPr/>
        </p:nvGrpSpPr>
        <p:grpSpPr bwMode="auto">
          <a:xfrm>
            <a:off x="3151188" y="4394200"/>
            <a:ext cx="2768600" cy="595313"/>
            <a:chOff x="1985" y="2462"/>
            <a:chExt cx="1744" cy="375"/>
          </a:xfrm>
        </p:grpSpPr>
        <p:sp>
          <p:nvSpPr>
            <p:cNvPr id="141334" name="Oval 7">
              <a:extLst>
                <a:ext uri="{FF2B5EF4-FFF2-40B4-BE49-F238E27FC236}">
                  <a16:creationId xmlns:a16="http://schemas.microsoft.com/office/drawing/2014/main" id="{F3D1DEBE-C77A-44EA-8481-F6F9D1B0E3DC}"/>
                </a:ext>
              </a:extLst>
            </p:cNvPr>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1</a:t>
              </a:r>
            </a:p>
          </p:txBody>
        </p:sp>
        <p:sp>
          <p:nvSpPr>
            <p:cNvPr id="141335" name="Oval 8">
              <a:extLst>
                <a:ext uri="{FF2B5EF4-FFF2-40B4-BE49-F238E27FC236}">
                  <a16:creationId xmlns:a16="http://schemas.microsoft.com/office/drawing/2014/main" id="{9921223B-218E-4E62-98F3-9B133C35803D}"/>
                </a:ext>
              </a:extLst>
            </p:cNvPr>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2</a:t>
              </a:r>
            </a:p>
          </p:txBody>
        </p:sp>
      </p:grpSp>
      <p:sp>
        <p:nvSpPr>
          <p:cNvPr id="141321" name="Line 9">
            <a:extLst>
              <a:ext uri="{FF2B5EF4-FFF2-40B4-BE49-F238E27FC236}">
                <a16:creationId xmlns:a16="http://schemas.microsoft.com/office/drawing/2014/main" id="{E834B438-DBEB-4B51-9BC5-88EA9A0846A7}"/>
              </a:ext>
            </a:extLst>
          </p:cNvPr>
          <p:cNvSpPr>
            <a:spLocks noChangeShapeType="1"/>
          </p:cNvSpPr>
          <p:nvPr/>
        </p:nvSpPr>
        <p:spPr bwMode="auto">
          <a:xfrm>
            <a:off x="3270250" y="4157663"/>
            <a:ext cx="57150" cy="2905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1322" name="Line 10">
            <a:extLst>
              <a:ext uri="{FF2B5EF4-FFF2-40B4-BE49-F238E27FC236}">
                <a16:creationId xmlns:a16="http://schemas.microsoft.com/office/drawing/2014/main" id="{6D6D17BB-FB15-4E36-9A7D-2830C1C3F03E}"/>
              </a:ext>
            </a:extLst>
          </p:cNvPr>
          <p:cNvSpPr>
            <a:spLocks noChangeShapeType="1"/>
          </p:cNvSpPr>
          <p:nvPr/>
        </p:nvSpPr>
        <p:spPr bwMode="auto">
          <a:xfrm rot="-7272518">
            <a:off x="5304632" y="4818856"/>
            <a:ext cx="57150" cy="29051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1323" name="Line 11">
            <a:extLst>
              <a:ext uri="{FF2B5EF4-FFF2-40B4-BE49-F238E27FC236}">
                <a16:creationId xmlns:a16="http://schemas.microsoft.com/office/drawing/2014/main" id="{41A7F88E-1B39-4903-83D8-DB05F5B6C0D9}"/>
              </a:ext>
            </a:extLst>
          </p:cNvPr>
          <p:cNvSpPr>
            <a:spLocks noChangeShapeType="1"/>
          </p:cNvSpPr>
          <p:nvPr/>
        </p:nvSpPr>
        <p:spPr bwMode="auto">
          <a:xfrm rot="7687909">
            <a:off x="4863306" y="2618582"/>
            <a:ext cx="130175" cy="3794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1324" name="Group 12">
            <a:extLst>
              <a:ext uri="{FF2B5EF4-FFF2-40B4-BE49-F238E27FC236}">
                <a16:creationId xmlns:a16="http://schemas.microsoft.com/office/drawing/2014/main" id="{FFEF223B-B156-450A-899B-9119DE607ACB}"/>
              </a:ext>
            </a:extLst>
          </p:cNvPr>
          <p:cNvGrpSpPr>
            <a:grpSpLocks/>
          </p:cNvGrpSpPr>
          <p:nvPr/>
        </p:nvGrpSpPr>
        <p:grpSpPr bwMode="auto">
          <a:xfrm>
            <a:off x="3957638" y="3186113"/>
            <a:ext cx="1103312" cy="939800"/>
            <a:chOff x="1043" y="2546"/>
            <a:chExt cx="869" cy="740"/>
          </a:xfrm>
        </p:grpSpPr>
        <p:sp>
          <p:nvSpPr>
            <p:cNvPr id="141326" name="Freeform 13">
              <a:extLst>
                <a:ext uri="{FF2B5EF4-FFF2-40B4-BE49-F238E27FC236}">
                  <a16:creationId xmlns:a16="http://schemas.microsoft.com/office/drawing/2014/main" id="{B8D26F24-91B0-4CA1-B0A1-52448D288361}"/>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1327" name="Freeform 14">
              <a:extLst>
                <a:ext uri="{FF2B5EF4-FFF2-40B4-BE49-F238E27FC236}">
                  <a16:creationId xmlns:a16="http://schemas.microsoft.com/office/drawing/2014/main" id="{A62E9ACD-78F5-4D3B-9A75-086582641D56}"/>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1328" name="Freeform 15">
              <a:extLst>
                <a:ext uri="{FF2B5EF4-FFF2-40B4-BE49-F238E27FC236}">
                  <a16:creationId xmlns:a16="http://schemas.microsoft.com/office/drawing/2014/main" id="{29048B6D-6891-4634-9F9C-43679E5C4E42}"/>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1329" name="Freeform 16">
              <a:extLst>
                <a:ext uri="{FF2B5EF4-FFF2-40B4-BE49-F238E27FC236}">
                  <a16:creationId xmlns:a16="http://schemas.microsoft.com/office/drawing/2014/main" id="{50FD1D06-8235-48F9-AFF6-FFC53E01628A}"/>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1330" name="AutoShape 17">
              <a:extLst>
                <a:ext uri="{FF2B5EF4-FFF2-40B4-BE49-F238E27FC236}">
                  <a16:creationId xmlns:a16="http://schemas.microsoft.com/office/drawing/2014/main" id="{5A7E25D3-D94B-40D5-8F2F-695E7872C97E}"/>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zh-CN" altLang="en-US"/>
            </a:p>
          </p:txBody>
        </p:sp>
        <p:sp>
          <p:nvSpPr>
            <p:cNvPr id="141331" name="Rectangle 18">
              <a:extLst>
                <a:ext uri="{FF2B5EF4-FFF2-40B4-BE49-F238E27FC236}">
                  <a16:creationId xmlns:a16="http://schemas.microsoft.com/office/drawing/2014/main" id="{42EFFF06-3437-4893-A750-77D908DDC4D0}"/>
                </a:ext>
              </a:extLst>
            </p:cNvPr>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1332" name="Freeform 19">
              <a:extLst>
                <a:ext uri="{FF2B5EF4-FFF2-40B4-BE49-F238E27FC236}">
                  <a16:creationId xmlns:a16="http://schemas.microsoft.com/office/drawing/2014/main" id="{9D245670-E82E-49F5-9A02-BB819B64D7F4}"/>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1333" name="Freeform 20">
              <a:extLst>
                <a:ext uri="{FF2B5EF4-FFF2-40B4-BE49-F238E27FC236}">
                  <a16:creationId xmlns:a16="http://schemas.microsoft.com/office/drawing/2014/main" id="{2E86EF0D-4426-4128-9B6B-3633CE65CC2D}"/>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41325" name="AutoShape 30">
            <a:extLst>
              <a:ext uri="{FF2B5EF4-FFF2-40B4-BE49-F238E27FC236}">
                <a16:creationId xmlns:a16="http://schemas.microsoft.com/office/drawing/2014/main" id="{64FEB486-D1E5-494E-9595-EA934214575B}"/>
              </a:ext>
            </a:extLst>
          </p:cNvPr>
          <p:cNvSpPr>
            <a:spLocks noChangeArrowheads="1"/>
          </p:cNvSpPr>
          <p:nvPr/>
        </p:nvSpPr>
        <p:spPr bwMode="auto">
          <a:xfrm>
            <a:off x="4173538" y="2354263"/>
            <a:ext cx="747712" cy="719137"/>
          </a:xfrm>
          <a:prstGeom prst="wedgeRoundRectCallout">
            <a:avLst>
              <a:gd name="adj1" fmla="val -8810"/>
              <a:gd name="adj2" fmla="val 67662"/>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a:latin typeface="Arial" panose="020B0604020202020204" pitchFamily="34" charset="0"/>
            </a:endParaRPr>
          </a:p>
        </p:txBody>
      </p:sp>
    </p:spTree>
  </p:cSld>
  <p:clrMapOvr>
    <a:masterClrMapping/>
  </p:clrMapOvr>
  <p:transition spd="slow"/>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ooter Placeholder 3">
            <a:extLst>
              <a:ext uri="{FF2B5EF4-FFF2-40B4-BE49-F238E27FC236}">
                <a16:creationId xmlns:a16="http://schemas.microsoft.com/office/drawing/2014/main" id="{FBA30764-0D8C-483C-BEDB-D07239087CF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42339" name="Slide Number Placeholder 4">
            <a:extLst>
              <a:ext uri="{FF2B5EF4-FFF2-40B4-BE49-F238E27FC236}">
                <a16:creationId xmlns:a16="http://schemas.microsoft.com/office/drawing/2014/main" id="{ABEC9997-7027-44C8-B497-79C045E142D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1DB298CA-DF0D-4A9A-9D57-4A7765BCEA01}" type="slidenum">
              <a:rPr lang="ar-SA" altLang="zh-CN" sz="1400" b="0">
                <a:solidFill>
                  <a:schemeClr val="tx1"/>
                </a:solidFill>
                <a:latin typeface="Arial" panose="020B0604020202020204" pitchFamily="34" charset="0"/>
              </a:rPr>
              <a:pPr/>
              <a:t>134</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42340" name="Picture 2" descr="magic">
            <a:extLst>
              <a:ext uri="{FF2B5EF4-FFF2-40B4-BE49-F238E27FC236}">
                <a16:creationId xmlns:a16="http://schemas.microsoft.com/office/drawing/2014/main" id="{79BF64FC-9647-4774-B9AE-56C1775DD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1" name="Oval 3">
            <a:extLst>
              <a:ext uri="{FF2B5EF4-FFF2-40B4-BE49-F238E27FC236}">
                <a16:creationId xmlns:a16="http://schemas.microsoft.com/office/drawing/2014/main" id="{D3E50591-CB08-4AB8-84CB-1C648558B6E0}"/>
              </a:ext>
            </a:extLst>
          </p:cNvPr>
          <p:cNvSpPr>
            <a:spLocks noChangeArrowheads="1"/>
          </p:cNvSpPr>
          <p:nvPr/>
        </p:nvSpPr>
        <p:spPr bwMode="auto">
          <a:xfrm>
            <a:off x="3259138" y="2736850"/>
            <a:ext cx="2538412" cy="2536825"/>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2342" name="Rectangle 4">
            <a:extLst>
              <a:ext uri="{FF2B5EF4-FFF2-40B4-BE49-F238E27FC236}">
                <a16:creationId xmlns:a16="http://schemas.microsoft.com/office/drawing/2014/main" id="{A9AB1ED0-9435-46B9-BC71-2A19C4866BA5}"/>
              </a:ext>
            </a:extLst>
          </p:cNvPr>
          <p:cNvSpPr>
            <a:spLocks noGrp="1" noChangeArrowheads="1"/>
          </p:cNvSpPr>
          <p:nvPr>
            <p:ph type="title"/>
          </p:nvPr>
        </p:nvSpPr>
        <p:spPr/>
        <p:txBody>
          <a:bodyPr/>
          <a:lstStyle/>
          <a:p>
            <a:r>
              <a:rPr lang="en-US" altLang="zh-CN" sz="4000">
                <a:ea typeface="宋体" panose="02010600030101010101" pitchFamily="2" charset="-122"/>
              </a:rPr>
              <a:t>Two-Thread Bounded Precedence Graph</a:t>
            </a:r>
          </a:p>
        </p:txBody>
      </p:sp>
      <p:sp>
        <p:nvSpPr>
          <p:cNvPr id="142343" name="Oval 5">
            <a:extLst>
              <a:ext uri="{FF2B5EF4-FFF2-40B4-BE49-F238E27FC236}">
                <a16:creationId xmlns:a16="http://schemas.microsoft.com/office/drawing/2014/main" id="{0D114E41-3D54-4F86-8478-228F040656D8}"/>
              </a:ext>
            </a:extLst>
          </p:cNvPr>
          <p:cNvSpPr>
            <a:spLocks noChangeArrowheads="1"/>
          </p:cNvSpPr>
          <p:nvPr/>
        </p:nvSpPr>
        <p:spPr bwMode="auto">
          <a:xfrm>
            <a:off x="4237038" y="2443163"/>
            <a:ext cx="595312" cy="595312"/>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0</a:t>
            </a:r>
          </a:p>
        </p:txBody>
      </p:sp>
      <p:grpSp>
        <p:nvGrpSpPr>
          <p:cNvPr id="142344" name="Group 6">
            <a:extLst>
              <a:ext uri="{FF2B5EF4-FFF2-40B4-BE49-F238E27FC236}">
                <a16:creationId xmlns:a16="http://schemas.microsoft.com/office/drawing/2014/main" id="{61ED2983-88DE-46BD-A595-C07764B7FE8B}"/>
              </a:ext>
            </a:extLst>
          </p:cNvPr>
          <p:cNvGrpSpPr>
            <a:grpSpLocks/>
          </p:cNvGrpSpPr>
          <p:nvPr/>
        </p:nvGrpSpPr>
        <p:grpSpPr bwMode="auto">
          <a:xfrm>
            <a:off x="3151188" y="4394200"/>
            <a:ext cx="2768600" cy="595313"/>
            <a:chOff x="1985" y="2462"/>
            <a:chExt cx="1744" cy="375"/>
          </a:xfrm>
        </p:grpSpPr>
        <p:sp>
          <p:nvSpPr>
            <p:cNvPr id="142368" name="Oval 7">
              <a:extLst>
                <a:ext uri="{FF2B5EF4-FFF2-40B4-BE49-F238E27FC236}">
                  <a16:creationId xmlns:a16="http://schemas.microsoft.com/office/drawing/2014/main" id="{16422549-C03D-4CFA-95A4-650A326E4866}"/>
                </a:ext>
              </a:extLst>
            </p:cNvPr>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1</a:t>
              </a:r>
            </a:p>
          </p:txBody>
        </p:sp>
        <p:sp>
          <p:nvSpPr>
            <p:cNvPr id="142369" name="Oval 8">
              <a:extLst>
                <a:ext uri="{FF2B5EF4-FFF2-40B4-BE49-F238E27FC236}">
                  <a16:creationId xmlns:a16="http://schemas.microsoft.com/office/drawing/2014/main" id="{EA5FBCA1-C4CF-4DB7-AB4A-6170D15C93C9}"/>
                </a:ext>
              </a:extLst>
            </p:cNvPr>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2</a:t>
              </a:r>
            </a:p>
          </p:txBody>
        </p:sp>
      </p:grpSp>
      <p:sp>
        <p:nvSpPr>
          <p:cNvPr id="142345" name="Line 9">
            <a:extLst>
              <a:ext uri="{FF2B5EF4-FFF2-40B4-BE49-F238E27FC236}">
                <a16:creationId xmlns:a16="http://schemas.microsoft.com/office/drawing/2014/main" id="{6B3FEE9E-33CE-4A53-9333-A04F06E60886}"/>
              </a:ext>
            </a:extLst>
          </p:cNvPr>
          <p:cNvSpPr>
            <a:spLocks noChangeShapeType="1"/>
          </p:cNvSpPr>
          <p:nvPr/>
        </p:nvSpPr>
        <p:spPr bwMode="auto">
          <a:xfrm>
            <a:off x="3270250" y="4157663"/>
            <a:ext cx="57150" cy="2905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2346" name="Line 10">
            <a:extLst>
              <a:ext uri="{FF2B5EF4-FFF2-40B4-BE49-F238E27FC236}">
                <a16:creationId xmlns:a16="http://schemas.microsoft.com/office/drawing/2014/main" id="{29F7E7B9-63AB-4689-8245-BDAE55FA5B57}"/>
              </a:ext>
            </a:extLst>
          </p:cNvPr>
          <p:cNvSpPr>
            <a:spLocks noChangeShapeType="1"/>
          </p:cNvSpPr>
          <p:nvPr/>
        </p:nvSpPr>
        <p:spPr bwMode="auto">
          <a:xfrm rot="-7272518">
            <a:off x="5304632" y="4818856"/>
            <a:ext cx="57150" cy="29051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2347" name="Line 11">
            <a:extLst>
              <a:ext uri="{FF2B5EF4-FFF2-40B4-BE49-F238E27FC236}">
                <a16:creationId xmlns:a16="http://schemas.microsoft.com/office/drawing/2014/main" id="{A4EFCEF1-957C-4285-845A-899E7FB514C3}"/>
              </a:ext>
            </a:extLst>
          </p:cNvPr>
          <p:cNvSpPr>
            <a:spLocks noChangeShapeType="1"/>
          </p:cNvSpPr>
          <p:nvPr/>
        </p:nvSpPr>
        <p:spPr bwMode="auto">
          <a:xfrm rot="7687909">
            <a:off x="4863306" y="2618582"/>
            <a:ext cx="130175" cy="3794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2348" name="Group 12">
            <a:extLst>
              <a:ext uri="{FF2B5EF4-FFF2-40B4-BE49-F238E27FC236}">
                <a16:creationId xmlns:a16="http://schemas.microsoft.com/office/drawing/2014/main" id="{A74A2D06-4240-40A4-A7CA-7FC147B68EA6}"/>
              </a:ext>
            </a:extLst>
          </p:cNvPr>
          <p:cNvGrpSpPr>
            <a:grpSpLocks/>
          </p:cNvGrpSpPr>
          <p:nvPr/>
        </p:nvGrpSpPr>
        <p:grpSpPr bwMode="auto">
          <a:xfrm>
            <a:off x="3957638" y="3186113"/>
            <a:ext cx="1103312" cy="939800"/>
            <a:chOff x="1043" y="2546"/>
            <a:chExt cx="869" cy="740"/>
          </a:xfrm>
        </p:grpSpPr>
        <p:sp>
          <p:nvSpPr>
            <p:cNvPr id="142360" name="Freeform 13">
              <a:extLst>
                <a:ext uri="{FF2B5EF4-FFF2-40B4-BE49-F238E27FC236}">
                  <a16:creationId xmlns:a16="http://schemas.microsoft.com/office/drawing/2014/main" id="{4EF65ECF-C946-47D5-8846-D756343E6A2D}"/>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2361" name="Freeform 14">
              <a:extLst>
                <a:ext uri="{FF2B5EF4-FFF2-40B4-BE49-F238E27FC236}">
                  <a16:creationId xmlns:a16="http://schemas.microsoft.com/office/drawing/2014/main" id="{ED51301F-6CBF-4D52-9F2B-D1BF807BA315}"/>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2362" name="Freeform 15">
              <a:extLst>
                <a:ext uri="{FF2B5EF4-FFF2-40B4-BE49-F238E27FC236}">
                  <a16:creationId xmlns:a16="http://schemas.microsoft.com/office/drawing/2014/main" id="{E1B316EE-AC52-4F87-B381-A4441E08E75E}"/>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2363" name="Freeform 16">
              <a:extLst>
                <a:ext uri="{FF2B5EF4-FFF2-40B4-BE49-F238E27FC236}">
                  <a16:creationId xmlns:a16="http://schemas.microsoft.com/office/drawing/2014/main" id="{9E398E16-799D-4469-BC0E-2EDD1FE17575}"/>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2364" name="AutoShape 17">
              <a:extLst>
                <a:ext uri="{FF2B5EF4-FFF2-40B4-BE49-F238E27FC236}">
                  <a16:creationId xmlns:a16="http://schemas.microsoft.com/office/drawing/2014/main" id="{D1542D51-BFF2-4DB8-826A-6D8D66508F55}"/>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zh-CN" altLang="en-US"/>
            </a:p>
          </p:txBody>
        </p:sp>
        <p:sp>
          <p:nvSpPr>
            <p:cNvPr id="142365" name="Rectangle 18">
              <a:extLst>
                <a:ext uri="{FF2B5EF4-FFF2-40B4-BE49-F238E27FC236}">
                  <a16:creationId xmlns:a16="http://schemas.microsoft.com/office/drawing/2014/main" id="{037BA245-7101-4E1F-B79B-357715D0FDF0}"/>
                </a:ext>
              </a:extLst>
            </p:cNvPr>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2366" name="Freeform 19">
              <a:extLst>
                <a:ext uri="{FF2B5EF4-FFF2-40B4-BE49-F238E27FC236}">
                  <a16:creationId xmlns:a16="http://schemas.microsoft.com/office/drawing/2014/main" id="{403922D0-CE46-42CC-BF4C-44B203D9285B}"/>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2367" name="Freeform 20">
              <a:extLst>
                <a:ext uri="{FF2B5EF4-FFF2-40B4-BE49-F238E27FC236}">
                  <a16:creationId xmlns:a16="http://schemas.microsoft.com/office/drawing/2014/main" id="{246EFD03-46C2-4799-B025-3692E1C00009}"/>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grpSp>
        <p:nvGrpSpPr>
          <p:cNvPr id="142349" name="Group 21">
            <a:extLst>
              <a:ext uri="{FF2B5EF4-FFF2-40B4-BE49-F238E27FC236}">
                <a16:creationId xmlns:a16="http://schemas.microsoft.com/office/drawing/2014/main" id="{593FC61C-9BDF-4DB6-90CC-9148AB971392}"/>
              </a:ext>
            </a:extLst>
          </p:cNvPr>
          <p:cNvGrpSpPr>
            <a:grpSpLocks/>
          </p:cNvGrpSpPr>
          <p:nvPr/>
        </p:nvGrpSpPr>
        <p:grpSpPr bwMode="auto">
          <a:xfrm>
            <a:off x="5159375" y="5146675"/>
            <a:ext cx="1103313" cy="939800"/>
            <a:chOff x="1906" y="2497"/>
            <a:chExt cx="695" cy="592"/>
          </a:xfrm>
        </p:grpSpPr>
        <p:sp>
          <p:nvSpPr>
            <p:cNvPr id="142352" name="Freeform 22">
              <a:extLst>
                <a:ext uri="{FF2B5EF4-FFF2-40B4-BE49-F238E27FC236}">
                  <a16:creationId xmlns:a16="http://schemas.microsoft.com/office/drawing/2014/main" id="{29ECB26B-4B5D-4E6D-B712-413E4E9A130F}"/>
                </a:ext>
              </a:extLst>
            </p:cNvPr>
            <p:cNvSpPr>
              <a:spLocks/>
            </p:cNvSpPr>
            <p:nvPr/>
          </p:nvSpPr>
          <p:spPr bwMode="auto">
            <a:xfrm>
              <a:off x="2487" y="2863"/>
              <a:ext cx="114" cy="223"/>
            </a:xfrm>
            <a:custGeom>
              <a:avLst/>
              <a:gdLst>
                <a:gd name="T0" fmla="*/ 0 w 143"/>
                <a:gd name="T1" fmla="*/ 0 h 278"/>
                <a:gd name="T2" fmla="*/ 9 w 143"/>
                <a:gd name="T3" fmla="*/ 3 h 278"/>
                <a:gd name="T4" fmla="*/ 9 w 143"/>
                <a:gd name="T5" fmla="*/ 17 h 278"/>
                <a:gd name="T6" fmla="*/ 7 w 143"/>
                <a:gd name="T7" fmla="*/ 20 h 278"/>
                <a:gd name="T8" fmla="*/ 6 w 143"/>
                <a:gd name="T9" fmla="*/ 7 h 278"/>
                <a:gd name="T10" fmla="*/ 2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2353" name="Freeform 23">
              <a:extLst>
                <a:ext uri="{FF2B5EF4-FFF2-40B4-BE49-F238E27FC236}">
                  <a16:creationId xmlns:a16="http://schemas.microsoft.com/office/drawing/2014/main" id="{C752E764-481B-4754-8FD6-A13EB736CDBF}"/>
                </a:ext>
              </a:extLst>
            </p:cNvPr>
            <p:cNvSpPr>
              <a:spLocks/>
            </p:cNvSpPr>
            <p:nvPr/>
          </p:nvSpPr>
          <p:spPr bwMode="auto">
            <a:xfrm>
              <a:off x="2461" y="2711"/>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2354" name="Freeform 24">
              <a:extLst>
                <a:ext uri="{FF2B5EF4-FFF2-40B4-BE49-F238E27FC236}">
                  <a16:creationId xmlns:a16="http://schemas.microsoft.com/office/drawing/2014/main" id="{0E9437D4-CD98-4A95-8705-3EE33A1A5773}"/>
                </a:ext>
              </a:extLst>
            </p:cNvPr>
            <p:cNvSpPr>
              <a:spLocks/>
            </p:cNvSpPr>
            <p:nvPr/>
          </p:nvSpPr>
          <p:spPr bwMode="auto">
            <a:xfrm flipH="1">
              <a:off x="1906" y="2867"/>
              <a:ext cx="114" cy="222"/>
            </a:xfrm>
            <a:custGeom>
              <a:avLst/>
              <a:gdLst>
                <a:gd name="T0" fmla="*/ 0 w 143"/>
                <a:gd name="T1" fmla="*/ 0 h 278"/>
                <a:gd name="T2" fmla="*/ 9 w 143"/>
                <a:gd name="T3" fmla="*/ 3 h 278"/>
                <a:gd name="T4" fmla="*/ 9 w 143"/>
                <a:gd name="T5" fmla="*/ 17 h 278"/>
                <a:gd name="T6" fmla="*/ 7 w 143"/>
                <a:gd name="T7" fmla="*/ 19 h 278"/>
                <a:gd name="T8" fmla="*/ 6 w 143"/>
                <a:gd name="T9" fmla="*/ 7 h 278"/>
                <a:gd name="T10" fmla="*/ 2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2355" name="Freeform 25">
              <a:extLst>
                <a:ext uri="{FF2B5EF4-FFF2-40B4-BE49-F238E27FC236}">
                  <a16:creationId xmlns:a16="http://schemas.microsoft.com/office/drawing/2014/main" id="{AAAAE0B0-7854-43D8-B77E-FE6DB2F6605C}"/>
                </a:ext>
              </a:extLst>
            </p:cNvPr>
            <p:cNvSpPr>
              <a:spLocks/>
            </p:cNvSpPr>
            <p:nvPr/>
          </p:nvSpPr>
          <p:spPr bwMode="auto">
            <a:xfrm flipH="1">
              <a:off x="1978" y="2727"/>
              <a:ext cx="69" cy="17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2356" name="AutoShape 26">
              <a:extLst>
                <a:ext uri="{FF2B5EF4-FFF2-40B4-BE49-F238E27FC236}">
                  <a16:creationId xmlns:a16="http://schemas.microsoft.com/office/drawing/2014/main" id="{212C5233-2612-412F-B221-82014050458F}"/>
                </a:ext>
              </a:extLst>
            </p:cNvPr>
            <p:cNvSpPr>
              <a:spLocks noChangeArrowheads="1"/>
            </p:cNvSpPr>
            <p:nvPr/>
          </p:nvSpPr>
          <p:spPr bwMode="auto">
            <a:xfrm flipV="1">
              <a:off x="2002" y="2497"/>
              <a:ext cx="525" cy="4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5 w 21600"/>
                <a:gd name="T13" fmla="*/ 4504 h 21600"/>
                <a:gd name="T14" fmla="*/ 17115 w 21600"/>
                <a:gd name="T15" fmla="*/ 1709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zh-CN" altLang="en-US"/>
            </a:p>
          </p:txBody>
        </p:sp>
        <p:sp>
          <p:nvSpPr>
            <p:cNvPr id="142357" name="Rectangle 27">
              <a:extLst>
                <a:ext uri="{FF2B5EF4-FFF2-40B4-BE49-F238E27FC236}">
                  <a16:creationId xmlns:a16="http://schemas.microsoft.com/office/drawing/2014/main" id="{BD2D7CE2-F242-4CC8-8011-03ACC4095A0A}"/>
                </a:ext>
              </a:extLst>
            </p:cNvPr>
            <p:cNvSpPr>
              <a:spLocks noChangeArrowheads="1"/>
            </p:cNvSpPr>
            <p:nvPr/>
          </p:nvSpPr>
          <p:spPr bwMode="auto">
            <a:xfrm>
              <a:off x="2002" y="2948"/>
              <a:ext cx="525" cy="126"/>
            </a:xfrm>
            <a:prstGeom prst="rect">
              <a:avLst/>
            </a:prstGeom>
            <a:solidFill>
              <a:schemeClr val="accent2"/>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2358" name="Freeform 28">
              <a:extLst>
                <a:ext uri="{FF2B5EF4-FFF2-40B4-BE49-F238E27FC236}">
                  <a16:creationId xmlns:a16="http://schemas.microsoft.com/office/drawing/2014/main" id="{4E16F359-0994-4AC5-9902-E9E1CDC00333}"/>
                </a:ext>
              </a:extLst>
            </p:cNvPr>
            <p:cNvSpPr>
              <a:spLocks/>
            </p:cNvSpPr>
            <p:nvPr/>
          </p:nvSpPr>
          <p:spPr bwMode="auto">
            <a:xfrm>
              <a:off x="2427" y="2572"/>
              <a:ext cx="68"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2359" name="Freeform 29">
              <a:extLst>
                <a:ext uri="{FF2B5EF4-FFF2-40B4-BE49-F238E27FC236}">
                  <a16:creationId xmlns:a16="http://schemas.microsoft.com/office/drawing/2014/main" id="{46608A90-5263-4623-8502-A77F428961C5}"/>
                </a:ext>
              </a:extLst>
            </p:cNvPr>
            <p:cNvSpPr>
              <a:spLocks/>
            </p:cNvSpPr>
            <p:nvPr/>
          </p:nvSpPr>
          <p:spPr bwMode="auto">
            <a:xfrm flipH="1">
              <a:off x="2020" y="2572"/>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42350" name="AutoShape 30">
            <a:extLst>
              <a:ext uri="{FF2B5EF4-FFF2-40B4-BE49-F238E27FC236}">
                <a16:creationId xmlns:a16="http://schemas.microsoft.com/office/drawing/2014/main" id="{AA4290C9-F244-4FF8-AC13-ED86F4C95C92}"/>
              </a:ext>
            </a:extLst>
          </p:cNvPr>
          <p:cNvSpPr>
            <a:spLocks noChangeArrowheads="1"/>
          </p:cNvSpPr>
          <p:nvPr/>
        </p:nvSpPr>
        <p:spPr bwMode="auto">
          <a:xfrm>
            <a:off x="4173538" y="2354263"/>
            <a:ext cx="747712" cy="719137"/>
          </a:xfrm>
          <a:prstGeom prst="wedgeRoundRectCallout">
            <a:avLst>
              <a:gd name="adj1" fmla="val -8810"/>
              <a:gd name="adj2" fmla="val 67662"/>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a:latin typeface="Arial" panose="020B0604020202020204" pitchFamily="34" charset="0"/>
            </a:endParaRPr>
          </a:p>
        </p:txBody>
      </p:sp>
      <p:sp>
        <p:nvSpPr>
          <p:cNvPr id="142351" name="AutoShape 31">
            <a:extLst>
              <a:ext uri="{FF2B5EF4-FFF2-40B4-BE49-F238E27FC236}">
                <a16:creationId xmlns:a16="http://schemas.microsoft.com/office/drawing/2014/main" id="{2F6B62BB-0F51-4211-B248-0E021A771464}"/>
              </a:ext>
            </a:extLst>
          </p:cNvPr>
          <p:cNvSpPr>
            <a:spLocks noChangeArrowheads="1"/>
          </p:cNvSpPr>
          <p:nvPr/>
        </p:nvSpPr>
        <p:spPr bwMode="auto">
          <a:xfrm>
            <a:off x="5240338" y="4335463"/>
            <a:ext cx="747712" cy="719137"/>
          </a:xfrm>
          <a:prstGeom prst="wedgeRoundRectCallout">
            <a:avLst>
              <a:gd name="adj1" fmla="val -2653"/>
              <a:gd name="adj2" fmla="val 63468"/>
              <a:gd name="adj3" fmla="val 16667"/>
            </a:avLst>
          </a:prstGeom>
          <a:noFill/>
          <a:ln w="3810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a:latin typeface="Arial" panose="020B0604020202020204" pitchFamily="34" charset="0"/>
            </a:endParaRPr>
          </a:p>
        </p:txBody>
      </p:sp>
    </p:spTree>
  </p:cSld>
  <p:clrMapOvr>
    <a:masterClrMapping/>
  </p:clrMapOvr>
  <p:transition spd="slow"/>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Footer Placeholder 3">
            <a:extLst>
              <a:ext uri="{FF2B5EF4-FFF2-40B4-BE49-F238E27FC236}">
                <a16:creationId xmlns:a16="http://schemas.microsoft.com/office/drawing/2014/main" id="{3C9CF3F6-6692-4B58-8EB1-B76D1CA41C7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43363" name="Slide Number Placeholder 4">
            <a:extLst>
              <a:ext uri="{FF2B5EF4-FFF2-40B4-BE49-F238E27FC236}">
                <a16:creationId xmlns:a16="http://schemas.microsoft.com/office/drawing/2014/main" id="{66F18D6D-7E11-457E-AFE8-E4900D8EB54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EF001D73-C1EA-47AE-9941-759D3AEA9E16}" type="slidenum">
              <a:rPr lang="ar-SA" altLang="zh-CN" sz="1400" b="0">
                <a:solidFill>
                  <a:schemeClr val="tx1"/>
                </a:solidFill>
                <a:latin typeface="Arial" panose="020B0604020202020204" pitchFamily="34" charset="0"/>
              </a:rPr>
              <a:pPr/>
              <a:t>135</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43364" name="Picture 42" descr="magic">
            <a:extLst>
              <a:ext uri="{FF2B5EF4-FFF2-40B4-BE49-F238E27FC236}">
                <a16:creationId xmlns:a16="http://schemas.microsoft.com/office/drawing/2014/main" id="{AE0AEDE3-384A-4084-A7C4-7450F637D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5" name="Oval 2">
            <a:extLst>
              <a:ext uri="{FF2B5EF4-FFF2-40B4-BE49-F238E27FC236}">
                <a16:creationId xmlns:a16="http://schemas.microsoft.com/office/drawing/2014/main" id="{35F6F7B2-5589-4E3E-B978-F3678085227B}"/>
              </a:ext>
            </a:extLst>
          </p:cNvPr>
          <p:cNvSpPr>
            <a:spLocks noChangeArrowheads="1"/>
          </p:cNvSpPr>
          <p:nvPr/>
        </p:nvSpPr>
        <p:spPr bwMode="auto">
          <a:xfrm>
            <a:off x="3259138" y="2736850"/>
            <a:ext cx="2538412" cy="2536825"/>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3366" name="Rectangle 3">
            <a:extLst>
              <a:ext uri="{FF2B5EF4-FFF2-40B4-BE49-F238E27FC236}">
                <a16:creationId xmlns:a16="http://schemas.microsoft.com/office/drawing/2014/main" id="{482937EB-9A03-4FF6-A85A-0619C63DCEAA}"/>
              </a:ext>
            </a:extLst>
          </p:cNvPr>
          <p:cNvSpPr>
            <a:spLocks noGrp="1" noChangeArrowheads="1"/>
          </p:cNvSpPr>
          <p:nvPr>
            <p:ph type="title"/>
          </p:nvPr>
        </p:nvSpPr>
        <p:spPr/>
        <p:txBody>
          <a:bodyPr/>
          <a:lstStyle/>
          <a:p>
            <a:r>
              <a:rPr lang="en-US" altLang="zh-CN" sz="4000">
                <a:ea typeface="宋体" panose="02010600030101010101" pitchFamily="2" charset="-122"/>
              </a:rPr>
              <a:t>Two-Thread Bounded Precedence Graph</a:t>
            </a:r>
          </a:p>
        </p:txBody>
      </p:sp>
      <p:sp>
        <p:nvSpPr>
          <p:cNvPr id="143367" name="Oval 4">
            <a:extLst>
              <a:ext uri="{FF2B5EF4-FFF2-40B4-BE49-F238E27FC236}">
                <a16:creationId xmlns:a16="http://schemas.microsoft.com/office/drawing/2014/main" id="{2F0D41A8-8DDA-41FC-AEB6-6A6CFD4F23D9}"/>
              </a:ext>
            </a:extLst>
          </p:cNvPr>
          <p:cNvSpPr>
            <a:spLocks noChangeArrowheads="1"/>
          </p:cNvSpPr>
          <p:nvPr/>
        </p:nvSpPr>
        <p:spPr bwMode="auto">
          <a:xfrm>
            <a:off x="4237038" y="2443163"/>
            <a:ext cx="595312" cy="595312"/>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0</a:t>
            </a:r>
          </a:p>
        </p:txBody>
      </p:sp>
      <p:grpSp>
        <p:nvGrpSpPr>
          <p:cNvPr id="143368" name="Group 5">
            <a:extLst>
              <a:ext uri="{FF2B5EF4-FFF2-40B4-BE49-F238E27FC236}">
                <a16:creationId xmlns:a16="http://schemas.microsoft.com/office/drawing/2014/main" id="{0705EEF0-0D9A-4535-B009-7A1BBEE2F6EA}"/>
              </a:ext>
            </a:extLst>
          </p:cNvPr>
          <p:cNvGrpSpPr>
            <a:grpSpLocks/>
          </p:cNvGrpSpPr>
          <p:nvPr/>
        </p:nvGrpSpPr>
        <p:grpSpPr bwMode="auto">
          <a:xfrm>
            <a:off x="3151188" y="4394200"/>
            <a:ext cx="2768600" cy="595313"/>
            <a:chOff x="1985" y="2462"/>
            <a:chExt cx="1744" cy="375"/>
          </a:xfrm>
        </p:grpSpPr>
        <p:sp>
          <p:nvSpPr>
            <p:cNvPr id="143393" name="Oval 6">
              <a:extLst>
                <a:ext uri="{FF2B5EF4-FFF2-40B4-BE49-F238E27FC236}">
                  <a16:creationId xmlns:a16="http://schemas.microsoft.com/office/drawing/2014/main" id="{ED3DB2C4-907D-43F2-8EF4-CF7EFF8B0204}"/>
                </a:ext>
              </a:extLst>
            </p:cNvPr>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1</a:t>
              </a:r>
            </a:p>
          </p:txBody>
        </p:sp>
        <p:sp>
          <p:nvSpPr>
            <p:cNvPr id="143394" name="Oval 7">
              <a:extLst>
                <a:ext uri="{FF2B5EF4-FFF2-40B4-BE49-F238E27FC236}">
                  <a16:creationId xmlns:a16="http://schemas.microsoft.com/office/drawing/2014/main" id="{78E4724F-33D1-433F-BC96-F0EB241D9EA1}"/>
                </a:ext>
              </a:extLst>
            </p:cNvPr>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2</a:t>
              </a:r>
            </a:p>
          </p:txBody>
        </p:sp>
      </p:grpSp>
      <p:grpSp>
        <p:nvGrpSpPr>
          <p:cNvPr id="143369" name="Group 17">
            <a:extLst>
              <a:ext uri="{FF2B5EF4-FFF2-40B4-BE49-F238E27FC236}">
                <a16:creationId xmlns:a16="http://schemas.microsoft.com/office/drawing/2014/main" id="{FD1AE605-3695-4EBA-8A19-B3F045A913AB}"/>
              </a:ext>
            </a:extLst>
          </p:cNvPr>
          <p:cNvGrpSpPr>
            <a:grpSpLocks/>
          </p:cNvGrpSpPr>
          <p:nvPr/>
        </p:nvGrpSpPr>
        <p:grpSpPr bwMode="auto">
          <a:xfrm>
            <a:off x="5159375" y="5157788"/>
            <a:ext cx="1103313" cy="939800"/>
            <a:chOff x="1906" y="2497"/>
            <a:chExt cx="695" cy="592"/>
          </a:xfrm>
        </p:grpSpPr>
        <p:sp>
          <p:nvSpPr>
            <p:cNvPr id="143385" name="Freeform 18">
              <a:extLst>
                <a:ext uri="{FF2B5EF4-FFF2-40B4-BE49-F238E27FC236}">
                  <a16:creationId xmlns:a16="http://schemas.microsoft.com/office/drawing/2014/main" id="{7F619BB2-D8A2-4319-A70E-DB077DDB5A9F}"/>
                </a:ext>
              </a:extLst>
            </p:cNvPr>
            <p:cNvSpPr>
              <a:spLocks/>
            </p:cNvSpPr>
            <p:nvPr/>
          </p:nvSpPr>
          <p:spPr bwMode="auto">
            <a:xfrm>
              <a:off x="2487" y="2863"/>
              <a:ext cx="114" cy="223"/>
            </a:xfrm>
            <a:custGeom>
              <a:avLst/>
              <a:gdLst>
                <a:gd name="T0" fmla="*/ 0 w 143"/>
                <a:gd name="T1" fmla="*/ 0 h 278"/>
                <a:gd name="T2" fmla="*/ 9 w 143"/>
                <a:gd name="T3" fmla="*/ 3 h 278"/>
                <a:gd name="T4" fmla="*/ 9 w 143"/>
                <a:gd name="T5" fmla="*/ 17 h 278"/>
                <a:gd name="T6" fmla="*/ 7 w 143"/>
                <a:gd name="T7" fmla="*/ 20 h 278"/>
                <a:gd name="T8" fmla="*/ 6 w 143"/>
                <a:gd name="T9" fmla="*/ 7 h 278"/>
                <a:gd name="T10" fmla="*/ 2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3386" name="Freeform 19">
              <a:extLst>
                <a:ext uri="{FF2B5EF4-FFF2-40B4-BE49-F238E27FC236}">
                  <a16:creationId xmlns:a16="http://schemas.microsoft.com/office/drawing/2014/main" id="{FD7F4269-17CB-40B1-A949-F1A2F4243AB6}"/>
                </a:ext>
              </a:extLst>
            </p:cNvPr>
            <p:cNvSpPr>
              <a:spLocks/>
            </p:cNvSpPr>
            <p:nvPr/>
          </p:nvSpPr>
          <p:spPr bwMode="auto">
            <a:xfrm>
              <a:off x="2461" y="2711"/>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3387" name="Freeform 20">
              <a:extLst>
                <a:ext uri="{FF2B5EF4-FFF2-40B4-BE49-F238E27FC236}">
                  <a16:creationId xmlns:a16="http://schemas.microsoft.com/office/drawing/2014/main" id="{588A9913-6EEC-4254-9A50-42B15D732477}"/>
                </a:ext>
              </a:extLst>
            </p:cNvPr>
            <p:cNvSpPr>
              <a:spLocks/>
            </p:cNvSpPr>
            <p:nvPr/>
          </p:nvSpPr>
          <p:spPr bwMode="auto">
            <a:xfrm flipH="1">
              <a:off x="1906" y="2867"/>
              <a:ext cx="114" cy="222"/>
            </a:xfrm>
            <a:custGeom>
              <a:avLst/>
              <a:gdLst>
                <a:gd name="T0" fmla="*/ 0 w 143"/>
                <a:gd name="T1" fmla="*/ 0 h 278"/>
                <a:gd name="T2" fmla="*/ 9 w 143"/>
                <a:gd name="T3" fmla="*/ 3 h 278"/>
                <a:gd name="T4" fmla="*/ 9 w 143"/>
                <a:gd name="T5" fmla="*/ 17 h 278"/>
                <a:gd name="T6" fmla="*/ 7 w 143"/>
                <a:gd name="T7" fmla="*/ 19 h 278"/>
                <a:gd name="T8" fmla="*/ 6 w 143"/>
                <a:gd name="T9" fmla="*/ 7 h 278"/>
                <a:gd name="T10" fmla="*/ 2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3388" name="Freeform 21">
              <a:extLst>
                <a:ext uri="{FF2B5EF4-FFF2-40B4-BE49-F238E27FC236}">
                  <a16:creationId xmlns:a16="http://schemas.microsoft.com/office/drawing/2014/main" id="{2AC10FC4-6F43-4946-B8B7-F23766FEC641}"/>
                </a:ext>
              </a:extLst>
            </p:cNvPr>
            <p:cNvSpPr>
              <a:spLocks/>
            </p:cNvSpPr>
            <p:nvPr/>
          </p:nvSpPr>
          <p:spPr bwMode="auto">
            <a:xfrm flipH="1">
              <a:off x="1978" y="2727"/>
              <a:ext cx="69" cy="17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3389" name="AutoShape 22">
              <a:extLst>
                <a:ext uri="{FF2B5EF4-FFF2-40B4-BE49-F238E27FC236}">
                  <a16:creationId xmlns:a16="http://schemas.microsoft.com/office/drawing/2014/main" id="{6B61C4F2-660D-4B27-BE53-F8D91BB0C6F1}"/>
                </a:ext>
              </a:extLst>
            </p:cNvPr>
            <p:cNvSpPr>
              <a:spLocks noChangeArrowheads="1"/>
            </p:cNvSpPr>
            <p:nvPr/>
          </p:nvSpPr>
          <p:spPr bwMode="auto">
            <a:xfrm flipV="1">
              <a:off x="2002" y="2497"/>
              <a:ext cx="525" cy="4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5 w 21600"/>
                <a:gd name="T13" fmla="*/ 4504 h 21600"/>
                <a:gd name="T14" fmla="*/ 17115 w 21600"/>
                <a:gd name="T15" fmla="*/ 1709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zh-CN" altLang="en-US"/>
            </a:p>
          </p:txBody>
        </p:sp>
        <p:sp>
          <p:nvSpPr>
            <p:cNvPr id="143390" name="Rectangle 23">
              <a:extLst>
                <a:ext uri="{FF2B5EF4-FFF2-40B4-BE49-F238E27FC236}">
                  <a16:creationId xmlns:a16="http://schemas.microsoft.com/office/drawing/2014/main" id="{4931B3FD-2B28-4580-B2F0-E3F10E850E54}"/>
                </a:ext>
              </a:extLst>
            </p:cNvPr>
            <p:cNvSpPr>
              <a:spLocks noChangeArrowheads="1"/>
            </p:cNvSpPr>
            <p:nvPr/>
          </p:nvSpPr>
          <p:spPr bwMode="auto">
            <a:xfrm>
              <a:off x="2002" y="2948"/>
              <a:ext cx="525" cy="126"/>
            </a:xfrm>
            <a:prstGeom prst="rect">
              <a:avLst/>
            </a:prstGeom>
            <a:solidFill>
              <a:schemeClr val="accent2"/>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3391" name="Freeform 24">
              <a:extLst>
                <a:ext uri="{FF2B5EF4-FFF2-40B4-BE49-F238E27FC236}">
                  <a16:creationId xmlns:a16="http://schemas.microsoft.com/office/drawing/2014/main" id="{9B4C2BB5-92F8-4F27-8879-DE913FEFD3A7}"/>
                </a:ext>
              </a:extLst>
            </p:cNvPr>
            <p:cNvSpPr>
              <a:spLocks/>
            </p:cNvSpPr>
            <p:nvPr/>
          </p:nvSpPr>
          <p:spPr bwMode="auto">
            <a:xfrm>
              <a:off x="2427" y="2572"/>
              <a:ext cx="68"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3392" name="Freeform 25">
              <a:extLst>
                <a:ext uri="{FF2B5EF4-FFF2-40B4-BE49-F238E27FC236}">
                  <a16:creationId xmlns:a16="http://schemas.microsoft.com/office/drawing/2014/main" id="{6B35418D-F74B-4DC6-BEBB-FE373E759FFC}"/>
                </a:ext>
              </a:extLst>
            </p:cNvPr>
            <p:cNvSpPr>
              <a:spLocks/>
            </p:cNvSpPr>
            <p:nvPr/>
          </p:nvSpPr>
          <p:spPr bwMode="auto">
            <a:xfrm flipH="1">
              <a:off x="2020" y="2572"/>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43370" name="Line 35">
            <a:extLst>
              <a:ext uri="{FF2B5EF4-FFF2-40B4-BE49-F238E27FC236}">
                <a16:creationId xmlns:a16="http://schemas.microsoft.com/office/drawing/2014/main" id="{550E8AAA-A723-46C9-8EED-66B0F027188C}"/>
              </a:ext>
            </a:extLst>
          </p:cNvPr>
          <p:cNvSpPr>
            <a:spLocks noChangeShapeType="1"/>
          </p:cNvSpPr>
          <p:nvPr/>
        </p:nvSpPr>
        <p:spPr bwMode="auto">
          <a:xfrm>
            <a:off x="3270250" y="4157663"/>
            <a:ext cx="57150" cy="2905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71" name="Line 36">
            <a:extLst>
              <a:ext uri="{FF2B5EF4-FFF2-40B4-BE49-F238E27FC236}">
                <a16:creationId xmlns:a16="http://schemas.microsoft.com/office/drawing/2014/main" id="{CE2FB4AD-AC10-44CA-AF4B-951B17321398}"/>
              </a:ext>
            </a:extLst>
          </p:cNvPr>
          <p:cNvSpPr>
            <a:spLocks noChangeShapeType="1"/>
          </p:cNvSpPr>
          <p:nvPr/>
        </p:nvSpPr>
        <p:spPr bwMode="auto">
          <a:xfrm rot="-7272518">
            <a:off x="5304632" y="4818856"/>
            <a:ext cx="57150" cy="29051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372" name="Line 37">
            <a:extLst>
              <a:ext uri="{FF2B5EF4-FFF2-40B4-BE49-F238E27FC236}">
                <a16:creationId xmlns:a16="http://schemas.microsoft.com/office/drawing/2014/main" id="{3CBEB66A-00AD-4C76-AB86-C4A1FF9B4557}"/>
              </a:ext>
            </a:extLst>
          </p:cNvPr>
          <p:cNvSpPr>
            <a:spLocks noChangeShapeType="1"/>
          </p:cNvSpPr>
          <p:nvPr/>
        </p:nvSpPr>
        <p:spPr bwMode="auto">
          <a:xfrm rot="7687909">
            <a:off x="4863306" y="2618582"/>
            <a:ext cx="130175" cy="3794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Group 41">
            <a:extLst>
              <a:ext uri="{FF2B5EF4-FFF2-40B4-BE49-F238E27FC236}">
                <a16:creationId xmlns:a16="http://schemas.microsoft.com/office/drawing/2014/main" id="{8954A191-297E-4DD0-9D17-8F8056AAA7C8}"/>
              </a:ext>
            </a:extLst>
          </p:cNvPr>
          <p:cNvGrpSpPr>
            <a:grpSpLocks/>
          </p:cNvGrpSpPr>
          <p:nvPr/>
        </p:nvGrpSpPr>
        <p:grpSpPr bwMode="auto">
          <a:xfrm>
            <a:off x="3957638" y="2354263"/>
            <a:ext cx="1103312" cy="1785937"/>
            <a:chOff x="2493" y="1483"/>
            <a:chExt cx="695" cy="1125"/>
          </a:xfrm>
        </p:grpSpPr>
        <p:grpSp>
          <p:nvGrpSpPr>
            <p:cNvPr id="143375" name="Group 8">
              <a:extLst>
                <a:ext uri="{FF2B5EF4-FFF2-40B4-BE49-F238E27FC236}">
                  <a16:creationId xmlns:a16="http://schemas.microsoft.com/office/drawing/2014/main" id="{F25A76B9-D2D9-4E6E-9BE7-DA182476394F}"/>
                </a:ext>
              </a:extLst>
            </p:cNvPr>
            <p:cNvGrpSpPr>
              <a:grpSpLocks/>
            </p:cNvGrpSpPr>
            <p:nvPr/>
          </p:nvGrpSpPr>
          <p:grpSpPr bwMode="auto">
            <a:xfrm>
              <a:off x="2493" y="2016"/>
              <a:ext cx="695" cy="592"/>
              <a:chOff x="1043" y="2546"/>
              <a:chExt cx="869" cy="740"/>
            </a:xfrm>
          </p:grpSpPr>
          <p:sp>
            <p:nvSpPr>
              <p:cNvPr id="143377" name="Freeform 9">
                <a:extLst>
                  <a:ext uri="{FF2B5EF4-FFF2-40B4-BE49-F238E27FC236}">
                    <a16:creationId xmlns:a16="http://schemas.microsoft.com/office/drawing/2014/main" id="{9DD61F07-B461-4F01-8310-71D62151FBCC}"/>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3378" name="Freeform 10">
                <a:extLst>
                  <a:ext uri="{FF2B5EF4-FFF2-40B4-BE49-F238E27FC236}">
                    <a16:creationId xmlns:a16="http://schemas.microsoft.com/office/drawing/2014/main" id="{3CAD1698-30E0-4D6A-A14F-723236DD0E61}"/>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3379" name="Freeform 11">
                <a:extLst>
                  <a:ext uri="{FF2B5EF4-FFF2-40B4-BE49-F238E27FC236}">
                    <a16:creationId xmlns:a16="http://schemas.microsoft.com/office/drawing/2014/main" id="{7509FB58-6B3A-42C6-A609-557EC43DAC46}"/>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3380" name="Freeform 12">
                <a:extLst>
                  <a:ext uri="{FF2B5EF4-FFF2-40B4-BE49-F238E27FC236}">
                    <a16:creationId xmlns:a16="http://schemas.microsoft.com/office/drawing/2014/main" id="{F687E7BD-AFD8-4B78-9FB6-0417A4AE0DB0}"/>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3381" name="AutoShape 13">
                <a:extLst>
                  <a:ext uri="{FF2B5EF4-FFF2-40B4-BE49-F238E27FC236}">
                    <a16:creationId xmlns:a16="http://schemas.microsoft.com/office/drawing/2014/main" id="{6A879C31-DA13-41BD-A0EC-C364BD879854}"/>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zh-CN" altLang="en-US"/>
              </a:p>
            </p:txBody>
          </p:sp>
          <p:sp>
            <p:nvSpPr>
              <p:cNvPr id="143382" name="Rectangle 14">
                <a:extLst>
                  <a:ext uri="{FF2B5EF4-FFF2-40B4-BE49-F238E27FC236}">
                    <a16:creationId xmlns:a16="http://schemas.microsoft.com/office/drawing/2014/main" id="{48A48DCA-E085-440B-8265-9B89AA8C5DFA}"/>
                  </a:ext>
                </a:extLst>
              </p:cNvPr>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3383" name="Freeform 15">
                <a:extLst>
                  <a:ext uri="{FF2B5EF4-FFF2-40B4-BE49-F238E27FC236}">
                    <a16:creationId xmlns:a16="http://schemas.microsoft.com/office/drawing/2014/main" id="{B6BED0E2-F7BC-42E7-89CE-929607F86DCE}"/>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3384" name="Freeform 16">
                <a:extLst>
                  <a:ext uri="{FF2B5EF4-FFF2-40B4-BE49-F238E27FC236}">
                    <a16:creationId xmlns:a16="http://schemas.microsoft.com/office/drawing/2014/main" id="{0E6A494A-BB04-4FBD-9356-609D05084B00}"/>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43376" name="AutoShape 38">
              <a:extLst>
                <a:ext uri="{FF2B5EF4-FFF2-40B4-BE49-F238E27FC236}">
                  <a16:creationId xmlns:a16="http://schemas.microsoft.com/office/drawing/2014/main" id="{EB58BD5D-52B7-40DE-9538-D00464B3DA14}"/>
                </a:ext>
              </a:extLst>
            </p:cNvPr>
            <p:cNvSpPr>
              <a:spLocks noChangeArrowheads="1"/>
            </p:cNvSpPr>
            <p:nvPr/>
          </p:nvSpPr>
          <p:spPr bwMode="auto">
            <a:xfrm>
              <a:off x="2629" y="1483"/>
              <a:ext cx="471" cy="453"/>
            </a:xfrm>
            <a:prstGeom prst="wedgeRoundRectCallout">
              <a:avLst>
                <a:gd name="adj1" fmla="val -8810"/>
                <a:gd name="adj2" fmla="val 67662"/>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a:latin typeface="Arial" panose="020B0604020202020204" pitchFamily="34" charset="0"/>
              </a:endParaRPr>
            </a:p>
          </p:txBody>
        </p:sp>
      </p:grpSp>
      <p:sp>
        <p:nvSpPr>
          <p:cNvPr id="143374" name="AutoShape 39">
            <a:extLst>
              <a:ext uri="{FF2B5EF4-FFF2-40B4-BE49-F238E27FC236}">
                <a16:creationId xmlns:a16="http://schemas.microsoft.com/office/drawing/2014/main" id="{3C1DE8C7-7E15-4ED3-A052-2A0BAE506327}"/>
              </a:ext>
            </a:extLst>
          </p:cNvPr>
          <p:cNvSpPr>
            <a:spLocks noChangeArrowheads="1"/>
          </p:cNvSpPr>
          <p:nvPr/>
        </p:nvSpPr>
        <p:spPr bwMode="auto">
          <a:xfrm>
            <a:off x="5240338" y="4335463"/>
            <a:ext cx="747712" cy="719137"/>
          </a:xfrm>
          <a:prstGeom prst="wedgeRoundRectCallout">
            <a:avLst>
              <a:gd name="adj1" fmla="val -2653"/>
              <a:gd name="adj2" fmla="val 63468"/>
              <a:gd name="adj3" fmla="val 16667"/>
            </a:avLst>
          </a:prstGeom>
          <a:noFill/>
          <a:ln w="3810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4.44444E-6 3.7037E-7 L -0.11841 0.2912 " pathEditMode="relative" rAng="0" ptsTypes="AA">
                                      <p:cBhvr>
                                        <p:cTn id="6" dur="2000" fill="hold"/>
                                        <p:tgtEl>
                                          <p:spTgt spid="4"/>
                                        </p:tgtEl>
                                        <p:attrNameLst>
                                          <p:attrName>ppt_x</p:attrName>
                                          <p:attrName>ppt_y</p:attrName>
                                        </p:attrNameLst>
                                      </p:cBhvr>
                                      <p:rCtr x="-590000" y="14600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Footer Placeholder 3">
            <a:extLst>
              <a:ext uri="{FF2B5EF4-FFF2-40B4-BE49-F238E27FC236}">
                <a16:creationId xmlns:a16="http://schemas.microsoft.com/office/drawing/2014/main" id="{5A4ACFD9-7A51-4654-9799-E2F3CCDB39F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44387" name="Slide Number Placeholder 4">
            <a:extLst>
              <a:ext uri="{FF2B5EF4-FFF2-40B4-BE49-F238E27FC236}">
                <a16:creationId xmlns:a16="http://schemas.microsoft.com/office/drawing/2014/main" id="{6386DF71-82D5-47C1-91B9-FFD6AB129E7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FFEE186E-4321-44C9-9BB5-6A7E1925E18C}" type="slidenum">
              <a:rPr lang="ar-SA" altLang="zh-CN" sz="1400" b="0">
                <a:solidFill>
                  <a:schemeClr val="tx1"/>
                </a:solidFill>
                <a:latin typeface="Arial" panose="020B0604020202020204" pitchFamily="34" charset="0"/>
              </a:rPr>
              <a:pPr/>
              <a:t>136</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44388" name="Picture 76" descr="magic">
            <a:extLst>
              <a:ext uri="{FF2B5EF4-FFF2-40B4-BE49-F238E27FC236}">
                <a16:creationId xmlns:a16="http://schemas.microsoft.com/office/drawing/2014/main" id="{52E85BCB-2ED6-4B91-B858-B341CAC0D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9" name="Oval 2">
            <a:extLst>
              <a:ext uri="{FF2B5EF4-FFF2-40B4-BE49-F238E27FC236}">
                <a16:creationId xmlns:a16="http://schemas.microsoft.com/office/drawing/2014/main" id="{1000A6B8-88B5-45F4-9B60-4BFC47314C4D}"/>
              </a:ext>
            </a:extLst>
          </p:cNvPr>
          <p:cNvSpPr>
            <a:spLocks noChangeArrowheads="1"/>
          </p:cNvSpPr>
          <p:nvPr/>
        </p:nvSpPr>
        <p:spPr bwMode="auto">
          <a:xfrm>
            <a:off x="3259138" y="2736850"/>
            <a:ext cx="2538412" cy="2536825"/>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4390" name="Rectangle 3">
            <a:extLst>
              <a:ext uri="{FF2B5EF4-FFF2-40B4-BE49-F238E27FC236}">
                <a16:creationId xmlns:a16="http://schemas.microsoft.com/office/drawing/2014/main" id="{71EEC3C6-4DFE-492A-A9AA-37D33C7FD943}"/>
              </a:ext>
            </a:extLst>
          </p:cNvPr>
          <p:cNvSpPr>
            <a:spLocks noGrp="1" noChangeArrowheads="1"/>
          </p:cNvSpPr>
          <p:nvPr>
            <p:ph type="title"/>
          </p:nvPr>
        </p:nvSpPr>
        <p:spPr/>
        <p:txBody>
          <a:bodyPr/>
          <a:lstStyle/>
          <a:p>
            <a:r>
              <a:rPr lang="en-US" altLang="zh-CN" sz="4000">
                <a:ea typeface="宋体" panose="02010600030101010101" pitchFamily="2" charset="-122"/>
              </a:rPr>
              <a:t>Two-Thread Bounded Precedence Graph T</a:t>
            </a:r>
            <a:r>
              <a:rPr lang="en-US" altLang="zh-CN" sz="4000" baseline="30000">
                <a:ea typeface="宋体" panose="02010600030101010101" pitchFamily="2" charset="-122"/>
              </a:rPr>
              <a:t>2</a:t>
            </a:r>
          </a:p>
        </p:txBody>
      </p:sp>
      <p:sp>
        <p:nvSpPr>
          <p:cNvPr id="144391" name="Oval 4">
            <a:extLst>
              <a:ext uri="{FF2B5EF4-FFF2-40B4-BE49-F238E27FC236}">
                <a16:creationId xmlns:a16="http://schemas.microsoft.com/office/drawing/2014/main" id="{B952A198-17B8-4A53-BC69-57DF355791EA}"/>
              </a:ext>
            </a:extLst>
          </p:cNvPr>
          <p:cNvSpPr>
            <a:spLocks noChangeArrowheads="1"/>
          </p:cNvSpPr>
          <p:nvPr/>
        </p:nvSpPr>
        <p:spPr bwMode="auto">
          <a:xfrm>
            <a:off x="4237038" y="2443163"/>
            <a:ext cx="595312" cy="595312"/>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0</a:t>
            </a:r>
          </a:p>
        </p:txBody>
      </p:sp>
      <p:grpSp>
        <p:nvGrpSpPr>
          <p:cNvPr id="144392" name="Group 5">
            <a:extLst>
              <a:ext uri="{FF2B5EF4-FFF2-40B4-BE49-F238E27FC236}">
                <a16:creationId xmlns:a16="http://schemas.microsoft.com/office/drawing/2014/main" id="{2E0596AB-1615-4CCD-AFBE-161A0D981E85}"/>
              </a:ext>
            </a:extLst>
          </p:cNvPr>
          <p:cNvGrpSpPr>
            <a:grpSpLocks/>
          </p:cNvGrpSpPr>
          <p:nvPr/>
        </p:nvGrpSpPr>
        <p:grpSpPr bwMode="auto">
          <a:xfrm>
            <a:off x="3151188" y="4394200"/>
            <a:ext cx="2768600" cy="595313"/>
            <a:chOff x="1985" y="2462"/>
            <a:chExt cx="1744" cy="375"/>
          </a:xfrm>
        </p:grpSpPr>
        <p:sp>
          <p:nvSpPr>
            <p:cNvPr id="144419" name="Oval 6">
              <a:extLst>
                <a:ext uri="{FF2B5EF4-FFF2-40B4-BE49-F238E27FC236}">
                  <a16:creationId xmlns:a16="http://schemas.microsoft.com/office/drawing/2014/main" id="{36509294-0D0B-45B8-83C9-0AFC84E99237}"/>
                </a:ext>
              </a:extLst>
            </p:cNvPr>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1</a:t>
              </a:r>
            </a:p>
          </p:txBody>
        </p:sp>
        <p:sp>
          <p:nvSpPr>
            <p:cNvPr id="144420" name="Oval 7">
              <a:extLst>
                <a:ext uri="{FF2B5EF4-FFF2-40B4-BE49-F238E27FC236}">
                  <a16:creationId xmlns:a16="http://schemas.microsoft.com/office/drawing/2014/main" id="{D88EF643-4B8C-4E0A-8D46-F001D80E1949}"/>
                </a:ext>
              </a:extLst>
            </p:cNvPr>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2</a:t>
              </a:r>
            </a:p>
          </p:txBody>
        </p:sp>
      </p:grpSp>
      <p:sp>
        <p:nvSpPr>
          <p:cNvPr id="411695" name="Text Box 47">
            <a:extLst>
              <a:ext uri="{FF2B5EF4-FFF2-40B4-BE49-F238E27FC236}">
                <a16:creationId xmlns:a16="http://schemas.microsoft.com/office/drawing/2014/main" id="{F2D805A2-3DFE-4A9F-99AD-1C314348368F}"/>
              </a:ext>
            </a:extLst>
          </p:cNvPr>
          <p:cNvSpPr txBox="1">
            <a:spLocks noChangeArrowheads="1"/>
          </p:cNvSpPr>
          <p:nvPr/>
        </p:nvSpPr>
        <p:spPr bwMode="auto">
          <a:xfrm>
            <a:off x="6284913" y="3484563"/>
            <a:ext cx="1930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400" b="0">
                <a:solidFill>
                  <a:schemeClr val="tx1"/>
                </a:solidFill>
                <a:latin typeface="Arial" panose="020B0604020202020204" pitchFamily="34" charset="0"/>
                <a:ea typeface="宋体" panose="02010600030101010101" pitchFamily="2" charset="-122"/>
              </a:rPr>
              <a:t>and so on …</a:t>
            </a:r>
          </a:p>
        </p:txBody>
      </p:sp>
      <p:sp>
        <p:nvSpPr>
          <p:cNvPr id="144394" name="Line 48">
            <a:extLst>
              <a:ext uri="{FF2B5EF4-FFF2-40B4-BE49-F238E27FC236}">
                <a16:creationId xmlns:a16="http://schemas.microsoft.com/office/drawing/2014/main" id="{2DB66465-7626-41E1-9D1F-9FCC48768712}"/>
              </a:ext>
            </a:extLst>
          </p:cNvPr>
          <p:cNvSpPr>
            <a:spLocks noChangeShapeType="1"/>
          </p:cNvSpPr>
          <p:nvPr/>
        </p:nvSpPr>
        <p:spPr bwMode="auto">
          <a:xfrm>
            <a:off x="3270250" y="4157663"/>
            <a:ext cx="57150" cy="2905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95" name="Line 49">
            <a:extLst>
              <a:ext uri="{FF2B5EF4-FFF2-40B4-BE49-F238E27FC236}">
                <a16:creationId xmlns:a16="http://schemas.microsoft.com/office/drawing/2014/main" id="{CFF7B42B-7CAF-4F6C-8576-4DD92C506E6C}"/>
              </a:ext>
            </a:extLst>
          </p:cNvPr>
          <p:cNvSpPr>
            <a:spLocks noChangeShapeType="1"/>
          </p:cNvSpPr>
          <p:nvPr/>
        </p:nvSpPr>
        <p:spPr bwMode="auto">
          <a:xfrm rot="-7272518">
            <a:off x="5304632" y="4818856"/>
            <a:ext cx="57150" cy="29051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96" name="Line 50">
            <a:extLst>
              <a:ext uri="{FF2B5EF4-FFF2-40B4-BE49-F238E27FC236}">
                <a16:creationId xmlns:a16="http://schemas.microsoft.com/office/drawing/2014/main" id="{B5998E55-1F31-42F5-BEE4-AB74F114A458}"/>
              </a:ext>
            </a:extLst>
          </p:cNvPr>
          <p:cNvSpPr>
            <a:spLocks noChangeShapeType="1"/>
          </p:cNvSpPr>
          <p:nvPr/>
        </p:nvSpPr>
        <p:spPr bwMode="auto">
          <a:xfrm rot="7687909">
            <a:off x="4863306" y="2618582"/>
            <a:ext cx="130175" cy="3794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 name="Group 75">
            <a:extLst>
              <a:ext uri="{FF2B5EF4-FFF2-40B4-BE49-F238E27FC236}">
                <a16:creationId xmlns:a16="http://schemas.microsoft.com/office/drawing/2014/main" id="{1139AE07-CF66-42CC-AC77-704A4473A38E}"/>
              </a:ext>
            </a:extLst>
          </p:cNvPr>
          <p:cNvGrpSpPr>
            <a:grpSpLocks/>
          </p:cNvGrpSpPr>
          <p:nvPr/>
        </p:nvGrpSpPr>
        <p:grpSpPr bwMode="auto">
          <a:xfrm>
            <a:off x="5159375" y="4335463"/>
            <a:ext cx="1103313" cy="1762125"/>
            <a:chOff x="3250" y="2731"/>
            <a:chExt cx="695" cy="1110"/>
          </a:xfrm>
        </p:grpSpPr>
        <p:grpSp>
          <p:nvGrpSpPr>
            <p:cNvPr id="144409" name="Group 20">
              <a:extLst>
                <a:ext uri="{FF2B5EF4-FFF2-40B4-BE49-F238E27FC236}">
                  <a16:creationId xmlns:a16="http://schemas.microsoft.com/office/drawing/2014/main" id="{9E49A0CD-BE09-4D64-97ED-42E4FC8AFCA7}"/>
                </a:ext>
              </a:extLst>
            </p:cNvPr>
            <p:cNvGrpSpPr>
              <a:grpSpLocks/>
            </p:cNvGrpSpPr>
            <p:nvPr/>
          </p:nvGrpSpPr>
          <p:grpSpPr bwMode="auto">
            <a:xfrm>
              <a:off x="3250" y="3249"/>
              <a:ext cx="695" cy="592"/>
              <a:chOff x="1906" y="2497"/>
              <a:chExt cx="695" cy="592"/>
            </a:xfrm>
          </p:grpSpPr>
          <p:sp>
            <p:nvSpPr>
              <p:cNvPr id="144411" name="Freeform 21">
                <a:extLst>
                  <a:ext uri="{FF2B5EF4-FFF2-40B4-BE49-F238E27FC236}">
                    <a16:creationId xmlns:a16="http://schemas.microsoft.com/office/drawing/2014/main" id="{6BF15C03-F0DD-4496-9433-5221BB913914}"/>
                  </a:ext>
                </a:extLst>
              </p:cNvPr>
              <p:cNvSpPr>
                <a:spLocks/>
              </p:cNvSpPr>
              <p:nvPr/>
            </p:nvSpPr>
            <p:spPr bwMode="auto">
              <a:xfrm>
                <a:off x="2487" y="2863"/>
                <a:ext cx="114" cy="223"/>
              </a:xfrm>
              <a:custGeom>
                <a:avLst/>
                <a:gdLst>
                  <a:gd name="T0" fmla="*/ 0 w 143"/>
                  <a:gd name="T1" fmla="*/ 0 h 278"/>
                  <a:gd name="T2" fmla="*/ 9 w 143"/>
                  <a:gd name="T3" fmla="*/ 3 h 278"/>
                  <a:gd name="T4" fmla="*/ 9 w 143"/>
                  <a:gd name="T5" fmla="*/ 17 h 278"/>
                  <a:gd name="T6" fmla="*/ 7 w 143"/>
                  <a:gd name="T7" fmla="*/ 20 h 278"/>
                  <a:gd name="T8" fmla="*/ 6 w 143"/>
                  <a:gd name="T9" fmla="*/ 7 h 278"/>
                  <a:gd name="T10" fmla="*/ 2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4412" name="Freeform 22">
                <a:extLst>
                  <a:ext uri="{FF2B5EF4-FFF2-40B4-BE49-F238E27FC236}">
                    <a16:creationId xmlns:a16="http://schemas.microsoft.com/office/drawing/2014/main" id="{0353974C-BB02-4AEB-AC81-C11609128FBC}"/>
                  </a:ext>
                </a:extLst>
              </p:cNvPr>
              <p:cNvSpPr>
                <a:spLocks/>
              </p:cNvSpPr>
              <p:nvPr/>
            </p:nvSpPr>
            <p:spPr bwMode="auto">
              <a:xfrm>
                <a:off x="2461" y="2711"/>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4413" name="Freeform 23">
                <a:extLst>
                  <a:ext uri="{FF2B5EF4-FFF2-40B4-BE49-F238E27FC236}">
                    <a16:creationId xmlns:a16="http://schemas.microsoft.com/office/drawing/2014/main" id="{DDB1DABE-71A9-4B24-BF11-5E9FFFBED5CE}"/>
                  </a:ext>
                </a:extLst>
              </p:cNvPr>
              <p:cNvSpPr>
                <a:spLocks/>
              </p:cNvSpPr>
              <p:nvPr/>
            </p:nvSpPr>
            <p:spPr bwMode="auto">
              <a:xfrm flipH="1">
                <a:off x="1906" y="2867"/>
                <a:ext cx="114" cy="222"/>
              </a:xfrm>
              <a:custGeom>
                <a:avLst/>
                <a:gdLst>
                  <a:gd name="T0" fmla="*/ 0 w 143"/>
                  <a:gd name="T1" fmla="*/ 0 h 278"/>
                  <a:gd name="T2" fmla="*/ 9 w 143"/>
                  <a:gd name="T3" fmla="*/ 3 h 278"/>
                  <a:gd name="T4" fmla="*/ 9 w 143"/>
                  <a:gd name="T5" fmla="*/ 17 h 278"/>
                  <a:gd name="T6" fmla="*/ 7 w 143"/>
                  <a:gd name="T7" fmla="*/ 19 h 278"/>
                  <a:gd name="T8" fmla="*/ 6 w 143"/>
                  <a:gd name="T9" fmla="*/ 7 h 278"/>
                  <a:gd name="T10" fmla="*/ 2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4414" name="Freeform 24">
                <a:extLst>
                  <a:ext uri="{FF2B5EF4-FFF2-40B4-BE49-F238E27FC236}">
                    <a16:creationId xmlns:a16="http://schemas.microsoft.com/office/drawing/2014/main" id="{D86D1854-739D-4AEE-BFAC-31EB175F7FAE}"/>
                  </a:ext>
                </a:extLst>
              </p:cNvPr>
              <p:cNvSpPr>
                <a:spLocks/>
              </p:cNvSpPr>
              <p:nvPr/>
            </p:nvSpPr>
            <p:spPr bwMode="auto">
              <a:xfrm flipH="1">
                <a:off x="1978" y="2727"/>
                <a:ext cx="69" cy="17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4415" name="AutoShape 25">
                <a:extLst>
                  <a:ext uri="{FF2B5EF4-FFF2-40B4-BE49-F238E27FC236}">
                    <a16:creationId xmlns:a16="http://schemas.microsoft.com/office/drawing/2014/main" id="{5ACF0359-F6B4-41DD-A2D5-AC39C3A94566}"/>
                  </a:ext>
                </a:extLst>
              </p:cNvPr>
              <p:cNvSpPr>
                <a:spLocks noChangeArrowheads="1"/>
              </p:cNvSpPr>
              <p:nvPr/>
            </p:nvSpPr>
            <p:spPr bwMode="auto">
              <a:xfrm flipV="1">
                <a:off x="2002" y="2497"/>
                <a:ext cx="525" cy="4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5 w 21600"/>
                  <a:gd name="T13" fmla="*/ 4504 h 21600"/>
                  <a:gd name="T14" fmla="*/ 17115 w 21600"/>
                  <a:gd name="T15" fmla="*/ 1709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zh-CN" altLang="en-US"/>
              </a:p>
            </p:txBody>
          </p:sp>
          <p:sp>
            <p:nvSpPr>
              <p:cNvPr id="144416" name="Rectangle 26">
                <a:extLst>
                  <a:ext uri="{FF2B5EF4-FFF2-40B4-BE49-F238E27FC236}">
                    <a16:creationId xmlns:a16="http://schemas.microsoft.com/office/drawing/2014/main" id="{1B1CE091-1792-47F2-A8AD-1BB4EDFC8874}"/>
                  </a:ext>
                </a:extLst>
              </p:cNvPr>
              <p:cNvSpPr>
                <a:spLocks noChangeArrowheads="1"/>
              </p:cNvSpPr>
              <p:nvPr/>
            </p:nvSpPr>
            <p:spPr bwMode="auto">
              <a:xfrm>
                <a:off x="2002" y="2948"/>
                <a:ext cx="525" cy="126"/>
              </a:xfrm>
              <a:prstGeom prst="rect">
                <a:avLst/>
              </a:prstGeom>
              <a:solidFill>
                <a:schemeClr val="accent2"/>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4417" name="Freeform 27">
                <a:extLst>
                  <a:ext uri="{FF2B5EF4-FFF2-40B4-BE49-F238E27FC236}">
                    <a16:creationId xmlns:a16="http://schemas.microsoft.com/office/drawing/2014/main" id="{5F9B1275-C72F-4D66-80A6-36F9E4708039}"/>
                  </a:ext>
                </a:extLst>
              </p:cNvPr>
              <p:cNvSpPr>
                <a:spLocks/>
              </p:cNvSpPr>
              <p:nvPr/>
            </p:nvSpPr>
            <p:spPr bwMode="auto">
              <a:xfrm>
                <a:off x="2427" y="2572"/>
                <a:ext cx="68"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4418" name="Freeform 28">
                <a:extLst>
                  <a:ext uri="{FF2B5EF4-FFF2-40B4-BE49-F238E27FC236}">
                    <a16:creationId xmlns:a16="http://schemas.microsoft.com/office/drawing/2014/main" id="{59B60F75-B379-4C0E-8722-8BEA69515920}"/>
                  </a:ext>
                </a:extLst>
              </p:cNvPr>
              <p:cNvSpPr>
                <a:spLocks/>
              </p:cNvSpPr>
              <p:nvPr/>
            </p:nvSpPr>
            <p:spPr bwMode="auto">
              <a:xfrm flipH="1">
                <a:off x="2020" y="2572"/>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44410" name="AutoShape 63">
              <a:extLst>
                <a:ext uri="{FF2B5EF4-FFF2-40B4-BE49-F238E27FC236}">
                  <a16:creationId xmlns:a16="http://schemas.microsoft.com/office/drawing/2014/main" id="{02401EB1-A7F7-4F65-B41F-0EB981B0634D}"/>
                </a:ext>
              </a:extLst>
            </p:cNvPr>
            <p:cNvSpPr>
              <a:spLocks noChangeArrowheads="1"/>
            </p:cNvSpPr>
            <p:nvPr/>
          </p:nvSpPr>
          <p:spPr bwMode="auto">
            <a:xfrm>
              <a:off x="3301" y="2731"/>
              <a:ext cx="471" cy="453"/>
            </a:xfrm>
            <a:prstGeom prst="wedgeRoundRectCallout">
              <a:avLst>
                <a:gd name="adj1" fmla="val -2653"/>
                <a:gd name="adj2" fmla="val 63468"/>
                <a:gd name="adj3" fmla="val 16667"/>
              </a:avLst>
            </a:prstGeom>
            <a:noFill/>
            <a:ln w="38100">
              <a:solidFill>
                <a:srgbClr val="0066F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a:latin typeface="Arial" panose="020B0604020202020204" pitchFamily="34" charset="0"/>
              </a:endParaRPr>
            </a:p>
          </p:txBody>
        </p:sp>
      </p:grpSp>
      <p:grpSp>
        <p:nvGrpSpPr>
          <p:cNvPr id="144398" name="Group 64">
            <a:extLst>
              <a:ext uri="{FF2B5EF4-FFF2-40B4-BE49-F238E27FC236}">
                <a16:creationId xmlns:a16="http://schemas.microsoft.com/office/drawing/2014/main" id="{2A61CEE1-C6EE-4707-92D1-87E5A1A685FE}"/>
              </a:ext>
            </a:extLst>
          </p:cNvPr>
          <p:cNvGrpSpPr>
            <a:grpSpLocks/>
          </p:cNvGrpSpPr>
          <p:nvPr/>
        </p:nvGrpSpPr>
        <p:grpSpPr bwMode="auto">
          <a:xfrm>
            <a:off x="2849563" y="4335463"/>
            <a:ext cx="1103312" cy="1785937"/>
            <a:chOff x="2493" y="1483"/>
            <a:chExt cx="695" cy="1125"/>
          </a:xfrm>
        </p:grpSpPr>
        <p:grpSp>
          <p:nvGrpSpPr>
            <p:cNvPr id="144399" name="Group 65">
              <a:extLst>
                <a:ext uri="{FF2B5EF4-FFF2-40B4-BE49-F238E27FC236}">
                  <a16:creationId xmlns:a16="http://schemas.microsoft.com/office/drawing/2014/main" id="{F880B62D-F58F-484B-8D9D-7B1A97A2B680}"/>
                </a:ext>
              </a:extLst>
            </p:cNvPr>
            <p:cNvGrpSpPr>
              <a:grpSpLocks/>
            </p:cNvGrpSpPr>
            <p:nvPr/>
          </p:nvGrpSpPr>
          <p:grpSpPr bwMode="auto">
            <a:xfrm>
              <a:off x="2493" y="2016"/>
              <a:ext cx="695" cy="592"/>
              <a:chOff x="1043" y="2546"/>
              <a:chExt cx="869" cy="740"/>
            </a:xfrm>
          </p:grpSpPr>
          <p:sp>
            <p:nvSpPr>
              <p:cNvPr id="144401" name="Freeform 66">
                <a:extLst>
                  <a:ext uri="{FF2B5EF4-FFF2-40B4-BE49-F238E27FC236}">
                    <a16:creationId xmlns:a16="http://schemas.microsoft.com/office/drawing/2014/main" id="{DF3E0456-FE80-4665-A481-65BFEE34AFD9}"/>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4402" name="Freeform 67">
                <a:extLst>
                  <a:ext uri="{FF2B5EF4-FFF2-40B4-BE49-F238E27FC236}">
                    <a16:creationId xmlns:a16="http://schemas.microsoft.com/office/drawing/2014/main" id="{C83C472F-BDB8-4E9F-A271-317CA12201A0}"/>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4403" name="Freeform 68">
                <a:extLst>
                  <a:ext uri="{FF2B5EF4-FFF2-40B4-BE49-F238E27FC236}">
                    <a16:creationId xmlns:a16="http://schemas.microsoft.com/office/drawing/2014/main" id="{B8ED930D-E035-44E0-A89A-A1CD7E52359D}"/>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4404" name="Freeform 69">
                <a:extLst>
                  <a:ext uri="{FF2B5EF4-FFF2-40B4-BE49-F238E27FC236}">
                    <a16:creationId xmlns:a16="http://schemas.microsoft.com/office/drawing/2014/main" id="{9578FE20-2C17-44B8-ACD1-AC2D97668546}"/>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4405" name="AutoShape 70">
                <a:extLst>
                  <a:ext uri="{FF2B5EF4-FFF2-40B4-BE49-F238E27FC236}">
                    <a16:creationId xmlns:a16="http://schemas.microsoft.com/office/drawing/2014/main" id="{B1C5DAD6-0E45-446C-93C0-E863312DD42B}"/>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zh-CN" altLang="en-US"/>
              </a:p>
            </p:txBody>
          </p:sp>
          <p:sp>
            <p:nvSpPr>
              <p:cNvPr id="144406" name="Rectangle 71">
                <a:extLst>
                  <a:ext uri="{FF2B5EF4-FFF2-40B4-BE49-F238E27FC236}">
                    <a16:creationId xmlns:a16="http://schemas.microsoft.com/office/drawing/2014/main" id="{53E2E643-933E-4C97-90F5-AB2E2B9579BF}"/>
                  </a:ext>
                </a:extLst>
              </p:cNvPr>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4407" name="Freeform 72">
                <a:extLst>
                  <a:ext uri="{FF2B5EF4-FFF2-40B4-BE49-F238E27FC236}">
                    <a16:creationId xmlns:a16="http://schemas.microsoft.com/office/drawing/2014/main" id="{E3F03B2E-F929-4860-AB5E-FFDF3F089E4A}"/>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4408" name="Freeform 73">
                <a:extLst>
                  <a:ext uri="{FF2B5EF4-FFF2-40B4-BE49-F238E27FC236}">
                    <a16:creationId xmlns:a16="http://schemas.microsoft.com/office/drawing/2014/main" id="{92A98BE5-0CAF-4A96-9D0E-6A09205D67B0}"/>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44400" name="AutoShape 74">
              <a:extLst>
                <a:ext uri="{FF2B5EF4-FFF2-40B4-BE49-F238E27FC236}">
                  <a16:creationId xmlns:a16="http://schemas.microsoft.com/office/drawing/2014/main" id="{96A84A50-B23D-43D0-9AA0-92F838C7C697}"/>
                </a:ext>
              </a:extLst>
            </p:cNvPr>
            <p:cNvSpPr>
              <a:spLocks noChangeArrowheads="1"/>
            </p:cNvSpPr>
            <p:nvPr/>
          </p:nvSpPr>
          <p:spPr bwMode="auto">
            <a:xfrm>
              <a:off x="2629" y="1483"/>
              <a:ext cx="471" cy="453"/>
            </a:xfrm>
            <a:prstGeom prst="wedgeRoundRectCallout">
              <a:avLst>
                <a:gd name="adj1" fmla="val -8810"/>
                <a:gd name="adj2" fmla="val 67662"/>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a:latin typeface="Arial" panose="020B0604020202020204" pitchFamily="34"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0184 0.06481 L -0.11458 -0.28009 " pathEditMode="relative" rAng="0" ptsTypes="AA">
                                      <p:cBhvr>
                                        <p:cTn id="6" dur="2000" fill="hold"/>
                                        <p:tgtEl>
                                          <p:spTgt spid="3"/>
                                        </p:tgtEl>
                                        <p:attrNameLst>
                                          <p:attrName>ppt_x</p:attrName>
                                          <p:attrName>ppt_y</p:attrName>
                                        </p:attrNameLst>
                                      </p:cBhvr>
                                      <p:rCtr x="-660000" y="-172000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1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95"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Footer Placeholder 3">
            <a:extLst>
              <a:ext uri="{FF2B5EF4-FFF2-40B4-BE49-F238E27FC236}">
                <a16:creationId xmlns:a16="http://schemas.microsoft.com/office/drawing/2014/main" id="{000AD3FA-24A5-40DB-A0F3-814739DC013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45411" name="Slide Number Placeholder 4">
            <a:extLst>
              <a:ext uri="{FF2B5EF4-FFF2-40B4-BE49-F238E27FC236}">
                <a16:creationId xmlns:a16="http://schemas.microsoft.com/office/drawing/2014/main" id="{0EDAEB2D-88F2-4B36-9487-E5E829572F3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63DF433F-F4EE-46EF-80C1-F4DDCD472955}" type="slidenum">
              <a:rPr lang="ar-SA" altLang="zh-CN" sz="1400" b="0">
                <a:solidFill>
                  <a:schemeClr val="tx1"/>
                </a:solidFill>
                <a:latin typeface="Arial" panose="020B0604020202020204" pitchFamily="34" charset="0"/>
              </a:rPr>
              <a:pPr/>
              <a:t>137</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45412" name="Picture 55" descr="magic">
            <a:extLst>
              <a:ext uri="{FF2B5EF4-FFF2-40B4-BE49-F238E27FC236}">
                <a16:creationId xmlns:a16="http://schemas.microsoft.com/office/drawing/2014/main" id="{1B0B85B0-3388-42DD-B0CC-BCBA8E49B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3" name="Oval 2">
            <a:extLst>
              <a:ext uri="{FF2B5EF4-FFF2-40B4-BE49-F238E27FC236}">
                <a16:creationId xmlns:a16="http://schemas.microsoft.com/office/drawing/2014/main" id="{D222506B-FB02-4BEA-B53A-46D0987232ED}"/>
              </a:ext>
            </a:extLst>
          </p:cNvPr>
          <p:cNvSpPr>
            <a:spLocks noChangeArrowheads="1"/>
          </p:cNvSpPr>
          <p:nvPr/>
        </p:nvSpPr>
        <p:spPr bwMode="auto">
          <a:xfrm>
            <a:off x="3259138" y="2736850"/>
            <a:ext cx="2538412" cy="2536825"/>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5414" name="Rectangle 3">
            <a:extLst>
              <a:ext uri="{FF2B5EF4-FFF2-40B4-BE49-F238E27FC236}">
                <a16:creationId xmlns:a16="http://schemas.microsoft.com/office/drawing/2014/main" id="{57318655-7D30-42BE-BEC3-0B38FFF33674}"/>
              </a:ext>
            </a:extLst>
          </p:cNvPr>
          <p:cNvSpPr>
            <a:spLocks noGrp="1" noChangeArrowheads="1"/>
          </p:cNvSpPr>
          <p:nvPr>
            <p:ph type="title"/>
          </p:nvPr>
        </p:nvSpPr>
        <p:spPr/>
        <p:txBody>
          <a:bodyPr/>
          <a:lstStyle/>
          <a:p>
            <a:r>
              <a:rPr lang="en-US" altLang="zh-CN" sz="4000">
                <a:ea typeface="宋体" panose="02010600030101010101" pitchFamily="2" charset="-122"/>
              </a:rPr>
              <a:t>Three-Thread Bounded Precedence Graph?</a:t>
            </a:r>
          </a:p>
        </p:txBody>
      </p:sp>
      <p:grpSp>
        <p:nvGrpSpPr>
          <p:cNvPr id="145415" name="Group 5">
            <a:extLst>
              <a:ext uri="{FF2B5EF4-FFF2-40B4-BE49-F238E27FC236}">
                <a16:creationId xmlns:a16="http://schemas.microsoft.com/office/drawing/2014/main" id="{9D68492E-071E-49C5-9B05-C51FD031592B}"/>
              </a:ext>
            </a:extLst>
          </p:cNvPr>
          <p:cNvGrpSpPr>
            <a:grpSpLocks/>
          </p:cNvGrpSpPr>
          <p:nvPr/>
        </p:nvGrpSpPr>
        <p:grpSpPr bwMode="auto">
          <a:xfrm>
            <a:off x="3151188" y="4394200"/>
            <a:ext cx="2768600" cy="595313"/>
            <a:chOff x="1985" y="2462"/>
            <a:chExt cx="1744" cy="375"/>
          </a:xfrm>
        </p:grpSpPr>
        <p:sp>
          <p:nvSpPr>
            <p:cNvPr id="145441" name="Oval 6">
              <a:extLst>
                <a:ext uri="{FF2B5EF4-FFF2-40B4-BE49-F238E27FC236}">
                  <a16:creationId xmlns:a16="http://schemas.microsoft.com/office/drawing/2014/main" id="{935BFFDF-AB0E-4D3B-A038-F919C9BA99E0}"/>
                </a:ext>
              </a:extLst>
            </p:cNvPr>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1</a:t>
              </a:r>
            </a:p>
          </p:txBody>
        </p:sp>
        <p:sp>
          <p:nvSpPr>
            <p:cNvPr id="145442" name="Oval 7">
              <a:extLst>
                <a:ext uri="{FF2B5EF4-FFF2-40B4-BE49-F238E27FC236}">
                  <a16:creationId xmlns:a16="http://schemas.microsoft.com/office/drawing/2014/main" id="{2FA9A818-061D-4C46-9780-C854F4F3A668}"/>
                </a:ext>
              </a:extLst>
            </p:cNvPr>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2</a:t>
              </a:r>
            </a:p>
          </p:txBody>
        </p:sp>
      </p:grpSp>
      <p:sp>
        <p:nvSpPr>
          <p:cNvPr id="145416" name="Line 8">
            <a:extLst>
              <a:ext uri="{FF2B5EF4-FFF2-40B4-BE49-F238E27FC236}">
                <a16:creationId xmlns:a16="http://schemas.microsoft.com/office/drawing/2014/main" id="{D6B4A5E9-28B2-487B-ADAE-3412CB49DBEF}"/>
              </a:ext>
            </a:extLst>
          </p:cNvPr>
          <p:cNvSpPr>
            <a:spLocks noChangeShapeType="1"/>
          </p:cNvSpPr>
          <p:nvPr/>
        </p:nvSpPr>
        <p:spPr bwMode="auto">
          <a:xfrm flipH="1">
            <a:off x="5734050" y="4157663"/>
            <a:ext cx="57150" cy="2905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17" name="Line 9">
            <a:extLst>
              <a:ext uri="{FF2B5EF4-FFF2-40B4-BE49-F238E27FC236}">
                <a16:creationId xmlns:a16="http://schemas.microsoft.com/office/drawing/2014/main" id="{C56AE17D-F84B-42C2-904A-E891564577A9}"/>
              </a:ext>
            </a:extLst>
          </p:cNvPr>
          <p:cNvSpPr>
            <a:spLocks noChangeShapeType="1"/>
          </p:cNvSpPr>
          <p:nvPr/>
        </p:nvSpPr>
        <p:spPr bwMode="auto">
          <a:xfrm rot="7272518" flipH="1">
            <a:off x="3679032" y="4818856"/>
            <a:ext cx="57150" cy="29051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418" name="Line 10">
            <a:extLst>
              <a:ext uri="{FF2B5EF4-FFF2-40B4-BE49-F238E27FC236}">
                <a16:creationId xmlns:a16="http://schemas.microsoft.com/office/drawing/2014/main" id="{1937DB89-1283-4797-A1F9-4248D574A74C}"/>
              </a:ext>
            </a:extLst>
          </p:cNvPr>
          <p:cNvSpPr>
            <a:spLocks noChangeShapeType="1"/>
          </p:cNvSpPr>
          <p:nvPr/>
        </p:nvSpPr>
        <p:spPr bwMode="auto">
          <a:xfrm rot="7687909" flipH="1" flipV="1">
            <a:off x="5156994" y="2772569"/>
            <a:ext cx="130175" cy="37941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5419" name="Group 20">
            <a:extLst>
              <a:ext uri="{FF2B5EF4-FFF2-40B4-BE49-F238E27FC236}">
                <a16:creationId xmlns:a16="http://schemas.microsoft.com/office/drawing/2014/main" id="{C65FD62A-D436-478D-90CF-3D35FBF78A6E}"/>
              </a:ext>
            </a:extLst>
          </p:cNvPr>
          <p:cNvGrpSpPr>
            <a:grpSpLocks/>
          </p:cNvGrpSpPr>
          <p:nvPr/>
        </p:nvGrpSpPr>
        <p:grpSpPr bwMode="auto">
          <a:xfrm>
            <a:off x="2847975" y="5157788"/>
            <a:ext cx="1103313" cy="939800"/>
            <a:chOff x="1043" y="2546"/>
            <a:chExt cx="869" cy="740"/>
          </a:xfrm>
        </p:grpSpPr>
        <p:sp>
          <p:nvSpPr>
            <p:cNvPr id="145433" name="Freeform 21">
              <a:extLst>
                <a:ext uri="{FF2B5EF4-FFF2-40B4-BE49-F238E27FC236}">
                  <a16:creationId xmlns:a16="http://schemas.microsoft.com/office/drawing/2014/main" id="{89540EE8-6FCC-4AA2-8BE9-7BF70CF7777D}"/>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5434" name="Freeform 22">
              <a:extLst>
                <a:ext uri="{FF2B5EF4-FFF2-40B4-BE49-F238E27FC236}">
                  <a16:creationId xmlns:a16="http://schemas.microsoft.com/office/drawing/2014/main" id="{FB7ECF8B-050B-4A32-95C8-87A4F1029F33}"/>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5435" name="Freeform 23">
              <a:extLst>
                <a:ext uri="{FF2B5EF4-FFF2-40B4-BE49-F238E27FC236}">
                  <a16:creationId xmlns:a16="http://schemas.microsoft.com/office/drawing/2014/main" id="{E01EEE98-C46F-48AC-8DCD-BF860EBBE5E5}"/>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5436" name="Freeform 24">
              <a:extLst>
                <a:ext uri="{FF2B5EF4-FFF2-40B4-BE49-F238E27FC236}">
                  <a16:creationId xmlns:a16="http://schemas.microsoft.com/office/drawing/2014/main" id="{0DAC4E05-0401-4AC6-98B7-5E068D38775D}"/>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5437" name="AutoShape 25">
              <a:extLst>
                <a:ext uri="{FF2B5EF4-FFF2-40B4-BE49-F238E27FC236}">
                  <a16:creationId xmlns:a16="http://schemas.microsoft.com/office/drawing/2014/main" id="{3D1FD56F-82BE-49DA-8ED2-DEAFF7CC7C5A}"/>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zh-CN" altLang="en-US"/>
            </a:p>
          </p:txBody>
        </p:sp>
        <p:sp>
          <p:nvSpPr>
            <p:cNvPr id="145438" name="Rectangle 26">
              <a:extLst>
                <a:ext uri="{FF2B5EF4-FFF2-40B4-BE49-F238E27FC236}">
                  <a16:creationId xmlns:a16="http://schemas.microsoft.com/office/drawing/2014/main" id="{E7BC2B00-F7DD-4733-95F9-39B08BDC24A6}"/>
                </a:ext>
              </a:extLst>
            </p:cNvPr>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5439" name="Freeform 27">
              <a:extLst>
                <a:ext uri="{FF2B5EF4-FFF2-40B4-BE49-F238E27FC236}">
                  <a16:creationId xmlns:a16="http://schemas.microsoft.com/office/drawing/2014/main" id="{6ED9A350-EC3A-4053-9FC2-99D37D62BE90}"/>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5440" name="Freeform 28">
              <a:extLst>
                <a:ext uri="{FF2B5EF4-FFF2-40B4-BE49-F238E27FC236}">
                  <a16:creationId xmlns:a16="http://schemas.microsoft.com/office/drawing/2014/main" id="{2DD127AF-645D-4156-BF72-55FB03493540}"/>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grpSp>
        <p:nvGrpSpPr>
          <p:cNvPr id="145420" name="Group 29">
            <a:extLst>
              <a:ext uri="{FF2B5EF4-FFF2-40B4-BE49-F238E27FC236}">
                <a16:creationId xmlns:a16="http://schemas.microsoft.com/office/drawing/2014/main" id="{32EFE2F3-0513-4315-86E4-DE50E4BFCBF7}"/>
              </a:ext>
            </a:extLst>
          </p:cNvPr>
          <p:cNvGrpSpPr>
            <a:grpSpLocks/>
          </p:cNvGrpSpPr>
          <p:nvPr/>
        </p:nvGrpSpPr>
        <p:grpSpPr bwMode="auto">
          <a:xfrm>
            <a:off x="3957638" y="3233738"/>
            <a:ext cx="1103312" cy="939800"/>
            <a:chOff x="1906" y="2497"/>
            <a:chExt cx="695" cy="592"/>
          </a:xfrm>
        </p:grpSpPr>
        <p:sp>
          <p:nvSpPr>
            <p:cNvPr id="145425" name="Freeform 30">
              <a:extLst>
                <a:ext uri="{FF2B5EF4-FFF2-40B4-BE49-F238E27FC236}">
                  <a16:creationId xmlns:a16="http://schemas.microsoft.com/office/drawing/2014/main" id="{7E845259-2163-4552-AE4B-7164819A33DF}"/>
                </a:ext>
              </a:extLst>
            </p:cNvPr>
            <p:cNvSpPr>
              <a:spLocks/>
            </p:cNvSpPr>
            <p:nvPr/>
          </p:nvSpPr>
          <p:spPr bwMode="auto">
            <a:xfrm>
              <a:off x="2487" y="2863"/>
              <a:ext cx="114" cy="223"/>
            </a:xfrm>
            <a:custGeom>
              <a:avLst/>
              <a:gdLst>
                <a:gd name="T0" fmla="*/ 0 w 143"/>
                <a:gd name="T1" fmla="*/ 0 h 278"/>
                <a:gd name="T2" fmla="*/ 9 w 143"/>
                <a:gd name="T3" fmla="*/ 3 h 278"/>
                <a:gd name="T4" fmla="*/ 9 w 143"/>
                <a:gd name="T5" fmla="*/ 17 h 278"/>
                <a:gd name="T6" fmla="*/ 7 w 143"/>
                <a:gd name="T7" fmla="*/ 20 h 278"/>
                <a:gd name="T8" fmla="*/ 6 w 143"/>
                <a:gd name="T9" fmla="*/ 7 h 278"/>
                <a:gd name="T10" fmla="*/ 2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5426" name="Freeform 31">
              <a:extLst>
                <a:ext uri="{FF2B5EF4-FFF2-40B4-BE49-F238E27FC236}">
                  <a16:creationId xmlns:a16="http://schemas.microsoft.com/office/drawing/2014/main" id="{3816B477-79AF-4E6A-84A1-B4D98AEB866F}"/>
                </a:ext>
              </a:extLst>
            </p:cNvPr>
            <p:cNvSpPr>
              <a:spLocks/>
            </p:cNvSpPr>
            <p:nvPr/>
          </p:nvSpPr>
          <p:spPr bwMode="auto">
            <a:xfrm>
              <a:off x="2461" y="2711"/>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5427" name="Freeform 32">
              <a:extLst>
                <a:ext uri="{FF2B5EF4-FFF2-40B4-BE49-F238E27FC236}">
                  <a16:creationId xmlns:a16="http://schemas.microsoft.com/office/drawing/2014/main" id="{B0178CB5-A520-4AE2-86AD-29629B8F88EA}"/>
                </a:ext>
              </a:extLst>
            </p:cNvPr>
            <p:cNvSpPr>
              <a:spLocks/>
            </p:cNvSpPr>
            <p:nvPr/>
          </p:nvSpPr>
          <p:spPr bwMode="auto">
            <a:xfrm flipH="1">
              <a:off x="1906" y="2867"/>
              <a:ext cx="114" cy="222"/>
            </a:xfrm>
            <a:custGeom>
              <a:avLst/>
              <a:gdLst>
                <a:gd name="T0" fmla="*/ 0 w 143"/>
                <a:gd name="T1" fmla="*/ 0 h 278"/>
                <a:gd name="T2" fmla="*/ 9 w 143"/>
                <a:gd name="T3" fmla="*/ 3 h 278"/>
                <a:gd name="T4" fmla="*/ 9 w 143"/>
                <a:gd name="T5" fmla="*/ 17 h 278"/>
                <a:gd name="T6" fmla="*/ 7 w 143"/>
                <a:gd name="T7" fmla="*/ 19 h 278"/>
                <a:gd name="T8" fmla="*/ 6 w 143"/>
                <a:gd name="T9" fmla="*/ 7 h 278"/>
                <a:gd name="T10" fmla="*/ 2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5428" name="Freeform 33">
              <a:extLst>
                <a:ext uri="{FF2B5EF4-FFF2-40B4-BE49-F238E27FC236}">
                  <a16:creationId xmlns:a16="http://schemas.microsoft.com/office/drawing/2014/main" id="{FBA36C16-7C42-4D47-9D96-6E97622F02FA}"/>
                </a:ext>
              </a:extLst>
            </p:cNvPr>
            <p:cNvSpPr>
              <a:spLocks/>
            </p:cNvSpPr>
            <p:nvPr/>
          </p:nvSpPr>
          <p:spPr bwMode="auto">
            <a:xfrm flipH="1">
              <a:off x="1978" y="2727"/>
              <a:ext cx="69" cy="17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5429" name="AutoShape 34">
              <a:extLst>
                <a:ext uri="{FF2B5EF4-FFF2-40B4-BE49-F238E27FC236}">
                  <a16:creationId xmlns:a16="http://schemas.microsoft.com/office/drawing/2014/main" id="{4CEC1769-65DE-422E-B618-F79565B28461}"/>
                </a:ext>
              </a:extLst>
            </p:cNvPr>
            <p:cNvSpPr>
              <a:spLocks noChangeArrowheads="1"/>
            </p:cNvSpPr>
            <p:nvPr/>
          </p:nvSpPr>
          <p:spPr bwMode="auto">
            <a:xfrm flipV="1">
              <a:off x="2002" y="2497"/>
              <a:ext cx="525" cy="4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5 w 21600"/>
                <a:gd name="T13" fmla="*/ 4504 h 21600"/>
                <a:gd name="T14" fmla="*/ 17115 w 21600"/>
                <a:gd name="T15" fmla="*/ 1709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zh-CN" altLang="en-US"/>
            </a:p>
          </p:txBody>
        </p:sp>
        <p:sp>
          <p:nvSpPr>
            <p:cNvPr id="145430" name="Rectangle 35">
              <a:extLst>
                <a:ext uri="{FF2B5EF4-FFF2-40B4-BE49-F238E27FC236}">
                  <a16:creationId xmlns:a16="http://schemas.microsoft.com/office/drawing/2014/main" id="{D5EA04CF-3562-49CA-B64D-33B67D13CB41}"/>
                </a:ext>
              </a:extLst>
            </p:cNvPr>
            <p:cNvSpPr>
              <a:spLocks noChangeArrowheads="1"/>
            </p:cNvSpPr>
            <p:nvPr/>
          </p:nvSpPr>
          <p:spPr bwMode="auto">
            <a:xfrm>
              <a:off x="2002" y="2948"/>
              <a:ext cx="525" cy="126"/>
            </a:xfrm>
            <a:prstGeom prst="rect">
              <a:avLst/>
            </a:prstGeom>
            <a:solidFill>
              <a:schemeClr val="accent2"/>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5431" name="Freeform 36">
              <a:extLst>
                <a:ext uri="{FF2B5EF4-FFF2-40B4-BE49-F238E27FC236}">
                  <a16:creationId xmlns:a16="http://schemas.microsoft.com/office/drawing/2014/main" id="{881D0134-F15E-4F87-B7F0-78DA34277015}"/>
                </a:ext>
              </a:extLst>
            </p:cNvPr>
            <p:cNvSpPr>
              <a:spLocks/>
            </p:cNvSpPr>
            <p:nvPr/>
          </p:nvSpPr>
          <p:spPr bwMode="auto">
            <a:xfrm>
              <a:off x="2427" y="2572"/>
              <a:ext cx="68"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5432" name="Freeform 37">
              <a:extLst>
                <a:ext uri="{FF2B5EF4-FFF2-40B4-BE49-F238E27FC236}">
                  <a16:creationId xmlns:a16="http://schemas.microsoft.com/office/drawing/2014/main" id="{963C454F-8686-45A8-B783-992A8A1FDD63}"/>
                </a:ext>
              </a:extLst>
            </p:cNvPr>
            <p:cNvSpPr>
              <a:spLocks/>
            </p:cNvSpPr>
            <p:nvPr/>
          </p:nvSpPr>
          <p:spPr bwMode="auto">
            <a:xfrm flipH="1">
              <a:off x="2020" y="2572"/>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grpSp>
        <p:nvGrpSpPr>
          <p:cNvPr id="145421" name="Group 39">
            <a:extLst>
              <a:ext uri="{FF2B5EF4-FFF2-40B4-BE49-F238E27FC236}">
                <a16:creationId xmlns:a16="http://schemas.microsoft.com/office/drawing/2014/main" id="{A0D3A2E4-F6DC-4C0F-A0A9-0AF6B78BA3FA}"/>
              </a:ext>
            </a:extLst>
          </p:cNvPr>
          <p:cNvGrpSpPr>
            <a:grpSpLocks/>
          </p:cNvGrpSpPr>
          <p:nvPr/>
        </p:nvGrpSpPr>
        <p:grpSpPr bwMode="auto">
          <a:xfrm>
            <a:off x="3163888" y="2806700"/>
            <a:ext cx="2768600" cy="595313"/>
            <a:chOff x="1985" y="2462"/>
            <a:chExt cx="1744" cy="375"/>
          </a:xfrm>
        </p:grpSpPr>
        <p:sp>
          <p:nvSpPr>
            <p:cNvPr id="145423" name="Oval 40">
              <a:extLst>
                <a:ext uri="{FF2B5EF4-FFF2-40B4-BE49-F238E27FC236}">
                  <a16:creationId xmlns:a16="http://schemas.microsoft.com/office/drawing/2014/main" id="{016EA1E8-6E54-4B90-8647-D4178ADBE97B}"/>
                </a:ext>
              </a:extLst>
            </p:cNvPr>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0</a:t>
              </a:r>
            </a:p>
          </p:txBody>
        </p:sp>
        <p:sp>
          <p:nvSpPr>
            <p:cNvPr id="145424" name="Oval 41">
              <a:extLst>
                <a:ext uri="{FF2B5EF4-FFF2-40B4-BE49-F238E27FC236}">
                  <a16:creationId xmlns:a16="http://schemas.microsoft.com/office/drawing/2014/main" id="{007BC695-F05A-4237-8D3E-B49A41C3D44B}"/>
                </a:ext>
              </a:extLst>
            </p:cNvPr>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3</a:t>
              </a:r>
            </a:p>
          </p:txBody>
        </p:sp>
      </p:grpSp>
      <p:sp>
        <p:nvSpPr>
          <p:cNvPr id="145422" name="Line 42">
            <a:extLst>
              <a:ext uri="{FF2B5EF4-FFF2-40B4-BE49-F238E27FC236}">
                <a16:creationId xmlns:a16="http://schemas.microsoft.com/office/drawing/2014/main" id="{FD7AF6BF-4163-4827-8DDB-486D70254222}"/>
              </a:ext>
            </a:extLst>
          </p:cNvPr>
          <p:cNvSpPr>
            <a:spLocks noChangeShapeType="1"/>
          </p:cNvSpPr>
          <p:nvPr/>
        </p:nvSpPr>
        <p:spPr bwMode="auto">
          <a:xfrm flipV="1">
            <a:off x="3327400" y="3395663"/>
            <a:ext cx="57150" cy="2905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Footer Placeholder 3">
            <a:extLst>
              <a:ext uri="{FF2B5EF4-FFF2-40B4-BE49-F238E27FC236}">
                <a16:creationId xmlns:a16="http://schemas.microsoft.com/office/drawing/2014/main" id="{704DB3AF-86B3-4C54-A23A-6592E01DAE2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46435" name="Slide Number Placeholder 4">
            <a:extLst>
              <a:ext uri="{FF2B5EF4-FFF2-40B4-BE49-F238E27FC236}">
                <a16:creationId xmlns:a16="http://schemas.microsoft.com/office/drawing/2014/main" id="{ED570065-55F0-40E6-8408-EA19FF69181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6215791C-A48D-48EF-BEB2-5307B579EEDC}" type="slidenum">
              <a:rPr lang="ar-SA" altLang="zh-CN" sz="1400" b="0">
                <a:solidFill>
                  <a:schemeClr val="tx1"/>
                </a:solidFill>
                <a:latin typeface="Arial" panose="020B0604020202020204" pitchFamily="34" charset="0"/>
              </a:rPr>
              <a:pPr/>
              <a:t>138</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46436" name="Picture 2" descr="magic">
            <a:extLst>
              <a:ext uri="{FF2B5EF4-FFF2-40B4-BE49-F238E27FC236}">
                <a16:creationId xmlns:a16="http://schemas.microsoft.com/office/drawing/2014/main" id="{458B03C3-FA0C-43A2-B50B-B9529AC802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437" name="Oval 3">
            <a:extLst>
              <a:ext uri="{FF2B5EF4-FFF2-40B4-BE49-F238E27FC236}">
                <a16:creationId xmlns:a16="http://schemas.microsoft.com/office/drawing/2014/main" id="{96E615FB-1CC1-42BC-8396-AF2D7EEFB63A}"/>
              </a:ext>
            </a:extLst>
          </p:cNvPr>
          <p:cNvSpPr>
            <a:spLocks noChangeArrowheads="1"/>
          </p:cNvSpPr>
          <p:nvPr/>
        </p:nvSpPr>
        <p:spPr bwMode="auto">
          <a:xfrm>
            <a:off x="3259138" y="2736850"/>
            <a:ext cx="2538412" cy="2536825"/>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6438" name="Rectangle 4">
            <a:extLst>
              <a:ext uri="{FF2B5EF4-FFF2-40B4-BE49-F238E27FC236}">
                <a16:creationId xmlns:a16="http://schemas.microsoft.com/office/drawing/2014/main" id="{5D3F0812-443A-4185-98F8-09CF08845CF7}"/>
              </a:ext>
            </a:extLst>
          </p:cNvPr>
          <p:cNvSpPr>
            <a:spLocks noGrp="1" noChangeArrowheads="1"/>
          </p:cNvSpPr>
          <p:nvPr>
            <p:ph type="title"/>
          </p:nvPr>
        </p:nvSpPr>
        <p:spPr/>
        <p:txBody>
          <a:bodyPr/>
          <a:lstStyle/>
          <a:p>
            <a:r>
              <a:rPr lang="en-US" altLang="zh-CN" sz="4000">
                <a:ea typeface="宋体" panose="02010600030101010101" pitchFamily="2" charset="-122"/>
              </a:rPr>
              <a:t>Three-Thread Bounded Precedence Graph?</a:t>
            </a:r>
          </a:p>
        </p:txBody>
      </p:sp>
      <p:grpSp>
        <p:nvGrpSpPr>
          <p:cNvPr id="146439" name="Group 5">
            <a:extLst>
              <a:ext uri="{FF2B5EF4-FFF2-40B4-BE49-F238E27FC236}">
                <a16:creationId xmlns:a16="http://schemas.microsoft.com/office/drawing/2014/main" id="{88BE8BAE-5F8A-44FF-A96A-6E1391FCC52A}"/>
              </a:ext>
            </a:extLst>
          </p:cNvPr>
          <p:cNvGrpSpPr>
            <a:grpSpLocks/>
          </p:cNvGrpSpPr>
          <p:nvPr/>
        </p:nvGrpSpPr>
        <p:grpSpPr bwMode="auto">
          <a:xfrm>
            <a:off x="3151188" y="4394200"/>
            <a:ext cx="2768600" cy="595313"/>
            <a:chOff x="1985" y="2462"/>
            <a:chExt cx="1744" cy="375"/>
          </a:xfrm>
        </p:grpSpPr>
        <p:sp>
          <p:nvSpPr>
            <p:cNvPr id="146477" name="Oval 6">
              <a:extLst>
                <a:ext uri="{FF2B5EF4-FFF2-40B4-BE49-F238E27FC236}">
                  <a16:creationId xmlns:a16="http://schemas.microsoft.com/office/drawing/2014/main" id="{C03E40C5-C485-4C65-AB07-3BA817D2AE3B}"/>
                </a:ext>
              </a:extLst>
            </p:cNvPr>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1</a:t>
              </a:r>
            </a:p>
          </p:txBody>
        </p:sp>
        <p:sp>
          <p:nvSpPr>
            <p:cNvPr id="146478" name="Oval 7">
              <a:extLst>
                <a:ext uri="{FF2B5EF4-FFF2-40B4-BE49-F238E27FC236}">
                  <a16:creationId xmlns:a16="http://schemas.microsoft.com/office/drawing/2014/main" id="{329461D6-4DB9-4918-800D-B65A62C1DBB5}"/>
                </a:ext>
              </a:extLst>
            </p:cNvPr>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2</a:t>
              </a:r>
            </a:p>
          </p:txBody>
        </p:sp>
      </p:grpSp>
      <p:sp>
        <p:nvSpPr>
          <p:cNvPr id="146440" name="Line 8">
            <a:extLst>
              <a:ext uri="{FF2B5EF4-FFF2-40B4-BE49-F238E27FC236}">
                <a16:creationId xmlns:a16="http://schemas.microsoft.com/office/drawing/2014/main" id="{04ECC8F8-1A0C-404A-8076-7995EB701093}"/>
              </a:ext>
            </a:extLst>
          </p:cNvPr>
          <p:cNvSpPr>
            <a:spLocks noChangeShapeType="1"/>
          </p:cNvSpPr>
          <p:nvPr/>
        </p:nvSpPr>
        <p:spPr bwMode="auto">
          <a:xfrm flipH="1">
            <a:off x="5734050" y="4157663"/>
            <a:ext cx="57150" cy="2905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6441" name="Line 9">
            <a:extLst>
              <a:ext uri="{FF2B5EF4-FFF2-40B4-BE49-F238E27FC236}">
                <a16:creationId xmlns:a16="http://schemas.microsoft.com/office/drawing/2014/main" id="{6FDC3A96-3EE9-490F-9626-322F95A90D8D}"/>
              </a:ext>
            </a:extLst>
          </p:cNvPr>
          <p:cNvSpPr>
            <a:spLocks noChangeShapeType="1"/>
          </p:cNvSpPr>
          <p:nvPr/>
        </p:nvSpPr>
        <p:spPr bwMode="auto">
          <a:xfrm rot="7272518" flipH="1">
            <a:off x="3679032" y="4818856"/>
            <a:ext cx="57150" cy="29051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6442" name="Line 10">
            <a:extLst>
              <a:ext uri="{FF2B5EF4-FFF2-40B4-BE49-F238E27FC236}">
                <a16:creationId xmlns:a16="http://schemas.microsoft.com/office/drawing/2014/main" id="{824ADE74-1748-46B2-B8B5-2CD5748C15CA}"/>
              </a:ext>
            </a:extLst>
          </p:cNvPr>
          <p:cNvSpPr>
            <a:spLocks noChangeShapeType="1"/>
          </p:cNvSpPr>
          <p:nvPr/>
        </p:nvSpPr>
        <p:spPr bwMode="auto">
          <a:xfrm rot="7687909" flipH="1" flipV="1">
            <a:off x="5156994" y="2772569"/>
            <a:ext cx="130175" cy="37941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6443" name="Group 11">
            <a:extLst>
              <a:ext uri="{FF2B5EF4-FFF2-40B4-BE49-F238E27FC236}">
                <a16:creationId xmlns:a16="http://schemas.microsoft.com/office/drawing/2014/main" id="{35664739-E447-4449-9D0C-B88E64F71B6D}"/>
              </a:ext>
            </a:extLst>
          </p:cNvPr>
          <p:cNvGrpSpPr>
            <a:grpSpLocks/>
          </p:cNvGrpSpPr>
          <p:nvPr/>
        </p:nvGrpSpPr>
        <p:grpSpPr bwMode="auto">
          <a:xfrm>
            <a:off x="2847975" y="5157788"/>
            <a:ext cx="1103313" cy="939800"/>
            <a:chOff x="1043" y="2546"/>
            <a:chExt cx="869" cy="740"/>
          </a:xfrm>
        </p:grpSpPr>
        <p:sp>
          <p:nvSpPr>
            <p:cNvPr id="146469" name="Freeform 12">
              <a:extLst>
                <a:ext uri="{FF2B5EF4-FFF2-40B4-BE49-F238E27FC236}">
                  <a16:creationId xmlns:a16="http://schemas.microsoft.com/office/drawing/2014/main" id="{2C501BDF-6D65-4836-86CD-7365518C0FC2}"/>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6470" name="Freeform 13">
              <a:extLst>
                <a:ext uri="{FF2B5EF4-FFF2-40B4-BE49-F238E27FC236}">
                  <a16:creationId xmlns:a16="http://schemas.microsoft.com/office/drawing/2014/main" id="{C7AF114F-905E-4D16-93DD-FCC36AF9876F}"/>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6471" name="Freeform 14">
              <a:extLst>
                <a:ext uri="{FF2B5EF4-FFF2-40B4-BE49-F238E27FC236}">
                  <a16:creationId xmlns:a16="http://schemas.microsoft.com/office/drawing/2014/main" id="{CA560BEA-575F-496C-B74E-050B6B0B1929}"/>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6472" name="Freeform 15">
              <a:extLst>
                <a:ext uri="{FF2B5EF4-FFF2-40B4-BE49-F238E27FC236}">
                  <a16:creationId xmlns:a16="http://schemas.microsoft.com/office/drawing/2014/main" id="{CF2DF2DD-EC8B-46D8-B0CC-BD2F37C55502}"/>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6473" name="AutoShape 16">
              <a:extLst>
                <a:ext uri="{FF2B5EF4-FFF2-40B4-BE49-F238E27FC236}">
                  <a16:creationId xmlns:a16="http://schemas.microsoft.com/office/drawing/2014/main" id="{F3E59B2D-E878-41D0-B945-CB3DABF7A9A3}"/>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zh-CN" altLang="en-US"/>
            </a:p>
          </p:txBody>
        </p:sp>
        <p:sp>
          <p:nvSpPr>
            <p:cNvPr id="146474" name="Rectangle 17">
              <a:extLst>
                <a:ext uri="{FF2B5EF4-FFF2-40B4-BE49-F238E27FC236}">
                  <a16:creationId xmlns:a16="http://schemas.microsoft.com/office/drawing/2014/main" id="{4A74C3D9-470C-4F4E-9C61-3DD3D32A2917}"/>
                </a:ext>
              </a:extLst>
            </p:cNvPr>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6475" name="Freeform 18">
              <a:extLst>
                <a:ext uri="{FF2B5EF4-FFF2-40B4-BE49-F238E27FC236}">
                  <a16:creationId xmlns:a16="http://schemas.microsoft.com/office/drawing/2014/main" id="{11B4A040-1A01-4B66-89B3-9170A27C9251}"/>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6476" name="Freeform 19">
              <a:extLst>
                <a:ext uri="{FF2B5EF4-FFF2-40B4-BE49-F238E27FC236}">
                  <a16:creationId xmlns:a16="http://schemas.microsoft.com/office/drawing/2014/main" id="{467560C5-7152-4504-9E25-FDD510551AB6}"/>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grpSp>
        <p:nvGrpSpPr>
          <p:cNvPr id="146444" name="Group 20">
            <a:extLst>
              <a:ext uri="{FF2B5EF4-FFF2-40B4-BE49-F238E27FC236}">
                <a16:creationId xmlns:a16="http://schemas.microsoft.com/office/drawing/2014/main" id="{08EC75AC-BA2D-498E-BE19-2800D8D868FF}"/>
              </a:ext>
            </a:extLst>
          </p:cNvPr>
          <p:cNvGrpSpPr>
            <a:grpSpLocks/>
          </p:cNvGrpSpPr>
          <p:nvPr/>
        </p:nvGrpSpPr>
        <p:grpSpPr bwMode="auto">
          <a:xfrm>
            <a:off x="3957638" y="3233738"/>
            <a:ext cx="1103312" cy="939800"/>
            <a:chOff x="1906" y="2497"/>
            <a:chExt cx="695" cy="592"/>
          </a:xfrm>
        </p:grpSpPr>
        <p:sp>
          <p:nvSpPr>
            <p:cNvPr id="146461" name="Freeform 21">
              <a:extLst>
                <a:ext uri="{FF2B5EF4-FFF2-40B4-BE49-F238E27FC236}">
                  <a16:creationId xmlns:a16="http://schemas.microsoft.com/office/drawing/2014/main" id="{76F1DA06-996A-41FA-AA5D-5149573E13FE}"/>
                </a:ext>
              </a:extLst>
            </p:cNvPr>
            <p:cNvSpPr>
              <a:spLocks/>
            </p:cNvSpPr>
            <p:nvPr/>
          </p:nvSpPr>
          <p:spPr bwMode="auto">
            <a:xfrm>
              <a:off x="2487" y="2863"/>
              <a:ext cx="114" cy="223"/>
            </a:xfrm>
            <a:custGeom>
              <a:avLst/>
              <a:gdLst>
                <a:gd name="T0" fmla="*/ 0 w 143"/>
                <a:gd name="T1" fmla="*/ 0 h 278"/>
                <a:gd name="T2" fmla="*/ 9 w 143"/>
                <a:gd name="T3" fmla="*/ 3 h 278"/>
                <a:gd name="T4" fmla="*/ 9 w 143"/>
                <a:gd name="T5" fmla="*/ 17 h 278"/>
                <a:gd name="T6" fmla="*/ 7 w 143"/>
                <a:gd name="T7" fmla="*/ 20 h 278"/>
                <a:gd name="T8" fmla="*/ 6 w 143"/>
                <a:gd name="T9" fmla="*/ 7 h 278"/>
                <a:gd name="T10" fmla="*/ 2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6462" name="Freeform 22">
              <a:extLst>
                <a:ext uri="{FF2B5EF4-FFF2-40B4-BE49-F238E27FC236}">
                  <a16:creationId xmlns:a16="http://schemas.microsoft.com/office/drawing/2014/main" id="{A4FC4491-D241-46B2-AE7D-3294305B1B4C}"/>
                </a:ext>
              </a:extLst>
            </p:cNvPr>
            <p:cNvSpPr>
              <a:spLocks/>
            </p:cNvSpPr>
            <p:nvPr/>
          </p:nvSpPr>
          <p:spPr bwMode="auto">
            <a:xfrm>
              <a:off x="2461" y="2711"/>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6463" name="Freeform 23">
              <a:extLst>
                <a:ext uri="{FF2B5EF4-FFF2-40B4-BE49-F238E27FC236}">
                  <a16:creationId xmlns:a16="http://schemas.microsoft.com/office/drawing/2014/main" id="{ABAB87EC-3156-40A8-AC81-056AA91741E9}"/>
                </a:ext>
              </a:extLst>
            </p:cNvPr>
            <p:cNvSpPr>
              <a:spLocks/>
            </p:cNvSpPr>
            <p:nvPr/>
          </p:nvSpPr>
          <p:spPr bwMode="auto">
            <a:xfrm flipH="1">
              <a:off x="1906" y="2867"/>
              <a:ext cx="114" cy="222"/>
            </a:xfrm>
            <a:custGeom>
              <a:avLst/>
              <a:gdLst>
                <a:gd name="T0" fmla="*/ 0 w 143"/>
                <a:gd name="T1" fmla="*/ 0 h 278"/>
                <a:gd name="T2" fmla="*/ 9 w 143"/>
                <a:gd name="T3" fmla="*/ 3 h 278"/>
                <a:gd name="T4" fmla="*/ 9 w 143"/>
                <a:gd name="T5" fmla="*/ 17 h 278"/>
                <a:gd name="T6" fmla="*/ 7 w 143"/>
                <a:gd name="T7" fmla="*/ 19 h 278"/>
                <a:gd name="T8" fmla="*/ 6 w 143"/>
                <a:gd name="T9" fmla="*/ 7 h 278"/>
                <a:gd name="T10" fmla="*/ 2 w 143"/>
                <a:gd name="T11" fmla="*/ 4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6464" name="Freeform 24">
              <a:extLst>
                <a:ext uri="{FF2B5EF4-FFF2-40B4-BE49-F238E27FC236}">
                  <a16:creationId xmlns:a16="http://schemas.microsoft.com/office/drawing/2014/main" id="{D09BE2E3-F0C8-41AA-AA40-E5EE9A3A854A}"/>
                </a:ext>
              </a:extLst>
            </p:cNvPr>
            <p:cNvSpPr>
              <a:spLocks/>
            </p:cNvSpPr>
            <p:nvPr/>
          </p:nvSpPr>
          <p:spPr bwMode="auto">
            <a:xfrm flipH="1">
              <a:off x="1978" y="2727"/>
              <a:ext cx="69" cy="17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6465" name="AutoShape 25">
              <a:extLst>
                <a:ext uri="{FF2B5EF4-FFF2-40B4-BE49-F238E27FC236}">
                  <a16:creationId xmlns:a16="http://schemas.microsoft.com/office/drawing/2014/main" id="{DA512348-FB5F-41BF-9E87-10EC5284CCDB}"/>
                </a:ext>
              </a:extLst>
            </p:cNvPr>
            <p:cNvSpPr>
              <a:spLocks noChangeArrowheads="1"/>
            </p:cNvSpPr>
            <p:nvPr/>
          </p:nvSpPr>
          <p:spPr bwMode="auto">
            <a:xfrm flipV="1">
              <a:off x="2002" y="2497"/>
              <a:ext cx="525" cy="44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85 w 21600"/>
                <a:gd name="T13" fmla="*/ 4504 h 21600"/>
                <a:gd name="T14" fmla="*/ 17115 w 21600"/>
                <a:gd name="T15" fmla="*/ 1709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zh-CN" altLang="en-US"/>
            </a:p>
          </p:txBody>
        </p:sp>
        <p:sp>
          <p:nvSpPr>
            <p:cNvPr id="146466" name="Rectangle 26">
              <a:extLst>
                <a:ext uri="{FF2B5EF4-FFF2-40B4-BE49-F238E27FC236}">
                  <a16:creationId xmlns:a16="http://schemas.microsoft.com/office/drawing/2014/main" id="{F4D2D0E5-AC22-43CB-A124-939A929A0028}"/>
                </a:ext>
              </a:extLst>
            </p:cNvPr>
            <p:cNvSpPr>
              <a:spLocks noChangeArrowheads="1"/>
            </p:cNvSpPr>
            <p:nvPr/>
          </p:nvSpPr>
          <p:spPr bwMode="auto">
            <a:xfrm>
              <a:off x="2002" y="2948"/>
              <a:ext cx="525" cy="126"/>
            </a:xfrm>
            <a:prstGeom prst="rect">
              <a:avLst/>
            </a:prstGeom>
            <a:solidFill>
              <a:schemeClr val="accent2"/>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6467" name="Freeform 27">
              <a:extLst>
                <a:ext uri="{FF2B5EF4-FFF2-40B4-BE49-F238E27FC236}">
                  <a16:creationId xmlns:a16="http://schemas.microsoft.com/office/drawing/2014/main" id="{6030D950-6E79-4DC5-A5FA-8A20219BEFEE}"/>
                </a:ext>
              </a:extLst>
            </p:cNvPr>
            <p:cNvSpPr>
              <a:spLocks/>
            </p:cNvSpPr>
            <p:nvPr/>
          </p:nvSpPr>
          <p:spPr bwMode="auto">
            <a:xfrm>
              <a:off x="2427" y="2572"/>
              <a:ext cx="68"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46468" name="Freeform 28">
              <a:extLst>
                <a:ext uri="{FF2B5EF4-FFF2-40B4-BE49-F238E27FC236}">
                  <a16:creationId xmlns:a16="http://schemas.microsoft.com/office/drawing/2014/main" id="{776065C3-3B52-4C4A-8D7A-9D01F1A663EA}"/>
                </a:ext>
              </a:extLst>
            </p:cNvPr>
            <p:cNvSpPr>
              <a:spLocks/>
            </p:cNvSpPr>
            <p:nvPr/>
          </p:nvSpPr>
          <p:spPr bwMode="auto">
            <a:xfrm flipH="1">
              <a:off x="2020" y="2572"/>
              <a:ext cx="69" cy="177"/>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grpSp>
        <p:nvGrpSpPr>
          <p:cNvPr id="146445" name="Group 29">
            <a:extLst>
              <a:ext uri="{FF2B5EF4-FFF2-40B4-BE49-F238E27FC236}">
                <a16:creationId xmlns:a16="http://schemas.microsoft.com/office/drawing/2014/main" id="{1A6FD41F-EA06-4F94-9AF0-064F09DF7B74}"/>
              </a:ext>
            </a:extLst>
          </p:cNvPr>
          <p:cNvGrpSpPr>
            <a:grpSpLocks/>
          </p:cNvGrpSpPr>
          <p:nvPr/>
        </p:nvGrpSpPr>
        <p:grpSpPr bwMode="auto">
          <a:xfrm>
            <a:off x="3163888" y="2806700"/>
            <a:ext cx="2768600" cy="595313"/>
            <a:chOff x="1985" y="2462"/>
            <a:chExt cx="1744" cy="375"/>
          </a:xfrm>
        </p:grpSpPr>
        <p:sp>
          <p:nvSpPr>
            <p:cNvPr id="146459" name="Oval 30">
              <a:extLst>
                <a:ext uri="{FF2B5EF4-FFF2-40B4-BE49-F238E27FC236}">
                  <a16:creationId xmlns:a16="http://schemas.microsoft.com/office/drawing/2014/main" id="{55E4D310-8585-47F5-8067-362F81D5B972}"/>
                </a:ext>
              </a:extLst>
            </p:cNvPr>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0</a:t>
              </a:r>
            </a:p>
          </p:txBody>
        </p:sp>
        <p:sp>
          <p:nvSpPr>
            <p:cNvPr id="146460" name="Oval 31">
              <a:extLst>
                <a:ext uri="{FF2B5EF4-FFF2-40B4-BE49-F238E27FC236}">
                  <a16:creationId xmlns:a16="http://schemas.microsoft.com/office/drawing/2014/main" id="{AF904440-6346-4D11-89F2-974327B46CB5}"/>
                </a:ext>
              </a:extLst>
            </p:cNvPr>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3</a:t>
              </a:r>
            </a:p>
          </p:txBody>
        </p:sp>
      </p:grpSp>
      <p:sp>
        <p:nvSpPr>
          <p:cNvPr id="146446" name="Line 32">
            <a:extLst>
              <a:ext uri="{FF2B5EF4-FFF2-40B4-BE49-F238E27FC236}">
                <a16:creationId xmlns:a16="http://schemas.microsoft.com/office/drawing/2014/main" id="{F8A8B65F-42C1-406B-949E-552F017A738A}"/>
              </a:ext>
            </a:extLst>
          </p:cNvPr>
          <p:cNvSpPr>
            <a:spLocks noChangeShapeType="1"/>
          </p:cNvSpPr>
          <p:nvPr/>
        </p:nvSpPr>
        <p:spPr bwMode="auto">
          <a:xfrm flipV="1">
            <a:off x="3327400" y="3395663"/>
            <a:ext cx="57150" cy="2905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6447" name="Group 33">
            <a:extLst>
              <a:ext uri="{FF2B5EF4-FFF2-40B4-BE49-F238E27FC236}">
                <a16:creationId xmlns:a16="http://schemas.microsoft.com/office/drawing/2014/main" id="{22EE1430-B6B7-4820-9C31-CBB654FAA83B}"/>
              </a:ext>
            </a:extLst>
          </p:cNvPr>
          <p:cNvGrpSpPr>
            <a:grpSpLocks/>
          </p:cNvGrpSpPr>
          <p:nvPr/>
        </p:nvGrpSpPr>
        <p:grpSpPr bwMode="auto">
          <a:xfrm>
            <a:off x="5429250" y="2092325"/>
            <a:ext cx="1550988" cy="933450"/>
            <a:chOff x="1295" y="669"/>
            <a:chExt cx="1115" cy="671"/>
          </a:xfrm>
        </p:grpSpPr>
        <p:sp>
          <p:nvSpPr>
            <p:cNvPr id="146450" name="Freeform 34">
              <a:extLst>
                <a:ext uri="{FF2B5EF4-FFF2-40B4-BE49-F238E27FC236}">
                  <a16:creationId xmlns:a16="http://schemas.microsoft.com/office/drawing/2014/main" id="{5ABDE4EC-B5B4-47C1-AD57-7D6E37D0EF0D}"/>
                </a:ext>
              </a:extLst>
            </p:cNvPr>
            <p:cNvSpPr>
              <a:spLocks/>
            </p:cNvSpPr>
            <p:nvPr/>
          </p:nvSpPr>
          <p:spPr bwMode="auto">
            <a:xfrm>
              <a:off x="1344" y="720"/>
              <a:ext cx="912" cy="480"/>
            </a:xfrm>
            <a:custGeom>
              <a:avLst/>
              <a:gdLst>
                <a:gd name="T0" fmla="*/ 0 w 912"/>
                <a:gd name="T1" fmla="*/ 0 h 624"/>
                <a:gd name="T2" fmla="*/ 384 w 912"/>
                <a:gd name="T3" fmla="*/ 27 h 624"/>
                <a:gd name="T4" fmla="*/ 912 w 912"/>
                <a:gd name="T5" fmla="*/ 27 h 624"/>
                <a:gd name="T6" fmla="*/ 384 w 912"/>
                <a:gd name="T7" fmla="*/ 0 h 624"/>
                <a:gd name="T8" fmla="*/ 0 w 912"/>
                <a:gd name="T9" fmla="*/ 0 h 624"/>
                <a:gd name="T10" fmla="*/ 0 60000 65536"/>
                <a:gd name="T11" fmla="*/ 0 60000 65536"/>
                <a:gd name="T12" fmla="*/ 0 60000 65536"/>
                <a:gd name="T13" fmla="*/ 0 60000 65536"/>
                <a:gd name="T14" fmla="*/ 0 60000 65536"/>
                <a:gd name="T15" fmla="*/ 0 w 912"/>
                <a:gd name="T16" fmla="*/ 0 h 624"/>
                <a:gd name="T17" fmla="*/ 912 w 912"/>
                <a:gd name="T18" fmla="*/ 624 h 624"/>
              </a:gdLst>
              <a:ahLst/>
              <a:cxnLst>
                <a:cxn ang="T10">
                  <a:pos x="T0" y="T1"/>
                </a:cxn>
                <a:cxn ang="T11">
                  <a:pos x="T2" y="T3"/>
                </a:cxn>
                <a:cxn ang="T12">
                  <a:pos x="T4" y="T5"/>
                </a:cxn>
                <a:cxn ang="T13">
                  <a:pos x="T6" y="T7"/>
                </a:cxn>
                <a:cxn ang="T14">
                  <a:pos x="T8" y="T9"/>
                </a:cxn>
              </a:cxnLst>
              <a:rect l="T15" t="T16" r="T17" b="T18"/>
              <a:pathLst>
                <a:path w="912" h="624">
                  <a:moveTo>
                    <a:pt x="0" y="0"/>
                  </a:moveTo>
                  <a:lnTo>
                    <a:pt x="384" y="624"/>
                  </a:lnTo>
                  <a:lnTo>
                    <a:pt x="912" y="624"/>
                  </a:lnTo>
                  <a:lnTo>
                    <a:pt x="384" y="0"/>
                  </a:lnTo>
                  <a:lnTo>
                    <a:pt x="0" y="0"/>
                  </a:lnTo>
                  <a:close/>
                </a:path>
              </a:pathLst>
            </a:custGeom>
            <a:solidFill>
              <a:srgbClr val="DDDDDD"/>
            </a:solidFill>
            <a:ln w="38100">
              <a:solidFill>
                <a:schemeClr val="tx1"/>
              </a:solidFill>
              <a:round/>
              <a:headEnd/>
              <a:tailEnd/>
            </a:ln>
          </p:spPr>
          <p:txBody>
            <a:bodyPr wrap="none" anchor="ctr"/>
            <a:lstStyle/>
            <a:p>
              <a:endParaRPr lang="zh-CN" altLang="en-US"/>
            </a:p>
          </p:txBody>
        </p:sp>
        <p:sp>
          <p:nvSpPr>
            <p:cNvPr id="146451" name="Rectangle 35">
              <a:extLst>
                <a:ext uri="{FF2B5EF4-FFF2-40B4-BE49-F238E27FC236}">
                  <a16:creationId xmlns:a16="http://schemas.microsoft.com/office/drawing/2014/main" id="{9C2792DD-E0A7-4FF9-B1E9-1A8EC5085A80}"/>
                </a:ext>
              </a:extLst>
            </p:cNvPr>
            <p:cNvSpPr>
              <a:spLocks noChangeArrowheads="1"/>
            </p:cNvSpPr>
            <p:nvPr/>
          </p:nvSpPr>
          <p:spPr bwMode="auto">
            <a:xfrm>
              <a:off x="1728" y="1200"/>
              <a:ext cx="530" cy="140"/>
            </a:xfrm>
            <a:prstGeom prst="rect">
              <a:avLst/>
            </a:prstGeom>
            <a:solidFill>
              <a:srgbClr val="DDDDDD"/>
            </a:solidFill>
            <a:ln w="38100" algn="ctr">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6452" name="Freeform 36">
              <a:extLst>
                <a:ext uri="{FF2B5EF4-FFF2-40B4-BE49-F238E27FC236}">
                  <a16:creationId xmlns:a16="http://schemas.microsoft.com/office/drawing/2014/main" id="{C5DED70C-9F40-4E99-90FE-7CD54BD096F7}"/>
                </a:ext>
              </a:extLst>
            </p:cNvPr>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 name="T10" fmla="*/ 0 60000 65536"/>
                <a:gd name="T11" fmla="*/ 0 60000 65536"/>
                <a:gd name="T12" fmla="*/ 0 60000 65536"/>
                <a:gd name="T13" fmla="*/ 0 60000 65536"/>
                <a:gd name="T14" fmla="*/ 0 60000 65536"/>
                <a:gd name="T15" fmla="*/ 0 w 393"/>
                <a:gd name="T16" fmla="*/ 0 h 615"/>
                <a:gd name="T17" fmla="*/ 393 w 393"/>
                <a:gd name="T18" fmla="*/ 615 h 615"/>
              </a:gdLst>
              <a:ahLst/>
              <a:cxnLst>
                <a:cxn ang="T10">
                  <a:pos x="T0" y="T1"/>
                </a:cxn>
                <a:cxn ang="T11">
                  <a:pos x="T2" y="T3"/>
                </a:cxn>
                <a:cxn ang="T12">
                  <a:pos x="T4" y="T5"/>
                </a:cxn>
                <a:cxn ang="T13">
                  <a:pos x="T6" y="T7"/>
                </a:cxn>
                <a:cxn ang="T14">
                  <a:pos x="T8" y="T9"/>
                </a:cxn>
              </a:cxnLst>
              <a:rect l="T15" t="T16" r="T17" b="T18"/>
              <a:pathLst>
                <a:path w="393" h="615">
                  <a:moveTo>
                    <a:pt x="9" y="0"/>
                  </a:moveTo>
                  <a:lnTo>
                    <a:pt x="0" y="121"/>
                  </a:lnTo>
                  <a:lnTo>
                    <a:pt x="393" y="615"/>
                  </a:lnTo>
                  <a:lnTo>
                    <a:pt x="393" y="480"/>
                  </a:lnTo>
                  <a:lnTo>
                    <a:pt x="9" y="0"/>
                  </a:lnTo>
                  <a:close/>
                </a:path>
              </a:pathLst>
            </a:custGeom>
            <a:solidFill>
              <a:srgbClr val="DDDDDD"/>
            </a:solidFill>
            <a:ln w="38100">
              <a:solidFill>
                <a:schemeClr val="tx1"/>
              </a:solidFill>
              <a:round/>
              <a:headEnd/>
              <a:tailEnd/>
            </a:ln>
          </p:spPr>
          <p:txBody>
            <a:bodyPr wrap="none" anchor="ctr"/>
            <a:lstStyle/>
            <a:p>
              <a:endParaRPr lang="zh-CN" altLang="en-US"/>
            </a:p>
          </p:txBody>
        </p:sp>
        <p:sp>
          <p:nvSpPr>
            <p:cNvPr id="146453" name="Freeform 37">
              <a:extLst>
                <a:ext uri="{FF2B5EF4-FFF2-40B4-BE49-F238E27FC236}">
                  <a16:creationId xmlns:a16="http://schemas.microsoft.com/office/drawing/2014/main" id="{9C1AEE95-272B-4277-ADEB-3B9E723D726E}"/>
                </a:ext>
              </a:extLst>
            </p:cNvPr>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46454" name="Freeform 38">
              <a:extLst>
                <a:ext uri="{FF2B5EF4-FFF2-40B4-BE49-F238E27FC236}">
                  <a16:creationId xmlns:a16="http://schemas.microsoft.com/office/drawing/2014/main" id="{91CFF0E3-0C84-4DDA-94C9-D927572293DA}"/>
                </a:ext>
              </a:extLst>
            </p:cNvPr>
            <p:cNvSpPr>
              <a:spLocks/>
            </p:cNvSpPr>
            <p:nvPr/>
          </p:nvSpPr>
          <p:spPr bwMode="auto">
            <a:xfrm>
              <a:off x="1309" y="789"/>
              <a:ext cx="419" cy="245"/>
            </a:xfrm>
            <a:custGeom>
              <a:avLst/>
              <a:gdLst>
                <a:gd name="T0" fmla="*/ 17 w 537"/>
                <a:gd name="T1" fmla="*/ 2 h 359"/>
                <a:gd name="T2" fmla="*/ 18 w 537"/>
                <a:gd name="T3" fmla="*/ 3 h 359"/>
                <a:gd name="T4" fmla="*/ 9 w 537"/>
                <a:gd name="T5" fmla="*/ 3 h 359"/>
                <a:gd name="T6" fmla="*/ 0 w 537"/>
                <a:gd name="T7" fmla="*/ 1 h 359"/>
                <a:gd name="T8" fmla="*/ 14 w 537"/>
                <a:gd name="T9" fmla="*/ 0 h 359"/>
                <a:gd name="T10" fmla="*/ 27 w 537"/>
                <a:gd name="T11" fmla="*/ 1 h 359"/>
                <a:gd name="T12" fmla="*/ 26 w 537"/>
                <a:gd name="T13" fmla="*/ 1 h 359"/>
                <a:gd name="T14" fmla="*/ 14 w 537"/>
                <a:gd name="T15" fmla="*/ 1 h 359"/>
                <a:gd name="T16" fmla="*/ 4 w 537"/>
                <a:gd name="T17" fmla="*/ 1 h 359"/>
                <a:gd name="T18" fmla="*/ 10 w 537"/>
                <a:gd name="T19" fmla="*/ 3 h 359"/>
                <a:gd name="T20" fmla="*/ 17 w 537"/>
                <a:gd name="T21" fmla="*/ 2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46455" name="Freeform 39">
              <a:extLst>
                <a:ext uri="{FF2B5EF4-FFF2-40B4-BE49-F238E27FC236}">
                  <a16:creationId xmlns:a16="http://schemas.microsoft.com/office/drawing/2014/main" id="{E0B139A3-72DC-4B37-AD89-E7EC980B2205}"/>
                </a:ext>
              </a:extLst>
            </p:cNvPr>
            <p:cNvSpPr>
              <a:spLocks/>
            </p:cNvSpPr>
            <p:nvPr/>
          </p:nvSpPr>
          <p:spPr bwMode="auto">
            <a:xfrm>
              <a:off x="1295" y="672"/>
              <a:ext cx="320" cy="240"/>
            </a:xfrm>
            <a:custGeom>
              <a:avLst/>
              <a:gdLst>
                <a:gd name="T0" fmla="*/ 1 w 537"/>
                <a:gd name="T1" fmla="*/ 2 h 359"/>
                <a:gd name="T2" fmla="*/ 1 w 537"/>
                <a:gd name="T3" fmla="*/ 3 h 359"/>
                <a:gd name="T4" fmla="*/ 1 w 537"/>
                <a:gd name="T5" fmla="*/ 3 h 359"/>
                <a:gd name="T6" fmla="*/ 0 w 537"/>
                <a:gd name="T7" fmla="*/ 1 h 359"/>
                <a:gd name="T8" fmla="*/ 1 w 537"/>
                <a:gd name="T9" fmla="*/ 0 h 359"/>
                <a:gd name="T10" fmla="*/ 1 w 537"/>
                <a:gd name="T11" fmla="*/ 1 h 359"/>
                <a:gd name="T12" fmla="*/ 1 w 537"/>
                <a:gd name="T13" fmla="*/ 1 h 359"/>
                <a:gd name="T14" fmla="*/ 1 w 537"/>
                <a:gd name="T15" fmla="*/ 1 h 359"/>
                <a:gd name="T16" fmla="*/ 1 w 537"/>
                <a:gd name="T17" fmla="*/ 1 h 359"/>
                <a:gd name="T18" fmla="*/ 1 w 537"/>
                <a:gd name="T19" fmla="*/ 2 h 359"/>
                <a:gd name="T20" fmla="*/ 1 w 537"/>
                <a:gd name="T21" fmla="*/ 2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46456" name="Freeform 40">
              <a:extLst>
                <a:ext uri="{FF2B5EF4-FFF2-40B4-BE49-F238E27FC236}">
                  <a16:creationId xmlns:a16="http://schemas.microsoft.com/office/drawing/2014/main" id="{DC8C2A0E-900E-47CB-B0F0-B90BE1B29075}"/>
                </a:ext>
              </a:extLst>
            </p:cNvPr>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245"/>
                <a:gd name="T35" fmla="*/ 419 w 419"/>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46457" name="Freeform 41">
              <a:extLst>
                <a:ext uri="{FF2B5EF4-FFF2-40B4-BE49-F238E27FC236}">
                  <a16:creationId xmlns:a16="http://schemas.microsoft.com/office/drawing/2014/main" id="{D4F56D03-1024-49A1-B08C-CB60FACC7E85}"/>
                </a:ext>
              </a:extLst>
            </p:cNvPr>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240"/>
                <a:gd name="T35" fmla="*/ 320 w 32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46458" name="Freeform 42">
              <a:extLst>
                <a:ext uri="{FF2B5EF4-FFF2-40B4-BE49-F238E27FC236}">
                  <a16:creationId xmlns:a16="http://schemas.microsoft.com/office/drawing/2014/main" id="{818F3276-9A70-4D2E-9C3B-AE386A25325D}"/>
                </a:ext>
              </a:extLst>
            </p:cNvPr>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7"/>
                <a:gd name="T46" fmla="*/ 0 h 359"/>
                <a:gd name="T47" fmla="*/ 537 w 537"/>
                <a:gd name="T48" fmla="*/ 359 h 3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146448" name="AutoShape 43">
            <a:extLst>
              <a:ext uri="{FF2B5EF4-FFF2-40B4-BE49-F238E27FC236}">
                <a16:creationId xmlns:a16="http://schemas.microsoft.com/office/drawing/2014/main" id="{25B21E68-164C-4D00-8CE0-7805F86A8897}"/>
              </a:ext>
            </a:extLst>
          </p:cNvPr>
          <p:cNvSpPr>
            <a:spLocks noChangeArrowheads="1"/>
          </p:cNvSpPr>
          <p:nvPr/>
        </p:nvSpPr>
        <p:spPr bwMode="auto">
          <a:xfrm>
            <a:off x="5211763" y="2001838"/>
            <a:ext cx="1905000" cy="1411287"/>
          </a:xfrm>
          <a:prstGeom prst="wedgeRoundRectCallout">
            <a:avLst>
              <a:gd name="adj1" fmla="val 57667"/>
              <a:gd name="adj2" fmla="val 96458"/>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sz="2800" b="0">
              <a:solidFill>
                <a:srgbClr val="FF0000"/>
              </a:solidFill>
              <a:latin typeface="Arial" panose="020B0604020202020204" pitchFamily="34" charset="0"/>
            </a:endParaRPr>
          </a:p>
        </p:txBody>
      </p:sp>
      <p:sp>
        <p:nvSpPr>
          <p:cNvPr id="146449" name="Text Box 44">
            <a:extLst>
              <a:ext uri="{FF2B5EF4-FFF2-40B4-BE49-F238E27FC236}">
                <a16:creationId xmlns:a16="http://schemas.microsoft.com/office/drawing/2014/main" id="{4739A786-F98A-4B8B-B3B5-C3F5166C4E6B}"/>
              </a:ext>
            </a:extLst>
          </p:cNvPr>
          <p:cNvSpPr txBox="1">
            <a:spLocks noChangeArrowheads="1"/>
          </p:cNvSpPr>
          <p:nvPr/>
        </p:nvSpPr>
        <p:spPr bwMode="auto">
          <a:xfrm>
            <a:off x="6180138" y="4192588"/>
            <a:ext cx="274161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What to do if one thread gets stuck?</a:t>
            </a:r>
          </a:p>
        </p:txBody>
      </p:sp>
    </p:spTree>
  </p:cSld>
  <p:clrMapOvr>
    <a:masterClrMapping/>
  </p:clrMapOvr>
  <p:transition spd="slow"/>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Footer Placeholder 2">
            <a:extLst>
              <a:ext uri="{FF2B5EF4-FFF2-40B4-BE49-F238E27FC236}">
                <a16:creationId xmlns:a16="http://schemas.microsoft.com/office/drawing/2014/main" id="{75A14E9D-9C75-4D22-BDDA-14DA93ECFF5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47459" name="Slide Number Placeholder 3">
            <a:extLst>
              <a:ext uri="{FF2B5EF4-FFF2-40B4-BE49-F238E27FC236}">
                <a16:creationId xmlns:a16="http://schemas.microsoft.com/office/drawing/2014/main" id="{1855CAF5-B8E0-4F68-9607-1B802BB7137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42E7B167-FCBE-4D5B-8128-8C5000993313}" type="slidenum">
              <a:rPr lang="ar-SA" altLang="zh-CN" sz="1400" b="0">
                <a:solidFill>
                  <a:schemeClr val="tx1"/>
                </a:solidFill>
                <a:latin typeface="Arial" panose="020B0604020202020204" pitchFamily="34" charset="0"/>
              </a:rPr>
              <a:pPr/>
              <a:t>139</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47460" name="Picture 27" descr="magic">
            <a:extLst>
              <a:ext uri="{FF2B5EF4-FFF2-40B4-BE49-F238E27FC236}">
                <a16:creationId xmlns:a16="http://schemas.microsoft.com/office/drawing/2014/main" id="{FD3BDDE4-B892-4261-8539-36B34448A6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61" name="Rectangle 4">
            <a:extLst>
              <a:ext uri="{FF2B5EF4-FFF2-40B4-BE49-F238E27FC236}">
                <a16:creationId xmlns:a16="http://schemas.microsoft.com/office/drawing/2014/main" id="{C4B58016-295A-4DFB-A325-23FFE2720127}"/>
              </a:ext>
            </a:extLst>
          </p:cNvPr>
          <p:cNvSpPr>
            <a:spLocks noGrp="1" noChangeArrowheads="1"/>
          </p:cNvSpPr>
          <p:nvPr>
            <p:ph type="title"/>
          </p:nvPr>
        </p:nvSpPr>
        <p:spPr/>
        <p:txBody>
          <a:bodyPr/>
          <a:lstStyle/>
          <a:p>
            <a:r>
              <a:rPr lang="en-US" altLang="zh-CN">
                <a:ea typeface="宋体" panose="02010600030101010101" pitchFamily="2" charset="-122"/>
              </a:rPr>
              <a:t>Graph Composition</a:t>
            </a:r>
          </a:p>
        </p:txBody>
      </p:sp>
      <p:grpSp>
        <p:nvGrpSpPr>
          <p:cNvPr id="147462" name="Group 14">
            <a:extLst>
              <a:ext uri="{FF2B5EF4-FFF2-40B4-BE49-F238E27FC236}">
                <a16:creationId xmlns:a16="http://schemas.microsoft.com/office/drawing/2014/main" id="{E8F9E821-D366-4826-B089-FF68C1A93FA4}"/>
              </a:ext>
            </a:extLst>
          </p:cNvPr>
          <p:cNvGrpSpPr>
            <a:grpSpLocks/>
          </p:cNvGrpSpPr>
          <p:nvPr/>
        </p:nvGrpSpPr>
        <p:grpSpPr bwMode="auto">
          <a:xfrm>
            <a:off x="974725" y="2355850"/>
            <a:ext cx="2768600" cy="2830513"/>
            <a:chOff x="614" y="1484"/>
            <a:chExt cx="1744" cy="1783"/>
          </a:xfrm>
        </p:grpSpPr>
        <p:sp>
          <p:nvSpPr>
            <p:cNvPr id="147475" name="Oval 6">
              <a:extLst>
                <a:ext uri="{FF2B5EF4-FFF2-40B4-BE49-F238E27FC236}">
                  <a16:creationId xmlns:a16="http://schemas.microsoft.com/office/drawing/2014/main" id="{FF01996B-4A45-4B9F-B9B6-30A466271B44}"/>
                </a:ext>
              </a:extLst>
            </p:cNvPr>
            <p:cNvSpPr>
              <a:spLocks noChangeArrowheads="1"/>
            </p:cNvSpPr>
            <p:nvPr/>
          </p:nvSpPr>
          <p:spPr bwMode="auto">
            <a:xfrm>
              <a:off x="682" y="1669"/>
              <a:ext cx="1599" cy="1598"/>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7476" name="Oval 7">
              <a:extLst>
                <a:ext uri="{FF2B5EF4-FFF2-40B4-BE49-F238E27FC236}">
                  <a16:creationId xmlns:a16="http://schemas.microsoft.com/office/drawing/2014/main" id="{2EFD9654-FF26-450B-B3D3-3BB4CC25B1CB}"/>
                </a:ext>
              </a:extLst>
            </p:cNvPr>
            <p:cNvSpPr>
              <a:spLocks noChangeArrowheads="1"/>
            </p:cNvSpPr>
            <p:nvPr/>
          </p:nvSpPr>
          <p:spPr bwMode="auto">
            <a:xfrm>
              <a:off x="1298" y="1484"/>
              <a:ext cx="375" cy="375"/>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0</a:t>
              </a:r>
            </a:p>
          </p:txBody>
        </p:sp>
        <p:grpSp>
          <p:nvGrpSpPr>
            <p:cNvPr id="147477" name="Group 8">
              <a:extLst>
                <a:ext uri="{FF2B5EF4-FFF2-40B4-BE49-F238E27FC236}">
                  <a16:creationId xmlns:a16="http://schemas.microsoft.com/office/drawing/2014/main" id="{B0D878C6-2AD9-4B85-9C82-62017C39B0BF}"/>
                </a:ext>
              </a:extLst>
            </p:cNvPr>
            <p:cNvGrpSpPr>
              <a:grpSpLocks/>
            </p:cNvGrpSpPr>
            <p:nvPr/>
          </p:nvGrpSpPr>
          <p:grpSpPr bwMode="auto">
            <a:xfrm>
              <a:off x="614" y="2713"/>
              <a:ext cx="1744" cy="375"/>
              <a:chOff x="1985" y="2462"/>
              <a:chExt cx="1744" cy="375"/>
            </a:xfrm>
          </p:grpSpPr>
          <p:sp>
            <p:nvSpPr>
              <p:cNvPr id="147481" name="Oval 9">
                <a:extLst>
                  <a:ext uri="{FF2B5EF4-FFF2-40B4-BE49-F238E27FC236}">
                    <a16:creationId xmlns:a16="http://schemas.microsoft.com/office/drawing/2014/main" id="{7DA738C5-910F-4B68-A2E6-042DA40BC2D8}"/>
                  </a:ext>
                </a:extLst>
              </p:cNvPr>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1</a:t>
                </a:r>
              </a:p>
            </p:txBody>
          </p:sp>
          <p:sp>
            <p:nvSpPr>
              <p:cNvPr id="147482" name="Oval 10">
                <a:extLst>
                  <a:ext uri="{FF2B5EF4-FFF2-40B4-BE49-F238E27FC236}">
                    <a16:creationId xmlns:a16="http://schemas.microsoft.com/office/drawing/2014/main" id="{CFEA61E9-9002-4B4A-85C5-B637D79C2028}"/>
                  </a:ext>
                </a:extLst>
              </p:cNvPr>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a:solidFill>
                      <a:schemeClr val="bg1"/>
                    </a:solidFill>
                    <a:latin typeface="Arial" panose="020B0604020202020204" pitchFamily="34" charset="0"/>
                    <a:ea typeface="宋体" panose="02010600030101010101" pitchFamily="2" charset="-122"/>
                  </a:rPr>
                  <a:t>2</a:t>
                </a:r>
              </a:p>
            </p:txBody>
          </p:sp>
        </p:grpSp>
        <p:sp>
          <p:nvSpPr>
            <p:cNvPr id="147478" name="Line 11">
              <a:extLst>
                <a:ext uri="{FF2B5EF4-FFF2-40B4-BE49-F238E27FC236}">
                  <a16:creationId xmlns:a16="http://schemas.microsoft.com/office/drawing/2014/main" id="{6AD871A6-F9CA-4945-BCA3-435FF5E5069B}"/>
                </a:ext>
              </a:extLst>
            </p:cNvPr>
            <p:cNvSpPr>
              <a:spLocks noChangeShapeType="1"/>
            </p:cNvSpPr>
            <p:nvPr/>
          </p:nvSpPr>
          <p:spPr bwMode="auto">
            <a:xfrm>
              <a:off x="689" y="2564"/>
              <a:ext cx="36" cy="18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79" name="Line 12">
              <a:extLst>
                <a:ext uri="{FF2B5EF4-FFF2-40B4-BE49-F238E27FC236}">
                  <a16:creationId xmlns:a16="http://schemas.microsoft.com/office/drawing/2014/main" id="{0A04BEE9-50B5-421B-AE5D-B82C1C8A62C7}"/>
                </a:ext>
              </a:extLst>
            </p:cNvPr>
            <p:cNvSpPr>
              <a:spLocks noChangeShapeType="1"/>
            </p:cNvSpPr>
            <p:nvPr/>
          </p:nvSpPr>
          <p:spPr bwMode="auto">
            <a:xfrm rot="-7272518">
              <a:off x="1971" y="2980"/>
              <a:ext cx="36" cy="18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80" name="Line 13">
              <a:extLst>
                <a:ext uri="{FF2B5EF4-FFF2-40B4-BE49-F238E27FC236}">
                  <a16:creationId xmlns:a16="http://schemas.microsoft.com/office/drawing/2014/main" id="{CF433E15-1A5B-4D03-AADE-1EE0C6F28BC1}"/>
                </a:ext>
              </a:extLst>
            </p:cNvPr>
            <p:cNvSpPr>
              <a:spLocks noChangeShapeType="1"/>
            </p:cNvSpPr>
            <p:nvPr/>
          </p:nvSpPr>
          <p:spPr bwMode="auto">
            <a:xfrm rot="7687909">
              <a:off x="1693" y="1594"/>
              <a:ext cx="82" cy="239"/>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7463" name="Group 15">
            <a:extLst>
              <a:ext uri="{FF2B5EF4-FFF2-40B4-BE49-F238E27FC236}">
                <a16:creationId xmlns:a16="http://schemas.microsoft.com/office/drawing/2014/main" id="{B933F544-1FB3-41CD-BAC1-FE6CC0CC9FE4}"/>
              </a:ext>
            </a:extLst>
          </p:cNvPr>
          <p:cNvGrpSpPr>
            <a:grpSpLocks/>
          </p:cNvGrpSpPr>
          <p:nvPr/>
        </p:nvGrpSpPr>
        <p:grpSpPr bwMode="auto">
          <a:xfrm>
            <a:off x="5829300" y="2066925"/>
            <a:ext cx="2319338" cy="2371725"/>
            <a:chOff x="614" y="1484"/>
            <a:chExt cx="1744" cy="1783"/>
          </a:xfrm>
        </p:grpSpPr>
        <p:sp>
          <p:nvSpPr>
            <p:cNvPr id="147467" name="Oval 16">
              <a:extLst>
                <a:ext uri="{FF2B5EF4-FFF2-40B4-BE49-F238E27FC236}">
                  <a16:creationId xmlns:a16="http://schemas.microsoft.com/office/drawing/2014/main" id="{8C32A23B-D4F8-46D6-85DF-F720BD4092F4}"/>
                </a:ext>
              </a:extLst>
            </p:cNvPr>
            <p:cNvSpPr>
              <a:spLocks noChangeArrowheads="1"/>
            </p:cNvSpPr>
            <p:nvPr/>
          </p:nvSpPr>
          <p:spPr bwMode="auto">
            <a:xfrm>
              <a:off x="682" y="1669"/>
              <a:ext cx="1599" cy="1598"/>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7468" name="Oval 17">
              <a:extLst>
                <a:ext uri="{FF2B5EF4-FFF2-40B4-BE49-F238E27FC236}">
                  <a16:creationId xmlns:a16="http://schemas.microsoft.com/office/drawing/2014/main" id="{4DA4A147-3E2D-4C23-A2A1-770B1BB4332E}"/>
                </a:ext>
              </a:extLst>
            </p:cNvPr>
            <p:cNvSpPr>
              <a:spLocks noChangeArrowheads="1"/>
            </p:cNvSpPr>
            <p:nvPr/>
          </p:nvSpPr>
          <p:spPr bwMode="auto">
            <a:xfrm>
              <a:off x="1298" y="1484"/>
              <a:ext cx="375" cy="375"/>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200" b="0">
                  <a:solidFill>
                    <a:schemeClr val="bg1"/>
                  </a:solidFill>
                  <a:latin typeface="Arial" panose="020B0604020202020204" pitchFamily="34" charset="0"/>
                  <a:ea typeface="宋体" panose="02010600030101010101" pitchFamily="2" charset="-122"/>
                </a:rPr>
                <a:t>0</a:t>
              </a:r>
            </a:p>
          </p:txBody>
        </p:sp>
        <p:grpSp>
          <p:nvGrpSpPr>
            <p:cNvPr id="147469" name="Group 18">
              <a:extLst>
                <a:ext uri="{FF2B5EF4-FFF2-40B4-BE49-F238E27FC236}">
                  <a16:creationId xmlns:a16="http://schemas.microsoft.com/office/drawing/2014/main" id="{B310A866-F814-49EA-9628-33E9E8242380}"/>
                </a:ext>
              </a:extLst>
            </p:cNvPr>
            <p:cNvGrpSpPr>
              <a:grpSpLocks/>
            </p:cNvGrpSpPr>
            <p:nvPr/>
          </p:nvGrpSpPr>
          <p:grpSpPr bwMode="auto">
            <a:xfrm>
              <a:off x="614" y="2713"/>
              <a:ext cx="1744" cy="375"/>
              <a:chOff x="1985" y="2462"/>
              <a:chExt cx="1744" cy="375"/>
            </a:xfrm>
          </p:grpSpPr>
          <p:sp>
            <p:nvSpPr>
              <p:cNvPr id="147473" name="Oval 19">
                <a:extLst>
                  <a:ext uri="{FF2B5EF4-FFF2-40B4-BE49-F238E27FC236}">
                    <a16:creationId xmlns:a16="http://schemas.microsoft.com/office/drawing/2014/main" id="{8CFD6E2E-870C-407A-869C-0E840705B8D7}"/>
                  </a:ext>
                </a:extLst>
              </p:cNvPr>
              <p:cNvSpPr>
                <a:spLocks noChangeArrowheads="1"/>
              </p:cNvSpPr>
              <p:nvPr/>
            </p:nvSpPr>
            <p:spPr bwMode="auto">
              <a:xfrm>
                <a:off x="3354" y="2462"/>
                <a:ext cx="375" cy="375"/>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200" b="0">
                    <a:solidFill>
                      <a:schemeClr val="bg1"/>
                    </a:solidFill>
                    <a:latin typeface="Arial" panose="020B0604020202020204" pitchFamily="34" charset="0"/>
                    <a:ea typeface="宋体" panose="02010600030101010101" pitchFamily="2" charset="-122"/>
                  </a:rPr>
                  <a:t>1</a:t>
                </a:r>
              </a:p>
            </p:txBody>
          </p:sp>
          <p:sp>
            <p:nvSpPr>
              <p:cNvPr id="147474" name="Oval 20">
                <a:extLst>
                  <a:ext uri="{FF2B5EF4-FFF2-40B4-BE49-F238E27FC236}">
                    <a16:creationId xmlns:a16="http://schemas.microsoft.com/office/drawing/2014/main" id="{715278B2-0016-4BE6-96F1-CB3E8F641B2D}"/>
                  </a:ext>
                </a:extLst>
              </p:cNvPr>
              <p:cNvSpPr>
                <a:spLocks noChangeArrowheads="1"/>
              </p:cNvSpPr>
              <p:nvPr/>
            </p:nvSpPr>
            <p:spPr bwMode="auto">
              <a:xfrm>
                <a:off x="1985" y="2462"/>
                <a:ext cx="375" cy="375"/>
              </a:xfrm>
              <a:prstGeom prst="ellipse">
                <a:avLst/>
              </a:prstGeom>
              <a:solidFill>
                <a:srgbClr val="008000"/>
              </a:solidFill>
              <a:ln w="3810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200" b="0">
                    <a:solidFill>
                      <a:schemeClr val="bg1"/>
                    </a:solidFill>
                    <a:latin typeface="Arial" panose="020B0604020202020204" pitchFamily="34" charset="0"/>
                    <a:ea typeface="宋体" panose="02010600030101010101" pitchFamily="2" charset="-122"/>
                  </a:rPr>
                  <a:t>2</a:t>
                </a:r>
              </a:p>
            </p:txBody>
          </p:sp>
        </p:grpSp>
        <p:sp>
          <p:nvSpPr>
            <p:cNvPr id="147470" name="Line 21">
              <a:extLst>
                <a:ext uri="{FF2B5EF4-FFF2-40B4-BE49-F238E27FC236}">
                  <a16:creationId xmlns:a16="http://schemas.microsoft.com/office/drawing/2014/main" id="{3CAA6B28-2F45-49DF-8A89-B5AB119E2025}"/>
                </a:ext>
              </a:extLst>
            </p:cNvPr>
            <p:cNvSpPr>
              <a:spLocks noChangeShapeType="1"/>
            </p:cNvSpPr>
            <p:nvPr/>
          </p:nvSpPr>
          <p:spPr bwMode="auto">
            <a:xfrm>
              <a:off x="689" y="2564"/>
              <a:ext cx="36" cy="18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71" name="Line 22">
              <a:extLst>
                <a:ext uri="{FF2B5EF4-FFF2-40B4-BE49-F238E27FC236}">
                  <a16:creationId xmlns:a16="http://schemas.microsoft.com/office/drawing/2014/main" id="{E4F4A61F-53B2-4441-A053-C871102CE5EA}"/>
                </a:ext>
              </a:extLst>
            </p:cNvPr>
            <p:cNvSpPr>
              <a:spLocks noChangeShapeType="1"/>
            </p:cNvSpPr>
            <p:nvPr/>
          </p:nvSpPr>
          <p:spPr bwMode="auto">
            <a:xfrm rot="-7272518">
              <a:off x="1971" y="2980"/>
              <a:ext cx="36" cy="18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7472" name="Line 23">
              <a:extLst>
                <a:ext uri="{FF2B5EF4-FFF2-40B4-BE49-F238E27FC236}">
                  <a16:creationId xmlns:a16="http://schemas.microsoft.com/office/drawing/2014/main" id="{7D2490C8-F10B-462F-84F8-05F811B5882C}"/>
                </a:ext>
              </a:extLst>
            </p:cNvPr>
            <p:cNvSpPr>
              <a:spLocks noChangeShapeType="1"/>
            </p:cNvSpPr>
            <p:nvPr/>
          </p:nvSpPr>
          <p:spPr bwMode="auto">
            <a:xfrm rot="7687909">
              <a:off x="1693" y="1594"/>
              <a:ext cx="82" cy="239"/>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7464" name="AutoShape 24">
            <a:extLst>
              <a:ext uri="{FF2B5EF4-FFF2-40B4-BE49-F238E27FC236}">
                <a16:creationId xmlns:a16="http://schemas.microsoft.com/office/drawing/2014/main" id="{0834E3D3-4725-470D-8B99-1507552346FF}"/>
              </a:ext>
            </a:extLst>
          </p:cNvPr>
          <p:cNvSpPr>
            <a:spLocks noChangeArrowheads="1"/>
          </p:cNvSpPr>
          <p:nvPr/>
        </p:nvSpPr>
        <p:spPr bwMode="auto">
          <a:xfrm>
            <a:off x="5589588" y="1973263"/>
            <a:ext cx="2889250" cy="2714625"/>
          </a:xfrm>
          <a:prstGeom prst="wedgeRoundRectCallout">
            <a:avLst>
              <a:gd name="adj1" fmla="val -150273"/>
              <a:gd name="adj2" fmla="val -26958"/>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
        <p:nvSpPr>
          <p:cNvPr id="147465" name="Text Box 25">
            <a:extLst>
              <a:ext uri="{FF2B5EF4-FFF2-40B4-BE49-F238E27FC236}">
                <a16:creationId xmlns:a16="http://schemas.microsoft.com/office/drawing/2014/main" id="{307B18AE-5B09-4772-BA6D-88A102DA0CDB}"/>
              </a:ext>
            </a:extLst>
          </p:cNvPr>
          <p:cNvSpPr txBox="1">
            <a:spLocks noChangeArrowheads="1"/>
          </p:cNvSpPr>
          <p:nvPr/>
        </p:nvSpPr>
        <p:spPr bwMode="auto">
          <a:xfrm>
            <a:off x="3624263" y="4943475"/>
            <a:ext cx="52022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Replace each vertex with a copy of the graph</a:t>
            </a:r>
          </a:p>
        </p:txBody>
      </p:sp>
      <p:sp>
        <p:nvSpPr>
          <p:cNvPr id="147466" name="Text Box 26">
            <a:extLst>
              <a:ext uri="{FF2B5EF4-FFF2-40B4-BE49-F238E27FC236}">
                <a16:creationId xmlns:a16="http://schemas.microsoft.com/office/drawing/2014/main" id="{27F48CFA-7888-42D0-ACFF-2286E437A1D5}"/>
              </a:ext>
            </a:extLst>
          </p:cNvPr>
          <p:cNvSpPr txBox="1">
            <a:spLocks noChangeArrowheads="1"/>
          </p:cNvSpPr>
          <p:nvPr/>
        </p:nvSpPr>
        <p:spPr bwMode="auto">
          <a:xfrm>
            <a:off x="3930650" y="4406900"/>
            <a:ext cx="1400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tx1"/>
                </a:solidFill>
                <a:latin typeface="Arial" panose="020B0604020202020204" pitchFamily="34" charset="0"/>
                <a:ea typeface="宋体" panose="02010600030101010101" pitchFamily="2" charset="-122"/>
              </a:rPr>
              <a:t>T</a:t>
            </a:r>
            <a:r>
              <a:rPr lang="en-US" altLang="zh-CN" sz="2400" baseline="30000">
                <a:solidFill>
                  <a:schemeClr val="tx1"/>
                </a:solidFill>
                <a:latin typeface="Arial" panose="020B0604020202020204" pitchFamily="34" charset="0"/>
                <a:ea typeface="宋体" panose="02010600030101010101" pitchFamily="2" charset="-122"/>
              </a:rPr>
              <a:t>3</a:t>
            </a:r>
            <a:r>
              <a:rPr lang="en-US" altLang="zh-CN" sz="2400">
                <a:solidFill>
                  <a:schemeClr val="tx1"/>
                </a:solidFill>
                <a:latin typeface="Arial" panose="020B0604020202020204" pitchFamily="34" charset="0"/>
                <a:ea typeface="宋体" panose="02010600030101010101" pitchFamily="2" charset="-122"/>
              </a:rPr>
              <a:t>=T</a:t>
            </a:r>
            <a:r>
              <a:rPr lang="en-US" altLang="zh-CN" sz="2400" baseline="30000">
                <a:solidFill>
                  <a:schemeClr val="tx1"/>
                </a:solidFill>
                <a:latin typeface="Arial" panose="020B0604020202020204" pitchFamily="34" charset="0"/>
                <a:ea typeface="宋体" panose="02010600030101010101" pitchFamily="2" charset="-122"/>
              </a:rPr>
              <a:t>2</a:t>
            </a:r>
            <a:r>
              <a:rPr lang="en-US" altLang="zh-CN" sz="2400">
                <a:solidFill>
                  <a:schemeClr val="tx1"/>
                </a:solidFill>
                <a:latin typeface="Arial" panose="020B0604020202020204" pitchFamily="34" charset="0"/>
                <a:ea typeface="宋体" panose="02010600030101010101" pitchFamily="2" charset="-122"/>
              </a:rPr>
              <a:t>*T</a:t>
            </a:r>
            <a:r>
              <a:rPr lang="en-US" altLang="zh-CN" sz="2400" baseline="30000">
                <a:solidFill>
                  <a:schemeClr val="tx1"/>
                </a:solidFill>
                <a:latin typeface="Arial" panose="020B0604020202020204" pitchFamily="34" charset="0"/>
                <a:ea typeface="宋体" panose="02010600030101010101" pitchFamily="2" charset="-122"/>
              </a:rPr>
              <a:t>2</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a:extLst>
              <a:ext uri="{FF2B5EF4-FFF2-40B4-BE49-F238E27FC236}">
                <a16:creationId xmlns:a16="http://schemas.microsoft.com/office/drawing/2014/main" id="{5B78DBF9-0309-4158-86D6-962DF290650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24579" name="Slide Number Placeholder 4">
            <a:extLst>
              <a:ext uri="{FF2B5EF4-FFF2-40B4-BE49-F238E27FC236}">
                <a16:creationId xmlns:a16="http://schemas.microsoft.com/office/drawing/2014/main" id="{E41CFAB3-F29E-47DA-9AEF-22C36D06FF6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F0B2342E-A752-479A-AAB1-5DA8B551E422}" type="slidenum">
              <a:rPr lang="ar-SA" altLang="zh-CN" sz="1400" b="0">
                <a:solidFill>
                  <a:schemeClr val="tx1"/>
                </a:solidFill>
                <a:latin typeface="Arial" panose="020B0604020202020204" pitchFamily="34" charset="0"/>
              </a:rPr>
              <a:pPr/>
              <a:t>14</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24580" name="Picture 2" descr="magic">
            <a:extLst>
              <a:ext uri="{FF2B5EF4-FFF2-40B4-BE49-F238E27FC236}">
                <a16:creationId xmlns:a16="http://schemas.microsoft.com/office/drawing/2014/main" id="{FFF18DD3-E1C6-44D9-B276-8252571B9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581" name="Group 3">
            <a:extLst>
              <a:ext uri="{FF2B5EF4-FFF2-40B4-BE49-F238E27FC236}">
                <a16:creationId xmlns:a16="http://schemas.microsoft.com/office/drawing/2014/main" id="{9BFFF4DE-5ACA-4512-91E1-FF82479D880F}"/>
              </a:ext>
            </a:extLst>
          </p:cNvPr>
          <p:cNvGrpSpPr>
            <a:grpSpLocks/>
          </p:cNvGrpSpPr>
          <p:nvPr/>
        </p:nvGrpSpPr>
        <p:grpSpPr bwMode="auto">
          <a:xfrm>
            <a:off x="2466975" y="4497388"/>
            <a:ext cx="6254750" cy="762000"/>
            <a:chOff x="528" y="3192"/>
            <a:chExt cx="4656" cy="480"/>
          </a:xfrm>
        </p:grpSpPr>
        <p:sp>
          <p:nvSpPr>
            <p:cNvPr id="24595" name="AutoShape 4">
              <a:extLst>
                <a:ext uri="{FF2B5EF4-FFF2-40B4-BE49-F238E27FC236}">
                  <a16:creationId xmlns:a16="http://schemas.microsoft.com/office/drawing/2014/main" id="{4E3BF01D-4B60-4D5D-8404-E28DFBB8203C}"/>
                </a:ext>
              </a:extLst>
            </p:cNvPr>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24596" name="Text Box 5">
              <a:extLst>
                <a:ext uri="{FF2B5EF4-FFF2-40B4-BE49-F238E27FC236}">
                  <a16:creationId xmlns:a16="http://schemas.microsoft.com/office/drawing/2014/main" id="{5C3A39CF-EADB-4836-95AB-4A4D185A6546}"/>
                </a:ext>
              </a:extLst>
            </p:cNvPr>
            <p:cNvSpPr txBox="1">
              <a:spLocks noChangeArrowheads="1"/>
            </p:cNvSpPr>
            <p:nvPr/>
          </p:nvSpPr>
          <p:spPr bwMode="auto">
            <a:xfrm>
              <a:off x="601" y="3284"/>
              <a:ext cx="57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400" b="0">
                  <a:solidFill>
                    <a:schemeClr val="bg1"/>
                  </a:solidFill>
                  <a:latin typeface="Arial" panose="020B0604020202020204" pitchFamily="34" charset="0"/>
                  <a:ea typeface="宋体" panose="02010600030101010101" pitchFamily="2" charset="-122"/>
                </a:rPr>
                <a:t>time</a:t>
              </a:r>
            </a:p>
          </p:txBody>
        </p:sp>
      </p:grpSp>
      <p:grpSp>
        <p:nvGrpSpPr>
          <p:cNvPr id="24582" name="Group 6">
            <a:extLst>
              <a:ext uri="{FF2B5EF4-FFF2-40B4-BE49-F238E27FC236}">
                <a16:creationId xmlns:a16="http://schemas.microsoft.com/office/drawing/2014/main" id="{A0DCD7D6-6D7D-4F4A-A65E-BC776E9B02CC}"/>
              </a:ext>
            </a:extLst>
          </p:cNvPr>
          <p:cNvGrpSpPr>
            <a:grpSpLocks/>
          </p:cNvGrpSpPr>
          <p:nvPr/>
        </p:nvGrpSpPr>
        <p:grpSpPr bwMode="auto">
          <a:xfrm>
            <a:off x="898525" y="2973388"/>
            <a:ext cx="6254750" cy="762000"/>
            <a:chOff x="528" y="3192"/>
            <a:chExt cx="4656" cy="480"/>
          </a:xfrm>
        </p:grpSpPr>
        <p:sp>
          <p:nvSpPr>
            <p:cNvPr id="24593" name="AutoShape 7">
              <a:extLst>
                <a:ext uri="{FF2B5EF4-FFF2-40B4-BE49-F238E27FC236}">
                  <a16:creationId xmlns:a16="http://schemas.microsoft.com/office/drawing/2014/main" id="{DB827921-95FF-4D05-A25C-EAB0056DD70C}"/>
                </a:ext>
              </a:extLst>
            </p:cNvPr>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24594" name="Text Box 8">
              <a:extLst>
                <a:ext uri="{FF2B5EF4-FFF2-40B4-BE49-F238E27FC236}">
                  <a16:creationId xmlns:a16="http://schemas.microsoft.com/office/drawing/2014/main" id="{64F74031-2084-44FD-A6FA-64CD9DA904DA}"/>
                </a:ext>
              </a:extLst>
            </p:cNvPr>
            <p:cNvSpPr txBox="1">
              <a:spLocks noChangeArrowheads="1"/>
            </p:cNvSpPr>
            <p:nvPr/>
          </p:nvSpPr>
          <p:spPr bwMode="auto">
            <a:xfrm>
              <a:off x="601" y="3284"/>
              <a:ext cx="57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400" b="0">
                  <a:solidFill>
                    <a:schemeClr val="bg1"/>
                  </a:solidFill>
                  <a:latin typeface="Arial" panose="020B0604020202020204" pitchFamily="34" charset="0"/>
                  <a:ea typeface="宋体" panose="02010600030101010101" pitchFamily="2" charset="-122"/>
                </a:rPr>
                <a:t>time</a:t>
              </a:r>
            </a:p>
          </p:txBody>
        </p:sp>
      </p:grpSp>
      <p:sp>
        <p:nvSpPr>
          <p:cNvPr id="24583" name="Rectangle 9">
            <a:extLst>
              <a:ext uri="{FF2B5EF4-FFF2-40B4-BE49-F238E27FC236}">
                <a16:creationId xmlns:a16="http://schemas.microsoft.com/office/drawing/2014/main" id="{D7E39419-557B-4C23-9051-B93CF3A43960}"/>
              </a:ext>
            </a:extLst>
          </p:cNvPr>
          <p:cNvSpPr>
            <a:spLocks noGrp="1" noChangeArrowheads="1"/>
          </p:cNvSpPr>
          <p:nvPr>
            <p:ph type="body" idx="1"/>
          </p:nvPr>
        </p:nvSpPr>
        <p:spPr>
          <a:xfrm>
            <a:off x="762000" y="2286000"/>
            <a:ext cx="7772400" cy="3276600"/>
          </a:xfrm>
        </p:spPr>
        <p:txBody>
          <a:bodyPr/>
          <a:lstStyle/>
          <a:p>
            <a:r>
              <a:rPr lang="en-US" altLang="zh-CN">
                <a:ea typeface="宋体" panose="02010600030101010101" pitchFamily="2" charset="-122"/>
              </a:rPr>
              <a:t>Thread </a:t>
            </a:r>
            <a:r>
              <a:rPr lang="en-US" altLang="zh-CN">
                <a:solidFill>
                  <a:schemeClr val="tx1"/>
                </a:solidFill>
                <a:ea typeface="宋体" panose="02010600030101010101" pitchFamily="2" charset="-122"/>
              </a:rPr>
              <a:t>A</a:t>
            </a:r>
          </a:p>
          <a:p>
            <a:pPr lvl="1"/>
            <a:endParaRPr lang="en-US" altLang="zh-CN">
              <a:solidFill>
                <a:schemeClr val="tx1"/>
              </a:solidFill>
              <a:ea typeface="宋体" panose="02010600030101010101" pitchFamily="2" charset="-122"/>
            </a:endParaRPr>
          </a:p>
          <a:p>
            <a:pPr lvl="1"/>
            <a:endParaRPr lang="en-US" altLang="zh-CN">
              <a:solidFill>
                <a:schemeClr val="tx1"/>
              </a:solidFill>
              <a:ea typeface="宋体" panose="02010600030101010101" pitchFamily="2" charset="-122"/>
            </a:endParaRPr>
          </a:p>
          <a:p>
            <a:r>
              <a:rPr lang="en-US" altLang="zh-CN">
                <a:ea typeface="宋体" panose="02010600030101010101" pitchFamily="2" charset="-122"/>
              </a:rPr>
              <a:t>Thread </a:t>
            </a:r>
            <a:r>
              <a:rPr lang="en-US" altLang="zh-CN">
                <a:solidFill>
                  <a:schemeClr val="tx1"/>
                </a:solidFill>
                <a:ea typeface="宋体" panose="02010600030101010101" pitchFamily="2" charset="-122"/>
              </a:rPr>
              <a:t>B</a:t>
            </a:r>
            <a:endParaRPr lang="en-US" altLang="zh-CN" baseline="-25000">
              <a:solidFill>
                <a:schemeClr val="tx1"/>
              </a:solidFill>
              <a:ea typeface="宋体" panose="02010600030101010101" pitchFamily="2" charset="-122"/>
            </a:endParaRPr>
          </a:p>
        </p:txBody>
      </p:sp>
      <p:sp>
        <p:nvSpPr>
          <p:cNvPr id="24584" name="Rectangle 10">
            <a:extLst>
              <a:ext uri="{FF2B5EF4-FFF2-40B4-BE49-F238E27FC236}">
                <a16:creationId xmlns:a16="http://schemas.microsoft.com/office/drawing/2014/main" id="{BBDECA5A-6661-4B5B-9743-11802B908881}"/>
              </a:ext>
            </a:extLst>
          </p:cNvPr>
          <p:cNvSpPr>
            <a:spLocks noGrp="1" noChangeArrowheads="1"/>
          </p:cNvSpPr>
          <p:nvPr>
            <p:ph type="title"/>
          </p:nvPr>
        </p:nvSpPr>
        <p:spPr/>
        <p:txBody>
          <a:bodyPr/>
          <a:lstStyle/>
          <a:p>
            <a:r>
              <a:rPr lang="en-US" altLang="zh-CN">
                <a:ea typeface="宋体" panose="02010600030101010101" pitchFamily="2" charset="-122"/>
              </a:rPr>
              <a:t>Concurrency</a:t>
            </a:r>
          </a:p>
        </p:txBody>
      </p:sp>
      <p:sp>
        <p:nvSpPr>
          <p:cNvPr id="24585" name="Line 11">
            <a:extLst>
              <a:ext uri="{FF2B5EF4-FFF2-40B4-BE49-F238E27FC236}">
                <a16:creationId xmlns:a16="http://schemas.microsoft.com/office/drawing/2014/main" id="{7D47FAB7-2156-4091-BBA8-9FB57B9875C6}"/>
              </a:ext>
            </a:extLst>
          </p:cNvPr>
          <p:cNvSpPr>
            <a:spLocks noChangeShapeType="1"/>
          </p:cNvSpPr>
          <p:nvPr/>
        </p:nvSpPr>
        <p:spPr bwMode="auto">
          <a:xfrm>
            <a:off x="2590800" y="3124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6" name="Line 12">
            <a:extLst>
              <a:ext uri="{FF2B5EF4-FFF2-40B4-BE49-F238E27FC236}">
                <a16:creationId xmlns:a16="http://schemas.microsoft.com/office/drawing/2014/main" id="{AB31FADD-7244-4C7B-89B8-9EC4D0043CAB}"/>
              </a:ext>
            </a:extLst>
          </p:cNvPr>
          <p:cNvSpPr>
            <a:spLocks noChangeShapeType="1"/>
          </p:cNvSpPr>
          <p:nvPr/>
        </p:nvSpPr>
        <p:spPr bwMode="auto">
          <a:xfrm>
            <a:off x="2895600" y="3124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7" name="Line 13">
            <a:extLst>
              <a:ext uri="{FF2B5EF4-FFF2-40B4-BE49-F238E27FC236}">
                <a16:creationId xmlns:a16="http://schemas.microsoft.com/office/drawing/2014/main" id="{20FD83B2-FF61-4300-A5BB-AEB69EF5F87B}"/>
              </a:ext>
            </a:extLst>
          </p:cNvPr>
          <p:cNvSpPr>
            <a:spLocks noChangeShapeType="1"/>
          </p:cNvSpPr>
          <p:nvPr/>
        </p:nvSpPr>
        <p:spPr bwMode="auto">
          <a:xfrm>
            <a:off x="3200400" y="3124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8" name="Line 14">
            <a:extLst>
              <a:ext uri="{FF2B5EF4-FFF2-40B4-BE49-F238E27FC236}">
                <a16:creationId xmlns:a16="http://schemas.microsoft.com/office/drawing/2014/main" id="{3AB2E3E0-9AC6-4667-8F51-4FA9E29A2B4F}"/>
              </a:ext>
            </a:extLst>
          </p:cNvPr>
          <p:cNvSpPr>
            <a:spLocks noChangeShapeType="1"/>
          </p:cNvSpPr>
          <p:nvPr/>
        </p:nvSpPr>
        <p:spPr bwMode="auto">
          <a:xfrm>
            <a:off x="5153025" y="3132138"/>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9" name="Line 15">
            <a:extLst>
              <a:ext uri="{FF2B5EF4-FFF2-40B4-BE49-F238E27FC236}">
                <a16:creationId xmlns:a16="http://schemas.microsoft.com/office/drawing/2014/main" id="{E68B96D0-3C01-41CB-B2FE-CD397583DF82}"/>
              </a:ext>
            </a:extLst>
          </p:cNvPr>
          <p:cNvSpPr>
            <a:spLocks noChangeShapeType="1"/>
          </p:cNvSpPr>
          <p:nvPr/>
        </p:nvSpPr>
        <p:spPr bwMode="auto">
          <a:xfrm>
            <a:off x="4349750" y="4648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0" name="Line 16">
            <a:extLst>
              <a:ext uri="{FF2B5EF4-FFF2-40B4-BE49-F238E27FC236}">
                <a16:creationId xmlns:a16="http://schemas.microsoft.com/office/drawing/2014/main" id="{BBB0426F-63E5-4102-9B27-4A1D0CDB16C4}"/>
              </a:ext>
            </a:extLst>
          </p:cNvPr>
          <p:cNvSpPr>
            <a:spLocks noChangeShapeType="1"/>
          </p:cNvSpPr>
          <p:nvPr/>
        </p:nvSpPr>
        <p:spPr bwMode="auto">
          <a:xfrm>
            <a:off x="5105400" y="4648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1" name="Line 17">
            <a:extLst>
              <a:ext uri="{FF2B5EF4-FFF2-40B4-BE49-F238E27FC236}">
                <a16:creationId xmlns:a16="http://schemas.microsoft.com/office/drawing/2014/main" id="{851B76EC-A538-4C76-983F-64DE9A41CD31}"/>
              </a:ext>
            </a:extLst>
          </p:cNvPr>
          <p:cNvSpPr>
            <a:spLocks noChangeShapeType="1"/>
          </p:cNvSpPr>
          <p:nvPr/>
        </p:nvSpPr>
        <p:spPr bwMode="auto">
          <a:xfrm>
            <a:off x="5867400" y="4648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2" name="Line 18">
            <a:extLst>
              <a:ext uri="{FF2B5EF4-FFF2-40B4-BE49-F238E27FC236}">
                <a16:creationId xmlns:a16="http://schemas.microsoft.com/office/drawing/2014/main" id="{6AD5FD5C-B8B0-40C8-BC2F-B8AADE32AD95}"/>
              </a:ext>
            </a:extLst>
          </p:cNvPr>
          <p:cNvSpPr>
            <a:spLocks noChangeShapeType="1"/>
          </p:cNvSpPr>
          <p:nvPr/>
        </p:nvSpPr>
        <p:spPr bwMode="auto">
          <a:xfrm>
            <a:off x="6777038" y="4659313"/>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Footer Placeholder 2">
            <a:extLst>
              <a:ext uri="{FF2B5EF4-FFF2-40B4-BE49-F238E27FC236}">
                <a16:creationId xmlns:a16="http://schemas.microsoft.com/office/drawing/2014/main" id="{541AEE33-292B-46CA-A0A8-5403723C829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48483" name="Slide Number Placeholder 3">
            <a:extLst>
              <a:ext uri="{FF2B5EF4-FFF2-40B4-BE49-F238E27FC236}">
                <a16:creationId xmlns:a16="http://schemas.microsoft.com/office/drawing/2014/main" id="{A384D964-8D2C-43D7-BD05-B7F5C99562D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1680A3FC-165F-4635-A315-D3567142B653}" type="slidenum">
              <a:rPr lang="ar-SA" altLang="zh-CN" sz="1400" b="0">
                <a:solidFill>
                  <a:schemeClr val="tx1"/>
                </a:solidFill>
                <a:latin typeface="Arial" panose="020B0604020202020204" pitchFamily="34" charset="0"/>
              </a:rPr>
              <a:pPr/>
              <a:t>140</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48484" name="Picture 93" descr="magic">
            <a:extLst>
              <a:ext uri="{FF2B5EF4-FFF2-40B4-BE49-F238E27FC236}">
                <a16:creationId xmlns:a16="http://schemas.microsoft.com/office/drawing/2014/main" id="{86F71924-B98E-4734-86EE-EB87EAE769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5" name="Rectangle 2">
            <a:extLst>
              <a:ext uri="{FF2B5EF4-FFF2-40B4-BE49-F238E27FC236}">
                <a16:creationId xmlns:a16="http://schemas.microsoft.com/office/drawing/2014/main" id="{AD19599D-330C-4BCB-85D1-C1A818EE7BBC}"/>
              </a:ext>
            </a:extLst>
          </p:cNvPr>
          <p:cNvSpPr>
            <a:spLocks noGrp="1" noChangeArrowheads="1"/>
          </p:cNvSpPr>
          <p:nvPr>
            <p:ph type="title"/>
          </p:nvPr>
        </p:nvSpPr>
        <p:spPr/>
        <p:txBody>
          <a:bodyPr/>
          <a:lstStyle/>
          <a:p>
            <a:r>
              <a:rPr lang="en-US" altLang="zh-CN" sz="4000">
                <a:ea typeface="宋体" panose="02010600030101010101" pitchFamily="2" charset="-122"/>
              </a:rPr>
              <a:t>Three-Thread Bounded Precedence Graph T</a:t>
            </a:r>
            <a:r>
              <a:rPr lang="en-US" altLang="zh-CN" sz="4000" baseline="30000">
                <a:ea typeface="宋体" panose="02010600030101010101" pitchFamily="2" charset="-122"/>
              </a:rPr>
              <a:t>3</a:t>
            </a:r>
          </a:p>
        </p:txBody>
      </p:sp>
      <p:grpSp>
        <p:nvGrpSpPr>
          <p:cNvPr id="148486" name="Group 87">
            <a:extLst>
              <a:ext uri="{FF2B5EF4-FFF2-40B4-BE49-F238E27FC236}">
                <a16:creationId xmlns:a16="http://schemas.microsoft.com/office/drawing/2014/main" id="{6BFF8771-2824-4C40-96CB-C6395BB43230}"/>
              </a:ext>
            </a:extLst>
          </p:cNvPr>
          <p:cNvGrpSpPr>
            <a:grpSpLocks/>
          </p:cNvGrpSpPr>
          <p:nvPr/>
        </p:nvGrpSpPr>
        <p:grpSpPr bwMode="auto">
          <a:xfrm>
            <a:off x="2311400" y="2046288"/>
            <a:ext cx="3970338" cy="3614737"/>
            <a:chOff x="350" y="1413"/>
            <a:chExt cx="2501" cy="2277"/>
          </a:xfrm>
        </p:grpSpPr>
        <p:grpSp>
          <p:nvGrpSpPr>
            <p:cNvPr id="148487" name="Group 86">
              <a:extLst>
                <a:ext uri="{FF2B5EF4-FFF2-40B4-BE49-F238E27FC236}">
                  <a16:creationId xmlns:a16="http://schemas.microsoft.com/office/drawing/2014/main" id="{5566BA32-3A6E-4BB3-9952-4829FFAD09D0}"/>
                </a:ext>
              </a:extLst>
            </p:cNvPr>
            <p:cNvGrpSpPr>
              <a:grpSpLocks/>
            </p:cNvGrpSpPr>
            <p:nvPr/>
          </p:nvGrpSpPr>
          <p:grpSpPr bwMode="auto">
            <a:xfrm>
              <a:off x="350" y="2566"/>
              <a:ext cx="2501" cy="906"/>
              <a:chOff x="350" y="2566"/>
              <a:chExt cx="2501" cy="906"/>
            </a:xfrm>
          </p:grpSpPr>
          <p:grpSp>
            <p:nvGrpSpPr>
              <p:cNvPr id="148500" name="Group 23">
                <a:extLst>
                  <a:ext uri="{FF2B5EF4-FFF2-40B4-BE49-F238E27FC236}">
                    <a16:creationId xmlns:a16="http://schemas.microsoft.com/office/drawing/2014/main" id="{BDCEF1D0-A812-48E7-A76A-16A0DE84771D}"/>
                  </a:ext>
                </a:extLst>
              </p:cNvPr>
              <p:cNvGrpSpPr>
                <a:grpSpLocks/>
              </p:cNvGrpSpPr>
              <p:nvPr/>
            </p:nvGrpSpPr>
            <p:grpSpPr bwMode="auto">
              <a:xfrm>
                <a:off x="350" y="2566"/>
                <a:ext cx="885" cy="905"/>
                <a:chOff x="614" y="1484"/>
                <a:chExt cx="1744" cy="1783"/>
              </a:xfrm>
            </p:grpSpPr>
            <p:sp>
              <p:nvSpPr>
                <p:cNvPr id="148510" name="Oval 24">
                  <a:extLst>
                    <a:ext uri="{FF2B5EF4-FFF2-40B4-BE49-F238E27FC236}">
                      <a16:creationId xmlns:a16="http://schemas.microsoft.com/office/drawing/2014/main" id="{CB9E59C2-C845-46AA-8F51-4CF1DECFC362}"/>
                    </a:ext>
                  </a:extLst>
                </p:cNvPr>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b="0">
                      <a:solidFill>
                        <a:schemeClr val="tx1"/>
                      </a:solidFill>
                      <a:latin typeface="Arial" panose="020B0604020202020204" pitchFamily="34" charset="0"/>
                      <a:ea typeface="宋体" panose="02010600030101010101" pitchFamily="2" charset="-122"/>
                    </a:rPr>
                    <a:t>2</a:t>
                  </a:r>
                </a:p>
              </p:txBody>
            </p:sp>
            <p:sp>
              <p:nvSpPr>
                <p:cNvPr id="148511" name="Oval 25">
                  <a:extLst>
                    <a:ext uri="{FF2B5EF4-FFF2-40B4-BE49-F238E27FC236}">
                      <a16:creationId xmlns:a16="http://schemas.microsoft.com/office/drawing/2014/main" id="{A0AB5801-BA60-470C-A2D5-04FEE44AAC01}"/>
                    </a:ext>
                  </a:extLst>
                </p:cNvPr>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a:solidFill>
                        <a:schemeClr val="bg1"/>
                      </a:solidFill>
                      <a:latin typeface="Arial" panose="020B0604020202020204" pitchFamily="34" charset="0"/>
                      <a:ea typeface="宋体" panose="02010600030101010101" pitchFamily="2" charset="-122"/>
                    </a:rPr>
                    <a:t>0</a:t>
                  </a:r>
                </a:p>
              </p:txBody>
            </p:sp>
            <p:grpSp>
              <p:nvGrpSpPr>
                <p:cNvPr id="148512" name="Group 26">
                  <a:extLst>
                    <a:ext uri="{FF2B5EF4-FFF2-40B4-BE49-F238E27FC236}">
                      <a16:creationId xmlns:a16="http://schemas.microsoft.com/office/drawing/2014/main" id="{D6A905F9-F00F-46ED-8A30-DA61D102A215}"/>
                    </a:ext>
                  </a:extLst>
                </p:cNvPr>
                <p:cNvGrpSpPr>
                  <a:grpSpLocks/>
                </p:cNvGrpSpPr>
                <p:nvPr/>
              </p:nvGrpSpPr>
              <p:grpSpPr bwMode="auto">
                <a:xfrm>
                  <a:off x="614" y="2713"/>
                  <a:ext cx="1744" cy="375"/>
                  <a:chOff x="1985" y="2462"/>
                  <a:chExt cx="1744" cy="375"/>
                </a:xfrm>
              </p:grpSpPr>
              <p:sp>
                <p:nvSpPr>
                  <p:cNvPr id="148516" name="Oval 27">
                    <a:extLst>
                      <a:ext uri="{FF2B5EF4-FFF2-40B4-BE49-F238E27FC236}">
                        <a16:creationId xmlns:a16="http://schemas.microsoft.com/office/drawing/2014/main" id="{8AB89873-0156-4EC9-B0A0-26959F842E53}"/>
                      </a:ext>
                    </a:extLst>
                  </p:cNvPr>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a:solidFill>
                          <a:schemeClr val="bg1"/>
                        </a:solidFill>
                        <a:latin typeface="Arial" panose="020B0604020202020204" pitchFamily="34" charset="0"/>
                        <a:ea typeface="宋体" panose="02010600030101010101" pitchFamily="2" charset="-122"/>
                      </a:rPr>
                      <a:t>1</a:t>
                    </a:r>
                  </a:p>
                </p:txBody>
              </p:sp>
              <p:sp>
                <p:nvSpPr>
                  <p:cNvPr id="148517" name="Oval 28">
                    <a:extLst>
                      <a:ext uri="{FF2B5EF4-FFF2-40B4-BE49-F238E27FC236}">
                        <a16:creationId xmlns:a16="http://schemas.microsoft.com/office/drawing/2014/main" id="{68CD2D32-54E1-4FC1-A7D4-C563CEC9DA07}"/>
                      </a:ext>
                    </a:extLst>
                  </p:cNvPr>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a:solidFill>
                          <a:schemeClr val="bg1"/>
                        </a:solidFill>
                        <a:latin typeface="Arial" panose="020B0604020202020204" pitchFamily="34" charset="0"/>
                        <a:ea typeface="宋体" panose="02010600030101010101" pitchFamily="2" charset="-122"/>
                      </a:rPr>
                      <a:t>2</a:t>
                    </a:r>
                  </a:p>
                </p:txBody>
              </p:sp>
            </p:grpSp>
            <p:sp>
              <p:nvSpPr>
                <p:cNvPr id="148513" name="Line 29">
                  <a:extLst>
                    <a:ext uri="{FF2B5EF4-FFF2-40B4-BE49-F238E27FC236}">
                      <a16:creationId xmlns:a16="http://schemas.microsoft.com/office/drawing/2014/main" id="{8F09457D-686E-4340-BBC5-C43F53582F2E}"/>
                    </a:ext>
                  </a:extLst>
                </p:cNvPr>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14" name="Line 30">
                  <a:extLst>
                    <a:ext uri="{FF2B5EF4-FFF2-40B4-BE49-F238E27FC236}">
                      <a16:creationId xmlns:a16="http://schemas.microsoft.com/office/drawing/2014/main" id="{905B45C2-1AE7-4350-86D8-07B1D99A64EE}"/>
                    </a:ext>
                  </a:extLst>
                </p:cNvPr>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15" name="Line 31">
                  <a:extLst>
                    <a:ext uri="{FF2B5EF4-FFF2-40B4-BE49-F238E27FC236}">
                      <a16:creationId xmlns:a16="http://schemas.microsoft.com/office/drawing/2014/main" id="{DD42F59E-9C47-450B-B8E3-6C128E3F01BA}"/>
                    </a:ext>
                  </a:extLst>
                </p:cNvPr>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8501" name="Group 32">
                <a:extLst>
                  <a:ext uri="{FF2B5EF4-FFF2-40B4-BE49-F238E27FC236}">
                    <a16:creationId xmlns:a16="http://schemas.microsoft.com/office/drawing/2014/main" id="{E66A9BF0-3D2A-4A88-8D27-188E6084BD2A}"/>
                  </a:ext>
                </a:extLst>
              </p:cNvPr>
              <p:cNvGrpSpPr>
                <a:grpSpLocks/>
              </p:cNvGrpSpPr>
              <p:nvPr/>
            </p:nvGrpSpPr>
            <p:grpSpPr bwMode="auto">
              <a:xfrm>
                <a:off x="1966" y="2567"/>
                <a:ext cx="885" cy="905"/>
                <a:chOff x="614" y="1484"/>
                <a:chExt cx="1744" cy="1783"/>
              </a:xfrm>
            </p:grpSpPr>
            <p:sp>
              <p:nvSpPr>
                <p:cNvPr id="148502" name="Oval 33">
                  <a:extLst>
                    <a:ext uri="{FF2B5EF4-FFF2-40B4-BE49-F238E27FC236}">
                      <a16:creationId xmlns:a16="http://schemas.microsoft.com/office/drawing/2014/main" id="{2093A743-3AB8-40C5-A70D-AD14924EA1CE}"/>
                    </a:ext>
                  </a:extLst>
                </p:cNvPr>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b="0">
                      <a:solidFill>
                        <a:schemeClr val="tx1"/>
                      </a:solidFill>
                      <a:latin typeface="Arial" panose="020B0604020202020204" pitchFamily="34" charset="0"/>
                      <a:ea typeface="宋体" panose="02010600030101010101" pitchFamily="2" charset="-122"/>
                    </a:rPr>
                    <a:t>1</a:t>
                  </a:r>
                </a:p>
              </p:txBody>
            </p:sp>
            <p:sp>
              <p:nvSpPr>
                <p:cNvPr id="148503" name="Oval 34">
                  <a:extLst>
                    <a:ext uri="{FF2B5EF4-FFF2-40B4-BE49-F238E27FC236}">
                      <a16:creationId xmlns:a16="http://schemas.microsoft.com/office/drawing/2014/main" id="{831C99F4-0263-42D6-988C-694CBFA04E7F}"/>
                    </a:ext>
                  </a:extLst>
                </p:cNvPr>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a:solidFill>
                        <a:schemeClr val="bg1"/>
                      </a:solidFill>
                      <a:latin typeface="Arial" panose="020B0604020202020204" pitchFamily="34" charset="0"/>
                      <a:ea typeface="宋体" panose="02010600030101010101" pitchFamily="2" charset="-122"/>
                    </a:rPr>
                    <a:t>0</a:t>
                  </a:r>
                </a:p>
              </p:txBody>
            </p:sp>
            <p:grpSp>
              <p:nvGrpSpPr>
                <p:cNvPr id="148504" name="Group 35">
                  <a:extLst>
                    <a:ext uri="{FF2B5EF4-FFF2-40B4-BE49-F238E27FC236}">
                      <a16:creationId xmlns:a16="http://schemas.microsoft.com/office/drawing/2014/main" id="{3BDB52EE-70A4-4C4B-8BA0-95710E11A348}"/>
                    </a:ext>
                  </a:extLst>
                </p:cNvPr>
                <p:cNvGrpSpPr>
                  <a:grpSpLocks/>
                </p:cNvGrpSpPr>
                <p:nvPr/>
              </p:nvGrpSpPr>
              <p:grpSpPr bwMode="auto">
                <a:xfrm>
                  <a:off x="614" y="2713"/>
                  <a:ext cx="1744" cy="375"/>
                  <a:chOff x="1985" y="2462"/>
                  <a:chExt cx="1744" cy="375"/>
                </a:xfrm>
              </p:grpSpPr>
              <p:sp>
                <p:nvSpPr>
                  <p:cNvPr id="148508" name="Oval 36">
                    <a:extLst>
                      <a:ext uri="{FF2B5EF4-FFF2-40B4-BE49-F238E27FC236}">
                        <a16:creationId xmlns:a16="http://schemas.microsoft.com/office/drawing/2014/main" id="{8973C484-BAAD-44BD-9DE8-E399F6F5D115}"/>
                      </a:ext>
                    </a:extLst>
                  </p:cNvPr>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a:solidFill>
                          <a:schemeClr val="bg1"/>
                        </a:solidFill>
                        <a:latin typeface="Arial" panose="020B0604020202020204" pitchFamily="34" charset="0"/>
                        <a:ea typeface="宋体" panose="02010600030101010101" pitchFamily="2" charset="-122"/>
                      </a:rPr>
                      <a:t>1</a:t>
                    </a:r>
                  </a:p>
                </p:txBody>
              </p:sp>
              <p:sp>
                <p:nvSpPr>
                  <p:cNvPr id="148509" name="Oval 37">
                    <a:extLst>
                      <a:ext uri="{FF2B5EF4-FFF2-40B4-BE49-F238E27FC236}">
                        <a16:creationId xmlns:a16="http://schemas.microsoft.com/office/drawing/2014/main" id="{43F3D648-6A42-4D81-8453-46D7DE75D447}"/>
                      </a:ext>
                    </a:extLst>
                  </p:cNvPr>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a:solidFill>
                          <a:schemeClr val="bg1"/>
                        </a:solidFill>
                        <a:latin typeface="Arial" panose="020B0604020202020204" pitchFamily="34" charset="0"/>
                        <a:ea typeface="宋体" panose="02010600030101010101" pitchFamily="2" charset="-122"/>
                      </a:rPr>
                      <a:t>2</a:t>
                    </a:r>
                  </a:p>
                </p:txBody>
              </p:sp>
            </p:grpSp>
            <p:sp>
              <p:nvSpPr>
                <p:cNvPr id="148505" name="Line 38">
                  <a:extLst>
                    <a:ext uri="{FF2B5EF4-FFF2-40B4-BE49-F238E27FC236}">
                      <a16:creationId xmlns:a16="http://schemas.microsoft.com/office/drawing/2014/main" id="{DD788A56-3169-4E9C-9054-5FA4F8BBA893}"/>
                    </a:ext>
                  </a:extLst>
                </p:cNvPr>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06" name="Line 39">
                  <a:extLst>
                    <a:ext uri="{FF2B5EF4-FFF2-40B4-BE49-F238E27FC236}">
                      <a16:creationId xmlns:a16="http://schemas.microsoft.com/office/drawing/2014/main" id="{B7727597-1702-4026-A7A4-707536524047}"/>
                    </a:ext>
                  </a:extLst>
                </p:cNvPr>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507" name="Line 40">
                  <a:extLst>
                    <a:ext uri="{FF2B5EF4-FFF2-40B4-BE49-F238E27FC236}">
                      <a16:creationId xmlns:a16="http://schemas.microsoft.com/office/drawing/2014/main" id="{6CEE1D9A-21E5-4015-B9B6-5572510E25F0}"/>
                    </a:ext>
                  </a:extLst>
                </p:cNvPr>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48488" name="Freeform 71">
              <a:extLst>
                <a:ext uri="{FF2B5EF4-FFF2-40B4-BE49-F238E27FC236}">
                  <a16:creationId xmlns:a16="http://schemas.microsoft.com/office/drawing/2014/main" id="{A7D98AE4-6E2F-4A65-95E4-DADAF94D283F}"/>
                </a:ext>
              </a:extLst>
            </p:cNvPr>
            <p:cNvSpPr>
              <a:spLocks/>
            </p:cNvSpPr>
            <p:nvPr/>
          </p:nvSpPr>
          <p:spPr bwMode="auto">
            <a:xfrm>
              <a:off x="750" y="2084"/>
              <a:ext cx="238" cy="372"/>
            </a:xfrm>
            <a:custGeom>
              <a:avLst/>
              <a:gdLst>
                <a:gd name="T0" fmla="*/ 30 w 288"/>
                <a:gd name="T1" fmla="*/ 0 h 432"/>
                <a:gd name="T2" fmla="*/ 14 w 288"/>
                <a:gd name="T3" fmla="*/ 16 h 432"/>
                <a:gd name="T4" fmla="*/ 5 w 288"/>
                <a:gd name="T5" fmla="*/ 40 h 432"/>
                <a:gd name="T6" fmla="*/ 0 w 288"/>
                <a:gd name="T7" fmla="*/ 72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8489" name="Freeform 72">
              <a:extLst>
                <a:ext uri="{FF2B5EF4-FFF2-40B4-BE49-F238E27FC236}">
                  <a16:creationId xmlns:a16="http://schemas.microsoft.com/office/drawing/2014/main" id="{E19ACAB0-8A0E-413D-8E0A-7A98E5086FD3}"/>
                </a:ext>
              </a:extLst>
            </p:cNvPr>
            <p:cNvSpPr>
              <a:spLocks/>
            </p:cNvSpPr>
            <p:nvPr/>
          </p:nvSpPr>
          <p:spPr bwMode="auto">
            <a:xfrm rot="6389693">
              <a:off x="2248" y="2062"/>
              <a:ext cx="247" cy="357"/>
            </a:xfrm>
            <a:custGeom>
              <a:avLst/>
              <a:gdLst>
                <a:gd name="T0" fmla="*/ 46 w 288"/>
                <a:gd name="T1" fmla="*/ 0 h 432"/>
                <a:gd name="T2" fmla="*/ 23 w 288"/>
                <a:gd name="T3" fmla="*/ 10 h 432"/>
                <a:gd name="T4" fmla="*/ 8 w 288"/>
                <a:gd name="T5" fmla="*/ 25 h 432"/>
                <a:gd name="T6" fmla="*/ 0 w 288"/>
                <a:gd name="T7" fmla="*/ 44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8490" name="Freeform 73">
              <a:extLst>
                <a:ext uri="{FF2B5EF4-FFF2-40B4-BE49-F238E27FC236}">
                  <a16:creationId xmlns:a16="http://schemas.microsoft.com/office/drawing/2014/main" id="{5E9CCC08-7AB1-49D6-A77B-5F078D8A8571}"/>
                </a:ext>
              </a:extLst>
            </p:cNvPr>
            <p:cNvSpPr>
              <a:spLocks/>
            </p:cNvSpPr>
            <p:nvPr/>
          </p:nvSpPr>
          <p:spPr bwMode="auto">
            <a:xfrm rot="-7756882">
              <a:off x="1477" y="3388"/>
              <a:ext cx="248" cy="356"/>
            </a:xfrm>
            <a:custGeom>
              <a:avLst/>
              <a:gdLst>
                <a:gd name="T0" fmla="*/ 48 w 288"/>
                <a:gd name="T1" fmla="*/ 0 h 432"/>
                <a:gd name="T2" fmla="*/ 24 w 288"/>
                <a:gd name="T3" fmla="*/ 10 h 432"/>
                <a:gd name="T4" fmla="*/ 8 w 288"/>
                <a:gd name="T5" fmla="*/ 24 h 432"/>
                <a:gd name="T6" fmla="*/ 0 w 288"/>
                <a:gd name="T7" fmla="*/ 42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48491" name="Group 77">
              <a:extLst>
                <a:ext uri="{FF2B5EF4-FFF2-40B4-BE49-F238E27FC236}">
                  <a16:creationId xmlns:a16="http://schemas.microsoft.com/office/drawing/2014/main" id="{B8050266-CDE6-4917-BDC5-E6DE2523B265}"/>
                </a:ext>
              </a:extLst>
            </p:cNvPr>
            <p:cNvGrpSpPr>
              <a:grpSpLocks/>
            </p:cNvGrpSpPr>
            <p:nvPr/>
          </p:nvGrpSpPr>
          <p:grpSpPr bwMode="auto">
            <a:xfrm>
              <a:off x="1158" y="1413"/>
              <a:ext cx="885" cy="905"/>
              <a:chOff x="614" y="1484"/>
              <a:chExt cx="1744" cy="1783"/>
            </a:xfrm>
          </p:grpSpPr>
          <p:sp>
            <p:nvSpPr>
              <p:cNvPr id="148492" name="Oval 78">
                <a:extLst>
                  <a:ext uri="{FF2B5EF4-FFF2-40B4-BE49-F238E27FC236}">
                    <a16:creationId xmlns:a16="http://schemas.microsoft.com/office/drawing/2014/main" id="{D88F8C7F-D108-4CCE-B951-6BE785C569E7}"/>
                  </a:ext>
                </a:extLst>
              </p:cNvPr>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b="0">
                    <a:solidFill>
                      <a:schemeClr val="tx1"/>
                    </a:solidFill>
                    <a:latin typeface="Arial" panose="020B0604020202020204" pitchFamily="34" charset="0"/>
                    <a:ea typeface="宋体" panose="02010600030101010101" pitchFamily="2" charset="-122"/>
                  </a:rPr>
                  <a:t>0</a:t>
                </a:r>
              </a:p>
            </p:txBody>
          </p:sp>
          <p:sp>
            <p:nvSpPr>
              <p:cNvPr id="148493" name="Oval 79">
                <a:extLst>
                  <a:ext uri="{FF2B5EF4-FFF2-40B4-BE49-F238E27FC236}">
                    <a16:creationId xmlns:a16="http://schemas.microsoft.com/office/drawing/2014/main" id="{D531C597-85A5-4A24-957D-D6DE1A2F579F}"/>
                  </a:ext>
                </a:extLst>
              </p:cNvPr>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a:solidFill>
                      <a:schemeClr val="bg1"/>
                    </a:solidFill>
                    <a:latin typeface="Arial" panose="020B0604020202020204" pitchFamily="34" charset="0"/>
                    <a:ea typeface="宋体" panose="02010600030101010101" pitchFamily="2" charset="-122"/>
                  </a:rPr>
                  <a:t>0</a:t>
                </a:r>
              </a:p>
            </p:txBody>
          </p:sp>
          <p:grpSp>
            <p:nvGrpSpPr>
              <p:cNvPr id="148494" name="Group 80">
                <a:extLst>
                  <a:ext uri="{FF2B5EF4-FFF2-40B4-BE49-F238E27FC236}">
                    <a16:creationId xmlns:a16="http://schemas.microsoft.com/office/drawing/2014/main" id="{9B037961-0D7B-4E88-8ADC-B0D9E5394D0E}"/>
                  </a:ext>
                </a:extLst>
              </p:cNvPr>
              <p:cNvGrpSpPr>
                <a:grpSpLocks/>
              </p:cNvGrpSpPr>
              <p:nvPr/>
            </p:nvGrpSpPr>
            <p:grpSpPr bwMode="auto">
              <a:xfrm>
                <a:off x="614" y="2713"/>
                <a:ext cx="1744" cy="375"/>
                <a:chOff x="1985" y="2462"/>
                <a:chExt cx="1744" cy="375"/>
              </a:xfrm>
            </p:grpSpPr>
            <p:sp>
              <p:nvSpPr>
                <p:cNvPr id="148498" name="Oval 81">
                  <a:extLst>
                    <a:ext uri="{FF2B5EF4-FFF2-40B4-BE49-F238E27FC236}">
                      <a16:creationId xmlns:a16="http://schemas.microsoft.com/office/drawing/2014/main" id="{199B6C52-000C-49AD-94B2-6420675B2CCD}"/>
                    </a:ext>
                  </a:extLst>
                </p:cNvPr>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a:solidFill>
                        <a:schemeClr val="bg1"/>
                      </a:solidFill>
                      <a:latin typeface="Arial" panose="020B0604020202020204" pitchFamily="34" charset="0"/>
                      <a:ea typeface="宋体" panose="02010600030101010101" pitchFamily="2" charset="-122"/>
                    </a:rPr>
                    <a:t>1</a:t>
                  </a:r>
                </a:p>
              </p:txBody>
            </p:sp>
            <p:sp>
              <p:nvSpPr>
                <p:cNvPr id="148499" name="Oval 82">
                  <a:extLst>
                    <a:ext uri="{FF2B5EF4-FFF2-40B4-BE49-F238E27FC236}">
                      <a16:creationId xmlns:a16="http://schemas.microsoft.com/office/drawing/2014/main" id="{897BC7AC-1033-49FA-B407-9DF05929E977}"/>
                    </a:ext>
                  </a:extLst>
                </p:cNvPr>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a:solidFill>
                        <a:schemeClr val="bg1"/>
                      </a:solidFill>
                      <a:latin typeface="Arial" panose="020B0604020202020204" pitchFamily="34" charset="0"/>
                      <a:ea typeface="宋体" panose="02010600030101010101" pitchFamily="2" charset="-122"/>
                    </a:rPr>
                    <a:t>2</a:t>
                  </a:r>
                </a:p>
              </p:txBody>
            </p:sp>
          </p:grpSp>
          <p:sp>
            <p:nvSpPr>
              <p:cNvPr id="148495" name="Line 83">
                <a:extLst>
                  <a:ext uri="{FF2B5EF4-FFF2-40B4-BE49-F238E27FC236}">
                    <a16:creationId xmlns:a16="http://schemas.microsoft.com/office/drawing/2014/main" id="{3F468E93-FBA3-4140-B9D8-159F05E54060}"/>
                  </a:ext>
                </a:extLst>
              </p:cNvPr>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496" name="Line 84">
                <a:extLst>
                  <a:ext uri="{FF2B5EF4-FFF2-40B4-BE49-F238E27FC236}">
                    <a16:creationId xmlns:a16="http://schemas.microsoft.com/office/drawing/2014/main" id="{5A038629-939D-470D-AE20-83953949E3F7}"/>
                  </a:ext>
                </a:extLst>
              </p:cNvPr>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497" name="Line 85">
                <a:extLst>
                  <a:ext uri="{FF2B5EF4-FFF2-40B4-BE49-F238E27FC236}">
                    <a16:creationId xmlns:a16="http://schemas.microsoft.com/office/drawing/2014/main" id="{77799FF7-232A-4939-BC38-ABEB740C5C2B}"/>
                  </a:ext>
                </a:extLst>
              </p:cNvPr>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cSld>
  <p:clrMapOvr>
    <a:masterClrMapping/>
  </p:clrMapOvr>
  <p:transition spd="slow"/>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Footer Placeholder 2">
            <a:extLst>
              <a:ext uri="{FF2B5EF4-FFF2-40B4-BE49-F238E27FC236}">
                <a16:creationId xmlns:a16="http://schemas.microsoft.com/office/drawing/2014/main" id="{A1CA2BEF-003B-400E-B21A-4520AF9DD17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49507" name="Slide Number Placeholder 3">
            <a:extLst>
              <a:ext uri="{FF2B5EF4-FFF2-40B4-BE49-F238E27FC236}">
                <a16:creationId xmlns:a16="http://schemas.microsoft.com/office/drawing/2014/main" id="{6E593011-D744-4DBC-9A40-C9368441C47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A2BB2494-7BD4-4946-823F-F152AA901716}" type="slidenum">
              <a:rPr lang="ar-SA" altLang="zh-CN" sz="1400" b="0">
                <a:solidFill>
                  <a:schemeClr val="tx1"/>
                </a:solidFill>
                <a:latin typeface="Arial" panose="020B0604020202020204" pitchFamily="34" charset="0"/>
              </a:rPr>
              <a:pPr/>
              <a:t>141</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49508" name="Picture 2" descr="magic">
            <a:extLst>
              <a:ext uri="{FF2B5EF4-FFF2-40B4-BE49-F238E27FC236}">
                <a16:creationId xmlns:a16="http://schemas.microsoft.com/office/drawing/2014/main" id="{4C69474A-DB7E-4791-B983-38D6CE757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09" name="Rectangle 3">
            <a:extLst>
              <a:ext uri="{FF2B5EF4-FFF2-40B4-BE49-F238E27FC236}">
                <a16:creationId xmlns:a16="http://schemas.microsoft.com/office/drawing/2014/main" id="{F9FC4926-8271-4062-A4D1-4FA6CE5B38C7}"/>
              </a:ext>
            </a:extLst>
          </p:cNvPr>
          <p:cNvSpPr>
            <a:spLocks noGrp="1" noChangeArrowheads="1"/>
          </p:cNvSpPr>
          <p:nvPr>
            <p:ph type="title"/>
          </p:nvPr>
        </p:nvSpPr>
        <p:spPr/>
        <p:txBody>
          <a:bodyPr/>
          <a:lstStyle/>
          <a:p>
            <a:r>
              <a:rPr lang="en-US" altLang="zh-CN" sz="4000">
                <a:ea typeface="宋体" panose="02010600030101010101" pitchFamily="2" charset="-122"/>
              </a:rPr>
              <a:t>Three-Thread Bounded Precedence Graph T</a:t>
            </a:r>
            <a:r>
              <a:rPr lang="en-US" altLang="zh-CN" sz="4000" baseline="30000">
                <a:ea typeface="宋体" panose="02010600030101010101" pitchFamily="2" charset="-122"/>
              </a:rPr>
              <a:t>3</a:t>
            </a:r>
          </a:p>
        </p:txBody>
      </p:sp>
      <p:grpSp>
        <p:nvGrpSpPr>
          <p:cNvPr id="149510" name="Group 4">
            <a:extLst>
              <a:ext uri="{FF2B5EF4-FFF2-40B4-BE49-F238E27FC236}">
                <a16:creationId xmlns:a16="http://schemas.microsoft.com/office/drawing/2014/main" id="{EA4CA9CB-FE61-4A9F-84FC-C484C7F67306}"/>
              </a:ext>
            </a:extLst>
          </p:cNvPr>
          <p:cNvGrpSpPr>
            <a:grpSpLocks/>
          </p:cNvGrpSpPr>
          <p:nvPr/>
        </p:nvGrpSpPr>
        <p:grpSpPr bwMode="auto">
          <a:xfrm>
            <a:off x="2311400" y="2046288"/>
            <a:ext cx="3970338" cy="3614737"/>
            <a:chOff x="350" y="1413"/>
            <a:chExt cx="2501" cy="2277"/>
          </a:xfrm>
        </p:grpSpPr>
        <p:grpSp>
          <p:nvGrpSpPr>
            <p:cNvPr id="149516" name="Group 5">
              <a:extLst>
                <a:ext uri="{FF2B5EF4-FFF2-40B4-BE49-F238E27FC236}">
                  <a16:creationId xmlns:a16="http://schemas.microsoft.com/office/drawing/2014/main" id="{C794D86C-9354-43D7-BF2F-FF0E20BF4BB9}"/>
                </a:ext>
              </a:extLst>
            </p:cNvPr>
            <p:cNvGrpSpPr>
              <a:grpSpLocks/>
            </p:cNvGrpSpPr>
            <p:nvPr/>
          </p:nvGrpSpPr>
          <p:grpSpPr bwMode="auto">
            <a:xfrm>
              <a:off x="350" y="2566"/>
              <a:ext cx="2501" cy="906"/>
              <a:chOff x="350" y="2566"/>
              <a:chExt cx="2501" cy="906"/>
            </a:xfrm>
          </p:grpSpPr>
          <p:grpSp>
            <p:nvGrpSpPr>
              <p:cNvPr id="149529" name="Group 6">
                <a:extLst>
                  <a:ext uri="{FF2B5EF4-FFF2-40B4-BE49-F238E27FC236}">
                    <a16:creationId xmlns:a16="http://schemas.microsoft.com/office/drawing/2014/main" id="{BB128692-CFE4-4F92-A99E-13A1A7F23EDF}"/>
                  </a:ext>
                </a:extLst>
              </p:cNvPr>
              <p:cNvGrpSpPr>
                <a:grpSpLocks/>
              </p:cNvGrpSpPr>
              <p:nvPr/>
            </p:nvGrpSpPr>
            <p:grpSpPr bwMode="auto">
              <a:xfrm>
                <a:off x="350" y="2566"/>
                <a:ext cx="885" cy="905"/>
                <a:chOff x="614" y="1484"/>
                <a:chExt cx="1744" cy="1783"/>
              </a:xfrm>
            </p:grpSpPr>
            <p:sp>
              <p:nvSpPr>
                <p:cNvPr id="149539" name="Oval 7">
                  <a:extLst>
                    <a:ext uri="{FF2B5EF4-FFF2-40B4-BE49-F238E27FC236}">
                      <a16:creationId xmlns:a16="http://schemas.microsoft.com/office/drawing/2014/main" id="{65BC8D58-6A6F-4D39-B30B-F0E387C2DBD9}"/>
                    </a:ext>
                  </a:extLst>
                </p:cNvPr>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b="0">
                      <a:solidFill>
                        <a:schemeClr val="tx1"/>
                      </a:solidFill>
                      <a:latin typeface="Arial" panose="020B0604020202020204" pitchFamily="34" charset="0"/>
                      <a:ea typeface="宋体" panose="02010600030101010101" pitchFamily="2" charset="-122"/>
                    </a:rPr>
                    <a:t>2</a:t>
                  </a:r>
                </a:p>
              </p:txBody>
            </p:sp>
            <p:sp>
              <p:nvSpPr>
                <p:cNvPr id="149540" name="Oval 8">
                  <a:extLst>
                    <a:ext uri="{FF2B5EF4-FFF2-40B4-BE49-F238E27FC236}">
                      <a16:creationId xmlns:a16="http://schemas.microsoft.com/office/drawing/2014/main" id="{47409016-1CF6-4844-865C-E1B017333642}"/>
                    </a:ext>
                  </a:extLst>
                </p:cNvPr>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a:solidFill>
                        <a:schemeClr val="bg1"/>
                      </a:solidFill>
                      <a:latin typeface="Arial" panose="020B0604020202020204" pitchFamily="34" charset="0"/>
                      <a:ea typeface="宋体" panose="02010600030101010101" pitchFamily="2" charset="-122"/>
                    </a:rPr>
                    <a:t>0</a:t>
                  </a:r>
                </a:p>
              </p:txBody>
            </p:sp>
            <p:grpSp>
              <p:nvGrpSpPr>
                <p:cNvPr id="149541" name="Group 9">
                  <a:extLst>
                    <a:ext uri="{FF2B5EF4-FFF2-40B4-BE49-F238E27FC236}">
                      <a16:creationId xmlns:a16="http://schemas.microsoft.com/office/drawing/2014/main" id="{14809ECB-F8BF-4679-84FD-83AA2F4B48D1}"/>
                    </a:ext>
                  </a:extLst>
                </p:cNvPr>
                <p:cNvGrpSpPr>
                  <a:grpSpLocks/>
                </p:cNvGrpSpPr>
                <p:nvPr/>
              </p:nvGrpSpPr>
              <p:grpSpPr bwMode="auto">
                <a:xfrm>
                  <a:off x="614" y="2713"/>
                  <a:ext cx="1744" cy="375"/>
                  <a:chOff x="1985" y="2462"/>
                  <a:chExt cx="1744" cy="375"/>
                </a:xfrm>
              </p:grpSpPr>
              <p:sp>
                <p:nvSpPr>
                  <p:cNvPr id="149545" name="Oval 10">
                    <a:extLst>
                      <a:ext uri="{FF2B5EF4-FFF2-40B4-BE49-F238E27FC236}">
                        <a16:creationId xmlns:a16="http://schemas.microsoft.com/office/drawing/2014/main" id="{FCB2836A-9603-4A97-A9C5-B934A878C87A}"/>
                      </a:ext>
                    </a:extLst>
                  </p:cNvPr>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a:solidFill>
                          <a:schemeClr val="bg1"/>
                        </a:solidFill>
                        <a:latin typeface="Arial" panose="020B0604020202020204" pitchFamily="34" charset="0"/>
                        <a:ea typeface="宋体" panose="02010600030101010101" pitchFamily="2" charset="-122"/>
                      </a:rPr>
                      <a:t>1</a:t>
                    </a:r>
                  </a:p>
                </p:txBody>
              </p:sp>
              <p:sp>
                <p:nvSpPr>
                  <p:cNvPr id="149546" name="Oval 11">
                    <a:extLst>
                      <a:ext uri="{FF2B5EF4-FFF2-40B4-BE49-F238E27FC236}">
                        <a16:creationId xmlns:a16="http://schemas.microsoft.com/office/drawing/2014/main" id="{C9B52457-8096-489E-8604-108CA58C6294}"/>
                      </a:ext>
                    </a:extLst>
                  </p:cNvPr>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a:solidFill>
                          <a:schemeClr val="bg1"/>
                        </a:solidFill>
                        <a:latin typeface="Arial" panose="020B0604020202020204" pitchFamily="34" charset="0"/>
                        <a:ea typeface="宋体" panose="02010600030101010101" pitchFamily="2" charset="-122"/>
                      </a:rPr>
                      <a:t>2</a:t>
                    </a:r>
                  </a:p>
                </p:txBody>
              </p:sp>
            </p:grpSp>
            <p:sp>
              <p:nvSpPr>
                <p:cNvPr id="149542" name="Line 12">
                  <a:extLst>
                    <a:ext uri="{FF2B5EF4-FFF2-40B4-BE49-F238E27FC236}">
                      <a16:creationId xmlns:a16="http://schemas.microsoft.com/office/drawing/2014/main" id="{76654A3F-E1C0-47B0-9D34-829D157A5963}"/>
                    </a:ext>
                  </a:extLst>
                </p:cNvPr>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43" name="Line 13">
                  <a:extLst>
                    <a:ext uri="{FF2B5EF4-FFF2-40B4-BE49-F238E27FC236}">
                      <a16:creationId xmlns:a16="http://schemas.microsoft.com/office/drawing/2014/main" id="{6498D65A-BF03-4EBF-91B1-88EAA2C5CE11}"/>
                    </a:ext>
                  </a:extLst>
                </p:cNvPr>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44" name="Line 14">
                  <a:extLst>
                    <a:ext uri="{FF2B5EF4-FFF2-40B4-BE49-F238E27FC236}">
                      <a16:creationId xmlns:a16="http://schemas.microsoft.com/office/drawing/2014/main" id="{84089404-987E-4A1D-97FF-25915CFF07CB}"/>
                    </a:ext>
                  </a:extLst>
                </p:cNvPr>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9530" name="Group 15">
                <a:extLst>
                  <a:ext uri="{FF2B5EF4-FFF2-40B4-BE49-F238E27FC236}">
                    <a16:creationId xmlns:a16="http://schemas.microsoft.com/office/drawing/2014/main" id="{FA524593-E6AE-433D-BB0A-DB8C795DDAB5}"/>
                  </a:ext>
                </a:extLst>
              </p:cNvPr>
              <p:cNvGrpSpPr>
                <a:grpSpLocks/>
              </p:cNvGrpSpPr>
              <p:nvPr/>
            </p:nvGrpSpPr>
            <p:grpSpPr bwMode="auto">
              <a:xfrm>
                <a:off x="1966" y="2567"/>
                <a:ext cx="885" cy="905"/>
                <a:chOff x="614" y="1484"/>
                <a:chExt cx="1744" cy="1783"/>
              </a:xfrm>
            </p:grpSpPr>
            <p:sp>
              <p:nvSpPr>
                <p:cNvPr id="149531" name="Oval 16">
                  <a:extLst>
                    <a:ext uri="{FF2B5EF4-FFF2-40B4-BE49-F238E27FC236}">
                      <a16:creationId xmlns:a16="http://schemas.microsoft.com/office/drawing/2014/main" id="{AB87F5A9-1D1E-4A87-A222-D84E5C81854F}"/>
                    </a:ext>
                  </a:extLst>
                </p:cNvPr>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b="0">
                      <a:solidFill>
                        <a:schemeClr val="tx1"/>
                      </a:solidFill>
                      <a:latin typeface="Arial" panose="020B0604020202020204" pitchFamily="34" charset="0"/>
                      <a:ea typeface="宋体" panose="02010600030101010101" pitchFamily="2" charset="-122"/>
                    </a:rPr>
                    <a:t>1</a:t>
                  </a:r>
                </a:p>
              </p:txBody>
            </p:sp>
            <p:sp>
              <p:nvSpPr>
                <p:cNvPr id="149532" name="Oval 17">
                  <a:extLst>
                    <a:ext uri="{FF2B5EF4-FFF2-40B4-BE49-F238E27FC236}">
                      <a16:creationId xmlns:a16="http://schemas.microsoft.com/office/drawing/2014/main" id="{D2571EAC-3175-4A4B-96C8-09FC9F007821}"/>
                    </a:ext>
                  </a:extLst>
                </p:cNvPr>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a:solidFill>
                        <a:schemeClr val="bg1"/>
                      </a:solidFill>
                      <a:latin typeface="Arial" panose="020B0604020202020204" pitchFamily="34" charset="0"/>
                      <a:ea typeface="宋体" panose="02010600030101010101" pitchFamily="2" charset="-122"/>
                    </a:rPr>
                    <a:t>0</a:t>
                  </a:r>
                </a:p>
              </p:txBody>
            </p:sp>
            <p:grpSp>
              <p:nvGrpSpPr>
                <p:cNvPr id="149533" name="Group 18">
                  <a:extLst>
                    <a:ext uri="{FF2B5EF4-FFF2-40B4-BE49-F238E27FC236}">
                      <a16:creationId xmlns:a16="http://schemas.microsoft.com/office/drawing/2014/main" id="{6557FAD7-B8E4-4EF7-870E-69BD82A38E69}"/>
                    </a:ext>
                  </a:extLst>
                </p:cNvPr>
                <p:cNvGrpSpPr>
                  <a:grpSpLocks/>
                </p:cNvGrpSpPr>
                <p:nvPr/>
              </p:nvGrpSpPr>
              <p:grpSpPr bwMode="auto">
                <a:xfrm>
                  <a:off x="614" y="2713"/>
                  <a:ext cx="1744" cy="375"/>
                  <a:chOff x="1985" y="2462"/>
                  <a:chExt cx="1744" cy="375"/>
                </a:xfrm>
              </p:grpSpPr>
              <p:sp>
                <p:nvSpPr>
                  <p:cNvPr id="149537" name="Oval 19">
                    <a:extLst>
                      <a:ext uri="{FF2B5EF4-FFF2-40B4-BE49-F238E27FC236}">
                        <a16:creationId xmlns:a16="http://schemas.microsoft.com/office/drawing/2014/main" id="{80C2E4F9-9522-4E45-B631-CF10D98A95E6}"/>
                      </a:ext>
                    </a:extLst>
                  </p:cNvPr>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a:solidFill>
                          <a:schemeClr val="bg1"/>
                        </a:solidFill>
                        <a:latin typeface="Arial" panose="020B0604020202020204" pitchFamily="34" charset="0"/>
                        <a:ea typeface="宋体" panose="02010600030101010101" pitchFamily="2" charset="-122"/>
                      </a:rPr>
                      <a:t>1</a:t>
                    </a:r>
                  </a:p>
                </p:txBody>
              </p:sp>
              <p:sp>
                <p:nvSpPr>
                  <p:cNvPr id="149538" name="Oval 20">
                    <a:extLst>
                      <a:ext uri="{FF2B5EF4-FFF2-40B4-BE49-F238E27FC236}">
                        <a16:creationId xmlns:a16="http://schemas.microsoft.com/office/drawing/2014/main" id="{EAFB13D6-4606-4CF8-AF84-240F00ED0E3F}"/>
                      </a:ext>
                    </a:extLst>
                  </p:cNvPr>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a:solidFill>
                          <a:schemeClr val="bg1"/>
                        </a:solidFill>
                        <a:latin typeface="Arial" panose="020B0604020202020204" pitchFamily="34" charset="0"/>
                        <a:ea typeface="宋体" panose="02010600030101010101" pitchFamily="2" charset="-122"/>
                      </a:rPr>
                      <a:t>2</a:t>
                    </a:r>
                  </a:p>
                </p:txBody>
              </p:sp>
            </p:grpSp>
            <p:sp>
              <p:nvSpPr>
                <p:cNvPr id="149534" name="Line 21">
                  <a:extLst>
                    <a:ext uri="{FF2B5EF4-FFF2-40B4-BE49-F238E27FC236}">
                      <a16:creationId xmlns:a16="http://schemas.microsoft.com/office/drawing/2014/main" id="{400BB1BA-0B7F-4850-A6E1-1EB8B9696AC3}"/>
                    </a:ext>
                  </a:extLst>
                </p:cNvPr>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35" name="Line 22">
                  <a:extLst>
                    <a:ext uri="{FF2B5EF4-FFF2-40B4-BE49-F238E27FC236}">
                      <a16:creationId xmlns:a16="http://schemas.microsoft.com/office/drawing/2014/main" id="{F599060C-3997-4F2C-A69A-817221702963}"/>
                    </a:ext>
                  </a:extLst>
                </p:cNvPr>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36" name="Line 23">
                  <a:extLst>
                    <a:ext uri="{FF2B5EF4-FFF2-40B4-BE49-F238E27FC236}">
                      <a16:creationId xmlns:a16="http://schemas.microsoft.com/office/drawing/2014/main" id="{8FB61A6B-2E5E-45E4-8A21-5C105FEC9E89}"/>
                    </a:ext>
                  </a:extLst>
                </p:cNvPr>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49517" name="Freeform 24">
              <a:extLst>
                <a:ext uri="{FF2B5EF4-FFF2-40B4-BE49-F238E27FC236}">
                  <a16:creationId xmlns:a16="http://schemas.microsoft.com/office/drawing/2014/main" id="{AC0BB942-B268-4171-B0DD-85F219430A6C}"/>
                </a:ext>
              </a:extLst>
            </p:cNvPr>
            <p:cNvSpPr>
              <a:spLocks/>
            </p:cNvSpPr>
            <p:nvPr/>
          </p:nvSpPr>
          <p:spPr bwMode="auto">
            <a:xfrm>
              <a:off x="750" y="2084"/>
              <a:ext cx="238" cy="372"/>
            </a:xfrm>
            <a:custGeom>
              <a:avLst/>
              <a:gdLst>
                <a:gd name="T0" fmla="*/ 30 w 288"/>
                <a:gd name="T1" fmla="*/ 0 h 432"/>
                <a:gd name="T2" fmla="*/ 14 w 288"/>
                <a:gd name="T3" fmla="*/ 16 h 432"/>
                <a:gd name="T4" fmla="*/ 5 w 288"/>
                <a:gd name="T5" fmla="*/ 40 h 432"/>
                <a:gd name="T6" fmla="*/ 0 w 288"/>
                <a:gd name="T7" fmla="*/ 72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9518" name="Freeform 25">
              <a:extLst>
                <a:ext uri="{FF2B5EF4-FFF2-40B4-BE49-F238E27FC236}">
                  <a16:creationId xmlns:a16="http://schemas.microsoft.com/office/drawing/2014/main" id="{68BAD059-6969-4107-9DC4-B2A15EF49A07}"/>
                </a:ext>
              </a:extLst>
            </p:cNvPr>
            <p:cNvSpPr>
              <a:spLocks/>
            </p:cNvSpPr>
            <p:nvPr/>
          </p:nvSpPr>
          <p:spPr bwMode="auto">
            <a:xfrm rot="6389693">
              <a:off x="2248" y="2062"/>
              <a:ext cx="247" cy="357"/>
            </a:xfrm>
            <a:custGeom>
              <a:avLst/>
              <a:gdLst>
                <a:gd name="T0" fmla="*/ 46 w 288"/>
                <a:gd name="T1" fmla="*/ 0 h 432"/>
                <a:gd name="T2" fmla="*/ 23 w 288"/>
                <a:gd name="T3" fmla="*/ 10 h 432"/>
                <a:gd name="T4" fmla="*/ 8 w 288"/>
                <a:gd name="T5" fmla="*/ 25 h 432"/>
                <a:gd name="T6" fmla="*/ 0 w 288"/>
                <a:gd name="T7" fmla="*/ 44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9519" name="Freeform 26">
              <a:extLst>
                <a:ext uri="{FF2B5EF4-FFF2-40B4-BE49-F238E27FC236}">
                  <a16:creationId xmlns:a16="http://schemas.microsoft.com/office/drawing/2014/main" id="{62F425EB-3E76-433F-900E-F937241A6950}"/>
                </a:ext>
              </a:extLst>
            </p:cNvPr>
            <p:cNvSpPr>
              <a:spLocks/>
            </p:cNvSpPr>
            <p:nvPr/>
          </p:nvSpPr>
          <p:spPr bwMode="auto">
            <a:xfrm rot="-7756882">
              <a:off x="1477" y="3388"/>
              <a:ext cx="248" cy="356"/>
            </a:xfrm>
            <a:custGeom>
              <a:avLst/>
              <a:gdLst>
                <a:gd name="T0" fmla="*/ 48 w 288"/>
                <a:gd name="T1" fmla="*/ 0 h 432"/>
                <a:gd name="T2" fmla="*/ 24 w 288"/>
                <a:gd name="T3" fmla="*/ 10 h 432"/>
                <a:gd name="T4" fmla="*/ 8 w 288"/>
                <a:gd name="T5" fmla="*/ 24 h 432"/>
                <a:gd name="T6" fmla="*/ 0 w 288"/>
                <a:gd name="T7" fmla="*/ 42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49520" name="Group 27">
              <a:extLst>
                <a:ext uri="{FF2B5EF4-FFF2-40B4-BE49-F238E27FC236}">
                  <a16:creationId xmlns:a16="http://schemas.microsoft.com/office/drawing/2014/main" id="{0FE78EA6-663C-402E-B5B6-1BDB3A3183CF}"/>
                </a:ext>
              </a:extLst>
            </p:cNvPr>
            <p:cNvGrpSpPr>
              <a:grpSpLocks/>
            </p:cNvGrpSpPr>
            <p:nvPr/>
          </p:nvGrpSpPr>
          <p:grpSpPr bwMode="auto">
            <a:xfrm>
              <a:off x="1158" y="1413"/>
              <a:ext cx="885" cy="905"/>
              <a:chOff x="614" y="1484"/>
              <a:chExt cx="1744" cy="1783"/>
            </a:xfrm>
          </p:grpSpPr>
          <p:sp>
            <p:nvSpPr>
              <p:cNvPr id="149521" name="Oval 28">
                <a:extLst>
                  <a:ext uri="{FF2B5EF4-FFF2-40B4-BE49-F238E27FC236}">
                    <a16:creationId xmlns:a16="http://schemas.microsoft.com/office/drawing/2014/main" id="{F44AE2D4-B574-4536-86CE-19CE8158383F}"/>
                  </a:ext>
                </a:extLst>
              </p:cNvPr>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b="0">
                    <a:solidFill>
                      <a:schemeClr val="tx1"/>
                    </a:solidFill>
                    <a:latin typeface="Arial" panose="020B0604020202020204" pitchFamily="34" charset="0"/>
                    <a:ea typeface="宋体" panose="02010600030101010101" pitchFamily="2" charset="-122"/>
                  </a:rPr>
                  <a:t>0</a:t>
                </a:r>
              </a:p>
            </p:txBody>
          </p:sp>
          <p:sp>
            <p:nvSpPr>
              <p:cNvPr id="149522" name="Oval 29">
                <a:extLst>
                  <a:ext uri="{FF2B5EF4-FFF2-40B4-BE49-F238E27FC236}">
                    <a16:creationId xmlns:a16="http://schemas.microsoft.com/office/drawing/2014/main" id="{5A17B699-5F6C-4690-B7A7-8E35C9114CC9}"/>
                  </a:ext>
                </a:extLst>
              </p:cNvPr>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a:solidFill>
                      <a:schemeClr val="bg1"/>
                    </a:solidFill>
                    <a:latin typeface="Arial" panose="020B0604020202020204" pitchFamily="34" charset="0"/>
                    <a:ea typeface="宋体" panose="02010600030101010101" pitchFamily="2" charset="-122"/>
                  </a:rPr>
                  <a:t>0</a:t>
                </a:r>
              </a:p>
            </p:txBody>
          </p:sp>
          <p:grpSp>
            <p:nvGrpSpPr>
              <p:cNvPr id="149523" name="Group 30">
                <a:extLst>
                  <a:ext uri="{FF2B5EF4-FFF2-40B4-BE49-F238E27FC236}">
                    <a16:creationId xmlns:a16="http://schemas.microsoft.com/office/drawing/2014/main" id="{803229D0-CE84-4019-A278-5D5FB2C4F3B4}"/>
                  </a:ext>
                </a:extLst>
              </p:cNvPr>
              <p:cNvGrpSpPr>
                <a:grpSpLocks/>
              </p:cNvGrpSpPr>
              <p:nvPr/>
            </p:nvGrpSpPr>
            <p:grpSpPr bwMode="auto">
              <a:xfrm>
                <a:off x="614" y="2713"/>
                <a:ext cx="1744" cy="375"/>
                <a:chOff x="1985" y="2462"/>
                <a:chExt cx="1744" cy="375"/>
              </a:xfrm>
            </p:grpSpPr>
            <p:sp>
              <p:nvSpPr>
                <p:cNvPr id="149527" name="Oval 31">
                  <a:extLst>
                    <a:ext uri="{FF2B5EF4-FFF2-40B4-BE49-F238E27FC236}">
                      <a16:creationId xmlns:a16="http://schemas.microsoft.com/office/drawing/2014/main" id="{64774FEC-73CC-41C4-AB3D-C5ECC082E34F}"/>
                    </a:ext>
                  </a:extLst>
                </p:cNvPr>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a:solidFill>
                        <a:schemeClr val="bg1"/>
                      </a:solidFill>
                      <a:latin typeface="Arial" panose="020B0604020202020204" pitchFamily="34" charset="0"/>
                      <a:ea typeface="宋体" panose="02010600030101010101" pitchFamily="2" charset="-122"/>
                    </a:rPr>
                    <a:t>1</a:t>
                  </a:r>
                </a:p>
              </p:txBody>
            </p:sp>
            <p:sp>
              <p:nvSpPr>
                <p:cNvPr id="149528" name="Oval 32">
                  <a:extLst>
                    <a:ext uri="{FF2B5EF4-FFF2-40B4-BE49-F238E27FC236}">
                      <a16:creationId xmlns:a16="http://schemas.microsoft.com/office/drawing/2014/main" id="{68541FBC-62C1-4DAF-AC07-164E6118B10E}"/>
                    </a:ext>
                  </a:extLst>
                </p:cNvPr>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a:solidFill>
                        <a:schemeClr val="bg1"/>
                      </a:solidFill>
                      <a:latin typeface="Arial" panose="020B0604020202020204" pitchFamily="34" charset="0"/>
                      <a:ea typeface="宋体" panose="02010600030101010101" pitchFamily="2" charset="-122"/>
                    </a:rPr>
                    <a:t>2</a:t>
                  </a:r>
                </a:p>
              </p:txBody>
            </p:sp>
          </p:grpSp>
          <p:sp>
            <p:nvSpPr>
              <p:cNvPr id="149524" name="Line 33">
                <a:extLst>
                  <a:ext uri="{FF2B5EF4-FFF2-40B4-BE49-F238E27FC236}">
                    <a16:creationId xmlns:a16="http://schemas.microsoft.com/office/drawing/2014/main" id="{A134E249-8942-423A-B24D-F7E45F39DB1C}"/>
                  </a:ext>
                </a:extLst>
              </p:cNvPr>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25" name="Line 34">
                <a:extLst>
                  <a:ext uri="{FF2B5EF4-FFF2-40B4-BE49-F238E27FC236}">
                    <a16:creationId xmlns:a16="http://schemas.microsoft.com/office/drawing/2014/main" id="{C410268D-1100-44B4-94C4-9A0D372874AB}"/>
                  </a:ext>
                </a:extLst>
              </p:cNvPr>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26" name="Line 35">
                <a:extLst>
                  <a:ext uri="{FF2B5EF4-FFF2-40B4-BE49-F238E27FC236}">
                    <a16:creationId xmlns:a16="http://schemas.microsoft.com/office/drawing/2014/main" id="{7B3C9406-4524-437F-8502-2002911A15F4}"/>
                  </a:ext>
                </a:extLst>
              </p:cNvPr>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49511" name="Text Box 36">
            <a:extLst>
              <a:ext uri="{FF2B5EF4-FFF2-40B4-BE49-F238E27FC236}">
                <a16:creationId xmlns:a16="http://schemas.microsoft.com/office/drawing/2014/main" id="{727F18D1-385E-46FB-81D4-3A82681CA487}"/>
              </a:ext>
            </a:extLst>
          </p:cNvPr>
          <p:cNvSpPr txBox="1">
            <a:spLocks noChangeArrowheads="1"/>
          </p:cNvSpPr>
          <p:nvPr/>
        </p:nvSpPr>
        <p:spPr bwMode="auto">
          <a:xfrm>
            <a:off x="5867400" y="2392363"/>
            <a:ext cx="527050" cy="461962"/>
          </a:xfrm>
          <a:prstGeom prst="rect">
            <a:avLst/>
          </a:prstGeom>
          <a:solidFill>
            <a:srgbClr val="99FFCC"/>
          </a:solidFill>
          <a:ln w="9525">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tx1"/>
                </a:solidFill>
                <a:latin typeface="Arial" panose="020B0604020202020204" pitchFamily="34" charset="0"/>
                <a:ea typeface="宋体" panose="02010600030101010101" pitchFamily="2" charset="-122"/>
              </a:rPr>
              <a:t>20</a:t>
            </a:r>
          </a:p>
        </p:txBody>
      </p:sp>
      <p:sp>
        <p:nvSpPr>
          <p:cNvPr id="149512" name="Text Box 37">
            <a:extLst>
              <a:ext uri="{FF2B5EF4-FFF2-40B4-BE49-F238E27FC236}">
                <a16:creationId xmlns:a16="http://schemas.microsoft.com/office/drawing/2014/main" id="{576A6461-79A1-48B7-91AB-39EDE83D69C6}"/>
              </a:ext>
            </a:extLst>
          </p:cNvPr>
          <p:cNvSpPr txBox="1">
            <a:spLocks noChangeArrowheads="1"/>
          </p:cNvSpPr>
          <p:nvPr/>
        </p:nvSpPr>
        <p:spPr bwMode="auto">
          <a:xfrm>
            <a:off x="6973888" y="2392363"/>
            <a:ext cx="527050" cy="461962"/>
          </a:xfrm>
          <a:prstGeom prst="rect">
            <a:avLst/>
          </a:prstGeom>
          <a:solidFill>
            <a:srgbClr val="99FFCC"/>
          </a:solidFill>
          <a:ln w="9525">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tx1"/>
                </a:solidFill>
                <a:latin typeface="Arial" panose="020B0604020202020204" pitchFamily="34" charset="0"/>
                <a:ea typeface="宋体" panose="02010600030101010101" pitchFamily="2" charset="-122"/>
              </a:rPr>
              <a:t>02</a:t>
            </a:r>
          </a:p>
        </p:txBody>
      </p:sp>
      <p:sp>
        <p:nvSpPr>
          <p:cNvPr id="149513" name="Text Box 38">
            <a:extLst>
              <a:ext uri="{FF2B5EF4-FFF2-40B4-BE49-F238E27FC236}">
                <a16:creationId xmlns:a16="http://schemas.microsoft.com/office/drawing/2014/main" id="{8D904406-CADD-439A-B164-E80804EB415B}"/>
              </a:ext>
            </a:extLst>
          </p:cNvPr>
          <p:cNvSpPr txBox="1">
            <a:spLocks noChangeArrowheads="1"/>
          </p:cNvSpPr>
          <p:nvPr/>
        </p:nvSpPr>
        <p:spPr bwMode="auto">
          <a:xfrm>
            <a:off x="8081963" y="2392363"/>
            <a:ext cx="527050" cy="461962"/>
          </a:xfrm>
          <a:prstGeom prst="rect">
            <a:avLst/>
          </a:prstGeom>
          <a:solidFill>
            <a:srgbClr val="99FFCC"/>
          </a:solidFill>
          <a:ln w="9525">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tx1"/>
                </a:solidFill>
                <a:latin typeface="Arial" panose="020B0604020202020204" pitchFamily="34" charset="0"/>
                <a:ea typeface="宋体" panose="02010600030101010101" pitchFamily="2" charset="-122"/>
              </a:rPr>
              <a:t>12</a:t>
            </a:r>
          </a:p>
        </p:txBody>
      </p:sp>
      <p:sp>
        <p:nvSpPr>
          <p:cNvPr id="149514" name="Text Box 39">
            <a:extLst>
              <a:ext uri="{FF2B5EF4-FFF2-40B4-BE49-F238E27FC236}">
                <a16:creationId xmlns:a16="http://schemas.microsoft.com/office/drawing/2014/main" id="{92B03123-5413-4FCB-9A37-A27A2C908C30}"/>
              </a:ext>
            </a:extLst>
          </p:cNvPr>
          <p:cNvSpPr txBox="1">
            <a:spLocks noChangeArrowheads="1"/>
          </p:cNvSpPr>
          <p:nvPr/>
        </p:nvSpPr>
        <p:spPr bwMode="auto">
          <a:xfrm>
            <a:off x="7608888" y="2366963"/>
            <a:ext cx="4016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800">
                <a:solidFill>
                  <a:schemeClr val="tx1"/>
                </a:solidFill>
                <a:latin typeface="Arial" panose="020B0604020202020204" pitchFamily="34" charset="0"/>
                <a:ea typeface="宋体" panose="02010600030101010101" pitchFamily="2" charset="-122"/>
              </a:rPr>
              <a:t>&lt;</a:t>
            </a:r>
          </a:p>
        </p:txBody>
      </p:sp>
      <p:sp>
        <p:nvSpPr>
          <p:cNvPr id="149515" name="Text Box 40">
            <a:extLst>
              <a:ext uri="{FF2B5EF4-FFF2-40B4-BE49-F238E27FC236}">
                <a16:creationId xmlns:a16="http://schemas.microsoft.com/office/drawing/2014/main" id="{CE8F3B54-267B-409F-8388-ADAC934F3EAC}"/>
              </a:ext>
            </a:extLst>
          </p:cNvPr>
          <p:cNvSpPr txBox="1">
            <a:spLocks noChangeArrowheads="1"/>
          </p:cNvSpPr>
          <p:nvPr/>
        </p:nvSpPr>
        <p:spPr bwMode="auto">
          <a:xfrm>
            <a:off x="6502400" y="2366963"/>
            <a:ext cx="401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800">
                <a:solidFill>
                  <a:schemeClr val="tx1"/>
                </a:solidFill>
                <a:latin typeface="Arial" panose="020B0604020202020204" pitchFamily="34" charset="0"/>
                <a:ea typeface="宋体" panose="02010600030101010101" pitchFamily="2" charset="-122"/>
              </a:rPr>
              <a:t>&lt;</a:t>
            </a:r>
          </a:p>
        </p:txBody>
      </p:sp>
    </p:spTree>
  </p:cSld>
  <p:clrMapOvr>
    <a:masterClrMapping/>
  </p:clrMapOvr>
  <p:transition spd="slow"/>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Footer Placeholder 2">
            <a:extLst>
              <a:ext uri="{FF2B5EF4-FFF2-40B4-BE49-F238E27FC236}">
                <a16:creationId xmlns:a16="http://schemas.microsoft.com/office/drawing/2014/main" id="{9292AB4F-5706-4719-909F-87FBD5FCA07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50531" name="Slide Number Placeholder 3">
            <a:extLst>
              <a:ext uri="{FF2B5EF4-FFF2-40B4-BE49-F238E27FC236}">
                <a16:creationId xmlns:a16="http://schemas.microsoft.com/office/drawing/2014/main" id="{BA385AB3-334F-4FC1-919A-FA3A6378CCD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CFCA4B6D-33E5-42CC-BB2F-FCAFFDC6A9F9}" type="slidenum">
              <a:rPr lang="ar-SA" altLang="zh-CN" sz="1400" b="0">
                <a:solidFill>
                  <a:schemeClr val="tx1"/>
                </a:solidFill>
                <a:latin typeface="Arial" panose="020B0604020202020204" pitchFamily="34" charset="0"/>
              </a:rPr>
              <a:pPr/>
              <a:t>142</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50532" name="Picture 2" descr="magic">
            <a:extLst>
              <a:ext uri="{FF2B5EF4-FFF2-40B4-BE49-F238E27FC236}">
                <a16:creationId xmlns:a16="http://schemas.microsoft.com/office/drawing/2014/main" id="{4398F5DE-1052-4E6A-B434-9E2DA38B97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33" name="Rectangle 3">
            <a:extLst>
              <a:ext uri="{FF2B5EF4-FFF2-40B4-BE49-F238E27FC236}">
                <a16:creationId xmlns:a16="http://schemas.microsoft.com/office/drawing/2014/main" id="{9D0F1E2F-BC7C-40AB-81E2-B8F60F0D77BC}"/>
              </a:ext>
            </a:extLst>
          </p:cNvPr>
          <p:cNvSpPr>
            <a:spLocks noGrp="1" noChangeArrowheads="1"/>
          </p:cNvSpPr>
          <p:nvPr>
            <p:ph type="title"/>
          </p:nvPr>
        </p:nvSpPr>
        <p:spPr/>
        <p:txBody>
          <a:bodyPr/>
          <a:lstStyle/>
          <a:p>
            <a:r>
              <a:rPr lang="en-US" altLang="zh-CN" sz="4000">
                <a:ea typeface="宋体" panose="02010600030101010101" pitchFamily="2" charset="-122"/>
              </a:rPr>
              <a:t>Three-Thread Bounded Precedence Graph T</a:t>
            </a:r>
            <a:r>
              <a:rPr lang="en-US" altLang="zh-CN" sz="4000" baseline="30000">
                <a:ea typeface="宋体" panose="02010600030101010101" pitchFamily="2" charset="-122"/>
              </a:rPr>
              <a:t>3</a:t>
            </a:r>
          </a:p>
        </p:txBody>
      </p:sp>
      <p:grpSp>
        <p:nvGrpSpPr>
          <p:cNvPr id="150534" name="Group 4">
            <a:extLst>
              <a:ext uri="{FF2B5EF4-FFF2-40B4-BE49-F238E27FC236}">
                <a16:creationId xmlns:a16="http://schemas.microsoft.com/office/drawing/2014/main" id="{947A7596-7F21-4AA7-9587-1AFB6BBFA1DF}"/>
              </a:ext>
            </a:extLst>
          </p:cNvPr>
          <p:cNvGrpSpPr>
            <a:grpSpLocks/>
          </p:cNvGrpSpPr>
          <p:nvPr/>
        </p:nvGrpSpPr>
        <p:grpSpPr bwMode="auto">
          <a:xfrm>
            <a:off x="2311400" y="3876675"/>
            <a:ext cx="3970338" cy="1438275"/>
            <a:chOff x="350" y="2566"/>
            <a:chExt cx="2501" cy="906"/>
          </a:xfrm>
        </p:grpSpPr>
        <p:grpSp>
          <p:nvGrpSpPr>
            <p:cNvPr id="150581" name="Group 5">
              <a:extLst>
                <a:ext uri="{FF2B5EF4-FFF2-40B4-BE49-F238E27FC236}">
                  <a16:creationId xmlns:a16="http://schemas.microsoft.com/office/drawing/2014/main" id="{03CE5D08-DB3B-4FAC-9C5B-AD16FF85E85A}"/>
                </a:ext>
              </a:extLst>
            </p:cNvPr>
            <p:cNvGrpSpPr>
              <a:grpSpLocks/>
            </p:cNvGrpSpPr>
            <p:nvPr/>
          </p:nvGrpSpPr>
          <p:grpSpPr bwMode="auto">
            <a:xfrm>
              <a:off x="350" y="2566"/>
              <a:ext cx="885" cy="905"/>
              <a:chOff x="614" y="1484"/>
              <a:chExt cx="1744" cy="1783"/>
            </a:xfrm>
          </p:grpSpPr>
          <p:sp>
            <p:nvSpPr>
              <p:cNvPr id="150591" name="Oval 6">
                <a:extLst>
                  <a:ext uri="{FF2B5EF4-FFF2-40B4-BE49-F238E27FC236}">
                    <a16:creationId xmlns:a16="http://schemas.microsoft.com/office/drawing/2014/main" id="{128B1111-4B6E-4CF0-BC33-B54C80C20AAD}"/>
                  </a:ext>
                </a:extLst>
              </p:cNvPr>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b="0">
                    <a:solidFill>
                      <a:schemeClr val="tx1"/>
                    </a:solidFill>
                    <a:latin typeface="Arial" panose="020B0604020202020204" pitchFamily="34" charset="0"/>
                    <a:ea typeface="宋体" panose="02010600030101010101" pitchFamily="2" charset="-122"/>
                  </a:rPr>
                  <a:t>2</a:t>
                </a:r>
              </a:p>
            </p:txBody>
          </p:sp>
          <p:sp>
            <p:nvSpPr>
              <p:cNvPr id="150592" name="Oval 7">
                <a:extLst>
                  <a:ext uri="{FF2B5EF4-FFF2-40B4-BE49-F238E27FC236}">
                    <a16:creationId xmlns:a16="http://schemas.microsoft.com/office/drawing/2014/main" id="{F12E2F39-EDFA-49EB-8FF6-D20B40407735}"/>
                  </a:ext>
                </a:extLst>
              </p:cNvPr>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a:solidFill>
                      <a:schemeClr val="bg1"/>
                    </a:solidFill>
                    <a:latin typeface="Arial" panose="020B0604020202020204" pitchFamily="34" charset="0"/>
                    <a:ea typeface="宋体" panose="02010600030101010101" pitchFamily="2" charset="-122"/>
                  </a:rPr>
                  <a:t>0</a:t>
                </a:r>
              </a:p>
            </p:txBody>
          </p:sp>
          <p:grpSp>
            <p:nvGrpSpPr>
              <p:cNvPr id="150593" name="Group 8">
                <a:extLst>
                  <a:ext uri="{FF2B5EF4-FFF2-40B4-BE49-F238E27FC236}">
                    <a16:creationId xmlns:a16="http://schemas.microsoft.com/office/drawing/2014/main" id="{507D349D-ADD6-46BE-A838-582AA60563E0}"/>
                  </a:ext>
                </a:extLst>
              </p:cNvPr>
              <p:cNvGrpSpPr>
                <a:grpSpLocks/>
              </p:cNvGrpSpPr>
              <p:nvPr/>
            </p:nvGrpSpPr>
            <p:grpSpPr bwMode="auto">
              <a:xfrm>
                <a:off x="614" y="2713"/>
                <a:ext cx="1744" cy="375"/>
                <a:chOff x="1985" y="2462"/>
                <a:chExt cx="1744" cy="375"/>
              </a:xfrm>
            </p:grpSpPr>
            <p:sp>
              <p:nvSpPr>
                <p:cNvPr id="150597" name="Oval 9">
                  <a:extLst>
                    <a:ext uri="{FF2B5EF4-FFF2-40B4-BE49-F238E27FC236}">
                      <a16:creationId xmlns:a16="http://schemas.microsoft.com/office/drawing/2014/main" id="{2731E536-9DE9-44B9-9174-EF69A0AEE068}"/>
                    </a:ext>
                  </a:extLst>
                </p:cNvPr>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a:solidFill>
                        <a:schemeClr val="bg1"/>
                      </a:solidFill>
                      <a:latin typeface="Arial" panose="020B0604020202020204" pitchFamily="34" charset="0"/>
                      <a:ea typeface="宋体" panose="02010600030101010101" pitchFamily="2" charset="-122"/>
                    </a:rPr>
                    <a:t>1</a:t>
                  </a:r>
                </a:p>
              </p:txBody>
            </p:sp>
            <p:sp>
              <p:nvSpPr>
                <p:cNvPr id="150598" name="Oval 10">
                  <a:extLst>
                    <a:ext uri="{FF2B5EF4-FFF2-40B4-BE49-F238E27FC236}">
                      <a16:creationId xmlns:a16="http://schemas.microsoft.com/office/drawing/2014/main" id="{8C9DD26E-AA2B-4BA6-BD92-22FA889AAA97}"/>
                    </a:ext>
                  </a:extLst>
                </p:cNvPr>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a:solidFill>
                        <a:schemeClr val="bg1"/>
                      </a:solidFill>
                      <a:latin typeface="Arial" panose="020B0604020202020204" pitchFamily="34" charset="0"/>
                      <a:ea typeface="宋体" panose="02010600030101010101" pitchFamily="2" charset="-122"/>
                    </a:rPr>
                    <a:t>2</a:t>
                  </a:r>
                </a:p>
              </p:txBody>
            </p:sp>
          </p:grpSp>
          <p:sp>
            <p:nvSpPr>
              <p:cNvPr id="150594" name="Line 11">
                <a:extLst>
                  <a:ext uri="{FF2B5EF4-FFF2-40B4-BE49-F238E27FC236}">
                    <a16:creationId xmlns:a16="http://schemas.microsoft.com/office/drawing/2014/main" id="{ED62572D-EC0D-4A08-B724-740AD028EA8E}"/>
                  </a:ext>
                </a:extLst>
              </p:cNvPr>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0595" name="Line 12">
                <a:extLst>
                  <a:ext uri="{FF2B5EF4-FFF2-40B4-BE49-F238E27FC236}">
                    <a16:creationId xmlns:a16="http://schemas.microsoft.com/office/drawing/2014/main" id="{95F64011-2E16-4FA3-ABE8-501EDD6F348B}"/>
                  </a:ext>
                </a:extLst>
              </p:cNvPr>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0596" name="Line 13">
                <a:extLst>
                  <a:ext uri="{FF2B5EF4-FFF2-40B4-BE49-F238E27FC236}">
                    <a16:creationId xmlns:a16="http://schemas.microsoft.com/office/drawing/2014/main" id="{A4B7D7EC-5B5D-4D3D-B253-D6C7208AD624}"/>
                  </a:ext>
                </a:extLst>
              </p:cNvPr>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0582" name="Group 14">
              <a:extLst>
                <a:ext uri="{FF2B5EF4-FFF2-40B4-BE49-F238E27FC236}">
                  <a16:creationId xmlns:a16="http://schemas.microsoft.com/office/drawing/2014/main" id="{20E1C746-0A5F-42F1-9B90-5DA1F6C4C8D1}"/>
                </a:ext>
              </a:extLst>
            </p:cNvPr>
            <p:cNvGrpSpPr>
              <a:grpSpLocks/>
            </p:cNvGrpSpPr>
            <p:nvPr/>
          </p:nvGrpSpPr>
          <p:grpSpPr bwMode="auto">
            <a:xfrm>
              <a:off x="1966" y="2567"/>
              <a:ext cx="885" cy="905"/>
              <a:chOff x="614" y="1484"/>
              <a:chExt cx="1744" cy="1783"/>
            </a:xfrm>
          </p:grpSpPr>
          <p:sp>
            <p:nvSpPr>
              <p:cNvPr id="150583" name="Oval 15">
                <a:extLst>
                  <a:ext uri="{FF2B5EF4-FFF2-40B4-BE49-F238E27FC236}">
                    <a16:creationId xmlns:a16="http://schemas.microsoft.com/office/drawing/2014/main" id="{5E9EA2C8-F904-4E5A-843E-EFCB9D2712FF}"/>
                  </a:ext>
                </a:extLst>
              </p:cNvPr>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b="0">
                    <a:solidFill>
                      <a:schemeClr val="tx1"/>
                    </a:solidFill>
                    <a:latin typeface="Arial" panose="020B0604020202020204" pitchFamily="34" charset="0"/>
                    <a:ea typeface="宋体" panose="02010600030101010101" pitchFamily="2" charset="-122"/>
                  </a:rPr>
                  <a:t>1</a:t>
                </a:r>
              </a:p>
            </p:txBody>
          </p:sp>
          <p:sp>
            <p:nvSpPr>
              <p:cNvPr id="150584" name="Oval 16">
                <a:extLst>
                  <a:ext uri="{FF2B5EF4-FFF2-40B4-BE49-F238E27FC236}">
                    <a16:creationId xmlns:a16="http://schemas.microsoft.com/office/drawing/2014/main" id="{5A8553D0-3B0D-47AE-8469-6FA97DBFBCD6}"/>
                  </a:ext>
                </a:extLst>
              </p:cNvPr>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a:solidFill>
                      <a:schemeClr val="bg1"/>
                    </a:solidFill>
                    <a:latin typeface="Arial" panose="020B0604020202020204" pitchFamily="34" charset="0"/>
                    <a:ea typeface="宋体" panose="02010600030101010101" pitchFamily="2" charset="-122"/>
                  </a:rPr>
                  <a:t>0</a:t>
                </a:r>
              </a:p>
            </p:txBody>
          </p:sp>
          <p:grpSp>
            <p:nvGrpSpPr>
              <p:cNvPr id="150585" name="Group 17">
                <a:extLst>
                  <a:ext uri="{FF2B5EF4-FFF2-40B4-BE49-F238E27FC236}">
                    <a16:creationId xmlns:a16="http://schemas.microsoft.com/office/drawing/2014/main" id="{28125B8B-F188-4903-AB19-A5DA704246AD}"/>
                  </a:ext>
                </a:extLst>
              </p:cNvPr>
              <p:cNvGrpSpPr>
                <a:grpSpLocks/>
              </p:cNvGrpSpPr>
              <p:nvPr/>
            </p:nvGrpSpPr>
            <p:grpSpPr bwMode="auto">
              <a:xfrm>
                <a:off x="614" y="2713"/>
                <a:ext cx="1744" cy="375"/>
                <a:chOff x="1985" y="2462"/>
                <a:chExt cx="1744" cy="375"/>
              </a:xfrm>
            </p:grpSpPr>
            <p:sp>
              <p:nvSpPr>
                <p:cNvPr id="150589" name="Oval 18">
                  <a:extLst>
                    <a:ext uri="{FF2B5EF4-FFF2-40B4-BE49-F238E27FC236}">
                      <a16:creationId xmlns:a16="http://schemas.microsoft.com/office/drawing/2014/main" id="{7BE76365-7550-406D-A1C6-3E5E0C4BC100}"/>
                    </a:ext>
                  </a:extLst>
                </p:cNvPr>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u="sng">
                      <a:solidFill>
                        <a:schemeClr val="bg1"/>
                      </a:solidFill>
                      <a:latin typeface="Arial" panose="020B0604020202020204" pitchFamily="34" charset="0"/>
                      <a:ea typeface="宋体" panose="02010600030101010101" pitchFamily="2" charset="-122"/>
                    </a:rPr>
                    <a:t>1</a:t>
                  </a:r>
                </a:p>
              </p:txBody>
            </p:sp>
            <p:sp>
              <p:nvSpPr>
                <p:cNvPr id="150590" name="Oval 19">
                  <a:extLst>
                    <a:ext uri="{FF2B5EF4-FFF2-40B4-BE49-F238E27FC236}">
                      <a16:creationId xmlns:a16="http://schemas.microsoft.com/office/drawing/2014/main" id="{02E09BC7-F0B1-404E-A614-512E612C029D}"/>
                    </a:ext>
                  </a:extLst>
                </p:cNvPr>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u="sng">
                      <a:solidFill>
                        <a:schemeClr val="bg1"/>
                      </a:solidFill>
                      <a:latin typeface="Arial" panose="020B0604020202020204" pitchFamily="34" charset="0"/>
                      <a:ea typeface="宋体" panose="02010600030101010101" pitchFamily="2" charset="-122"/>
                    </a:rPr>
                    <a:t>2</a:t>
                  </a:r>
                </a:p>
              </p:txBody>
            </p:sp>
          </p:grpSp>
          <p:sp>
            <p:nvSpPr>
              <p:cNvPr id="150586" name="Line 20">
                <a:extLst>
                  <a:ext uri="{FF2B5EF4-FFF2-40B4-BE49-F238E27FC236}">
                    <a16:creationId xmlns:a16="http://schemas.microsoft.com/office/drawing/2014/main" id="{46531BB4-AA76-4119-BD02-2B124F1A1EE8}"/>
                  </a:ext>
                </a:extLst>
              </p:cNvPr>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0587" name="Line 21">
                <a:extLst>
                  <a:ext uri="{FF2B5EF4-FFF2-40B4-BE49-F238E27FC236}">
                    <a16:creationId xmlns:a16="http://schemas.microsoft.com/office/drawing/2014/main" id="{02B0EE3A-98FF-4E15-8F39-4D025B4E8A24}"/>
                  </a:ext>
                </a:extLst>
              </p:cNvPr>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0588" name="Line 22">
                <a:extLst>
                  <a:ext uri="{FF2B5EF4-FFF2-40B4-BE49-F238E27FC236}">
                    <a16:creationId xmlns:a16="http://schemas.microsoft.com/office/drawing/2014/main" id="{B3F70F1A-38C9-45EE-AE00-651B1A66D600}"/>
                  </a:ext>
                </a:extLst>
              </p:cNvPr>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50535" name="Freeform 23">
            <a:extLst>
              <a:ext uri="{FF2B5EF4-FFF2-40B4-BE49-F238E27FC236}">
                <a16:creationId xmlns:a16="http://schemas.microsoft.com/office/drawing/2014/main" id="{B1F29CCB-68E9-4D64-BBCD-B982C9053655}"/>
              </a:ext>
            </a:extLst>
          </p:cNvPr>
          <p:cNvSpPr>
            <a:spLocks/>
          </p:cNvSpPr>
          <p:nvPr/>
        </p:nvSpPr>
        <p:spPr bwMode="auto">
          <a:xfrm>
            <a:off x="2946400" y="3111500"/>
            <a:ext cx="377825" cy="590550"/>
          </a:xfrm>
          <a:custGeom>
            <a:avLst/>
            <a:gdLst>
              <a:gd name="T0" fmla="*/ 2147483647 w 288"/>
              <a:gd name="T1" fmla="*/ 0 h 432"/>
              <a:gd name="T2" fmla="*/ 2147483647 w 288"/>
              <a:gd name="T3" fmla="*/ 2147483647 h 432"/>
              <a:gd name="T4" fmla="*/ 2147483647 w 288"/>
              <a:gd name="T5" fmla="*/ 2147483647 h 432"/>
              <a:gd name="T6" fmla="*/ 0 w 288"/>
              <a:gd name="T7" fmla="*/ 2147483647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0536" name="Freeform 24">
            <a:extLst>
              <a:ext uri="{FF2B5EF4-FFF2-40B4-BE49-F238E27FC236}">
                <a16:creationId xmlns:a16="http://schemas.microsoft.com/office/drawing/2014/main" id="{CBCA22D4-99BD-45F1-8E61-08CDD27EF6EB}"/>
              </a:ext>
            </a:extLst>
          </p:cNvPr>
          <p:cNvSpPr>
            <a:spLocks/>
          </p:cNvSpPr>
          <p:nvPr/>
        </p:nvSpPr>
        <p:spPr bwMode="auto">
          <a:xfrm rot="6389693">
            <a:off x="5324476" y="3076575"/>
            <a:ext cx="392112" cy="566737"/>
          </a:xfrm>
          <a:custGeom>
            <a:avLst/>
            <a:gdLst>
              <a:gd name="T0" fmla="*/ 2147483647 w 288"/>
              <a:gd name="T1" fmla="*/ 0 h 432"/>
              <a:gd name="T2" fmla="*/ 2147483647 w 288"/>
              <a:gd name="T3" fmla="*/ 2147483647 h 432"/>
              <a:gd name="T4" fmla="*/ 2147483647 w 288"/>
              <a:gd name="T5" fmla="*/ 2147483647 h 432"/>
              <a:gd name="T6" fmla="*/ 0 w 288"/>
              <a:gd name="T7" fmla="*/ 2147483647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0537" name="Freeform 25">
            <a:extLst>
              <a:ext uri="{FF2B5EF4-FFF2-40B4-BE49-F238E27FC236}">
                <a16:creationId xmlns:a16="http://schemas.microsoft.com/office/drawing/2014/main" id="{C97C6AAB-565A-44FE-BF8B-C6B99CCD192F}"/>
              </a:ext>
            </a:extLst>
          </p:cNvPr>
          <p:cNvSpPr>
            <a:spLocks/>
          </p:cNvSpPr>
          <p:nvPr/>
        </p:nvSpPr>
        <p:spPr bwMode="auto">
          <a:xfrm rot="-7756882">
            <a:off x="4100513" y="5181600"/>
            <a:ext cx="393700" cy="565150"/>
          </a:xfrm>
          <a:custGeom>
            <a:avLst/>
            <a:gdLst>
              <a:gd name="T0" fmla="*/ 2147483647 w 288"/>
              <a:gd name="T1" fmla="*/ 0 h 432"/>
              <a:gd name="T2" fmla="*/ 2147483647 w 288"/>
              <a:gd name="T3" fmla="*/ 2147483647 h 432"/>
              <a:gd name="T4" fmla="*/ 2147483647 w 288"/>
              <a:gd name="T5" fmla="*/ 2147483647 h 432"/>
              <a:gd name="T6" fmla="*/ 0 w 288"/>
              <a:gd name="T7" fmla="*/ 2147483647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0538" name="Group 26">
            <a:extLst>
              <a:ext uri="{FF2B5EF4-FFF2-40B4-BE49-F238E27FC236}">
                <a16:creationId xmlns:a16="http://schemas.microsoft.com/office/drawing/2014/main" id="{EFAEB44D-7AAF-4095-8C31-D0D8EDDCEF87}"/>
              </a:ext>
            </a:extLst>
          </p:cNvPr>
          <p:cNvGrpSpPr>
            <a:grpSpLocks/>
          </p:cNvGrpSpPr>
          <p:nvPr/>
        </p:nvGrpSpPr>
        <p:grpSpPr bwMode="auto">
          <a:xfrm>
            <a:off x="3594100" y="2046288"/>
            <a:ext cx="1404938" cy="1436687"/>
            <a:chOff x="614" y="1484"/>
            <a:chExt cx="1744" cy="1783"/>
          </a:xfrm>
        </p:grpSpPr>
        <p:sp>
          <p:nvSpPr>
            <p:cNvPr id="150573" name="Oval 27">
              <a:extLst>
                <a:ext uri="{FF2B5EF4-FFF2-40B4-BE49-F238E27FC236}">
                  <a16:creationId xmlns:a16="http://schemas.microsoft.com/office/drawing/2014/main" id="{B82C34A0-28CA-4658-92AD-9140A215BF2B}"/>
                </a:ext>
              </a:extLst>
            </p:cNvPr>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b="0">
                  <a:solidFill>
                    <a:schemeClr val="tx1"/>
                  </a:solidFill>
                  <a:latin typeface="Arial" panose="020B0604020202020204" pitchFamily="34" charset="0"/>
                  <a:ea typeface="宋体" panose="02010600030101010101" pitchFamily="2" charset="-122"/>
                </a:rPr>
                <a:t>0</a:t>
              </a:r>
            </a:p>
          </p:txBody>
        </p:sp>
        <p:sp>
          <p:nvSpPr>
            <p:cNvPr id="150574" name="Oval 28">
              <a:extLst>
                <a:ext uri="{FF2B5EF4-FFF2-40B4-BE49-F238E27FC236}">
                  <a16:creationId xmlns:a16="http://schemas.microsoft.com/office/drawing/2014/main" id="{68420D3F-2AE9-4123-938E-8FE633A2A870}"/>
                </a:ext>
              </a:extLst>
            </p:cNvPr>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a:solidFill>
                    <a:schemeClr val="bg1"/>
                  </a:solidFill>
                  <a:latin typeface="Arial" panose="020B0604020202020204" pitchFamily="34" charset="0"/>
                  <a:ea typeface="宋体" panose="02010600030101010101" pitchFamily="2" charset="-122"/>
                </a:rPr>
                <a:t>0</a:t>
              </a:r>
            </a:p>
          </p:txBody>
        </p:sp>
        <p:grpSp>
          <p:nvGrpSpPr>
            <p:cNvPr id="150575" name="Group 29">
              <a:extLst>
                <a:ext uri="{FF2B5EF4-FFF2-40B4-BE49-F238E27FC236}">
                  <a16:creationId xmlns:a16="http://schemas.microsoft.com/office/drawing/2014/main" id="{091729DF-EAE7-4C53-8EC5-A825529E7812}"/>
                </a:ext>
              </a:extLst>
            </p:cNvPr>
            <p:cNvGrpSpPr>
              <a:grpSpLocks/>
            </p:cNvGrpSpPr>
            <p:nvPr/>
          </p:nvGrpSpPr>
          <p:grpSpPr bwMode="auto">
            <a:xfrm>
              <a:off x="614" y="2713"/>
              <a:ext cx="1744" cy="375"/>
              <a:chOff x="1985" y="2462"/>
              <a:chExt cx="1744" cy="375"/>
            </a:xfrm>
          </p:grpSpPr>
          <p:sp>
            <p:nvSpPr>
              <p:cNvPr id="150579" name="Oval 30">
                <a:extLst>
                  <a:ext uri="{FF2B5EF4-FFF2-40B4-BE49-F238E27FC236}">
                    <a16:creationId xmlns:a16="http://schemas.microsoft.com/office/drawing/2014/main" id="{39E642CF-9447-4916-ACA0-F645B9375A0F}"/>
                  </a:ext>
                </a:extLst>
              </p:cNvPr>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u="sng">
                    <a:solidFill>
                      <a:schemeClr val="bg1"/>
                    </a:solidFill>
                    <a:latin typeface="Arial" panose="020B0604020202020204" pitchFamily="34" charset="0"/>
                    <a:ea typeface="宋体" panose="02010600030101010101" pitchFamily="2" charset="-122"/>
                  </a:rPr>
                  <a:t>1</a:t>
                </a:r>
              </a:p>
            </p:txBody>
          </p:sp>
          <p:sp>
            <p:nvSpPr>
              <p:cNvPr id="150580" name="Oval 31">
                <a:extLst>
                  <a:ext uri="{FF2B5EF4-FFF2-40B4-BE49-F238E27FC236}">
                    <a16:creationId xmlns:a16="http://schemas.microsoft.com/office/drawing/2014/main" id="{BD5B53AE-16C7-422D-A88A-3159D5049BF2}"/>
                  </a:ext>
                </a:extLst>
              </p:cNvPr>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800" b="0">
                    <a:solidFill>
                      <a:schemeClr val="bg1"/>
                    </a:solidFill>
                    <a:latin typeface="Arial" panose="020B0604020202020204" pitchFamily="34" charset="0"/>
                    <a:ea typeface="宋体" panose="02010600030101010101" pitchFamily="2" charset="-122"/>
                  </a:rPr>
                  <a:t>2</a:t>
                </a:r>
              </a:p>
            </p:txBody>
          </p:sp>
        </p:grpSp>
        <p:sp>
          <p:nvSpPr>
            <p:cNvPr id="150576" name="Line 32">
              <a:extLst>
                <a:ext uri="{FF2B5EF4-FFF2-40B4-BE49-F238E27FC236}">
                  <a16:creationId xmlns:a16="http://schemas.microsoft.com/office/drawing/2014/main" id="{BDA1806B-AFAA-46EF-988B-E263635F8FB9}"/>
                </a:ext>
              </a:extLst>
            </p:cNvPr>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0577" name="Line 33">
              <a:extLst>
                <a:ext uri="{FF2B5EF4-FFF2-40B4-BE49-F238E27FC236}">
                  <a16:creationId xmlns:a16="http://schemas.microsoft.com/office/drawing/2014/main" id="{4221CFAA-DB5D-4C88-A81F-D3EFDCC70E28}"/>
                </a:ext>
              </a:extLst>
            </p:cNvPr>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0578" name="Line 34">
              <a:extLst>
                <a:ext uri="{FF2B5EF4-FFF2-40B4-BE49-F238E27FC236}">
                  <a16:creationId xmlns:a16="http://schemas.microsoft.com/office/drawing/2014/main" id="{E5C32229-756B-4FB2-BFD9-2204A5D475E1}"/>
                </a:ext>
              </a:extLst>
            </p:cNvPr>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Group 95">
            <a:extLst>
              <a:ext uri="{FF2B5EF4-FFF2-40B4-BE49-F238E27FC236}">
                <a16:creationId xmlns:a16="http://schemas.microsoft.com/office/drawing/2014/main" id="{E4743E52-EA1B-43E9-A2C3-490E4E2D2572}"/>
              </a:ext>
            </a:extLst>
          </p:cNvPr>
          <p:cNvGrpSpPr>
            <a:grpSpLocks/>
          </p:cNvGrpSpPr>
          <p:nvPr/>
        </p:nvGrpSpPr>
        <p:grpSpPr bwMode="auto">
          <a:xfrm>
            <a:off x="5299075" y="3195638"/>
            <a:ext cx="1817688" cy="1098550"/>
            <a:chOff x="3374" y="2014"/>
            <a:chExt cx="1145" cy="692"/>
          </a:xfrm>
        </p:grpSpPr>
        <p:grpSp>
          <p:nvGrpSpPr>
            <p:cNvPr id="150563" name="Group 35">
              <a:extLst>
                <a:ext uri="{FF2B5EF4-FFF2-40B4-BE49-F238E27FC236}">
                  <a16:creationId xmlns:a16="http://schemas.microsoft.com/office/drawing/2014/main" id="{6C339738-3071-4330-97F9-EA1086598213}"/>
                </a:ext>
              </a:extLst>
            </p:cNvPr>
            <p:cNvGrpSpPr>
              <a:grpSpLocks/>
            </p:cNvGrpSpPr>
            <p:nvPr/>
          </p:nvGrpSpPr>
          <p:grpSpPr bwMode="auto">
            <a:xfrm>
              <a:off x="3995" y="2014"/>
              <a:ext cx="524" cy="446"/>
              <a:chOff x="1043" y="2546"/>
              <a:chExt cx="869" cy="740"/>
            </a:xfrm>
          </p:grpSpPr>
          <p:sp>
            <p:nvSpPr>
              <p:cNvPr id="150565" name="Freeform 36">
                <a:extLst>
                  <a:ext uri="{FF2B5EF4-FFF2-40B4-BE49-F238E27FC236}">
                    <a16:creationId xmlns:a16="http://schemas.microsoft.com/office/drawing/2014/main" id="{9C3442E0-EA2A-4EFB-BF7D-4A44AA793EF1}"/>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0566" name="Freeform 37">
                <a:extLst>
                  <a:ext uri="{FF2B5EF4-FFF2-40B4-BE49-F238E27FC236}">
                    <a16:creationId xmlns:a16="http://schemas.microsoft.com/office/drawing/2014/main" id="{6CC81FCA-9DC2-4474-AC8B-72B65DDB7824}"/>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0567" name="Freeform 38">
                <a:extLst>
                  <a:ext uri="{FF2B5EF4-FFF2-40B4-BE49-F238E27FC236}">
                    <a16:creationId xmlns:a16="http://schemas.microsoft.com/office/drawing/2014/main" id="{8CBA8493-80F8-4F1D-97C5-FF8FE066F359}"/>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0568" name="Freeform 39">
                <a:extLst>
                  <a:ext uri="{FF2B5EF4-FFF2-40B4-BE49-F238E27FC236}">
                    <a16:creationId xmlns:a16="http://schemas.microsoft.com/office/drawing/2014/main" id="{09594C19-2C93-4DA4-94AA-CD57DB8892A6}"/>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0569" name="AutoShape 40">
                <a:extLst>
                  <a:ext uri="{FF2B5EF4-FFF2-40B4-BE49-F238E27FC236}">
                    <a16:creationId xmlns:a16="http://schemas.microsoft.com/office/drawing/2014/main" id="{9AC96410-F063-44B3-B5F6-B07376104FDB}"/>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zh-CN" altLang="en-US"/>
              </a:p>
            </p:txBody>
          </p:sp>
          <p:sp>
            <p:nvSpPr>
              <p:cNvPr id="150570" name="Rectangle 41">
                <a:extLst>
                  <a:ext uri="{FF2B5EF4-FFF2-40B4-BE49-F238E27FC236}">
                    <a16:creationId xmlns:a16="http://schemas.microsoft.com/office/drawing/2014/main" id="{60D1A5B5-299C-4A1B-8947-FF6636524054}"/>
                  </a:ext>
                </a:extLst>
              </p:cNvPr>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50571" name="Freeform 42">
                <a:extLst>
                  <a:ext uri="{FF2B5EF4-FFF2-40B4-BE49-F238E27FC236}">
                    <a16:creationId xmlns:a16="http://schemas.microsoft.com/office/drawing/2014/main" id="{6F2DF693-5734-48E1-9D73-5FECC8AD3E14}"/>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0572" name="Freeform 43">
                <a:extLst>
                  <a:ext uri="{FF2B5EF4-FFF2-40B4-BE49-F238E27FC236}">
                    <a16:creationId xmlns:a16="http://schemas.microsoft.com/office/drawing/2014/main" id="{0CD4A1EE-9D2F-4759-8323-D9809D365D73}"/>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50564" name="AutoShape 53">
              <a:extLst>
                <a:ext uri="{FF2B5EF4-FFF2-40B4-BE49-F238E27FC236}">
                  <a16:creationId xmlns:a16="http://schemas.microsoft.com/office/drawing/2014/main" id="{2C5439F6-4AF2-42BD-A9A1-11AA0FF24E4A}"/>
                </a:ext>
              </a:extLst>
            </p:cNvPr>
            <p:cNvSpPr>
              <a:spLocks noChangeArrowheads="1"/>
            </p:cNvSpPr>
            <p:nvPr/>
          </p:nvSpPr>
          <p:spPr bwMode="auto">
            <a:xfrm>
              <a:off x="3374" y="2395"/>
              <a:ext cx="292" cy="311"/>
            </a:xfrm>
            <a:prstGeom prst="wedgeRoundRectCallout">
              <a:avLst>
                <a:gd name="adj1" fmla="val 150343"/>
                <a:gd name="adj2" fmla="val -44532"/>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grpSp>
      <p:grpSp>
        <p:nvGrpSpPr>
          <p:cNvPr id="11" name="Group 96">
            <a:extLst>
              <a:ext uri="{FF2B5EF4-FFF2-40B4-BE49-F238E27FC236}">
                <a16:creationId xmlns:a16="http://schemas.microsoft.com/office/drawing/2014/main" id="{2A17E44A-58AF-4DD6-AE9F-BCBCD75E17C3}"/>
              </a:ext>
            </a:extLst>
          </p:cNvPr>
          <p:cNvGrpSpPr>
            <a:grpSpLocks/>
          </p:cNvGrpSpPr>
          <p:nvPr/>
        </p:nvGrpSpPr>
        <p:grpSpPr bwMode="auto">
          <a:xfrm>
            <a:off x="5915025" y="4700588"/>
            <a:ext cx="1978025" cy="708025"/>
            <a:chOff x="3726" y="2961"/>
            <a:chExt cx="1246" cy="446"/>
          </a:xfrm>
        </p:grpSpPr>
        <p:grpSp>
          <p:nvGrpSpPr>
            <p:cNvPr id="150553" name="Group 44">
              <a:extLst>
                <a:ext uri="{FF2B5EF4-FFF2-40B4-BE49-F238E27FC236}">
                  <a16:creationId xmlns:a16="http://schemas.microsoft.com/office/drawing/2014/main" id="{D11A6DB1-7C13-45BA-A63A-01F5DE7DE576}"/>
                </a:ext>
              </a:extLst>
            </p:cNvPr>
            <p:cNvGrpSpPr>
              <a:grpSpLocks/>
            </p:cNvGrpSpPr>
            <p:nvPr/>
          </p:nvGrpSpPr>
          <p:grpSpPr bwMode="auto">
            <a:xfrm>
              <a:off x="4448" y="2961"/>
              <a:ext cx="524" cy="446"/>
              <a:chOff x="1043" y="2546"/>
              <a:chExt cx="869" cy="740"/>
            </a:xfrm>
          </p:grpSpPr>
          <p:sp>
            <p:nvSpPr>
              <p:cNvPr id="150555" name="Freeform 45">
                <a:extLst>
                  <a:ext uri="{FF2B5EF4-FFF2-40B4-BE49-F238E27FC236}">
                    <a16:creationId xmlns:a16="http://schemas.microsoft.com/office/drawing/2014/main" id="{26DC7BC4-B5D3-4825-96C8-191C31CF2460}"/>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0556" name="Freeform 46">
                <a:extLst>
                  <a:ext uri="{FF2B5EF4-FFF2-40B4-BE49-F238E27FC236}">
                    <a16:creationId xmlns:a16="http://schemas.microsoft.com/office/drawing/2014/main" id="{13826950-220D-46D4-96F9-57DF486EBE4A}"/>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0557" name="Freeform 47">
                <a:extLst>
                  <a:ext uri="{FF2B5EF4-FFF2-40B4-BE49-F238E27FC236}">
                    <a16:creationId xmlns:a16="http://schemas.microsoft.com/office/drawing/2014/main" id="{DF21C753-C26F-4159-A07C-46CF8188B9DA}"/>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0558" name="Freeform 48">
                <a:extLst>
                  <a:ext uri="{FF2B5EF4-FFF2-40B4-BE49-F238E27FC236}">
                    <a16:creationId xmlns:a16="http://schemas.microsoft.com/office/drawing/2014/main" id="{F7FD89A9-4E3E-40AA-AE55-3A263B2AE0C9}"/>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0559" name="AutoShape 49">
                <a:extLst>
                  <a:ext uri="{FF2B5EF4-FFF2-40B4-BE49-F238E27FC236}">
                    <a16:creationId xmlns:a16="http://schemas.microsoft.com/office/drawing/2014/main" id="{1A5EDF8F-D514-4F0F-9061-C996EB75B234}"/>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zh-CN" altLang="en-US"/>
              </a:p>
            </p:txBody>
          </p:sp>
          <p:sp>
            <p:nvSpPr>
              <p:cNvPr id="150560" name="Rectangle 50">
                <a:extLst>
                  <a:ext uri="{FF2B5EF4-FFF2-40B4-BE49-F238E27FC236}">
                    <a16:creationId xmlns:a16="http://schemas.microsoft.com/office/drawing/2014/main" id="{A2D67873-0327-4EE1-878E-ECDABA7724CC}"/>
                  </a:ext>
                </a:extLst>
              </p:cNvPr>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50561" name="Freeform 51">
                <a:extLst>
                  <a:ext uri="{FF2B5EF4-FFF2-40B4-BE49-F238E27FC236}">
                    <a16:creationId xmlns:a16="http://schemas.microsoft.com/office/drawing/2014/main" id="{B7A65233-153B-4E17-878C-D81EA560351F}"/>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0562" name="Freeform 52">
                <a:extLst>
                  <a:ext uri="{FF2B5EF4-FFF2-40B4-BE49-F238E27FC236}">
                    <a16:creationId xmlns:a16="http://schemas.microsoft.com/office/drawing/2014/main" id="{6F54D052-D571-4684-BA32-FA72B83DFE9C}"/>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50554" name="AutoShape 54">
              <a:extLst>
                <a:ext uri="{FF2B5EF4-FFF2-40B4-BE49-F238E27FC236}">
                  <a16:creationId xmlns:a16="http://schemas.microsoft.com/office/drawing/2014/main" id="{4ADE898E-785F-4480-AFC6-03DF1A0A3D0E}"/>
                </a:ext>
              </a:extLst>
            </p:cNvPr>
            <p:cNvSpPr>
              <a:spLocks noChangeArrowheads="1"/>
            </p:cNvSpPr>
            <p:nvPr/>
          </p:nvSpPr>
          <p:spPr bwMode="auto">
            <a:xfrm>
              <a:off x="3726" y="3003"/>
              <a:ext cx="292" cy="311"/>
            </a:xfrm>
            <a:prstGeom prst="wedgeRoundRectCallout">
              <a:avLst>
                <a:gd name="adj1" fmla="val 181847"/>
                <a:gd name="adj2" fmla="val -3375"/>
                <a:gd name="adj3" fmla="val 16667"/>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grpSp>
      <p:grpSp>
        <p:nvGrpSpPr>
          <p:cNvPr id="13" name="Group 97">
            <a:extLst>
              <a:ext uri="{FF2B5EF4-FFF2-40B4-BE49-F238E27FC236}">
                <a16:creationId xmlns:a16="http://schemas.microsoft.com/office/drawing/2014/main" id="{F3E513C3-D8A3-41CF-B033-89C047D127B3}"/>
              </a:ext>
            </a:extLst>
          </p:cNvPr>
          <p:cNvGrpSpPr>
            <a:grpSpLocks/>
          </p:cNvGrpSpPr>
          <p:nvPr/>
        </p:nvGrpSpPr>
        <p:grpSpPr bwMode="auto">
          <a:xfrm>
            <a:off x="1030288" y="4803775"/>
            <a:ext cx="1668462" cy="857250"/>
            <a:chOff x="649" y="3026"/>
            <a:chExt cx="1051" cy="540"/>
          </a:xfrm>
        </p:grpSpPr>
        <p:grpSp>
          <p:nvGrpSpPr>
            <p:cNvPr id="150543" name="Group 55">
              <a:extLst>
                <a:ext uri="{FF2B5EF4-FFF2-40B4-BE49-F238E27FC236}">
                  <a16:creationId xmlns:a16="http://schemas.microsoft.com/office/drawing/2014/main" id="{F08781B7-8025-432E-A4B3-A4BD6E0AD30C}"/>
                </a:ext>
              </a:extLst>
            </p:cNvPr>
            <p:cNvGrpSpPr>
              <a:grpSpLocks/>
            </p:cNvGrpSpPr>
            <p:nvPr/>
          </p:nvGrpSpPr>
          <p:grpSpPr bwMode="auto">
            <a:xfrm>
              <a:off x="649" y="3120"/>
              <a:ext cx="524" cy="446"/>
              <a:chOff x="1043" y="2546"/>
              <a:chExt cx="869" cy="740"/>
            </a:xfrm>
          </p:grpSpPr>
          <p:sp>
            <p:nvSpPr>
              <p:cNvPr id="150545" name="Freeform 56">
                <a:extLst>
                  <a:ext uri="{FF2B5EF4-FFF2-40B4-BE49-F238E27FC236}">
                    <a16:creationId xmlns:a16="http://schemas.microsoft.com/office/drawing/2014/main" id="{F16DEF84-B113-4D0B-9AC3-AB13C81A4475}"/>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0546" name="Freeform 57">
                <a:extLst>
                  <a:ext uri="{FF2B5EF4-FFF2-40B4-BE49-F238E27FC236}">
                    <a16:creationId xmlns:a16="http://schemas.microsoft.com/office/drawing/2014/main" id="{DA314E49-12BA-4BB3-B7D7-928C5D0FFC3C}"/>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0547" name="Freeform 58">
                <a:extLst>
                  <a:ext uri="{FF2B5EF4-FFF2-40B4-BE49-F238E27FC236}">
                    <a16:creationId xmlns:a16="http://schemas.microsoft.com/office/drawing/2014/main" id="{213ECFBA-925D-427C-991D-DB295A5D50F0}"/>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0548" name="Freeform 59">
                <a:extLst>
                  <a:ext uri="{FF2B5EF4-FFF2-40B4-BE49-F238E27FC236}">
                    <a16:creationId xmlns:a16="http://schemas.microsoft.com/office/drawing/2014/main" id="{692D22B2-9371-4BA0-AE58-7CAE1FD62209}"/>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0549" name="AutoShape 60">
                <a:extLst>
                  <a:ext uri="{FF2B5EF4-FFF2-40B4-BE49-F238E27FC236}">
                    <a16:creationId xmlns:a16="http://schemas.microsoft.com/office/drawing/2014/main" id="{9222F3C3-F132-4CE1-95B2-1AFF6ECDB90A}"/>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00FF00"/>
              </a:solidFill>
              <a:ln w="38100">
                <a:solidFill>
                  <a:schemeClr val="tx1"/>
                </a:solidFill>
                <a:miter lim="800000"/>
                <a:headEnd/>
                <a:tailEnd/>
              </a:ln>
            </p:spPr>
            <p:txBody>
              <a:bodyPr wrap="none" anchor="ctr"/>
              <a:lstStyle/>
              <a:p>
                <a:endParaRPr lang="zh-CN" altLang="en-US"/>
              </a:p>
            </p:txBody>
          </p:sp>
          <p:sp>
            <p:nvSpPr>
              <p:cNvPr id="150550" name="Rectangle 61">
                <a:extLst>
                  <a:ext uri="{FF2B5EF4-FFF2-40B4-BE49-F238E27FC236}">
                    <a16:creationId xmlns:a16="http://schemas.microsoft.com/office/drawing/2014/main" id="{93050ED5-C7C1-4C91-BCA0-F879F672124B}"/>
                  </a:ext>
                </a:extLst>
              </p:cNvPr>
              <p:cNvSpPr>
                <a:spLocks noChangeArrowheads="1"/>
              </p:cNvSpPr>
              <p:nvPr/>
            </p:nvSpPr>
            <p:spPr bwMode="auto">
              <a:xfrm>
                <a:off x="1163" y="3110"/>
                <a:ext cx="657" cy="157"/>
              </a:xfrm>
              <a:prstGeom prst="rect">
                <a:avLst/>
              </a:prstGeom>
              <a:solidFill>
                <a:srgbClr val="00FF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50551" name="Freeform 62">
                <a:extLst>
                  <a:ext uri="{FF2B5EF4-FFF2-40B4-BE49-F238E27FC236}">
                    <a16:creationId xmlns:a16="http://schemas.microsoft.com/office/drawing/2014/main" id="{A833E2A1-FE48-4685-8337-0A1E95A5A25C}"/>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0552" name="Freeform 63">
                <a:extLst>
                  <a:ext uri="{FF2B5EF4-FFF2-40B4-BE49-F238E27FC236}">
                    <a16:creationId xmlns:a16="http://schemas.microsoft.com/office/drawing/2014/main" id="{DEB48AF6-ABE2-40B7-9024-DA6AB03FAD27}"/>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50544" name="AutoShape 64">
              <a:extLst>
                <a:ext uri="{FF2B5EF4-FFF2-40B4-BE49-F238E27FC236}">
                  <a16:creationId xmlns:a16="http://schemas.microsoft.com/office/drawing/2014/main" id="{5D234ABC-E118-4282-90B0-F91887E2E1C8}"/>
                </a:ext>
              </a:extLst>
            </p:cNvPr>
            <p:cNvSpPr>
              <a:spLocks noChangeArrowheads="1"/>
            </p:cNvSpPr>
            <p:nvPr/>
          </p:nvSpPr>
          <p:spPr bwMode="auto">
            <a:xfrm>
              <a:off x="1408" y="3026"/>
              <a:ext cx="292" cy="311"/>
            </a:xfrm>
            <a:prstGeom prst="wedgeRoundRectCallout">
              <a:avLst>
                <a:gd name="adj1" fmla="val -137671"/>
                <a:gd name="adj2" fmla="val 20097"/>
                <a:gd name="adj3" fmla="val 16667"/>
              </a:avLst>
            </a:prstGeom>
            <a:noFill/>
            <a:ln w="381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grpSp>
      <p:sp>
        <p:nvSpPr>
          <p:cNvPr id="710754" name="Text Box 98">
            <a:extLst>
              <a:ext uri="{FF2B5EF4-FFF2-40B4-BE49-F238E27FC236}">
                <a16:creationId xmlns:a16="http://schemas.microsoft.com/office/drawing/2014/main" id="{C20271A1-31CB-444D-9CDB-7D1267954C2A}"/>
              </a:ext>
            </a:extLst>
          </p:cNvPr>
          <p:cNvSpPr txBox="1">
            <a:spLocks noChangeArrowheads="1"/>
          </p:cNvSpPr>
          <p:nvPr/>
        </p:nvSpPr>
        <p:spPr bwMode="auto">
          <a:xfrm>
            <a:off x="1349375" y="5678488"/>
            <a:ext cx="1943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400">
                <a:solidFill>
                  <a:schemeClr val="tx1"/>
                </a:solidFill>
                <a:latin typeface="Arial" panose="020B0604020202020204" pitchFamily="34" charset="0"/>
                <a:ea typeface="宋体" panose="02010600030101010101" pitchFamily="2" charset="-122"/>
              </a:rPr>
              <a:t>and so 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5.55556E-7 -4.81481E-6 C -0.11667 0.00232 -0.23281 0.0051 -0.27865 0.00625 " pathEditMode="relative" rAng="0" ptsTypes="aA">
                                      <p:cBhvr>
                                        <p:cTn id="6" dur="2000" fill="hold"/>
                                        <p:tgtEl>
                                          <p:spTgt spid="9"/>
                                        </p:tgtEl>
                                        <p:attrNameLst>
                                          <p:attrName>ppt_x</p:attrName>
                                          <p:attrName>ppt_y</p:attrName>
                                        </p:attrNameLst>
                                      </p:cBhvr>
                                      <p:rCtr x="-1390000" y="3000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1.38889E-6 -3.7037E-7 C 0.04826 -0.00092 0.0967 -0.00185 0.11666 -0.00208 " pathEditMode="relative" ptsTypes="aA">
                                      <p:cBhvr>
                                        <p:cTn id="10" dur="2000" fill="hold"/>
                                        <p:tgtEl>
                                          <p:spTgt spid="13"/>
                                        </p:tgtEl>
                                        <p:attrNameLst>
                                          <p:attrName>ppt_x</p:attrName>
                                          <p:attrName>ppt_y</p:attrName>
                                        </p:attrNameLst>
                                      </p:cBhvr>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075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nodeType="clickEffect">
                                  <p:stCondLst>
                                    <p:cond delay="0"/>
                                  </p:stCondLst>
                                  <p:childTnLst>
                                    <p:animMotion origin="layout" path="M 4.16667E-6 -6.2963E-6 C -0.02326 -0.12894 -0.04635 -0.25788 -0.08021 -0.32732 C -0.11406 -0.39677 -0.15851 -0.40649 -0.20295 -0.41621 " pathEditMode="relative" ptsTypes="aaA">
                                      <p:cBhvr>
                                        <p:cTn id="18" dur="2000" fill="hold"/>
                                        <p:tgtEl>
                                          <p:spTgt spid="1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754"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Footer Placeholder 2">
            <a:extLst>
              <a:ext uri="{FF2B5EF4-FFF2-40B4-BE49-F238E27FC236}">
                <a16:creationId xmlns:a16="http://schemas.microsoft.com/office/drawing/2014/main" id="{8EC66375-8ACB-4F9E-B275-948ECDF61C5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51555" name="Slide Number Placeholder 3">
            <a:extLst>
              <a:ext uri="{FF2B5EF4-FFF2-40B4-BE49-F238E27FC236}">
                <a16:creationId xmlns:a16="http://schemas.microsoft.com/office/drawing/2014/main" id="{DDF96561-AD09-463D-A494-81D64F17093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B1ED1A50-D917-43EC-895C-227823FF6746}" type="slidenum">
              <a:rPr lang="ar-SA" altLang="zh-CN" sz="1400" b="0">
                <a:solidFill>
                  <a:schemeClr val="tx1"/>
                </a:solidFill>
                <a:latin typeface="Arial" panose="020B0604020202020204" pitchFamily="34" charset="0"/>
              </a:rPr>
              <a:pPr/>
              <a:t>143</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51556" name="Picture 207" descr="magic">
            <a:extLst>
              <a:ext uri="{FF2B5EF4-FFF2-40B4-BE49-F238E27FC236}">
                <a16:creationId xmlns:a16="http://schemas.microsoft.com/office/drawing/2014/main" id="{7B1359EF-24E5-478F-AEE9-A8B4FE458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7" name="Rectangle 4">
            <a:extLst>
              <a:ext uri="{FF2B5EF4-FFF2-40B4-BE49-F238E27FC236}">
                <a16:creationId xmlns:a16="http://schemas.microsoft.com/office/drawing/2014/main" id="{A54E325B-4052-4BCB-8B61-E0B0E255638A}"/>
              </a:ext>
            </a:extLst>
          </p:cNvPr>
          <p:cNvSpPr>
            <a:spLocks noGrp="1" noChangeArrowheads="1"/>
          </p:cNvSpPr>
          <p:nvPr>
            <p:ph type="title"/>
          </p:nvPr>
        </p:nvSpPr>
        <p:spPr/>
        <p:txBody>
          <a:bodyPr/>
          <a:lstStyle/>
          <a:p>
            <a:r>
              <a:rPr lang="en-US" altLang="zh-CN">
                <a:ea typeface="宋体" panose="02010600030101010101" pitchFamily="2" charset="-122"/>
              </a:rPr>
              <a:t>In General</a:t>
            </a:r>
          </a:p>
        </p:txBody>
      </p:sp>
      <p:sp>
        <p:nvSpPr>
          <p:cNvPr id="151558" name="Text Box 5">
            <a:extLst>
              <a:ext uri="{FF2B5EF4-FFF2-40B4-BE49-F238E27FC236}">
                <a16:creationId xmlns:a16="http://schemas.microsoft.com/office/drawing/2014/main" id="{957B0A60-D2F1-482C-9547-75E2B2A59CEA}"/>
              </a:ext>
            </a:extLst>
          </p:cNvPr>
          <p:cNvSpPr txBox="1">
            <a:spLocks noChangeArrowheads="1"/>
          </p:cNvSpPr>
          <p:nvPr/>
        </p:nvSpPr>
        <p:spPr bwMode="auto">
          <a:xfrm>
            <a:off x="709613" y="1855788"/>
            <a:ext cx="2498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eaLnBrk="1" hangingPunct="1"/>
            <a:r>
              <a:rPr lang="en-US" altLang="zh-CN" sz="3200">
                <a:solidFill>
                  <a:srgbClr val="FF0000"/>
                </a:solidFill>
                <a:latin typeface="Arial" panose="020B0604020202020204" pitchFamily="34" charset="0"/>
                <a:ea typeface="宋体" panose="02010600030101010101" pitchFamily="2" charset="-122"/>
              </a:rPr>
              <a:t>T</a:t>
            </a:r>
            <a:r>
              <a:rPr lang="en-US" altLang="zh-CN" sz="3200" baseline="30000">
                <a:solidFill>
                  <a:srgbClr val="FF0000"/>
                </a:solidFill>
                <a:latin typeface="Arial" panose="020B0604020202020204" pitchFamily="34" charset="0"/>
                <a:ea typeface="宋体" panose="02010600030101010101" pitchFamily="2" charset="-122"/>
              </a:rPr>
              <a:t>k </a:t>
            </a:r>
            <a:r>
              <a:rPr lang="en-US" altLang="zh-CN" sz="3200">
                <a:solidFill>
                  <a:srgbClr val="FF0000"/>
                </a:solidFill>
                <a:latin typeface="Arial" panose="020B0604020202020204" pitchFamily="34" charset="0"/>
                <a:ea typeface="宋体" panose="02010600030101010101" pitchFamily="2" charset="-122"/>
              </a:rPr>
              <a:t>= T</a:t>
            </a:r>
            <a:r>
              <a:rPr lang="en-US" altLang="zh-CN" sz="3200" baseline="30000">
                <a:solidFill>
                  <a:srgbClr val="FF0000"/>
                </a:solidFill>
                <a:latin typeface="Arial" panose="020B0604020202020204" pitchFamily="34" charset="0"/>
                <a:ea typeface="宋体" panose="02010600030101010101" pitchFamily="2" charset="-122"/>
              </a:rPr>
              <a:t>2 </a:t>
            </a:r>
            <a:r>
              <a:rPr lang="en-US" altLang="zh-CN" sz="3200">
                <a:solidFill>
                  <a:srgbClr val="FF0000"/>
                </a:solidFill>
                <a:latin typeface="Arial" panose="020B0604020202020204" pitchFamily="34" charset="0"/>
                <a:ea typeface="宋体" panose="02010600030101010101" pitchFamily="2" charset="-122"/>
              </a:rPr>
              <a:t>* T</a:t>
            </a:r>
            <a:r>
              <a:rPr lang="en-US" altLang="zh-CN" sz="3200" baseline="30000">
                <a:solidFill>
                  <a:srgbClr val="FF0000"/>
                </a:solidFill>
                <a:latin typeface="Arial" panose="020B0604020202020204" pitchFamily="34" charset="0"/>
                <a:ea typeface="宋体" panose="02010600030101010101" pitchFamily="2" charset="-122"/>
              </a:rPr>
              <a:t>k-1</a:t>
            </a:r>
          </a:p>
        </p:txBody>
      </p:sp>
      <p:grpSp>
        <p:nvGrpSpPr>
          <p:cNvPr id="151559" name="Group 170">
            <a:extLst>
              <a:ext uri="{FF2B5EF4-FFF2-40B4-BE49-F238E27FC236}">
                <a16:creationId xmlns:a16="http://schemas.microsoft.com/office/drawing/2014/main" id="{A1D14943-5ABF-435C-9ACC-D0B29331DCC5}"/>
              </a:ext>
            </a:extLst>
          </p:cNvPr>
          <p:cNvGrpSpPr>
            <a:grpSpLocks/>
          </p:cNvGrpSpPr>
          <p:nvPr/>
        </p:nvGrpSpPr>
        <p:grpSpPr bwMode="auto">
          <a:xfrm>
            <a:off x="2012950" y="4084638"/>
            <a:ext cx="4872038" cy="1571625"/>
            <a:chOff x="982" y="2348"/>
            <a:chExt cx="3796" cy="1282"/>
          </a:xfrm>
        </p:grpSpPr>
        <p:grpSp>
          <p:nvGrpSpPr>
            <p:cNvPr id="151597" name="Group 6">
              <a:extLst>
                <a:ext uri="{FF2B5EF4-FFF2-40B4-BE49-F238E27FC236}">
                  <a16:creationId xmlns:a16="http://schemas.microsoft.com/office/drawing/2014/main" id="{7427B3F8-D251-49E7-8B0B-6C2A28D0CD56}"/>
                </a:ext>
              </a:extLst>
            </p:cNvPr>
            <p:cNvGrpSpPr>
              <a:grpSpLocks/>
            </p:cNvGrpSpPr>
            <p:nvPr/>
          </p:nvGrpSpPr>
          <p:grpSpPr bwMode="auto">
            <a:xfrm>
              <a:off x="3371" y="2348"/>
              <a:ext cx="1407" cy="1281"/>
              <a:chOff x="350" y="1413"/>
              <a:chExt cx="2501" cy="2277"/>
            </a:xfrm>
          </p:grpSpPr>
          <p:grpSp>
            <p:nvGrpSpPr>
              <p:cNvPr id="151630" name="Group 7">
                <a:extLst>
                  <a:ext uri="{FF2B5EF4-FFF2-40B4-BE49-F238E27FC236}">
                    <a16:creationId xmlns:a16="http://schemas.microsoft.com/office/drawing/2014/main" id="{682718A1-FAEB-4914-8BBA-9883ECE3B934}"/>
                  </a:ext>
                </a:extLst>
              </p:cNvPr>
              <p:cNvGrpSpPr>
                <a:grpSpLocks/>
              </p:cNvGrpSpPr>
              <p:nvPr/>
            </p:nvGrpSpPr>
            <p:grpSpPr bwMode="auto">
              <a:xfrm>
                <a:off x="350" y="2566"/>
                <a:ext cx="2501" cy="906"/>
                <a:chOff x="350" y="2566"/>
                <a:chExt cx="2501" cy="906"/>
              </a:xfrm>
            </p:grpSpPr>
            <p:grpSp>
              <p:nvGrpSpPr>
                <p:cNvPr id="151643" name="Group 8">
                  <a:extLst>
                    <a:ext uri="{FF2B5EF4-FFF2-40B4-BE49-F238E27FC236}">
                      <a16:creationId xmlns:a16="http://schemas.microsoft.com/office/drawing/2014/main" id="{1BB7734C-1ACB-405C-8BBD-5C94C8313777}"/>
                    </a:ext>
                  </a:extLst>
                </p:cNvPr>
                <p:cNvGrpSpPr>
                  <a:grpSpLocks/>
                </p:cNvGrpSpPr>
                <p:nvPr/>
              </p:nvGrpSpPr>
              <p:grpSpPr bwMode="auto">
                <a:xfrm>
                  <a:off x="350" y="2566"/>
                  <a:ext cx="885" cy="905"/>
                  <a:chOff x="614" y="1484"/>
                  <a:chExt cx="1744" cy="1783"/>
                </a:xfrm>
              </p:grpSpPr>
              <p:sp>
                <p:nvSpPr>
                  <p:cNvPr id="151653" name="Oval 9">
                    <a:extLst>
                      <a:ext uri="{FF2B5EF4-FFF2-40B4-BE49-F238E27FC236}">
                        <a16:creationId xmlns:a16="http://schemas.microsoft.com/office/drawing/2014/main" id="{847A1717-8F81-4F57-BA58-D56EAAD29C2C}"/>
                      </a:ext>
                    </a:extLst>
                  </p:cNvPr>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b="0">
                      <a:solidFill>
                        <a:schemeClr val="tx1"/>
                      </a:solidFill>
                      <a:latin typeface="Arial" panose="020B0604020202020204" pitchFamily="34" charset="0"/>
                    </a:endParaRPr>
                  </a:p>
                </p:txBody>
              </p:sp>
              <p:sp>
                <p:nvSpPr>
                  <p:cNvPr id="151654" name="Oval 10">
                    <a:extLst>
                      <a:ext uri="{FF2B5EF4-FFF2-40B4-BE49-F238E27FC236}">
                        <a16:creationId xmlns:a16="http://schemas.microsoft.com/office/drawing/2014/main" id="{4DFC6846-79BF-4020-943B-44A7DE8A8515}"/>
                      </a:ext>
                    </a:extLst>
                  </p:cNvPr>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grpSp>
                <p:nvGrpSpPr>
                  <p:cNvPr id="151655" name="Group 11">
                    <a:extLst>
                      <a:ext uri="{FF2B5EF4-FFF2-40B4-BE49-F238E27FC236}">
                        <a16:creationId xmlns:a16="http://schemas.microsoft.com/office/drawing/2014/main" id="{4D829E6A-C893-4C7B-B82D-A6D1F168673B}"/>
                      </a:ext>
                    </a:extLst>
                  </p:cNvPr>
                  <p:cNvGrpSpPr>
                    <a:grpSpLocks/>
                  </p:cNvGrpSpPr>
                  <p:nvPr/>
                </p:nvGrpSpPr>
                <p:grpSpPr bwMode="auto">
                  <a:xfrm>
                    <a:off x="614" y="2713"/>
                    <a:ext cx="1744" cy="375"/>
                    <a:chOff x="1985" y="2462"/>
                    <a:chExt cx="1744" cy="375"/>
                  </a:xfrm>
                </p:grpSpPr>
                <p:sp>
                  <p:nvSpPr>
                    <p:cNvPr id="151659" name="Oval 12">
                      <a:extLst>
                        <a:ext uri="{FF2B5EF4-FFF2-40B4-BE49-F238E27FC236}">
                          <a16:creationId xmlns:a16="http://schemas.microsoft.com/office/drawing/2014/main" id="{9911F4E5-5831-45D1-AD96-1AA645EF617C}"/>
                        </a:ext>
                      </a:extLst>
                    </p:cNvPr>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sp>
                  <p:nvSpPr>
                    <p:cNvPr id="151660" name="Oval 13">
                      <a:extLst>
                        <a:ext uri="{FF2B5EF4-FFF2-40B4-BE49-F238E27FC236}">
                          <a16:creationId xmlns:a16="http://schemas.microsoft.com/office/drawing/2014/main" id="{82CC620D-0D6E-4526-BF5A-4CEFD40FF953}"/>
                        </a:ext>
                      </a:extLst>
                    </p:cNvPr>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grpSp>
              <p:sp>
                <p:nvSpPr>
                  <p:cNvPr id="151656" name="Line 14">
                    <a:extLst>
                      <a:ext uri="{FF2B5EF4-FFF2-40B4-BE49-F238E27FC236}">
                        <a16:creationId xmlns:a16="http://schemas.microsoft.com/office/drawing/2014/main" id="{014AA7B4-B34E-4D50-92F9-B16283E98938}"/>
                      </a:ext>
                    </a:extLst>
                  </p:cNvPr>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657" name="Line 15">
                    <a:extLst>
                      <a:ext uri="{FF2B5EF4-FFF2-40B4-BE49-F238E27FC236}">
                        <a16:creationId xmlns:a16="http://schemas.microsoft.com/office/drawing/2014/main" id="{6B5E1E54-7273-49A3-94C5-DEB78086A270}"/>
                      </a:ext>
                    </a:extLst>
                  </p:cNvPr>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658" name="Line 16">
                    <a:extLst>
                      <a:ext uri="{FF2B5EF4-FFF2-40B4-BE49-F238E27FC236}">
                        <a16:creationId xmlns:a16="http://schemas.microsoft.com/office/drawing/2014/main" id="{E2FCF18C-CB21-4A7B-9D2E-215ABB1D73CB}"/>
                      </a:ext>
                    </a:extLst>
                  </p:cNvPr>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1644" name="Group 17">
                  <a:extLst>
                    <a:ext uri="{FF2B5EF4-FFF2-40B4-BE49-F238E27FC236}">
                      <a16:creationId xmlns:a16="http://schemas.microsoft.com/office/drawing/2014/main" id="{9CC86C83-C4D0-4A28-9028-46FCB8550DBD}"/>
                    </a:ext>
                  </a:extLst>
                </p:cNvPr>
                <p:cNvGrpSpPr>
                  <a:grpSpLocks/>
                </p:cNvGrpSpPr>
                <p:nvPr/>
              </p:nvGrpSpPr>
              <p:grpSpPr bwMode="auto">
                <a:xfrm>
                  <a:off x="1966" y="2567"/>
                  <a:ext cx="885" cy="905"/>
                  <a:chOff x="614" y="1484"/>
                  <a:chExt cx="1744" cy="1783"/>
                </a:xfrm>
              </p:grpSpPr>
              <p:sp>
                <p:nvSpPr>
                  <p:cNvPr id="151645" name="Oval 18">
                    <a:extLst>
                      <a:ext uri="{FF2B5EF4-FFF2-40B4-BE49-F238E27FC236}">
                        <a16:creationId xmlns:a16="http://schemas.microsoft.com/office/drawing/2014/main" id="{66152E3A-F9DB-494D-9A86-C4D7F9AB215B}"/>
                      </a:ext>
                    </a:extLst>
                  </p:cNvPr>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b="0">
                      <a:solidFill>
                        <a:schemeClr val="tx1"/>
                      </a:solidFill>
                      <a:latin typeface="Arial" panose="020B0604020202020204" pitchFamily="34" charset="0"/>
                    </a:endParaRPr>
                  </a:p>
                </p:txBody>
              </p:sp>
              <p:sp>
                <p:nvSpPr>
                  <p:cNvPr id="151646" name="Oval 19">
                    <a:extLst>
                      <a:ext uri="{FF2B5EF4-FFF2-40B4-BE49-F238E27FC236}">
                        <a16:creationId xmlns:a16="http://schemas.microsoft.com/office/drawing/2014/main" id="{C816CCCC-4229-4533-9E37-B31091733B87}"/>
                      </a:ext>
                    </a:extLst>
                  </p:cNvPr>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grpSp>
                <p:nvGrpSpPr>
                  <p:cNvPr id="151647" name="Group 20">
                    <a:extLst>
                      <a:ext uri="{FF2B5EF4-FFF2-40B4-BE49-F238E27FC236}">
                        <a16:creationId xmlns:a16="http://schemas.microsoft.com/office/drawing/2014/main" id="{D1D0FCAA-E2CB-4007-A911-79F217EDFFCC}"/>
                      </a:ext>
                    </a:extLst>
                  </p:cNvPr>
                  <p:cNvGrpSpPr>
                    <a:grpSpLocks/>
                  </p:cNvGrpSpPr>
                  <p:nvPr/>
                </p:nvGrpSpPr>
                <p:grpSpPr bwMode="auto">
                  <a:xfrm>
                    <a:off x="614" y="2713"/>
                    <a:ext cx="1744" cy="375"/>
                    <a:chOff x="1985" y="2462"/>
                    <a:chExt cx="1744" cy="375"/>
                  </a:xfrm>
                </p:grpSpPr>
                <p:sp>
                  <p:nvSpPr>
                    <p:cNvPr id="151651" name="Oval 21">
                      <a:extLst>
                        <a:ext uri="{FF2B5EF4-FFF2-40B4-BE49-F238E27FC236}">
                          <a16:creationId xmlns:a16="http://schemas.microsoft.com/office/drawing/2014/main" id="{8F00CAA1-8AD5-4AB1-96B6-10C0332DBFE0}"/>
                        </a:ext>
                      </a:extLst>
                    </p:cNvPr>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sp>
                  <p:nvSpPr>
                    <p:cNvPr id="151652" name="Oval 22">
                      <a:extLst>
                        <a:ext uri="{FF2B5EF4-FFF2-40B4-BE49-F238E27FC236}">
                          <a16:creationId xmlns:a16="http://schemas.microsoft.com/office/drawing/2014/main" id="{7A389A19-1370-41AA-81F1-253FC3FD8458}"/>
                        </a:ext>
                      </a:extLst>
                    </p:cNvPr>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grpSp>
              <p:sp>
                <p:nvSpPr>
                  <p:cNvPr id="151648" name="Line 23">
                    <a:extLst>
                      <a:ext uri="{FF2B5EF4-FFF2-40B4-BE49-F238E27FC236}">
                        <a16:creationId xmlns:a16="http://schemas.microsoft.com/office/drawing/2014/main" id="{447C64A0-246C-4B2F-87B0-23DC6ACE1D2F}"/>
                      </a:ext>
                    </a:extLst>
                  </p:cNvPr>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649" name="Line 24">
                    <a:extLst>
                      <a:ext uri="{FF2B5EF4-FFF2-40B4-BE49-F238E27FC236}">
                        <a16:creationId xmlns:a16="http://schemas.microsoft.com/office/drawing/2014/main" id="{829CD533-A407-48BE-AED6-FEE4C29EE1A8}"/>
                      </a:ext>
                    </a:extLst>
                  </p:cNvPr>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650" name="Line 25">
                    <a:extLst>
                      <a:ext uri="{FF2B5EF4-FFF2-40B4-BE49-F238E27FC236}">
                        <a16:creationId xmlns:a16="http://schemas.microsoft.com/office/drawing/2014/main" id="{3C781224-4F1E-4537-92EA-272B669CF787}"/>
                      </a:ext>
                    </a:extLst>
                  </p:cNvPr>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51631" name="Freeform 26">
                <a:extLst>
                  <a:ext uri="{FF2B5EF4-FFF2-40B4-BE49-F238E27FC236}">
                    <a16:creationId xmlns:a16="http://schemas.microsoft.com/office/drawing/2014/main" id="{1493BC98-180E-461C-83B5-CC5F7B5B7086}"/>
                  </a:ext>
                </a:extLst>
              </p:cNvPr>
              <p:cNvSpPr>
                <a:spLocks/>
              </p:cNvSpPr>
              <p:nvPr/>
            </p:nvSpPr>
            <p:spPr bwMode="auto">
              <a:xfrm>
                <a:off x="750" y="2084"/>
                <a:ext cx="238" cy="372"/>
              </a:xfrm>
              <a:custGeom>
                <a:avLst/>
                <a:gdLst>
                  <a:gd name="T0" fmla="*/ 30 w 288"/>
                  <a:gd name="T1" fmla="*/ 0 h 432"/>
                  <a:gd name="T2" fmla="*/ 14 w 288"/>
                  <a:gd name="T3" fmla="*/ 16 h 432"/>
                  <a:gd name="T4" fmla="*/ 5 w 288"/>
                  <a:gd name="T5" fmla="*/ 40 h 432"/>
                  <a:gd name="T6" fmla="*/ 0 w 288"/>
                  <a:gd name="T7" fmla="*/ 72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1632" name="Freeform 27">
                <a:extLst>
                  <a:ext uri="{FF2B5EF4-FFF2-40B4-BE49-F238E27FC236}">
                    <a16:creationId xmlns:a16="http://schemas.microsoft.com/office/drawing/2014/main" id="{93960AC0-5446-41AF-9BC4-8B8D5DC6EDF8}"/>
                  </a:ext>
                </a:extLst>
              </p:cNvPr>
              <p:cNvSpPr>
                <a:spLocks/>
              </p:cNvSpPr>
              <p:nvPr/>
            </p:nvSpPr>
            <p:spPr bwMode="auto">
              <a:xfrm rot="6389693">
                <a:off x="2248" y="2062"/>
                <a:ext cx="247" cy="357"/>
              </a:xfrm>
              <a:custGeom>
                <a:avLst/>
                <a:gdLst>
                  <a:gd name="T0" fmla="*/ 46 w 288"/>
                  <a:gd name="T1" fmla="*/ 0 h 432"/>
                  <a:gd name="T2" fmla="*/ 23 w 288"/>
                  <a:gd name="T3" fmla="*/ 10 h 432"/>
                  <a:gd name="T4" fmla="*/ 8 w 288"/>
                  <a:gd name="T5" fmla="*/ 25 h 432"/>
                  <a:gd name="T6" fmla="*/ 0 w 288"/>
                  <a:gd name="T7" fmla="*/ 44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vert="eaVert"/>
              <a:lstStyle/>
              <a:p>
                <a:endParaRPr lang="zh-CN" altLang="en-US"/>
              </a:p>
            </p:txBody>
          </p:sp>
          <p:sp>
            <p:nvSpPr>
              <p:cNvPr id="151633" name="Freeform 28">
                <a:extLst>
                  <a:ext uri="{FF2B5EF4-FFF2-40B4-BE49-F238E27FC236}">
                    <a16:creationId xmlns:a16="http://schemas.microsoft.com/office/drawing/2014/main" id="{03CAAFF0-7947-4594-A104-8E2A70FA3D45}"/>
                  </a:ext>
                </a:extLst>
              </p:cNvPr>
              <p:cNvSpPr>
                <a:spLocks/>
              </p:cNvSpPr>
              <p:nvPr/>
            </p:nvSpPr>
            <p:spPr bwMode="auto">
              <a:xfrm rot="-7756882">
                <a:off x="1477" y="3388"/>
                <a:ext cx="248" cy="356"/>
              </a:xfrm>
              <a:custGeom>
                <a:avLst/>
                <a:gdLst>
                  <a:gd name="T0" fmla="*/ 48 w 288"/>
                  <a:gd name="T1" fmla="*/ 0 h 432"/>
                  <a:gd name="T2" fmla="*/ 24 w 288"/>
                  <a:gd name="T3" fmla="*/ 10 h 432"/>
                  <a:gd name="T4" fmla="*/ 8 w 288"/>
                  <a:gd name="T5" fmla="*/ 24 h 432"/>
                  <a:gd name="T6" fmla="*/ 0 w 288"/>
                  <a:gd name="T7" fmla="*/ 42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grpSp>
            <p:nvGrpSpPr>
              <p:cNvPr id="151634" name="Group 29">
                <a:extLst>
                  <a:ext uri="{FF2B5EF4-FFF2-40B4-BE49-F238E27FC236}">
                    <a16:creationId xmlns:a16="http://schemas.microsoft.com/office/drawing/2014/main" id="{A7DF1E2F-C010-4A38-BEA8-3BC6A257C0F2}"/>
                  </a:ext>
                </a:extLst>
              </p:cNvPr>
              <p:cNvGrpSpPr>
                <a:grpSpLocks/>
              </p:cNvGrpSpPr>
              <p:nvPr/>
            </p:nvGrpSpPr>
            <p:grpSpPr bwMode="auto">
              <a:xfrm>
                <a:off x="1158" y="1413"/>
                <a:ext cx="885" cy="905"/>
                <a:chOff x="614" y="1484"/>
                <a:chExt cx="1744" cy="1783"/>
              </a:xfrm>
            </p:grpSpPr>
            <p:sp>
              <p:nvSpPr>
                <p:cNvPr id="151635" name="Oval 30">
                  <a:extLst>
                    <a:ext uri="{FF2B5EF4-FFF2-40B4-BE49-F238E27FC236}">
                      <a16:creationId xmlns:a16="http://schemas.microsoft.com/office/drawing/2014/main" id="{ACE8D6BD-B7B6-44D5-A507-87EF11434093}"/>
                    </a:ext>
                  </a:extLst>
                </p:cNvPr>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b="0">
                    <a:solidFill>
                      <a:schemeClr val="tx1"/>
                    </a:solidFill>
                    <a:latin typeface="Arial" panose="020B0604020202020204" pitchFamily="34" charset="0"/>
                  </a:endParaRPr>
                </a:p>
              </p:txBody>
            </p:sp>
            <p:sp>
              <p:nvSpPr>
                <p:cNvPr id="151636" name="Oval 31">
                  <a:extLst>
                    <a:ext uri="{FF2B5EF4-FFF2-40B4-BE49-F238E27FC236}">
                      <a16:creationId xmlns:a16="http://schemas.microsoft.com/office/drawing/2014/main" id="{6AB49AF8-A2EF-476E-AA7A-6F128DEB2ACA}"/>
                    </a:ext>
                  </a:extLst>
                </p:cNvPr>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grpSp>
              <p:nvGrpSpPr>
                <p:cNvPr id="151637" name="Group 32">
                  <a:extLst>
                    <a:ext uri="{FF2B5EF4-FFF2-40B4-BE49-F238E27FC236}">
                      <a16:creationId xmlns:a16="http://schemas.microsoft.com/office/drawing/2014/main" id="{C4C2D715-72E8-471C-8E41-8DBB002DCA9C}"/>
                    </a:ext>
                  </a:extLst>
                </p:cNvPr>
                <p:cNvGrpSpPr>
                  <a:grpSpLocks/>
                </p:cNvGrpSpPr>
                <p:nvPr/>
              </p:nvGrpSpPr>
              <p:grpSpPr bwMode="auto">
                <a:xfrm>
                  <a:off x="614" y="2713"/>
                  <a:ext cx="1744" cy="375"/>
                  <a:chOff x="1985" y="2462"/>
                  <a:chExt cx="1744" cy="375"/>
                </a:xfrm>
              </p:grpSpPr>
              <p:sp>
                <p:nvSpPr>
                  <p:cNvPr id="151641" name="Oval 33">
                    <a:extLst>
                      <a:ext uri="{FF2B5EF4-FFF2-40B4-BE49-F238E27FC236}">
                        <a16:creationId xmlns:a16="http://schemas.microsoft.com/office/drawing/2014/main" id="{2C7C45C8-5302-438C-BA9C-C2E511D4F0FC}"/>
                      </a:ext>
                    </a:extLst>
                  </p:cNvPr>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sp>
                <p:nvSpPr>
                  <p:cNvPr id="151642" name="Oval 34">
                    <a:extLst>
                      <a:ext uri="{FF2B5EF4-FFF2-40B4-BE49-F238E27FC236}">
                        <a16:creationId xmlns:a16="http://schemas.microsoft.com/office/drawing/2014/main" id="{52EFE56A-87F4-4B98-B20F-B19A01507100}"/>
                      </a:ext>
                    </a:extLst>
                  </p:cNvPr>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grpSp>
            <p:sp>
              <p:nvSpPr>
                <p:cNvPr id="151638" name="Line 35">
                  <a:extLst>
                    <a:ext uri="{FF2B5EF4-FFF2-40B4-BE49-F238E27FC236}">
                      <a16:creationId xmlns:a16="http://schemas.microsoft.com/office/drawing/2014/main" id="{E2BD5A6D-31A8-4590-8313-F2B3E17D0E1D}"/>
                    </a:ext>
                  </a:extLst>
                </p:cNvPr>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639" name="Line 36">
                  <a:extLst>
                    <a:ext uri="{FF2B5EF4-FFF2-40B4-BE49-F238E27FC236}">
                      <a16:creationId xmlns:a16="http://schemas.microsoft.com/office/drawing/2014/main" id="{D43C23A9-B97C-4E34-9879-A1F8D68A1F05}"/>
                    </a:ext>
                  </a:extLst>
                </p:cNvPr>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640" name="Line 37">
                  <a:extLst>
                    <a:ext uri="{FF2B5EF4-FFF2-40B4-BE49-F238E27FC236}">
                      <a16:creationId xmlns:a16="http://schemas.microsoft.com/office/drawing/2014/main" id="{16402975-7691-4F12-89D0-02642B5B0420}"/>
                    </a:ext>
                  </a:extLst>
                </p:cNvPr>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51598" name="Group 70">
              <a:extLst>
                <a:ext uri="{FF2B5EF4-FFF2-40B4-BE49-F238E27FC236}">
                  <a16:creationId xmlns:a16="http://schemas.microsoft.com/office/drawing/2014/main" id="{D8C9653C-54A0-47B1-AC84-7C63A8A4CB0B}"/>
                </a:ext>
              </a:extLst>
            </p:cNvPr>
            <p:cNvGrpSpPr>
              <a:grpSpLocks/>
            </p:cNvGrpSpPr>
            <p:nvPr/>
          </p:nvGrpSpPr>
          <p:grpSpPr bwMode="auto">
            <a:xfrm>
              <a:off x="982" y="2349"/>
              <a:ext cx="1407" cy="1281"/>
              <a:chOff x="350" y="1413"/>
              <a:chExt cx="2501" cy="2277"/>
            </a:xfrm>
          </p:grpSpPr>
          <p:grpSp>
            <p:nvGrpSpPr>
              <p:cNvPr id="151599" name="Group 71">
                <a:extLst>
                  <a:ext uri="{FF2B5EF4-FFF2-40B4-BE49-F238E27FC236}">
                    <a16:creationId xmlns:a16="http://schemas.microsoft.com/office/drawing/2014/main" id="{06E03616-89B3-4197-9AA0-3A497145EA1A}"/>
                  </a:ext>
                </a:extLst>
              </p:cNvPr>
              <p:cNvGrpSpPr>
                <a:grpSpLocks/>
              </p:cNvGrpSpPr>
              <p:nvPr/>
            </p:nvGrpSpPr>
            <p:grpSpPr bwMode="auto">
              <a:xfrm>
                <a:off x="350" y="2566"/>
                <a:ext cx="2501" cy="906"/>
                <a:chOff x="350" y="2566"/>
                <a:chExt cx="2501" cy="906"/>
              </a:xfrm>
            </p:grpSpPr>
            <p:grpSp>
              <p:nvGrpSpPr>
                <p:cNvPr id="151612" name="Group 72">
                  <a:extLst>
                    <a:ext uri="{FF2B5EF4-FFF2-40B4-BE49-F238E27FC236}">
                      <a16:creationId xmlns:a16="http://schemas.microsoft.com/office/drawing/2014/main" id="{04DBC089-8EA7-4EA4-97DF-9A05B3E1EB18}"/>
                    </a:ext>
                  </a:extLst>
                </p:cNvPr>
                <p:cNvGrpSpPr>
                  <a:grpSpLocks/>
                </p:cNvGrpSpPr>
                <p:nvPr/>
              </p:nvGrpSpPr>
              <p:grpSpPr bwMode="auto">
                <a:xfrm>
                  <a:off x="350" y="2566"/>
                  <a:ext cx="885" cy="905"/>
                  <a:chOff x="614" y="1484"/>
                  <a:chExt cx="1744" cy="1783"/>
                </a:xfrm>
              </p:grpSpPr>
              <p:sp>
                <p:nvSpPr>
                  <p:cNvPr id="151622" name="Oval 73">
                    <a:extLst>
                      <a:ext uri="{FF2B5EF4-FFF2-40B4-BE49-F238E27FC236}">
                        <a16:creationId xmlns:a16="http://schemas.microsoft.com/office/drawing/2014/main" id="{AECD914D-1436-4F87-BBD2-79E6BD5B3016}"/>
                      </a:ext>
                    </a:extLst>
                  </p:cNvPr>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b="0">
                      <a:solidFill>
                        <a:schemeClr val="tx1"/>
                      </a:solidFill>
                      <a:latin typeface="Arial" panose="020B0604020202020204" pitchFamily="34" charset="0"/>
                    </a:endParaRPr>
                  </a:p>
                </p:txBody>
              </p:sp>
              <p:sp>
                <p:nvSpPr>
                  <p:cNvPr id="151623" name="Oval 74">
                    <a:extLst>
                      <a:ext uri="{FF2B5EF4-FFF2-40B4-BE49-F238E27FC236}">
                        <a16:creationId xmlns:a16="http://schemas.microsoft.com/office/drawing/2014/main" id="{5E599F18-9B1E-4537-AA65-BDAFF01EBA9D}"/>
                      </a:ext>
                    </a:extLst>
                  </p:cNvPr>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grpSp>
                <p:nvGrpSpPr>
                  <p:cNvPr id="151624" name="Group 75">
                    <a:extLst>
                      <a:ext uri="{FF2B5EF4-FFF2-40B4-BE49-F238E27FC236}">
                        <a16:creationId xmlns:a16="http://schemas.microsoft.com/office/drawing/2014/main" id="{9C0BD0DB-08B1-4734-A6C2-DA16EA51A691}"/>
                      </a:ext>
                    </a:extLst>
                  </p:cNvPr>
                  <p:cNvGrpSpPr>
                    <a:grpSpLocks/>
                  </p:cNvGrpSpPr>
                  <p:nvPr/>
                </p:nvGrpSpPr>
                <p:grpSpPr bwMode="auto">
                  <a:xfrm>
                    <a:off x="614" y="2713"/>
                    <a:ext cx="1744" cy="375"/>
                    <a:chOff x="1985" y="2462"/>
                    <a:chExt cx="1744" cy="375"/>
                  </a:xfrm>
                </p:grpSpPr>
                <p:sp>
                  <p:nvSpPr>
                    <p:cNvPr id="151628" name="Oval 76">
                      <a:extLst>
                        <a:ext uri="{FF2B5EF4-FFF2-40B4-BE49-F238E27FC236}">
                          <a16:creationId xmlns:a16="http://schemas.microsoft.com/office/drawing/2014/main" id="{E98A5BE1-9110-47A6-93A9-3B4CE36AB851}"/>
                        </a:ext>
                      </a:extLst>
                    </p:cNvPr>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sp>
                  <p:nvSpPr>
                    <p:cNvPr id="151629" name="Oval 77">
                      <a:extLst>
                        <a:ext uri="{FF2B5EF4-FFF2-40B4-BE49-F238E27FC236}">
                          <a16:creationId xmlns:a16="http://schemas.microsoft.com/office/drawing/2014/main" id="{AE0A345A-0214-43BB-80D6-6154BF95939F}"/>
                        </a:ext>
                      </a:extLst>
                    </p:cNvPr>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grpSp>
              <p:sp>
                <p:nvSpPr>
                  <p:cNvPr id="151625" name="Line 78">
                    <a:extLst>
                      <a:ext uri="{FF2B5EF4-FFF2-40B4-BE49-F238E27FC236}">
                        <a16:creationId xmlns:a16="http://schemas.microsoft.com/office/drawing/2014/main" id="{17658CFB-03D2-40FE-B916-E417217E5ED6}"/>
                      </a:ext>
                    </a:extLst>
                  </p:cNvPr>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626" name="Line 79">
                    <a:extLst>
                      <a:ext uri="{FF2B5EF4-FFF2-40B4-BE49-F238E27FC236}">
                        <a16:creationId xmlns:a16="http://schemas.microsoft.com/office/drawing/2014/main" id="{5181D35E-8243-452E-88B2-4AE97EF3A132}"/>
                      </a:ext>
                    </a:extLst>
                  </p:cNvPr>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627" name="Line 80">
                    <a:extLst>
                      <a:ext uri="{FF2B5EF4-FFF2-40B4-BE49-F238E27FC236}">
                        <a16:creationId xmlns:a16="http://schemas.microsoft.com/office/drawing/2014/main" id="{8AF045BC-4EEF-4331-AFB4-956C86BF2A3A}"/>
                      </a:ext>
                    </a:extLst>
                  </p:cNvPr>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1613" name="Group 81">
                  <a:extLst>
                    <a:ext uri="{FF2B5EF4-FFF2-40B4-BE49-F238E27FC236}">
                      <a16:creationId xmlns:a16="http://schemas.microsoft.com/office/drawing/2014/main" id="{F586698E-8C4B-4F20-A88B-43113A1FE305}"/>
                    </a:ext>
                  </a:extLst>
                </p:cNvPr>
                <p:cNvGrpSpPr>
                  <a:grpSpLocks/>
                </p:cNvGrpSpPr>
                <p:nvPr/>
              </p:nvGrpSpPr>
              <p:grpSpPr bwMode="auto">
                <a:xfrm>
                  <a:off x="1966" y="2567"/>
                  <a:ext cx="885" cy="905"/>
                  <a:chOff x="614" y="1484"/>
                  <a:chExt cx="1744" cy="1783"/>
                </a:xfrm>
              </p:grpSpPr>
              <p:sp>
                <p:nvSpPr>
                  <p:cNvPr id="151614" name="Oval 82">
                    <a:extLst>
                      <a:ext uri="{FF2B5EF4-FFF2-40B4-BE49-F238E27FC236}">
                        <a16:creationId xmlns:a16="http://schemas.microsoft.com/office/drawing/2014/main" id="{C57226FB-6817-4531-9DE3-543D029E12CA}"/>
                      </a:ext>
                    </a:extLst>
                  </p:cNvPr>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b="0">
                      <a:solidFill>
                        <a:schemeClr val="tx1"/>
                      </a:solidFill>
                      <a:latin typeface="Arial" panose="020B0604020202020204" pitchFamily="34" charset="0"/>
                    </a:endParaRPr>
                  </a:p>
                </p:txBody>
              </p:sp>
              <p:sp>
                <p:nvSpPr>
                  <p:cNvPr id="151615" name="Oval 83">
                    <a:extLst>
                      <a:ext uri="{FF2B5EF4-FFF2-40B4-BE49-F238E27FC236}">
                        <a16:creationId xmlns:a16="http://schemas.microsoft.com/office/drawing/2014/main" id="{6E3FD70D-4D6D-452A-A421-8F05775B838F}"/>
                      </a:ext>
                    </a:extLst>
                  </p:cNvPr>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grpSp>
                <p:nvGrpSpPr>
                  <p:cNvPr id="151616" name="Group 84">
                    <a:extLst>
                      <a:ext uri="{FF2B5EF4-FFF2-40B4-BE49-F238E27FC236}">
                        <a16:creationId xmlns:a16="http://schemas.microsoft.com/office/drawing/2014/main" id="{8DA56885-EE6E-403F-84E3-58910B817401}"/>
                      </a:ext>
                    </a:extLst>
                  </p:cNvPr>
                  <p:cNvGrpSpPr>
                    <a:grpSpLocks/>
                  </p:cNvGrpSpPr>
                  <p:nvPr/>
                </p:nvGrpSpPr>
                <p:grpSpPr bwMode="auto">
                  <a:xfrm>
                    <a:off x="614" y="2713"/>
                    <a:ext cx="1744" cy="375"/>
                    <a:chOff x="1985" y="2462"/>
                    <a:chExt cx="1744" cy="375"/>
                  </a:xfrm>
                </p:grpSpPr>
                <p:sp>
                  <p:nvSpPr>
                    <p:cNvPr id="151620" name="Oval 85">
                      <a:extLst>
                        <a:ext uri="{FF2B5EF4-FFF2-40B4-BE49-F238E27FC236}">
                          <a16:creationId xmlns:a16="http://schemas.microsoft.com/office/drawing/2014/main" id="{6C5FA5CB-8F44-4B8C-802F-B8EE8CD7BAC0}"/>
                        </a:ext>
                      </a:extLst>
                    </p:cNvPr>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sp>
                  <p:nvSpPr>
                    <p:cNvPr id="151621" name="Oval 86">
                      <a:extLst>
                        <a:ext uri="{FF2B5EF4-FFF2-40B4-BE49-F238E27FC236}">
                          <a16:creationId xmlns:a16="http://schemas.microsoft.com/office/drawing/2014/main" id="{0AD5E6D8-0BEC-44CE-82A2-10F00342B6BF}"/>
                        </a:ext>
                      </a:extLst>
                    </p:cNvPr>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grpSp>
              <p:sp>
                <p:nvSpPr>
                  <p:cNvPr id="151617" name="Line 87">
                    <a:extLst>
                      <a:ext uri="{FF2B5EF4-FFF2-40B4-BE49-F238E27FC236}">
                        <a16:creationId xmlns:a16="http://schemas.microsoft.com/office/drawing/2014/main" id="{B184A78B-BA02-4B17-9FB7-C0FDC41BDCD5}"/>
                      </a:ext>
                    </a:extLst>
                  </p:cNvPr>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618" name="Line 88">
                    <a:extLst>
                      <a:ext uri="{FF2B5EF4-FFF2-40B4-BE49-F238E27FC236}">
                        <a16:creationId xmlns:a16="http://schemas.microsoft.com/office/drawing/2014/main" id="{928CEA0B-B934-42D1-82B4-4D7AC641B079}"/>
                      </a:ext>
                    </a:extLst>
                  </p:cNvPr>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619" name="Line 89">
                    <a:extLst>
                      <a:ext uri="{FF2B5EF4-FFF2-40B4-BE49-F238E27FC236}">
                        <a16:creationId xmlns:a16="http://schemas.microsoft.com/office/drawing/2014/main" id="{176BF331-6BDC-4408-AB73-EF2D14AAF666}"/>
                      </a:ext>
                    </a:extLst>
                  </p:cNvPr>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51600" name="Freeform 90">
                <a:extLst>
                  <a:ext uri="{FF2B5EF4-FFF2-40B4-BE49-F238E27FC236}">
                    <a16:creationId xmlns:a16="http://schemas.microsoft.com/office/drawing/2014/main" id="{CA2FB68E-C2F5-4AD7-94E0-AFB96673D896}"/>
                  </a:ext>
                </a:extLst>
              </p:cNvPr>
              <p:cNvSpPr>
                <a:spLocks/>
              </p:cNvSpPr>
              <p:nvPr/>
            </p:nvSpPr>
            <p:spPr bwMode="auto">
              <a:xfrm>
                <a:off x="750" y="2084"/>
                <a:ext cx="238" cy="372"/>
              </a:xfrm>
              <a:custGeom>
                <a:avLst/>
                <a:gdLst>
                  <a:gd name="T0" fmla="*/ 30 w 288"/>
                  <a:gd name="T1" fmla="*/ 0 h 432"/>
                  <a:gd name="T2" fmla="*/ 14 w 288"/>
                  <a:gd name="T3" fmla="*/ 16 h 432"/>
                  <a:gd name="T4" fmla="*/ 5 w 288"/>
                  <a:gd name="T5" fmla="*/ 40 h 432"/>
                  <a:gd name="T6" fmla="*/ 0 w 288"/>
                  <a:gd name="T7" fmla="*/ 72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1601" name="Freeform 91">
                <a:extLst>
                  <a:ext uri="{FF2B5EF4-FFF2-40B4-BE49-F238E27FC236}">
                    <a16:creationId xmlns:a16="http://schemas.microsoft.com/office/drawing/2014/main" id="{CFEBA6E7-6465-4388-8038-3B1BDF7C35A1}"/>
                  </a:ext>
                </a:extLst>
              </p:cNvPr>
              <p:cNvSpPr>
                <a:spLocks/>
              </p:cNvSpPr>
              <p:nvPr/>
            </p:nvSpPr>
            <p:spPr bwMode="auto">
              <a:xfrm rot="6389693">
                <a:off x="2248" y="2062"/>
                <a:ext cx="247" cy="357"/>
              </a:xfrm>
              <a:custGeom>
                <a:avLst/>
                <a:gdLst>
                  <a:gd name="T0" fmla="*/ 46 w 288"/>
                  <a:gd name="T1" fmla="*/ 0 h 432"/>
                  <a:gd name="T2" fmla="*/ 23 w 288"/>
                  <a:gd name="T3" fmla="*/ 10 h 432"/>
                  <a:gd name="T4" fmla="*/ 8 w 288"/>
                  <a:gd name="T5" fmla="*/ 25 h 432"/>
                  <a:gd name="T6" fmla="*/ 0 w 288"/>
                  <a:gd name="T7" fmla="*/ 44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vert="eaVert"/>
              <a:lstStyle/>
              <a:p>
                <a:endParaRPr lang="zh-CN" altLang="en-US"/>
              </a:p>
            </p:txBody>
          </p:sp>
          <p:sp>
            <p:nvSpPr>
              <p:cNvPr id="151602" name="Freeform 92">
                <a:extLst>
                  <a:ext uri="{FF2B5EF4-FFF2-40B4-BE49-F238E27FC236}">
                    <a16:creationId xmlns:a16="http://schemas.microsoft.com/office/drawing/2014/main" id="{1EE4385E-62EA-42BB-8712-FAB3F24AE6FA}"/>
                  </a:ext>
                </a:extLst>
              </p:cNvPr>
              <p:cNvSpPr>
                <a:spLocks/>
              </p:cNvSpPr>
              <p:nvPr/>
            </p:nvSpPr>
            <p:spPr bwMode="auto">
              <a:xfrm rot="-7756882">
                <a:off x="1477" y="3388"/>
                <a:ext cx="248" cy="356"/>
              </a:xfrm>
              <a:custGeom>
                <a:avLst/>
                <a:gdLst>
                  <a:gd name="T0" fmla="*/ 48 w 288"/>
                  <a:gd name="T1" fmla="*/ 0 h 432"/>
                  <a:gd name="T2" fmla="*/ 24 w 288"/>
                  <a:gd name="T3" fmla="*/ 10 h 432"/>
                  <a:gd name="T4" fmla="*/ 8 w 288"/>
                  <a:gd name="T5" fmla="*/ 24 h 432"/>
                  <a:gd name="T6" fmla="*/ 0 w 288"/>
                  <a:gd name="T7" fmla="*/ 42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vert="eaVert"/>
              <a:lstStyle/>
              <a:p>
                <a:endParaRPr lang="zh-CN" altLang="en-US"/>
              </a:p>
            </p:txBody>
          </p:sp>
          <p:grpSp>
            <p:nvGrpSpPr>
              <p:cNvPr id="151603" name="Group 93">
                <a:extLst>
                  <a:ext uri="{FF2B5EF4-FFF2-40B4-BE49-F238E27FC236}">
                    <a16:creationId xmlns:a16="http://schemas.microsoft.com/office/drawing/2014/main" id="{BD082D7B-F13D-4301-A2BD-73D0187D9870}"/>
                  </a:ext>
                </a:extLst>
              </p:cNvPr>
              <p:cNvGrpSpPr>
                <a:grpSpLocks/>
              </p:cNvGrpSpPr>
              <p:nvPr/>
            </p:nvGrpSpPr>
            <p:grpSpPr bwMode="auto">
              <a:xfrm>
                <a:off x="1158" y="1413"/>
                <a:ext cx="885" cy="905"/>
                <a:chOff x="614" y="1484"/>
                <a:chExt cx="1744" cy="1783"/>
              </a:xfrm>
            </p:grpSpPr>
            <p:sp>
              <p:nvSpPr>
                <p:cNvPr id="151604" name="Oval 94">
                  <a:extLst>
                    <a:ext uri="{FF2B5EF4-FFF2-40B4-BE49-F238E27FC236}">
                      <a16:creationId xmlns:a16="http://schemas.microsoft.com/office/drawing/2014/main" id="{30658737-04AB-4285-B847-B53A4381C8F7}"/>
                    </a:ext>
                  </a:extLst>
                </p:cNvPr>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b="0">
                    <a:solidFill>
                      <a:schemeClr val="tx1"/>
                    </a:solidFill>
                    <a:latin typeface="Arial" panose="020B0604020202020204" pitchFamily="34" charset="0"/>
                  </a:endParaRPr>
                </a:p>
              </p:txBody>
            </p:sp>
            <p:sp>
              <p:nvSpPr>
                <p:cNvPr id="151605" name="Oval 95">
                  <a:extLst>
                    <a:ext uri="{FF2B5EF4-FFF2-40B4-BE49-F238E27FC236}">
                      <a16:creationId xmlns:a16="http://schemas.microsoft.com/office/drawing/2014/main" id="{FE59F38D-2D01-4BCB-B6D6-6BA3871C07C6}"/>
                    </a:ext>
                  </a:extLst>
                </p:cNvPr>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grpSp>
              <p:nvGrpSpPr>
                <p:cNvPr id="151606" name="Group 96">
                  <a:extLst>
                    <a:ext uri="{FF2B5EF4-FFF2-40B4-BE49-F238E27FC236}">
                      <a16:creationId xmlns:a16="http://schemas.microsoft.com/office/drawing/2014/main" id="{E1281D26-9058-4AC8-85B3-55FD2102C3DD}"/>
                    </a:ext>
                  </a:extLst>
                </p:cNvPr>
                <p:cNvGrpSpPr>
                  <a:grpSpLocks/>
                </p:cNvGrpSpPr>
                <p:nvPr/>
              </p:nvGrpSpPr>
              <p:grpSpPr bwMode="auto">
                <a:xfrm>
                  <a:off x="614" y="2713"/>
                  <a:ext cx="1744" cy="375"/>
                  <a:chOff x="1985" y="2462"/>
                  <a:chExt cx="1744" cy="375"/>
                </a:xfrm>
              </p:grpSpPr>
              <p:sp>
                <p:nvSpPr>
                  <p:cNvPr id="151610" name="Oval 97">
                    <a:extLst>
                      <a:ext uri="{FF2B5EF4-FFF2-40B4-BE49-F238E27FC236}">
                        <a16:creationId xmlns:a16="http://schemas.microsoft.com/office/drawing/2014/main" id="{CA9EE679-572A-47BF-ACA4-C139EC2B0CFD}"/>
                      </a:ext>
                    </a:extLst>
                  </p:cNvPr>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sp>
                <p:nvSpPr>
                  <p:cNvPr id="151611" name="Oval 98">
                    <a:extLst>
                      <a:ext uri="{FF2B5EF4-FFF2-40B4-BE49-F238E27FC236}">
                        <a16:creationId xmlns:a16="http://schemas.microsoft.com/office/drawing/2014/main" id="{4620A4FA-246C-4EA3-8E2E-411BE6B2104F}"/>
                      </a:ext>
                    </a:extLst>
                  </p:cNvPr>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grpSp>
            <p:sp>
              <p:nvSpPr>
                <p:cNvPr id="151607" name="Line 99">
                  <a:extLst>
                    <a:ext uri="{FF2B5EF4-FFF2-40B4-BE49-F238E27FC236}">
                      <a16:creationId xmlns:a16="http://schemas.microsoft.com/office/drawing/2014/main" id="{19989A88-3DBF-42B9-81E2-F87361B98E20}"/>
                    </a:ext>
                  </a:extLst>
                </p:cNvPr>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608" name="Line 100">
                  <a:extLst>
                    <a:ext uri="{FF2B5EF4-FFF2-40B4-BE49-F238E27FC236}">
                      <a16:creationId xmlns:a16="http://schemas.microsoft.com/office/drawing/2014/main" id="{610E429D-045C-4D10-88F6-61A734B6A447}"/>
                    </a:ext>
                  </a:extLst>
                </p:cNvPr>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609" name="Line 101">
                  <a:extLst>
                    <a:ext uri="{FF2B5EF4-FFF2-40B4-BE49-F238E27FC236}">
                      <a16:creationId xmlns:a16="http://schemas.microsoft.com/office/drawing/2014/main" id="{BCE667F3-B99C-4E26-9944-A035887A1D2D}"/>
                    </a:ext>
                  </a:extLst>
                </p:cNvPr>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grpSp>
        <p:nvGrpSpPr>
          <p:cNvPr id="151560" name="Group 102">
            <a:extLst>
              <a:ext uri="{FF2B5EF4-FFF2-40B4-BE49-F238E27FC236}">
                <a16:creationId xmlns:a16="http://schemas.microsoft.com/office/drawing/2014/main" id="{6AE83F47-E81F-4536-9591-F58B647217A0}"/>
              </a:ext>
            </a:extLst>
          </p:cNvPr>
          <p:cNvGrpSpPr>
            <a:grpSpLocks/>
          </p:cNvGrpSpPr>
          <p:nvPr/>
        </p:nvGrpSpPr>
        <p:grpSpPr bwMode="auto">
          <a:xfrm>
            <a:off x="3679825" y="1838325"/>
            <a:ext cx="1806575" cy="1570038"/>
            <a:chOff x="350" y="1413"/>
            <a:chExt cx="2501" cy="2277"/>
          </a:xfrm>
        </p:grpSpPr>
        <p:grpSp>
          <p:nvGrpSpPr>
            <p:cNvPr id="151566" name="Group 103">
              <a:extLst>
                <a:ext uri="{FF2B5EF4-FFF2-40B4-BE49-F238E27FC236}">
                  <a16:creationId xmlns:a16="http://schemas.microsoft.com/office/drawing/2014/main" id="{76772BE0-376C-4C10-B00B-49B2A09269D2}"/>
                </a:ext>
              </a:extLst>
            </p:cNvPr>
            <p:cNvGrpSpPr>
              <a:grpSpLocks/>
            </p:cNvGrpSpPr>
            <p:nvPr/>
          </p:nvGrpSpPr>
          <p:grpSpPr bwMode="auto">
            <a:xfrm>
              <a:off x="350" y="2566"/>
              <a:ext cx="2501" cy="906"/>
              <a:chOff x="350" y="2566"/>
              <a:chExt cx="2501" cy="906"/>
            </a:xfrm>
          </p:grpSpPr>
          <p:grpSp>
            <p:nvGrpSpPr>
              <p:cNvPr id="151579" name="Group 104">
                <a:extLst>
                  <a:ext uri="{FF2B5EF4-FFF2-40B4-BE49-F238E27FC236}">
                    <a16:creationId xmlns:a16="http://schemas.microsoft.com/office/drawing/2014/main" id="{C050F88C-C44A-427C-89D1-DF1DA4F27577}"/>
                  </a:ext>
                </a:extLst>
              </p:cNvPr>
              <p:cNvGrpSpPr>
                <a:grpSpLocks/>
              </p:cNvGrpSpPr>
              <p:nvPr/>
            </p:nvGrpSpPr>
            <p:grpSpPr bwMode="auto">
              <a:xfrm>
                <a:off x="350" y="2566"/>
                <a:ext cx="885" cy="905"/>
                <a:chOff x="614" y="1484"/>
                <a:chExt cx="1744" cy="1783"/>
              </a:xfrm>
            </p:grpSpPr>
            <p:sp>
              <p:nvSpPr>
                <p:cNvPr id="151589" name="Oval 105">
                  <a:extLst>
                    <a:ext uri="{FF2B5EF4-FFF2-40B4-BE49-F238E27FC236}">
                      <a16:creationId xmlns:a16="http://schemas.microsoft.com/office/drawing/2014/main" id="{51A6657D-34D6-4FE9-8853-80D4F167F1F3}"/>
                    </a:ext>
                  </a:extLst>
                </p:cNvPr>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b="0">
                    <a:solidFill>
                      <a:schemeClr val="tx1"/>
                    </a:solidFill>
                    <a:latin typeface="Arial" panose="020B0604020202020204" pitchFamily="34" charset="0"/>
                  </a:endParaRPr>
                </a:p>
              </p:txBody>
            </p:sp>
            <p:sp>
              <p:nvSpPr>
                <p:cNvPr id="151590" name="Oval 106">
                  <a:extLst>
                    <a:ext uri="{FF2B5EF4-FFF2-40B4-BE49-F238E27FC236}">
                      <a16:creationId xmlns:a16="http://schemas.microsoft.com/office/drawing/2014/main" id="{55844E6D-90E1-4990-A2DF-BFEF2FFE1345}"/>
                    </a:ext>
                  </a:extLst>
                </p:cNvPr>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grpSp>
              <p:nvGrpSpPr>
                <p:cNvPr id="151591" name="Group 107">
                  <a:extLst>
                    <a:ext uri="{FF2B5EF4-FFF2-40B4-BE49-F238E27FC236}">
                      <a16:creationId xmlns:a16="http://schemas.microsoft.com/office/drawing/2014/main" id="{48FF3D33-FB9C-4A35-BF13-B5F3191E6D6B}"/>
                    </a:ext>
                  </a:extLst>
                </p:cNvPr>
                <p:cNvGrpSpPr>
                  <a:grpSpLocks/>
                </p:cNvGrpSpPr>
                <p:nvPr/>
              </p:nvGrpSpPr>
              <p:grpSpPr bwMode="auto">
                <a:xfrm>
                  <a:off x="614" y="2713"/>
                  <a:ext cx="1744" cy="375"/>
                  <a:chOff x="1985" y="2462"/>
                  <a:chExt cx="1744" cy="375"/>
                </a:xfrm>
              </p:grpSpPr>
              <p:sp>
                <p:nvSpPr>
                  <p:cNvPr id="151595" name="Oval 108">
                    <a:extLst>
                      <a:ext uri="{FF2B5EF4-FFF2-40B4-BE49-F238E27FC236}">
                        <a16:creationId xmlns:a16="http://schemas.microsoft.com/office/drawing/2014/main" id="{64AF37E3-B421-4096-920C-E41B31364581}"/>
                      </a:ext>
                    </a:extLst>
                  </p:cNvPr>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sp>
                <p:nvSpPr>
                  <p:cNvPr id="151596" name="Oval 109">
                    <a:extLst>
                      <a:ext uri="{FF2B5EF4-FFF2-40B4-BE49-F238E27FC236}">
                        <a16:creationId xmlns:a16="http://schemas.microsoft.com/office/drawing/2014/main" id="{33199457-DA80-4525-AA75-3A4AD8716719}"/>
                      </a:ext>
                    </a:extLst>
                  </p:cNvPr>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grpSp>
            <p:sp>
              <p:nvSpPr>
                <p:cNvPr id="151592" name="Line 110">
                  <a:extLst>
                    <a:ext uri="{FF2B5EF4-FFF2-40B4-BE49-F238E27FC236}">
                      <a16:creationId xmlns:a16="http://schemas.microsoft.com/office/drawing/2014/main" id="{F43B7019-AD24-487C-9DA7-1E47FB26DBBD}"/>
                    </a:ext>
                  </a:extLst>
                </p:cNvPr>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593" name="Line 111">
                  <a:extLst>
                    <a:ext uri="{FF2B5EF4-FFF2-40B4-BE49-F238E27FC236}">
                      <a16:creationId xmlns:a16="http://schemas.microsoft.com/office/drawing/2014/main" id="{9F7AAB3D-4B87-4397-80FC-B79283FC6B73}"/>
                    </a:ext>
                  </a:extLst>
                </p:cNvPr>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594" name="Line 112">
                  <a:extLst>
                    <a:ext uri="{FF2B5EF4-FFF2-40B4-BE49-F238E27FC236}">
                      <a16:creationId xmlns:a16="http://schemas.microsoft.com/office/drawing/2014/main" id="{391D4E7F-0A6D-4484-9628-26AB4E9DA4BF}"/>
                    </a:ext>
                  </a:extLst>
                </p:cNvPr>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1580" name="Group 113">
                <a:extLst>
                  <a:ext uri="{FF2B5EF4-FFF2-40B4-BE49-F238E27FC236}">
                    <a16:creationId xmlns:a16="http://schemas.microsoft.com/office/drawing/2014/main" id="{F791B771-C0DB-431A-B72F-35B38190C60C}"/>
                  </a:ext>
                </a:extLst>
              </p:cNvPr>
              <p:cNvGrpSpPr>
                <a:grpSpLocks/>
              </p:cNvGrpSpPr>
              <p:nvPr/>
            </p:nvGrpSpPr>
            <p:grpSpPr bwMode="auto">
              <a:xfrm>
                <a:off x="1966" y="2567"/>
                <a:ext cx="885" cy="905"/>
                <a:chOff x="614" y="1484"/>
                <a:chExt cx="1744" cy="1783"/>
              </a:xfrm>
            </p:grpSpPr>
            <p:sp>
              <p:nvSpPr>
                <p:cNvPr id="151581" name="Oval 114">
                  <a:extLst>
                    <a:ext uri="{FF2B5EF4-FFF2-40B4-BE49-F238E27FC236}">
                      <a16:creationId xmlns:a16="http://schemas.microsoft.com/office/drawing/2014/main" id="{C1FA421B-708F-4A71-ACF3-41F5F505AF3F}"/>
                    </a:ext>
                  </a:extLst>
                </p:cNvPr>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b="0">
                    <a:solidFill>
                      <a:schemeClr val="tx1"/>
                    </a:solidFill>
                    <a:latin typeface="Arial" panose="020B0604020202020204" pitchFamily="34" charset="0"/>
                  </a:endParaRPr>
                </a:p>
              </p:txBody>
            </p:sp>
            <p:sp>
              <p:nvSpPr>
                <p:cNvPr id="151582" name="Oval 115">
                  <a:extLst>
                    <a:ext uri="{FF2B5EF4-FFF2-40B4-BE49-F238E27FC236}">
                      <a16:creationId xmlns:a16="http://schemas.microsoft.com/office/drawing/2014/main" id="{FB2897F7-5B8C-49E2-9641-3879F2FB9EC2}"/>
                    </a:ext>
                  </a:extLst>
                </p:cNvPr>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grpSp>
              <p:nvGrpSpPr>
                <p:cNvPr id="151583" name="Group 116">
                  <a:extLst>
                    <a:ext uri="{FF2B5EF4-FFF2-40B4-BE49-F238E27FC236}">
                      <a16:creationId xmlns:a16="http://schemas.microsoft.com/office/drawing/2014/main" id="{8F877118-6952-44FC-A8CA-125E034103EF}"/>
                    </a:ext>
                  </a:extLst>
                </p:cNvPr>
                <p:cNvGrpSpPr>
                  <a:grpSpLocks/>
                </p:cNvGrpSpPr>
                <p:nvPr/>
              </p:nvGrpSpPr>
              <p:grpSpPr bwMode="auto">
                <a:xfrm>
                  <a:off x="614" y="2713"/>
                  <a:ext cx="1744" cy="375"/>
                  <a:chOff x="1985" y="2462"/>
                  <a:chExt cx="1744" cy="375"/>
                </a:xfrm>
              </p:grpSpPr>
              <p:sp>
                <p:nvSpPr>
                  <p:cNvPr id="151587" name="Oval 117">
                    <a:extLst>
                      <a:ext uri="{FF2B5EF4-FFF2-40B4-BE49-F238E27FC236}">
                        <a16:creationId xmlns:a16="http://schemas.microsoft.com/office/drawing/2014/main" id="{522C944B-986F-466E-9B5F-D28C31CE0FC3}"/>
                      </a:ext>
                    </a:extLst>
                  </p:cNvPr>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sp>
                <p:nvSpPr>
                  <p:cNvPr id="151588" name="Oval 118">
                    <a:extLst>
                      <a:ext uri="{FF2B5EF4-FFF2-40B4-BE49-F238E27FC236}">
                        <a16:creationId xmlns:a16="http://schemas.microsoft.com/office/drawing/2014/main" id="{887E96C7-E6E3-4F6E-A33C-C1E6B6E7BFA2}"/>
                      </a:ext>
                    </a:extLst>
                  </p:cNvPr>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grpSp>
            <p:sp>
              <p:nvSpPr>
                <p:cNvPr id="151584" name="Line 119">
                  <a:extLst>
                    <a:ext uri="{FF2B5EF4-FFF2-40B4-BE49-F238E27FC236}">
                      <a16:creationId xmlns:a16="http://schemas.microsoft.com/office/drawing/2014/main" id="{BFA55380-FABD-4156-8275-C4E93D11C2E8}"/>
                    </a:ext>
                  </a:extLst>
                </p:cNvPr>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585" name="Line 120">
                  <a:extLst>
                    <a:ext uri="{FF2B5EF4-FFF2-40B4-BE49-F238E27FC236}">
                      <a16:creationId xmlns:a16="http://schemas.microsoft.com/office/drawing/2014/main" id="{271B6958-37C1-43B9-8E5B-B9974C24DCD0}"/>
                    </a:ext>
                  </a:extLst>
                </p:cNvPr>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586" name="Line 121">
                  <a:extLst>
                    <a:ext uri="{FF2B5EF4-FFF2-40B4-BE49-F238E27FC236}">
                      <a16:creationId xmlns:a16="http://schemas.microsoft.com/office/drawing/2014/main" id="{6AEA7B73-22BB-4008-A26C-2B9A094310B7}"/>
                    </a:ext>
                  </a:extLst>
                </p:cNvPr>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51567" name="Freeform 122">
              <a:extLst>
                <a:ext uri="{FF2B5EF4-FFF2-40B4-BE49-F238E27FC236}">
                  <a16:creationId xmlns:a16="http://schemas.microsoft.com/office/drawing/2014/main" id="{87FED87A-A87E-4E19-9C7B-BA68364F2AD4}"/>
                </a:ext>
              </a:extLst>
            </p:cNvPr>
            <p:cNvSpPr>
              <a:spLocks/>
            </p:cNvSpPr>
            <p:nvPr/>
          </p:nvSpPr>
          <p:spPr bwMode="auto">
            <a:xfrm>
              <a:off x="750" y="2084"/>
              <a:ext cx="238" cy="372"/>
            </a:xfrm>
            <a:custGeom>
              <a:avLst/>
              <a:gdLst>
                <a:gd name="T0" fmla="*/ 30 w 288"/>
                <a:gd name="T1" fmla="*/ 0 h 432"/>
                <a:gd name="T2" fmla="*/ 14 w 288"/>
                <a:gd name="T3" fmla="*/ 16 h 432"/>
                <a:gd name="T4" fmla="*/ 5 w 288"/>
                <a:gd name="T5" fmla="*/ 40 h 432"/>
                <a:gd name="T6" fmla="*/ 0 w 288"/>
                <a:gd name="T7" fmla="*/ 72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1568" name="Freeform 123">
              <a:extLst>
                <a:ext uri="{FF2B5EF4-FFF2-40B4-BE49-F238E27FC236}">
                  <a16:creationId xmlns:a16="http://schemas.microsoft.com/office/drawing/2014/main" id="{0C099FC4-4659-440E-A789-0AE92EDB8748}"/>
                </a:ext>
              </a:extLst>
            </p:cNvPr>
            <p:cNvSpPr>
              <a:spLocks/>
            </p:cNvSpPr>
            <p:nvPr/>
          </p:nvSpPr>
          <p:spPr bwMode="auto">
            <a:xfrm rot="6389693">
              <a:off x="2248" y="2062"/>
              <a:ext cx="247" cy="357"/>
            </a:xfrm>
            <a:custGeom>
              <a:avLst/>
              <a:gdLst>
                <a:gd name="T0" fmla="*/ 46 w 288"/>
                <a:gd name="T1" fmla="*/ 0 h 432"/>
                <a:gd name="T2" fmla="*/ 23 w 288"/>
                <a:gd name="T3" fmla="*/ 10 h 432"/>
                <a:gd name="T4" fmla="*/ 8 w 288"/>
                <a:gd name="T5" fmla="*/ 25 h 432"/>
                <a:gd name="T6" fmla="*/ 0 w 288"/>
                <a:gd name="T7" fmla="*/ 44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1569" name="Freeform 124">
              <a:extLst>
                <a:ext uri="{FF2B5EF4-FFF2-40B4-BE49-F238E27FC236}">
                  <a16:creationId xmlns:a16="http://schemas.microsoft.com/office/drawing/2014/main" id="{A2FE9C68-9C6E-42A5-8B27-476B666FA7D4}"/>
                </a:ext>
              </a:extLst>
            </p:cNvPr>
            <p:cNvSpPr>
              <a:spLocks/>
            </p:cNvSpPr>
            <p:nvPr/>
          </p:nvSpPr>
          <p:spPr bwMode="auto">
            <a:xfrm rot="-7756882">
              <a:off x="1477" y="3388"/>
              <a:ext cx="248" cy="356"/>
            </a:xfrm>
            <a:custGeom>
              <a:avLst/>
              <a:gdLst>
                <a:gd name="T0" fmla="*/ 48 w 288"/>
                <a:gd name="T1" fmla="*/ 0 h 432"/>
                <a:gd name="T2" fmla="*/ 24 w 288"/>
                <a:gd name="T3" fmla="*/ 10 h 432"/>
                <a:gd name="T4" fmla="*/ 8 w 288"/>
                <a:gd name="T5" fmla="*/ 24 h 432"/>
                <a:gd name="T6" fmla="*/ 0 w 288"/>
                <a:gd name="T7" fmla="*/ 42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51570" name="Group 125">
              <a:extLst>
                <a:ext uri="{FF2B5EF4-FFF2-40B4-BE49-F238E27FC236}">
                  <a16:creationId xmlns:a16="http://schemas.microsoft.com/office/drawing/2014/main" id="{520918E0-C42F-4F80-A1A1-9CDA1E71E52E}"/>
                </a:ext>
              </a:extLst>
            </p:cNvPr>
            <p:cNvGrpSpPr>
              <a:grpSpLocks/>
            </p:cNvGrpSpPr>
            <p:nvPr/>
          </p:nvGrpSpPr>
          <p:grpSpPr bwMode="auto">
            <a:xfrm>
              <a:off x="1158" y="1413"/>
              <a:ext cx="885" cy="905"/>
              <a:chOff x="614" y="1484"/>
              <a:chExt cx="1744" cy="1783"/>
            </a:xfrm>
          </p:grpSpPr>
          <p:sp>
            <p:nvSpPr>
              <p:cNvPr id="151571" name="Oval 126">
                <a:extLst>
                  <a:ext uri="{FF2B5EF4-FFF2-40B4-BE49-F238E27FC236}">
                    <a16:creationId xmlns:a16="http://schemas.microsoft.com/office/drawing/2014/main" id="{F306256A-A042-4492-837C-B9A74A01DE64}"/>
                  </a:ext>
                </a:extLst>
              </p:cNvPr>
              <p:cNvSpPr>
                <a:spLocks noChangeArrowheads="1"/>
              </p:cNvSpPr>
              <p:nvPr/>
            </p:nvSpPr>
            <p:spPr bwMode="auto">
              <a:xfrm>
                <a:off x="682" y="1669"/>
                <a:ext cx="1599" cy="1598"/>
              </a:xfrm>
              <a:prstGeom prst="ellipse">
                <a:avLst/>
              </a:prstGeom>
              <a:solidFill>
                <a:schemeClr val="bg1"/>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b="0">
                  <a:solidFill>
                    <a:schemeClr val="tx1"/>
                  </a:solidFill>
                  <a:latin typeface="Arial" panose="020B0604020202020204" pitchFamily="34" charset="0"/>
                </a:endParaRPr>
              </a:p>
            </p:txBody>
          </p:sp>
          <p:sp>
            <p:nvSpPr>
              <p:cNvPr id="151572" name="Oval 127">
                <a:extLst>
                  <a:ext uri="{FF2B5EF4-FFF2-40B4-BE49-F238E27FC236}">
                    <a16:creationId xmlns:a16="http://schemas.microsoft.com/office/drawing/2014/main" id="{EF42396A-BA18-44D6-BB41-3607684AC45C}"/>
                  </a:ext>
                </a:extLst>
              </p:cNvPr>
              <p:cNvSpPr>
                <a:spLocks noChangeArrowheads="1"/>
              </p:cNvSpPr>
              <p:nvPr/>
            </p:nvSpPr>
            <p:spPr bwMode="auto">
              <a:xfrm>
                <a:off x="1298" y="1484"/>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grpSp>
            <p:nvGrpSpPr>
              <p:cNvPr id="151573" name="Group 128">
                <a:extLst>
                  <a:ext uri="{FF2B5EF4-FFF2-40B4-BE49-F238E27FC236}">
                    <a16:creationId xmlns:a16="http://schemas.microsoft.com/office/drawing/2014/main" id="{EF50D3F9-A37C-46B7-AD61-7A85A269CBCF}"/>
                  </a:ext>
                </a:extLst>
              </p:cNvPr>
              <p:cNvGrpSpPr>
                <a:grpSpLocks/>
              </p:cNvGrpSpPr>
              <p:nvPr/>
            </p:nvGrpSpPr>
            <p:grpSpPr bwMode="auto">
              <a:xfrm>
                <a:off x="614" y="2713"/>
                <a:ext cx="1744" cy="375"/>
                <a:chOff x="1985" y="2462"/>
                <a:chExt cx="1744" cy="375"/>
              </a:xfrm>
            </p:grpSpPr>
            <p:sp>
              <p:nvSpPr>
                <p:cNvPr id="151577" name="Oval 129">
                  <a:extLst>
                    <a:ext uri="{FF2B5EF4-FFF2-40B4-BE49-F238E27FC236}">
                      <a16:creationId xmlns:a16="http://schemas.microsoft.com/office/drawing/2014/main" id="{9D4F4317-9C36-41A9-97D1-BA52538659D7}"/>
                    </a:ext>
                  </a:extLst>
                </p:cNvPr>
                <p:cNvSpPr>
                  <a:spLocks noChangeArrowheads="1"/>
                </p:cNvSpPr>
                <p:nvPr/>
              </p:nvSpPr>
              <p:spPr bwMode="auto">
                <a:xfrm>
                  <a:off x="3354"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sp>
              <p:nvSpPr>
                <p:cNvPr id="151578" name="Oval 130">
                  <a:extLst>
                    <a:ext uri="{FF2B5EF4-FFF2-40B4-BE49-F238E27FC236}">
                      <a16:creationId xmlns:a16="http://schemas.microsoft.com/office/drawing/2014/main" id="{ADDB337D-6497-4E6E-A417-42F3FEE25454}"/>
                    </a:ext>
                  </a:extLst>
                </p:cNvPr>
                <p:cNvSpPr>
                  <a:spLocks noChangeArrowheads="1"/>
                </p:cNvSpPr>
                <p:nvPr/>
              </p:nvSpPr>
              <p:spPr bwMode="auto">
                <a:xfrm>
                  <a:off x="1985" y="2462"/>
                  <a:ext cx="375" cy="375"/>
                </a:xfrm>
                <a:prstGeom prst="ellipse">
                  <a:avLst/>
                </a:prstGeom>
                <a:solidFill>
                  <a:srgbClr val="008000"/>
                </a:solidFill>
                <a:ln w="57150">
                  <a:solidFill>
                    <a:schemeClr val="tx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1800" b="0">
                    <a:solidFill>
                      <a:schemeClr val="bg1"/>
                    </a:solidFill>
                    <a:latin typeface="Arial" panose="020B0604020202020204" pitchFamily="34" charset="0"/>
                  </a:endParaRPr>
                </a:p>
              </p:txBody>
            </p:sp>
          </p:grpSp>
          <p:sp>
            <p:nvSpPr>
              <p:cNvPr id="151574" name="Line 131">
                <a:extLst>
                  <a:ext uri="{FF2B5EF4-FFF2-40B4-BE49-F238E27FC236}">
                    <a16:creationId xmlns:a16="http://schemas.microsoft.com/office/drawing/2014/main" id="{C9AA2253-5A6C-4FCA-AC24-4B7A77E64EED}"/>
                  </a:ext>
                </a:extLst>
              </p:cNvPr>
              <p:cNvSpPr>
                <a:spLocks noChangeShapeType="1"/>
              </p:cNvSpPr>
              <p:nvPr/>
            </p:nvSpPr>
            <p:spPr bwMode="auto">
              <a:xfrm>
                <a:off x="689" y="2564"/>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575" name="Line 132">
                <a:extLst>
                  <a:ext uri="{FF2B5EF4-FFF2-40B4-BE49-F238E27FC236}">
                    <a16:creationId xmlns:a16="http://schemas.microsoft.com/office/drawing/2014/main" id="{5A7875B9-EA34-4856-ADC9-97154A49EA57}"/>
                  </a:ext>
                </a:extLst>
              </p:cNvPr>
              <p:cNvSpPr>
                <a:spLocks noChangeShapeType="1"/>
              </p:cNvSpPr>
              <p:nvPr/>
            </p:nvSpPr>
            <p:spPr bwMode="auto">
              <a:xfrm rot="-7272518">
                <a:off x="1971" y="2980"/>
                <a:ext cx="36" cy="18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576" name="Line 133">
                <a:extLst>
                  <a:ext uri="{FF2B5EF4-FFF2-40B4-BE49-F238E27FC236}">
                    <a16:creationId xmlns:a16="http://schemas.microsoft.com/office/drawing/2014/main" id="{129B8AC3-12DF-4604-8DB9-AD706EEAF97E}"/>
                  </a:ext>
                </a:extLst>
              </p:cNvPr>
              <p:cNvSpPr>
                <a:spLocks noChangeShapeType="1"/>
              </p:cNvSpPr>
              <p:nvPr/>
            </p:nvSpPr>
            <p:spPr bwMode="auto">
              <a:xfrm rot="7687909">
                <a:off x="1693" y="1594"/>
                <a:ext cx="82" cy="239"/>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51561" name="Freeform 203">
            <a:extLst>
              <a:ext uri="{FF2B5EF4-FFF2-40B4-BE49-F238E27FC236}">
                <a16:creationId xmlns:a16="http://schemas.microsoft.com/office/drawing/2014/main" id="{84D04184-27C1-432E-B3A7-8F167CD5D69B}"/>
              </a:ext>
            </a:extLst>
          </p:cNvPr>
          <p:cNvSpPr>
            <a:spLocks/>
          </p:cNvSpPr>
          <p:nvPr/>
        </p:nvSpPr>
        <p:spPr bwMode="auto">
          <a:xfrm>
            <a:off x="2774950" y="3246438"/>
            <a:ext cx="304800" cy="455612"/>
          </a:xfrm>
          <a:custGeom>
            <a:avLst/>
            <a:gdLst>
              <a:gd name="T0" fmla="*/ 2147483647 w 288"/>
              <a:gd name="T1" fmla="*/ 0 h 432"/>
              <a:gd name="T2" fmla="*/ 2147483647 w 288"/>
              <a:gd name="T3" fmla="*/ 2147483647 h 432"/>
              <a:gd name="T4" fmla="*/ 2147483647 w 288"/>
              <a:gd name="T5" fmla="*/ 2147483647 h 432"/>
              <a:gd name="T6" fmla="*/ 0 w 288"/>
              <a:gd name="T7" fmla="*/ 2147483647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1562" name="Freeform 204">
            <a:extLst>
              <a:ext uri="{FF2B5EF4-FFF2-40B4-BE49-F238E27FC236}">
                <a16:creationId xmlns:a16="http://schemas.microsoft.com/office/drawing/2014/main" id="{273AD6EE-2F26-4DA9-941C-912261D2B863}"/>
              </a:ext>
            </a:extLst>
          </p:cNvPr>
          <p:cNvSpPr>
            <a:spLocks/>
          </p:cNvSpPr>
          <p:nvPr/>
        </p:nvSpPr>
        <p:spPr bwMode="auto">
          <a:xfrm rot="6389693">
            <a:off x="5944394" y="3256757"/>
            <a:ext cx="336550" cy="436562"/>
          </a:xfrm>
          <a:custGeom>
            <a:avLst/>
            <a:gdLst>
              <a:gd name="T0" fmla="*/ 2147483647 w 288"/>
              <a:gd name="T1" fmla="*/ 0 h 432"/>
              <a:gd name="T2" fmla="*/ 2147483647 w 288"/>
              <a:gd name="T3" fmla="*/ 2147483647 h 432"/>
              <a:gd name="T4" fmla="*/ 2147483647 w 288"/>
              <a:gd name="T5" fmla="*/ 2147483647 h 432"/>
              <a:gd name="T6" fmla="*/ 0 w 288"/>
              <a:gd name="T7" fmla="*/ 2147483647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1563" name="Freeform 205">
            <a:extLst>
              <a:ext uri="{FF2B5EF4-FFF2-40B4-BE49-F238E27FC236}">
                <a16:creationId xmlns:a16="http://schemas.microsoft.com/office/drawing/2014/main" id="{E38C6CDD-FB12-4A8E-AF54-0925EE4C7FF4}"/>
              </a:ext>
            </a:extLst>
          </p:cNvPr>
          <p:cNvSpPr>
            <a:spLocks/>
          </p:cNvSpPr>
          <p:nvPr/>
        </p:nvSpPr>
        <p:spPr bwMode="auto">
          <a:xfrm rot="-6986946">
            <a:off x="4282282" y="5704681"/>
            <a:ext cx="255588" cy="536575"/>
          </a:xfrm>
          <a:custGeom>
            <a:avLst/>
            <a:gdLst>
              <a:gd name="T0" fmla="*/ 2147483647 w 288"/>
              <a:gd name="T1" fmla="*/ 0 h 432"/>
              <a:gd name="T2" fmla="*/ 2147483647 w 288"/>
              <a:gd name="T3" fmla="*/ 2147483647 h 432"/>
              <a:gd name="T4" fmla="*/ 2147483647 w 288"/>
              <a:gd name="T5" fmla="*/ 2147483647 h 432"/>
              <a:gd name="T6" fmla="*/ 0 w 288"/>
              <a:gd name="T7" fmla="*/ 2147483647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288" y="0"/>
                </a:moveTo>
                <a:cubicBezTo>
                  <a:pt x="236" y="28"/>
                  <a:pt x="184" y="56"/>
                  <a:pt x="144" y="96"/>
                </a:cubicBezTo>
                <a:cubicBezTo>
                  <a:pt x="104" y="136"/>
                  <a:pt x="72" y="184"/>
                  <a:pt x="48" y="240"/>
                </a:cubicBezTo>
                <a:cubicBezTo>
                  <a:pt x="24" y="296"/>
                  <a:pt x="12" y="364"/>
                  <a:pt x="0" y="432"/>
                </a:cubicBezTo>
              </a:path>
            </a:pathLst>
          </a:custGeom>
          <a:noFill/>
          <a:ln w="762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1564" name="Text Box 206">
            <a:extLst>
              <a:ext uri="{FF2B5EF4-FFF2-40B4-BE49-F238E27FC236}">
                <a16:creationId xmlns:a16="http://schemas.microsoft.com/office/drawing/2014/main" id="{83C6F7AD-B84C-426E-8D11-F772A301410F}"/>
              </a:ext>
            </a:extLst>
          </p:cNvPr>
          <p:cNvSpPr txBox="1">
            <a:spLocks noChangeArrowheads="1"/>
          </p:cNvSpPr>
          <p:nvPr/>
        </p:nvSpPr>
        <p:spPr bwMode="auto">
          <a:xfrm>
            <a:off x="338138" y="2457450"/>
            <a:ext cx="30602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eaLnBrk="1" hangingPunct="1"/>
            <a:r>
              <a:rPr lang="en-US" altLang="zh-CN" sz="2800" dirty="0">
                <a:solidFill>
                  <a:srgbClr val="FF0000"/>
                </a:solidFill>
                <a:latin typeface="Arial" panose="020B0604020202020204" pitchFamily="34" charset="0"/>
                <a:ea typeface="宋体" panose="02010600030101010101" pitchFamily="2" charset="-122"/>
              </a:rPr>
              <a:t>K threads need 3</a:t>
            </a:r>
            <a:r>
              <a:rPr lang="en-US" altLang="zh-CN" sz="2800" baseline="30000" dirty="0">
                <a:solidFill>
                  <a:srgbClr val="FF0000"/>
                </a:solidFill>
                <a:latin typeface="Arial" panose="020B0604020202020204" pitchFamily="34" charset="0"/>
                <a:ea typeface="宋体" panose="02010600030101010101" pitchFamily="2" charset="-122"/>
              </a:rPr>
              <a:t>k-1 </a:t>
            </a:r>
            <a:r>
              <a:rPr lang="en-US" altLang="zh-CN" sz="2800" dirty="0">
                <a:solidFill>
                  <a:srgbClr val="FF0000"/>
                </a:solidFill>
                <a:latin typeface="Arial" panose="020B0604020202020204" pitchFamily="34" charset="0"/>
                <a:ea typeface="宋体" panose="02010600030101010101" pitchFamily="2" charset="-122"/>
              </a:rPr>
              <a:t>nodes</a:t>
            </a:r>
            <a:r>
              <a:rPr lang="en-US" altLang="zh-CN" sz="2800" b="0" dirty="0">
                <a:latin typeface="Arial" panose="020B0604020202020204" pitchFamily="34" charset="0"/>
                <a:ea typeface="宋体" panose="02010600030101010101" pitchFamily="2" charset="-122"/>
              </a:rPr>
              <a:t> </a:t>
            </a:r>
          </a:p>
        </p:txBody>
      </p:sp>
    </p:spTree>
  </p:cSld>
  <p:clrMapOvr>
    <a:masterClrMapping/>
  </p:clrMapOvr>
  <p:transition spd="slow"/>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Footer Placeholder 3">
            <a:extLst>
              <a:ext uri="{FF2B5EF4-FFF2-40B4-BE49-F238E27FC236}">
                <a16:creationId xmlns:a16="http://schemas.microsoft.com/office/drawing/2014/main" id="{73F008F3-5677-4D70-9B48-4BE1856A287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52579" name="Slide Number Placeholder 4">
            <a:extLst>
              <a:ext uri="{FF2B5EF4-FFF2-40B4-BE49-F238E27FC236}">
                <a16:creationId xmlns:a16="http://schemas.microsoft.com/office/drawing/2014/main" id="{E393061C-89F2-42A1-8B51-B72B06C0C9B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CCCDF783-BFEA-4498-9615-3BB599F29E37}" type="slidenum">
              <a:rPr lang="ar-SA" altLang="zh-CN" sz="1400" b="0">
                <a:solidFill>
                  <a:schemeClr val="tx1"/>
                </a:solidFill>
                <a:latin typeface="Arial" panose="020B0604020202020204" pitchFamily="34" charset="0"/>
              </a:rPr>
              <a:pPr/>
              <a:t>144</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52580" name="Picture 4" descr="magic">
            <a:extLst>
              <a:ext uri="{FF2B5EF4-FFF2-40B4-BE49-F238E27FC236}">
                <a16:creationId xmlns:a16="http://schemas.microsoft.com/office/drawing/2014/main" id="{4E57E5B2-07E3-4B39-80E9-539EB4F06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581" name="Rectangle 2">
            <a:extLst>
              <a:ext uri="{FF2B5EF4-FFF2-40B4-BE49-F238E27FC236}">
                <a16:creationId xmlns:a16="http://schemas.microsoft.com/office/drawing/2014/main" id="{31294732-B4C8-4F2F-BBF1-621389DF218C}"/>
              </a:ext>
            </a:extLst>
          </p:cNvPr>
          <p:cNvSpPr>
            <a:spLocks noGrp="1" noChangeArrowheads="1"/>
          </p:cNvSpPr>
          <p:nvPr>
            <p:ph type="title"/>
          </p:nvPr>
        </p:nvSpPr>
        <p:spPr/>
        <p:txBody>
          <a:bodyPr/>
          <a:lstStyle/>
          <a:p>
            <a:r>
              <a:rPr lang="en-US" altLang="zh-CN">
                <a:ea typeface="宋体" panose="02010600030101010101" pitchFamily="2" charset="-122"/>
              </a:rPr>
              <a:t>Deep Philosophical Question</a:t>
            </a:r>
          </a:p>
        </p:txBody>
      </p:sp>
      <p:sp>
        <p:nvSpPr>
          <p:cNvPr id="152582" name="Rectangle 3">
            <a:extLst>
              <a:ext uri="{FF2B5EF4-FFF2-40B4-BE49-F238E27FC236}">
                <a16:creationId xmlns:a16="http://schemas.microsoft.com/office/drawing/2014/main" id="{1C621DF4-C1BC-41BC-8FB8-8BB4C8CCFC55}"/>
              </a:ext>
            </a:extLst>
          </p:cNvPr>
          <p:cNvSpPr>
            <a:spLocks noGrp="1" noChangeArrowheads="1"/>
          </p:cNvSpPr>
          <p:nvPr>
            <p:ph type="body" idx="1"/>
          </p:nvPr>
        </p:nvSpPr>
        <p:spPr/>
        <p:txBody>
          <a:bodyPr/>
          <a:lstStyle/>
          <a:p>
            <a:r>
              <a:rPr lang="en-US" altLang="zh-CN">
                <a:ea typeface="宋体" panose="02010600030101010101" pitchFamily="2" charset="-122"/>
              </a:rPr>
              <a:t>The Bakery Algorithm is</a:t>
            </a:r>
          </a:p>
          <a:p>
            <a:pPr lvl="1"/>
            <a:r>
              <a:rPr lang="en-US" altLang="zh-CN">
                <a:ea typeface="宋体" panose="02010600030101010101" pitchFamily="2" charset="-122"/>
              </a:rPr>
              <a:t>Succinct,</a:t>
            </a:r>
          </a:p>
          <a:p>
            <a:pPr lvl="1"/>
            <a:r>
              <a:rPr lang="en-US" altLang="zh-CN">
                <a:ea typeface="宋体" panose="02010600030101010101" pitchFamily="2" charset="-122"/>
              </a:rPr>
              <a:t>Elegant, and</a:t>
            </a:r>
          </a:p>
          <a:p>
            <a:pPr lvl="1"/>
            <a:r>
              <a:rPr lang="en-US" altLang="zh-CN">
                <a:ea typeface="宋体" panose="02010600030101010101" pitchFamily="2" charset="-122"/>
              </a:rPr>
              <a:t>Fair.</a:t>
            </a:r>
          </a:p>
          <a:p>
            <a:r>
              <a:rPr lang="en-US" altLang="zh-CN">
                <a:ea typeface="宋体" panose="02010600030101010101" pitchFamily="2" charset="-122"/>
              </a:rPr>
              <a:t>Q: So why isn’t it practical?</a:t>
            </a:r>
          </a:p>
          <a:p>
            <a:r>
              <a:rPr lang="en-US" altLang="zh-CN">
                <a:ea typeface="宋体" panose="02010600030101010101" pitchFamily="2" charset="-122"/>
              </a:rPr>
              <a:t>A: Well, you have to read </a:t>
            </a:r>
            <a:r>
              <a:rPr lang="en-US" altLang="zh-CN">
                <a:solidFill>
                  <a:schemeClr val="tx1"/>
                </a:solidFill>
                <a:ea typeface="宋体" panose="02010600030101010101" pitchFamily="2" charset="-122"/>
              </a:rPr>
              <a:t>N</a:t>
            </a:r>
            <a:r>
              <a:rPr lang="en-US" altLang="zh-CN">
                <a:ea typeface="宋体" panose="02010600030101010101" pitchFamily="2" charset="-122"/>
              </a:rPr>
              <a:t> distinct variables</a:t>
            </a:r>
          </a:p>
        </p:txBody>
      </p:sp>
    </p:spTree>
  </p:cSld>
  <p:clrMapOvr>
    <a:masterClrMapping/>
  </p:clrMapOvr>
  <p:transition spd="slow"/>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Footer Placeholder 3">
            <a:extLst>
              <a:ext uri="{FF2B5EF4-FFF2-40B4-BE49-F238E27FC236}">
                <a16:creationId xmlns:a16="http://schemas.microsoft.com/office/drawing/2014/main" id="{98B398D7-3E67-4602-9A67-7E150EADFA9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53603" name="Slide Number Placeholder 4">
            <a:extLst>
              <a:ext uri="{FF2B5EF4-FFF2-40B4-BE49-F238E27FC236}">
                <a16:creationId xmlns:a16="http://schemas.microsoft.com/office/drawing/2014/main" id="{7F11B7F4-6867-469F-8F7F-8A2F0B9A0D8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FF71152A-9956-4342-81C6-F074587AA682}" type="slidenum">
              <a:rPr lang="ar-SA" altLang="zh-CN" sz="1400" b="0">
                <a:solidFill>
                  <a:schemeClr val="tx1"/>
                </a:solidFill>
                <a:latin typeface="Arial" panose="020B0604020202020204" pitchFamily="34" charset="0"/>
              </a:rPr>
              <a:pPr/>
              <a:t>145</a:t>
            </a:fld>
            <a:endParaRPr lang="en-US" altLang="zh-CN" sz="1400" b="0">
              <a:solidFill>
                <a:schemeClr val="tx1"/>
              </a:solidFill>
              <a:latin typeface="Arial" panose="020B0604020202020204" pitchFamily="34" charset="0"/>
              <a:ea typeface="宋体" panose="02010600030101010101" pitchFamily="2" charset="-122"/>
            </a:endParaRPr>
          </a:p>
        </p:txBody>
      </p:sp>
      <p:sp>
        <p:nvSpPr>
          <p:cNvPr id="153604" name="Rectangle 2">
            <a:extLst>
              <a:ext uri="{FF2B5EF4-FFF2-40B4-BE49-F238E27FC236}">
                <a16:creationId xmlns:a16="http://schemas.microsoft.com/office/drawing/2014/main" id="{806A9854-8802-4F8D-8FC5-89FD7D383806}"/>
              </a:ext>
            </a:extLst>
          </p:cNvPr>
          <p:cNvSpPr>
            <a:spLocks noGrp="1" noChangeArrowheads="1"/>
          </p:cNvSpPr>
          <p:nvPr>
            <p:ph type="title"/>
          </p:nvPr>
        </p:nvSpPr>
        <p:spPr/>
        <p:txBody>
          <a:bodyPr/>
          <a:lstStyle/>
          <a:p>
            <a:r>
              <a:rPr lang="en-US" altLang="zh-CN">
                <a:ea typeface="宋体" panose="02010600030101010101" pitchFamily="2" charset="-122"/>
              </a:rPr>
              <a:t>Shared Memory</a:t>
            </a:r>
          </a:p>
        </p:txBody>
      </p:sp>
      <p:sp>
        <p:nvSpPr>
          <p:cNvPr id="153605" name="Rectangle 3">
            <a:extLst>
              <a:ext uri="{FF2B5EF4-FFF2-40B4-BE49-F238E27FC236}">
                <a16:creationId xmlns:a16="http://schemas.microsoft.com/office/drawing/2014/main" id="{317CDAFB-0D03-425A-A714-089213B8274B}"/>
              </a:ext>
            </a:extLst>
          </p:cNvPr>
          <p:cNvSpPr>
            <a:spLocks noGrp="1" noChangeArrowheads="1"/>
          </p:cNvSpPr>
          <p:nvPr>
            <p:ph type="body" idx="1"/>
          </p:nvPr>
        </p:nvSpPr>
        <p:spPr/>
        <p:txBody>
          <a:bodyPr/>
          <a:lstStyle/>
          <a:p>
            <a:r>
              <a:rPr lang="en-US" altLang="zh-CN">
                <a:ea typeface="宋体" panose="02010600030101010101" pitchFamily="2" charset="-122"/>
              </a:rPr>
              <a:t>Shared read/write memory locations  called </a:t>
            </a:r>
            <a:r>
              <a:rPr lang="en-US" altLang="zh-CN">
                <a:solidFill>
                  <a:srgbClr val="FF3300"/>
                </a:solidFill>
                <a:ea typeface="宋体" panose="02010600030101010101" pitchFamily="2" charset="-122"/>
              </a:rPr>
              <a:t>Registers</a:t>
            </a:r>
            <a:r>
              <a:rPr lang="en-US" altLang="zh-CN">
                <a:solidFill>
                  <a:schemeClr val="tx1"/>
                </a:solidFill>
                <a:ea typeface="宋体" panose="02010600030101010101" pitchFamily="2" charset="-122"/>
              </a:rPr>
              <a:t> </a:t>
            </a:r>
            <a:r>
              <a:rPr lang="en-US" altLang="zh-CN">
                <a:ea typeface="宋体" panose="02010600030101010101" pitchFamily="2" charset="-122"/>
              </a:rPr>
              <a:t>(historical reasons)</a:t>
            </a:r>
            <a:r>
              <a:rPr lang="en-US" altLang="zh-CN">
                <a:solidFill>
                  <a:srgbClr val="3366FF"/>
                </a:solidFill>
                <a:ea typeface="宋体" panose="02010600030101010101" pitchFamily="2" charset="-122"/>
              </a:rPr>
              <a:t> </a:t>
            </a:r>
          </a:p>
          <a:p>
            <a:r>
              <a:rPr lang="en-US" altLang="zh-CN">
                <a:ea typeface="宋体" panose="02010600030101010101" pitchFamily="2" charset="-122"/>
              </a:rPr>
              <a:t>Come in different flavors</a:t>
            </a:r>
          </a:p>
          <a:p>
            <a:pPr lvl="1"/>
            <a:r>
              <a:rPr lang="en-US" altLang="zh-CN">
                <a:ea typeface="宋体" panose="02010600030101010101" pitchFamily="2" charset="-122"/>
              </a:rPr>
              <a:t>Multi-Reader-Single-Writer (</a:t>
            </a:r>
            <a:r>
              <a:rPr lang="en-US" altLang="zh-CN" b="1">
                <a:solidFill>
                  <a:schemeClr val="tx1"/>
                </a:solidFill>
                <a:latin typeface="Courier New" panose="02070309020205020404" pitchFamily="49" charset="0"/>
                <a:ea typeface="宋体" panose="02010600030101010101" pitchFamily="2" charset="-122"/>
              </a:rPr>
              <a:t>Flag[]</a:t>
            </a:r>
            <a:r>
              <a:rPr lang="en-US" altLang="zh-CN">
                <a:solidFill>
                  <a:schemeClr val="accent2"/>
                </a:solidFill>
                <a:ea typeface="宋体" panose="02010600030101010101" pitchFamily="2" charset="-122"/>
              </a:rPr>
              <a:t>)</a:t>
            </a:r>
          </a:p>
          <a:p>
            <a:pPr lvl="1"/>
            <a:r>
              <a:rPr lang="en-US" altLang="zh-CN">
                <a:ea typeface="宋体" panose="02010600030101010101" pitchFamily="2" charset="-122"/>
              </a:rPr>
              <a:t>Multi-Reader-Multi-Writer (</a:t>
            </a:r>
            <a:r>
              <a:rPr lang="en-US" altLang="zh-CN" b="1">
                <a:solidFill>
                  <a:schemeClr val="tx2"/>
                </a:solidFill>
                <a:ea typeface="宋体" panose="02010600030101010101" pitchFamily="2" charset="-122"/>
              </a:rPr>
              <a:t>Victim</a:t>
            </a:r>
            <a:r>
              <a:rPr lang="en-US" altLang="zh-CN" b="1">
                <a:solidFill>
                  <a:schemeClr val="tx2"/>
                </a:solidFill>
                <a:latin typeface="Courier New" panose="02070309020205020404" pitchFamily="49" charset="0"/>
                <a:ea typeface="宋体" panose="02010600030101010101" pitchFamily="2" charset="-122"/>
              </a:rPr>
              <a:t>[]</a:t>
            </a:r>
            <a:r>
              <a:rPr lang="en-US" altLang="zh-CN">
                <a:ea typeface="宋体" panose="02010600030101010101" pitchFamily="2" charset="-122"/>
              </a:rPr>
              <a:t>)</a:t>
            </a:r>
          </a:p>
          <a:p>
            <a:pPr lvl="1"/>
            <a:r>
              <a:rPr lang="en-US" altLang="zh-CN">
                <a:ea typeface="宋体" panose="02010600030101010101" pitchFamily="2" charset="-122"/>
              </a:rPr>
              <a:t>Not that interesting: SRMW and SRSW</a:t>
            </a:r>
          </a:p>
          <a:p>
            <a:pPr lvl="1"/>
            <a:endParaRPr lang="en-US" altLang="zh-CN">
              <a:ea typeface="宋体" panose="02010600030101010101" pitchFamily="2" charset="-122"/>
            </a:endParaRPr>
          </a:p>
        </p:txBody>
      </p:sp>
    </p:spTree>
  </p:cSld>
  <p:clrMapOvr>
    <a:masterClrMapping/>
  </p:clrMapOvr>
  <p:transition spd="slow"/>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Footer Placeholder 3">
            <a:extLst>
              <a:ext uri="{FF2B5EF4-FFF2-40B4-BE49-F238E27FC236}">
                <a16:creationId xmlns:a16="http://schemas.microsoft.com/office/drawing/2014/main" id="{5E07AEE2-F8C2-42A8-90D1-D2F9ACCC23B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54627" name="Slide Number Placeholder 4">
            <a:extLst>
              <a:ext uri="{FF2B5EF4-FFF2-40B4-BE49-F238E27FC236}">
                <a16:creationId xmlns:a16="http://schemas.microsoft.com/office/drawing/2014/main" id="{77E7B3B7-F173-4E17-92FA-7B7741425C6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5C88B48B-751D-4E9D-A138-E265085F0978}" type="slidenum">
              <a:rPr lang="ar-SA" altLang="zh-CN" sz="1400" b="0">
                <a:solidFill>
                  <a:schemeClr val="tx1"/>
                </a:solidFill>
                <a:latin typeface="Arial" panose="020B0604020202020204" pitchFamily="34" charset="0"/>
              </a:rPr>
              <a:pPr/>
              <a:t>146</a:t>
            </a:fld>
            <a:endParaRPr lang="en-US" altLang="zh-CN" sz="1400" b="0">
              <a:solidFill>
                <a:schemeClr val="tx1"/>
              </a:solidFill>
              <a:latin typeface="Arial" panose="020B0604020202020204" pitchFamily="34" charset="0"/>
              <a:ea typeface="宋体" panose="02010600030101010101" pitchFamily="2" charset="-122"/>
            </a:endParaRPr>
          </a:p>
        </p:txBody>
      </p:sp>
      <p:sp>
        <p:nvSpPr>
          <p:cNvPr id="154628" name="Rectangle 2">
            <a:extLst>
              <a:ext uri="{FF2B5EF4-FFF2-40B4-BE49-F238E27FC236}">
                <a16:creationId xmlns:a16="http://schemas.microsoft.com/office/drawing/2014/main" id="{C5DFE7B4-E448-4D19-8BF8-95F9886DE2C4}"/>
              </a:ext>
            </a:extLst>
          </p:cNvPr>
          <p:cNvSpPr>
            <a:spLocks noGrp="1" noChangeArrowheads="1"/>
          </p:cNvSpPr>
          <p:nvPr>
            <p:ph type="title"/>
          </p:nvPr>
        </p:nvSpPr>
        <p:spPr>
          <a:xfrm>
            <a:off x="685800" y="304800"/>
            <a:ext cx="7772400" cy="1143000"/>
          </a:xfrm>
        </p:spPr>
        <p:txBody>
          <a:bodyPr/>
          <a:lstStyle/>
          <a:p>
            <a:r>
              <a:rPr lang="en-US" altLang="zh-CN" sz="4000">
                <a:ea typeface="宋体" panose="02010600030101010101" pitchFamily="2" charset="-122"/>
              </a:rPr>
              <a:t>Theorem</a:t>
            </a:r>
          </a:p>
        </p:txBody>
      </p:sp>
      <p:sp>
        <p:nvSpPr>
          <p:cNvPr id="154629" name="Text Box 3">
            <a:extLst>
              <a:ext uri="{FF2B5EF4-FFF2-40B4-BE49-F238E27FC236}">
                <a16:creationId xmlns:a16="http://schemas.microsoft.com/office/drawing/2014/main" id="{C68E8FF5-0F45-44AC-9C6F-310B14B37023}"/>
              </a:ext>
            </a:extLst>
          </p:cNvPr>
          <p:cNvSpPr txBox="1">
            <a:spLocks noChangeArrowheads="1"/>
          </p:cNvSpPr>
          <p:nvPr/>
        </p:nvSpPr>
        <p:spPr bwMode="auto">
          <a:xfrm>
            <a:off x="1004888" y="1538288"/>
            <a:ext cx="7265987"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3200" b="0">
                <a:solidFill>
                  <a:schemeClr val="accent2"/>
                </a:solidFill>
                <a:latin typeface="Arial" panose="020B0604020202020204" pitchFamily="34" charset="0"/>
                <a:ea typeface="宋体" panose="02010600030101010101" pitchFamily="2" charset="-122"/>
              </a:rPr>
              <a:t>At least </a:t>
            </a:r>
            <a:r>
              <a:rPr lang="en-US" altLang="zh-CN" sz="3200" b="0">
                <a:solidFill>
                  <a:schemeClr val="tx1"/>
                </a:solidFill>
                <a:latin typeface="Arial" panose="020B0604020202020204" pitchFamily="34" charset="0"/>
                <a:ea typeface="宋体" panose="02010600030101010101" pitchFamily="2" charset="-122"/>
              </a:rPr>
              <a:t>N</a:t>
            </a:r>
            <a:r>
              <a:rPr lang="en-US" altLang="zh-CN" sz="3200" b="0">
                <a:solidFill>
                  <a:schemeClr val="accent2"/>
                </a:solidFill>
                <a:latin typeface="Arial" panose="020B0604020202020204" pitchFamily="34" charset="0"/>
                <a:ea typeface="宋体" panose="02010600030101010101" pitchFamily="2" charset="-122"/>
              </a:rPr>
              <a:t> MRSW (multi-reader/single-writer) registers are needed to solve deadlock-free mutual exclusion.</a:t>
            </a:r>
            <a:r>
              <a:rPr lang="en-US" altLang="zh-CN" sz="3200" b="0">
                <a:solidFill>
                  <a:schemeClr val="tx1"/>
                </a:solidFill>
                <a:latin typeface="Arial" panose="020B0604020202020204" pitchFamily="34" charset="0"/>
                <a:ea typeface="宋体" panose="02010600030101010101" pitchFamily="2" charset="-122"/>
              </a:rPr>
              <a:t> </a:t>
            </a:r>
          </a:p>
          <a:p>
            <a:pPr eaLnBrk="1" hangingPunct="1"/>
            <a:endParaRPr lang="en-US" altLang="zh-CN" sz="3200" b="0">
              <a:solidFill>
                <a:schemeClr val="tx1"/>
              </a:solidFill>
              <a:latin typeface="Arial" panose="020B0604020202020204" pitchFamily="34" charset="0"/>
              <a:ea typeface="宋体" panose="02010600030101010101" pitchFamily="2" charset="-122"/>
            </a:endParaRPr>
          </a:p>
          <a:p>
            <a:pPr eaLnBrk="1" hangingPunct="1"/>
            <a:r>
              <a:rPr lang="en-US" altLang="zh-CN" sz="3200" b="0">
                <a:solidFill>
                  <a:schemeClr val="tx1"/>
                </a:solidFill>
                <a:latin typeface="Arial" panose="020B0604020202020204" pitchFamily="34" charset="0"/>
                <a:ea typeface="宋体" panose="02010600030101010101" pitchFamily="2" charset="-122"/>
              </a:rPr>
              <a:t>N</a:t>
            </a:r>
            <a:r>
              <a:rPr lang="en-US" altLang="zh-CN" sz="3200" b="0">
                <a:solidFill>
                  <a:schemeClr val="accent2"/>
                </a:solidFill>
                <a:latin typeface="Arial" panose="020B0604020202020204" pitchFamily="34" charset="0"/>
                <a:ea typeface="宋体" panose="02010600030101010101" pitchFamily="2" charset="-122"/>
              </a:rPr>
              <a:t> registers like </a:t>
            </a:r>
            <a:r>
              <a:rPr lang="en-US" altLang="zh-CN" sz="3200" b="0">
                <a:solidFill>
                  <a:schemeClr val="tx2"/>
                </a:solidFill>
                <a:latin typeface="Arial" panose="020B0604020202020204" pitchFamily="34" charset="0"/>
                <a:ea typeface="宋体" panose="02010600030101010101" pitchFamily="2" charset="-122"/>
              </a:rPr>
              <a:t>Flag[]</a:t>
            </a:r>
            <a:r>
              <a:rPr lang="en-US" altLang="zh-CN" sz="3200" b="0">
                <a:solidFill>
                  <a:schemeClr val="accent2"/>
                </a:solidFill>
                <a:latin typeface="Arial" panose="020B0604020202020204" pitchFamily="34" charset="0"/>
                <a:ea typeface="宋体" panose="02010600030101010101" pitchFamily="2" charset="-122"/>
              </a:rPr>
              <a:t>…</a:t>
            </a:r>
          </a:p>
        </p:txBody>
      </p:sp>
    </p:spTree>
  </p:cSld>
  <p:clrMapOvr>
    <a:masterClrMapping/>
  </p:clrMapOvr>
  <p:transition spd="slow"/>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Footer Placeholder 3">
            <a:extLst>
              <a:ext uri="{FF2B5EF4-FFF2-40B4-BE49-F238E27FC236}">
                <a16:creationId xmlns:a16="http://schemas.microsoft.com/office/drawing/2014/main" id="{E099EC5D-A05F-48A7-A866-B8C40C99B3B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55651" name="Slide Number Placeholder 4">
            <a:extLst>
              <a:ext uri="{FF2B5EF4-FFF2-40B4-BE49-F238E27FC236}">
                <a16:creationId xmlns:a16="http://schemas.microsoft.com/office/drawing/2014/main" id="{43CA50F8-6346-460F-8B05-320EB0BB9D5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76E25735-6242-49EA-9863-B72136227A44}" type="slidenum">
              <a:rPr lang="ar-SA" altLang="zh-CN" sz="1400" b="0">
                <a:solidFill>
                  <a:schemeClr val="tx1"/>
                </a:solidFill>
                <a:latin typeface="Arial" panose="020B0604020202020204" pitchFamily="34" charset="0"/>
              </a:rPr>
              <a:pPr/>
              <a:t>147</a:t>
            </a:fld>
            <a:endParaRPr lang="en-US" altLang="zh-CN" sz="1400" b="0">
              <a:solidFill>
                <a:schemeClr val="tx1"/>
              </a:solidFill>
              <a:latin typeface="Arial" panose="020B0604020202020204" pitchFamily="34" charset="0"/>
              <a:ea typeface="宋体" panose="02010600030101010101" pitchFamily="2" charset="-122"/>
            </a:endParaRPr>
          </a:p>
        </p:txBody>
      </p:sp>
      <p:sp>
        <p:nvSpPr>
          <p:cNvPr id="155652" name="Rectangle 2">
            <a:extLst>
              <a:ext uri="{FF2B5EF4-FFF2-40B4-BE49-F238E27FC236}">
                <a16:creationId xmlns:a16="http://schemas.microsoft.com/office/drawing/2014/main" id="{B7C95775-C0AF-4FD8-A30D-5964ED8B7019}"/>
              </a:ext>
            </a:extLst>
          </p:cNvPr>
          <p:cNvSpPr>
            <a:spLocks noGrp="1" noChangeArrowheads="1"/>
          </p:cNvSpPr>
          <p:nvPr>
            <p:ph type="title"/>
          </p:nvPr>
        </p:nvSpPr>
        <p:spPr>
          <a:xfrm>
            <a:off x="700088" y="711200"/>
            <a:ext cx="7772400" cy="1143000"/>
          </a:xfrm>
        </p:spPr>
        <p:txBody>
          <a:bodyPr/>
          <a:lstStyle/>
          <a:p>
            <a:r>
              <a:rPr lang="en-US" altLang="zh-CN" sz="4000">
                <a:ea typeface="宋体" panose="02010600030101010101" pitchFamily="2" charset="-122"/>
              </a:rPr>
              <a:t>Proving Algorithmic Impossibility</a:t>
            </a:r>
          </a:p>
        </p:txBody>
      </p:sp>
      <p:grpSp>
        <p:nvGrpSpPr>
          <p:cNvPr id="155653" name="Group 28">
            <a:extLst>
              <a:ext uri="{FF2B5EF4-FFF2-40B4-BE49-F238E27FC236}">
                <a16:creationId xmlns:a16="http://schemas.microsoft.com/office/drawing/2014/main" id="{E47BAED2-82B4-4667-9A5E-93811CBEB504}"/>
              </a:ext>
            </a:extLst>
          </p:cNvPr>
          <p:cNvGrpSpPr>
            <a:grpSpLocks/>
          </p:cNvGrpSpPr>
          <p:nvPr/>
        </p:nvGrpSpPr>
        <p:grpSpPr bwMode="auto">
          <a:xfrm>
            <a:off x="7770813" y="1428750"/>
            <a:ext cx="784225" cy="668338"/>
            <a:chOff x="1043" y="2546"/>
            <a:chExt cx="869" cy="740"/>
          </a:xfrm>
        </p:grpSpPr>
        <p:sp>
          <p:nvSpPr>
            <p:cNvPr id="155660" name="Freeform 29">
              <a:extLst>
                <a:ext uri="{FF2B5EF4-FFF2-40B4-BE49-F238E27FC236}">
                  <a16:creationId xmlns:a16="http://schemas.microsoft.com/office/drawing/2014/main" id="{3DB197A4-B032-40C7-8A46-D5CA9BB0C118}"/>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5661" name="Freeform 30">
              <a:extLst>
                <a:ext uri="{FF2B5EF4-FFF2-40B4-BE49-F238E27FC236}">
                  <a16:creationId xmlns:a16="http://schemas.microsoft.com/office/drawing/2014/main" id="{49374D21-496E-4D56-9228-400C2D457EF1}"/>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5662" name="Freeform 31">
              <a:extLst>
                <a:ext uri="{FF2B5EF4-FFF2-40B4-BE49-F238E27FC236}">
                  <a16:creationId xmlns:a16="http://schemas.microsoft.com/office/drawing/2014/main" id="{6A0B7FAD-0551-4A28-BFD6-627FE5CD7F03}"/>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5663" name="Freeform 32">
              <a:extLst>
                <a:ext uri="{FF2B5EF4-FFF2-40B4-BE49-F238E27FC236}">
                  <a16:creationId xmlns:a16="http://schemas.microsoft.com/office/drawing/2014/main" id="{ECCCF172-4ACE-4797-A52B-82C18228D0DD}"/>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5664" name="AutoShape 33">
              <a:extLst>
                <a:ext uri="{FF2B5EF4-FFF2-40B4-BE49-F238E27FC236}">
                  <a16:creationId xmlns:a16="http://schemas.microsoft.com/office/drawing/2014/main" id="{19E2E7A6-2FA0-41E0-AC12-51E2ACCD038B}"/>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38100">
              <a:solidFill>
                <a:schemeClr val="tx1"/>
              </a:solidFill>
              <a:miter lim="800000"/>
              <a:headEnd/>
              <a:tailEnd/>
            </a:ln>
          </p:spPr>
          <p:txBody>
            <a:bodyPr wrap="none" anchor="ctr"/>
            <a:lstStyle/>
            <a:p>
              <a:endParaRPr lang="zh-CN" altLang="en-US"/>
            </a:p>
          </p:txBody>
        </p:sp>
        <p:sp>
          <p:nvSpPr>
            <p:cNvPr id="155665" name="Rectangle 34">
              <a:extLst>
                <a:ext uri="{FF2B5EF4-FFF2-40B4-BE49-F238E27FC236}">
                  <a16:creationId xmlns:a16="http://schemas.microsoft.com/office/drawing/2014/main" id="{4953EDD4-FC4F-423F-876B-4E5DD5C53109}"/>
                </a:ext>
              </a:extLst>
            </p:cNvPr>
            <p:cNvSpPr>
              <a:spLocks noChangeArrowheads="1"/>
            </p:cNvSpPr>
            <p:nvPr/>
          </p:nvSpPr>
          <p:spPr bwMode="auto">
            <a:xfrm>
              <a:off x="1163" y="3110"/>
              <a:ext cx="657" cy="157"/>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55666" name="Freeform 35">
              <a:extLst>
                <a:ext uri="{FF2B5EF4-FFF2-40B4-BE49-F238E27FC236}">
                  <a16:creationId xmlns:a16="http://schemas.microsoft.com/office/drawing/2014/main" id="{CBE72340-43DC-4BD6-8D55-D186B52284BF}"/>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5667" name="Freeform 36">
              <a:extLst>
                <a:ext uri="{FF2B5EF4-FFF2-40B4-BE49-F238E27FC236}">
                  <a16:creationId xmlns:a16="http://schemas.microsoft.com/office/drawing/2014/main" id="{2C5F3F3C-06D4-401D-AF5C-1B6BBA3D13F2}"/>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55654" name="Text Box 38">
            <a:extLst>
              <a:ext uri="{FF2B5EF4-FFF2-40B4-BE49-F238E27FC236}">
                <a16:creationId xmlns:a16="http://schemas.microsoft.com/office/drawing/2014/main" id="{BAB69138-29D9-4394-8C9F-574FC6EDA226}"/>
              </a:ext>
            </a:extLst>
          </p:cNvPr>
          <p:cNvSpPr txBox="1">
            <a:spLocks noChangeArrowheads="1"/>
          </p:cNvSpPr>
          <p:nvPr/>
        </p:nvSpPr>
        <p:spPr bwMode="auto">
          <a:xfrm>
            <a:off x="7837488" y="3906838"/>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800">
                <a:solidFill>
                  <a:schemeClr val="tx1"/>
                </a:solidFill>
                <a:latin typeface="Arial" panose="020B0604020202020204" pitchFamily="34" charset="0"/>
                <a:ea typeface="宋体" panose="02010600030101010101" pitchFamily="2" charset="-122"/>
              </a:rPr>
              <a:t>CS</a:t>
            </a:r>
          </a:p>
        </p:txBody>
      </p:sp>
      <p:sp>
        <p:nvSpPr>
          <p:cNvPr id="155655" name="Text Box 39">
            <a:extLst>
              <a:ext uri="{FF2B5EF4-FFF2-40B4-BE49-F238E27FC236}">
                <a16:creationId xmlns:a16="http://schemas.microsoft.com/office/drawing/2014/main" id="{10276EFF-76C9-468B-916B-F3E9B870340D}"/>
              </a:ext>
            </a:extLst>
          </p:cNvPr>
          <p:cNvSpPr txBox="1">
            <a:spLocks noChangeArrowheads="1"/>
          </p:cNvSpPr>
          <p:nvPr/>
        </p:nvSpPr>
        <p:spPr bwMode="auto">
          <a:xfrm>
            <a:off x="7675563" y="2665413"/>
            <a:ext cx="903287" cy="461962"/>
          </a:xfrm>
          <a:prstGeom prst="rect">
            <a:avLst/>
          </a:prstGeom>
          <a:solidFill>
            <a:schemeClr val="accent1">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bg1"/>
                </a:solidFill>
                <a:latin typeface="Arial" panose="020B0604020202020204" pitchFamily="34" charset="0"/>
                <a:ea typeface="宋体" panose="02010600030101010101" pitchFamily="2" charset="-122"/>
              </a:rPr>
              <a:t>write</a:t>
            </a:r>
            <a:endParaRPr lang="en-US" altLang="zh-CN" sz="2400" baseline="-25000">
              <a:solidFill>
                <a:schemeClr val="bg1"/>
              </a:solidFill>
              <a:latin typeface="Arial" panose="020B0604020202020204" pitchFamily="34" charset="0"/>
              <a:ea typeface="宋体" panose="02010600030101010101" pitchFamily="2" charset="-122"/>
            </a:endParaRPr>
          </a:p>
        </p:txBody>
      </p:sp>
      <p:sp>
        <p:nvSpPr>
          <p:cNvPr id="155656" name="Line 40">
            <a:extLst>
              <a:ext uri="{FF2B5EF4-FFF2-40B4-BE49-F238E27FC236}">
                <a16:creationId xmlns:a16="http://schemas.microsoft.com/office/drawing/2014/main" id="{313E11C3-688B-422F-A47E-0997535CD3E8}"/>
              </a:ext>
            </a:extLst>
          </p:cNvPr>
          <p:cNvSpPr>
            <a:spLocks noChangeShapeType="1"/>
          </p:cNvSpPr>
          <p:nvPr/>
        </p:nvSpPr>
        <p:spPr bwMode="auto">
          <a:xfrm>
            <a:off x="8162925" y="2198688"/>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57" name="Line 41">
            <a:extLst>
              <a:ext uri="{FF2B5EF4-FFF2-40B4-BE49-F238E27FC236}">
                <a16:creationId xmlns:a16="http://schemas.microsoft.com/office/drawing/2014/main" id="{05EC8921-7B62-4793-B39F-9986A09BB41B}"/>
              </a:ext>
            </a:extLst>
          </p:cNvPr>
          <p:cNvSpPr>
            <a:spLocks noChangeShapeType="1"/>
          </p:cNvSpPr>
          <p:nvPr/>
        </p:nvSpPr>
        <p:spPr bwMode="auto">
          <a:xfrm>
            <a:off x="8162925" y="3306763"/>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5658" name="Rectangle 44">
            <a:extLst>
              <a:ext uri="{FF2B5EF4-FFF2-40B4-BE49-F238E27FC236}">
                <a16:creationId xmlns:a16="http://schemas.microsoft.com/office/drawing/2014/main" id="{6483966C-C4D5-4425-91F3-4F8081871B88}"/>
              </a:ext>
            </a:extLst>
          </p:cNvPr>
          <p:cNvSpPr>
            <a:spLocks noChangeArrowheads="1"/>
          </p:cNvSpPr>
          <p:nvPr/>
        </p:nvSpPr>
        <p:spPr bwMode="auto">
          <a:xfrm>
            <a:off x="7940675" y="1460500"/>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C</a:t>
            </a:r>
          </a:p>
        </p:txBody>
      </p:sp>
      <p:sp>
        <p:nvSpPr>
          <p:cNvPr id="155659" name="Text Box 45">
            <a:extLst>
              <a:ext uri="{FF2B5EF4-FFF2-40B4-BE49-F238E27FC236}">
                <a16:creationId xmlns:a16="http://schemas.microsoft.com/office/drawing/2014/main" id="{02189173-3841-465C-A855-610991066997}"/>
              </a:ext>
            </a:extLst>
          </p:cNvPr>
          <p:cNvSpPr txBox="1">
            <a:spLocks noChangeArrowheads="1"/>
          </p:cNvSpPr>
          <p:nvPr/>
        </p:nvSpPr>
        <p:spPr bwMode="auto">
          <a:xfrm>
            <a:off x="1031875" y="2393950"/>
            <a:ext cx="7759700" cy="320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buFontTx/>
              <a:buChar char="•"/>
            </a:pPr>
            <a:r>
              <a:rPr lang="en-US" altLang="zh-CN" sz="3200" b="0">
                <a:solidFill>
                  <a:schemeClr val="accent2"/>
                </a:solidFill>
                <a:latin typeface="Arial" panose="020B0604020202020204" pitchFamily="34" charset="0"/>
                <a:ea typeface="宋体" panose="02010600030101010101" pitchFamily="2" charset="-122"/>
              </a:rPr>
              <a:t>To show no algorithm exists:</a:t>
            </a:r>
          </a:p>
          <a:p>
            <a:pPr lvl="1" eaLnBrk="1" hangingPunct="1">
              <a:buFontTx/>
              <a:buChar char="•"/>
            </a:pPr>
            <a:r>
              <a:rPr lang="en-US" altLang="zh-CN" sz="3200" b="0">
                <a:solidFill>
                  <a:schemeClr val="accent2"/>
                </a:solidFill>
                <a:latin typeface="Arial" panose="020B0604020202020204" pitchFamily="34" charset="0"/>
                <a:ea typeface="宋体" panose="02010600030101010101" pitchFamily="2" charset="-122"/>
              </a:rPr>
              <a:t> </a:t>
            </a:r>
            <a:r>
              <a:rPr lang="en-US" altLang="zh-CN" sz="2800" b="0">
                <a:solidFill>
                  <a:schemeClr val="accent2"/>
                </a:solidFill>
                <a:latin typeface="Arial" panose="020B0604020202020204" pitchFamily="34" charset="0"/>
                <a:ea typeface="宋体" panose="02010600030101010101" pitchFamily="2" charset="-122"/>
              </a:rPr>
              <a:t>assume by way of contradiction </a:t>
            </a:r>
          </a:p>
          <a:p>
            <a:pPr lvl="1" eaLnBrk="1" hangingPunct="1"/>
            <a:r>
              <a:rPr lang="en-US" altLang="zh-CN" sz="2800" b="0">
                <a:solidFill>
                  <a:schemeClr val="accent2"/>
                </a:solidFill>
                <a:latin typeface="Arial" panose="020B0604020202020204" pitchFamily="34" charset="0"/>
                <a:ea typeface="宋体" panose="02010600030101010101" pitchFamily="2" charset="-122"/>
              </a:rPr>
              <a:t>   one does, </a:t>
            </a:r>
          </a:p>
          <a:p>
            <a:pPr lvl="1" eaLnBrk="1" hangingPunct="1">
              <a:buFontTx/>
              <a:buChar char="•"/>
            </a:pPr>
            <a:r>
              <a:rPr lang="en-US" altLang="zh-CN" sz="2800" b="0">
                <a:solidFill>
                  <a:schemeClr val="accent2"/>
                </a:solidFill>
                <a:latin typeface="Arial" panose="020B0604020202020204" pitchFamily="34" charset="0"/>
                <a:ea typeface="宋体" panose="02010600030101010101" pitchFamily="2" charset="-122"/>
              </a:rPr>
              <a:t> show a </a:t>
            </a:r>
            <a:r>
              <a:rPr lang="en-US" altLang="zh-CN" sz="2800">
                <a:solidFill>
                  <a:srgbClr val="FF3300"/>
                </a:solidFill>
                <a:latin typeface="Arial" panose="020B0604020202020204" pitchFamily="34" charset="0"/>
                <a:ea typeface="宋体" panose="02010600030101010101" pitchFamily="2" charset="-122"/>
              </a:rPr>
              <a:t>bad execution</a:t>
            </a:r>
            <a:r>
              <a:rPr lang="en-US" altLang="zh-CN" sz="2800" b="0">
                <a:solidFill>
                  <a:schemeClr val="accent2"/>
                </a:solidFill>
                <a:latin typeface="Arial" panose="020B0604020202020204" pitchFamily="34" charset="0"/>
                <a:ea typeface="宋体" panose="02010600030101010101" pitchFamily="2" charset="-122"/>
              </a:rPr>
              <a:t> that </a:t>
            </a:r>
          </a:p>
          <a:p>
            <a:pPr lvl="1" eaLnBrk="1" hangingPunct="1"/>
            <a:r>
              <a:rPr lang="en-US" altLang="zh-CN" sz="2800" b="0">
                <a:solidFill>
                  <a:schemeClr val="accent2"/>
                </a:solidFill>
                <a:latin typeface="Arial" panose="020B0604020202020204" pitchFamily="34" charset="0"/>
                <a:ea typeface="宋体" panose="02010600030101010101" pitchFamily="2" charset="-122"/>
              </a:rPr>
              <a:t>   violates properties: </a:t>
            </a:r>
          </a:p>
          <a:p>
            <a:pPr lvl="1" eaLnBrk="1" hangingPunct="1">
              <a:buFontTx/>
              <a:buChar char="•"/>
            </a:pPr>
            <a:r>
              <a:rPr lang="en-US" altLang="zh-CN" sz="2800" b="0">
                <a:solidFill>
                  <a:schemeClr val="accent2"/>
                </a:solidFill>
                <a:latin typeface="Arial" panose="020B0604020202020204" pitchFamily="34" charset="0"/>
                <a:ea typeface="宋体" panose="02010600030101010101" pitchFamily="2" charset="-122"/>
              </a:rPr>
              <a:t> in our case assume an alg for deadlock free mutual exclusion using &lt; </a:t>
            </a:r>
            <a:r>
              <a:rPr lang="en-US" altLang="zh-CN" sz="2800" b="0">
                <a:solidFill>
                  <a:schemeClr val="tx1"/>
                </a:solidFill>
                <a:latin typeface="Arial" panose="020B0604020202020204" pitchFamily="34" charset="0"/>
                <a:ea typeface="宋体" panose="02010600030101010101" pitchFamily="2" charset="-122"/>
              </a:rPr>
              <a:t>N</a:t>
            </a:r>
            <a:r>
              <a:rPr lang="en-US" altLang="zh-CN" sz="2800" b="0">
                <a:solidFill>
                  <a:schemeClr val="accent2"/>
                </a:solidFill>
                <a:latin typeface="Arial" panose="020B0604020202020204" pitchFamily="34" charset="0"/>
                <a:ea typeface="宋体" panose="02010600030101010101" pitchFamily="2" charset="-122"/>
              </a:rPr>
              <a:t> registers</a:t>
            </a:r>
          </a:p>
        </p:txBody>
      </p:sp>
    </p:spTree>
  </p:cSld>
  <p:clrMapOvr>
    <a:masterClrMapping/>
  </p:clrMapOvr>
  <p:transition spd="slow"/>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Footer Placeholder 3">
            <a:extLst>
              <a:ext uri="{FF2B5EF4-FFF2-40B4-BE49-F238E27FC236}">
                <a16:creationId xmlns:a16="http://schemas.microsoft.com/office/drawing/2014/main" id="{B9089AF4-64DC-4BD7-8F28-A65F6D81282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56675" name="Slide Number Placeholder 4">
            <a:extLst>
              <a:ext uri="{FF2B5EF4-FFF2-40B4-BE49-F238E27FC236}">
                <a16:creationId xmlns:a16="http://schemas.microsoft.com/office/drawing/2014/main" id="{EEDFF8D7-99A0-4696-9EB9-E829150CA14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58CA7F92-D790-4D53-9610-1002D2FC439C}" type="slidenum">
              <a:rPr lang="ar-SA" altLang="zh-CN" sz="1400" b="0">
                <a:solidFill>
                  <a:schemeClr val="tx1"/>
                </a:solidFill>
                <a:latin typeface="Arial" panose="020B0604020202020204" pitchFamily="34" charset="0"/>
              </a:rPr>
              <a:pPr/>
              <a:t>148</a:t>
            </a:fld>
            <a:endParaRPr lang="en-US" altLang="zh-CN" sz="1400" b="0">
              <a:solidFill>
                <a:schemeClr val="tx1"/>
              </a:solidFill>
              <a:latin typeface="Arial" panose="020B0604020202020204" pitchFamily="34" charset="0"/>
              <a:ea typeface="宋体" panose="02010600030101010101" pitchFamily="2" charset="-122"/>
            </a:endParaRPr>
          </a:p>
        </p:txBody>
      </p:sp>
      <p:sp>
        <p:nvSpPr>
          <p:cNvPr id="156676" name="Rectangle 2">
            <a:extLst>
              <a:ext uri="{FF2B5EF4-FFF2-40B4-BE49-F238E27FC236}">
                <a16:creationId xmlns:a16="http://schemas.microsoft.com/office/drawing/2014/main" id="{30502952-06AE-46FC-A619-D7EF90BCC6E6}"/>
              </a:ext>
            </a:extLst>
          </p:cNvPr>
          <p:cNvSpPr>
            <a:spLocks noGrp="1" noChangeArrowheads="1"/>
          </p:cNvSpPr>
          <p:nvPr>
            <p:ph type="title"/>
          </p:nvPr>
        </p:nvSpPr>
        <p:spPr>
          <a:xfrm>
            <a:off x="612775" y="217488"/>
            <a:ext cx="8048625" cy="1143000"/>
          </a:xfrm>
        </p:spPr>
        <p:txBody>
          <a:bodyPr/>
          <a:lstStyle/>
          <a:p>
            <a:r>
              <a:rPr lang="en-US" altLang="zh-CN" sz="4000">
                <a:ea typeface="宋体" panose="02010600030101010101" pitchFamily="2" charset="-122"/>
              </a:rPr>
              <a:t>Proof: Need N-MRSW Registers</a:t>
            </a:r>
          </a:p>
        </p:txBody>
      </p:sp>
      <p:sp>
        <p:nvSpPr>
          <p:cNvPr id="156677" name="Text Box 3">
            <a:extLst>
              <a:ext uri="{FF2B5EF4-FFF2-40B4-BE49-F238E27FC236}">
                <a16:creationId xmlns:a16="http://schemas.microsoft.com/office/drawing/2014/main" id="{7D4F40BB-4ABD-4B94-8217-73CCAF178A20}"/>
              </a:ext>
            </a:extLst>
          </p:cNvPr>
          <p:cNvSpPr txBox="1">
            <a:spLocks noChangeArrowheads="1"/>
          </p:cNvSpPr>
          <p:nvPr/>
        </p:nvSpPr>
        <p:spPr bwMode="auto">
          <a:xfrm>
            <a:off x="933450" y="1300163"/>
            <a:ext cx="7410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800">
                <a:solidFill>
                  <a:schemeClr val="accent2"/>
                </a:solidFill>
                <a:latin typeface="Arial" panose="020B0604020202020204" pitchFamily="34" charset="0"/>
                <a:ea typeface="宋体" panose="02010600030101010101" pitchFamily="2" charset="-122"/>
              </a:rPr>
              <a:t>Each thread must write to some register</a:t>
            </a:r>
            <a:r>
              <a:rPr lang="en-US" altLang="zh-CN" sz="2800">
                <a:solidFill>
                  <a:schemeClr val="tx1"/>
                </a:solidFill>
                <a:latin typeface="Arial" panose="020B0604020202020204" pitchFamily="34" charset="0"/>
                <a:ea typeface="宋体" panose="02010600030101010101" pitchFamily="2" charset="-122"/>
              </a:rPr>
              <a:t> </a:t>
            </a:r>
          </a:p>
        </p:txBody>
      </p:sp>
      <p:sp>
        <p:nvSpPr>
          <p:cNvPr id="145414" name="Text Box 4">
            <a:extLst>
              <a:ext uri="{FF2B5EF4-FFF2-40B4-BE49-F238E27FC236}">
                <a16:creationId xmlns:a16="http://schemas.microsoft.com/office/drawing/2014/main" id="{5BB8E045-2904-4318-AF58-4BFEAA73C0DF}"/>
              </a:ext>
            </a:extLst>
          </p:cNvPr>
          <p:cNvSpPr txBox="1">
            <a:spLocks noChangeArrowheads="1"/>
          </p:cNvSpPr>
          <p:nvPr/>
        </p:nvSpPr>
        <p:spPr bwMode="auto">
          <a:xfrm>
            <a:off x="847725" y="5341938"/>
            <a:ext cx="7324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eaLnBrk="1" hangingPunct="1"/>
            <a:r>
              <a:rPr lang="en-US" altLang="zh-CN" sz="2800">
                <a:solidFill>
                  <a:schemeClr val="accent2"/>
                </a:solidFill>
                <a:latin typeface="Arial" panose="020B0604020202020204" pitchFamily="34" charset="0"/>
                <a:ea typeface="宋体" panose="02010600030101010101" pitchFamily="2" charset="-122"/>
              </a:rPr>
              <a:t>…can’t tell whether </a:t>
            </a:r>
            <a:r>
              <a:rPr lang="en-US" altLang="zh-CN" sz="2800">
                <a:solidFill>
                  <a:srgbClr val="FF0000"/>
                </a:solidFill>
                <a:latin typeface="Arial" panose="020B0604020202020204" pitchFamily="34" charset="0"/>
                <a:ea typeface="宋体" panose="02010600030101010101" pitchFamily="2" charset="-122"/>
              </a:rPr>
              <a:t>A</a:t>
            </a:r>
            <a:r>
              <a:rPr lang="en-US" altLang="zh-CN" sz="2800">
                <a:solidFill>
                  <a:schemeClr val="accent2"/>
                </a:solidFill>
                <a:latin typeface="Arial" panose="020B0604020202020204" pitchFamily="34" charset="0"/>
                <a:ea typeface="宋体" panose="02010600030101010101" pitchFamily="2" charset="-122"/>
              </a:rPr>
              <a:t> is in critical section</a:t>
            </a:r>
            <a:r>
              <a:rPr lang="en-US" altLang="zh-CN" sz="2800">
                <a:solidFill>
                  <a:schemeClr val="tx1"/>
                </a:solidFill>
                <a:latin typeface="Arial" panose="020B0604020202020204" pitchFamily="34" charset="0"/>
                <a:ea typeface="宋体" panose="02010600030101010101" pitchFamily="2" charset="-122"/>
              </a:rPr>
              <a:t> </a:t>
            </a:r>
          </a:p>
        </p:txBody>
      </p:sp>
      <p:sp>
        <p:nvSpPr>
          <p:cNvPr id="140295" name="Text Box 5">
            <a:extLst>
              <a:ext uri="{FF2B5EF4-FFF2-40B4-BE49-F238E27FC236}">
                <a16:creationId xmlns:a16="http://schemas.microsoft.com/office/drawing/2014/main" id="{BD33FCD0-03BB-4A8E-89DB-1F728763CF5A}"/>
              </a:ext>
            </a:extLst>
          </p:cNvPr>
          <p:cNvSpPr txBox="1">
            <a:spLocks noChangeArrowheads="1"/>
          </p:cNvSpPr>
          <p:nvPr/>
        </p:nvSpPr>
        <p:spPr bwMode="auto">
          <a:xfrm>
            <a:off x="3830638" y="3351213"/>
            <a:ext cx="903287" cy="461962"/>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bg1"/>
                </a:solidFill>
                <a:latin typeface="Arial" panose="020B0604020202020204" pitchFamily="34" charset="0"/>
                <a:ea typeface="宋体" panose="02010600030101010101" pitchFamily="2" charset="-122"/>
              </a:rPr>
              <a:t>write</a:t>
            </a:r>
            <a:endParaRPr lang="en-US" altLang="zh-CN" sz="2400" baseline="-25000">
              <a:solidFill>
                <a:schemeClr val="bg1"/>
              </a:solidFill>
              <a:latin typeface="Arial" panose="020B0604020202020204" pitchFamily="34" charset="0"/>
              <a:ea typeface="宋体" panose="02010600030101010101" pitchFamily="2" charset="-122"/>
            </a:endParaRPr>
          </a:p>
        </p:txBody>
      </p:sp>
      <p:sp>
        <p:nvSpPr>
          <p:cNvPr id="140296" name="Line 6">
            <a:extLst>
              <a:ext uri="{FF2B5EF4-FFF2-40B4-BE49-F238E27FC236}">
                <a16:creationId xmlns:a16="http://schemas.microsoft.com/office/drawing/2014/main" id="{B0865204-A6DA-4CA1-A37B-604CC249722A}"/>
              </a:ext>
            </a:extLst>
          </p:cNvPr>
          <p:cNvSpPr>
            <a:spLocks noChangeShapeType="1"/>
          </p:cNvSpPr>
          <p:nvPr/>
        </p:nvSpPr>
        <p:spPr bwMode="auto">
          <a:xfrm>
            <a:off x="4318000" y="2892425"/>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297" name="Line 7">
            <a:extLst>
              <a:ext uri="{FF2B5EF4-FFF2-40B4-BE49-F238E27FC236}">
                <a16:creationId xmlns:a16="http://schemas.microsoft.com/office/drawing/2014/main" id="{8E477CB0-31DA-4939-955B-15861F618DE5}"/>
              </a:ext>
            </a:extLst>
          </p:cNvPr>
          <p:cNvSpPr>
            <a:spLocks noChangeShapeType="1"/>
          </p:cNvSpPr>
          <p:nvPr/>
        </p:nvSpPr>
        <p:spPr bwMode="auto">
          <a:xfrm>
            <a:off x="4318000" y="40005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298" name="Line 8">
            <a:extLst>
              <a:ext uri="{FF2B5EF4-FFF2-40B4-BE49-F238E27FC236}">
                <a16:creationId xmlns:a16="http://schemas.microsoft.com/office/drawing/2014/main" id="{0A621D54-8044-4D2F-89C8-46E750C019C1}"/>
              </a:ext>
            </a:extLst>
          </p:cNvPr>
          <p:cNvSpPr>
            <a:spLocks noChangeShapeType="1"/>
          </p:cNvSpPr>
          <p:nvPr/>
        </p:nvSpPr>
        <p:spPr bwMode="auto">
          <a:xfrm>
            <a:off x="2352675" y="2933700"/>
            <a:ext cx="0" cy="1447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299" name="Text Box 9">
            <a:extLst>
              <a:ext uri="{FF2B5EF4-FFF2-40B4-BE49-F238E27FC236}">
                <a16:creationId xmlns:a16="http://schemas.microsoft.com/office/drawing/2014/main" id="{F5B92941-9E13-4F38-96CF-E9714E8F00FE}"/>
              </a:ext>
            </a:extLst>
          </p:cNvPr>
          <p:cNvSpPr txBox="1">
            <a:spLocks noChangeArrowheads="1"/>
          </p:cNvSpPr>
          <p:nvPr/>
        </p:nvSpPr>
        <p:spPr bwMode="auto">
          <a:xfrm>
            <a:off x="1951038" y="460057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eaLnBrk="1" hangingPunct="1"/>
            <a:r>
              <a:rPr lang="en-US" altLang="zh-CN" sz="2800">
                <a:solidFill>
                  <a:srgbClr val="FF0000"/>
                </a:solidFill>
                <a:latin typeface="Arial" panose="020B0604020202020204" pitchFamily="34" charset="0"/>
                <a:ea typeface="宋体" panose="02010600030101010101" pitchFamily="2" charset="-122"/>
              </a:rPr>
              <a:t>CS</a:t>
            </a:r>
          </a:p>
        </p:txBody>
      </p:sp>
      <p:grpSp>
        <p:nvGrpSpPr>
          <p:cNvPr id="156684" name="Group 10">
            <a:extLst>
              <a:ext uri="{FF2B5EF4-FFF2-40B4-BE49-F238E27FC236}">
                <a16:creationId xmlns:a16="http://schemas.microsoft.com/office/drawing/2014/main" id="{2A55FAB0-D5B8-4DFD-8AF8-2650561BA869}"/>
              </a:ext>
            </a:extLst>
          </p:cNvPr>
          <p:cNvGrpSpPr>
            <a:grpSpLocks/>
          </p:cNvGrpSpPr>
          <p:nvPr/>
        </p:nvGrpSpPr>
        <p:grpSpPr bwMode="auto">
          <a:xfrm>
            <a:off x="1960563" y="2122488"/>
            <a:ext cx="784225" cy="668337"/>
            <a:chOff x="1043" y="2546"/>
            <a:chExt cx="869" cy="740"/>
          </a:xfrm>
        </p:grpSpPr>
        <p:sp>
          <p:nvSpPr>
            <p:cNvPr id="156711" name="Freeform 11">
              <a:extLst>
                <a:ext uri="{FF2B5EF4-FFF2-40B4-BE49-F238E27FC236}">
                  <a16:creationId xmlns:a16="http://schemas.microsoft.com/office/drawing/2014/main" id="{10860F1C-360E-4E83-BBC9-58BE3021E7DB}"/>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6712" name="Freeform 12">
              <a:extLst>
                <a:ext uri="{FF2B5EF4-FFF2-40B4-BE49-F238E27FC236}">
                  <a16:creationId xmlns:a16="http://schemas.microsoft.com/office/drawing/2014/main" id="{BFA86453-8DBF-4B3F-8CD0-DC36533CF231}"/>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6713" name="Freeform 13">
              <a:extLst>
                <a:ext uri="{FF2B5EF4-FFF2-40B4-BE49-F238E27FC236}">
                  <a16:creationId xmlns:a16="http://schemas.microsoft.com/office/drawing/2014/main" id="{5D86842F-FC53-402A-9046-F5055ED11BD7}"/>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6714" name="Freeform 14">
              <a:extLst>
                <a:ext uri="{FF2B5EF4-FFF2-40B4-BE49-F238E27FC236}">
                  <a16:creationId xmlns:a16="http://schemas.microsoft.com/office/drawing/2014/main" id="{874E07B4-E603-4CB6-89B4-88A667161144}"/>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6715" name="AutoShape 15">
              <a:extLst>
                <a:ext uri="{FF2B5EF4-FFF2-40B4-BE49-F238E27FC236}">
                  <a16:creationId xmlns:a16="http://schemas.microsoft.com/office/drawing/2014/main" id="{71BAA743-E2A0-4C76-81AB-067F2132288A}"/>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zh-CN" altLang="en-US"/>
            </a:p>
          </p:txBody>
        </p:sp>
        <p:sp>
          <p:nvSpPr>
            <p:cNvPr id="156716" name="Rectangle 16">
              <a:extLst>
                <a:ext uri="{FF2B5EF4-FFF2-40B4-BE49-F238E27FC236}">
                  <a16:creationId xmlns:a16="http://schemas.microsoft.com/office/drawing/2014/main" id="{BFE3B299-84FF-4DBF-8226-30B51EC64D5A}"/>
                </a:ext>
              </a:extLst>
            </p:cNvPr>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56717" name="Freeform 17">
              <a:extLst>
                <a:ext uri="{FF2B5EF4-FFF2-40B4-BE49-F238E27FC236}">
                  <a16:creationId xmlns:a16="http://schemas.microsoft.com/office/drawing/2014/main" id="{5D57A945-5D4D-4162-A597-1274A745F6B0}"/>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6718" name="Freeform 18">
              <a:extLst>
                <a:ext uri="{FF2B5EF4-FFF2-40B4-BE49-F238E27FC236}">
                  <a16:creationId xmlns:a16="http://schemas.microsoft.com/office/drawing/2014/main" id="{C05C867B-2049-4B8B-84EE-3179A470A203}"/>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grpSp>
        <p:nvGrpSpPr>
          <p:cNvPr id="156685" name="Group 19">
            <a:extLst>
              <a:ext uri="{FF2B5EF4-FFF2-40B4-BE49-F238E27FC236}">
                <a16:creationId xmlns:a16="http://schemas.microsoft.com/office/drawing/2014/main" id="{A486F303-52C4-4439-948B-E7D6AA13B617}"/>
              </a:ext>
            </a:extLst>
          </p:cNvPr>
          <p:cNvGrpSpPr>
            <a:grpSpLocks/>
          </p:cNvGrpSpPr>
          <p:nvPr/>
        </p:nvGrpSpPr>
        <p:grpSpPr bwMode="auto">
          <a:xfrm>
            <a:off x="3925888" y="2122488"/>
            <a:ext cx="784225" cy="668337"/>
            <a:chOff x="1043" y="2546"/>
            <a:chExt cx="869" cy="740"/>
          </a:xfrm>
        </p:grpSpPr>
        <p:sp>
          <p:nvSpPr>
            <p:cNvPr id="156703" name="Freeform 20">
              <a:extLst>
                <a:ext uri="{FF2B5EF4-FFF2-40B4-BE49-F238E27FC236}">
                  <a16:creationId xmlns:a16="http://schemas.microsoft.com/office/drawing/2014/main" id="{9D8D799B-E1C7-43D7-9143-1B2AC968E311}"/>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6704" name="Freeform 21">
              <a:extLst>
                <a:ext uri="{FF2B5EF4-FFF2-40B4-BE49-F238E27FC236}">
                  <a16:creationId xmlns:a16="http://schemas.microsoft.com/office/drawing/2014/main" id="{F7FD8F54-7CE6-4532-8F0B-016583DCB78D}"/>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6705" name="Freeform 22">
              <a:extLst>
                <a:ext uri="{FF2B5EF4-FFF2-40B4-BE49-F238E27FC236}">
                  <a16:creationId xmlns:a16="http://schemas.microsoft.com/office/drawing/2014/main" id="{22C81FE1-9F63-4B2C-8BB9-21D28DF5F649}"/>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6706" name="Freeform 23">
              <a:extLst>
                <a:ext uri="{FF2B5EF4-FFF2-40B4-BE49-F238E27FC236}">
                  <a16:creationId xmlns:a16="http://schemas.microsoft.com/office/drawing/2014/main" id="{2386103B-3B25-4551-BD66-3E1A2145B142}"/>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6707" name="AutoShape 24">
              <a:extLst>
                <a:ext uri="{FF2B5EF4-FFF2-40B4-BE49-F238E27FC236}">
                  <a16:creationId xmlns:a16="http://schemas.microsoft.com/office/drawing/2014/main" id="{51EBFE5D-2957-4DBF-A879-E45E78D83E08}"/>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zh-CN" altLang="en-US"/>
            </a:p>
          </p:txBody>
        </p:sp>
        <p:sp>
          <p:nvSpPr>
            <p:cNvPr id="156708" name="Rectangle 25">
              <a:extLst>
                <a:ext uri="{FF2B5EF4-FFF2-40B4-BE49-F238E27FC236}">
                  <a16:creationId xmlns:a16="http://schemas.microsoft.com/office/drawing/2014/main" id="{459BA514-F0A0-43E3-8AA1-1F26FD0D0849}"/>
                </a:ext>
              </a:extLst>
            </p:cNvPr>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56709" name="Freeform 26">
              <a:extLst>
                <a:ext uri="{FF2B5EF4-FFF2-40B4-BE49-F238E27FC236}">
                  <a16:creationId xmlns:a16="http://schemas.microsoft.com/office/drawing/2014/main" id="{2C8639F6-8D9B-4E8A-AF08-8EF0AFD3863A}"/>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6710" name="Freeform 27">
              <a:extLst>
                <a:ext uri="{FF2B5EF4-FFF2-40B4-BE49-F238E27FC236}">
                  <a16:creationId xmlns:a16="http://schemas.microsoft.com/office/drawing/2014/main" id="{71BD87A3-E380-4EFC-8CEE-1BAC2E10736C}"/>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grpSp>
        <p:nvGrpSpPr>
          <p:cNvPr id="156686" name="Group 28">
            <a:extLst>
              <a:ext uri="{FF2B5EF4-FFF2-40B4-BE49-F238E27FC236}">
                <a16:creationId xmlns:a16="http://schemas.microsoft.com/office/drawing/2014/main" id="{B914F527-AC75-41D1-8308-AB46E8939FEC}"/>
              </a:ext>
            </a:extLst>
          </p:cNvPr>
          <p:cNvGrpSpPr>
            <a:grpSpLocks/>
          </p:cNvGrpSpPr>
          <p:nvPr/>
        </p:nvGrpSpPr>
        <p:grpSpPr bwMode="auto">
          <a:xfrm>
            <a:off x="6303963" y="2122488"/>
            <a:ext cx="784225" cy="668337"/>
            <a:chOff x="1043" y="2546"/>
            <a:chExt cx="869" cy="740"/>
          </a:xfrm>
        </p:grpSpPr>
        <p:sp>
          <p:nvSpPr>
            <p:cNvPr id="156695" name="Freeform 29">
              <a:extLst>
                <a:ext uri="{FF2B5EF4-FFF2-40B4-BE49-F238E27FC236}">
                  <a16:creationId xmlns:a16="http://schemas.microsoft.com/office/drawing/2014/main" id="{097F299A-24E3-4848-846D-396E7266E9AC}"/>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6696" name="Freeform 30">
              <a:extLst>
                <a:ext uri="{FF2B5EF4-FFF2-40B4-BE49-F238E27FC236}">
                  <a16:creationId xmlns:a16="http://schemas.microsoft.com/office/drawing/2014/main" id="{A2FBC80B-49D6-4981-9223-A13BA462DBDF}"/>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6697" name="Freeform 31">
              <a:extLst>
                <a:ext uri="{FF2B5EF4-FFF2-40B4-BE49-F238E27FC236}">
                  <a16:creationId xmlns:a16="http://schemas.microsoft.com/office/drawing/2014/main" id="{88DD3920-0B7A-40B2-8F31-EE20188B3149}"/>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6698" name="Freeform 32">
              <a:extLst>
                <a:ext uri="{FF2B5EF4-FFF2-40B4-BE49-F238E27FC236}">
                  <a16:creationId xmlns:a16="http://schemas.microsoft.com/office/drawing/2014/main" id="{AD9F986F-A174-48A7-A1D2-FA23C9FB91D5}"/>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6699" name="AutoShape 33">
              <a:extLst>
                <a:ext uri="{FF2B5EF4-FFF2-40B4-BE49-F238E27FC236}">
                  <a16:creationId xmlns:a16="http://schemas.microsoft.com/office/drawing/2014/main" id="{1AD81CEC-9E0D-4470-B87D-3D07EA80F535}"/>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38100">
              <a:solidFill>
                <a:schemeClr val="tx1"/>
              </a:solidFill>
              <a:miter lim="800000"/>
              <a:headEnd/>
              <a:tailEnd/>
            </a:ln>
          </p:spPr>
          <p:txBody>
            <a:bodyPr wrap="none" anchor="ctr"/>
            <a:lstStyle/>
            <a:p>
              <a:endParaRPr lang="zh-CN" altLang="en-US"/>
            </a:p>
          </p:txBody>
        </p:sp>
        <p:sp>
          <p:nvSpPr>
            <p:cNvPr id="156700" name="Rectangle 34">
              <a:extLst>
                <a:ext uri="{FF2B5EF4-FFF2-40B4-BE49-F238E27FC236}">
                  <a16:creationId xmlns:a16="http://schemas.microsoft.com/office/drawing/2014/main" id="{BD864169-8250-4B5C-B72C-36E921F0FF96}"/>
                </a:ext>
              </a:extLst>
            </p:cNvPr>
            <p:cNvSpPr>
              <a:spLocks noChangeArrowheads="1"/>
            </p:cNvSpPr>
            <p:nvPr/>
          </p:nvSpPr>
          <p:spPr bwMode="auto">
            <a:xfrm>
              <a:off x="1163" y="3110"/>
              <a:ext cx="657" cy="157"/>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56701" name="Freeform 35">
              <a:extLst>
                <a:ext uri="{FF2B5EF4-FFF2-40B4-BE49-F238E27FC236}">
                  <a16:creationId xmlns:a16="http://schemas.microsoft.com/office/drawing/2014/main" id="{19A96FBA-5857-4123-A060-F3A4AE495EB1}"/>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56702" name="Freeform 36">
              <a:extLst>
                <a:ext uri="{FF2B5EF4-FFF2-40B4-BE49-F238E27FC236}">
                  <a16:creationId xmlns:a16="http://schemas.microsoft.com/office/drawing/2014/main" id="{97534D44-064E-48C1-BE8F-417E6C00BB82}"/>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40303" name="Text Box 37">
            <a:extLst>
              <a:ext uri="{FF2B5EF4-FFF2-40B4-BE49-F238E27FC236}">
                <a16:creationId xmlns:a16="http://schemas.microsoft.com/office/drawing/2014/main" id="{2A3F99C1-DFDA-495C-8E70-47C009A12C14}"/>
              </a:ext>
            </a:extLst>
          </p:cNvPr>
          <p:cNvSpPr txBox="1">
            <a:spLocks noChangeArrowheads="1"/>
          </p:cNvSpPr>
          <p:nvPr/>
        </p:nvSpPr>
        <p:spPr bwMode="auto">
          <a:xfrm>
            <a:off x="3992563" y="460057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800">
                <a:solidFill>
                  <a:schemeClr val="tx1"/>
                </a:solidFill>
                <a:latin typeface="Arial" panose="020B0604020202020204" pitchFamily="34" charset="0"/>
                <a:ea typeface="宋体" panose="02010600030101010101" pitchFamily="2" charset="-122"/>
              </a:rPr>
              <a:t>CS</a:t>
            </a:r>
          </a:p>
        </p:txBody>
      </p:sp>
      <p:sp>
        <p:nvSpPr>
          <p:cNvPr id="140304" name="Text Box 38">
            <a:extLst>
              <a:ext uri="{FF2B5EF4-FFF2-40B4-BE49-F238E27FC236}">
                <a16:creationId xmlns:a16="http://schemas.microsoft.com/office/drawing/2014/main" id="{F9EDA3BB-42A7-42AF-9E2D-7AAF0F8CB5E3}"/>
              </a:ext>
            </a:extLst>
          </p:cNvPr>
          <p:cNvSpPr txBox="1">
            <a:spLocks noChangeArrowheads="1"/>
          </p:cNvSpPr>
          <p:nvPr/>
        </p:nvSpPr>
        <p:spPr bwMode="auto">
          <a:xfrm>
            <a:off x="6370638" y="460057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800">
                <a:solidFill>
                  <a:schemeClr val="tx1"/>
                </a:solidFill>
                <a:latin typeface="Arial" panose="020B0604020202020204" pitchFamily="34" charset="0"/>
                <a:ea typeface="宋体" panose="02010600030101010101" pitchFamily="2" charset="-122"/>
              </a:rPr>
              <a:t>CS</a:t>
            </a:r>
          </a:p>
        </p:txBody>
      </p:sp>
      <p:sp>
        <p:nvSpPr>
          <p:cNvPr id="140305" name="Text Box 39">
            <a:extLst>
              <a:ext uri="{FF2B5EF4-FFF2-40B4-BE49-F238E27FC236}">
                <a16:creationId xmlns:a16="http://schemas.microsoft.com/office/drawing/2014/main" id="{EFB8265F-C9BF-405D-9FBD-8874A103E0A2}"/>
              </a:ext>
            </a:extLst>
          </p:cNvPr>
          <p:cNvSpPr txBox="1">
            <a:spLocks noChangeArrowheads="1"/>
          </p:cNvSpPr>
          <p:nvPr/>
        </p:nvSpPr>
        <p:spPr bwMode="auto">
          <a:xfrm>
            <a:off x="6208713" y="3359150"/>
            <a:ext cx="903287" cy="461963"/>
          </a:xfrm>
          <a:prstGeom prst="rect">
            <a:avLst/>
          </a:prstGeom>
          <a:solidFill>
            <a:schemeClr val="accent1">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bg1"/>
                </a:solidFill>
                <a:latin typeface="Arial" panose="020B0604020202020204" pitchFamily="34" charset="0"/>
                <a:ea typeface="宋体" panose="02010600030101010101" pitchFamily="2" charset="-122"/>
              </a:rPr>
              <a:t>write</a:t>
            </a:r>
            <a:endParaRPr lang="en-US" altLang="zh-CN" sz="2400" baseline="-25000">
              <a:solidFill>
                <a:schemeClr val="bg1"/>
              </a:solidFill>
              <a:latin typeface="Arial" panose="020B0604020202020204" pitchFamily="34" charset="0"/>
              <a:ea typeface="宋体" panose="02010600030101010101" pitchFamily="2" charset="-122"/>
            </a:endParaRPr>
          </a:p>
        </p:txBody>
      </p:sp>
      <p:sp>
        <p:nvSpPr>
          <p:cNvPr id="140306" name="Line 40">
            <a:extLst>
              <a:ext uri="{FF2B5EF4-FFF2-40B4-BE49-F238E27FC236}">
                <a16:creationId xmlns:a16="http://schemas.microsoft.com/office/drawing/2014/main" id="{186CFC75-2C04-47B1-89B4-D92FDB04C1D0}"/>
              </a:ext>
            </a:extLst>
          </p:cNvPr>
          <p:cNvSpPr>
            <a:spLocks noChangeShapeType="1"/>
          </p:cNvSpPr>
          <p:nvPr/>
        </p:nvSpPr>
        <p:spPr bwMode="auto">
          <a:xfrm>
            <a:off x="6696075" y="2892425"/>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0307" name="Line 41">
            <a:extLst>
              <a:ext uri="{FF2B5EF4-FFF2-40B4-BE49-F238E27FC236}">
                <a16:creationId xmlns:a16="http://schemas.microsoft.com/office/drawing/2014/main" id="{755E07ED-D9FD-427D-8EAC-BAF724EC22F0}"/>
              </a:ext>
            </a:extLst>
          </p:cNvPr>
          <p:cNvSpPr>
            <a:spLocks noChangeShapeType="1"/>
          </p:cNvSpPr>
          <p:nvPr/>
        </p:nvSpPr>
        <p:spPr bwMode="auto">
          <a:xfrm>
            <a:off x="6696075" y="4000500"/>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6692" name="Rectangle 42">
            <a:extLst>
              <a:ext uri="{FF2B5EF4-FFF2-40B4-BE49-F238E27FC236}">
                <a16:creationId xmlns:a16="http://schemas.microsoft.com/office/drawing/2014/main" id="{1FEF7D05-011A-4A99-A7A4-5800A03D1D6F}"/>
              </a:ext>
            </a:extLst>
          </p:cNvPr>
          <p:cNvSpPr>
            <a:spLocks noChangeArrowheads="1"/>
          </p:cNvSpPr>
          <p:nvPr/>
        </p:nvSpPr>
        <p:spPr bwMode="auto">
          <a:xfrm>
            <a:off x="2130425" y="21542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A</a:t>
            </a:r>
          </a:p>
        </p:txBody>
      </p:sp>
      <p:sp>
        <p:nvSpPr>
          <p:cNvPr id="156693" name="Rectangle 43">
            <a:extLst>
              <a:ext uri="{FF2B5EF4-FFF2-40B4-BE49-F238E27FC236}">
                <a16:creationId xmlns:a16="http://schemas.microsoft.com/office/drawing/2014/main" id="{92683530-D1B8-4106-8F4F-5DD67BFF6B77}"/>
              </a:ext>
            </a:extLst>
          </p:cNvPr>
          <p:cNvSpPr>
            <a:spLocks noChangeArrowheads="1"/>
          </p:cNvSpPr>
          <p:nvPr/>
        </p:nvSpPr>
        <p:spPr bwMode="auto">
          <a:xfrm>
            <a:off x="4095750" y="216852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B</a:t>
            </a:r>
          </a:p>
        </p:txBody>
      </p:sp>
      <p:sp>
        <p:nvSpPr>
          <p:cNvPr id="156694" name="Rectangle 44">
            <a:extLst>
              <a:ext uri="{FF2B5EF4-FFF2-40B4-BE49-F238E27FC236}">
                <a16:creationId xmlns:a16="http://schemas.microsoft.com/office/drawing/2014/main" id="{00D92358-9A1C-465C-91CE-780BDDB20080}"/>
              </a:ext>
            </a:extLst>
          </p:cNvPr>
          <p:cNvSpPr>
            <a:spLocks noChangeArrowheads="1"/>
          </p:cNvSpPr>
          <p:nvPr/>
        </p:nvSpPr>
        <p:spPr bwMode="auto">
          <a:xfrm>
            <a:off x="6473825" y="2154238"/>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C</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02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029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02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02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02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03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030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030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030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030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5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4" grpId="0"/>
      <p:bldP spid="140295" grpId="0" animBg="1"/>
      <p:bldP spid="140299" grpId="0"/>
      <p:bldP spid="140303" grpId="0"/>
      <p:bldP spid="140304" grpId="0"/>
      <p:bldP spid="140305"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Footer Placeholder 3">
            <a:extLst>
              <a:ext uri="{FF2B5EF4-FFF2-40B4-BE49-F238E27FC236}">
                <a16:creationId xmlns:a16="http://schemas.microsoft.com/office/drawing/2014/main" id="{3F46D91D-D748-4860-BB2E-061EEAFA3A9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57699" name="Slide Number Placeholder 4">
            <a:extLst>
              <a:ext uri="{FF2B5EF4-FFF2-40B4-BE49-F238E27FC236}">
                <a16:creationId xmlns:a16="http://schemas.microsoft.com/office/drawing/2014/main" id="{13A27600-85B4-413A-9B56-23096B584F5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2CD6CB51-311A-422A-9853-A3445DF1804B}" type="slidenum">
              <a:rPr lang="ar-SA" altLang="zh-CN" sz="1400" b="0">
                <a:solidFill>
                  <a:schemeClr val="tx1"/>
                </a:solidFill>
                <a:latin typeface="Arial" panose="020B0604020202020204" pitchFamily="34" charset="0"/>
              </a:rPr>
              <a:pPr/>
              <a:t>149</a:t>
            </a:fld>
            <a:endParaRPr lang="en-US" altLang="zh-CN" sz="1400" b="0">
              <a:solidFill>
                <a:schemeClr val="tx1"/>
              </a:solidFill>
              <a:latin typeface="Arial" panose="020B0604020202020204" pitchFamily="34" charset="0"/>
              <a:ea typeface="宋体" panose="02010600030101010101" pitchFamily="2" charset="-122"/>
            </a:endParaRPr>
          </a:p>
        </p:txBody>
      </p:sp>
      <p:sp>
        <p:nvSpPr>
          <p:cNvPr id="157700" name="Rectangle 2">
            <a:extLst>
              <a:ext uri="{FF2B5EF4-FFF2-40B4-BE49-F238E27FC236}">
                <a16:creationId xmlns:a16="http://schemas.microsoft.com/office/drawing/2014/main" id="{19C00E60-23EC-4E27-ABF7-EDF98F3AD031}"/>
              </a:ext>
            </a:extLst>
          </p:cNvPr>
          <p:cNvSpPr>
            <a:spLocks noGrp="1" noChangeArrowheads="1"/>
          </p:cNvSpPr>
          <p:nvPr>
            <p:ph type="title"/>
          </p:nvPr>
        </p:nvSpPr>
        <p:spPr/>
        <p:txBody>
          <a:bodyPr/>
          <a:lstStyle/>
          <a:p>
            <a:r>
              <a:rPr lang="en-US" altLang="zh-CN">
                <a:ea typeface="宋体" panose="02010600030101010101" pitchFamily="2" charset="-122"/>
              </a:rPr>
              <a:t>Upper Bound</a:t>
            </a:r>
          </a:p>
        </p:txBody>
      </p:sp>
      <p:sp>
        <p:nvSpPr>
          <p:cNvPr id="157701" name="Rectangle 3">
            <a:extLst>
              <a:ext uri="{FF2B5EF4-FFF2-40B4-BE49-F238E27FC236}">
                <a16:creationId xmlns:a16="http://schemas.microsoft.com/office/drawing/2014/main" id="{B01F73C5-8694-468D-9735-1772699BD445}"/>
              </a:ext>
            </a:extLst>
          </p:cNvPr>
          <p:cNvSpPr>
            <a:spLocks noGrp="1" noChangeArrowheads="1"/>
          </p:cNvSpPr>
          <p:nvPr>
            <p:ph type="body" idx="1"/>
          </p:nvPr>
        </p:nvSpPr>
        <p:spPr/>
        <p:txBody>
          <a:bodyPr/>
          <a:lstStyle/>
          <a:p>
            <a:r>
              <a:rPr lang="en-US" altLang="zh-CN">
                <a:ea typeface="宋体" panose="02010600030101010101" pitchFamily="2" charset="-122"/>
              </a:rPr>
              <a:t>Bakery algorithm</a:t>
            </a:r>
          </a:p>
          <a:p>
            <a:pPr lvl="1"/>
            <a:r>
              <a:rPr lang="en-US" altLang="zh-CN">
                <a:ea typeface="宋体" panose="02010600030101010101" pitchFamily="2" charset="-122"/>
              </a:rPr>
              <a:t>Uses </a:t>
            </a:r>
            <a:r>
              <a:rPr lang="en-US" altLang="zh-CN" b="1">
                <a:solidFill>
                  <a:schemeClr val="tx1"/>
                </a:solidFill>
                <a:ea typeface="宋体" panose="02010600030101010101" pitchFamily="2" charset="-122"/>
              </a:rPr>
              <a:t>2N</a:t>
            </a:r>
            <a:r>
              <a:rPr lang="en-US" altLang="zh-CN">
                <a:ea typeface="宋体" panose="02010600030101010101" pitchFamily="2" charset="-122"/>
              </a:rPr>
              <a:t> MRSW registers</a:t>
            </a:r>
          </a:p>
          <a:p>
            <a:r>
              <a:rPr lang="en-US" altLang="zh-CN">
                <a:ea typeface="宋体" panose="02010600030101010101" pitchFamily="2" charset="-122"/>
              </a:rPr>
              <a:t>So the bound is (pretty) tight</a:t>
            </a:r>
          </a:p>
          <a:p>
            <a:r>
              <a:rPr lang="en-US" altLang="zh-CN">
                <a:ea typeface="宋体" panose="02010600030101010101" pitchFamily="2" charset="-122"/>
              </a:rPr>
              <a:t>But what if we use MRMW registers?</a:t>
            </a:r>
          </a:p>
          <a:p>
            <a:pPr lvl="1"/>
            <a:r>
              <a:rPr lang="en-US" altLang="zh-CN">
                <a:ea typeface="宋体" panose="02010600030101010101" pitchFamily="2" charset="-122"/>
              </a:rPr>
              <a:t>Like </a:t>
            </a:r>
            <a:r>
              <a:rPr lang="en-US" altLang="zh-CN" b="1">
                <a:solidFill>
                  <a:schemeClr val="tx1"/>
                </a:solidFill>
                <a:ea typeface="宋体" panose="02010600030101010101" pitchFamily="2" charset="-122"/>
              </a:rPr>
              <a:t>victim[]</a:t>
            </a:r>
            <a:r>
              <a:rPr lang="en-US" altLang="zh-CN">
                <a:ea typeface="宋体" panose="02010600030101010101" pitchFamily="2" charset="-122"/>
              </a:rPr>
              <a:t> ?</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a:extLst>
              <a:ext uri="{FF2B5EF4-FFF2-40B4-BE49-F238E27FC236}">
                <a16:creationId xmlns:a16="http://schemas.microsoft.com/office/drawing/2014/main" id="{38862843-2E71-4F56-A59E-DBF598AE827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25603" name="Slide Number Placeholder 4">
            <a:extLst>
              <a:ext uri="{FF2B5EF4-FFF2-40B4-BE49-F238E27FC236}">
                <a16:creationId xmlns:a16="http://schemas.microsoft.com/office/drawing/2014/main" id="{D9C9095D-41A8-4002-B3CA-0B038F70A81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D91E9C78-BBBA-44C5-861B-64E1C01B2025}" type="slidenum">
              <a:rPr lang="ar-SA" altLang="zh-CN" sz="1400" b="0">
                <a:solidFill>
                  <a:schemeClr val="tx1"/>
                </a:solidFill>
                <a:latin typeface="Arial" panose="020B0604020202020204" pitchFamily="34" charset="0"/>
              </a:rPr>
              <a:pPr/>
              <a:t>15</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25604" name="Picture 16" descr="magic">
            <a:extLst>
              <a:ext uri="{FF2B5EF4-FFF2-40B4-BE49-F238E27FC236}">
                <a16:creationId xmlns:a16="http://schemas.microsoft.com/office/drawing/2014/main" id="{7D77970D-22BA-4896-AEB8-05DCD01180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605" name="Group 13">
            <a:extLst>
              <a:ext uri="{FF2B5EF4-FFF2-40B4-BE49-F238E27FC236}">
                <a16:creationId xmlns:a16="http://schemas.microsoft.com/office/drawing/2014/main" id="{8DEC759D-5811-49FD-86DF-3ACAD2193467}"/>
              </a:ext>
            </a:extLst>
          </p:cNvPr>
          <p:cNvGrpSpPr>
            <a:grpSpLocks/>
          </p:cNvGrpSpPr>
          <p:nvPr/>
        </p:nvGrpSpPr>
        <p:grpSpPr bwMode="auto">
          <a:xfrm>
            <a:off x="838200" y="4581525"/>
            <a:ext cx="7391400" cy="762000"/>
            <a:chOff x="528" y="3192"/>
            <a:chExt cx="4656" cy="480"/>
          </a:xfrm>
        </p:grpSpPr>
        <p:sp>
          <p:nvSpPr>
            <p:cNvPr id="25616" name="AutoShape 14">
              <a:extLst>
                <a:ext uri="{FF2B5EF4-FFF2-40B4-BE49-F238E27FC236}">
                  <a16:creationId xmlns:a16="http://schemas.microsoft.com/office/drawing/2014/main" id="{C5E76774-F465-4EB0-BF98-163D407EDDAC}"/>
                </a:ext>
              </a:extLst>
            </p:cNvPr>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25617" name="Text Box 15">
              <a:extLst>
                <a:ext uri="{FF2B5EF4-FFF2-40B4-BE49-F238E27FC236}">
                  <a16:creationId xmlns:a16="http://schemas.microsoft.com/office/drawing/2014/main" id="{5620E816-6217-4D17-A776-83BAAE61F869}"/>
                </a:ext>
              </a:extLst>
            </p:cNvPr>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400" b="0">
                  <a:solidFill>
                    <a:schemeClr val="bg1"/>
                  </a:solidFill>
                  <a:latin typeface="Arial" panose="020B0604020202020204" pitchFamily="34" charset="0"/>
                  <a:ea typeface="宋体" panose="02010600030101010101" pitchFamily="2" charset="-122"/>
                </a:rPr>
                <a:t>time</a:t>
              </a:r>
            </a:p>
          </p:txBody>
        </p:sp>
      </p:grpSp>
      <p:sp>
        <p:nvSpPr>
          <p:cNvPr id="25606" name="Rectangle 2">
            <a:extLst>
              <a:ext uri="{FF2B5EF4-FFF2-40B4-BE49-F238E27FC236}">
                <a16:creationId xmlns:a16="http://schemas.microsoft.com/office/drawing/2014/main" id="{3BF387B5-0808-40EB-A0D3-8AE417EE90A4}"/>
              </a:ext>
            </a:extLst>
          </p:cNvPr>
          <p:cNvSpPr>
            <a:spLocks noGrp="1" noChangeArrowheads="1"/>
          </p:cNvSpPr>
          <p:nvPr>
            <p:ph type="title"/>
          </p:nvPr>
        </p:nvSpPr>
        <p:spPr/>
        <p:txBody>
          <a:bodyPr/>
          <a:lstStyle/>
          <a:p>
            <a:r>
              <a:rPr lang="en-US" altLang="zh-CN">
                <a:ea typeface="宋体" panose="02010600030101010101" pitchFamily="2" charset="-122"/>
              </a:rPr>
              <a:t>Interleavings</a:t>
            </a:r>
          </a:p>
        </p:txBody>
      </p:sp>
      <p:sp>
        <p:nvSpPr>
          <p:cNvPr id="25607" name="Line 4">
            <a:extLst>
              <a:ext uri="{FF2B5EF4-FFF2-40B4-BE49-F238E27FC236}">
                <a16:creationId xmlns:a16="http://schemas.microsoft.com/office/drawing/2014/main" id="{C6647771-5E4D-45CB-8D14-5E3443310AD9}"/>
              </a:ext>
            </a:extLst>
          </p:cNvPr>
          <p:cNvSpPr>
            <a:spLocks noChangeShapeType="1"/>
          </p:cNvSpPr>
          <p:nvPr/>
        </p:nvSpPr>
        <p:spPr bwMode="auto">
          <a:xfrm>
            <a:off x="2590800" y="47244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8" name="Line 5">
            <a:extLst>
              <a:ext uri="{FF2B5EF4-FFF2-40B4-BE49-F238E27FC236}">
                <a16:creationId xmlns:a16="http://schemas.microsoft.com/office/drawing/2014/main" id="{A61FD4D9-1BFE-4530-874F-C0EE820065A2}"/>
              </a:ext>
            </a:extLst>
          </p:cNvPr>
          <p:cNvSpPr>
            <a:spLocks noChangeShapeType="1"/>
          </p:cNvSpPr>
          <p:nvPr/>
        </p:nvSpPr>
        <p:spPr bwMode="auto">
          <a:xfrm>
            <a:off x="2895600" y="47244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9" name="Line 6">
            <a:extLst>
              <a:ext uri="{FF2B5EF4-FFF2-40B4-BE49-F238E27FC236}">
                <a16:creationId xmlns:a16="http://schemas.microsoft.com/office/drawing/2014/main" id="{C88199EA-EFCC-4085-A872-F119DF5ABF6F}"/>
              </a:ext>
            </a:extLst>
          </p:cNvPr>
          <p:cNvSpPr>
            <a:spLocks noChangeShapeType="1"/>
          </p:cNvSpPr>
          <p:nvPr/>
        </p:nvSpPr>
        <p:spPr bwMode="auto">
          <a:xfrm>
            <a:off x="3200400" y="47244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0" name="Line 7">
            <a:extLst>
              <a:ext uri="{FF2B5EF4-FFF2-40B4-BE49-F238E27FC236}">
                <a16:creationId xmlns:a16="http://schemas.microsoft.com/office/drawing/2014/main" id="{4F606E06-6960-46A1-9BE0-0A65BD9E3141}"/>
              </a:ext>
            </a:extLst>
          </p:cNvPr>
          <p:cNvSpPr>
            <a:spLocks noChangeShapeType="1"/>
          </p:cNvSpPr>
          <p:nvPr/>
        </p:nvSpPr>
        <p:spPr bwMode="auto">
          <a:xfrm>
            <a:off x="5257800" y="47244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1" name="Line 8">
            <a:extLst>
              <a:ext uri="{FF2B5EF4-FFF2-40B4-BE49-F238E27FC236}">
                <a16:creationId xmlns:a16="http://schemas.microsoft.com/office/drawing/2014/main" id="{F9013B01-CD63-4981-B8B1-73E3CF32ED73}"/>
              </a:ext>
            </a:extLst>
          </p:cNvPr>
          <p:cNvSpPr>
            <a:spLocks noChangeShapeType="1"/>
          </p:cNvSpPr>
          <p:nvPr/>
        </p:nvSpPr>
        <p:spPr bwMode="auto">
          <a:xfrm>
            <a:off x="3048000" y="47244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2" name="Line 9">
            <a:extLst>
              <a:ext uri="{FF2B5EF4-FFF2-40B4-BE49-F238E27FC236}">
                <a16:creationId xmlns:a16="http://schemas.microsoft.com/office/drawing/2014/main" id="{176301D4-8CB4-48C2-812E-B45E63CC795F}"/>
              </a:ext>
            </a:extLst>
          </p:cNvPr>
          <p:cNvSpPr>
            <a:spLocks noChangeShapeType="1"/>
          </p:cNvSpPr>
          <p:nvPr/>
        </p:nvSpPr>
        <p:spPr bwMode="auto">
          <a:xfrm>
            <a:off x="3962400" y="47244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3" name="Line 10">
            <a:extLst>
              <a:ext uri="{FF2B5EF4-FFF2-40B4-BE49-F238E27FC236}">
                <a16:creationId xmlns:a16="http://schemas.microsoft.com/office/drawing/2014/main" id="{A6B6B92E-0ACB-4F31-9B33-DA1FEEEB0EC4}"/>
              </a:ext>
            </a:extLst>
          </p:cNvPr>
          <p:cNvSpPr>
            <a:spLocks noChangeShapeType="1"/>
          </p:cNvSpPr>
          <p:nvPr/>
        </p:nvSpPr>
        <p:spPr bwMode="auto">
          <a:xfrm>
            <a:off x="4724400" y="47244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4" name="Line 11">
            <a:extLst>
              <a:ext uri="{FF2B5EF4-FFF2-40B4-BE49-F238E27FC236}">
                <a16:creationId xmlns:a16="http://schemas.microsoft.com/office/drawing/2014/main" id="{C3E9A126-F540-4781-ADDB-41E252C1CE59}"/>
              </a:ext>
            </a:extLst>
          </p:cNvPr>
          <p:cNvSpPr>
            <a:spLocks noChangeShapeType="1"/>
          </p:cNvSpPr>
          <p:nvPr/>
        </p:nvSpPr>
        <p:spPr bwMode="auto">
          <a:xfrm>
            <a:off x="5715000" y="47244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5" name="Rectangle 12">
            <a:extLst>
              <a:ext uri="{FF2B5EF4-FFF2-40B4-BE49-F238E27FC236}">
                <a16:creationId xmlns:a16="http://schemas.microsoft.com/office/drawing/2014/main" id="{95DCD4CE-F757-42C8-BB30-899295052974}"/>
              </a:ext>
            </a:extLst>
          </p:cNvPr>
          <p:cNvSpPr>
            <a:spLocks noGrp="1" noChangeArrowheads="1"/>
          </p:cNvSpPr>
          <p:nvPr>
            <p:ph type="body" idx="1"/>
          </p:nvPr>
        </p:nvSpPr>
        <p:spPr/>
        <p:txBody>
          <a:bodyPr/>
          <a:lstStyle/>
          <a:p>
            <a:endParaRPr lang="en-US" altLang="zh-CN">
              <a:ea typeface="宋体" panose="02010600030101010101" pitchFamily="2" charset="-122"/>
            </a:endParaRPr>
          </a:p>
          <a:p>
            <a:r>
              <a:rPr lang="en-US" altLang="zh-CN">
                <a:ea typeface="宋体" panose="02010600030101010101" pitchFamily="2" charset="-122"/>
              </a:rPr>
              <a:t>Events of two or more threads</a:t>
            </a:r>
          </a:p>
          <a:p>
            <a:pPr lvl="1"/>
            <a:r>
              <a:rPr lang="en-US" altLang="zh-CN">
                <a:ea typeface="宋体" panose="02010600030101010101" pitchFamily="2" charset="-122"/>
              </a:rPr>
              <a:t>Interleaved</a:t>
            </a:r>
          </a:p>
          <a:p>
            <a:pPr lvl="1"/>
            <a:r>
              <a:rPr lang="en-US" altLang="zh-CN">
                <a:ea typeface="宋体" panose="02010600030101010101" pitchFamily="2" charset="-122"/>
              </a:rPr>
              <a:t>Not necessarily independent (why?)</a:t>
            </a:r>
          </a:p>
        </p:txBody>
      </p:sp>
    </p:spTree>
  </p:cSld>
  <p:clrMapOvr>
    <a:masterClrMapping/>
  </p:clrMapOvr>
  <p:transition spd="slow"/>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Footer Placeholder 3">
            <a:extLst>
              <a:ext uri="{FF2B5EF4-FFF2-40B4-BE49-F238E27FC236}">
                <a16:creationId xmlns:a16="http://schemas.microsoft.com/office/drawing/2014/main" id="{50B202B9-EEE4-4038-BF19-9ED127EAFC9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58723" name="Slide Number Placeholder 4">
            <a:extLst>
              <a:ext uri="{FF2B5EF4-FFF2-40B4-BE49-F238E27FC236}">
                <a16:creationId xmlns:a16="http://schemas.microsoft.com/office/drawing/2014/main" id="{6E310D6E-5B8B-468E-B032-B774E5EE7D0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883AB653-A50C-40C5-B58D-1FBEA9CF324B}" type="slidenum">
              <a:rPr lang="ar-SA" altLang="zh-CN" sz="1400" b="0">
                <a:solidFill>
                  <a:schemeClr val="tx1"/>
                </a:solidFill>
                <a:latin typeface="Arial" panose="020B0604020202020204" pitchFamily="34" charset="0"/>
              </a:rPr>
              <a:pPr/>
              <a:t>150</a:t>
            </a:fld>
            <a:endParaRPr lang="en-US" altLang="zh-CN" sz="1400" b="0">
              <a:solidFill>
                <a:schemeClr val="tx1"/>
              </a:solidFill>
              <a:latin typeface="Arial" panose="020B0604020202020204" pitchFamily="34" charset="0"/>
              <a:ea typeface="宋体" panose="02010600030101010101" pitchFamily="2" charset="-122"/>
            </a:endParaRPr>
          </a:p>
        </p:txBody>
      </p:sp>
      <p:sp>
        <p:nvSpPr>
          <p:cNvPr id="158724" name="Rectangle 2">
            <a:extLst>
              <a:ext uri="{FF2B5EF4-FFF2-40B4-BE49-F238E27FC236}">
                <a16:creationId xmlns:a16="http://schemas.microsoft.com/office/drawing/2014/main" id="{52923E01-3A0E-47B1-B9AA-7E0596247CF8}"/>
              </a:ext>
            </a:extLst>
          </p:cNvPr>
          <p:cNvSpPr>
            <a:spLocks noGrp="1" noChangeArrowheads="1"/>
          </p:cNvSpPr>
          <p:nvPr>
            <p:ph type="title"/>
          </p:nvPr>
        </p:nvSpPr>
        <p:spPr/>
        <p:txBody>
          <a:bodyPr/>
          <a:lstStyle/>
          <a:p>
            <a:r>
              <a:rPr lang="en-US" altLang="zh-CN">
                <a:ea typeface="宋体" panose="02010600030101010101" pitchFamily="2" charset="-122"/>
              </a:rPr>
              <a:t>Bad News Theorem</a:t>
            </a:r>
          </a:p>
        </p:txBody>
      </p:sp>
      <p:sp>
        <p:nvSpPr>
          <p:cNvPr id="158725" name="Rectangle 3">
            <a:extLst>
              <a:ext uri="{FF2B5EF4-FFF2-40B4-BE49-F238E27FC236}">
                <a16:creationId xmlns:a16="http://schemas.microsoft.com/office/drawing/2014/main" id="{46882F0C-9DFE-4049-975B-B597653101AA}"/>
              </a:ext>
            </a:extLst>
          </p:cNvPr>
          <p:cNvSpPr>
            <a:spLocks noChangeArrowheads="1"/>
          </p:cNvSpPr>
          <p:nvPr/>
        </p:nvSpPr>
        <p:spPr bwMode="auto">
          <a:xfrm>
            <a:off x="1122363" y="1970088"/>
            <a:ext cx="6773862"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3200" b="0">
                <a:solidFill>
                  <a:schemeClr val="accent2"/>
                </a:solidFill>
                <a:latin typeface="Arial" panose="020B0604020202020204" pitchFamily="34" charset="0"/>
                <a:ea typeface="宋体" panose="02010600030101010101" pitchFamily="2" charset="-122"/>
              </a:rPr>
              <a:t>At least </a:t>
            </a:r>
            <a:r>
              <a:rPr lang="en-US" altLang="zh-CN" sz="3200" b="0">
                <a:solidFill>
                  <a:schemeClr val="tx1"/>
                </a:solidFill>
                <a:latin typeface="Arial" panose="020B0604020202020204" pitchFamily="34" charset="0"/>
                <a:ea typeface="宋体" panose="02010600030101010101" pitchFamily="2" charset="-122"/>
              </a:rPr>
              <a:t>N</a:t>
            </a:r>
            <a:r>
              <a:rPr lang="en-US" altLang="zh-CN" sz="3200" b="0">
                <a:solidFill>
                  <a:schemeClr val="accent2"/>
                </a:solidFill>
                <a:latin typeface="Arial" panose="020B0604020202020204" pitchFamily="34" charset="0"/>
                <a:ea typeface="宋体" panose="02010600030101010101" pitchFamily="2" charset="-122"/>
              </a:rPr>
              <a:t> MRMW multi-reader/</a:t>
            </a:r>
            <a:r>
              <a:rPr lang="en-US" altLang="zh-CN" sz="3200" b="0">
                <a:solidFill>
                  <a:srgbClr val="FF0000"/>
                </a:solidFill>
                <a:latin typeface="Arial" panose="020B0604020202020204" pitchFamily="34" charset="0"/>
                <a:ea typeface="宋体" panose="02010600030101010101" pitchFamily="2" charset="-122"/>
              </a:rPr>
              <a:t>multi-writer </a:t>
            </a:r>
            <a:r>
              <a:rPr lang="en-US" altLang="zh-CN" sz="3200" b="0">
                <a:solidFill>
                  <a:schemeClr val="accent2"/>
                </a:solidFill>
                <a:latin typeface="Arial" panose="020B0604020202020204" pitchFamily="34" charset="0"/>
                <a:ea typeface="宋体" panose="02010600030101010101" pitchFamily="2" charset="-122"/>
              </a:rPr>
              <a:t>registers are needed to solve deadlock-free mutual exclusion.</a:t>
            </a:r>
          </a:p>
        </p:txBody>
      </p:sp>
      <p:sp>
        <p:nvSpPr>
          <p:cNvPr id="158726" name="Text Box 4">
            <a:extLst>
              <a:ext uri="{FF2B5EF4-FFF2-40B4-BE49-F238E27FC236}">
                <a16:creationId xmlns:a16="http://schemas.microsoft.com/office/drawing/2014/main" id="{5F3256BC-728F-4C85-8140-973A4B1BAAAD}"/>
              </a:ext>
            </a:extLst>
          </p:cNvPr>
          <p:cNvSpPr txBox="1">
            <a:spLocks noChangeArrowheads="1"/>
          </p:cNvSpPr>
          <p:nvPr/>
        </p:nvSpPr>
        <p:spPr bwMode="auto">
          <a:xfrm>
            <a:off x="1319213" y="5049838"/>
            <a:ext cx="5553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800">
                <a:solidFill>
                  <a:schemeClr val="tx1"/>
                </a:solidFill>
                <a:latin typeface="Arial" panose="020B0604020202020204" pitchFamily="34" charset="0"/>
                <a:ea typeface="宋体" panose="02010600030101010101" pitchFamily="2" charset="-122"/>
              </a:rPr>
              <a:t>(So multiple writers don’t help)</a:t>
            </a:r>
          </a:p>
        </p:txBody>
      </p:sp>
    </p:spTree>
  </p:cSld>
  <p:clrMapOvr>
    <a:masterClrMapping/>
  </p:clrMapOvr>
  <p:transition spd="slow"/>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Footer Placeholder 3">
            <a:extLst>
              <a:ext uri="{FF2B5EF4-FFF2-40B4-BE49-F238E27FC236}">
                <a16:creationId xmlns:a16="http://schemas.microsoft.com/office/drawing/2014/main" id="{8E63D6A1-DC71-408A-9421-36958C10AA2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59747" name="Slide Number Placeholder 4">
            <a:extLst>
              <a:ext uri="{FF2B5EF4-FFF2-40B4-BE49-F238E27FC236}">
                <a16:creationId xmlns:a16="http://schemas.microsoft.com/office/drawing/2014/main" id="{1C7C64F0-4186-4836-B60F-51E0A32DA2D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14FE714A-F5DB-4CF5-B730-248AE37D865F}" type="slidenum">
              <a:rPr lang="ar-SA" altLang="zh-CN" sz="1400" b="0">
                <a:solidFill>
                  <a:schemeClr val="tx1"/>
                </a:solidFill>
                <a:latin typeface="Arial" panose="020B0604020202020204" pitchFamily="34" charset="0"/>
              </a:rPr>
              <a:pPr/>
              <a:t>151</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59748" name="Picture 2" descr="magic">
            <a:extLst>
              <a:ext uri="{FF2B5EF4-FFF2-40B4-BE49-F238E27FC236}">
                <a16:creationId xmlns:a16="http://schemas.microsoft.com/office/drawing/2014/main" id="{9D5EF41B-B230-4FFC-AE7D-C5BC2F5FF9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49" name="Rectangle 3">
            <a:extLst>
              <a:ext uri="{FF2B5EF4-FFF2-40B4-BE49-F238E27FC236}">
                <a16:creationId xmlns:a16="http://schemas.microsoft.com/office/drawing/2014/main" id="{352C4607-5734-4C7B-A2F7-E4313A9F66B3}"/>
              </a:ext>
            </a:extLst>
          </p:cNvPr>
          <p:cNvSpPr>
            <a:spLocks noGrp="1" noChangeArrowheads="1"/>
          </p:cNvSpPr>
          <p:nvPr>
            <p:ph type="title"/>
          </p:nvPr>
        </p:nvSpPr>
        <p:spPr>
          <a:xfrm>
            <a:off x="366713" y="304800"/>
            <a:ext cx="8585200" cy="1143000"/>
          </a:xfrm>
        </p:spPr>
        <p:txBody>
          <a:bodyPr/>
          <a:lstStyle/>
          <a:p>
            <a:r>
              <a:rPr lang="en-US" altLang="zh-CN">
                <a:ea typeface="宋体" panose="02010600030101010101" pitchFamily="2" charset="-122"/>
              </a:rPr>
              <a:t>Theorem (For 2 Threads)</a:t>
            </a:r>
          </a:p>
        </p:txBody>
      </p:sp>
      <p:sp>
        <p:nvSpPr>
          <p:cNvPr id="159750" name="Text Box 4">
            <a:extLst>
              <a:ext uri="{FF2B5EF4-FFF2-40B4-BE49-F238E27FC236}">
                <a16:creationId xmlns:a16="http://schemas.microsoft.com/office/drawing/2014/main" id="{EC221A52-BFC4-46C4-98D5-8775B33FEF15}"/>
              </a:ext>
            </a:extLst>
          </p:cNvPr>
          <p:cNvSpPr txBox="1">
            <a:spLocks noChangeArrowheads="1"/>
          </p:cNvSpPr>
          <p:nvPr/>
        </p:nvSpPr>
        <p:spPr bwMode="auto">
          <a:xfrm>
            <a:off x="976313" y="1581150"/>
            <a:ext cx="7265987"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3200" b="0">
                <a:solidFill>
                  <a:schemeClr val="tx1"/>
                </a:solidFill>
                <a:latin typeface="Arial" panose="020B0604020202020204" pitchFamily="34" charset="0"/>
                <a:ea typeface="宋体" panose="02010600030101010101" pitchFamily="2" charset="-122"/>
              </a:rPr>
              <a:t>Theorem:</a:t>
            </a:r>
            <a:r>
              <a:rPr lang="en-US" altLang="zh-CN" sz="3200" b="0">
                <a:latin typeface="Arial" panose="020B0604020202020204" pitchFamily="34" charset="0"/>
                <a:ea typeface="宋体" panose="02010600030101010101" pitchFamily="2" charset="-122"/>
              </a:rPr>
              <a:t> Deadlock-free mutual exclusion for </a:t>
            </a:r>
            <a:r>
              <a:rPr lang="en-US" altLang="zh-CN" sz="3200" b="0">
                <a:solidFill>
                  <a:schemeClr val="tx1"/>
                </a:solidFill>
                <a:latin typeface="Arial" panose="020B0604020202020204" pitchFamily="34" charset="0"/>
                <a:ea typeface="宋体" panose="02010600030101010101" pitchFamily="2" charset="-122"/>
              </a:rPr>
              <a:t>2</a:t>
            </a:r>
            <a:r>
              <a:rPr lang="en-US" altLang="zh-CN" sz="3200" b="0">
                <a:latin typeface="Arial" panose="020B0604020202020204" pitchFamily="34" charset="0"/>
                <a:ea typeface="宋体" panose="02010600030101010101" pitchFamily="2" charset="-122"/>
              </a:rPr>
              <a:t> threads requires at least </a:t>
            </a:r>
            <a:r>
              <a:rPr lang="en-US" altLang="zh-CN" sz="3200" b="0">
                <a:solidFill>
                  <a:schemeClr val="tx1"/>
                </a:solidFill>
                <a:latin typeface="Arial" panose="020B0604020202020204" pitchFamily="34" charset="0"/>
                <a:ea typeface="宋体" panose="02010600030101010101" pitchFamily="2" charset="-122"/>
              </a:rPr>
              <a:t>2</a:t>
            </a:r>
            <a:r>
              <a:rPr lang="en-US" altLang="zh-CN" sz="3200" b="0">
                <a:latin typeface="Arial" panose="020B0604020202020204" pitchFamily="34" charset="0"/>
                <a:ea typeface="宋体" panose="02010600030101010101" pitchFamily="2" charset="-122"/>
              </a:rPr>
              <a:t> multi-reader multi-writer registers</a:t>
            </a:r>
          </a:p>
          <a:p>
            <a:pPr eaLnBrk="1" hangingPunct="1"/>
            <a:endParaRPr lang="en-US" altLang="zh-CN" sz="3200" b="0">
              <a:latin typeface="Arial" panose="020B0604020202020204" pitchFamily="34" charset="0"/>
              <a:ea typeface="宋体" panose="02010600030101010101" pitchFamily="2" charset="-122"/>
            </a:endParaRPr>
          </a:p>
          <a:p>
            <a:pPr eaLnBrk="1" hangingPunct="1"/>
            <a:r>
              <a:rPr lang="en-US" altLang="zh-CN" sz="3200" b="0">
                <a:solidFill>
                  <a:schemeClr val="tx1"/>
                </a:solidFill>
                <a:latin typeface="Arial" panose="020B0604020202020204" pitchFamily="34" charset="0"/>
                <a:ea typeface="宋体" panose="02010600030101010101" pitchFamily="2" charset="-122"/>
              </a:rPr>
              <a:t>Proof:</a:t>
            </a:r>
            <a:r>
              <a:rPr lang="en-US" altLang="zh-CN" sz="3200" b="0">
                <a:latin typeface="Arial" panose="020B0604020202020204" pitchFamily="34" charset="0"/>
                <a:ea typeface="宋体" panose="02010600030101010101" pitchFamily="2" charset="-122"/>
              </a:rPr>
              <a:t> assume one register suffices and derive a contradiction</a:t>
            </a:r>
            <a:endParaRPr lang="en-US" altLang="zh-CN" sz="3200">
              <a:solidFill>
                <a:schemeClr val="tx1"/>
              </a:solidFill>
              <a:latin typeface="Arial" panose="020B0604020202020204" pitchFamily="34" charset="0"/>
              <a:ea typeface="宋体" panose="02010600030101010101" pitchFamily="2" charset="-122"/>
            </a:endParaRPr>
          </a:p>
        </p:txBody>
      </p:sp>
    </p:spTree>
  </p:cSld>
  <p:clrMapOvr>
    <a:masterClrMapping/>
  </p:clrMapOvr>
  <p:transition spd="slow"/>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Footer Placeholder 3">
            <a:extLst>
              <a:ext uri="{FF2B5EF4-FFF2-40B4-BE49-F238E27FC236}">
                <a16:creationId xmlns:a16="http://schemas.microsoft.com/office/drawing/2014/main" id="{071DCEBA-713A-4912-8F48-586F789521F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60771" name="Slide Number Placeholder 4">
            <a:extLst>
              <a:ext uri="{FF2B5EF4-FFF2-40B4-BE49-F238E27FC236}">
                <a16:creationId xmlns:a16="http://schemas.microsoft.com/office/drawing/2014/main" id="{A14C7868-9D56-4972-AD8D-FE41C2FA5D4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5888D965-F013-4FDA-8C95-E7305C3C2019}" type="slidenum">
              <a:rPr lang="ar-SA" altLang="zh-CN" sz="1400" b="0">
                <a:solidFill>
                  <a:schemeClr val="tx1"/>
                </a:solidFill>
                <a:latin typeface="Arial" panose="020B0604020202020204" pitchFamily="34" charset="0"/>
              </a:rPr>
              <a:pPr/>
              <a:t>152</a:t>
            </a:fld>
            <a:endParaRPr lang="en-US" altLang="zh-CN" sz="1400" b="0">
              <a:solidFill>
                <a:schemeClr val="tx1"/>
              </a:solidFill>
              <a:latin typeface="Arial" panose="020B0604020202020204" pitchFamily="34" charset="0"/>
              <a:ea typeface="宋体" panose="02010600030101010101" pitchFamily="2" charset="-122"/>
            </a:endParaRPr>
          </a:p>
        </p:txBody>
      </p:sp>
      <p:sp>
        <p:nvSpPr>
          <p:cNvPr id="160772" name="Rectangle 2">
            <a:extLst>
              <a:ext uri="{FF2B5EF4-FFF2-40B4-BE49-F238E27FC236}">
                <a16:creationId xmlns:a16="http://schemas.microsoft.com/office/drawing/2014/main" id="{54446C88-5501-45E5-883E-3D89D26C7F31}"/>
              </a:ext>
            </a:extLst>
          </p:cNvPr>
          <p:cNvSpPr>
            <a:spLocks noGrp="1" noChangeArrowheads="1"/>
          </p:cNvSpPr>
          <p:nvPr>
            <p:ph type="title"/>
          </p:nvPr>
        </p:nvSpPr>
        <p:spPr>
          <a:xfrm>
            <a:off x="671513" y="219075"/>
            <a:ext cx="7772400" cy="1143000"/>
          </a:xfrm>
        </p:spPr>
        <p:txBody>
          <a:bodyPr/>
          <a:lstStyle/>
          <a:p>
            <a:r>
              <a:rPr lang="en-US" altLang="zh-CN" sz="4000">
                <a:ea typeface="宋体" panose="02010600030101010101" pitchFamily="2" charset="-122"/>
              </a:rPr>
              <a:t>Two Thread Execution</a:t>
            </a:r>
          </a:p>
        </p:txBody>
      </p:sp>
      <p:sp>
        <p:nvSpPr>
          <p:cNvPr id="160773" name="Rectangle 3">
            <a:extLst>
              <a:ext uri="{FF2B5EF4-FFF2-40B4-BE49-F238E27FC236}">
                <a16:creationId xmlns:a16="http://schemas.microsoft.com/office/drawing/2014/main" id="{B7AB357F-623C-490E-ADA4-FDBA25875B86}"/>
              </a:ext>
            </a:extLst>
          </p:cNvPr>
          <p:cNvSpPr>
            <a:spLocks noGrp="1" noChangeArrowheads="1"/>
          </p:cNvSpPr>
          <p:nvPr>
            <p:ph type="body" idx="1"/>
          </p:nvPr>
        </p:nvSpPr>
        <p:spPr>
          <a:xfrm>
            <a:off x="727075" y="4924425"/>
            <a:ext cx="7772400" cy="1254125"/>
          </a:xfrm>
        </p:spPr>
        <p:txBody>
          <a:bodyPr/>
          <a:lstStyle/>
          <a:p>
            <a:r>
              <a:rPr lang="en-US" altLang="zh-CN">
                <a:ea typeface="宋体" panose="02010600030101010101" pitchFamily="2" charset="-122"/>
              </a:rPr>
              <a:t>Threads run, reading and writing </a:t>
            </a:r>
            <a:r>
              <a:rPr lang="en-US" altLang="zh-CN">
                <a:solidFill>
                  <a:schemeClr val="tx1"/>
                </a:solidFill>
                <a:ea typeface="宋体" panose="02010600030101010101" pitchFamily="2" charset="-122"/>
              </a:rPr>
              <a:t>R</a:t>
            </a:r>
          </a:p>
          <a:p>
            <a:r>
              <a:rPr lang="en-US" altLang="zh-CN">
                <a:ea typeface="宋体" panose="02010600030101010101" pitchFamily="2" charset="-122"/>
              </a:rPr>
              <a:t>Deadlock free so at least one gets in</a:t>
            </a:r>
          </a:p>
        </p:txBody>
      </p:sp>
      <p:grpSp>
        <p:nvGrpSpPr>
          <p:cNvPr id="160774" name="Group 5">
            <a:extLst>
              <a:ext uri="{FF2B5EF4-FFF2-40B4-BE49-F238E27FC236}">
                <a16:creationId xmlns:a16="http://schemas.microsoft.com/office/drawing/2014/main" id="{D80D707B-1B0F-4703-A5A6-C657D9CB0C7C}"/>
              </a:ext>
            </a:extLst>
          </p:cNvPr>
          <p:cNvGrpSpPr>
            <a:grpSpLocks/>
          </p:cNvGrpSpPr>
          <p:nvPr/>
        </p:nvGrpSpPr>
        <p:grpSpPr bwMode="auto">
          <a:xfrm>
            <a:off x="5275263" y="1330325"/>
            <a:ext cx="784225" cy="668338"/>
            <a:chOff x="1043" y="2546"/>
            <a:chExt cx="869" cy="740"/>
          </a:xfrm>
        </p:grpSpPr>
        <p:sp>
          <p:nvSpPr>
            <p:cNvPr id="160795" name="Freeform 6">
              <a:extLst>
                <a:ext uri="{FF2B5EF4-FFF2-40B4-BE49-F238E27FC236}">
                  <a16:creationId xmlns:a16="http://schemas.microsoft.com/office/drawing/2014/main" id="{1EAE6FF5-CB36-4D05-83DF-01CCD91B5B24}"/>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0796" name="Freeform 7">
              <a:extLst>
                <a:ext uri="{FF2B5EF4-FFF2-40B4-BE49-F238E27FC236}">
                  <a16:creationId xmlns:a16="http://schemas.microsoft.com/office/drawing/2014/main" id="{FEC032D4-C198-4FFE-87BD-1B8E564155DF}"/>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0797" name="Freeform 8">
              <a:extLst>
                <a:ext uri="{FF2B5EF4-FFF2-40B4-BE49-F238E27FC236}">
                  <a16:creationId xmlns:a16="http://schemas.microsoft.com/office/drawing/2014/main" id="{6E064047-FD37-4C44-807D-AFE706922991}"/>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0798" name="Freeform 9">
              <a:extLst>
                <a:ext uri="{FF2B5EF4-FFF2-40B4-BE49-F238E27FC236}">
                  <a16:creationId xmlns:a16="http://schemas.microsoft.com/office/drawing/2014/main" id="{BB28F06A-D64B-4364-889B-52BEA95A0CA5}"/>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0799" name="AutoShape 10">
              <a:extLst>
                <a:ext uri="{FF2B5EF4-FFF2-40B4-BE49-F238E27FC236}">
                  <a16:creationId xmlns:a16="http://schemas.microsoft.com/office/drawing/2014/main" id="{4A582136-CC2B-49E9-BCDD-1C323997B694}"/>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zh-CN" altLang="en-US"/>
            </a:p>
          </p:txBody>
        </p:sp>
        <p:sp>
          <p:nvSpPr>
            <p:cNvPr id="160800" name="Rectangle 11">
              <a:extLst>
                <a:ext uri="{FF2B5EF4-FFF2-40B4-BE49-F238E27FC236}">
                  <a16:creationId xmlns:a16="http://schemas.microsoft.com/office/drawing/2014/main" id="{E89EC760-FFDA-4AD1-9CD9-2109CD6ED56F}"/>
                </a:ext>
              </a:extLst>
            </p:cNvPr>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60801" name="Freeform 12">
              <a:extLst>
                <a:ext uri="{FF2B5EF4-FFF2-40B4-BE49-F238E27FC236}">
                  <a16:creationId xmlns:a16="http://schemas.microsoft.com/office/drawing/2014/main" id="{33D641D2-AC5B-44F4-8507-25F62E51EDDF}"/>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0802" name="Freeform 13">
              <a:extLst>
                <a:ext uri="{FF2B5EF4-FFF2-40B4-BE49-F238E27FC236}">
                  <a16:creationId xmlns:a16="http://schemas.microsoft.com/office/drawing/2014/main" id="{0C8962F5-0548-4633-8247-78908D40FDA5}"/>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60775" name="Rectangle 14">
            <a:extLst>
              <a:ext uri="{FF2B5EF4-FFF2-40B4-BE49-F238E27FC236}">
                <a16:creationId xmlns:a16="http://schemas.microsoft.com/office/drawing/2014/main" id="{DA08C1BD-3ADF-4149-8115-29920DB318F5}"/>
              </a:ext>
            </a:extLst>
          </p:cNvPr>
          <p:cNvSpPr>
            <a:spLocks noChangeArrowheads="1"/>
          </p:cNvSpPr>
          <p:nvPr/>
        </p:nvSpPr>
        <p:spPr bwMode="auto">
          <a:xfrm>
            <a:off x="5446713" y="1404938"/>
            <a:ext cx="442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B</a:t>
            </a:r>
          </a:p>
        </p:txBody>
      </p:sp>
      <p:sp>
        <p:nvSpPr>
          <p:cNvPr id="160776" name="Line 27">
            <a:extLst>
              <a:ext uri="{FF2B5EF4-FFF2-40B4-BE49-F238E27FC236}">
                <a16:creationId xmlns:a16="http://schemas.microsoft.com/office/drawing/2014/main" id="{8B80EEE3-738D-446D-93D8-3B89379C3ED2}"/>
              </a:ext>
            </a:extLst>
          </p:cNvPr>
          <p:cNvSpPr>
            <a:spLocks noChangeShapeType="1"/>
          </p:cNvSpPr>
          <p:nvPr/>
        </p:nvSpPr>
        <p:spPr bwMode="auto">
          <a:xfrm>
            <a:off x="3322638" y="2105025"/>
            <a:ext cx="595312" cy="846138"/>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60777" name="Group 28">
            <a:extLst>
              <a:ext uri="{FF2B5EF4-FFF2-40B4-BE49-F238E27FC236}">
                <a16:creationId xmlns:a16="http://schemas.microsoft.com/office/drawing/2014/main" id="{BD4DA6A3-D67F-4F36-90E6-F79F74C764CE}"/>
              </a:ext>
            </a:extLst>
          </p:cNvPr>
          <p:cNvGrpSpPr>
            <a:grpSpLocks/>
          </p:cNvGrpSpPr>
          <p:nvPr/>
        </p:nvGrpSpPr>
        <p:grpSpPr bwMode="auto">
          <a:xfrm>
            <a:off x="2930525" y="1328738"/>
            <a:ext cx="784225" cy="668337"/>
            <a:chOff x="1215" y="1131"/>
            <a:chExt cx="494" cy="421"/>
          </a:xfrm>
        </p:grpSpPr>
        <p:grpSp>
          <p:nvGrpSpPr>
            <p:cNvPr id="160785" name="Group 29">
              <a:extLst>
                <a:ext uri="{FF2B5EF4-FFF2-40B4-BE49-F238E27FC236}">
                  <a16:creationId xmlns:a16="http://schemas.microsoft.com/office/drawing/2014/main" id="{643650D0-AE3D-4259-9554-F4433959B8DB}"/>
                </a:ext>
              </a:extLst>
            </p:cNvPr>
            <p:cNvGrpSpPr>
              <a:grpSpLocks/>
            </p:cNvGrpSpPr>
            <p:nvPr/>
          </p:nvGrpSpPr>
          <p:grpSpPr bwMode="auto">
            <a:xfrm>
              <a:off x="1215" y="1131"/>
              <a:ext cx="494" cy="421"/>
              <a:chOff x="1043" y="2546"/>
              <a:chExt cx="869" cy="740"/>
            </a:xfrm>
          </p:grpSpPr>
          <p:sp>
            <p:nvSpPr>
              <p:cNvPr id="160787" name="Freeform 30">
                <a:extLst>
                  <a:ext uri="{FF2B5EF4-FFF2-40B4-BE49-F238E27FC236}">
                    <a16:creationId xmlns:a16="http://schemas.microsoft.com/office/drawing/2014/main" id="{459CA2F9-01FC-43A1-AD4B-FD0A821BE3ED}"/>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0788" name="Freeform 31">
                <a:extLst>
                  <a:ext uri="{FF2B5EF4-FFF2-40B4-BE49-F238E27FC236}">
                    <a16:creationId xmlns:a16="http://schemas.microsoft.com/office/drawing/2014/main" id="{D2876D1A-F847-4B9D-BD3B-08716877EA22}"/>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0789" name="Freeform 32">
                <a:extLst>
                  <a:ext uri="{FF2B5EF4-FFF2-40B4-BE49-F238E27FC236}">
                    <a16:creationId xmlns:a16="http://schemas.microsoft.com/office/drawing/2014/main" id="{B189910B-E619-4B63-B821-B5A83CF8C6FD}"/>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0790" name="Freeform 33">
                <a:extLst>
                  <a:ext uri="{FF2B5EF4-FFF2-40B4-BE49-F238E27FC236}">
                    <a16:creationId xmlns:a16="http://schemas.microsoft.com/office/drawing/2014/main" id="{0D6019F9-74CF-4F95-B58F-63AC6BF1A472}"/>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0791" name="AutoShape 34">
                <a:extLst>
                  <a:ext uri="{FF2B5EF4-FFF2-40B4-BE49-F238E27FC236}">
                    <a16:creationId xmlns:a16="http://schemas.microsoft.com/office/drawing/2014/main" id="{3C4B5BED-A7B2-43FD-920F-3437F4EBF865}"/>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zh-CN" altLang="en-US"/>
              </a:p>
            </p:txBody>
          </p:sp>
          <p:sp>
            <p:nvSpPr>
              <p:cNvPr id="160792" name="Rectangle 35">
                <a:extLst>
                  <a:ext uri="{FF2B5EF4-FFF2-40B4-BE49-F238E27FC236}">
                    <a16:creationId xmlns:a16="http://schemas.microsoft.com/office/drawing/2014/main" id="{C1DB35AC-45F2-41A5-878F-00EDEAC8018F}"/>
                  </a:ext>
                </a:extLst>
              </p:cNvPr>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60793" name="Freeform 36">
                <a:extLst>
                  <a:ext uri="{FF2B5EF4-FFF2-40B4-BE49-F238E27FC236}">
                    <a16:creationId xmlns:a16="http://schemas.microsoft.com/office/drawing/2014/main" id="{64E0263C-5D73-42FF-9FF3-CBDF782FA6A2}"/>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0794" name="Freeform 37">
                <a:extLst>
                  <a:ext uri="{FF2B5EF4-FFF2-40B4-BE49-F238E27FC236}">
                    <a16:creationId xmlns:a16="http://schemas.microsoft.com/office/drawing/2014/main" id="{5091432E-3E4D-4FCA-8409-09FFD4EA66A7}"/>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60786" name="Rectangle 38">
              <a:extLst>
                <a:ext uri="{FF2B5EF4-FFF2-40B4-BE49-F238E27FC236}">
                  <a16:creationId xmlns:a16="http://schemas.microsoft.com/office/drawing/2014/main" id="{72604CFE-8309-4082-B367-20AB0EFAAC4C}"/>
                </a:ext>
              </a:extLst>
            </p:cNvPr>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A</a:t>
              </a:r>
            </a:p>
          </p:txBody>
        </p:sp>
      </p:grpSp>
      <p:sp>
        <p:nvSpPr>
          <p:cNvPr id="160778" name="Line 39">
            <a:extLst>
              <a:ext uri="{FF2B5EF4-FFF2-40B4-BE49-F238E27FC236}">
                <a16:creationId xmlns:a16="http://schemas.microsoft.com/office/drawing/2014/main" id="{84C8CF40-989B-4533-85DD-74BFC859CA26}"/>
              </a:ext>
            </a:extLst>
          </p:cNvPr>
          <p:cNvSpPr>
            <a:spLocks noChangeShapeType="1"/>
          </p:cNvSpPr>
          <p:nvPr/>
        </p:nvSpPr>
        <p:spPr bwMode="auto">
          <a:xfrm flipH="1">
            <a:off x="5102225" y="2106613"/>
            <a:ext cx="566738" cy="788987"/>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779" name="Text Box 41">
            <a:extLst>
              <a:ext uri="{FF2B5EF4-FFF2-40B4-BE49-F238E27FC236}">
                <a16:creationId xmlns:a16="http://schemas.microsoft.com/office/drawing/2014/main" id="{2E3B9952-49CE-411D-812D-33B5A93A14AA}"/>
              </a:ext>
            </a:extLst>
          </p:cNvPr>
          <p:cNvSpPr txBox="1">
            <a:spLocks noChangeArrowheads="1"/>
          </p:cNvSpPr>
          <p:nvPr/>
        </p:nvSpPr>
        <p:spPr bwMode="auto">
          <a:xfrm>
            <a:off x="5359400" y="432117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eaLnBrk="1" hangingPunct="1"/>
            <a:r>
              <a:rPr lang="en-US" altLang="zh-CN" sz="2800">
                <a:solidFill>
                  <a:schemeClr val="accent2"/>
                </a:solidFill>
                <a:latin typeface="Arial" panose="020B0604020202020204" pitchFamily="34" charset="0"/>
                <a:ea typeface="宋体" panose="02010600030101010101" pitchFamily="2" charset="-122"/>
              </a:rPr>
              <a:t>CS</a:t>
            </a:r>
          </a:p>
        </p:txBody>
      </p:sp>
      <p:sp>
        <p:nvSpPr>
          <p:cNvPr id="160780" name="Line 42">
            <a:extLst>
              <a:ext uri="{FF2B5EF4-FFF2-40B4-BE49-F238E27FC236}">
                <a16:creationId xmlns:a16="http://schemas.microsoft.com/office/drawing/2014/main" id="{061EAB85-6609-4908-93A1-313CDE969DA8}"/>
              </a:ext>
            </a:extLst>
          </p:cNvPr>
          <p:cNvSpPr>
            <a:spLocks noChangeShapeType="1"/>
          </p:cNvSpPr>
          <p:nvPr/>
        </p:nvSpPr>
        <p:spPr bwMode="auto">
          <a:xfrm>
            <a:off x="5083175" y="3770313"/>
            <a:ext cx="392113" cy="4699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781" name="Text Box 45">
            <a:extLst>
              <a:ext uri="{FF2B5EF4-FFF2-40B4-BE49-F238E27FC236}">
                <a16:creationId xmlns:a16="http://schemas.microsoft.com/office/drawing/2014/main" id="{B7A993C3-CBE0-418D-8C8A-DF7A6938CBD3}"/>
              </a:ext>
            </a:extLst>
          </p:cNvPr>
          <p:cNvSpPr txBox="1">
            <a:spLocks noChangeArrowheads="1"/>
          </p:cNvSpPr>
          <p:nvPr/>
        </p:nvSpPr>
        <p:spPr bwMode="auto">
          <a:xfrm>
            <a:off x="3876675" y="3094038"/>
            <a:ext cx="1376363" cy="461962"/>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bg1"/>
                </a:solidFill>
                <a:latin typeface="Arial" panose="020B0604020202020204" pitchFamily="34" charset="0"/>
                <a:ea typeface="宋体" panose="02010600030101010101" pitchFamily="2" charset="-122"/>
              </a:rPr>
              <a:t>Write(R)</a:t>
            </a:r>
            <a:endParaRPr lang="en-US" altLang="zh-CN" sz="2400" baseline="-25000">
              <a:solidFill>
                <a:schemeClr val="bg1"/>
              </a:solidFill>
              <a:latin typeface="Arial" panose="020B0604020202020204" pitchFamily="34" charset="0"/>
              <a:ea typeface="宋体" panose="02010600030101010101" pitchFamily="2" charset="-122"/>
            </a:endParaRPr>
          </a:p>
        </p:txBody>
      </p:sp>
      <p:sp>
        <p:nvSpPr>
          <p:cNvPr id="160782" name="Text Box 46">
            <a:extLst>
              <a:ext uri="{FF2B5EF4-FFF2-40B4-BE49-F238E27FC236}">
                <a16:creationId xmlns:a16="http://schemas.microsoft.com/office/drawing/2014/main" id="{C172EB01-A140-4B76-8FC2-9895E7FB9954}"/>
              </a:ext>
            </a:extLst>
          </p:cNvPr>
          <p:cNvSpPr txBox="1">
            <a:spLocks noChangeArrowheads="1"/>
          </p:cNvSpPr>
          <p:nvPr/>
        </p:nvSpPr>
        <p:spPr bwMode="auto">
          <a:xfrm>
            <a:off x="2986088" y="432117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eaLnBrk="1" hangingPunct="1"/>
            <a:r>
              <a:rPr lang="en-US" altLang="zh-CN" sz="2800">
                <a:solidFill>
                  <a:srgbClr val="FF0000"/>
                </a:solidFill>
                <a:latin typeface="Arial" panose="020B0604020202020204" pitchFamily="34" charset="0"/>
                <a:ea typeface="宋体" panose="02010600030101010101" pitchFamily="2" charset="-122"/>
              </a:rPr>
              <a:t>CS</a:t>
            </a:r>
          </a:p>
        </p:txBody>
      </p:sp>
      <p:sp>
        <p:nvSpPr>
          <p:cNvPr id="160783" name="Line 47">
            <a:extLst>
              <a:ext uri="{FF2B5EF4-FFF2-40B4-BE49-F238E27FC236}">
                <a16:creationId xmlns:a16="http://schemas.microsoft.com/office/drawing/2014/main" id="{AFB54BE9-6E53-4F09-A602-65A51AF7F25E}"/>
              </a:ext>
            </a:extLst>
          </p:cNvPr>
          <p:cNvSpPr>
            <a:spLocks noChangeShapeType="1"/>
          </p:cNvSpPr>
          <p:nvPr/>
        </p:nvSpPr>
        <p:spPr bwMode="auto">
          <a:xfrm flipH="1">
            <a:off x="3463925" y="3748088"/>
            <a:ext cx="466725" cy="484187"/>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784" name="Text Box 48">
            <a:extLst>
              <a:ext uri="{FF2B5EF4-FFF2-40B4-BE49-F238E27FC236}">
                <a16:creationId xmlns:a16="http://schemas.microsoft.com/office/drawing/2014/main" id="{4461A991-FD16-416D-B6CE-952E2D7F4B74}"/>
              </a:ext>
            </a:extLst>
          </p:cNvPr>
          <p:cNvSpPr txBox="1">
            <a:spLocks noChangeArrowheads="1"/>
          </p:cNvSpPr>
          <p:nvPr/>
        </p:nvSpPr>
        <p:spPr bwMode="auto">
          <a:xfrm>
            <a:off x="5480050" y="3030538"/>
            <a:ext cx="5175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3600">
                <a:solidFill>
                  <a:schemeClr val="tx1"/>
                </a:solidFill>
                <a:latin typeface="Arial" panose="020B0604020202020204" pitchFamily="34" charset="0"/>
                <a:ea typeface="宋体" panose="02010600030101010101" pitchFamily="2" charset="-122"/>
              </a:rPr>
              <a:t>R</a:t>
            </a:r>
          </a:p>
        </p:txBody>
      </p:sp>
    </p:spTree>
  </p:cSld>
  <p:clrMapOvr>
    <a:masterClrMapping/>
  </p:clrMapOvr>
  <p:transition spd="slow"/>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Footer Placeholder 3">
            <a:extLst>
              <a:ext uri="{FF2B5EF4-FFF2-40B4-BE49-F238E27FC236}">
                <a16:creationId xmlns:a16="http://schemas.microsoft.com/office/drawing/2014/main" id="{96DF4B0E-0065-4119-84D7-D069BB38D4B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61795" name="Slide Number Placeholder 4">
            <a:extLst>
              <a:ext uri="{FF2B5EF4-FFF2-40B4-BE49-F238E27FC236}">
                <a16:creationId xmlns:a16="http://schemas.microsoft.com/office/drawing/2014/main" id="{EB693A31-E3D4-4B29-9D97-F60A176D683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D97246B2-F41E-4882-A92D-859BD71A4A8C}" type="slidenum">
              <a:rPr lang="ar-SA" altLang="zh-CN" sz="1400" b="0">
                <a:solidFill>
                  <a:schemeClr val="tx1"/>
                </a:solidFill>
                <a:latin typeface="Arial" panose="020B0604020202020204" pitchFamily="34" charset="0"/>
              </a:rPr>
              <a:pPr/>
              <a:t>153</a:t>
            </a:fld>
            <a:endParaRPr lang="en-US" altLang="zh-CN" sz="1400" b="0">
              <a:solidFill>
                <a:schemeClr val="tx1"/>
              </a:solidFill>
              <a:latin typeface="Arial" panose="020B0604020202020204" pitchFamily="34" charset="0"/>
              <a:ea typeface="宋体" panose="02010600030101010101" pitchFamily="2" charset="-122"/>
            </a:endParaRPr>
          </a:p>
        </p:txBody>
      </p:sp>
      <p:sp>
        <p:nvSpPr>
          <p:cNvPr id="161796" name="Rectangle 2">
            <a:extLst>
              <a:ext uri="{FF2B5EF4-FFF2-40B4-BE49-F238E27FC236}">
                <a16:creationId xmlns:a16="http://schemas.microsoft.com/office/drawing/2014/main" id="{9B4F188A-2737-4E77-AC3E-A72F5238D0AC}"/>
              </a:ext>
            </a:extLst>
          </p:cNvPr>
          <p:cNvSpPr>
            <a:spLocks noGrp="1" noChangeArrowheads="1"/>
          </p:cNvSpPr>
          <p:nvPr>
            <p:ph type="title"/>
          </p:nvPr>
        </p:nvSpPr>
        <p:spPr>
          <a:xfrm>
            <a:off x="685800" y="304800"/>
            <a:ext cx="7772400" cy="1143000"/>
          </a:xfrm>
        </p:spPr>
        <p:txBody>
          <a:bodyPr/>
          <a:lstStyle/>
          <a:p>
            <a:r>
              <a:rPr lang="en-US" altLang="zh-CN" sz="4000">
                <a:ea typeface="宋体" panose="02010600030101010101" pitchFamily="2" charset="-122"/>
              </a:rPr>
              <a:t>Covering State for One Register Always Exists</a:t>
            </a:r>
          </a:p>
        </p:txBody>
      </p:sp>
      <p:sp>
        <p:nvSpPr>
          <p:cNvPr id="161797" name="Text Box 3">
            <a:extLst>
              <a:ext uri="{FF2B5EF4-FFF2-40B4-BE49-F238E27FC236}">
                <a16:creationId xmlns:a16="http://schemas.microsoft.com/office/drawing/2014/main" id="{F8657AC8-DABF-45CA-B2F1-945585F75BCB}"/>
              </a:ext>
            </a:extLst>
          </p:cNvPr>
          <p:cNvSpPr txBox="1">
            <a:spLocks noChangeArrowheads="1"/>
          </p:cNvSpPr>
          <p:nvPr/>
        </p:nvSpPr>
        <p:spPr bwMode="auto">
          <a:xfrm>
            <a:off x="3757613" y="3790950"/>
            <a:ext cx="1376362" cy="461963"/>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bg1"/>
                </a:solidFill>
                <a:latin typeface="Arial" panose="020B0604020202020204" pitchFamily="34" charset="0"/>
                <a:ea typeface="宋体" panose="02010600030101010101" pitchFamily="2" charset="-122"/>
              </a:rPr>
              <a:t>Write(R)</a:t>
            </a:r>
            <a:endParaRPr lang="en-US" altLang="zh-CN" sz="2400" baseline="-25000">
              <a:solidFill>
                <a:schemeClr val="bg1"/>
              </a:solidFill>
              <a:latin typeface="Arial" panose="020B0604020202020204" pitchFamily="34" charset="0"/>
              <a:ea typeface="宋体" panose="02010600030101010101" pitchFamily="2" charset="-122"/>
            </a:endParaRPr>
          </a:p>
        </p:txBody>
      </p:sp>
      <p:grpSp>
        <p:nvGrpSpPr>
          <p:cNvPr id="161798" name="Group 4">
            <a:extLst>
              <a:ext uri="{FF2B5EF4-FFF2-40B4-BE49-F238E27FC236}">
                <a16:creationId xmlns:a16="http://schemas.microsoft.com/office/drawing/2014/main" id="{69947FF9-5871-4025-8BCF-5397AE8044C4}"/>
              </a:ext>
            </a:extLst>
          </p:cNvPr>
          <p:cNvGrpSpPr>
            <a:grpSpLocks/>
          </p:cNvGrpSpPr>
          <p:nvPr/>
        </p:nvGrpSpPr>
        <p:grpSpPr bwMode="auto">
          <a:xfrm>
            <a:off x="5892800" y="1865313"/>
            <a:ext cx="784225" cy="668337"/>
            <a:chOff x="1043" y="2546"/>
            <a:chExt cx="869" cy="740"/>
          </a:xfrm>
        </p:grpSpPr>
        <p:sp>
          <p:nvSpPr>
            <p:cNvPr id="161802" name="Freeform 5">
              <a:extLst>
                <a:ext uri="{FF2B5EF4-FFF2-40B4-BE49-F238E27FC236}">
                  <a16:creationId xmlns:a16="http://schemas.microsoft.com/office/drawing/2014/main" id="{8370655C-1AA2-4ADE-A953-495B34F4AAFB}"/>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1803" name="Freeform 6">
              <a:extLst>
                <a:ext uri="{FF2B5EF4-FFF2-40B4-BE49-F238E27FC236}">
                  <a16:creationId xmlns:a16="http://schemas.microsoft.com/office/drawing/2014/main" id="{EB2812ED-168C-4B3A-A44E-02A30E52E871}"/>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1804" name="Freeform 7">
              <a:extLst>
                <a:ext uri="{FF2B5EF4-FFF2-40B4-BE49-F238E27FC236}">
                  <a16:creationId xmlns:a16="http://schemas.microsoft.com/office/drawing/2014/main" id="{0DD3B02F-D321-436D-9FDC-F29B06473221}"/>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1805" name="Freeform 8">
              <a:extLst>
                <a:ext uri="{FF2B5EF4-FFF2-40B4-BE49-F238E27FC236}">
                  <a16:creationId xmlns:a16="http://schemas.microsoft.com/office/drawing/2014/main" id="{A757D762-CC8C-450C-B809-320BBC057492}"/>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1806" name="AutoShape 9">
              <a:extLst>
                <a:ext uri="{FF2B5EF4-FFF2-40B4-BE49-F238E27FC236}">
                  <a16:creationId xmlns:a16="http://schemas.microsoft.com/office/drawing/2014/main" id="{47E1D615-8821-45F0-AB8B-CBE1E90C498D}"/>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zh-CN" altLang="en-US"/>
            </a:p>
          </p:txBody>
        </p:sp>
        <p:sp>
          <p:nvSpPr>
            <p:cNvPr id="161807" name="Rectangle 10">
              <a:extLst>
                <a:ext uri="{FF2B5EF4-FFF2-40B4-BE49-F238E27FC236}">
                  <a16:creationId xmlns:a16="http://schemas.microsoft.com/office/drawing/2014/main" id="{86FFA262-39BF-4FB1-BD45-945A8A02C0C8}"/>
                </a:ext>
              </a:extLst>
            </p:cNvPr>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61808" name="Freeform 11">
              <a:extLst>
                <a:ext uri="{FF2B5EF4-FFF2-40B4-BE49-F238E27FC236}">
                  <a16:creationId xmlns:a16="http://schemas.microsoft.com/office/drawing/2014/main" id="{B6DB7AB0-AD1B-4722-8557-11EB35EFADA8}"/>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1809" name="Freeform 12">
              <a:extLst>
                <a:ext uri="{FF2B5EF4-FFF2-40B4-BE49-F238E27FC236}">
                  <a16:creationId xmlns:a16="http://schemas.microsoft.com/office/drawing/2014/main" id="{BCFCB54B-4636-4AA9-938B-C0978AB1A653}"/>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61799" name="Rectangle 13">
            <a:extLst>
              <a:ext uri="{FF2B5EF4-FFF2-40B4-BE49-F238E27FC236}">
                <a16:creationId xmlns:a16="http://schemas.microsoft.com/office/drawing/2014/main" id="{F22A5DBA-CAFC-4CDA-B225-18C8330FF679}"/>
              </a:ext>
            </a:extLst>
          </p:cNvPr>
          <p:cNvSpPr>
            <a:spLocks noChangeArrowheads="1"/>
          </p:cNvSpPr>
          <p:nvPr/>
        </p:nvSpPr>
        <p:spPr bwMode="auto">
          <a:xfrm>
            <a:off x="6064250" y="193992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B</a:t>
            </a:r>
          </a:p>
        </p:txBody>
      </p:sp>
      <p:sp>
        <p:nvSpPr>
          <p:cNvPr id="161800" name="Line 14">
            <a:extLst>
              <a:ext uri="{FF2B5EF4-FFF2-40B4-BE49-F238E27FC236}">
                <a16:creationId xmlns:a16="http://schemas.microsoft.com/office/drawing/2014/main" id="{80ED048F-0A81-4D1F-AB1E-B56E45184AD6}"/>
              </a:ext>
            </a:extLst>
          </p:cNvPr>
          <p:cNvSpPr>
            <a:spLocks noChangeShapeType="1"/>
          </p:cNvSpPr>
          <p:nvPr/>
        </p:nvSpPr>
        <p:spPr bwMode="auto">
          <a:xfrm flipH="1">
            <a:off x="4992688" y="2654300"/>
            <a:ext cx="1233487" cy="962025"/>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1801" name="Text Box 15">
            <a:extLst>
              <a:ext uri="{FF2B5EF4-FFF2-40B4-BE49-F238E27FC236}">
                <a16:creationId xmlns:a16="http://schemas.microsoft.com/office/drawing/2014/main" id="{2E9EEB7B-924A-435C-A899-0C2AEAB8824B}"/>
              </a:ext>
            </a:extLst>
          </p:cNvPr>
          <p:cNvSpPr txBox="1">
            <a:spLocks noChangeArrowheads="1"/>
          </p:cNvSpPr>
          <p:nvPr/>
        </p:nvSpPr>
        <p:spPr bwMode="auto">
          <a:xfrm>
            <a:off x="1520825" y="4706938"/>
            <a:ext cx="602138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b="0">
                <a:latin typeface="Arial" panose="020B0604020202020204" pitchFamily="34" charset="0"/>
                <a:ea typeface="宋体" panose="02010600030101010101" pitchFamily="2" charset="-122"/>
              </a:rPr>
              <a:t>In any protocol </a:t>
            </a:r>
            <a:r>
              <a:rPr lang="en-US" altLang="zh-CN" sz="2800" b="0">
                <a:solidFill>
                  <a:schemeClr val="tx1"/>
                </a:solidFill>
                <a:latin typeface="Arial" panose="020B0604020202020204" pitchFamily="34" charset="0"/>
                <a:ea typeface="宋体" panose="02010600030101010101" pitchFamily="2" charset="-122"/>
              </a:rPr>
              <a:t>B</a:t>
            </a:r>
            <a:r>
              <a:rPr lang="en-US" altLang="zh-CN" sz="2800" b="0">
                <a:latin typeface="Arial" panose="020B0604020202020204" pitchFamily="34" charset="0"/>
                <a:ea typeface="宋体" panose="02010600030101010101" pitchFamily="2" charset="-122"/>
              </a:rPr>
              <a:t> has to write to the register before entering CS, so stop it just before </a:t>
            </a:r>
          </a:p>
        </p:txBody>
      </p:sp>
    </p:spTree>
  </p:cSld>
  <p:clrMapOvr>
    <a:masterClrMapping/>
  </p:clrMapOvr>
  <p:transition spd="slow"/>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Footer Placeholder 3">
            <a:extLst>
              <a:ext uri="{FF2B5EF4-FFF2-40B4-BE49-F238E27FC236}">
                <a16:creationId xmlns:a16="http://schemas.microsoft.com/office/drawing/2014/main" id="{7AA7C88A-E040-40FF-9CFA-709C2886572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62819" name="Slide Number Placeholder 4">
            <a:extLst>
              <a:ext uri="{FF2B5EF4-FFF2-40B4-BE49-F238E27FC236}">
                <a16:creationId xmlns:a16="http://schemas.microsoft.com/office/drawing/2014/main" id="{36F6BDE3-A100-4679-96F1-856E0AE9E26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35459C1E-A4E6-4CC4-AF1E-5E2FE63137C9}" type="slidenum">
              <a:rPr lang="ar-SA" altLang="zh-CN" sz="1400" b="0">
                <a:solidFill>
                  <a:schemeClr val="tx1"/>
                </a:solidFill>
                <a:latin typeface="Arial" panose="020B0604020202020204" pitchFamily="34" charset="0"/>
              </a:rPr>
              <a:pPr/>
              <a:t>154</a:t>
            </a:fld>
            <a:endParaRPr lang="en-US" altLang="zh-CN" sz="1400" b="0">
              <a:solidFill>
                <a:schemeClr val="tx1"/>
              </a:solidFill>
              <a:latin typeface="Arial" panose="020B0604020202020204" pitchFamily="34" charset="0"/>
              <a:ea typeface="宋体" panose="02010600030101010101" pitchFamily="2" charset="-122"/>
            </a:endParaRPr>
          </a:p>
        </p:txBody>
      </p:sp>
      <p:sp>
        <p:nvSpPr>
          <p:cNvPr id="162820" name="Rectangle 2">
            <a:extLst>
              <a:ext uri="{FF2B5EF4-FFF2-40B4-BE49-F238E27FC236}">
                <a16:creationId xmlns:a16="http://schemas.microsoft.com/office/drawing/2014/main" id="{D9A3D955-C309-4BBC-A325-D9CFA8854347}"/>
              </a:ext>
            </a:extLst>
          </p:cNvPr>
          <p:cNvSpPr>
            <a:spLocks noGrp="1" noChangeArrowheads="1"/>
          </p:cNvSpPr>
          <p:nvPr>
            <p:ph type="title"/>
          </p:nvPr>
        </p:nvSpPr>
        <p:spPr>
          <a:xfrm>
            <a:off x="685800" y="304800"/>
            <a:ext cx="7772400" cy="1143000"/>
          </a:xfrm>
        </p:spPr>
        <p:txBody>
          <a:bodyPr/>
          <a:lstStyle/>
          <a:p>
            <a:r>
              <a:rPr lang="en-US" altLang="zh-CN" sz="4000">
                <a:ea typeface="宋体" panose="02010600030101010101" pitchFamily="2" charset="-122"/>
              </a:rPr>
              <a:t>Proof: Assume Cover of 1</a:t>
            </a:r>
          </a:p>
        </p:txBody>
      </p:sp>
      <p:grpSp>
        <p:nvGrpSpPr>
          <p:cNvPr id="162821" name="Group 25">
            <a:extLst>
              <a:ext uri="{FF2B5EF4-FFF2-40B4-BE49-F238E27FC236}">
                <a16:creationId xmlns:a16="http://schemas.microsoft.com/office/drawing/2014/main" id="{DC205710-43DC-43F6-B0F7-9450645CE481}"/>
              </a:ext>
            </a:extLst>
          </p:cNvPr>
          <p:cNvGrpSpPr>
            <a:grpSpLocks/>
          </p:cNvGrpSpPr>
          <p:nvPr/>
        </p:nvGrpSpPr>
        <p:grpSpPr bwMode="auto">
          <a:xfrm>
            <a:off x="1917700" y="1978025"/>
            <a:ext cx="784225" cy="668338"/>
            <a:chOff x="1215" y="1131"/>
            <a:chExt cx="494" cy="421"/>
          </a:xfrm>
        </p:grpSpPr>
        <p:grpSp>
          <p:nvGrpSpPr>
            <p:cNvPr id="162838" name="Group 26">
              <a:extLst>
                <a:ext uri="{FF2B5EF4-FFF2-40B4-BE49-F238E27FC236}">
                  <a16:creationId xmlns:a16="http://schemas.microsoft.com/office/drawing/2014/main" id="{B93FB072-4BDE-4EF7-BA52-C1C22C10E949}"/>
                </a:ext>
              </a:extLst>
            </p:cNvPr>
            <p:cNvGrpSpPr>
              <a:grpSpLocks/>
            </p:cNvGrpSpPr>
            <p:nvPr/>
          </p:nvGrpSpPr>
          <p:grpSpPr bwMode="auto">
            <a:xfrm>
              <a:off x="1215" y="1131"/>
              <a:ext cx="494" cy="421"/>
              <a:chOff x="1043" y="2546"/>
              <a:chExt cx="869" cy="740"/>
            </a:xfrm>
          </p:grpSpPr>
          <p:sp>
            <p:nvSpPr>
              <p:cNvPr id="162840" name="Freeform 27">
                <a:extLst>
                  <a:ext uri="{FF2B5EF4-FFF2-40B4-BE49-F238E27FC236}">
                    <a16:creationId xmlns:a16="http://schemas.microsoft.com/office/drawing/2014/main" id="{A2C53DA9-FCCE-4EC6-8001-90A1C3568B9A}"/>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2841" name="Freeform 28">
                <a:extLst>
                  <a:ext uri="{FF2B5EF4-FFF2-40B4-BE49-F238E27FC236}">
                    <a16:creationId xmlns:a16="http://schemas.microsoft.com/office/drawing/2014/main" id="{597EC2C7-59D9-403E-A49A-33F44800883C}"/>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2842" name="Freeform 29">
                <a:extLst>
                  <a:ext uri="{FF2B5EF4-FFF2-40B4-BE49-F238E27FC236}">
                    <a16:creationId xmlns:a16="http://schemas.microsoft.com/office/drawing/2014/main" id="{974A9E17-BE95-4682-BE62-CDD3B7E04C4F}"/>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2843" name="Freeform 30">
                <a:extLst>
                  <a:ext uri="{FF2B5EF4-FFF2-40B4-BE49-F238E27FC236}">
                    <a16:creationId xmlns:a16="http://schemas.microsoft.com/office/drawing/2014/main" id="{731E8C8C-0FB1-4697-A90B-4E78B5CE02C1}"/>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2844" name="AutoShape 31">
                <a:extLst>
                  <a:ext uri="{FF2B5EF4-FFF2-40B4-BE49-F238E27FC236}">
                    <a16:creationId xmlns:a16="http://schemas.microsoft.com/office/drawing/2014/main" id="{BBB80232-9DF7-48E6-A688-AF89C18D9351}"/>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zh-CN" altLang="en-US"/>
              </a:p>
            </p:txBody>
          </p:sp>
          <p:sp>
            <p:nvSpPr>
              <p:cNvPr id="162845" name="Rectangle 32">
                <a:extLst>
                  <a:ext uri="{FF2B5EF4-FFF2-40B4-BE49-F238E27FC236}">
                    <a16:creationId xmlns:a16="http://schemas.microsoft.com/office/drawing/2014/main" id="{FFFFF9B5-0481-497A-99AF-AD489D385B2D}"/>
                  </a:ext>
                </a:extLst>
              </p:cNvPr>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62846" name="Freeform 33">
                <a:extLst>
                  <a:ext uri="{FF2B5EF4-FFF2-40B4-BE49-F238E27FC236}">
                    <a16:creationId xmlns:a16="http://schemas.microsoft.com/office/drawing/2014/main" id="{B8270501-A4A7-4BAC-9A06-41A032935EE8}"/>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2847" name="Freeform 34">
                <a:extLst>
                  <a:ext uri="{FF2B5EF4-FFF2-40B4-BE49-F238E27FC236}">
                    <a16:creationId xmlns:a16="http://schemas.microsoft.com/office/drawing/2014/main" id="{E77D9CB1-4821-4FD6-A311-94981C84AACC}"/>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62839" name="Rectangle 35">
              <a:extLst>
                <a:ext uri="{FF2B5EF4-FFF2-40B4-BE49-F238E27FC236}">
                  <a16:creationId xmlns:a16="http://schemas.microsoft.com/office/drawing/2014/main" id="{4F82645A-B654-4518-9F1B-AE86D47CED84}"/>
                </a:ext>
              </a:extLst>
            </p:cNvPr>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A</a:t>
              </a:r>
            </a:p>
          </p:txBody>
        </p:sp>
      </p:grpSp>
      <p:grpSp>
        <p:nvGrpSpPr>
          <p:cNvPr id="162822" name="Group 41">
            <a:extLst>
              <a:ext uri="{FF2B5EF4-FFF2-40B4-BE49-F238E27FC236}">
                <a16:creationId xmlns:a16="http://schemas.microsoft.com/office/drawing/2014/main" id="{441AE055-8238-452A-AB25-49A8868A6EA8}"/>
              </a:ext>
            </a:extLst>
          </p:cNvPr>
          <p:cNvGrpSpPr>
            <a:grpSpLocks/>
          </p:cNvGrpSpPr>
          <p:nvPr/>
        </p:nvGrpSpPr>
        <p:grpSpPr bwMode="auto">
          <a:xfrm>
            <a:off x="6045200" y="2017713"/>
            <a:ext cx="784225" cy="668337"/>
            <a:chOff x="1043" y="2546"/>
            <a:chExt cx="869" cy="740"/>
          </a:xfrm>
        </p:grpSpPr>
        <p:sp>
          <p:nvSpPr>
            <p:cNvPr id="162830" name="Freeform 42">
              <a:extLst>
                <a:ext uri="{FF2B5EF4-FFF2-40B4-BE49-F238E27FC236}">
                  <a16:creationId xmlns:a16="http://schemas.microsoft.com/office/drawing/2014/main" id="{B41CE00A-B76E-4794-B807-14A5EFB0FFCA}"/>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2831" name="Freeform 43">
              <a:extLst>
                <a:ext uri="{FF2B5EF4-FFF2-40B4-BE49-F238E27FC236}">
                  <a16:creationId xmlns:a16="http://schemas.microsoft.com/office/drawing/2014/main" id="{BC892602-BAFD-4AB5-876B-8F7639168EAA}"/>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2832" name="Freeform 44">
              <a:extLst>
                <a:ext uri="{FF2B5EF4-FFF2-40B4-BE49-F238E27FC236}">
                  <a16:creationId xmlns:a16="http://schemas.microsoft.com/office/drawing/2014/main" id="{B86E7802-D44D-4104-8CF9-889871253294}"/>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2833" name="Freeform 45">
              <a:extLst>
                <a:ext uri="{FF2B5EF4-FFF2-40B4-BE49-F238E27FC236}">
                  <a16:creationId xmlns:a16="http://schemas.microsoft.com/office/drawing/2014/main" id="{000542E5-380B-4B85-BC3B-F83525E21398}"/>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2834" name="AutoShape 46">
              <a:extLst>
                <a:ext uri="{FF2B5EF4-FFF2-40B4-BE49-F238E27FC236}">
                  <a16:creationId xmlns:a16="http://schemas.microsoft.com/office/drawing/2014/main" id="{CCDF01FD-74CF-48A0-AAE8-B2D0882397F8}"/>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zh-CN" altLang="en-US"/>
            </a:p>
          </p:txBody>
        </p:sp>
        <p:sp>
          <p:nvSpPr>
            <p:cNvPr id="162835" name="Rectangle 47">
              <a:extLst>
                <a:ext uri="{FF2B5EF4-FFF2-40B4-BE49-F238E27FC236}">
                  <a16:creationId xmlns:a16="http://schemas.microsoft.com/office/drawing/2014/main" id="{754DCEF7-302E-4CFD-8A4E-A1ADCA16BB1F}"/>
                </a:ext>
              </a:extLst>
            </p:cNvPr>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62836" name="Freeform 48">
              <a:extLst>
                <a:ext uri="{FF2B5EF4-FFF2-40B4-BE49-F238E27FC236}">
                  <a16:creationId xmlns:a16="http://schemas.microsoft.com/office/drawing/2014/main" id="{D703D962-9C76-4A93-A2F1-BB0D796DFFBD}"/>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2837" name="Freeform 49">
              <a:extLst>
                <a:ext uri="{FF2B5EF4-FFF2-40B4-BE49-F238E27FC236}">
                  <a16:creationId xmlns:a16="http://schemas.microsoft.com/office/drawing/2014/main" id="{D2E049B8-4FBE-4007-8F53-E10C1F6808B9}"/>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62823" name="Rectangle 50">
            <a:extLst>
              <a:ext uri="{FF2B5EF4-FFF2-40B4-BE49-F238E27FC236}">
                <a16:creationId xmlns:a16="http://schemas.microsoft.com/office/drawing/2014/main" id="{3C6194FD-F399-4331-9540-CF448CF35EB7}"/>
              </a:ext>
            </a:extLst>
          </p:cNvPr>
          <p:cNvSpPr>
            <a:spLocks noChangeArrowheads="1"/>
          </p:cNvSpPr>
          <p:nvPr/>
        </p:nvSpPr>
        <p:spPr bwMode="auto">
          <a:xfrm>
            <a:off x="6216650" y="209232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B</a:t>
            </a:r>
          </a:p>
        </p:txBody>
      </p:sp>
      <p:sp>
        <p:nvSpPr>
          <p:cNvPr id="162824" name="Line 51">
            <a:extLst>
              <a:ext uri="{FF2B5EF4-FFF2-40B4-BE49-F238E27FC236}">
                <a16:creationId xmlns:a16="http://schemas.microsoft.com/office/drawing/2014/main" id="{BD20CFA4-F71A-40DB-99A7-1D2C0438D42F}"/>
              </a:ext>
            </a:extLst>
          </p:cNvPr>
          <p:cNvSpPr>
            <a:spLocks noChangeShapeType="1"/>
          </p:cNvSpPr>
          <p:nvPr/>
        </p:nvSpPr>
        <p:spPr bwMode="auto">
          <a:xfrm flipH="1">
            <a:off x="5232400" y="2806700"/>
            <a:ext cx="1146175" cy="773113"/>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2825" name="Text Box 52">
            <a:extLst>
              <a:ext uri="{FF2B5EF4-FFF2-40B4-BE49-F238E27FC236}">
                <a16:creationId xmlns:a16="http://schemas.microsoft.com/office/drawing/2014/main" id="{4449F7BD-3226-44AB-A94F-B52270FE6417}"/>
              </a:ext>
            </a:extLst>
          </p:cNvPr>
          <p:cNvSpPr txBox="1">
            <a:spLocks noChangeArrowheads="1"/>
          </p:cNvSpPr>
          <p:nvPr/>
        </p:nvSpPr>
        <p:spPr bwMode="auto">
          <a:xfrm>
            <a:off x="3851275" y="3790950"/>
            <a:ext cx="1376363" cy="461963"/>
          </a:xfrm>
          <a:prstGeom prst="rect">
            <a:avLst/>
          </a:prstGeom>
          <a:solidFill>
            <a:srgbClr val="FF33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bg1"/>
                </a:solidFill>
                <a:latin typeface="Arial" panose="020B0604020202020204" pitchFamily="34" charset="0"/>
                <a:ea typeface="宋体" panose="02010600030101010101" pitchFamily="2" charset="-122"/>
              </a:rPr>
              <a:t>Write(R)</a:t>
            </a:r>
            <a:endParaRPr lang="en-US" altLang="zh-CN" sz="2400" baseline="-25000">
              <a:solidFill>
                <a:schemeClr val="bg1"/>
              </a:solidFill>
              <a:latin typeface="Arial" panose="020B0604020202020204" pitchFamily="34" charset="0"/>
              <a:ea typeface="宋体" panose="02010600030101010101" pitchFamily="2" charset="-122"/>
            </a:endParaRPr>
          </a:p>
        </p:txBody>
      </p:sp>
      <p:sp>
        <p:nvSpPr>
          <p:cNvPr id="162826" name="Text Box 55">
            <a:extLst>
              <a:ext uri="{FF2B5EF4-FFF2-40B4-BE49-F238E27FC236}">
                <a16:creationId xmlns:a16="http://schemas.microsoft.com/office/drawing/2014/main" id="{68234D59-7D33-4909-BF68-14C54B1C30C6}"/>
              </a:ext>
            </a:extLst>
          </p:cNvPr>
          <p:cNvSpPr txBox="1">
            <a:spLocks noChangeArrowheads="1"/>
          </p:cNvSpPr>
          <p:nvPr/>
        </p:nvSpPr>
        <p:spPr bwMode="auto">
          <a:xfrm>
            <a:off x="1963738" y="540067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eaLnBrk="1" hangingPunct="1"/>
            <a:r>
              <a:rPr lang="en-US" altLang="zh-CN" sz="2800">
                <a:solidFill>
                  <a:srgbClr val="FF0000"/>
                </a:solidFill>
                <a:latin typeface="Arial" panose="020B0604020202020204" pitchFamily="34" charset="0"/>
                <a:ea typeface="宋体" panose="02010600030101010101" pitchFamily="2" charset="-122"/>
              </a:rPr>
              <a:t>CS</a:t>
            </a:r>
          </a:p>
        </p:txBody>
      </p:sp>
      <p:sp>
        <p:nvSpPr>
          <p:cNvPr id="162827" name="Line 56">
            <a:extLst>
              <a:ext uri="{FF2B5EF4-FFF2-40B4-BE49-F238E27FC236}">
                <a16:creationId xmlns:a16="http://schemas.microsoft.com/office/drawing/2014/main" id="{C40B586A-21E3-44E8-B9AA-38AA939F808E}"/>
              </a:ext>
            </a:extLst>
          </p:cNvPr>
          <p:cNvSpPr>
            <a:spLocks noChangeShapeType="1"/>
          </p:cNvSpPr>
          <p:nvPr/>
        </p:nvSpPr>
        <p:spPr bwMode="auto">
          <a:xfrm>
            <a:off x="2320925" y="2714625"/>
            <a:ext cx="0" cy="2525713"/>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28" name="Line 57">
            <a:extLst>
              <a:ext uri="{FF2B5EF4-FFF2-40B4-BE49-F238E27FC236}">
                <a16:creationId xmlns:a16="http://schemas.microsoft.com/office/drawing/2014/main" id="{D28467DA-1C98-4CEA-854D-7653FF9C2E38}"/>
              </a:ext>
            </a:extLst>
          </p:cNvPr>
          <p:cNvSpPr>
            <a:spLocks noChangeShapeType="1"/>
          </p:cNvSpPr>
          <p:nvPr/>
        </p:nvSpPr>
        <p:spPr bwMode="auto">
          <a:xfrm>
            <a:off x="2322513" y="4049713"/>
            <a:ext cx="1465262"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829" name="Text Box 58">
            <a:extLst>
              <a:ext uri="{FF2B5EF4-FFF2-40B4-BE49-F238E27FC236}">
                <a16:creationId xmlns:a16="http://schemas.microsoft.com/office/drawing/2014/main" id="{FBED62B6-2A8E-498C-8EBD-293A25DE03AE}"/>
              </a:ext>
            </a:extLst>
          </p:cNvPr>
          <p:cNvSpPr txBox="1">
            <a:spLocks noChangeArrowheads="1"/>
          </p:cNvSpPr>
          <p:nvPr/>
        </p:nvSpPr>
        <p:spPr bwMode="auto">
          <a:xfrm>
            <a:off x="2925763" y="4691063"/>
            <a:ext cx="60213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b="0">
                <a:solidFill>
                  <a:schemeClr val="tx1"/>
                </a:solidFill>
                <a:latin typeface="Arial" panose="020B0604020202020204" pitchFamily="34" charset="0"/>
                <a:ea typeface="宋体" panose="02010600030101010101" pitchFamily="2" charset="-122"/>
              </a:rPr>
              <a:t>A</a:t>
            </a:r>
            <a:r>
              <a:rPr lang="en-US" altLang="zh-CN" sz="2800" b="0">
                <a:latin typeface="Arial" panose="020B0604020202020204" pitchFamily="34" charset="0"/>
                <a:ea typeface="宋体" panose="02010600030101010101" pitchFamily="2" charset="-122"/>
              </a:rPr>
              <a:t> runs, possibly writes to the register, enters CS</a:t>
            </a:r>
          </a:p>
        </p:txBody>
      </p:sp>
    </p:spTree>
  </p:cSld>
  <p:clrMapOvr>
    <a:masterClrMapping/>
  </p:clrMapOvr>
  <p:transition spd="slow"/>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Footer Placeholder 3">
            <a:extLst>
              <a:ext uri="{FF2B5EF4-FFF2-40B4-BE49-F238E27FC236}">
                <a16:creationId xmlns:a16="http://schemas.microsoft.com/office/drawing/2014/main" id="{5A1F40F5-1DAE-4DD6-B3F8-0319E6D1F06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63843" name="Slide Number Placeholder 4">
            <a:extLst>
              <a:ext uri="{FF2B5EF4-FFF2-40B4-BE49-F238E27FC236}">
                <a16:creationId xmlns:a16="http://schemas.microsoft.com/office/drawing/2014/main" id="{EDAABAFF-D560-4BCA-A1DA-F160CD3962C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BF016425-E05B-40CC-B3D2-D100FAB8DFD0}" type="slidenum">
              <a:rPr lang="ar-SA" altLang="zh-CN" sz="1400" b="0">
                <a:solidFill>
                  <a:schemeClr val="tx1"/>
                </a:solidFill>
                <a:latin typeface="Arial" panose="020B0604020202020204" pitchFamily="34" charset="0"/>
              </a:rPr>
              <a:pPr/>
              <a:t>155</a:t>
            </a:fld>
            <a:endParaRPr lang="en-US" altLang="zh-CN" sz="1400" b="0">
              <a:solidFill>
                <a:schemeClr val="tx1"/>
              </a:solidFill>
              <a:latin typeface="Arial" panose="020B0604020202020204" pitchFamily="34" charset="0"/>
              <a:ea typeface="宋体" panose="02010600030101010101" pitchFamily="2" charset="-122"/>
            </a:endParaRPr>
          </a:p>
        </p:txBody>
      </p:sp>
      <p:sp>
        <p:nvSpPr>
          <p:cNvPr id="163844" name="Rectangle 2">
            <a:extLst>
              <a:ext uri="{FF2B5EF4-FFF2-40B4-BE49-F238E27FC236}">
                <a16:creationId xmlns:a16="http://schemas.microsoft.com/office/drawing/2014/main" id="{A3DCD491-E834-4491-8751-476F4CF2AA16}"/>
              </a:ext>
            </a:extLst>
          </p:cNvPr>
          <p:cNvSpPr>
            <a:spLocks noGrp="1" noChangeArrowheads="1"/>
          </p:cNvSpPr>
          <p:nvPr>
            <p:ph type="title"/>
          </p:nvPr>
        </p:nvSpPr>
        <p:spPr>
          <a:xfrm>
            <a:off x="685800" y="304800"/>
            <a:ext cx="7772400" cy="1143000"/>
          </a:xfrm>
        </p:spPr>
        <p:txBody>
          <a:bodyPr/>
          <a:lstStyle/>
          <a:p>
            <a:r>
              <a:rPr lang="en-US" altLang="zh-CN" sz="4000">
                <a:ea typeface="宋体" panose="02010600030101010101" pitchFamily="2" charset="-122"/>
              </a:rPr>
              <a:t>Proof: Assume Cover of 1</a:t>
            </a:r>
          </a:p>
        </p:txBody>
      </p:sp>
      <p:grpSp>
        <p:nvGrpSpPr>
          <p:cNvPr id="163845" name="Group 3">
            <a:extLst>
              <a:ext uri="{FF2B5EF4-FFF2-40B4-BE49-F238E27FC236}">
                <a16:creationId xmlns:a16="http://schemas.microsoft.com/office/drawing/2014/main" id="{9DF27F88-A1F8-464D-A0EC-FCE4455558D6}"/>
              </a:ext>
            </a:extLst>
          </p:cNvPr>
          <p:cNvGrpSpPr>
            <a:grpSpLocks/>
          </p:cNvGrpSpPr>
          <p:nvPr/>
        </p:nvGrpSpPr>
        <p:grpSpPr bwMode="auto">
          <a:xfrm>
            <a:off x="1917700" y="1978025"/>
            <a:ext cx="784225" cy="668338"/>
            <a:chOff x="1215" y="1131"/>
            <a:chExt cx="494" cy="421"/>
          </a:xfrm>
        </p:grpSpPr>
        <p:grpSp>
          <p:nvGrpSpPr>
            <p:cNvPr id="163865" name="Group 4">
              <a:extLst>
                <a:ext uri="{FF2B5EF4-FFF2-40B4-BE49-F238E27FC236}">
                  <a16:creationId xmlns:a16="http://schemas.microsoft.com/office/drawing/2014/main" id="{1ACFF5A1-2632-4305-8DE9-6A40952AFF4B}"/>
                </a:ext>
              </a:extLst>
            </p:cNvPr>
            <p:cNvGrpSpPr>
              <a:grpSpLocks/>
            </p:cNvGrpSpPr>
            <p:nvPr/>
          </p:nvGrpSpPr>
          <p:grpSpPr bwMode="auto">
            <a:xfrm>
              <a:off x="1215" y="1131"/>
              <a:ext cx="494" cy="421"/>
              <a:chOff x="1043" y="2546"/>
              <a:chExt cx="869" cy="740"/>
            </a:xfrm>
          </p:grpSpPr>
          <p:sp>
            <p:nvSpPr>
              <p:cNvPr id="163867" name="Freeform 5">
                <a:extLst>
                  <a:ext uri="{FF2B5EF4-FFF2-40B4-BE49-F238E27FC236}">
                    <a16:creationId xmlns:a16="http://schemas.microsoft.com/office/drawing/2014/main" id="{492EAE59-064E-4046-833E-ACBD6859BFA3}"/>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3868" name="Freeform 6">
                <a:extLst>
                  <a:ext uri="{FF2B5EF4-FFF2-40B4-BE49-F238E27FC236}">
                    <a16:creationId xmlns:a16="http://schemas.microsoft.com/office/drawing/2014/main" id="{D2BA7FCC-E5D7-45B8-99A2-13D860A28ED5}"/>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3869" name="Freeform 7">
                <a:extLst>
                  <a:ext uri="{FF2B5EF4-FFF2-40B4-BE49-F238E27FC236}">
                    <a16:creationId xmlns:a16="http://schemas.microsoft.com/office/drawing/2014/main" id="{EF936801-1B32-427A-BD09-59CC4FFF534B}"/>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3870" name="Freeform 8">
                <a:extLst>
                  <a:ext uri="{FF2B5EF4-FFF2-40B4-BE49-F238E27FC236}">
                    <a16:creationId xmlns:a16="http://schemas.microsoft.com/office/drawing/2014/main" id="{A503D015-4275-44D2-8391-EEBE90811BA9}"/>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3871" name="AutoShape 9">
                <a:extLst>
                  <a:ext uri="{FF2B5EF4-FFF2-40B4-BE49-F238E27FC236}">
                    <a16:creationId xmlns:a16="http://schemas.microsoft.com/office/drawing/2014/main" id="{D2A1CC50-E268-451D-BF91-AB2F3433AC2A}"/>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zh-CN" altLang="en-US"/>
              </a:p>
            </p:txBody>
          </p:sp>
          <p:sp>
            <p:nvSpPr>
              <p:cNvPr id="163872" name="Rectangle 10">
                <a:extLst>
                  <a:ext uri="{FF2B5EF4-FFF2-40B4-BE49-F238E27FC236}">
                    <a16:creationId xmlns:a16="http://schemas.microsoft.com/office/drawing/2014/main" id="{A1A6D175-16DC-4D5E-A02F-97E9CF2E70A3}"/>
                  </a:ext>
                </a:extLst>
              </p:cNvPr>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63873" name="Freeform 11">
                <a:extLst>
                  <a:ext uri="{FF2B5EF4-FFF2-40B4-BE49-F238E27FC236}">
                    <a16:creationId xmlns:a16="http://schemas.microsoft.com/office/drawing/2014/main" id="{6FF9C645-CCFF-4D69-A67E-E1658C009729}"/>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3874" name="Freeform 12">
                <a:extLst>
                  <a:ext uri="{FF2B5EF4-FFF2-40B4-BE49-F238E27FC236}">
                    <a16:creationId xmlns:a16="http://schemas.microsoft.com/office/drawing/2014/main" id="{E7A8ECFF-E225-4AA8-9135-3FDE243F9AB2}"/>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63866" name="Rectangle 13">
              <a:extLst>
                <a:ext uri="{FF2B5EF4-FFF2-40B4-BE49-F238E27FC236}">
                  <a16:creationId xmlns:a16="http://schemas.microsoft.com/office/drawing/2014/main" id="{6C9325EB-0776-42E5-A0AE-88C6CF3C424E}"/>
                </a:ext>
              </a:extLst>
            </p:cNvPr>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A</a:t>
              </a:r>
            </a:p>
          </p:txBody>
        </p:sp>
      </p:grpSp>
      <p:grpSp>
        <p:nvGrpSpPr>
          <p:cNvPr id="163846" name="Group 14">
            <a:extLst>
              <a:ext uri="{FF2B5EF4-FFF2-40B4-BE49-F238E27FC236}">
                <a16:creationId xmlns:a16="http://schemas.microsoft.com/office/drawing/2014/main" id="{EBBFC839-C6E0-434B-9A36-6091BCA472C5}"/>
              </a:ext>
            </a:extLst>
          </p:cNvPr>
          <p:cNvGrpSpPr>
            <a:grpSpLocks/>
          </p:cNvGrpSpPr>
          <p:nvPr/>
        </p:nvGrpSpPr>
        <p:grpSpPr bwMode="auto">
          <a:xfrm>
            <a:off x="6045200" y="2017713"/>
            <a:ext cx="784225" cy="668337"/>
            <a:chOff x="1043" y="2546"/>
            <a:chExt cx="869" cy="740"/>
          </a:xfrm>
        </p:grpSpPr>
        <p:sp>
          <p:nvSpPr>
            <p:cNvPr id="163857" name="Freeform 15">
              <a:extLst>
                <a:ext uri="{FF2B5EF4-FFF2-40B4-BE49-F238E27FC236}">
                  <a16:creationId xmlns:a16="http://schemas.microsoft.com/office/drawing/2014/main" id="{98E48B34-041F-4163-8284-5100C4745732}"/>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3858" name="Freeform 16">
              <a:extLst>
                <a:ext uri="{FF2B5EF4-FFF2-40B4-BE49-F238E27FC236}">
                  <a16:creationId xmlns:a16="http://schemas.microsoft.com/office/drawing/2014/main" id="{7592183B-4CB7-4E4B-9A7C-52ED535631A4}"/>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3859" name="Freeform 17">
              <a:extLst>
                <a:ext uri="{FF2B5EF4-FFF2-40B4-BE49-F238E27FC236}">
                  <a16:creationId xmlns:a16="http://schemas.microsoft.com/office/drawing/2014/main" id="{CBE9C7CC-75EA-46C8-A8A5-50A2A9056F27}"/>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3860" name="Freeform 18">
              <a:extLst>
                <a:ext uri="{FF2B5EF4-FFF2-40B4-BE49-F238E27FC236}">
                  <a16:creationId xmlns:a16="http://schemas.microsoft.com/office/drawing/2014/main" id="{61152C09-46A1-4468-8942-BFA0AF099164}"/>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3861" name="AutoShape 19">
              <a:extLst>
                <a:ext uri="{FF2B5EF4-FFF2-40B4-BE49-F238E27FC236}">
                  <a16:creationId xmlns:a16="http://schemas.microsoft.com/office/drawing/2014/main" id="{09D086B0-F011-45A3-BB8A-6EE67A6E0F74}"/>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zh-CN" altLang="en-US"/>
            </a:p>
          </p:txBody>
        </p:sp>
        <p:sp>
          <p:nvSpPr>
            <p:cNvPr id="163862" name="Rectangle 20">
              <a:extLst>
                <a:ext uri="{FF2B5EF4-FFF2-40B4-BE49-F238E27FC236}">
                  <a16:creationId xmlns:a16="http://schemas.microsoft.com/office/drawing/2014/main" id="{6620AD4B-D5FE-4151-80DD-B624DD4F2885}"/>
                </a:ext>
              </a:extLst>
            </p:cNvPr>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63863" name="Freeform 21">
              <a:extLst>
                <a:ext uri="{FF2B5EF4-FFF2-40B4-BE49-F238E27FC236}">
                  <a16:creationId xmlns:a16="http://schemas.microsoft.com/office/drawing/2014/main" id="{35CBDF33-41EE-4723-9849-1E4CCBBBC99C}"/>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3864" name="Freeform 22">
              <a:extLst>
                <a:ext uri="{FF2B5EF4-FFF2-40B4-BE49-F238E27FC236}">
                  <a16:creationId xmlns:a16="http://schemas.microsoft.com/office/drawing/2014/main" id="{941D8C2A-6411-46BA-BF12-734D499D2741}"/>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63847" name="Rectangle 23">
            <a:extLst>
              <a:ext uri="{FF2B5EF4-FFF2-40B4-BE49-F238E27FC236}">
                <a16:creationId xmlns:a16="http://schemas.microsoft.com/office/drawing/2014/main" id="{03837D5E-003C-4820-AEA2-806EA6DDBCDA}"/>
              </a:ext>
            </a:extLst>
          </p:cNvPr>
          <p:cNvSpPr>
            <a:spLocks noChangeArrowheads="1"/>
          </p:cNvSpPr>
          <p:nvPr/>
        </p:nvSpPr>
        <p:spPr bwMode="auto">
          <a:xfrm>
            <a:off x="6216650" y="209232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B</a:t>
            </a:r>
          </a:p>
        </p:txBody>
      </p:sp>
      <p:sp>
        <p:nvSpPr>
          <p:cNvPr id="163848" name="Line 24">
            <a:extLst>
              <a:ext uri="{FF2B5EF4-FFF2-40B4-BE49-F238E27FC236}">
                <a16:creationId xmlns:a16="http://schemas.microsoft.com/office/drawing/2014/main" id="{126FBDD2-D0D2-42AB-B1E2-030814BE9E60}"/>
              </a:ext>
            </a:extLst>
          </p:cNvPr>
          <p:cNvSpPr>
            <a:spLocks noChangeShapeType="1"/>
          </p:cNvSpPr>
          <p:nvPr/>
        </p:nvSpPr>
        <p:spPr bwMode="auto">
          <a:xfrm flipH="1">
            <a:off x="5232400" y="2806700"/>
            <a:ext cx="1146175" cy="773113"/>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3849" name="Text Box 26">
            <a:extLst>
              <a:ext uri="{FF2B5EF4-FFF2-40B4-BE49-F238E27FC236}">
                <a16:creationId xmlns:a16="http://schemas.microsoft.com/office/drawing/2014/main" id="{B21FC63D-BDB8-48C4-84FF-F1F32BB6DDAA}"/>
              </a:ext>
            </a:extLst>
          </p:cNvPr>
          <p:cNvSpPr txBox="1">
            <a:spLocks noChangeArrowheads="1"/>
          </p:cNvSpPr>
          <p:nvPr/>
        </p:nvSpPr>
        <p:spPr bwMode="auto">
          <a:xfrm>
            <a:off x="1963738" y="543242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eaLnBrk="1" hangingPunct="1"/>
            <a:r>
              <a:rPr lang="en-US" altLang="zh-CN" sz="2800">
                <a:solidFill>
                  <a:srgbClr val="FF0000"/>
                </a:solidFill>
                <a:latin typeface="Arial" panose="020B0604020202020204" pitchFamily="34" charset="0"/>
                <a:ea typeface="宋体" panose="02010600030101010101" pitchFamily="2" charset="-122"/>
              </a:rPr>
              <a:t>CS</a:t>
            </a:r>
          </a:p>
        </p:txBody>
      </p:sp>
      <p:sp>
        <p:nvSpPr>
          <p:cNvPr id="163850" name="Line 27">
            <a:extLst>
              <a:ext uri="{FF2B5EF4-FFF2-40B4-BE49-F238E27FC236}">
                <a16:creationId xmlns:a16="http://schemas.microsoft.com/office/drawing/2014/main" id="{DD2CA582-7745-4096-965A-AB8A731D56E0}"/>
              </a:ext>
            </a:extLst>
          </p:cNvPr>
          <p:cNvSpPr>
            <a:spLocks noChangeShapeType="1"/>
          </p:cNvSpPr>
          <p:nvPr/>
        </p:nvSpPr>
        <p:spPr bwMode="auto">
          <a:xfrm>
            <a:off x="2320925" y="2714625"/>
            <a:ext cx="0" cy="2525713"/>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51" name="Line 28">
            <a:extLst>
              <a:ext uri="{FF2B5EF4-FFF2-40B4-BE49-F238E27FC236}">
                <a16:creationId xmlns:a16="http://schemas.microsoft.com/office/drawing/2014/main" id="{66EA57B1-F35B-409D-A26D-7B2023885A78}"/>
              </a:ext>
            </a:extLst>
          </p:cNvPr>
          <p:cNvSpPr>
            <a:spLocks noChangeShapeType="1"/>
          </p:cNvSpPr>
          <p:nvPr/>
        </p:nvSpPr>
        <p:spPr bwMode="auto">
          <a:xfrm>
            <a:off x="2322513" y="4049713"/>
            <a:ext cx="1465262"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52" name="Text Box 29">
            <a:extLst>
              <a:ext uri="{FF2B5EF4-FFF2-40B4-BE49-F238E27FC236}">
                <a16:creationId xmlns:a16="http://schemas.microsoft.com/office/drawing/2014/main" id="{F8C98D66-DF0E-4BF8-9857-363051C26DC1}"/>
              </a:ext>
            </a:extLst>
          </p:cNvPr>
          <p:cNvSpPr txBox="1">
            <a:spLocks noChangeArrowheads="1"/>
          </p:cNvSpPr>
          <p:nvPr/>
        </p:nvSpPr>
        <p:spPr bwMode="auto">
          <a:xfrm>
            <a:off x="5900738" y="3354388"/>
            <a:ext cx="3846512"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800" b="0">
                <a:solidFill>
                  <a:schemeClr val="tx1"/>
                </a:solidFill>
                <a:latin typeface="Arial" panose="020B0604020202020204" pitchFamily="34" charset="0"/>
                <a:ea typeface="宋体" panose="02010600030101010101" pitchFamily="2" charset="-122"/>
              </a:rPr>
              <a:t>B</a:t>
            </a:r>
            <a:r>
              <a:rPr lang="en-US" altLang="zh-CN" sz="2800" b="0">
                <a:latin typeface="Arial" panose="020B0604020202020204" pitchFamily="34" charset="0"/>
                <a:ea typeface="宋体" panose="02010600030101010101" pitchFamily="2" charset="-122"/>
              </a:rPr>
              <a:t> Runs, first obliterating </a:t>
            </a:r>
          </a:p>
          <a:p>
            <a:r>
              <a:rPr lang="en-US" altLang="zh-CN" sz="2800" b="0">
                <a:latin typeface="Arial" panose="020B0604020202020204" pitchFamily="34" charset="0"/>
                <a:ea typeface="宋体" panose="02010600030101010101" pitchFamily="2" charset="-122"/>
              </a:rPr>
              <a:t>any trace of </a:t>
            </a:r>
            <a:r>
              <a:rPr lang="en-US" altLang="zh-CN" sz="2800" b="0">
                <a:solidFill>
                  <a:schemeClr val="tx1"/>
                </a:solidFill>
                <a:latin typeface="Arial" panose="020B0604020202020204" pitchFamily="34" charset="0"/>
                <a:ea typeface="宋体" panose="02010600030101010101" pitchFamily="2" charset="-122"/>
              </a:rPr>
              <a:t>A</a:t>
            </a:r>
            <a:r>
              <a:rPr lang="en-US" altLang="zh-CN" sz="2800" b="0">
                <a:latin typeface="Arial" panose="020B0604020202020204" pitchFamily="34" charset="0"/>
                <a:ea typeface="宋体" panose="02010600030101010101" pitchFamily="2" charset="-122"/>
              </a:rPr>
              <a:t>, </a:t>
            </a:r>
          </a:p>
          <a:p>
            <a:r>
              <a:rPr lang="en-US" altLang="zh-CN" sz="2800" b="0">
                <a:latin typeface="Arial" panose="020B0604020202020204" pitchFamily="34" charset="0"/>
                <a:ea typeface="宋体" panose="02010600030101010101" pitchFamily="2" charset="-122"/>
              </a:rPr>
              <a:t>then also enters </a:t>
            </a:r>
          </a:p>
          <a:p>
            <a:r>
              <a:rPr lang="en-US" altLang="zh-CN" sz="2800" b="0">
                <a:latin typeface="Arial" panose="020B0604020202020204" pitchFamily="34" charset="0"/>
                <a:ea typeface="宋体" panose="02010600030101010101" pitchFamily="2" charset="-122"/>
              </a:rPr>
              <a:t>the critical </a:t>
            </a:r>
          </a:p>
          <a:p>
            <a:r>
              <a:rPr lang="en-US" altLang="zh-CN" sz="2800" b="0">
                <a:latin typeface="Arial" panose="020B0604020202020204" pitchFamily="34" charset="0"/>
                <a:ea typeface="宋体" panose="02010600030101010101" pitchFamily="2" charset="-122"/>
              </a:rPr>
              <a:t>section</a:t>
            </a:r>
          </a:p>
        </p:txBody>
      </p:sp>
      <p:sp>
        <p:nvSpPr>
          <p:cNvPr id="163853" name="Text Box 30">
            <a:extLst>
              <a:ext uri="{FF2B5EF4-FFF2-40B4-BE49-F238E27FC236}">
                <a16:creationId xmlns:a16="http://schemas.microsoft.com/office/drawing/2014/main" id="{815FE12A-F7C1-4DDF-B349-A2125CD82B7C}"/>
              </a:ext>
            </a:extLst>
          </p:cNvPr>
          <p:cNvSpPr txBox="1">
            <a:spLocks noChangeArrowheads="1"/>
          </p:cNvSpPr>
          <p:nvPr/>
        </p:nvSpPr>
        <p:spPr bwMode="auto">
          <a:xfrm>
            <a:off x="3857625" y="3805238"/>
            <a:ext cx="1376363" cy="461962"/>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bg1"/>
                </a:solidFill>
                <a:latin typeface="Arial" panose="020B0604020202020204" pitchFamily="34" charset="0"/>
                <a:ea typeface="宋体" panose="02010600030101010101" pitchFamily="2" charset="-122"/>
              </a:rPr>
              <a:t>Write(R)</a:t>
            </a:r>
            <a:endParaRPr lang="en-US" altLang="zh-CN" sz="2400" baseline="-25000">
              <a:solidFill>
                <a:schemeClr val="bg1"/>
              </a:solidFill>
              <a:latin typeface="Arial" panose="020B0604020202020204" pitchFamily="34" charset="0"/>
              <a:ea typeface="宋体" panose="02010600030101010101" pitchFamily="2" charset="-122"/>
            </a:endParaRPr>
          </a:p>
        </p:txBody>
      </p:sp>
      <p:sp>
        <p:nvSpPr>
          <p:cNvPr id="1154079" name="Line 31">
            <a:extLst>
              <a:ext uri="{FF2B5EF4-FFF2-40B4-BE49-F238E27FC236}">
                <a16:creationId xmlns:a16="http://schemas.microsoft.com/office/drawing/2014/main" id="{57BC9E79-BC17-489C-9806-7D2EECECDA3E}"/>
              </a:ext>
            </a:extLst>
          </p:cNvPr>
          <p:cNvSpPr>
            <a:spLocks noChangeShapeType="1"/>
          </p:cNvSpPr>
          <p:nvPr/>
        </p:nvSpPr>
        <p:spPr bwMode="auto">
          <a:xfrm flipH="1">
            <a:off x="5216525" y="2808288"/>
            <a:ext cx="1162050" cy="769937"/>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4080" name="Line 32">
            <a:extLst>
              <a:ext uri="{FF2B5EF4-FFF2-40B4-BE49-F238E27FC236}">
                <a16:creationId xmlns:a16="http://schemas.microsoft.com/office/drawing/2014/main" id="{F283EE2B-6237-40E4-A7AD-19C198E0A5BF}"/>
              </a:ext>
            </a:extLst>
          </p:cNvPr>
          <p:cNvSpPr>
            <a:spLocks noChangeShapeType="1"/>
          </p:cNvSpPr>
          <p:nvPr/>
        </p:nvSpPr>
        <p:spPr bwMode="auto">
          <a:xfrm flipH="1">
            <a:off x="4513263" y="4572000"/>
            <a:ext cx="15875" cy="636588"/>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56" name="Text Box 33">
            <a:extLst>
              <a:ext uri="{FF2B5EF4-FFF2-40B4-BE49-F238E27FC236}">
                <a16:creationId xmlns:a16="http://schemas.microsoft.com/office/drawing/2014/main" id="{8B8F2BF5-22A5-4C28-8B34-FEF17F6A74BA}"/>
              </a:ext>
            </a:extLst>
          </p:cNvPr>
          <p:cNvSpPr txBox="1">
            <a:spLocks noChangeArrowheads="1"/>
          </p:cNvSpPr>
          <p:nvPr/>
        </p:nvSpPr>
        <p:spPr bwMode="auto">
          <a:xfrm>
            <a:off x="4148138" y="5434013"/>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eaLnBrk="1" hangingPunct="1"/>
            <a:r>
              <a:rPr lang="en-US" altLang="zh-CN" sz="2800">
                <a:solidFill>
                  <a:schemeClr val="accent2"/>
                </a:solidFill>
                <a:latin typeface="Arial" panose="020B0604020202020204" pitchFamily="34" charset="0"/>
                <a:ea typeface="宋体" panose="02010600030101010101" pitchFamily="2" charset="-122"/>
              </a:rPr>
              <a:t>CS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1540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4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Footer Placeholder 3">
            <a:extLst>
              <a:ext uri="{FF2B5EF4-FFF2-40B4-BE49-F238E27FC236}">
                <a16:creationId xmlns:a16="http://schemas.microsoft.com/office/drawing/2014/main" id="{D421395A-FBA8-4AE5-B155-0E642B67598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64867" name="Slide Number Placeholder 4">
            <a:extLst>
              <a:ext uri="{FF2B5EF4-FFF2-40B4-BE49-F238E27FC236}">
                <a16:creationId xmlns:a16="http://schemas.microsoft.com/office/drawing/2014/main" id="{8FEE86CF-EA41-468D-BE76-5C215E0426F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C1F51508-8AE0-481E-82AA-0E9463F61BA0}" type="slidenum">
              <a:rPr lang="ar-SA" altLang="zh-CN" sz="1400" b="0">
                <a:solidFill>
                  <a:schemeClr val="tx1"/>
                </a:solidFill>
                <a:latin typeface="Arial" panose="020B0604020202020204" pitchFamily="34" charset="0"/>
              </a:rPr>
              <a:pPr/>
              <a:t>156</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64868" name="Picture 2" descr="magic">
            <a:extLst>
              <a:ext uri="{FF2B5EF4-FFF2-40B4-BE49-F238E27FC236}">
                <a16:creationId xmlns:a16="http://schemas.microsoft.com/office/drawing/2014/main" id="{377191DD-7948-4461-BD8B-4C6AE224D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69" name="Rectangle 3">
            <a:extLst>
              <a:ext uri="{FF2B5EF4-FFF2-40B4-BE49-F238E27FC236}">
                <a16:creationId xmlns:a16="http://schemas.microsoft.com/office/drawing/2014/main" id="{E82F4198-802B-4219-B410-5A458E9FA2FF}"/>
              </a:ext>
            </a:extLst>
          </p:cNvPr>
          <p:cNvSpPr>
            <a:spLocks noGrp="1" noChangeArrowheads="1"/>
          </p:cNvSpPr>
          <p:nvPr>
            <p:ph type="title"/>
          </p:nvPr>
        </p:nvSpPr>
        <p:spPr>
          <a:xfrm>
            <a:off x="685800" y="304800"/>
            <a:ext cx="7772400" cy="1143000"/>
          </a:xfrm>
        </p:spPr>
        <p:txBody>
          <a:bodyPr/>
          <a:lstStyle/>
          <a:p>
            <a:r>
              <a:rPr lang="en-US" altLang="zh-CN" sz="4000">
                <a:ea typeface="宋体" panose="02010600030101010101" pitchFamily="2" charset="-122"/>
              </a:rPr>
              <a:t>Theorem</a:t>
            </a:r>
          </a:p>
        </p:txBody>
      </p:sp>
      <p:sp>
        <p:nvSpPr>
          <p:cNvPr id="164870" name="Text Box 4">
            <a:extLst>
              <a:ext uri="{FF2B5EF4-FFF2-40B4-BE49-F238E27FC236}">
                <a16:creationId xmlns:a16="http://schemas.microsoft.com/office/drawing/2014/main" id="{242F3408-3E1C-458F-A889-5FDBE9896590}"/>
              </a:ext>
            </a:extLst>
          </p:cNvPr>
          <p:cNvSpPr txBox="1">
            <a:spLocks noChangeArrowheads="1"/>
          </p:cNvSpPr>
          <p:nvPr/>
        </p:nvSpPr>
        <p:spPr bwMode="auto">
          <a:xfrm>
            <a:off x="990600" y="1828800"/>
            <a:ext cx="726598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3200" b="0">
                <a:latin typeface="Arial" panose="020B0604020202020204" pitchFamily="34" charset="0"/>
                <a:ea typeface="宋体" panose="02010600030101010101" pitchFamily="2" charset="-122"/>
              </a:rPr>
              <a:t>Deadlock-free mutual exclusion for </a:t>
            </a:r>
            <a:r>
              <a:rPr lang="en-US" altLang="zh-CN" sz="3200" b="0">
                <a:solidFill>
                  <a:schemeClr val="tx1"/>
                </a:solidFill>
                <a:latin typeface="Arial" panose="020B0604020202020204" pitchFamily="34" charset="0"/>
                <a:ea typeface="宋体" panose="02010600030101010101" pitchFamily="2" charset="-122"/>
              </a:rPr>
              <a:t>3</a:t>
            </a:r>
            <a:r>
              <a:rPr lang="en-US" altLang="zh-CN" sz="3200" b="0">
                <a:latin typeface="Arial" panose="020B0604020202020204" pitchFamily="34" charset="0"/>
                <a:ea typeface="宋体" panose="02010600030101010101" pitchFamily="2" charset="-122"/>
              </a:rPr>
              <a:t> threads requires at least </a:t>
            </a:r>
            <a:r>
              <a:rPr lang="en-US" altLang="zh-CN" sz="3200" b="0">
                <a:solidFill>
                  <a:schemeClr val="tx1"/>
                </a:solidFill>
                <a:latin typeface="Arial" panose="020B0604020202020204" pitchFamily="34" charset="0"/>
                <a:ea typeface="宋体" panose="02010600030101010101" pitchFamily="2" charset="-122"/>
              </a:rPr>
              <a:t>3</a:t>
            </a:r>
            <a:r>
              <a:rPr lang="en-US" altLang="zh-CN" sz="3200" b="0">
                <a:latin typeface="Arial" panose="020B0604020202020204" pitchFamily="34" charset="0"/>
                <a:ea typeface="宋体" panose="02010600030101010101" pitchFamily="2" charset="-122"/>
              </a:rPr>
              <a:t> multi-reader multi-writer registers</a:t>
            </a:r>
            <a:endParaRPr lang="en-US" altLang="zh-CN" sz="3200">
              <a:solidFill>
                <a:schemeClr val="tx1"/>
              </a:solidFill>
              <a:latin typeface="Arial" panose="020B0604020202020204" pitchFamily="34" charset="0"/>
              <a:ea typeface="宋体" panose="02010600030101010101" pitchFamily="2" charset="-122"/>
            </a:endParaRPr>
          </a:p>
        </p:txBody>
      </p:sp>
    </p:spTree>
  </p:cSld>
  <p:clrMapOvr>
    <a:masterClrMapping/>
  </p:clrMapOvr>
  <p:transition spd="slow"/>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Footer Placeholder 3">
            <a:extLst>
              <a:ext uri="{FF2B5EF4-FFF2-40B4-BE49-F238E27FC236}">
                <a16:creationId xmlns:a16="http://schemas.microsoft.com/office/drawing/2014/main" id="{197C4AE2-63BF-48B4-8E66-0789B09EA0D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65891" name="Slide Number Placeholder 4">
            <a:extLst>
              <a:ext uri="{FF2B5EF4-FFF2-40B4-BE49-F238E27FC236}">
                <a16:creationId xmlns:a16="http://schemas.microsoft.com/office/drawing/2014/main" id="{DB44D78E-F352-4F44-822D-AA34C8C331E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AE3586B7-A1FE-4972-9A25-C3EE865D80C8}" type="slidenum">
              <a:rPr lang="ar-SA" altLang="zh-CN" sz="1400" b="0">
                <a:solidFill>
                  <a:schemeClr val="tx1"/>
                </a:solidFill>
                <a:latin typeface="Arial" panose="020B0604020202020204" pitchFamily="34" charset="0"/>
              </a:rPr>
              <a:pPr/>
              <a:t>157</a:t>
            </a:fld>
            <a:endParaRPr lang="en-US" altLang="zh-CN" sz="1400" b="0">
              <a:solidFill>
                <a:schemeClr val="tx1"/>
              </a:solidFill>
              <a:latin typeface="Arial" panose="020B0604020202020204" pitchFamily="34" charset="0"/>
              <a:ea typeface="宋体" panose="02010600030101010101" pitchFamily="2" charset="-122"/>
            </a:endParaRPr>
          </a:p>
        </p:txBody>
      </p:sp>
      <p:sp>
        <p:nvSpPr>
          <p:cNvPr id="165892" name="Rectangle 2">
            <a:extLst>
              <a:ext uri="{FF2B5EF4-FFF2-40B4-BE49-F238E27FC236}">
                <a16:creationId xmlns:a16="http://schemas.microsoft.com/office/drawing/2014/main" id="{74009163-180D-4CBC-8DDF-F0AB24EEC4A2}"/>
              </a:ext>
            </a:extLst>
          </p:cNvPr>
          <p:cNvSpPr>
            <a:spLocks noGrp="1" noChangeArrowheads="1"/>
          </p:cNvSpPr>
          <p:nvPr>
            <p:ph type="title"/>
          </p:nvPr>
        </p:nvSpPr>
        <p:spPr>
          <a:xfrm>
            <a:off x="685800" y="304800"/>
            <a:ext cx="7772400" cy="1143000"/>
          </a:xfrm>
        </p:spPr>
        <p:txBody>
          <a:bodyPr/>
          <a:lstStyle/>
          <a:p>
            <a:r>
              <a:rPr lang="en-US" altLang="zh-CN" sz="4000">
                <a:ea typeface="宋体" panose="02010600030101010101" pitchFamily="2" charset="-122"/>
              </a:rPr>
              <a:t>Proof: Assume Cover of 2</a:t>
            </a:r>
          </a:p>
        </p:txBody>
      </p:sp>
      <p:sp>
        <p:nvSpPr>
          <p:cNvPr id="165893" name="Text Box 3">
            <a:extLst>
              <a:ext uri="{FF2B5EF4-FFF2-40B4-BE49-F238E27FC236}">
                <a16:creationId xmlns:a16="http://schemas.microsoft.com/office/drawing/2014/main" id="{F2A432C1-A27A-49D1-8CFE-7EE96F7C0145}"/>
              </a:ext>
            </a:extLst>
          </p:cNvPr>
          <p:cNvSpPr txBox="1">
            <a:spLocks noChangeArrowheads="1"/>
          </p:cNvSpPr>
          <p:nvPr/>
        </p:nvSpPr>
        <p:spPr bwMode="auto">
          <a:xfrm>
            <a:off x="3851275" y="3790950"/>
            <a:ext cx="1533525" cy="461963"/>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bg1"/>
                </a:solidFill>
                <a:latin typeface="Arial" panose="020B0604020202020204" pitchFamily="34" charset="0"/>
                <a:ea typeface="宋体" panose="02010600030101010101" pitchFamily="2" charset="-122"/>
              </a:rPr>
              <a:t>Write(R</a:t>
            </a:r>
            <a:r>
              <a:rPr lang="en-US" altLang="zh-CN" sz="2400" baseline="-25000">
                <a:solidFill>
                  <a:schemeClr val="bg1"/>
                </a:solidFill>
                <a:latin typeface="Arial" panose="020B0604020202020204" pitchFamily="34" charset="0"/>
                <a:ea typeface="宋体" panose="02010600030101010101" pitchFamily="2" charset="-122"/>
              </a:rPr>
              <a:t>B</a:t>
            </a:r>
            <a:r>
              <a:rPr lang="en-US" altLang="zh-CN" sz="2400">
                <a:solidFill>
                  <a:schemeClr val="bg1"/>
                </a:solidFill>
                <a:latin typeface="Arial" panose="020B0604020202020204" pitchFamily="34" charset="0"/>
                <a:ea typeface="宋体" panose="02010600030101010101" pitchFamily="2" charset="-122"/>
              </a:rPr>
              <a:t>)</a:t>
            </a:r>
            <a:endParaRPr lang="en-US" altLang="zh-CN" sz="2400" baseline="-25000">
              <a:solidFill>
                <a:schemeClr val="bg1"/>
              </a:solidFill>
              <a:latin typeface="Arial" panose="020B0604020202020204" pitchFamily="34" charset="0"/>
              <a:ea typeface="宋体" panose="02010600030101010101" pitchFamily="2" charset="-122"/>
            </a:endParaRPr>
          </a:p>
        </p:txBody>
      </p:sp>
      <p:grpSp>
        <p:nvGrpSpPr>
          <p:cNvPr id="165894" name="Group 4">
            <a:extLst>
              <a:ext uri="{FF2B5EF4-FFF2-40B4-BE49-F238E27FC236}">
                <a16:creationId xmlns:a16="http://schemas.microsoft.com/office/drawing/2014/main" id="{0FA988B0-E4E0-4C46-A3FA-B8FE6685948B}"/>
              </a:ext>
            </a:extLst>
          </p:cNvPr>
          <p:cNvGrpSpPr>
            <a:grpSpLocks/>
          </p:cNvGrpSpPr>
          <p:nvPr/>
        </p:nvGrpSpPr>
        <p:grpSpPr bwMode="auto">
          <a:xfrm>
            <a:off x="4273550" y="1922463"/>
            <a:ext cx="784225" cy="668337"/>
            <a:chOff x="1043" y="2546"/>
            <a:chExt cx="869" cy="740"/>
          </a:xfrm>
        </p:grpSpPr>
        <p:sp>
          <p:nvSpPr>
            <p:cNvPr id="165922" name="Freeform 5">
              <a:extLst>
                <a:ext uri="{FF2B5EF4-FFF2-40B4-BE49-F238E27FC236}">
                  <a16:creationId xmlns:a16="http://schemas.microsoft.com/office/drawing/2014/main" id="{17175C28-758D-4C0D-9DB9-33D8D1279480}"/>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5923" name="Freeform 6">
              <a:extLst>
                <a:ext uri="{FF2B5EF4-FFF2-40B4-BE49-F238E27FC236}">
                  <a16:creationId xmlns:a16="http://schemas.microsoft.com/office/drawing/2014/main" id="{62BFD67C-1BDA-4A1D-84C0-F2DD1C4B31F5}"/>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5924" name="Freeform 7">
              <a:extLst>
                <a:ext uri="{FF2B5EF4-FFF2-40B4-BE49-F238E27FC236}">
                  <a16:creationId xmlns:a16="http://schemas.microsoft.com/office/drawing/2014/main" id="{A32D89B7-11B3-49D2-8755-1263D3DDB87A}"/>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5925" name="Freeform 8">
              <a:extLst>
                <a:ext uri="{FF2B5EF4-FFF2-40B4-BE49-F238E27FC236}">
                  <a16:creationId xmlns:a16="http://schemas.microsoft.com/office/drawing/2014/main" id="{DF0DB3EE-38DD-4C2A-93C4-B6B61F6437E3}"/>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5926" name="AutoShape 9">
              <a:extLst>
                <a:ext uri="{FF2B5EF4-FFF2-40B4-BE49-F238E27FC236}">
                  <a16:creationId xmlns:a16="http://schemas.microsoft.com/office/drawing/2014/main" id="{BFB1AB54-6814-4A70-8B71-118089039FC6}"/>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zh-CN" altLang="en-US"/>
            </a:p>
          </p:txBody>
        </p:sp>
        <p:sp>
          <p:nvSpPr>
            <p:cNvPr id="165927" name="Rectangle 10">
              <a:extLst>
                <a:ext uri="{FF2B5EF4-FFF2-40B4-BE49-F238E27FC236}">
                  <a16:creationId xmlns:a16="http://schemas.microsoft.com/office/drawing/2014/main" id="{CA740A1E-EBB9-4BE4-8DB8-A5D04E6A7847}"/>
                </a:ext>
              </a:extLst>
            </p:cNvPr>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65928" name="Freeform 11">
              <a:extLst>
                <a:ext uri="{FF2B5EF4-FFF2-40B4-BE49-F238E27FC236}">
                  <a16:creationId xmlns:a16="http://schemas.microsoft.com/office/drawing/2014/main" id="{855C12B3-AEB0-48DA-815D-4D3FD43405B9}"/>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5929" name="Freeform 12">
              <a:extLst>
                <a:ext uri="{FF2B5EF4-FFF2-40B4-BE49-F238E27FC236}">
                  <a16:creationId xmlns:a16="http://schemas.microsoft.com/office/drawing/2014/main" id="{AC4176D7-C8E3-4612-9D27-E2FC8A551640}"/>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65895" name="Rectangle 13">
            <a:extLst>
              <a:ext uri="{FF2B5EF4-FFF2-40B4-BE49-F238E27FC236}">
                <a16:creationId xmlns:a16="http://schemas.microsoft.com/office/drawing/2014/main" id="{F4933136-A9EC-47B6-970F-7C652AF19381}"/>
              </a:ext>
            </a:extLst>
          </p:cNvPr>
          <p:cNvSpPr>
            <a:spLocks noChangeArrowheads="1"/>
          </p:cNvSpPr>
          <p:nvPr/>
        </p:nvSpPr>
        <p:spPr bwMode="auto">
          <a:xfrm>
            <a:off x="444500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B</a:t>
            </a:r>
          </a:p>
        </p:txBody>
      </p:sp>
      <p:grpSp>
        <p:nvGrpSpPr>
          <p:cNvPr id="165896" name="Group 14">
            <a:extLst>
              <a:ext uri="{FF2B5EF4-FFF2-40B4-BE49-F238E27FC236}">
                <a16:creationId xmlns:a16="http://schemas.microsoft.com/office/drawing/2014/main" id="{E0EA8C7E-C719-4B39-8E04-7589F1F99874}"/>
              </a:ext>
            </a:extLst>
          </p:cNvPr>
          <p:cNvGrpSpPr>
            <a:grpSpLocks/>
          </p:cNvGrpSpPr>
          <p:nvPr/>
        </p:nvGrpSpPr>
        <p:grpSpPr bwMode="auto">
          <a:xfrm>
            <a:off x="6629400" y="1985963"/>
            <a:ext cx="784225" cy="668337"/>
            <a:chOff x="1043" y="2546"/>
            <a:chExt cx="869" cy="740"/>
          </a:xfrm>
        </p:grpSpPr>
        <p:sp>
          <p:nvSpPr>
            <p:cNvPr id="165914" name="Freeform 15">
              <a:extLst>
                <a:ext uri="{FF2B5EF4-FFF2-40B4-BE49-F238E27FC236}">
                  <a16:creationId xmlns:a16="http://schemas.microsoft.com/office/drawing/2014/main" id="{64AD93B5-2713-44CD-944C-974EF554A232}"/>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5915" name="Freeform 16">
              <a:extLst>
                <a:ext uri="{FF2B5EF4-FFF2-40B4-BE49-F238E27FC236}">
                  <a16:creationId xmlns:a16="http://schemas.microsoft.com/office/drawing/2014/main" id="{8650AEBC-F7BA-4A09-BB73-E86E00D8CE28}"/>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5916" name="Freeform 17">
              <a:extLst>
                <a:ext uri="{FF2B5EF4-FFF2-40B4-BE49-F238E27FC236}">
                  <a16:creationId xmlns:a16="http://schemas.microsoft.com/office/drawing/2014/main" id="{E33BFE74-24F7-4981-A898-F4B538B94F38}"/>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5917" name="Freeform 18">
              <a:extLst>
                <a:ext uri="{FF2B5EF4-FFF2-40B4-BE49-F238E27FC236}">
                  <a16:creationId xmlns:a16="http://schemas.microsoft.com/office/drawing/2014/main" id="{5000C391-45A7-48BB-BFDE-ACAE547F58F7}"/>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5918" name="AutoShape 19">
              <a:extLst>
                <a:ext uri="{FF2B5EF4-FFF2-40B4-BE49-F238E27FC236}">
                  <a16:creationId xmlns:a16="http://schemas.microsoft.com/office/drawing/2014/main" id="{ABD19508-3CAE-4621-A2E9-AC37900E2B01}"/>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38100">
              <a:solidFill>
                <a:schemeClr val="tx1"/>
              </a:solidFill>
              <a:miter lim="800000"/>
              <a:headEnd/>
              <a:tailEnd/>
            </a:ln>
          </p:spPr>
          <p:txBody>
            <a:bodyPr wrap="none" anchor="ctr"/>
            <a:lstStyle/>
            <a:p>
              <a:endParaRPr lang="zh-CN" altLang="en-US"/>
            </a:p>
          </p:txBody>
        </p:sp>
        <p:sp>
          <p:nvSpPr>
            <p:cNvPr id="165919" name="Rectangle 20">
              <a:extLst>
                <a:ext uri="{FF2B5EF4-FFF2-40B4-BE49-F238E27FC236}">
                  <a16:creationId xmlns:a16="http://schemas.microsoft.com/office/drawing/2014/main" id="{FC1349BA-3E44-4BF6-A9ED-5BFB7E28A308}"/>
                </a:ext>
              </a:extLst>
            </p:cNvPr>
            <p:cNvSpPr>
              <a:spLocks noChangeArrowheads="1"/>
            </p:cNvSpPr>
            <p:nvPr/>
          </p:nvSpPr>
          <p:spPr bwMode="auto">
            <a:xfrm>
              <a:off x="1163" y="3110"/>
              <a:ext cx="657" cy="157"/>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65920" name="Freeform 21">
              <a:extLst>
                <a:ext uri="{FF2B5EF4-FFF2-40B4-BE49-F238E27FC236}">
                  <a16:creationId xmlns:a16="http://schemas.microsoft.com/office/drawing/2014/main" id="{789063F9-C9C3-435E-A988-D13E8057A168}"/>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5921" name="Freeform 22">
              <a:extLst>
                <a:ext uri="{FF2B5EF4-FFF2-40B4-BE49-F238E27FC236}">
                  <a16:creationId xmlns:a16="http://schemas.microsoft.com/office/drawing/2014/main" id="{CDB5AF44-1918-47D8-A290-BF951B962999}"/>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65897" name="Text Box 23">
            <a:extLst>
              <a:ext uri="{FF2B5EF4-FFF2-40B4-BE49-F238E27FC236}">
                <a16:creationId xmlns:a16="http://schemas.microsoft.com/office/drawing/2014/main" id="{BB45F6A5-8052-431F-B13F-EB027B0B0898}"/>
              </a:ext>
            </a:extLst>
          </p:cNvPr>
          <p:cNvSpPr txBox="1">
            <a:spLocks noChangeArrowheads="1"/>
          </p:cNvSpPr>
          <p:nvPr/>
        </p:nvSpPr>
        <p:spPr bwMode="auto">
          <a:xfrm>
            <a:off x="6208713" y="3794125"/>
            <a:ext cx="1533525" cy="461963"/>
          </a:xfrm>
          <a:prstGeom prst="rect">
            <a:avLst/>
          </a:prstGeom>
          <a:solidFill>
            <a:schemeClr val="accent1">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bg1"/>
                </a:solidFill>
                <a:latin typeface="Arial" panose="020B0604020202020204" pitchFamily="34" charset="0"/>
                <a:ea typeface="宋体" panose="02010600030101010101" pitchFamily="2" charset="-122"/>
              </a:rPr>
              <a:t>Write(R</a:t>
            </a:r>
            <a:r>
              <a:rPr lang="en-US" altLang="zh-CN" sz="2400" baseline="-25000">
                <a:solidFill>
                  <a:schemeClr val="bg1"/>
                </a:solidFill>
                <a:latin typeface="Arial" panose="020B0604020202020204" pitchFamily="34" charset="0"/>
                <a:ea typeface="宋体" panose="02010600030101010101" pitchFamily="2" charset="-122"/>
              </a:rPr>
              <a:t>C</a:t>
            </a:r>
            <a:r>
              <a:rPr lang="en-US" altLang="zh-CN" sz="2400">
                <a:solidFill>
                  <a:schemeClr val="bg1"/>
                </a:solidFill>
                <a:latin typeface="Arial" panose="020B0604020202020204" pitchFamily="34" charset="0"/>
                <a:ea typeface="宋体" panose="02010600030101010101" pitchFamily="2" charset="-122"/>
              </a:rPr>
              <a:t>)</a:t>
            </a:r>
            <a:endParaRPr lang="en-US" altLang="zh-CN" sz="2400" baseline="-25000">
              <a:solidFill>
                <a:schemeClr val="bg1"/>
              </a:solidFill>
              <a:latin typeface="Arial" panose="020B0604020202020204" pitchFamily="34" charset="0"/>
              <a:ea typeface="宋体" panose="02010600030101010101" pitchFamily="2" charset="-122"/>
            </a:endParaRPr>
          </a:p>
        </p:txBody>
      </p:sp>
      <p:sp>
        <p:nvSpPr>
          <p:cNvPr id="165898" name="Rectangle 24">
            <a:extLst>
              <a:ext uri="{FF2B5EF4-FFF2-40B4-BE49-F238E27FC236}">
                <a16:creationId xmlns:a16="http://schemas.microsoft.com/office/drawing/2014/main" id="{A2A692B7-C5FF-4655-AA33-723B90475215}"/>
              </a:ext>
            </a:extLst>
          </p:cNvPr>
          <p:cNvSpPr>
            <a:spLocks noChangeArrowheads="1"/>
          </p:cNvSpPr>
          <p:nvPr/>
        </p:nvSpPr>
        <p:spPr bwMode="auto">
          <a:xfrm>
            <a:off x="680085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C</a:t>
            </a:r>
          </a:p>
        </p:txBody>
      </p:sp>
      <p:grpSp>
        <p:nvGrpSpPr>
          <p:cNvPr id="165899" name="Group 25">
            <a:extLst>
              <a:ext uri="{FF2B5EF4-FFF2-40B4-BE49-F238E27FC236}">
                <a16:creationId xmlns:a16="http://schemas.microsoft.com/office/drawing/2014/main" id="{53016D55-8EDC-4958-9167-0BBC9545978A}"/>
              </a:ext>
            </a:extLst>
          </p:cNvPr>
          <p:cNvGrpSpPr>
            <a:grpSpLocks/>
          </p:cNvGrpSpPr>
          <p:nvPr/>
        </p:nvGrpSpPr>
        <p:grpSpPr bwMode="auto">
          <a:xfrm>
            <a:off x="1928813" y="1920875"/>
            <a:ext cx="784225" cy="668338"/>
            <a:chOff x="1215" y="1131"/>
            <a:chExt cx="494" cy="421"/>
          </a:xfrm>
        </p:grpSpPr>
        <p:grpSp>
          <p:nvGrpSpPr>
            <p:cNvPr id="165904" name="Group 26">
              <a:extLst>
                <a:ext uri="{FF2B5EF4-FFF2-40B4-BE49-F238E27FC236}">
                  <a16:creationId xmlns:a16="http://schemas.microsoft.com/office/drawing/2014/main" id="{2F0C4842-4C8A-40EC-B5CE-144619AE1E40}"/>
                </a:ext>
              </a:extLst>
            </p:cNvPr>
            <p:cNvGrpSpPr>
              <a:grpSpLocks/>
            </p:cNvGrpSpPr>
            <p:nvPr/>
          </p:nvGrpSpPr>
          <p:grpSpPr bwMode="auto">
            <a:xfrm>
              <a:off x="1215" y="1131"/>
              <a:ext cx="494" cy="421"/>
              <a:chOff x="1043" y="2546"/>
              <a:chExt cx="869" cy="740"/>
            </a:xfrm>
          </p:grpSpPr>
          <p:sp>
            <p:nvSpPr>
              <p:cNvPr id="165906" name="Freeform 27">
                <a:extLst>
                  <a:ext uri="{FF2B5EF4-FFF2-40B4-BE49-F238E27FC236}">
                    <a16:creationId xmlns:a16="http://schemas.microsoft.com/office/drawing/2014/main" id="{33C18CA1-0069-49DA-82AB-08F1D810F3B8}"/>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5907" name="Freeform 28">
                <a:extLst>
                  <a:ext uri="{FF2B5EF4-FFF2-40B4-BE49-F238E27FC236}">
                    <a16:creationId xmlns:a16="http://schemas.microsoft.com/office/drawing/2014/main" id="{E9A3D59E-A92D-42DF-AEF1-6492E67451BE}"/>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5908" name="Freeform 29">
                <a:extLst>
                  <a:ext uri="{FF2B5EF4-FFF2-40B4-BE49-F238E27FC236}">
                    <a16:creationId xmlns:a16="http://schemas.microsoft.com/office/drawing/2014/main" id="{77E0E44C-6A08-4239-82F3-6FD9D9B7E172}"/>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5909" name="Freeform 30">
                <a:extLst>
                  <a:ext uri="{FF2B5EF4-FFF2-40B4-BE49-F238E27FC236}">
                    <a16:creationId xmlns:a16="http://schemas.microsoft.com/office/drawing/2014/main" id="{2956835B-DB87-4D44-8A45-396EB82652DC}"/>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5910" name="AutoShape 31">
                <a:extLst>
                  <a:ext uri="{FF2B5EF4-FFF2-40B4-BE49-F238E27FC236}">
                    <a16:creationId xmlns:a16="http://schemas.microsoft.com/office/drawing/2014/main" id="{1C0782C9-19CB-4AE0-AE7C-0C9C3DD48496}"/>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zh-CN" altLang="en-US"/>
              </a:p>
            </p:txBody>
          </p:sp>
          <p:sp>
            <p:nvSpPr>
              <p:cNvPr id="165911" name="Rectangle 32">
                <a:extLst>
                  <a:ext uri="{FF2B5EF4-FFF2-40B4-BE49-F238E27FC236}">
                    <a16:creationId xmlns:a16="http://schemas.microsoft.com/office/drawing/2014/main" id="{0E223172-07EA-4E11-8978-029D7C9AE6E4}"/>
                  </a:ext>
                </a:extLst>
              </p:cNvPr>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65912" name="Freeform 33">
                <a:extLst>
                  <a:ext uri="{FF2B5EF4-FFF2-40B4-BE49-F238E27FC236}">
                    <a16:creationId xmlns:a16="http://schemas.microsoft.com/office/drawing/2014/main" id="{134D1815-47CE-4C1B-ABB3-5275CA86B961}"/>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5913" name="Freeform 34">
                <a:extLst>
                  <a:ext uri="{FF2B5EF4-FFF2-40B4-BE49-F238E27FC236}">
                    <a16:creationId xmlns:a16="http://schemas.microsoft.com/office/drawing/2014/main" id="{CE5D6B39-75C2-49EC-9B23-57C527115D18}"/>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65905" name="Rectangle 35">
              <a:extLst>
                <a:ext uri="{FF2B5EF4-FFF2-40B4-BE49-F238E27FC236}">
                  <a16:creationId xmlns:a16="http://schemas.microsoft.com/office/drawing/2014/main" id="{C46C5D3C-65E9-425A-AAC9-841299AA02FA}"/>
                </a:ext>
              </a:extLst>
            </p:cNvPr>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A</a:t>
              </a:r>
            </a:p>
          </p:txBody>
        </p:sp>
      </p:grpSp>
      <p:sp>
        <p:nvSpPr>
          <p:cNvPr id="165900" name="Line 36">
            <a:extLst>
              <a:ext uri="{FF2B5EF4-FFF2-40B4-BE49-F238E27FC236}">
                <a16:creationId xmlns:a16="http://schemas.microsoft.com/office/drawing/2014/main" id="{D8BF2668-F7A1-4638-BDC4-2933D83BF59E}"/>
              </a:ext>
            </a:extLst>
          </p:cNvPr>
          <p:cNvSpPr>
            <a:spLocks noChangeShapeType="1"/>
          </p:cNvSpPr>
          <p:nvPr/>
        </p:nvSpPr>
        <p:spPr bwMode="auto">
          <a:xfrm>
            <a:off x="4667250" y="2698750"/>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5901" name="Line 37">
            <a:extLst>
              <a:ext uri="{FF2B5EF4-FFF2-40B4-BE49-F238E27FC236}">
                <a16:creationId xmlns:a16="http://schemas.microsoft.com/office/drawing/2014/main" id="{E17933E4-629A-4014-A505-646AA678DFD6}"/>
              </a:ext>
            </a:extLst>
          </p:cNvPr>
          <p:cNvSpPr>
            <a:spLocks noChangeShapeType="1"/>
          </p:cNvSpPr>
          <p:nvPr/>
        </p:nvSpPr>
        <p:spPr bwMode="auto">
          <a:xfrm>
            <a:off x="7023100" y="2697163"/>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5902" name="AutoShape 38">
            <a:extLst>
              <a:ext uri="{FF2B5EF4-FFF2-40B4-BE49-F238E27FC236}">
                <a16:creationId xmlns:a16="http://schemas.microsoft.com/office/drawing/2014/main" id="{AD7B3C52-0F0C-4904-836B-6972968818BD}"/>
              </a:ext>
            </a:extLst>
          </p:cNvPr>
          <p:cNvSpPr>
            <a:spLocks/>
          </p:cNvSpPr>
          <p:nvPr/>
        </p:nvSpPr>
        <p:spPr bwMode="auto">
          <a:xfrm rot="5400000">
            <a:off x="5587206" y="3004345"/>
            <a:ext cx="377825" cy="3687762"/>
          </a:xfrm>
          <a:prstGeom prst="rightBrace">
            <a:avLst>
              <a:gd name="adj1" fmla="val 81338"/>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65903" name="Text Box 39">
            <a:extLst>
              <a:ext uri="{FF2B5EF4-FFF2-40B4-BE49-F238E27FC236}">
                <a16:creationId xmlns:a16="http://schemas.microsoft.com/office/drawing/2014/main" id="{6C3C016B-6828-43DF-9124-B8123B60AD4A}"/>
              </a:ext>
            </a:extLst>
          </p:cNvPr>
          <p:cNvSpPr txBox="1">
            <a:spLocks noChangeArrowheads="1"/>
          </p:cNvSpPr>
          <p:nvPr/>
        </p:nvSpPr>
        <p:spPr bwMode="auto">
          <a:xfrm>
            <a:off x="4387850" y="5141913"/>
            <a:ext cx="2703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b="0">
                <a:latin typeface="Arial" panose="020B0604020202020204" pitchFamily="34" charset="0"/>
                <a:ea typeface="宋体" panose="02010600030101010101" pitchFamily="2" charset="-122"/>
              </a:rPr>
              <a:t>Only </a:t>
            </a:r>
            <a:r>
              <a:rPr lang="en-US" altLang="zh-CN" sz="2800" b="0">
                <a:solidFill>
                  <a:schemeClr val="tx1"/>
                </a:solidFill>
                <a:latin typeface="Arial" panose="020B0604020202020204" pitchFamily="34" charset="0"/>
                <a:ea typeface="宋体" panose="02010600030101010101" pitchFamily="2" charset="-122"/>
              </a:rPr>
              <a:t>2</a:t>
            </a:r>
            <a:r>
              <a:rPr lang="en-US" altLang="zh-CN" sz="2800" b="0">
                <a:latin typeface="Arial" panose="020B0604020202020204" pitchFamily="34" charset="0"/>
                <a:ea typeface="宋体" panose="02010600030101010101" pitchFamily="2" charset="-122"/>
              </a:rPr>
              <a:t> registers</a:t>
            </a:r>
          </a:p>
        </p:txBody>
      </p:sp>
    </p:spTree>
  </p:cSld>
  <p:clrMapOvr>
    <a:masterClrMapping/>
  </p:clrMapOvr>
  <p:transition spd="slow"/>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Footer Placeholder 3">
            <a:extLst>
              <a:ext uri="{FF2B5EF4-FFF2-40B4-BE49-F238E27FC236}">
                <a16:creationId xmlns:a16="http://schemas.microsoft.com/office/drawing/2014/main" id="{8A687367-9F36-4B7A-85E3-FE143BB2B39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66915" name="Slide Number Placeholder 4">
            <a:extLst>
              <a:ext uri="{FF2B5EF4-FFF2-40B4-BE49-F238E27FC236}">
                <a16:creationId xmlns:a16="http://schemas.microsoft.com/office/drawing/2014/main" id="{A97CF386-1239-4452-866B-C73A3FCC19C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B2EC7659-E4D4-4166-A1E3-DEC1CA702D9A}" type="slidenum">
              <a:rPr lang="ar-SA" altLang="zh-CN" sz="1400" b="0">
                <a:solidFill>
                  <a:schemeClr val="tx1"/>
                </a:solidFill>
                <a:latin typeface="Arial" panose="020B0604020202020204" pitchFamily="34" charset="0"/>
              </a:rPr>
              <a:pPr/>
              <a:t>158</a:t>
            </a:fld>
            <a:endParaRPr lang="en-US" altLang="zh-CN" sz="1400" b="0">
              <a:solidFill>
                <a:schemeClr val="tx1"/>
              </a:solidFill>
              <a:latin typeface="Arial" panose="020B0604020202020204" pitchFamily="34" charset="0"/>
              <a:ea typeface="宋体" panose="02010600030101010101" pitchFamily="2" charset="-122"/>
            </a:endParaRPr>
          </a:p>
        </p:txBody>
      </p:sp>
      <p:sp>
        <p:nvSpPr>
          <p:cNvPr id="166916" name="Rectangle 2">
            <a:extLst>
              <a:ext uri="{FF2B5EF4-FFF2-40B4-BE49-F238E27FC236}">
                <a16:creationId xmlns:a16="http://schemas.microsoft.com/office/drawing/2014/main" id="{7A72C8A5-81BC-45B2-85A5-AD4F24A2126C}"/>
              </a:ext>
            </a:extLst>
          </p:cNvPr>
          <p:cNvSpPr>
            <a:spLocks noGrp="1" noChangeArrowheads="1"/>
          </p:cNvSpPr>
          <p:nvPr>
            <p:ph type="title"/>
          </p:nvPr>
        </p:nvSpPr>
        <p:spPr>
          <a:xfrm>
            <a:off x="685800" y="304800"/>
            <a:ext cx="7772400" cy="1143000"/>
          </a:xfrm>
        </p:spPr>
        <p:txBody>
          <a:bodyPr/>
          <a:lstStyle/>
          <a:p>
            <a:r>
              <a:rPr lang="en-US" altLang="zh-CN" sz="4000">
                <a:ea typeface="宋体" panose="02010600030101010101" pitchFamily="2" charset="-122"/>
              </a:rPr>
              <a:t>Run A Solo</a:t>
            </a:r>
          </a:p>
        </p:txBody>
      </p:sp>
      <p:sp>
        <p:nvSpPr>
          <p:cNvPr id="166917" name="Text Box 3">
            <a:extLst>
              <a:ext uri="{FF2B5EF4-FFF2-40B4-BE49-F238E27FC236}">
                <a16:creationId xmlns:a16="http://schemas.microsoft.com/office/drawing/2014/main" id="{B9021E8A-0D66-49BD-A6C9-9D26BE844CCF}"/>
              </a:ext>
            </a:extLst>
          </p:cNvPr>
          <p:cNvSpPr txBox="1">
            <a:spLocks noChangeArrowheads="1"/>
          </p:cNvSpPr>
          <p:nvPr/>
        </p:nvSpPr>
        <p:spPr bwMode="auto">
          <a:xfrm>
            <a:off x="3851275" y="3790950"/>
            <a:ext cx="1533525" cy="461963"/>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bg1"/>
                </a:solidFill>
                <a:latin typeface="Arial" panose="020B0604020202020204" pitchFamily="34" charset="0"/>
                <a:ea typeface="宋体" panose="02010600030101010101" pitchFamily="2" charset="-122"/>
              </a:rPr>
              <a:t>Write(R</a:t>
            </a:r>
            <a:r>
              <a:rPr lang="en-US" altLang="zh-CN" sz="2400" baseline="-25000">
                <a:solidFill>
                  <a:schemeClr val="bg1"/>
                </a:solidFill>
                <a:latin typeface="Arial" panose="020B0604020202020204" pitchFamily="34" charset="0"/>
                <a:ea typeface="宋体" panose="02010600030101010101" pitchFamily="2" charset="-122"/>
              </a:rPr>
              <a:t>B</a:t>
            </a:r>
            <a:r>
              <a:rPr lang="en-US" altLang="zh-CN" sz="2400">
                <a:solidFill>
                  <a:schemeClr val="bg1"/>
                </a:solidFill>
                <a:latin typeface="Arial" panose="020B0604020202020204" pitchFamily="34" charset="0"/>
                <a:ea typeface="宋体" panose="02010600030101010101" pitchFamily="2" charset="-122"/>
              </a:rPr>
              <a:t>)</a:t>
            </a:r>
            <a:endParaRPr lang="en-US" altLang="zh-CN" sz="2400" baseline="-25000">
              <a:solidFill>
                <a:schemeClr val="bg1"/>
              </a:solidFill>
              <a:latin typeface="Arial" panose="020B0604020202020204" pitchFamily="34" charset="0"/>
              <a:ea typeface="宋体" panose="02010600030101010101" pitchFamily="2" charset="-122"/>
            </a:endParaRPr>
          </a:p>
        </p:txBody>
      </p:sp>
      <p:grpSp>
        <p:nvGrpSpPr>
          <p:cNvPr id="166918" name="Group 4">
            <a:extLst>
              <a:ext uri="{FF2B5EF4-FFF2-40B4-BE49-F238E27FC236}">
                <a16:creationId xmlns:a16="http://schemas.microsoft.com/office/drawing/2014/main" id="{0324EE25-CF9C-4819-B444-1BC3BFB63BAD}"/>
              </a:ext>
            </a:extLst>
          </p:cNvPr>
          <p:cNvGrpSpPr>
            <a:grpSpLocks/>
          </p:cNvGrpSpPr>
          <p:nvPr/>
        </p:nvGrpSpPr>
        <p:grpSpPr bwMode="auto">
          <a:xfrm>
            <a:off x="4273550" y="1922463"/>
            <a:ext cx="784225" cy="668337"/>
            <a:chOff x="1043" y="2546"/>
            <a:chExt cx="869" cy="740"/>
          </a:xfrm>
        </p:grpSpPr>
        <p:sp>
          <p:nvSpPr>
            <p:cNvPr id="166949" name="Freeform 5">
              <a:extLst>
                <a:ext uri="{FF2B5EF4-FFF2-40B4-BE49-F238E27FC236}">
                  <a16:creationId xmlns:a16="http://schemas.microsoft.com/office/drawing/2014/main" id="{5995F693-79FF-4370-941E-81BEB0C95D74}"/>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6950" name="Freeform 6">
              <a:extLst>
                <a:ext uri="{FF2B5EF4-FFF2-40B4-BE49-F238E27FC236}">
                  <a16:creationId xmlns:a16="http://schemas.microsoft.com/office/drawing/2014/main" id="{AB52D74A-9956-4FEF-A04E-35B35A82122D}"/>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6951" name="Freeform 7">
              <a:extLst>
                <a:ext uri="{FF2B5EF4-FFF2-40B4-BE49-F238E27FC236}">
                  <a16:creationId xmlns:a16="http://schemas.microsoft.com/office/drawing/2014/main" id="{E43D390F-DC12-4146-B1E8-0AE06CFAED21}"/>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6952" name="Freeform 8">
              <a:extLst>
                <a:ext uri="{FF2B5EF4-FFF2-40B4-BE49-F238E27FC236}">
                  <a16:creationId xmlns:a16="http://schemas.microsoft.com/office/drawing/2014/main" id="{2ABD7B28-1105-4EF3-AEBC-692C45DE239C}"/>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6953" name="AutoShape 9">
              <a:extLst>
                <a:ext uri="{FF2B5EF4-FFF2-40B4-BE49-F238E27FC236}">
                  <a16:creationId xmlns:a16="http://schemas.microsoft.com/office/drawing/2014/main" id="{348CD510-8ADE-4AEC-BDAD-9DA071CEEC21}"/>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zh-CN" altLang="en-US"/>
            </a:p>
          </p:txBody>
        </p:sp>
        <p:sp>
          <p:nvSpPr>
            <p:cNvPr id="166954" name="Rectangle 10">
              <a:extLst>
                <a:ext uri="{FF2B5EF4-FFF2-40B4-BE49-F238E27FC236}">
                  <a16:creationId xmlns:a16="http://schemas.microsoft.com/office/drawing/2014/main" id="{B6902BDD-B9C6-4958-AA72-706FA26ED76A}"/>
                </a:ext>
              </a:extLst>
            </p:cNvPr>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66955" name="Freeform 11">
              <a:extLst>
                <a:ext uri="{FF2B5EF4-FFF2-40B4-BE49-F238E27FC236}">
                  <a16:creationId xmlns:a16="http://schemas.microsoft.com/office/drawing/2014/main" id="{81BA7EB1-A24A-4D25-A0C6-4AC7E6207BEF}"/>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6956" name="Freeform 12">
              <a:extLst>
                <a:ext uri="{FF2B5EF4-FFF2-40B4-BE49-F238E27FC236}">
                  <a16:creationId xmlns:a16="http://schemas.microsoft.com/office/drawing/2014/main" id="{907C177F-7E13-4A52-B79C-E87812DAFBDE}"/>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66919" name="Rectangle 13">
            <a:extLst>
              <a:ext uri="{FF2B5EF4-FFF2-40B4-BE49-F238E27FC236}">
                <a16:creationId xmlns:a16="http://schemas.microsoft.com/office/drawing/2014/main" id="{F1C40A70-D18C-494E-9761-198A5A715D89}"/>
              </a:ext>
            </a:extLst>
          </p:cNvPr>
          <p:cNvSpPr>
            <a:spLocks noChangeArrowheads="1"/>
          </p:cNvSpPr>
          <p:nvPr/>
        </p:nvSpPr>
        <p:spPr bwMode="auto">
          <a:xfrm>
            <a:off x="444500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B</a:t>
            </a:r>
          </a:p>
        </p:txBody>
      </p:sp>
      <p:grpSp>
        <p:nvGrpSpPr>
          <p:cNvPr id="166920" name="Group 14">
            <a:extLst>
              <a:ext uri="{FF2B5EF4-FFF2-40B4-BE49-F238E27FC236}">
                <a16:creationId xmlns:a16="http://schemas.microsoft.com/office/drawing/2014/main" id="{AB0F5283-2856-4E54-8A0D-C07C7AD7C033}"/>
              </a:ext>
            </a:extLst>
          </p:cNvPr>
          <p:cNvGrpSpPr>
            <a:grpSpLocks/>
          </p:cNvGrpSpPr>
          <p:nvPr/>
        </p:nvGrpSpPr>
        <p:grpSpPr bwMode="auto">
          <a:xfrm>
            <a:off x="6629400" y="1985963"/>
            <a:ext cx="784225" cy="668337"/>
            <a:chOff x="1043" y="2546"/>
            <a:chExt cx="869" cy="740"/>
          </a:xfrm>
        </p:grpSpPr>
        <p:sp>
          <p:nvSpPr>
            <p:cNvPr id="166941" name="Freeform 15">
              <a:extLst>
                <a:ext uri="{FF2B5EF4-FFF2-40B4-BE49-F238E27FC236}">
                  <a16:creationId xmlns:a16="http://schemas.microsoft.com/office/drawing/2014/main" id="{624C3A90-CD0F-40BB-968D-D099BE0BB01E}"/>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6942" name="Freeform 16">
              <a:extLst>
                <a:ext uri="{FF2B5EF4-FFF2-40B4-BE49-F238E27FC236}">
                  <a16:creationId xmlns:a16="http://schemas.microsoft.com/office/drawing/2014/main" id="{31FFCE19-20FD-4502-80AE-F5C8BCBF44B7}"/>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6943" name="Freeform 17">
              <a:extLst>
                <a:ext uri="{FF2B5EF4-FFF2-40B4-BE49-F238E27FC236}">
                  <a16:creationId xmlns:a16="http://schemas.microsoft.com/office/drawing/2014/main" id="{A34CCF4B-DF85-4EC3-A010-268D1348855C}"/>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6944" name="Freeform 18">
              <a:extLst>
                <a:ext uri="{FF2B5EF4-FFF2-40B4-BE49-F238E27FC236}">
                  <a16:creationId xmlns:a16="http://schemas.microsoft.com/office/drawing/2014/main" id="{E5277127-E07A-4E6C-AAB5-CD9BEA1CFFE7}"/>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6945" name="AutoShape 19">
              <a:extLst>
                <a:ext uri="{FF2B5EF4-FFF2-40B4-BE49-F238E27FC236}">
                  <a16:creationId xmlns:a16="http://schemas.microsoft.com/office/drawing/2014/main" id="{43019952-972E-4003-BC9D-51417D43300A}"/>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38100">
              <a:solidFill>
                <a:schemeClr val="tx1"/>
              </a:solidFill>
              <a:miter lim="800000"/>
              <a:headEnd/>
              <a:tailEnd/>
            </a:ln>
          </p:spPr>
          <p:txBody>
            <a:bodyPr wrap="none" anchor="ctr"/>
            <a:lstStyle/>
            <a:p>
              <a:endParaRPr lang="zh-CN" altLang="en-US"/>
            </a:p>
          </p:txBody>
        </p:sp>
        <p:sp>
          <p:nvSpPr>
            <p:cNvPr id="166946" name="Rectangle 20">
              <a:extLst>
                <a:ext uri="{FF2B5EF4-FFF2-40B4-BE49-F238E27FC236}">
                  <a16:creationId xmlns:a16="http://schemas.microsoft.com/office/drawing/2014/main" id="{E9AD0B46-8BD3-44F2-91A0-0078527C0BAB}"/>
                </a:ext>
              </a:extLst>
            </p:cNvPr>
            <p:cNvSpPr>
              <a:spLocks noChangeArrowheads="1"/>
            </p:cNvSpPr>
            <p:nvPr/>
          </p:nvSpPr>
          <p:spPr bwMode="auto">
            <a:xfrm>
              <a:off x="1163" y="3110"/>
              <a:ext cx="657" cy="157"/>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66947" name="Freeform 21">
              <a:extLst>
                <a:ext uri="{FF2B5EF4-FFF2-40B4-BE49-F238E27FC236}">
                  <a16:creationId xmlns:a16="http://schemas.microsoft.com/office/drawing/2014/main" id="{F122BCA2-351C-4C46-BF7A-89FADC4F0B4A}"/>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6948" name="Freeform 22">
              <a:extLst>
                <a:ext uri="{FF2B5EF4-FFF2-40B4-BE49-F238E27FC236}">
                  <a16:creationId xmlns:a16="http://schemas.microsoft.com/office/drawing/2014/main" id="{94CE0D91-2373-4B72-AA9E-A3A9D610C907}"/>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66921" name="Text Box 23">
            <a:extLst>
              <a:ext uri="{FF2B5EF4-FFF2-40B4-BE49-F238E27FC236}">
                <a16:creationId xmlns:a16="http://schemas.microsoft.com/office/drawing/2014/main" id="{E75B2B73-5EDB-4280-82A2-FDE0F974588B}"/>
              </a:ext>
            </a:extLst>
          </p:cNvPr>
          <p:cNvSpPr txBox="1">
            <a:spLocks noChangeArrowheads="1"/>
          </p:cNvSpPr>
          <p:nvPr/>
        </p:nvSpPr>
        <p:spPr bwMode="auto">
          <a:xfrm>
            <a:off x="6208713" y="3794125"/>
            <a:ext cx="1533525" cy="461963"/>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bg1"/>
                </a:solidFill>
                <a:latin typeface="Arial" panose="020B0604020202020204" pitchFamily="34" charset="0"/>
                <a:ea typeface="宋体" panose="02010600030101010101" pitchFamily="2" charset="-122"/>
              </a:rPr>
              <a:t>Write(R</a:t>
            </a:r>
            <a:r>
              <a:rPr lang="en-US" altLang="zh-CN" sz="2400" baseline="-25000">
                <a:solidFill>
                  <a:schemeClr val="bg1"/>
                </a:solidFill>
                <a:latin typeface="Arial" panose="020B0604020202020204" pitchFamily="34" charset="0"/>
                <a:ea typeface="宋体" panose="02010600030101010101" pitchFamily="2" charset="-122"/>
              </a:rPr>
              <a:t>C</a:t>
            </a:r>
            <a:r>
              <a:rPr lang="en-US" altLang="zh-CN" sz="2400">
                <a:solidFill>
                  <a:schemeClr val="bg1"/>
                </a:solidFill>
                <a:latin typeface="Arial" panose="020B0604020202020204" pitchFamily="34" charset="0"/>
                <a:ea typeface="宋体" panose="02010600030101010101" pitchFamily="2" charset="-122"/>
              </a:rPr>
              <a:t>)</a:t>
            </a:r>
            <a:endParaRPr lang="en-US" altLang="zh-CN" sz="2400" baseline="-25000">
              <a:solidFill>
                <a:schemeClr val="bg1"/>
              </a:solidFill>
              <a:latin typeface="Arial" panose="020B0604020202020204" pitchFamily="34" charset="0"/>
              <a:ea typeface="宋体" panose="02010600030101010101" pitchFamily="2" charset="-122"/>
            </a:endParaRPr>
          </a:p>
        </p:txBody>
      </p:sp>
      <p:sp>
        <p:nvSpPr>
          <p:cNvPr id="166922" name="Rectangle 24">
            <a:extLst>
              <a:ext uri="{FF2B5EF4-FFF2-40B4-BE49-F238E27FC236}">
                <a16:creationId xmlns:a16="http://schemas.microsoft.com/office/drawing/2014/main" id="{BE9E88C9-1D28-4EC1-BC6C-49F47E7B168F}"/>
              </a:ext>
            </a:extLst>
          </p:cNvPr>
          <p:cNvSpPr>
            <a:spLocks noChangeArrowheads="1"/>
          </p:cNvSpPr>
          <p:nvPr/>
        </p:nvSpPr>
        <p:spPr bwMode="auto">
          <a:xfrm>
            <a:off x="680085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C</a:t>
            </a:r>
          </a:p>
        </p:txBody>
      </p:sp>
      <p:grpSp>
        <p:nvGrpSpPr>
          <p:cNvPr id="166923" name="Group 25">
            <a:extLst>
              <a:ext uri="{FF2B5EF4-FFF2-40B4-BE49-F238E27FC236}">
                <a16:creationId xmlns:a16="http://schemas.microsoft.com/office/drawing/2014/main" id="{B22F5FD1-34DC-4650-BB9F-F367BA342FE7}"/>
              </a:ext>
            </a:extLst>
          </p:cNvPr>
          <p:cNvGrpSpPr>
            <a:grpSpLocks/>
          </p:cNvGrpSpPr>
          <p:nvPr/>
        </p:nvGrpSpPr>
        <p:grpSpPr bwMode="auto">
          <a:xfrm>
            <a:off x="1928813" y="1920875"/>
            <a:ext cx="784225" cy="668338"/>
            <a:chOff x="1215" y="1131"/>
            <a:chExt cx="494" cy="421"/>
          </a:xfrm>
        </p:grpSpPr>
        <p:grpSp>
          <p:nvGrpSpPr>
            <p:cNvPr id="166931" name="Group 26">
              <a:extLst>
                <a:ext uri="{FF2B5EF4-FFF2-40B4-BE49-F238E27FC236}">
                  <a16:creationId xmlns:a16="http://schemas.microsoft.com/office/drawing/2014/main" id="{64D763D1-EF08-458A-83C6-CFCE68C8036B}"/>
                </a:ext>
              </a:extLst>
            </p:cNvPr>
            <p:cNvGrpSpPr>
              <a:grpSpLocks/>
            </p:cNvGrpSpPr>
            <p:nvPr/>
          </p:nvGrpSpPr>
          <p:grpSpPr bwMode="auto">
            <a:xfrm>
              <a:off x="1215" y="1131"/>
              <a:ext cx="494" cy="421"/>
              <a:chOff x="1043" y="2546"/>
              <a:chExt cx="869" cy="740"/>
            </a:xfrm>
          </p:grpSpPr>
          <p:sp>
            <p:nvSpPr>
              <p:cNvPr id="166933" name="Freeform 27">
                <a:extLst>
                  <a:ext uri="{FF2B5EF4-FFF2-40B4-BE49-F238E27FC236}">
                    <a16:creationId xmlns:a16="http://schemas.microsoft.com/office/drawing/2014/main" id="{2E8C20C0-F9E0-4896-9BAF-B6945D54F4A6}"/>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6934" name="Freeform 28">
                <a:extLst>
                  <a:ext uri="{FF2B5EF4-FFF2-40B4-BE49-F238E27FC236}">
                    <a16:creationId xmlns:a16="http://schemas.microsoft.com/office/drawing/2014/main" id="{BB3CDBF8-FF53-4ACA-B93C-6F0DF9F8862C}"/>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6935" name="Freeform 29">
                <a:extLst>
                  <a:ext uri="{FF2B5EF4-FFF2-40B4-BE49-F238E27FC236}">
                    <a16:creationId xmlns:a16="http://schemas.microsoft.com/office/drawing/2014/main" id="{57EC7CBB-CC21-43E3-B9B5-DBD01C769B5C}"/>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6936" name="Freeform 30">
                <a:extLst>
                  <a:ext uri="{FF2B5EF4-FFF2-40B4-BE49-F238E27FC236}">
                    <a16:creationId xmlns:a16="http://schemas.microsoft.com/office/drawing/2014/main" id="{4A11212F-9EEB-4A89-8CEA-AE1ED5241829}"/>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6937" name="AutoShape 31">
                <a:extLst>
                  <a:ext uri="{FF2B5EF4-FFF2-40B4-BE49-F238E27FC236}">
                    <a16:creationId xmlns:a16="http://schemas.microsoft.com/office/drawing/2014/main" id="{F5250D09-713C-4341-974A-FB0E41FEB914}"/>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zh-CN" altLang="en-US"/>
              </a:p>
            </p:txBody>
          </p:sp>
          <p:sp>
            <p:nvSpPr>
              <p:cNvPr id="166938" name="Rectangle 32">
                <a:extLst>
                  <a:ext uri="{FF2B5EF4-FFF2-40B4-BE49-F238E27FC236}">
                    <a16:creationId xmlns:a16="http://schemas.microsoft.com/office/drawing/2014/main" id="{FBC1EC65-0F4C-4A8E-985C-490A1538FDFE}"/>
                  </a:ext>
                </a:extLst>
              </p:cNvPr>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66939" name="Freeform 33">
                <a:extLst>
                  <a:ext uri="{FF2B5EF4-FFF2-40B4-BE49-F238E27FC236}">
                    <a16:creationId xmlns:a16="http://schemas.microsoft.com/office/drawing/2014/main" id="{EF3DE06D-FD52-4007-8617-91A8A8086EDB}"/>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6940" name="Freeform 34">
                <a:extLst>
                  <a:ext uri="{FF2B5EF4-FFF2-40B4-BE49-F238E27FC236}">
                    <a16:creationId xmlns:a16="http://schemas.microsoft.com/office/drawing/2014/main" id="{EFF9CC39-394A-4A6F-87B3-2C48AE5D1A16}"/>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66932" name="Rectangle 35">
              <a:extLst>
                <a:ext uri="{FF2B5EF4-FFF2-40B4-BE49-F238E27FC236}">
                  <a16:creationId xmlns:a16="http://schemas.microsoft.com/office/drawing/2014/main" id="{CC149619-4409-4A5D-959D-7D8D73DD733E}"/>
                </a:ext>
              </a:extLst>
            </p:cNvPr>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A</a:t>
              </a:r>
            </a:p>
          </p:txBody>
        </p:sp>
      </p:grpSp>
      <p:sp>
        <p:nvSpPr>
          <p:cNvPr id="166924" name="Line 36">
            <a:extLst>
              <a:ext uri="{FF2B5EF4-FFF2-40B4-BE49-F238E27FC236}">
                <a16:creationId xmlns:a16="http://schemas.microsoft.com/office/drawing/2014/main" id="{4159949C-D030-466F-A976-9D13DB70610A}"/>
              </a:ext>
            </a:extLst>
          </p:cNvPr>
          <p:cNvSpPr>
            <a:spLocks noChangeShapeType="1"/>
          </p:cNvSpPr>
          <p:nvPr/>
        </p:nvSpPr>
        <p:spPr bwMode="auto">
          <a:xfrm>
            <a:off x="4667250" y="2698750"/>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6925" name="Line 37">
            <a:extLst>
              <a:ext uri="{FF2B5EF4-FFF2-40B4-BE49-F238E27FC236}">
                <a16:creationId xmlns:a16="http://schemas.microsoft.com/office/drawing/2014/main" id="{72F074FF-2118-4DE1-B0D0-3B8D265C3294}"/>
              </a:ext>
            </a:extLst>
          </p:cNvPr>
          <p:cNvSpPr>
            <a:spLocks noChangeShapeType="1"/>
          </p:cNvSpPr>
          <p:nvPr/>
        </p:nvSpPr>
        <p:spPr bwMode="auto">
          <a:xfrm>
            <a:off x="7023100" y="2697163"/>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6926" name="Text Box 38">
            <a:extLst>
              <a:ext uri="{FF2B5EF4-FFF2-40B4-BE49-F238E27FC236}">
                <a16:creationId xmlns:a16="http://schemas.microsoft.com/office/drawing/2014/main" id="{A4ED4905-9D0D-48E4-8F12-AE1F9127E485}"/>
              </a:ext>
            </a:extLst>
          </p:cNvPr>
          <p:cNvSpPr txBox="1">
            <a:spLocks noChangeArrowheads="1"/>
          </p:cNvSpPr>
          <p:nvPr/>
        </p:nvSpPr>
        <p:spPr bwMode="auto">
          <a:xfrm>
            <a:off x="2565400" y="4867275"/>
            <a:ext cx="40973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b="0">
                <a:latin typeface="Arial" panose="020B0604020202020204" pitchFamily="34" charset="0"/>
                <a:ea typeface="宋体" panose="02010600030101010101" pitchFamily="2" charset="-122"/>
              </a:rPr>
              <a:t>Writes to one or both registers, enters CS </a:t>
            </a:r>
          </a:p>
        </p:txBody>
      </p:sp>
      <p:sp>
        <p:nvSpPr>
          <p:cNvPr id="166927" name="Text Box 39">
            <a:extLst>
              <a:ext uri="{FF2B5EF4-FFF2-40B4-BE49-F238E27FC236}">
                <a16:creationId xmlns:a16="http://schemas.microsoft.com/office/drawing/2014/main" id="{44BA07BE-93AB-4448-A1A8-C25267D26867}"/>
              </a:ext>
            </a:extLst>
          </p:cNvPr>
          <p:cNvSpPr txBox="1">
            <a:spLocks noChangeArrowheads="1"/>
          </p:cNvSpPr>
          <p:nvPr/>
        </p:nvSpPr>
        <p:spPr bwMode="auto">
          <a:xfrm>
            <a:off x="1963738" y="540067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eaLnBrk="1" hangingPunct="1"/>
            <a:r>
              <a:rPr lang="en-US" altLang="zh-CN" sz="2800">
                <a:solidFill>
                  <a:srgbClr val="FF0000"/>
                </a:solidFill>
                <a:latin typeface="Arial" panose="020B0604020202020204" pitchFamily="34" charset="0"/>
                <a:ea typeface="宋体" panose="02010600030101010101" pitchFamily="2" charset="-122"/>
              </a:rPr>
              <a:t>CS</a:t>
            </a:r>
          </a:p>
        </p:txBody>
      </p:sp>
      <p:sp>
        <p:nvSpPr>
          <p:cNvPr id="166928" name="Line 40">
            <a:extLst>
              <a:ext uri="{FF2B5EF4-FFF2-40B4-BE49-F238E27FC236}">
                <a16:creationId xmlns:a16="http://schemas.microsoft.com/office/drawing/2014/main" id="{C9E54C47-FB1C-4B2B-B77F-E5723AB6BC1B}"/>
              </a:ext>
            </a:extLst>
          </p:cNvPr>
          <p:cNvSpPr>
            <a:spLocks noChangeShapeType="1"/>
          </p:cNvSpPr>
          <p:nvPr/>
        </p:nvSpPr>
        <p:spPr bwMode="auto">
          <a:xfrm>
            <a:off x="2320925" y="2714625"/>
            <a:ext cx="0" cy="2525713"/>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6929" name="Line 41">
            <a:extLst>
              <a:ext uri="{FF2B5EF4-FFF2-40B4-BE49-F238E27FC236}">
                <a16:creationId xmlns:a16="http://schemas.microsoft.com/office/drawing/2014/main" id="{8898BF9B-23C3-4447-96C9-A7082817939F}"/>
              </a:ext>
            </a:extLst>
          </p:cNvPr>
          <p:cNvSpPr>
            <a:spLocks noChangeShapeType="1"/>
          </p:cNvSpPr>
          <p:nvPr/>
        </p:nvSpPr>
        <p:spPr bwMode="auto">
          <a:xfrm>
            <a:off x="2322513" y="4049713"/>
            <a:ext cx="1465262"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6930" name="Freeform 42">
            <a:extLst>
              <a:ext uri="{FF2B5EF4-FFF2-40B4-BE49-F238E27FC236}">
                <a16:creationId xmlns:a16="http://schemas.microsoft.com/office/drawing/2014/main" id="{58064453-221D-43B8-994A-3BA00E9C810C}"/>
              </a:ext>
            </a:extLst>
          </p:cNvPr>
          <p:cNvSpPr>
            <a:spLocks/>
          </p:cNvSpPr>
          <p:nvPr/>
        </p:nvSpPr>
        <p:spPr bwMode="auto">
          <a:xfrm>
            <a:off x="2351088" y="4064000"/>
            <a:ext cx="3803650" cy="628650"/>
          </a:xfrm>
          <a:custGeom>
            <a:avLst/>
            <a:gdLst>
              <a:gd name="T0" fmla="*/ 0 w 2396"/>
              <a:gd name="T1" fmla="*/ 0 h 396"/>
              <a:gd name="T2" fmla="*/ 2147483647 w 2396"/>
              <a:gd name="T3" fmla="*/ 2147483647 h 396"/>
              <a:gd name="T4" fmla="*/ 2147483647 w 2396"/>
              <a:gd name="T5" fmla="*/ 2147483647 h 396"/>
              <a:gd name="T6" fmla="*/ 0 60000 65536"/>
              <a:gd name="T7" fmla="*/ 0 60000 65536"/>
              <a:gd name="T8" fmla="*/ 0 60000 65536"/>
              <a:gd name="T9" fmla="*/ 0 w 2396"/>
              <a:gd name="T10" fmla="*/ 0 h 396"/>
              <a:gd name="T11" fmla="*/ 2396 w 2396"/>
              <a:gd name="T12" fmla="*/ 396 h 396"/>
            </a:gdLst>
            <a:ahLst/>
            <a:cxnLst>
              <a:cxn ang="T6">
                <a:pos x="T0" y="T1"/>
              </a:cxn>
              <a:cxn ang="T7">
                <a:pos x="T2" y="T3"/>
              </a:cxn>
              <a:cxn ang="T8">
                <a:pos x="T4" y="T5"/>
              </a:cxn>
            </a:cxnLst>
            <a:rect l="T9" t="T10" r="T11" b="T12"/>
            <a:pathLst>
              <a:path w="2396" h="396">
                <a:moveTo>
                  <a:pt x="0" y="0"/>
                </a:moveTo>
                <a:cubicBezTo>
                  <a:pt x="481" y="195"/>
                  <a:pt x="963" y="390"/>
                  <a:pt x="1362" y="393"/>
                </a:cubicBezTo>
                <a:cubicBezTo>
                  <a:pt x="1761" y="396"/>
                  <a:pt x="2078" y="207"/>
                  <a:pt x="2396" y="1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spd="slow"/>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Footer Placeholder 3">
            <a:extLst>
              <a:ext uri="{FF2B5EF4-FFF2-40B4-BE49-F238E27FC236}">
                <a16:creationId xmlns:a16="http://schemas.microsoft.com/office/drawing/2014/main" id="{63555B1B-A9F7-4D73-BE7E-0594190C07E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67939" name="Slide Number Placeholder 4">
            <a:extLst>
              <a:ext uri="{FF2B5EF4-FFF2-40B4-BE49-F238E27FC236}">
                <a16:creationId xmlns:a16="http://schemas.microsoft.com/office/drawing/2014/main" id="{EB6284E5-7A37-4588-9216-935E8588E97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385E9AC9-7390-4823-B901-F8F87D378A14}" type="slidenum">
              <a:rPr lang="ar-SA" altLang="zh-CN" sz="1400" b="0">
                <a:solidFill>
                  <a:schemeClr val="tx1"/>
                </a:solidFill>
                <a:latin typeface="Arial" panose="020B0604020202020204" pitchFamily="34" charset="0"/>
              </a:rPr>
              <a:pPr/>
              <a:t>159</a:t>
            </a:fld>
            <a:endParaRPr lang="en-US" altLang="zh-CN" sz="1400" b="0">
              <a:solidFill>
                <a:schemeClr val="tx1"/>
              </a:solidFill>
              <a:latin typeface="Arial" panose="020B0604020202020204" pitchFamily="34" charset="0"/>
              <a:ea typeface="宋体" panose="02010600030101010101" pitchFamily="2" charset="-122"/>
            </a:endParaRPr>
          </a:p>
        </p:txBody>
      </p:sp>
      <p:sp>
        <p:nvSpPr>
          <p:cNvPr id="167940" name="Freeform 2">
            <a:extLst>
              <a:ext uri="{FF2B5EF4-FFF2-40B4-BE49-F238E27FC236}">
                <a16:creationId xmlns:a16="http://schemas.microsoft.com/office/drawing/2014/main" id="{2051F367-F4C9-480B-8216-7CE4EAFE1DAD}"/>
              </a:ext>
            </a:extLst>
          </p:cNvPr>
          <p:cNvSpPr>
            <a:spLocks/>
          </p:cNvSpPr>
          <p:nvPr/>
        </p:nvSpPr>
        <p:spPr bwMode="auto">
          <a:xfrm>
            <a:off x="2351088" y="4064000"/>
            <a:ext cx="3803650" cy="628650"/>
          </a:xfrm>
          <a:custGeom>
            <a:avLst/>
            <a:gdLst>
              <a:gd name="T0" fmla="*/ 0 w 2396"/>
              <a:gd name="T1" fmla="*/ 0 h 396"/>
              <a:gd name="T2" fmla="*/ 2147483647 w 2396"/>
              <a:gd name="T3" fmla="*/ 2147483647 h 396"/>
              <a:gd name="T4" fmla="*/ 2147483647 w 2396"/>
              <a:gd name="T5" fmla="*/ 2147483647 h 396"/>
              <a:gd name="T6" fmla="*/ 0 60000 65536"/>
              <a:gd name="T7" fmla="*/ 0 60000 65536"/>
              <a:gd name="T8" fmla="*/ 0 60000 65536"/>
              <a:gd name="T9" fmla="*/ 0 w 2396"/>
              <a:gd name="T10" fmla="*/ 0 h 396"/>
              <a:gd name="T11" fmla="*/ 2396 w 2396"/>
              <a:gd name="T12" fmla="*/ 396 h 396"/>
            </a:gdLst>
            <a:ahLst/>
            <a:cxnLst>
              <a:cxn ang="T6">
                <a:pos x="T0" y="T1"/>
              </a:cxn>
              <a:cxn ang="T7">
                <a:pos x="T2" y="T3"/>
              </a:cxn>
              <a:cxn ang="T8">
                <a:pos x="T4" y="T5"/>
              </a:cxn>
            </a:cxnLst>
            <a:rect l="T9" t="T10" r="T11" b="T12"/>
            <a:pathLst>
              <a:path w="2396" h="396">
                <a:moveTo>
                  <a:pt x="0" y="0"/>
                </a:moveTo>
                <a:cubicBezTo>
                  <a:pt x="481" y="195"/>
                  <a:pt x="963" y="390"/>
                  <a:pt x="1362" y="393"/>
                </a:cubicBezTo>
                <a:cubicBezTo>
                  <a:pt x="1761" y="396"/>
                  <a:pt x="2078" y="207"/>
                  <a:pt x="2396" y="1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7941" name="Rectangle 3">
            <a:extLst>
              <a:ext uri="{FF2B5EF4-FFF2-40B4-BE49-F238E27FC236}">
                <a16:creationId xmlns:a16="http://schemas.microsoft.com/office/drawing/2014/main" id="{0B104D1A-1A52-4E40-834A-83CFD55027BA}"/>
              </a:ext>
            </a:extLst>
          </p:cNvPr>
          <p:cNvSpPr>
            <a:spLocks noGrp="1" noChangeArrowheads="1"/>
          </p:cNvSpPr>
          <p:nvPr>
            <p:ph type="title"/>
          </p:nvPr>
        </p:nvSpPr>
        <p:spPr>
          <a:xfrm>
            <a:off x="685800" y="304800"/>
            <a:ext cx="7772400" cy="1143000"/>
          </a:xfrm>
        </p:spPr>
        <p:txBody>
          <a:bodyPr/>
          <a:lstStyle/>
          <a:p>
            <a:r>
              <a:rPr lang="en-US" altLang="zh-CN" sz="4000">
                <a:ea typeface="宋体" panose="02010600030101010101" pitchFamily="2" charset="-122"/>
              </a:rPr>
              <a:t>Obliterate Traces of A</a:t>
            </a:r>
          </a:p>
        </p:txBody>
      </p:sp>
      <p:sp>
        <p:nvSpPr>
          <p:cNvPr id="167942" name="Text Box 4">
            <a:extLst>
              <a:ext uri="{FF2B5EF4-FFF2-40B4-BE49-F238E27FC236}">
                <a16:creationId xmlns:a16="http://schemas.microsoft.com/office/drawing/2014/main" id="{979B42DA-8AD5-4F5F-A2C5-DEB13D64191E}"/>
              </a:ext>
            </a:extLst>
          </p:cNvPr>
          <p:cNvSpPr txBox="1">
            <a:spLocks noChangeArrowheads="1"/>
          </p:cNvSpPr>
          <p:nvPr/>
        </p:nvSpPr>
        <p:spPr bwMode="auto">
          <a:xfrm>
            <a:off x="3851275" y="3790950"/>
            <a:ext cx="1533525" cy="461963"/>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bg1"/>
                </a:solidFill>
                <a:latin typeface="Arial" panose="020B0604020202020204" pitchFamily="34" charset="0"/>
                <a:ea typeface="宋体" panose="02010600030101010101" pitchFamily="2" charset="-122"/>
              </a:rPr>
              <a:t>Write(R</a:t>
            </a:r>
            <a:r>
              <a:rPr lang="en-US" altLang="zh-CN" sz="2400" baseline="-25000">
                <a:solidFill>
                  <a:schemeClr val="bg1"/>
                </a:solidFill>
                <a:latin typeface="Arial" panose="020B0604020202020204" pitchFamily="34" charset="0"/>
                <a:ea typeface="宋体" panose="02010600030101010101" pitchFamily="2" charset="-122"/>
              </a:rPr>
              <a:t>B</a:t>
            </a:r>
            <a:r>
              <a:rPr lang="en-US" altLang="zh-CN" sz="2400">
                <a:solidFill>
                  <a:schemeClr val="bg1"/>
                </a:solidFill>
                <a:latin typeface="Arial" panose="020B0604020202020204" pitchFamily="34" charset="0"/>
                <a:ea typeface="宋体" panose="02010600030101010101" pitchFamily="2" charset="-122"/>
              </a:rPr>
              <a:t>)</a:t>
            </a:r>
            <a:endParaRPr lang="en-US" altLang="zh-CN" sz="2400" baseline="-25000">
              <a:solidFill>
                <a:schemeClr val="bg1"/>
              </a:solidFill>
              <a:latin typeface="Arial" panose="020B0604020202020204" pitchFamily="34" charset="0"/>
              <a:ea typeface="宋体" panose="02010600030101010101" pitchFamily="2" charset="-122"/>
            </a:endParaRPr>
          </a:p>
        </p:txBody>
      </p:sp>
      <p:grpSp>
        <p:nvGrpSpPr>
          <p:cNvPr id="167943" name="Group 5">
            <a:extLst>
              <a:ext uri="{FF2B5EF4-FFF2-40B4-BE49-F238E27FC236}">
                <a16:creationId xmlns:a16="http://schemas.microsoft.com/office/drawing/2014/main" id="{F3271A49-B10E-47D3-9BF6-30AE5C0D68EC}"/>
              </a:ext>
            </a:extLst>
          </p:cNvPr>
          <p:cNvGrpSpPr>
            <a:grpSpLocks/>
          </p:cNvGrpSpPr>
          <p:nvPr/>
        </p:nvGrpSpPr>
        <p:grpSpPr bwMode="auto">
          <a:xfrm>
            <a:off x="4273550" y="1922463"/>
            <a:ext cx="784225" cy="668337"/>
            <a:chOff x="1043" y="2546"/>
            <a:chExt cx="869" cy="740"/>
          </a:xfrm>
        </p:grpSpPr>
        <p:sp>
          <p:nvSpPr>
            <p:cNvPr id="167980" name="Freeform 6">
              <a:extLst>
                <a:ext uri="{FF2B5EF4-FFF2-40B4-BE49-F238E27FC236}">
                  <a16:creationId xmlns:a16="http://schemas.microsoft.com/office/drawing/2014/main" id="{25FF3A4E-1E5E-4F92-A4C4-0AFF5CECC6DB}"/>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7981" name="Freeform 7">
              <a:extLst>
                <a:ext uri="{FF2B5EF4-FFF2-40B4-BE49-F238E27FC236}">
                  <a16:creationId xmlns:a16="http://schemas.microsoft.com/office/drawing/2014/main" id="{04AFA029-0FFF-4986-9DD5-688A22CBB29C}"/>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7982" name="Freeform 8">
              <a:extLst>
                <a:ext uri="{FF2B5EF4-FFF2-40B4-BE49-F238E27FC236}">
                  <a16:creationId xmlns:a16="http://schemas.microsoft.com/office/drawing/2014/main" id="{F7D959BD-968B-434F-8AEE-B2F2E3EAF547}"/>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7983" name="Freeform 9">
              <a:extLst>
                <a:ext uri="{FF2B5EF4-FFF2-40B4-BE49-F238E27FC236}">
                  <a16:creationId xmlns:a16="http://schemas.microsoft.com/office/drawing/2014/main" id="{7D79B8E3-99C5-4298-A610-904C65EDE4BD}"/>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7984" name="AutoShape 10">
              <a:extLst>
                <a:ext uri="{FF2B5EF4-FFF2-40B4-BE49-F238E27FC236}">
                  <a16:creationId xmlns:a16="http://schemas.microsoft.com/office/drawing/2014/main" id="{34CBA949-EAAF-45BD-9A6A-3FEC47F8F89F}"/>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zh-CN" altLang="en-US"/>
            </a:p>
          </p:txBody>
        </p:sp>
        <p:sp>
          <p:nvSpPr>
            <p:cNvPr id="167985" name="Rectangle 11">
              <a:extLst>
                <a:ext uri="{FF2B5EF4-FFF2-40B4-BE49-F238E27FC236}">
                  <a16:creationId xmlns:a16="http://schemas.microsoft.com/office/drawing/2014/main" id="{9FE23413-71C5-4D52-A94C-A558364D0D5D}"/>
                </a:ext>
              </a:extLst>
            </p:cNvPr>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67986" name="Freeform 12">
              <a:extLst>
                <a:ext uri="{FF2B5EF4-FFF2-40B4-BE49-F238E27FC236}">
                  <a16:creationId xmlns:a16="http://schemas.microsoft.com/office/drawing/2014/main" id="{43EDB374-5C89-4F6B-9701-E4748706A476}"/>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7987" name="Freeform 13">
              <a:extLst>
                <a:ext uri="{FF2B5EF4-FFF2-40B4-BE49-F238E27FC236}">
                  <a16:creationId xmlns:a16="http://schemas.microsoft.com/office/drawing/2014/main" id="{111F49A0-AD9E-452B-8C55-B63935E9D8A4}"/>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67944" name="Rectangle 14">
            <a:extLst>
              <a:ext uri="{FF2B5EF4-FFF2-40B4-BE49-F238E27FC236}">
                <a16:creationId xmlns:a16="http://schemas.microsoft.com/office/drawing/2014/main" id="{55DF6651-4C08-42EF-AE8F-1FD4C5834DE8}"/>
              </a:ext>
            </a:extLst>
          </p:cNvPr>
          <p:cNvSpPr>
            <a:spLocks noChangeArrowheads="1"/>
          </p:cNvSpPr>
          <p:nvPr/>
        </p:nvSpPr>
        <p:spPr bwMode="auto">
          <a:xfrm>
            <a:off x="444500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B</a:t>
            </a:r>
          </a:p>
        </p:txBody>
      </p:sp>
      <p:grpSp>
        <p:nvGrpSpPr>
          <p:cNvPr id="167945" name="Group 15">
            <a:extLst>
              <a:ext uri="{FF2B5EF4-FFF2-40B4-BE49-F238E27FC236}">
                <a16:creationId xmlns:a16="http://schemas.microsoft.com/office/drawing/2014/main" id="{FB4A31A3-3E8D-41F0-B9DD-37C0C8E9B221}"/>
              </a:ext>
            </a:extLst>
          </p:cNvPr>
          <p:cNvGrpSpPr>
            <a:grpSpLocks/>
          </p:cNvGrpSpPr>
          <p:nvPr/>
        </p:nvGrpSpPr>
        <p:grpSpPr bwMode="auto">
          <a:xfrm>
            <a:off x="6629400" y="1985963"/>
            <a:ext cx="784225" cy="668337"/>
            <a:chOff x="1043" y="2546"/>
            <a:chExt cx="869" cy="740"/>
          </a:xfrm>
        </p:grpSpPr>
        <p:sp>
          <p:nvSpPr>
            <p:cNvPr id="167972" name="Freeform 16">
              <a:extLst>
                <a:ext uri="{FF2B5EF4-FFF2-40B4-BE49-F238E27FC236}">
                  <a16:creationId xmlns:a16="http://schemas.microsoft.com/office/drawing/2014/main" id="{754E779A-D342-42F4-BDFC-5AB1BECD03D3}"/>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7973" name="Freeform 17">
              <a:extLst>
                <a:ext uri="{FF2B5EF4-FFF2-40B4-BE49-F238E27FC236}">
                  <a16:creationId xmlns:a16="http://schemas.microsoft.com/office/drawing/2014/main" id="{44433AAE-DDA8-442D-870D-AC859D2AAE1D}"/>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7974" name="Freeform 18">
              <a:extLst>
                <a:ext uri="{FF2B5EF4-FFF2-40B4-BE49-F238E27FC236}">
                  <a16:creationId xmlns:a16="http://schemas.microsoft.com/office/drawing/2014/main" id="{B00ED6AE-1355-40CB-9ADA-5495E6198BA9}"/>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7975" name="Freeform 19">
              <a:extLst>
                <a:ext uri="{FF2B5EF4-FFF2-40B4-BE49-F238E27FC236}">
                  <a16:creationId xmlns:a16="http://schemas.microsoft.com/office/drawing/2014/main" id="{F42D6ABA-EAC0-479C-B5EB-9B956BF9A3B3}"/>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7976" name="AutoShape 20">
              <a:extLst>
                <a:ext uri="{FF2B5EF4-FFF2-40B4-BE49-F238E27FC236}">
                  <a16:creationId xmlns:a16="http://schemas.microsoft.com/office/drawing/2014/main" id="{D5822B1E-942D-4327-87ED-1F26CA6511B8}"/>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38100">
              <a:solidFill>
                <a:schemeClr val="tx1"/>
              </a:solidFill>
              <a:miter lim="800000"/>
              <a:headEnd/>
              <a:tailEnd/>
            </a:ln>
          </p:spPr>
          <p:txBody>
            <a:bodyPr wrap="none" anchor="ctr"/>
            <a:lstStyle/>
            <a:p>
              <a:endParaRPr lang="zh-CN" altLang="en-US"/>
            </a:p>
          </p:txBody>
        </p:sp>
        <p:sp>
          <p:nvSpPr>
            <p:cNvPr id="167977" name="Rectangle 21">
              <a:extLst>
                <a:ext uri="{FF2B5EF4-FFF2-40B4-BE49-F238E27FC236}">
                  <a16:creationId xmlns:a16="http://schemas.microsoft.com/office/drawing/2014/main" id="{CE1667FC-0A93-484F-B725-D409A08E3ABA}"/>
                </a:ext>
              </a:extLst>
            </p:cNvPr>
            <p:cNvSpPr>
              <a:spLocks noChangeArrowheads="1"/>
            </p:cNvSpPr>
            <p:nvPr/>
          </p:nvSpPr>
          <p:spPr bwMode="auto">
            <a:xfrm>
              <a:off x="1163" y="3110"/>
              <a:ext cx="657" cy="157"/>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67978" name="Freeform 22">
              <a:extLst>
                <a:ext uri="{FF2B5EF4-FFF2-40B4-BE49-F238E27FC236}">
                  <a16:creationId xmlns:a16="http://schemas.microsoft.com/office/drawing/2014/main" id="{A057D605-C0BE-4E40-B0C2-F9342413187E}"/>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7979" name="Freeform 23">
              <a:extLst>
                <a:ext uri="{FF2B5EF4-FFF2-40B4-BE49-F238E27FC236}">
                  <a16:creationId xmlns:a16="http://schemas.microsoft.com/office/drawing/2014/main" id="{325BAFCB-E10B-4A8D-9A58-B96D871FA69B}"/>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67946" name="Text Box 24">
            <a:extLst>
              <a:ext uri="{FF2B5EF4-FFF2-40B4-BE49-F238E27FC236}">
                <a16:creationId xmlns:a16="http://schemas.microsoft.com/office/drawing/2014/main" id="{EE12B16A-4DB0-45A5-A61B-5D008A21E12B}"/>
              </a:ext>
            </a:extLst>
          </p:cNvPr>
          <p:cNvSpPr txBox="1">
            <a:spLocks noChangeArrowheads="1"/>
          </p:cNvSpPr>
          <p:nvPr/>
        </p:nvSpPr>
        <p:spPr bwMode="auto">
          <a:xfrm>
            <a:off x="6208713" y="3794125"/>
            <a:ext cx="1533525" cy="461963"/>
          </a:xfrm>
          <a:prstGeom prst="rect">
            <a:avLst/>
          </a:prstGeom>
          <a:solidFill>
            <a:schemeClr val="accent1">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bg1"/>
                </a:solidFill>
                <a:latin typeface="Arial" panose="020B0604020202020204" pitchFamily="34" charset="0"/>
                <a:ea typeface="宋体" panose="02010600030101010101" pitchFamily="2" charset="-122"/>
              </a:rPr>
              <a:t>Write(R</a:t>
            </a:r>
            <a:r>
              <a:rPr lang="en-US" altLang="zh-CN" sz="2400" baseline="-25000">
                <a:solidFill>
                  <a:schemeClr val="bg1"/>
                </a:solidFill>
                <a:latin typeface="Arial" panose="020B0604020202020204" pitchFamily="34" charset="0"/>
                <a:ea typeface="宋体" panose="02010600030101010101" pitchFamily="2" charset="-122"/>
              </a:rPr>
              <a:t>C</a:t>
            </a:r>
            <a:r>
              <a:rPr lang="en-US" altLang="zh-CN" sz="2400">
                <a:solidFill>
                  <a:schemeClr val="bg1"/>
                </a:solidFill>
                <a:latin typeface="Arial" panose="020B0604020202020204" pitchFamily="34" charset="0"/>
                <a:ea typeface="宋体" panose="02010600030101010101" pitchFamily="2" charset="-122"/>
              </a:rPr>
              <a:t>)</a:t>
            </a:r>
            <a:endParaRPr lang="en-US" altLang="zh-CN" sz="2400" baseline="-25000">
              <a:solidFill>
                <a:schemeClr val="bg1"/>
              </a:solidFill>
              <a:latin typeface="Arial" panose="020B0604020202020204" pitchFamily="34" charset="0"/>
              <a:ea typeface="宋体" panose="02010600030101010101" pitchFamily="2" charset="-122"/>
            </a:endParaRPr>
          </a:p>
        </p:txBody>
      </p:sp>
      <p:sp>
        <p:nvSpPr>
          <p:cNvPr id="167947" name="Rectangle 25">
            <a:extLst>
              <a:ext uri="{FF2B5EF4-FFF2-40B4-BE49-F238E27FC236}">
                <a16:creationId xmlns:a16="http://schemas.microsoft.com/office/drawing/2014/main" id="{397736F6-694F-4A6A-A9D2-E2222DF9768D}"/>
              </a:ext>
            </a:extLst>
          </p:cNvPr>
          <p:cNvSpPr>
            <a:spLocks noChangeArrowheads="1"/>
          </p:cNvSpPr>
          <p:nvPr/>
        </p:nvSpPr>
        <p:spPr bwMode="auto">
          <a:xfrm>
            <a:off x="680085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C</a:t>
            </a:r>
          </a:p>
        </p:txBody>
      </p:sp>
      <p:grpSp>
        <p:nvGrpSpPr>
          <p:cNvPr id="167948" name="Group 26">
            <a:extLst>
              <a:ext uri="{FF2B5EF4-FFF2-40B4-BE49-F238E27FC236}">
                <a16:creationId xmlns:a16="http://schemas.microsoft.com/office/drawing/2014/main" id="{9DEDE43F-29DF-4421-B583-CB7B7754ECB3}"/>
              </a:ext>
            </a:extLst>
          </p:cNvPr>
          <p:cNvGrpSpPr>
            <a:grpSpLocks/>
          </p:cNvGrpSpPr>
          <p:nvPr/>
        </p:nvGrpSpPr>
        <p:grpSpPr bwMode="auto">
          <a:xfrm>
            <a:off x="1928813" y="1920875"/>
            <a:ext cx="784225" cy="668338"/>
            <a:chOff x="1215" y="1131"/>
            <a:chExt cx="494" cy="421"/>
          </a:xfrm>
        </p:grpSpPr>
        <p:grpSp>
          <p:nvGrpSpPr>
            <p:cNvPr id="167962" name="Group 27">
              <a:extLst>
                <a:ext uri="{FF2B5EF4-FFF2-40B4-BE49-F238E27FC236}">
                  <a16:creationId xmlns:a16="http://schemas.microsoft.com/office/drawing/2014/main" id="{9BD7CFAA-40C0-4FD6-8237-EAA53F030D15}"/>
                </a:ext>
              </a:extLst>
            </p:cNvPr>
            <p:cNvGrpSpPr>
              <a:grpSpLocks/>
            </p:cNvGrpSpPr>
            <p:nvPr/>
          </p:nvGrpSpPr>
          <p:grpSpPr bwMode="auto">
            <a:xfrm>
              <a:off x="1215" y="1131"/>
              <a:ext cx="494" cy="421"/>
              <a:chOff x="1043" y="2546"/>
              <a:chExt cx="869" cy="740"/>
            </a:xfrm>
          </p:grpSpPr>
          <p:sp>
            <p:nvSpPr>
              <p:cNvPr id="167964" name="Freeform 28">
                <a:extLst>
                  <a:ext uri="{FF2B5EF4-FFF2-40B4-BE49-F238E27FC236}">
                    <a16:creationId xmlns:a16="http://schemas.microsoft.com/office/drawing/2014/main" id="{AA472489-A2BC-46B7-9445-C3C65DA08D14}"/>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7965" name="Freeform 29">
                <a:extLst>
                  <a:ext uri="{FF2B5EF4-FFF2-40B4-BE49-F238E27FC236}">
                    <a16:creationId xmlns:a16="http://schemas.microsoft.com/office/drawing/2014/main" id="{72E49AF5-1236-4FAC-ABA8-B9EF8691BB2B}"/>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7966" name="Freeform 30">
                <a:extLst>
                  <a:ext uri="{FF2B5EF4-FFF2-40B4-BE49-F238E27FC236}">
                    <a16:creationId xmlns:a16="http://schemas.microsoft.com/office/drawing/2014/main" id="{DFBA4AA4-5F55-41E7-B334-82B3CE276FD6}"/>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7967" name="Freeform 31">
                <a:extLst>
                  <a:ext uri="{FF2B5EF4-FFF2-40B4-BE49-F238E27FC236}">
                    <a16:creationId xmlns:a16="http://schemas.microsoft.com/office/drawing/2014/main" id="{84CF86B2-FF7E-4629-94BC-C5E32B671AD0}"/>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7968" name="AutoShape 32">
                <a:extLst>
                  <a:ext uri="{FF2B5EF4-FFF2-40B4-BE49-F238E27FC236}">
                    <a16:creationId xmlns:a16="http://schemas.microsoft.com/office/drawing/2014/main" id="{B083220F-C303-4ACD-8047-1887EE28A89D}"/>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zh-CN" altLang="en-US"/>
              </a:p>
            </p:txBody>
          </p:sp>
          <p:sp>
            <p:nvSpPr>
              <p:cNvPr id="167969" name="Rectangle 33">
                <a:extLst>
                  <a:ext uri="{FF2B5EF4-FFF2-40B4-BE49-F238E27FC236}">
                    <a16:creationId xmlns:a16="http://schemas.microsoft.com/office/drawing/2014/main" id="{CA3C169C-51E4-40FF-B8D9-ADD6B8E9BB28}"/>
                  </a:ext>
                </a:extLst>
              </p:cNvPr>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67970" name="Freeform 34">
                <a:extLst>
                  <a:ext uri="{FF2B5EF4-FFF2-40B4-BE49-F238E27FC236}">
                    <a16:creationId xmlns:a16="http://schemas.microsoft.com/office/drawing/2014/main" id="{51D2C5D6-6F4C-4973-AFCE-F62A40AD38B7}"/>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7971" name="Freeform 35">
                <a:extLst>
                  <a:ext uri="{FF2B5EF4-FFF2-40B4-BE49-F238E27FC236}">
                    <a16:creationId xmlns:a16="http://schemas.microsoft.com/office/drawing/2014/main" id="{A608AEDC-0AF8-413C-A408-378DCDBE296D}"/>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67963" name="Rectangle 36">
              <a:extLst>
                <a:ext uri="{FF2B5EF4-FFF2-40B4-BE49-F238E27FC236}">
                  <a16:creationId xmlns:a16="http://schemas.microsoft.com/office/drawing/2014/main" id="{3E16280B-B724-4CBF-A772-BC3998457BBA}"/>
                </a:ext>
              </a:extLst>
            </p:cNvPr>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A</a:t>
              </a:r>
            </a:p>
          </p:txBody>
        </p:sp>
      </p:grpSp>
      <p:sp>
        <p:nvSpPr>
          <p:cNvPr id="167949" name="Line 37">
            <a:extLst>
              <a:ext uri="{FF2B5EF4-FFF2-40B4-BE49-F238E27FC236}">
                <a16:creationId xmlns:a16="http://schemas.microsoft.com/office/drawing/2014/main" id="{AB7DBFA2-99B8-439B-8DC4-2C717035E267}"/>
              </a:ext>
            </a:extLst>
          </p:cNvPr>
          <p:cNvSpPr>
            <a:spLocks noChangeShapeType="1"/>
          </p:cNvSpPr>
          <p:nvPr/>
        </p:nvSpPr>
        <p:spPr bwMode="auto">
          <a:xfrm>
            <a:off x="4667250" y="2698750"/>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7950" name="Line 38">
            <a:extLst>
              <a:ext uri="{FF2B5EF4-FFF2-40B4-BE49-F238E27FC236}">
                <a16:creationId xmlns:a16="http://schemas.microsoft.com/office/drawing/2014/main" id="{05B25A64-5DD8-4438-B39C-C76AB1659F45}"/>
              </a:ext>
            </a:extLst>
          </p:cNvPr>
          <p:cNvSpPr>
            <a:spLocks noChangeShapeType="1"/>
          </p:cNvSpPr>
          <p:nvPr/>
        </p:nvSpPr>
        <p:spPr bwMode="auto">
          <a:xfrm>
            <a:off x="7023100" y="2697163"/>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7951" name="Text Box 39">
            <a:extLst>
              <a:ext uri="{FF2B5EF4-FFF2-40B4-BE49-F238E27FC236}">
                <a16:creationId xmlns:a16="http://schemas.microsoft.com/office/drawing/2014/main" id="{2583B000-54CE-4790-AFCD-A8EBA20D4F46}"/>
              </a:ext>
            </a:extLst>
          </p:cNvPr>
          <p:cNvSpPr txBox="1">
            <a:spLocks noChangeArrowheads="1"/>
          </p:cNvSpPr>
          <p:nvPr/>
        </p:nvSpPr>
        <p:spPr bwMode="auto">
          <a:xfrm>
            <a:off x="2565400" y="4967288"/>
            <a:ext cx="55054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b="0">
                <a:latin typeface="Arial" panose="020B0604020202020204" pitchFamily="34" charset="0"/>
                <a:ea typeface="宋体" panose="02010600030101010101" pitchFamily="2" charset="-122"/>
              </a:rPr>
              <a:t>Other threads obliterate evidence that </a:t>
            </a:r>
            <a:r>
              <a:rPr lang="en-US" altLang="zh-CN" sz="2800" b="0">
                <a:solidFill>
                  <a:srgbClr val="FF0000"/>
                </a:solidFill>
                <a:latin typeface="Arial" panose="020B0604020202020204" pitchFamily="34" charset="0"/>
                <a:ea typeface="宋体" panose="02010600030101010101" pitchFamily="2" charset="-122"/>
              </a:rPr>
              <a:t>A</a:t>
            </a:r>
            <a:r>
              <a:rPr lang="en-US" altLang="zh-CN" sz="2800" b="0">
                <a:latin typeface="Arial" panose="020B0604020202020204" pitchFamily="34" charset="0"/>
                <a:ea typeface="宋体" panose="02010600030101010101" pitchFamily="2" charset="-122"/>
              </a:rPr>
              <a:t> entered CS </a:t>
            </a:r>
          </a:p>
        </p:txBody>
      </p:sp>
      <p:sp>
        <p:nvSpPr>
          <p:cNvPr id="167952" name="Text Box 40">
            <a:extLst>
              <a:ext uri="{FF2B5EF4-FFF2-40B4-BE49-F238E27FC236}">
                <a16:creationId xmlns:a16="http://schemas.microsoft.com/office/drawing/2014/main" id="{09C7445B-C751-4335-8751-8C0330E064D4}"/>
              </a:ext>
            </a:extLst>
          </p:cNvPr>
          <p:cNvSpPr txBox="1">
            <a:spLocks noChangeArrowheads="1"/>
          </p:cNvSpPr>
          <p:nvPr/>
        </p:nvSpPr>
        <p:spPr bwMode="auto">
          <a:xfrm>
            <a:off x="1963738" y="5400675"/>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eaLnBrk="1" hangingPunct="1"/>
            <a:r>
              <a:rPr lang="en-US" altLang="zh-CN" sz="2800">
                <a:solidFill>
                  <a:srgbClr val="FF0000"/>
                </a:solidFill>
                <a:latin typeface="Arial" panose="020B0604020202020204" pitchFamily="34" charset="0"/>
                <a:ea typeface="宋体" panose="02010600030101010101" pitchFamily="2" charset="-122"/>
              </a:rPr>
              <a:t>CS</a:t>
            </a:r>
          </a:p>
        </p:txBody>
      </p:sp>
      <p:sp>
        <p:nvSpPr>
          <p:cNvPr id="167953" name="Line 41">
            <a:extLst>
              <a:ext uri="{FF2B5EF4-FFF2-40B4-BE49-F238E27FC236}">
                <a16:creationId xmlns:a16="http://schemas.microsoft.com/office/drawing/2014/main" id="{6CCBE95F-711D-4A0F-8825-BDB163936105}"/>
              </a:ext>
            </a:extLst>
          </p:cNvPr>
          <p:cNvSpPr>
            <a:spLocks noChangeShapeType="1"/>
          </p:cNvSpPr>
          <p:nvPr/>
        </p:nvSpPr>
        <p:spPr bwMode="auto">
          <a:xfrm>
            <a:off x="2320925" y="2714625"/>
            <a:ext cx="0" cy="252571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954" name="Line 42">
            <a:extLst>
              <a:ext uri="{FF2B5EF4-FFF2-40B4-BE49-F238E27FC236}">
                <a16:creationId xmlns:a16="http://schemas.microsoft.com/office/drawing/2014/main" id="{DD0FBED0-B775-4AEC-BBC2-D9C494033077}"/>
              </a:ext>
            </a:extLst>
          </p:cNvPr>
          <p:cNvSpPr>
            <a:spLocks noChangeShapeType="1"/>
          </p:cNvSpPr>
          <p:nvPr/>
        </p:nvSpPr>
        <p:spPr bwMode="auto">
          <a:xfrm>
            <a:off x="2322513" y="4049713"/>
            <a:ext cx="146526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955" name="Freeform 43">
            <a:extLst>
              <a:ext uri="{FF2B5EF4-FFF2-40B4-BE49-F238E27FC236}">
                <a16:creationId xmlns:a16="http://schemas.microsoft.com/office/drawing/2014/main" id="{3663DC67-EADD-41B4-84CE-D9273CC5F3B3}"/>
              </a:ext>
            </a:extLst>
          </p:cNvPr>
          <p:cNvSpPr>
            <a:spLocks/>
          </p:cNvSpPr>
          <p:nvPr/>
        </p:nvSpPr>
        <p:spPr bwMode="auto">
          <a:xfrm>
            <a:off x="2351088" y="4064000"/>
            <a:ext cx="3803650" cy="628650"/>
          </a:xfrm>
          <a:custGeom>
            <a:avLst/>
            <a:gdLst>
              <a:gd name="T0" fmla="*/ 0 w 2396"/>
              <a:gd name="T1" fmla="*/ 0 h 396"/>
              <a:gd name="T2" fmla="*/ 2147483647 w 2396"/>
              <a:gd name="T3" fmla="*/ 2147483647 h 396"/>
              <a:gd name="T4" fmla="*/ 2147483647 w 2396"/>
              <a:gd name="T5" fmla="*/ 2147483647 h 396"/>
              <a:gd name="T6" fmla="*/ 0 60000 65536"/>
              <a:gd name="T7" fmla="*/ 0 60000 65536"/>
              <a:gd name="T8" fmla="*/ 0 60000 65536"/>
              <a:gd name="T9" fmla="*/ 0 w 2396"/>
              <a:gd name="T10" fmla="*/ 0 h 396"/>
              <a:gd name="T11" fmla="*/ 2396 w 2396"/>
              <a:gd name="T12" fmla="*/ 396 h 396"/>
            </a:gdLst>
            <a:ahLst/>
            <a:cxnLst>
              <a:cxn ang="T6">
                <a:pos x="T0" y="T1"/>
              </a:cxn>
              <a:cxn ang="T7">
                <a:pos x="T2" y="T3"/>
              </a:cxn>
              <a:cxn ang="T8">
                <a:pos x="T4" y="T5"/>
              </a:cxn>
            </a:cxnLst>
            <a:rect l="T9" t="T10" r="T11" b="T12"/>
            <a:pathLst>
              <a:path w="2396" h="396">
                <a:moveTo>
                  <a:pt x="0" y="0"/>
                </a:moveTo>
                <a:cubicBezTo>
                  <a:pt x="481" y="195"/>
                  <a:pt x="963" y="390"/>
                  <a:pt x="1362" y="393"/>
                </a:cubicBezTo>
                <a:cubicBezTo>
                  <a:pt x="1761" y="396"/>
                  <a:pt x="2078" y="207"/>
                  <a:pt x="2396" y="1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7956" name="Line 44">
            <a:extLst>
              <a:ext uri="{FF2B5EF4-FFF2-40B4-BE49-F238E27FC236}">
                <a16:creationId xmlns:a16="http://schemas.microsoft.com/office/drawing/2014/main" id="{4F5E97EF-A4C4-473B-AEA9-BA08E9D71D1C}"/>
              </a:ext>
            </a:extLst>
          </p:cNvPr>
          <p:cNvSpPr>
            <a:spLocks noChangeShapeType="1"/>
          </p:cNvSpPr>
          <p:nvPr/>
        </p:nvSpPr>
        <p:spPr bwMode="auto">
          <a:xfrm>
            <a:off x="4667250" y="2698750"/>
            <a:ext cx="0" cy="99060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7957" name="Line 45">
            <a:extLst>
              <a:ext uri="{FF2B5EF4-FFF2-40B4-BE49-F238E27FC236}">
                <a16:creationId xmlns:a16="http://schemas.microsoft.com/office/drawing/2014/main" id="{2455F2C6-4D00-45DC-A736-0E72B7FB766D}"/>
              </a:ext>
            </a:extLst>
          </p:cNvPr>
          <p:cNvSpPr>
            <a:spLocks noChangeShapeType="1"/>
          </p:cNvSpPr>
          <p:nvPr/>
        </p:nvSpPr>
        <p:spPr bwMode="auto">
          <a:xfrm>
            <a:off x="7023100" y="2697163"/>
            <a:ext cx="0" cy="990600"/>
          </a:xfrm>
          <a:prstGeom prst="line">
            <a:avLst/>
          </a:prstGeom>
          <a:noFill/>
          <a:ln w="762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7958" name="Line 46">
            <a:extLst>
              <a:ext uri="{FF2B5EF4-FFF2-40B4-BE49-F238E27FC236}">
                <a16:creationId xmlns:a16="http://schemas.microsoft.com/office/drawing/2014/main" id="{CE7798E1-F90F-4BF2-8E6A-CCAB845C09A3}"/>
              </a:ext>
            </a:extLst>
          </p:cNvPr>
          <p:cNvSpPr>
            <a:spLocks noChangeShapeType="1"/>
          </p:cNvSpPr>
          <p:nvPr/>
        </p:nvSpPr>
        <p:spPr bwMode="auto">
          <a:xfrm>
            <a:off x="2322513" y="4049713"/>
            <a:ext cx="146526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959" name="Freeform 47">
            <a:extLst>
              <a:ext uri="{FF2B5EF4-FFF2-40B4-BE49-F238E27FC236}">
                <a16:creationId xmlns:a16="http://schemas.microsoft.com/office/drawing/2014/main" id="{16B09622-4776-4102-A03C-2A2B9D46E8E9}"/>
              </a:ext>
            </a:extLst>
          </p:cNvPr>
          <p:cNvSpPr>
            <a:spLocks/>
          </p:cNvSpPr>
          <p:nvPr/>
        </p:nvSpPr>
        <p:spPr bwMode="auto">
          <a:xfrm>
            <a:off x="2351088" y="4064000"/>
            <a:ext cx="3803650" cy="628650"/>
          </a:xfrm>
          <a:custGeom>
            <a:avLst/>
            <a:gdLst>
              <a:gd name="T0" fmla="*/ 0 w 2396"/>
              <a:gd name="T1" fmla="*/ 0 h 396"/>
              <a:gd name="T2" fmla="*/ 2147483647 w 2396"/>
              <a:gd name="T3" fmla="*/ 2147483647 h 396"/>
              <a:gd name="T4" fmla="*/ 2147483647 w 2396"/>
              <a:gd name="T5" fmla="*/ 2147483647 h 396"/>
              <a:gd name="T6" fmla="*/ 0 60000 65536"/>
              <a:gd name="T7" fmla="*/ 0 60000 65536"/>
              <a:gd name="T8" fmla="*/ 0 60000 65536"/>
              <a:gd name="T9" fmla="*/ 0 w 2396"/>
              <a:gd name="T10" fmla="*/ 0 h 396"/>
              <a:gd name="T11" fmla="*/ 2396 w 2396"/>
              <a:gd name="T12" fmla="*/ 396 h 396"/>
            </a:gdLst>
            <a:ahLst/>
            <a:cxnLst>
              <a:cxn ang="T6">
                <a:pos x="T0" y="T1"/>
              </a:cxn>
              <a:cxn ang="T7">
                <a:pos x="T2" y="T3"/>
              </a:cxn>
              <a:cxn ang="T8">
                <a:pos x="T4" y="T5"/>
              </a:cxn>
            </a:cxnLst>
            <a:rect l="T9" t="T10" r="T11" b="T12"/>
            <a:pathLst>
              <a:path w="2396" h="396">
                <a:moveTo>
                  <a:pt x="0" y="0"/>
                </a:moveTo>
                <a:cubicBezTo>
                  <a:pt x="481" y="195"/>
                  <a:pt x="963" y="390"/>
                  <a:pt x="1362" y="393"/>
                </a:cubicBezTo>
                <a:cubicBezTo>
                  <a:pt x="1761" y="396"/>
                  <a:pt x="2078" y="207"/>
                  <a:pt x="2396" y="18"/>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7960" name="Line 48">
            <a:extLst>
              <a:ext uri="{FF2B5EF4-FFF2-40B4-BE49-F238E27FC236}">
                <a16:creationId xmlns:a16="http://schemas.microsoft.com/office/drawing/2014/main" id="{0DDA7910-32C7-4F5F-BDD9-3684C4111408}"/>
              </a:ext>
            </a:extLst>
          </p:cNvPr>
          <p:cNvSpPr>
            <a:spLocks noChangeShapeType="1"/>
          </p:cNvSpPr>
          <p:nvPr/>
        </p:nvSpPr>
        <p:spPr bwMode="auto">
          <a:xfrm>
            <a:off x="2320925" y="2714625"/>
            <a:ext cx="0" cy="2525713"/>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7961" name="Line 49">
            <a:extLst>
              <a:ext uri="{FF2B5EF4-FFF2-40B4-BE49-F238E27FC236}">
                <a16:creationId xmlns:a16="http://schemas.microsoft.com/office/drawing/2014/main" id="{2A490D38-8857-4A74-A082-72DC398C4E98}"/>
              </a:ext>
            </a:extLst>
          </p:cNvPr>
          <p:cNvSpPr>
            <a:spLocks noChangeShapeType="1"/>
          </p:cNvSpPr>
          <p:nvPr/>
        </p:nvSpPr>
        <p:spPr bwMode="auto">
          <a:xfrm>
            <a:off x="2322513" y="4049713"/>
            <a:ext cx="1465262"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a:extLst>
              <a:ext uri="{FF2B5EF4-FFF2-40B4-BE49-F238E27FC236}">
                <a16:creationId xmlns:a16="http://schemas.microsoft.com/office/drawing/2014/main" id="{F93CA309-FDD4-46AF-8D1F-5122A8ADE1A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26627" name="Slide Number Placeholder 4">
            <a:extLst>
              <a:ext uri="{FF2B5EF4-FFF2-40B4-BE49-F238E27FC236}">
                <a16:creationId xmlns:a16="http://schemas.microsoft.com/office/drawing/2014/main" id="{4F0EAC99-E749-4099-9B56-A8C95D8E79B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B7123CFB-85F3-4378-B3B3-D62117752DF2}" type="slidenum">
              <a:rPr lang="ar-SA" altLang="zh-CN" sz="1400" b="0">
                <a:solidFill>
                  <a:schemeClr val="tx1"/>
                </a:solidFill>
                <a:latin typeface="Arial" panose="020B0604020202020204" pitchFamily="34" charset="0"/>
              </a:rPr>
              <a:pPr/>
              <a:t>16</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26628" name="Picture 16" descr="magic">
            <a:extLst>
              <a:ext uri="{FF2B5EF4-FFF2-40B4-BE49-F238E27FC236}">
                <a16:creationId xmlns:a16="http://schemas.microsoft.com/office/drawing/2014/main" id="{1E312CEB-1693-4F56-B552-0948CC9EBB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29" name="Group 13">
            <a:extLst>
              <a:ext uri="{FF2B5EF4-FFF2-40B4-BE49-F238E27FC236}">
                <a16:creationId xmlns:a16="http://schemas.microsoft.com/office/drawing/2014/main" id="{8F8A9975-62E1-4CEE-8000-5638A319BD09}"/>
              </a:ext>
            </a:extLst>
          </p:cNvPr>
          <p:cNvGrpSpPr>
            <a:grpSpLocks/>
          </p:cNvGrpSpPr>
          <p:nvPr/>
        </p:nvGrpSpPr>
        <p:grpSpPr bwMode="auto">
          <a:xfrm>
            <a:off x="838200" y="5281613"/>
            <a:ext cx="7391400" cy="762000"/>
            <a:chOff x="528" y="3192"/>
            <a:chExt cx="4656" cy="480"/>
          </a:xfrm>
        </p:grpSpPr>
        <p:sp>
          <p:nvSpPr>
            <p:cNvPr id="26640" name="AutoShape 14">
              <a:extLst>
                <a:ext uri="{FF2B5EF4-FFF2-40B4-BE49-F238E27FC236}">
                  <a16:creationId xmlns:a16="http://schemas.microsoft.com/office/drawing/2014/main" id="{57917F3A-759C-4111-938F-0889EAABD743}"/>
                </a:ext>
              </a:extLst>
            </p:cNvPr>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26641" name="Text Box 15">
              <a:extLst>
                <a:ext uri="{FF2B5EF4-FFF2-40B4-BE49-F238E27FC236}">
                  <a16:creationId xmlns:a16="http://schemas.microsoft.com/office/drawing/2014/main" id="{365963E5-1510-467B-BC8E-9098AB561FDC}"/>
                </a:ext>
              </a:extLst>
            </p:cNvPr>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400" b="0">
                  <a:solidFill>
                    <a:schemeClr val="bg1"/>
                  </a:solidFill>
                  <a:latin typeface="Arial" panose="020B0604020202020204" pitchFamily="34" charset="0"/>
                  <a:ea typeface="宋体" panose="02010600030101010101" pitchFamily="2" charset="-122"/>
                </a:rPr>
                <a:t>time</a:t>
              </a:r>
            </a:p>
          </p:txBody>
        </p:sp>
      </p:grpSp>
      <p:sp>
        <p:nvSpPr>
          <p:cNvPr id="26630" name="Rectangle 2">
            <a:extLst>
              <a:ext uri="{FF2B5EF4-FFF2-40B4-BE49-F238E27FC236}">
                <a16:creationId xmlns:a16="http://schemas.microsoft.com/office/drawing/2014/main" id="{0DD3DD54-975F-4A9B-BDBA-90339F9178F3}"/>
              </a:ext>
            </a:extLst>
          </p:cNvPr>
          <p:cNvSpPr>
            <a:spLocks noGrp="1" noChangeArrowheads="1"/>
          </p:cNvSpPr>
          <p:nvPr>
            <p:ph type="body" idx="1"/>
          </p:nvPr>
        </p:nvSpPr>
        <p:spPr>
          <a:xfrm>
            <a:off x="762000" y="2286000"/>
            <a:ext cx="7772400" cy="3276600"/>
          </a:xfrm>
        </p:spPr>
        <p:txBody>
          <a:bodyPr/>
          <a:lstStyle/>
          <a:p>
            <a:r>
              <a:rPr lang="en-US" altLang="zh-CN">
                <a:ea typeface="宋体" panose="02010600030101010101" pitchFamily="2" charset="-122"/>
              </a:rPr>
              <a:t>An </a:t>
            </a:r>
            <a:r>
              <a:rPr lang="en-US" altLang="zh-CN" i="1">
                <a:solidFill>
                  <a:srgbClr val="FF0000"/>
                </a:solidFill>
                <a:ea typeface="宋体" panose="02010600030101010101" pitchFamily="2" charset="-122"/>
              </a:rPr>
              <a:t>interval</a:t>
            </a:r>
            <a:r>
              <a:rPr lang="en-US" altLang="zh-CN">
                <a:ea typeface="宋体" panose="02010600030101010101" pitchFamily="2" charset="-122"/>
              </a:rPr>
              <a:t>  </a:t>
            </a:r>
            <a:r>
              <a:rPr lang="en-US" altLang="zh-CN">
                <a:solidFill>
                  <a:schemeClr val="tx1"/>
                </a:solidFill>
                <a:ea typeface="宋体" panose="02010600030101010101" pitchFamily="2" charset="-122"/>
              </a:rPr>
              <a:t>A</a:t>
            </a:r>
            <a:r>
              <a:rPr lang="en-US" altLang="zh-CN" baseline="-25000">
                <a:solidFill>
                  <a:schemeClr val="tx1"/>
                </a:solidFill>
                <a:ea typeface="宋体" panose="02010600030101010101" pitchFamily="2" charset="-122"/>
              </a:rPr>
              <a:t>0 </a:t>
            </a:r>
            <a:r>
              <a:rPr lang="en-US" altLang="zh-CN">
                <a:solidFill>
                  <a:schemeClr val="tx1"/>
                </a:solidFill>
                <a:ea typeface="宋体" panose="02010600030101010101" pitchFamily="2" charset="-122"/>
              </a:rPr>
              <a:t>=(a</a:t>
            </a:r>
            <a:r>
              <a:rPr lang="en-US" altLang="zh-CN" baseline="-25000">
                <a:solidFill>
                  <a:schemeClr val="tx1"/>
                </a:solidFill>
                <a:ea typeface="宋体" panose="02010600030101010101" pitchFamily="2" charset="-122"/>
              </a:rPr>
              <a:t>0</a:t>
            </a:r>
            <a:r>
              <a:rPr lang="en-US" altLang="zh-CN">
                <a:solidFill>
                  <a:schemeClr val="tx1"/>
                </a:solidFill>
                <a:ea typeface="宋体" panose="02010600030101010101" pitchFamily="2" charset="-122"/>
              </a:rPr>
              <a:t>,a</a:t>
            </a:r>
            <a:r>
              <a:rPr lang="en-US" altLang="zh-CN" baseline="-25000">
                <a:solidFill>
                  <a:schemeClr val="tx1"/>
                </a:solidFill>
                <a:ea typeface="宋体" panose="02010600030101010101" pitchFamily="2" charset="-122"/>
              </a:rPr>
              <a:t>1</a:t>
            </a:r>
            <a:r>
              <a:rPr lang="en-US" altLang="zh-CN">
                <a:solidFill>
                  <a:schemeClr val="tx1"/>
                </a:solidFill>
                <a:ea typeface="宋体" panose="02010600030101010101" pitchFamily="2" charset="-122"/>
              </a:rPr>
              <a:t>)</a:t>
            </a:r>
            <a:r>
              <a:rPr lang="en-US" altLang="zh-CN">
                <a:ea typeface="宋体" panose="02010600030101010101" pitchFamily="2" charset="-122"/>
              </a:rPr>
              <a:t> is</a:t>
            </a:r>
          </a:p>
          <a:p>
            <a:pPr lvl="1"/>
            <a:r>
              <a:rPr lang="en-US" altLang="zh-CN">
                <a:ea typeface="宋体" panose="02010600030101010101" pitchFamily="2" charset="-122"/>
              </a:rPr>
              <a:t>Time between events </a:t>
            </a:r>
            <a:r>
              <a:rPr lang="en-US" altLang="zh-CN">
                <a:solidFill>
                  <a:schemeClr val="tx1"/>
                </a:solidFill>
                <a:ea typeface="宋体" panose="02010600030101010101" pitchFamily="2" charset="-122"/>
              </a:rPr>
              <a:t>a</a:t>
            </a:r>
            <a:r>
              <a:rPr lang="en-US" altLang="zh-CN" baseline="-25000">
                <a:solidFill>
                  <a:schemeClr val="tx1"/>
                </a:solidFill>
                <a:ea typeface="宋体" panose="02010600030101010101" pitchFamily="2" charset="-122"/>
              </a:rPr>
              <a:t>0 </a:t>
            </a:r>
            <a:r>
              <a:rPr lang="en-US" altLang="zh-CN">
                <a:ea typeface="宋体" panose="02010600030101010101" pitchFamily="2" charset="-122"/>
              </a:rPr>
              <a:t>and </a:t>
            </a:r>
            <a:r>
              <a:rPr lang="en-US" altLang="zh-CN">
                <a:solidFill>
                  <a:schemeClr val="tx1"/>
                </a:solidFill>
                <a:ea typeface="宋体" panose="02010600030101010101" pitchFamily="2" charset="-122"/>
              </a:rPr>
              <a:t>a</a:t>
            </a:r>
            <a:r>
              <a:rPr lang="en-US" altLang="zh-CN" baseline="-25000">
                <a:solidFill>
                  <a:schemeClr val="tx1"/>
                </a:solidFill>
                <a:ea typeface="宋体" panose="02010600030101010101" pitchFamily="2" charset="-122"/>
              </a:rPr>
              <a:t>1</a:t>
            </a:r>
            <a:r>
              <a:rPr lang="en-US" altLang="zh-CN">
                <a:ea typeface="宋体" panose="02010600030101010101" pitchFamily="2" charset="-122"/>
              </a:rPr>
              <a:t> </a:t>
            </a:r>
          </a:p>
        </p:txBody>
      </p:sp>
      <p:sp>
        <p:nvSpPr>
          <p:cNvPr id="26631" name="Line 4">
            <a:extLst>
              <a:ext uri="{FF2B5EF4-FFF2-40B4-BE49-F238E27FC236}">
                <a16:creationId xmlns:a16="http://schemas.microsoft.com/office/drawing/2014/main" id="{A550EED1-4690-48C5-B54E-51E5AC98D029}"/>
              </a:ext>
            </a:extLst>
          </p:cNvPr>
          <p:cNvSpPr>
            <a:spLocks noChangeShapeType="1"/>
          </p:cNvSpPr>
          <p:nvPr/>
        </p:nvSpPr>
        <p:spPr bwMode="auto">
          <a:xfrm>
            <a:off x="2743200"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2" name="Rectangle 5">
            <a:extLst>
              <a:ext uri="{FF2B5EF4-FFF2-40B4-BE49-F238E27FC236}">
                <a16:creationId xmlns:a16="http://schemas.microsoft.com/office/drawing/2014/main" id="{05446210-C7CF-44C9-8FA8-B1E372A91250}"/>
              </a:ext>
            </a:extLst>
          </p:cNvPr>
          <p:cNvSpPr>
            <a:spLocks noChangeArrowheads="1"/>
          </p:cNvSpPr>
          <p:nvPr/>
        </p:nvSpPr>
        <p:spPr bwMode="auto">
          <a:xfrm>
            <a:off x="2193925" y="4205288"/>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b="0">
                <a:solidFill>
                  <a:schemeClr val="tx1"/>
                </a:solidFill>
                <a:latin typeface="Arial" panose="020B0604020202020204" pitchFamily="34" charset="0"/>
                <a:ea typeface="宋体" panose="02010600030101010101" pitchFamily="2" charset="-122"/>
              </a:rPr>
              <a:t>a</a:t>
            </a:r>
            <a:r>
              <a:rPr lang="en-US" altLang="zh-CN" sz="2800" b="0" baseline="-25000">
                <a:solidFill>
                  <a:schemeClr val="tx1"/>
                </a:solidFill>
                <a:latin typeface="Arial" panose="020B0604020202020204" pitchFamily="34" charset="0"/>
                <a:ea typeface="宋体" panose="02010600030101010101" pitchFamily="2" charset="-122"/>
              </a:rPr>
              <a:t>0</a:t>
            </a:r>
          </a:p>
        </p:txBody>
      </p:sp>
      <p:sp>
        <p:nvSpPr>
          <p:cNvPr id="26633" name="Line 6">
            <a:extLst>
              <a:ext uri="{FF2B5EF4-FFF2-40B4-BE49-F238E27FC236}">
                <a16:creationId xmlns:a16="http://schemas.microsoft.com/office/drawing/2014/main" id="{D20B8E40-EB4D-4A13-9C85-45550D4EC992}"/>
              </a:ext>
            </a:extLst>
          </p:cNvPr>
          <p:cNvSpPr>
            <a:spLocks noChangeShapeType="1"/>
          </p:cNvSpPr>
          <p:nvPr/>
        </p:nvSpPr>
        <p:spPr bwMode="auto">
          <a:xfrm>
            <a:off x="3986213"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4" name="Rectangle 7">
            <a:extLst>
              <a:ext uri="{FF2B5EF4-FFF2-40B4-BE49-F238E27FC236}">
                <a16:creationId xmlns:a16="http://schemas.microsoft.com/office/drawing/2014/main" id="{0979883C-DEA1-4806-B7A8-4D11550B27FD}"/>
              </a:ext>
            </a:extLst>
          </p:cNvPr>
          <p:cNvSpPr>
            <a:spLocks noChangeArrowheads="1"/>
          </p:cNvSpPr>
          <p:nvPr/>
        </p:nvSpPr>
        <p:spPr bwMode="auto">
          <a:xfrm>
            <a:off x="3902075" y="4205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b="0">
                <a:solidFill>
                  <a:schemeClr val="tx1"/>
                </a:solidFill>
                <a:latin typeface="Arial" panose="020B0604020202020204" pitchFamily="34" charset="0"/>
                <a:ea typeface="宋体" panose="02010600030101010101" pitchFamily="2" charset="-122"/>
              </a:rPr>
              <a:t>a</a:t>
            </a:r>
            <a:r>
              <a:rPr lang="en-US" altLang="zh-CN" sz="2800" b="0" baseline="-25000">
                <a:solidFill>
                  <a:schemeClr val="tx1"/>
                </a:solidFill>
                <a:latin typeface="Arial" panose="020B0604020202020204" pitchFamily="34" charset="0"/>
                <a:ea typeface="宋体" panose="02010600030101010101" pitchFamily="2" charset="-122"/>
              </a:rPr>
              <a:t>1</a:t>
            </a:r>
          </a:p>
        </p:txBody>
      </p:sp>
      <p:sp>
        <p:nvSpPr>
          <p:cNvPr id="26635" name="AutoShape 8">
            <a:extLst>
              <a:ext uri="{FF2B5EF4-FFF2-40B4-BE49-F238E27FC236}">
                <a16:creationId xmlns:a16="http://schemas.microsoft.com/office/drawing/2014/main" id="{25DE61CE-0087-4202-994E-99A5A4C00002}"/>
              </a:ext>
            </a:extLst>
          </p:cNvPr>
          <p:cNvSpPr>
            <a:spLocks noChangeArrowheads="1"/>
          </p:cNvSpPr>
          <p:nvPr/>
        </p:nvSpPr>
        <p:spPr bwMode="auto">
          <a:xfrm rot="10800000">
            <a:off x="2743200" y="4038600"/>
            <a:ext cx="1219200" cy="990600"/>
          </a:xfrm>
          <a:prstGeom prst="leftRightArrow">
            <a:avLst>
              <a:gd name="adj1" fmla="val 50000"/>
              <a:gd name="adj2" fmla="val 24615"/>
            </a:avLst>
          </a:prstGeom>
          <a:solidFill>
            <a:srgbClr val="FFFF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26636" name="Rectangle 9">
            <a:extLst>
              <a:ext uri="{FF2B5EF4-FFF2-40B4-BE49-F238E27FC236}">
                <a16:creationId xmlns:a16="http://schemas.microsoft.com/office/drawing/2014/main" id="{2C10A0ED-6AC9-41E7-A5E2-7B93375D1956}"/>
              </a:ext>
            </a:extLst>
          </p:cNvPr>
          <p:cNvSpPr>
            <a:spLocks noGrp="1" noChangeArrowheads="1"/>
          </p:cNvSpPr>
          <p:nvPr>
            <p:ph type="title"/>
          </p:nvPr>
        </p:nvSpPr>
        <p:spPr/>
        <p:txBody>
          <a:bodyPr/>
          <a:lstStyle/>
          <a:p>
            <a:r>
              <a:rPr lang="en-US" altLang="zh-CN">
                <a:ea typeface="宋体" panose="02010600030101010101" pitchFamily="2" charset="-122"/>
              </a:rPr>
              <a:t>Intervals</a:t>
            </a:r>
          </a:p>
        </p:txBody>
      </p:sp>
      <p:sp>
        <p:nvSpPr>
          <p:cNvPr id="26637" name="Rectangle 10">
            <a:extLst>
              <a:ext uri="{FF2B5EF4-FFF2-40B4-BE49-F238E27FC236}">
                <a16:creationId xmlns:a16="http://schemas.microsoft.com/office/drawing/2014/main" id="{2F20CC03-8DD4-4012-915C-91646D0E88D6}"/>
              </a:ext>
            </a:extLst>
          </p:cNvPr>
          <p:cNvSpPr>
            <a:spLocks noChangeArrowheads="1"/>
          </p:cNvSpPr>
          <p:nvPr/>
        </p:nvSpPr>
        <p:spPr bwMode="auto">
          <a:xfrm>
            <a:off x="3079750" y="4273550"/>
            <a:ext cx="569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b="0">
                <a:solidFill>
                  <a:schemeClr val="tx1"/>
                </a:solidFill>
                <a:latin typeface="Arial" panose="020B0604020202020204" pitchFamily="34" charset="0"/>
                <a:ea typeface="宋体" panose="02010600030101010101" pitchFamily="2" charset="-122"/>
              </a:rPr>
              <a:t>A</a:t>
            </a:r>
            <a:r>
              <a:rPr lang="en-US" altLang="zh-CN" sz="2800" b="0" baseline="-25000">
                <a:solidFill>
                  <a:schemeClr val="tx1"/>
                </a:solidFill>
                <a:latin typeface="Arial" panose="020B0604020202020204" pitchFamily="34" charset="0"/>
                <a:ea typeface="宋体" panose="02010600030101010101" pitchFamily="2" charset="-122"/>
              </a:rPr>
              <a:t>0</a:t>
            </a:r>
          </a:p>
        </p:txBody>
      </p:sp>
      <p:sp>
        <p:nvSpPr>
          <p:cNvPr id="26638" name="Line 11">
            <a:extLst>
              <a:ext uri="{FF2B5EF4-FFF2-40B4-BE49-F238E27FC236}">
                <a16:creationId xmlns:a16="http://schemas.microsoft.com/office/drawing/2014/main" id="{73119EF2-DC55-41EB-80CE-E92C65A17C45}"/>
              </a:ext>
            </a:extLst>
          </p:cNvPr>
          <p:cNvSpPr>
            <a:spLocks noChangeShapeType="1"/>
          </p:cNvSpPr>
          <p:nvPr/>
        </p:nvSpPr>
        <p:spPr bwMode="auto">
          <a:xfrm>
            <a:off x="27432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9" name="Line 12">
            <a:extLst>
              <a:ext uri="{FF2B5EF4-FFF2-40B4-BE49-F238E27FC236}">
                <a16:creationId xmlns:a16="http://schemas.microsoft.com/office/drawing/2014/main" id="{9DE20141-1220-4226-811F-1CB0CD14ADF8}"/>
              </a:ext>
            </a:extLst>
          </p:cNvPr>
          <p:cNvSpPr>
            <a:spLocks noChangeShapeType="1"/>
          </p:cNvSpPr>
          <p:nvPr/>
        </p:nvSpPr>
        <p:spPr bwMode="auto">
          <a:xfrm>
            <a:off x="39624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Footer Placeholder 3">
            <a:extLst>
              <a:ext uri="{FF2B5EF4-FFF2-40B4-BE49-F238E27FC236}">
                <a16:creationId xmlns:a16="http://schemas.microsoft.com/office/drawing/2014/main" id="{4572B8FD-9366-4E2C-851F-CC38BBACCF0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68963" name="Slide Number Placeholder 4">
            <a:extLst>
              <a:ext uri="{FF2B5EF4-FFF2-40B4-BE49-F238E27FC236}">
                <a16:creationId xmlns:a16="http://schemas.microsoft.com/office/drawing/2014/main" id="{09B32313-149C-47CF-BBD6-15729CCD424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0DD80813-3066-433D-9F43-1AC72FEFE9F4}" type="slidenum">
              <a:rPr lang="ar-SA" altLang="zh-CN" sz="1400" b="0">
                <a:solidFill>
                  <a:schemeClr val="tx1"/>
                </a:solidFill>
                <a:latin typeface="Arial" panose="020B0604020202020204" pitchFamily="34" charset="0"/>
              </a:rPr>
              <a:pPr/>
              <a:t>160</a:t>
            </a:fld>
            <a:endParaRPr lang="en-US" altLang="zh-CN" sz="1400" b="0">
              <a:solidFill>
                <a:schemeClr val="tx1"/>
              </a:solidFill>
              <a:latin typeface="Arial" panose="020B0604020202020204" pitchFamily="34" charset="0"/>
              <a:ea typeface="宋体" panose="02010600030101010101" pitchFamily="2" charset="-122"/>
            </a:endParaRPr>
          </a:p>
        </p:txBody>
      </p:sp>
      <p:sp>
        <p:nvSpPr>
          <p:cNvPr id="168964" name="Rectangle 2">
            <a:extLst>
              <a:ext uri="{FF2B5EF4-FFF2-40B4-BE49-F238E27FC236}">
                <a16:creationId xmlns:a16="http://schemas.microsoft.com/office/drawing/2014/main" id="{4E617E47-5573-4A4A-9287-C61A3809F937}"/>
              </a:ext>
            </a:extLst>
          </p:cNvPr>
          <p:cNvSpPr>
            <a:spLocks noGrp="1" noChangeArrowheads="1"/>
          </p:cNvSpPr>
          <p:nvPr>
            <p:ph type="title"/>
          </p:nvPr>
        </p:nvSpPr>
        <p:spPr>
          <a:xfrm>
            <a:off x="685800" y="304800"/>
            <a:ext cx="7772400" cy="1143000"/>
          </a:xfrm>
        </p:spPr>
        <p:txBody>
          <a:bodyPr/>
          <a:lstStyle/>
          <a:p>
            <a:r>
              <a:rPr lang="en-US" altLang="zh-CN" sz="4000">
                <a:ea typeface="宋体" panose="02010600030101010101" pitchFamily="2" charset="-122"/>
              </a:rPr>
              <a:t>Mutual Exclusion Fails</a:t>
            </a:r>
          </a:p>
        </p:txBody>
      </p:sp>
      <p:sp>
        <p:nvSpPr>
          <p:cNvPr id="168965" name="Text Box 3">
            <a:extLst>
              <a:ext uri="{FF2B5EF4-FFF2-40B4-BE49-F238E27FC236}">
                <a16:creationId xmlns:a16="http://schemas.microsoft.com/office/drawing/2014/main" id="{F9DBEF28-9A81-429E-A906-A62D116EB499}"/>
              </a:ext>
            </a:extLst>
          </p:cNvPr>
          <p:cNvSpPr txBox="1">
            <a:spLocks noChangeArrowheads="1"/>
          </p:cNvSpPr>
          <p:nvPr/>
        </p:nvSpPr>
        <p:spPr bwMode="auto">
          <a:xfrm>
            <a:off x="3851275" y="3790950"/>
            <a:ext cx="1533525" cy="461963"/>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bg1"/>
                </a:solidFill>
                <a:latin typeface="Arial" panose="020B0604020202020204" pitchFamily="34" charset="0"/>
                <a:ea typeface="宋体" panose="02010600030101010101" pitchFamily="2" charset="-122"/>
              </a:rPr>
              <a:t>Write(R</a:t>
            </a:r>
            <a:r>
              <a:rPr lang="en-US" altLang="zh-CN" sz="2400" baseline="-25000">
                <a:solidFill>
                  <a:schemeClr val="bg1"/>
                </a:solidFill>
                <a:latin typeface="Arial" panose="020B0604020202020204" pitchFamily="34" charset="0"/>
                <a:ea typeface="宋体" panose="02010600030101010101" pitchFamily="2" charset="-122"/>
              </a:rPr>
              <a:t>B</a:t>
            </a:r>
            <a:r>
              <a:rPr lang="en-US" altLang="zh-CN" sz="2400">
                <a:solidFill>
                  <a:schemeClr val="bg1"/>
                </a:solidFill>
                <a:latin typeface="Arial" panose="020B0604020202020204" pitchFamily="34" charset="0"/>
                <a:ea typeface="宋体" panose="02010600030101010101" pitchFamily="2" charset="-122"/>
              </a:rPr>
              <a:t>)</a:t>
            </a:r>
            <a:endParaRPr lang="en-US" altLang="zh-CN" sz="2400" baseline="-25000">
              <a:solidFill>
                <a:schemeClr val="bg1"/>
              </a:solidFill>
              <a:latin typeface="Arial" panose="020B0604020202020204" pitchFamily="34" charset="0"/>
              <a:ea typeface="宋体" panose="02010600030101010101" pitchFamily="2" charset="-122"/>
            </a:endParaRPr>
          </a:p>
        </p:txBody>
      </p:sp>
      <p:grpSp>
        <p:nvGrpSpPr>
          <p:cNvPr id="168966" name="Group 4">
            <a:extLst>
              <a:ext uri="{FF2B5EF4-FFF2-40B4-BE49-F238E27FC236}">
                <a16:creationId xmlns:a16="http://schemas.microsoft.com/office/drawing/2014/main" id="{3D5DBD9F-A6F2-4CC2-BEF1-4EA5C7410C69}"/>
              </a:ext>
            </a:extLst>
          </p:cNvPr>
          <p:cNvGrpSpPr>
            <a:grpSpLocks/>
          </p:cNvGrpSpPr>
          <p:nvPr/>
        </p:nvGrpSpPr>
        <p:grpSpPr bwMode="auto">
          <a:xfrm>
            <a:off x="4273550" y="1922463"/>
            <a:ext cx="784225" cy="668337"/>
            <a:chOff x="1043" y="2546"/>
            <a:chExt cx="869" cy="740"/>
          </a:xfrm>
        </p:grpSpPr>
        <p:sp>
          <p:nvSpPr>
            <p:cNvPr id="169005" name="Freeform 5">
              <a:extLst>
                <a:ext uri="{FF2B5EF4-FFF2-40B4-BE49-F238E27FC236}">
                  <a16:creationId xmlns:a16="http://schemas.microsoft.com/office/drawing/2014/main" id="{7FCB4EB2-C72A-417D-8411-0885CA609EC6}"/>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9006" name="Freeform 6">
              <a:extLst>
                <a:ext uri="{FF2B5EF4-FFF2-40B4-BE49-F238E27FC236}">
                  <a16:creationId xmlns:a16="http://schemas.microsoft.com/office/drawing/2014/main" id="{A9A1D6FC-9B8C-4701-B68C-E48998FC4CC1}"/>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9007" name="Freeform 7">
              <a:extLst>
                <a:ext uri="{FF2B5EF4-FFF2-40B4-BE49-F238E27FC236}">
                  <a16:creationId xmlns:a16="http://schemas.microsoft.com/office/drawing/2014/main" id="{3E9C9D66-95B3-4FF2-AFDE-3B6F5D47727F}"/>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9008" name="Freeform 8">
              <a:extLst>
                <a:ext uri="{FF2B5EF4-FFF2-40B4-BE49-F238E27FC236}">
                  <a16:creationId xmlns:a16="http://schemas.microsoft.com/office/drawing/2014/main" id="{070C218D-9570-45B2-8A31-5001750EA9DA}"/>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9009" name="AutoShape 9">
              <a:extLst>
                <a:ext uri="{FF2B5EF4-FFF2-40B4-BE49-F238E27FC236}">
                  <a16:creationId xmlns:a16="http://schemas.microsoft.com/office/drawing/2014/main" id="{85EEDB66-F76C-4A86-9F33-82890A959D6F}"/>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zh-CN" altLang="en-US"/>
            </a:p>
          </p:txBody>
        </p:sp>
        <p:sp>
          <p:nvSpPr>
            <p:cNvPr id="169010" name="Rectangle 10">
              <a:extLst>
                <a:ext uri="{FF2B5EF4-FFF2-40B4-BE49-F238E27FC236}">
                  <a16:creationId xmlns:a16="http://schemas.microsoft.com/office/drawing/2014/main" id="{CBEFB9FF-B2CC-4B6F-8350-3CD1701585B7}"/>
                </a:ext>
              </a:extLst>
            </p:cNvPr>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69011" name="Freeform 11">
              <a:extLst>
                <a:ext uri="{FF2B5EF4-FFF2-40B4-BE49-F238E27FC236}">
                  <a16:creationId xmlns:a16="http://schemas.microsoft.com/office/drawing/2014/main" id="{730AAE36-E219-4035-A5F4-BB305CF6A291}"/>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9012" name="Freeform 12">
              <a:extLst>
                <a:ext uri="{FF2B5EF4-FFF2-40B4-BE49-F238E27FC236}">
                  <a16:creationId xmlns:a16="http://schemas.microsoft.com/office/drawing/2014/main" id="{3727F260-0A55-499E-9EA6-B8404271870E}"/>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68967" name="Rectangle 13">
            <a:extLst>
              <a:ext uri="{FF2B5EF4-FFF2-40B4-BE49-F238E27FC236}">
                <a16:creationId xmlns:a16="http://schemas.microsoft.com/office/drawing/2014/main" id="{9D3A558A-0FD3-4255-8E3C-D83C6A6233F3}"/>
              </a:ext>
            </a:extLst>
          </p:cNvPr>
          <p:cNvSpPr>
            <a:spLocks noChangeArrowheads="1"/>
          </p:cNvSpPr>
          <p:nvPr/>
        </p:nvSpPr>
        <p:spPr bwMode="auto">
          <a:xfrm>
            <a:off x="444500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B</a:t>
            </a:r>
          </a:p>
        </p:txBody>
      </p:sp>
      <p:grpSp>
        <p:nvGrpSpPr>
          <p:cNvPr id="168968" name="Group 14">
            <a:extLst>
              <a:ext uri="{FF2B5EF4-FFF2-40B4-BE49-F238E27FC236}">
                <a16:creationId xmlns:a16="http://schemas.microsoft.com/office/drawing/2014/main" id="{F89C8B3E-CF75-4350-85D7-7E634813DCB4}"/>
              </a:ext>
            </a:extLst>
          </p:cNvPr>
          <p:cNvGrpSpPr>
            <a:grpSpLocks/>
          </p:cNvGrpSpPr>
          <p:nvPr/>
        </p:nvGrpSpPr>
        <p:grpSpPr bwMode="auto">
          <a:xfrm>
            <a:off x="6629400" y="1985963"/>
            <a:ext cx="784225" cy="668337"/>
            <a:chOff x="1043" y="2546"/>
            <a:chExt cx="869" cy="740"/>
          </a:xfrm>
        </p:grpSpPr>
        <p:sp>
          <p:nvSpPr>
            <p:cNvPr id="168997" name="Freeform 15">
              <a:extLst>
                <a:ext uri="{FF2B5EF4-FFF2-40B4-BE49-F238E27FC236}">
                  <a16:creationId xmlns:a16="http://schemas.microsoft.com/office/drawing/2014/main" id="{34957EB9-7128-4980-A852-757A658FF426}"/>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8998" name="Freeform 16">
              <a:extLst>
                <a:ext uri="{FF2B5EF4-FFF2-40B4-BE49-F238E27FC236}">
                  <a16:creationId xmlns:a16="http://schemas.microsoft.com/office/drawing/2014/main" id="{25D4E18E-7C7E-40D8-BC57-30EBA3E33D97}"/>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8999" name="Freeform 17">
              <a:extLst>
                <a:ext uri="{FF2B5EF4-FFF2-40B4-BE49-F238E27FC236}">
                  <a16:creationId xmlns:a16="http://schemas.microsoft.com/office/drawing/2014/main" id="{8D1C4678-F804-4ABA-8DBE-843E32E32F6C}"/>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9000" name="Freeform 18">
              <a:extLst>
                <a:ext uri="{FF2B5EF4-FFF2-40B4-BE49-F238E27FC236}">
                  <a16:creationId xmlns:a16="http://schemas.microsoft.com/office/drawing/2014/main" id="{3561D187-2600-44DD-A118-8C19A5D9F67E}"/>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9001" name="AutoShape 19">
              <a:extLst>
                <a:ext uri="{FF2B5EF4-FFF2-40B4-BE49-F238E27FC236}">
                  <a16:creationId xmlns:a16="http://schemas.microsoft.com/office/drawing/2014/main" id="{A1FEEB67-A962-4175-B294-8B9E5EAC0AA4}"/>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38100">
              <a:solidFill>
                <a:schemeClr val="tx1"/>
              </a:solidFill>
              <a:miter lim="800000"/>
              <a:headEnd/>
              <a:tailEnd/>
            </a:ln>
          </p:spPr>
          <p:txBody>
            <a:bodyPr wrap="none" anchor="ctr"/>
            <a:lstStyle/>
            <a:p>
              <a:endParaRPr lang="zh-CN" altLang="en-US"/>
            </a:p>
          </p:txBody>
        </p:sp>
        <p:sp>
          <p:nvSpPr>
            <p:cNvPr id="169002" name="Rectangle 20">
              <a:extLst>
                <a:ext uri="{FF2B5EF4-FFF2-40B4-BE49-F238E27FC236}">
                  <a16:creationId xmlns:a16="http://schemas.microsoft.com/office/drawing/2014/main" id="{BC72367D-C7B8-40F4-9F4C-806BD1645E53}"/>
                </a:ext>
              </a:extLst>
            </p:cNvPr>
            <p:cNvSpPr>
              <a:spLocks noChangeArrowheads="1"/>
            </p:cNvSpPr>
            <p:nvPr/>
          </p:nvSpPr>
          <p:spPr bwMode="auto">
            <a:xfrm>
              <a:off x="1163" y="3110"/>
              <a:ext cx="657" cy="157"/>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69003" name="Freeform 21">
              <a:extLst>
                <a:ext uri="{FF2B5EF4-FFF2-40B4-BE49-F238E27FC236}">
                  <a16:creationId xmlns:a16="http://schemas.microsoft.com/office/drawing/2014/main" id="{82E5ADA2-4554-43F3-B106-9FD92EC4D0AF}"/>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9004" name="Freeform 22">
              <a:extLst>
                <a:ext uri="{FF2B5EF4-FFF2-40B4-BE49-F238E27FC236}">
                  <a16:creationId xmlns:a16="http://schemas.microsoft.com/office/drawing/2014/main" id="{6F34A69A-4E4B-4421-8D30-EE30597C0321}"/>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68969" name="Text Box 23">
            <a:extLst>
              <a:ext uri="{FF2B5EF4-FFF2-40B4-BE49-F238E27FC236}">
                <a16:creationId xmlns:a16="http://schemas.microsoft.com/office/drawing/2014/main" id="{A5BF190A-F508-4E0B-8F03-8A2B96A35A15}"/>
              </a:ext>
            </a:extLst>
          </p:cNvPr>
          <p:cNvSpPr txBox="1">
            <a:spLocks noChangeArrowheads="1"/>
          </p:cNvSpPr>
          <p:nvPr/>
        </p:nvSpPr>
        <p:spPr bwMode="auto">
          <a:xfrm>
            <a:off x="6208713" y="3794125"/>
            <a:ext cx="1533525" cy="461963"/>
          </a:xfrm>
          <a:prstGeom prst="rect">
            <a:avLst/>
          </a:prstGeom>
          <a:solidFill>
            <a:schemeClr val="accent1">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bg1"/>
                </a:solidFill>
                <a:latin typeface="Arial" panose="020B0604020202020204" pitchFamily="34" charset="0"/>
                <a:ea typeface="宋体" panose="02010600030101010101" pitchFamily="2" charset="-122"/>
              </a:rPr>
              <a:t>Write(R</a:t>
            </a:r>
            <a:r>
              <a:rPr lang="en-US" altLang="zh-CN" sz="2400" baseline="-25000">
                <a:solidFill>
                  <a:schemeClr val="bg1"/>
                </a:solidFill>
                <a:latin typeface="Arial" panose="020B0604020202020204" pitchFamily="34" charset="0"/>
                <a:ea typeface="宋体" panose="02010600030101010101" pitchFamily="2" charset="-122"/>
              </a:rPr>
              <a:t>C</a:t>
            </a:r>
            <a:r>
              <a:rPr lang="en-US" altLang="zh-CN" sz="2400">
                <a:solidFill>
                  <a:schemeClr val="bg1"/>
                </a:solidFill>
                <a:latin typeface="Arial" panose="020B0604020202020204" pitchFamily="34" charset="0"/>
                <a:ea typeface="宋体" panose="02010600030101010101" pitchFamily="2" charset="-122"/>
              </a:rPr>
              <a:t>)</a:t>
            </a:r>
            <a:endParaRPr lang="en-US" altLang="zh-CN" sz="2400" baseline="-25000">
              <a:solidFill>
                <a:schemeClr val="bg1"/>
              </a:solidFill>
              <a:latin typeface="Arial" panose="020B0604020202020204" pitchFamily="34" charset="0"/>
              <a:ea typeface="宋体" panose="02010600030101010101" pitchFamily="2" charset="-122"/>
            </a:endParaRPr>
          </a:p>
        </p:txBody>
      </p:sp>
      <p:sp>
        <p:nvSpPr>
          <p:cNvPr id="168970" name="Rectangle 24">
            <a:extLst>
              <a:ext uri="{FF2B5EF4-FFF2-40B4-BE49-F238E27FC236}">
                <a16:creationId xmlns:a16="http://schemas.microsoft.com/office/drawing/2014/main" id="{617FCE61-D5C5-4710-A973-294C092417E8}"/>
              </a:ext>
            </a:extLst>
          </p:cNvPr>
          <p:cNvSpPr>
            <a:spLocks noChangeArrowheads="1"/>
          </p:cNvSpPr>
          <p:nvPr/>
        </p:nvSpPr>
        <p:spPr bwMode="auto">
          <a:xfrm>
            <a:off x="680085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C</a:t>
            </a:r>
          </a:p>
        </p:txBody>
      </p:sp>
      <p:grpSp>
        <p:nvGrpSpPr>
          <p:cNvPr id="168971" name="Group 25">
            <a:extLst>
              <a:ext uri="{FF2B5EF4-FFF2-40B4-BE49-F238E27FC236}">
                <a16:creationId xmlns:a16="http://schemas.microsoft.com/office/drawing/2014/main" id="{8E309FB7-E435-4A88-8A48-7946F9463963}"/>
              </a:ext>
            </a:extLst>
          </p:cNvPr>
          <p:cNvGrpSpPr>
            <a:grpSpLocks/>
          </p:cNvGrpSpPr>
          <p:nvPr/>
        </p:nvGrpSpPr>
        <p:grpSpPr bwMode="auto">
          <a:xfrm>
            <a:off x="1928813" y="1920875"/>
            <a:ext cx="784225" cy="668338"/>
            <a:chOff x="1215" y="1131"/>
            <a:chExt cx="494" cy="421"/>
          </a:xfrm>
        </p:grpSpPr>
        <p:grpSp>
          <p:nvGrpSpPr>
            <p:cNvPr id="168987" name="Group 26">
              <a:extLst>
                <a:ext uri="{FF2B5EF4-FFF2-40B4-BE49-F238E27FC236}">
                  <a16:creationId xmlns:a16="http://schemas.microsoft.com/office/drawing/2014/main" id="{71E590DA-0F8A-45AE-AA2E-C0A36F50AE90}"/>
                </a:ext>
              </a:extLst>
            </p:cNvPr>
            <p:cNvGrpSpPr>
              <a:grpSpLocks/>
            </p:cNvGrpSpPr>
            <p:nvPr/>
          </p:nvGrpSpPr>
          <p:grpSpPr bwMode="auto">
            <a:xfrm>
              <a:off x="1215" y="1131"/>
              <a:ext cx="494" cy="421"/>
              <a:chOff x="1043" y="2546"/>
              <a:chExt cx="869" cy="740"/>
            </a:xfrm>
          </p:grpSpPr>
          <p:sp>
            <p:nvSpPr>
              <p:cNvPr id="168989" name="Freeform 27">
                <a:extLst>
                  <a:ext uri="{FF2B5EF4-FFF2-40B4-BE49-F238E27FC236}">
                    <a16:creationId xmlns:a16="http://schemas.microsoft.com/office/drawing/2014/main" id="{343F004F-0E44-45FD-8B66-4BF48EB8F138}"/>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8990" name="Freeform 28">
                <a:extLst>
                  <a:ext uri="{FF2B5EF4-FFF2-40B4-BE49-F238E27FC236}">
                    <a16:creationId xmlns:a16="http://schemas.microsoft.com/office/drawing/2014/main" id="{689A8347-DF49-425F-B754-D904660F0D96}"/>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8991" name="Freeform 29">
                <a:extLst>
                  <a:ext uri="{FF2B5EF4-FFF2-40B4-BE49-F238E27FC236}">
                    <a16:creationId xmlns:a16="http://schemas.microsoft.com/office/drawing/2014/main" id="{79D77A20-BA0E-463E-9773-514A1D846C66}"/>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8992" name="Freeform 30">
                <a:extLst>
                  <a:ext uri="{FF2B5EF4-FFF2-40B4-BE49-F238E27FC236}">
                    <a16:creationId xmlns:a16="http://schemas.microsoft.com/office/drawing/2014/main" id="{E77EC6E2-4357-470F-83E6-FA18E1588A14}"/>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8993" name="AutoShape 31">
                <a:extLst>
                  <a:ext uri="{FF2B5EF4-FFF2-40B4-BE49-F238E27FC236}">
                    <a16:creationId xmlns:a16="http://schemas.microsoft.com/office/drawing/2014/main" id="{06E105C3-B289-4603-9C5C-0DA977D68529}"/>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zh-CN" altLang="en-US"/>
              </a:p>
            </p:txBody>
          </p:sp>
          <p:sp>
            <p:nvSpPr>
              <p:cNvPr id="168994" name="Rectangle 32">
                <a:extLst>
                  <a:ext uri="{FF2B5EF4-FFF2-40B4-BE49-F238E27FC236}">
                    <a16:creationId xmlns:a16="http://schemas.microsoft.com/office/drawing/2014/main" id="{B58299A4-EA44-4035-9B0E-ACD3F0C9596B}"/>
                  </a:ext>
                </a:extLst>
              </p:cNvPr>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68995" name="Freeform 33">
                <a:extLst>
                  <a:ext uri="{FF2B5EF4-FFF2-40B4-BE49-F238E27FC236}">
                    <a16:creationId xmlns:a16="http://schemas.microsoft.com/office/drawing/2014/main" id="{FC158848-0DDE-4EDD-BDED-8447824B0EAF}"/>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68996" name="Freeform 34">
                <a:extLst>
                  <a:ext uri="{FF2B5EF4-FFF2-40B4-BE49-F238E27FC236}">
                    <a16:creationId xmlns:a16="http://schemas.microsoft.com/office/drawing/2014/main" id="{2EA5B84B-2A43-48A0-9242-22A647F2B28C}"/>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68988" name="Rectangle 35">
              <a:extLst>
                <a:ext uri="{FF2B5EF4-FFF2-40B4-BE49-F238E27FC236}">
                  <a16:creationId xmlns:a16="http://schemas.microsoft.com/office/drawing/2014/main" id="{ADFC3E7A-67ED-4F9B-9771-857DFA1272EA}"/>
                </a:ext>
              </a:extLst>
            </p:cNvPr>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A</a:t>
              </a:r>
            </a:p>
          </p:txBody>
        </p:sp>
      </p:grpSp>
      <p:sp>
        <p:nvSpPr>
          <p:cNvPr id="168972" name="Line 36">
            <a:extLst>
              <a:ext uri="{FF2B5EF4-FFF2-40B4-BE49-F238E27FC236}">
                <a16:creationId xmlns:a16="http://schemas.microsoft.com/office/drawing/2014/main" id="{8283A92B-5144-403E-8103-ACB7C3985C2B}"/>
              </a:ext>
            </a:extLst>
          </p:cNvPr>
          <p:cNvSpPr>
            <a:spLocks noChangeShapeType="1"/>
          </p:cNvSpPr>
          <p:nvPr/>
        </p:nvSpPr>
        <p:spPr bwMode="auto">
          <a:xfrm>
            <a:off x="4667250" y="2698750"/>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8973" name="Line 37">
            <a:extLst>
              <a:ext uri="{FF2B5EF4-FFF2-40B4-BE49-F238E27FC236}">
                <a16:creationId xmlns:a16="http://schemas.microsoft.com/office/drawing/2014/main" id="{F3C39F41-1445-4C9F-A02B-1BF9F02100B6}"/>
              </a:ext>
            </a:extLst>
          </p:cNvPr>
          <p:cNvSpPr>
            <a:spLocks noChangeShapeType="1"/>
          </p:cNvSpPr>
          <p:nvPr/>
        </p:nvSpPr>
        <p:spPr bwMode="auto">
          <a:xfrm>
            <a:off x="7023100" y="2697163"/>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8974" name="Text Box 38">
            <a:extLst>
              <a:ext uri="{FF2B5EF4-FFF2-40B4-BE49-F238E27FC236}">
                <a16:creationId xmlns:a16="http://schemas.microsoft.com/office/drawing/2014/main" id="{C6C4EE6E-6A65-48DE-B802-920043C1CE02}"/>
              </a:ext>
            </a:extLst>
          </p:cNvPr>
          <p:cNvSpPr txBox="1">
            <a:spLocks noChangeArrowheads="1"/>
          </p:cNvSpPr>
          <p:nvPr/>
        </p:nvSpPr>
        <p:spPr bwMode="auto">
          <a:xfrm>
            <a:off x="1963738" y="5411788"/>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eaLnBrk="1" hangingPunct="1"/>
            <a:r>
              <a:rPr lang="en-US" altLang="zh-CN" sz="2800">
                <a:solidFill>
                  <a:srgbClr val="FF0000"/>
                </a:solidFill>
                <a:latin typeface="Arial" panose="020B0604020202020204" pitchFamily="34" charset="0"/>
                <a:ea typeface="宋体" panose="02010600030101010101" pitchFamily="2" charset="-122"/>
              </a:rPr>
              <a:t>CS</a:t>
            </a:r>
          </a:p>
        </p:txBody>
      </p:sp>
      <p:sp>
        <p:nvSpPr>
          <p:cNvPr id="168975" name="Line 39">
            <a:extLst>
              <a:ext uri="{FF2B5EF4-FFF2-40B4-BE49-F238E27FC236}">
                <a16:creationId xmlns:a16="http://schemas.microsoft.com/office/drawing/2014/main" id="{CFE886D7-B7EC-41B1-90C1-FDDBEF80030D}"/>
              </a:ext>
            </a:extLst>
          </p:cNvPr>
          <p:cNvSpPr>
            <a:spLocks noChangeShapeType="1"/>
          </p:cNvSpPr>
          <p:nvPr/>
        </p:nvSpPr>
        <p:spPr bwMode="auto">
          <a:xfrm>
            <a:off x="2320925" y="2714625"/>
            <a:ext cx="0" cy="252571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8976" name="Line 40">
            <a:extLst>
              <a:ext uri="{FF2B5EF4-FFF2-40B4-BE49-F238E27FC236}">
                <a16:creationId xmlns:a16="http://schemas.microsoft.com/office/drawing/2014/main" id="{704D33E1-11CA-4342-B9B0-72DEC648EA9B}"/>
              </a:ext>
            </a:extLst>
          </p:cNvPr>
          <p:cNvSpPr>
            <a:spLocks noChangeShapeType="1"/>
          </p:cNvSpPr>
          <p:nvPr/>
        </p:nvSpPr>
        <p:spPr bwMode="auto">
          <a:xfrm>
            <a:off x="2322513" y="4049713"/>
            <a:ext cx="146526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8977" name="Freeform 41">
            <a:extLst>
              <a:ext uri="{FF2B5EF4-FFF2-40B4-BE49-F238E27FC236}">
                <a16:creationId xmlns:a16="http://schemas.microsoft.com/office/drawing/2014/main" id="{373DDB24-0CD6-4E1C-85DA-B573707E30F7}"/>
              </a:ext>
            </a:extLst>
          </p:cNvPr>
          <p:cNvSpPr>
            <a:spLocks/>
          </p:cNvSpPr>
          <p:nvPr/>
        </p:nvSpPr>
        <p:spPr bwMode="auto">
          <a:xfrm>
            <a:off x="2351088" y="4064000"/>
            <a:ext cx="3803650" cy="628650"/>
          </a:xfrm>
          <a:custGeom>
            <a:avLst/>
            <a:gdLst>
              <a:gd name="T0" fmla="*/ 0 w 2396"/>
              <a:gd name="T1" fmla="*/ 0 h 396"/>
              <a:gd name="T2" fmla="*/ 2147483647 w 2396"/>
              <a:gd name="T3" fmla="*/ 2147483647 h 396"/>
              <a:gd name="T4" fmla="*/ 2147483647 w 2396"/>
              <a:gd name="T5" fmla="*/ 2147483647 h 396"/>
              <a:gd name="T6" fmla="*/ 0 60000 65536"/>
              <a:gd name="T7" fmla="*/ 0 60000 65536"/>
              <a:gd name="T8" fmla="*/ 0 60000 65536"/>
              <a:gd name="T9" fmla="*/ 0 w 2396"/>
              <a:gd name="T10" fmla="*/ 0 h 396"/>
              <a:gd name="T11" fmla="*/ 2396 w 2396"/>
              <a:gd name="T12" fmla="*/ 396 h 396"/>
            </a:gdLst>
            <a:ahLst/>
            <a:cxnLst>
              <a:cxn ang="T6">
                <a:pos x="T0" y="T1"/>
              </a:cxn>
              <a:cxn ang="T7">
                <a:pos x="T2" y="T3"/>
              </a:cxn>
              <a:cxn ang="T8">
                <a:pos x="T4" y="T5"/>
              </a:cxn>
            </a:cxnLst>
            <a:rect l="T9" t="T10" r="T11" b="T12"/>
            <a:pathLst>
              <a:path w="2396" h="396">
                <a:moveTo>
                  <a:pt x="0" y="0"/>
                </a:moveTo>
                <a:cubicBezTo>
                  <a:pt x="481" y="195"/>
                  <a:pt x="963" y="390"/>
                  <a:pt x="1362" y="393"/>
                </a:cubicBezTo>
                <a:cubicBezTo>
                  <a:pt x="1761" y="396"/>
                  <a:pt x="2078" y="207"/>
                  <a:pt x="2396" y="1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8978" name="Line 42">
            <a:extLst>
              <a:ext uri="{FF2B5EF4-FFF2-40B4-BE49-F238E27FC236}">
                <a16:creationId xmlns:a16="http://schemas.microsoft.com/office/drawing/2014/main" id="{62D26867-E23D-4D24-967A-298B186D000C}"/>
              </a:ext>
            </a:extLst>
          </p:cNvPr>
          <p:cNvSpPr>
            <a:spLocks noChangeShapeType="1"/>
          </p:cNvSpPr>
          <p:nvPr/>
        </p:nvSpPr>
        <p:spPr bwMode="auto">
          <a:xfrm>
            <a:off x="4656138" y="2698750"/>
            <a:ext cx="0" cy="99060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8979" name="Line 43">
            <a:extLst>
              <a:ext uri="{FF2B5EF4-FFF2-40B4-BE49-F238E27FC236}">
                <a16:creationId xmlns:a16="http://schemas.microsoft.com/office/drawing/2014/main" id="{93F09DEF-8DF9-47E5-BBA6-CD121AAE2DAD}"/>
              </a:ext>
            </a:extLst>
          </p:cNvPr>
          <p:cNvSpPr>
            <a:spLocks noChangeShapeType="1"/>
          </p:cNvSpPr>
          <p:nvPr/>
        </p:nvSpPr>
        <p:spPr bwMode="auto">
          <a:xfrm>
            <a:off x="7023100" y="2697163"/>
            <a:ext cx="0" cy="990600"/>
          </a:xfrm>
          <a:prstGeom prst="line">
            <a:avLst/>
          </a:prstGeom>
          <a:noFill/>
          <a:ln w="76200">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8980" name="Line 44">
            <a:extLst>
              <a:ext uri="{FF2B5EF4-FFF2-40B4-BE49-F238E27FC236}">
                <a16:creationId xmlns:a16="http://schemas.microsoft.com/office/drawing/2014/main" id="{203B5F79-A157-4A4B-9E7D-57F99E728A57}"/>
              </a:ext>
            </a:extLst>
          </p:cNvPr>
          <p:cNvSpPr>
            <a:spLocks noChangeShapeType="1"/>
          </p:cNvSpPr>
          <p:nvPr/>
        </p:nvSpPr>
        <p:spPr bwMode="auto">
          <a:xfrm>
            <a:off x="2322513" y="4049713"/>
            <a:ext cx="1465262"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8981" name="Freeform 45">
            <a:extLst>
              <a:ext uri="{FF2B5EF4-FFF2-40B4-BE49-F238E27FC236}">
                <a16:creationId xmlns:a16="http://schemas.microsoft.com/office/drawing/2014/main" id="{CBF002D8-EAAB-4BD3-AF40-EC5CC9D6F247}"/>
              </a:ext>
            </a:extLst>
          </p:cNvPr>
          <p:cNvSpPr>
            <a:spLocks/>
          </p:cNvSpPr>
          <p:nvPr/>
        </p:nvSpPr>
        <p:spPr bwMode="auto">
          <a:xfrm>
            <a:off x="2351088" y="4064000"/>
            <a:ext cx="3803650" cy="628650"/>
          </a:xfrm>
          <a:custGeom>
            <a:avLst/>
            <a:gdLst>
              <a:gd name="T0" fmla="*/ 0 w 2396"/>
              <a:gd name="T1" fmla="*/ 0 h 396"/>
              <a:gd name="T2" fmla="*/ 2147483647 w 2396"/>
              <a:gd name="T3" fmla="*/ 2147483647 h 396"/>
              <a:gd name="T4" fmla="*/ 2147483647 w 2396"/>
              <a:gd name="T5" fmla="*/ 2147483647 h 396"/>
              <a:gd name="T6" fmla="*/ 0 60000 65536"/>
              <a:gd name="T7" fmla="*/ 0 60000 65536"/>
              <a:gd name="T8" fmla="*/ 0 60000 65536"/>
              <a:gd name="T9" fmla="*/ 0 w 2396"/>
              <a:gd name="T10" fmla="*/ 0 h 396"/>
              <a:gd name="T11" fmla="*/ 2396 w 2396"/>
              <a:gd name="T12" fmla="*/ 396 h 396"/>
            </a:gdLst>
            <a:ahLst/>
            <a:cxnLst>
              <a:cxn ang="T6">
                <a:pos x="T0" y="T1"/>
              </a:cxn>
              <a:cxn ang="T7">
                <a:pos x="T2" y="T3"/>
              </a:cxn>
              <a:cxn ang="T8">
                <a:pos x="T4" y="T5"/>
              </a:cxn>
            </a:cxnLst>
            <a:rect l="T9" t="T10" r="T11" b="T12"/>
            <a:pathLst>
              <a:path w="2396" h="396">
                <a:moveTo>
                  <a:pt x="0" y="0"/>
                </a:moveTo>
                <a:cubicBezTo>
                  <a:pt x="481" y="195"/>
                  <a:pt x="963" y="390"/>
                  <a:pt x="1362" y="393"/>
                </a:cubicBezTo>
                <a:cubicBezTo>
                  <a:pt x="1761" y="396"/>
                  <a:pt x="2078" y="207"/>
                  <a:pt x="2396" y="1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8982" name="Line 46">
            <a:extLst>
              <a:ext uri="{FF2B5EF4-FFF2-40B4-BE49-F238E27FC236}">
                <a16:creationId xmlns:a16="http://schemas.microsoft.com/office/drawing/2014/main" id="{B4400FE7-0FB1-4F60-9EB0-CEE7A56093BB}"/>
              </a:ext>
            </a:extLst>
          </p:cNvPr>
          <p:cNvSpPr>
            <a:spLocks noChangeShapeType="1"/>
          </p:cNvSpPr>
          <p:nvPr/>
        </p:nvSpPr>
        <p:spPr bwMode="auto">
          <a:xfrm>
            <a:off x="2320925" y="2714625"/>
            <a:ext cx="0" cy="2525713"/>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8983" name="Line 47">
            <a:extLst>
              <a:ext uri="{FF2B5EF4-FFF2-40B4-BE49-F238E27FC236}">
                <a16:creationId xmlns:a16="http://schemas.microsoft.com/office/drawing/2014/main" id="{426BFF85-4605-4D07-BB9C-6DF3013710F9}"/>
              </a:ext>
            </a:extLst>
          </p:cNvPr>
          <p:cNvSpPr>
            <a:spLocks noChangeShapeType="1"/>
          </p:cNvSpPr>
          <p:nvPr/>
        </p:nvSpPr>
        <p:spPr bwMode="auto">
          <a:xfrm>
            <a:off x="2322513" y="4049713"/>
            <a:ext cx="1465262" cy="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8984" name="Line 48">
            <a:extLst>
              <a:ext uri="{FF2B5EF4-FFF2-40B4-BE49-F238E27FC236}">
                <a16:creationId xmlns:a16="http://schemas.microsoft.com/office/drawing/2014/main" id="{C1FD6880-2F30-4280-99D1-71CDE7C2D33F}"/>
              </a:ext>
            </a:extLst>
          </p:cNvPr>
          <p:cNvSpPr>
            <a:spLocks noChangeShapeType="1"/>
          </p:cNvSpPr>
          <p:nvPr/>
        </p:nvSpPr>
        <p:spPr bwMode="auto">
          <a:xfrm>
            <a:off x="4656138" y="4403725"/>
            <a:ext cx="0" cy="830263"/>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8985" name="Text Box 49">
            <a:extLst>
              <a:ext uri="{FF2B5EF4-FFF2-40B4-BE49-F238E27FC236}">
                <a16:creationId xmlns:a16="http://schemas.microsoft.com/office/drawing/2014/main" id="{A5D642D7-3FB0-4F4D-9E60-EA667CAC5A37}"/>
              </a:ext>
            </a:extLst>
          </p:cNvPr>
          <p:cNvSpPr txBox="1">
            <a:spLocks noChangeArrowheads="1"/>
          </p:cNvSpPr>
          <p:nvPr/>
        </p:nvSpPr>
        <p:spPr bwMode="auto">
          <a:xfrm>
            <a:off x="4294188" y="5411788"/>
            <a:ext cx="682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eaLnBrk="1" hangingPunct="1"/>
            <a:r>
              <a:rPr lang="en-US" altLang="zh-CN" sz="2800">
                <a:solidFill>
                  <a:schemeClr val="accent2"/>
                </a:solidFill>
                <a:latin typeface="Arial" panose="020B0604020202020204" pitchFamily="34" charset="0"/>
                <a:ea typeface="宋体" panose="02010600030101010101" pitchFamily="2" charset="-122"/>
              </a:rPr>
              <a:t>CS</a:t>
            </a:r>
          </a:p>
        </p:txBody>
      </p:sp>
      <p:sp>
        <p:nvSpPr>
          <p:cNvPr id="168986" name="Text Box 50">
            <a:extLst>
              <a:ext uri="{FF2B5EF4-FFF2-40B4-BE49-F238E27FC236}">
                <a16:creationId xmlns:a16="http://schemas.microsoft.com/office/drawing/2014/main" id="{FA1F1C01-FF73-42B0-BD32-828D094ACDB4}"/>
              </a:ext>
            </a:extLst>
          </p:cNvPr>
          <p:cNvSpPr txBox="1">
            <a:spLocks noChangeArrowheads="1"/>
          </p:cNvSpPr>
          <p:nvPr/>
        </p:nvSpPr>
        <p:spPr bwMode="auto">
          <a:xfrm>
            <a:off x="5103813" y="4835525"/>
            <a:ext cx="351631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b="0">
                <a:solidFill>
                  <a:srgbClr val="FF0000"/>
                </a:solidFill>
                <a:latin typeface="Arial" panose="020B0604020202020204" pitchFamily="34" charset="0"/>
                <a:ea typeface="宋体" panose="02010600030101010101" pitchFamily="2" charset="-122"/>
              </a:rPr>
              <a:t>CS looks empty, so another thread gets in </a:t>
            </a:r>
          </a:p>
        </p:txBody>
      </p:sp>
    </p:spTree>
  </p:cSld>
  <p:clrMapOvr>
    <a:masterClrMapping/>
  </p:clrMapOvr>
  <p:transition spd="slow"/>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Footer Placeholder 3">
            <a:extLst>
              <a:ext uri="{FF2B5EF4-FFF2-40B4-BE49-F238E27FC236}">
                <a16:creationId xmlns:a16="http://schemas.microsoft.com/office/drawing/2014/main" id="{D3AA2901-92E8-475F-AA03-A8E19117879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69987" name="Slide Number Placeholder 4">
            <a:extLst>
              <a:ext uri="{FF2B5EF4-FFF2-40B4-BE49-F238E27FC236}">
                <a16:creationId xmlns:a16="http://schemas.microsoft.com/office/drawing/2014/main" id="{EFD4A415-AEC0-4896-9C20-0A01AEFA260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E23A67B2-2DEA-43E3-851A-DA3A143E43F7}" type="slidenum">
              <a:rPr lang="ar-SA" altLang="zh-CN" sz="1400" b="0">
                <a:solidFill>
                  <a:schemeClr val="tx1"/>
                </a:solidFill>
                <a:latin typeface="Arial" panose="020B0604020202020204" pitchFamily="34" charset="0"/>
              </a:rPr>
              <a:pPr/>
              <a:t>161</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69988" name="Picture 2" descr="magic">
            <a:extLst>
              <a:ext uri="{FF2B5EF4-FFF2-40B4-BE49-F238E27FC236}">
                <a16:creationId xmlns:a16="http://schemas.microsoft.com/office/drawing/2014/main" id="{CD24F742-1D02-418C-9F6E-6FAD0945B3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989" name="Rectangle 3">
            <a:extLst>
              <a:ext uri="{FF2B5EF4-FFF2-40B4-BE49-F238E27FC236}">
                <a16:creationId xmlns:a16="http://schemas.microsoft.com/office/drawing/2014/main" id="{0635F2AF-A64C-4CA7-97E9-E9156BB85D5C}"/>
              </a:ext>
            </a:extLst>
          </p:cNvPr>
          <p:cNvSpPr>
            <a:spLocks noGrp="1" noChangeArrowheads="1"/>
          </p:cNvSpPr>
          <p:nvPr>
            <p:ph type="title"/>
          </p:nvPr>
        </p:nvSpPr>
        <p:spPr/>
        <p:txBody>
          <a:bodyPr/>
          <a:lstStyle/>
          <a:p>
            <a:r>
              <a:rPr lang="en-US" altLang="zh-CN">
                <a:ea typeface="宋体" panose="02010600030101010101" pitchFamily="2" charset="-122"/>
              </a:rPr>
              <a:t>Proof Strategy</a:t>
            </a:r>
          </a:p>
        </p:txBody>
      </p:sp>
      <p:sp>
        <p:nvSpPr>
          <p:cNvPr id="169990" name="Rectangle 4">
            <a:extLst>
              <a:ext uri="{FF2B5EF4-FFF2-40B4-BE49-F238E27FC236}">
                <a16:creationId xmlns:a16="http://schemas.microsoft.com/office/drawing/2014/main" id="{CAF90AB7-44FE-4F0E-86B3-43370CDF1192}"/>
              </a:ext>
            </a:extLst>
          </p:cNvPr>
          <p:cNvSpPr>
            <a:spLocks noGrp="1" noChangeArrowheads="1"/>
          </p:cNvSpPr>
          <p:nvPr>
            <p:ph type="body" idx="1"/>
          </p:nvPr>
        </p:nvSpPr>
        <p:spPr/>
        <p:txBody>
          <a:bodyPr/>
          <a:lstStyle/>
          <a:p>
            <a:r>
              <a:rPr lang="en-US" altLang="zh-CN">
                <a:solidFill>
                  <a:schemeClr val="tx1"/>
                </a:solidFill>
                <a:ea typeface="宋体" panose="02010600030101010101" pitchFamily="2" charset="-122"/>
              </a:rPr>
              <a:t>Proved</a:t>
            </a:r>
            <a:r>
              <a:rPr lang="en-US" altLang="zh-CN">
                <a:ea typeface="宋体" panose="02010600030101010101" pitchFamily="2" charset="-122"/>
              </a:rPr>
              <a:t>: a contradiction starting from a covering state for </a:t>
            </a:r>
            <a:r>
              <a:rPr lang="en-US" altLang="zh-CN">
                <a:solidFill>
                  <a:schemeClr val="tx1"/>
                </a:solidFill>
                <a:ea typeface="宋体" panose="02010600030101010101" pitchFamily="2" charset="-122"/>
              </a:rPr>
              <a:t>2</a:t>
            </a:r>
            <a:r>
              <a:rPr lang="en-US" altLang="zh-CN">
                <a:ea typeface="宋体" panose="02010600030101010101" pitchFamily="2" charset="-122"/>
              </a:rPr>
              <a:t> registers</a:t>
            </a:r>
          </a:p>
          <a:p>
            <a:r>
              <a:rPr lang="en-US" altLang="zh-CN">
                <a:solidFill>
                  <a:schemeClr val="tx1"/>
                </a:solidFill>
                <a:ea typeface="宋体" panose="02010600030101010101" pitchFamily="2" charset="-122"/>
              </a:rPr>
              <a:t>Claim</a:t>
            </a:r>
            <a:r>
              <a:rPr lang="en-US" altLang="zh-CN">
                <a:ea typeface="宋体" panose="02010600030101010101" pitchFamily="2" charset="-122"/>
              </a:rPr>
              <a:t>: a covering state for </a:t>
            </a:r>
            <a:r>
              <a:rPr lang="en-US" altLang="zh-CN">
                <a:solidFill>
                  <a:schemeClr val="tx1"/>
                </a:solidFill>
                <a:ea typeface="宋体" panose="02010600030101010101" pitchFamily="2" charset="-122"/>
              </a:rPr>
              <a:t>2</a:t>
            </a:r>
            <a:r>
              <a:rPr lang="en-US" altLang="zh-CN">
                <a:ea typeface="宋体" panose="02010600030101010101" pitchFamily="2" charset="-122"/>
              </a:rPr>
              <a:t> registers is reachable from any state where CS is empty</a:t>
            </a:r>
          </a:p>
        </p:txBody>
      </p:sp>
    </p:spTree>
  </p:cSld>
  <p:clrMapOvr>
    <a:masterClrMapping/>
  </p:clrMapOvr>
  <p:transition spd="slow"/>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Footer Placeholder 4">
            <a:extLst>
              <a:ext uri="{FF2B5EF4-FFF2-40B4-BE49-F238E27FC236}">
                <a16:creationId xmlns:a16="http://schemas.microsoft.com/office/drawing/2014/main" id="{0C9268C2-AC49-4E32-8033-FBCAE403DA0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71011" name="Slide Number Placeholder 5">
            <a:extLst>
              <a:ext uri="{FF2B5EF4-FFF2-40B4-BE49-F238E27FC236}">
                <a16:creationId xmlns:a16="http://schemas.microsoft.com/office/drawing/2014/main" id="{AC178610-4747-4486-8E91-A2EAD80E457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EDA2B476-2E06-45D8-8201-C9E722013EA1}" type="slidenum">
              <a:rPr lang="ar-SA" altLang="zh-CN" sz="1400" b="0">
                <a:solidFill>
                  <a:schemeClr val="tx1"/>
                </a:solidFill>
                <a:latin typeface="Arial" panose="020B0604020202020204" pitchFamily="34" charset="0"/>
              </a:rPr>
              <a:pPr/>
              <a:t>162</a:t>
            </a:fld>
            <a:endParaRPr lang="en-US" altLang="zh-CN" sz="1400" b="0">
              <a:solidFill>
                <a:schemeClr val="tx1"/>
              </a:solidFill>
              <a:latin typeface="Arial" panose="020B0604020202020204" pitchFamily="34" charset="0"/>
              <a:ea typeface="宋体" panose="02010600030101010101" pitchFamily="2" charset="-122"/>
            </a:endParaRPr>
          </a:p>
        </p:txBody>
      </p:sp>
      <p:sp>
        <p:nvSpPr>
          <p:cNvPr id="171012" name="Freeform 2">
            <a:extLst>
              <a:ext uri="{FF2B5EF4-FFF2-40B4-BE49-F238E27FC236}">
                <a16:creationId xmlns:a16="http://schemas.microsoft.com/office/drawing/2014/main" id="{C447C8EC-6F9E-4413-83F4-9CA13FF1613A}"/>
              </a:ext>
            </a:extLst>
          </p:cNvPr>
          <p:cNvSpPr>
            <a:spLocks/>
          </p:cNvSpPr>
          <p:nvPr/>
        </p:nvSpPr>
        <p:spPr bwMode="auto">
          <a:xfrm>
            <a:off x="2651125" y="1604963"/>
            <a:ext cx="2979738" cy="3221037"/>
          </a:xfrm>
          <a:custGeom>
            <a:avLst/>
            <a:gdLst>
              <a:gd name="T0" fmla="*/ 2147483647 w 1877"/>
              <a:gd name="T1" fmla="*/ 2147483647 h 2029"/>
              <a:gd name="T2" fmla="*/ 2147483647 w 1877"/>
              <a:gd name="T3" fmla="*/ 2147483647 h 2029"/>
              <a:gd name="T4" fmla="*/ 2147483647 w 1877"/>
              <a:gd name="T5" fmla="*/ 2147483647 h 2029"/>
              <a:gd name="T6" fmla="*/ 2147483647 w 1877"/>
              <a:gd name="T7" fmla="*/ 2147483647 h 2029"/>
              <a:gd name="T8" fmla="*/ 2147483647 w 1877"/>
              <a:gd name="T9" fmla="*/ 2147483647 h 2029"/>
              <a:gd name="T10" fmla="*/ 2147483647 w 1877"/>
              <a:gd name="T11" fmla="*/ 2147483647 h 2029"/>
              <a:gd name="T12" fmla="*/ 2147483647 w 1877"/>
              <a:gd name="T13" fmla="*/ 2147483647 h 2029"/>
              <a:gd name="T14" fmla="*/ 2147483647 w 1877"/>
              <a:gd name="T15" fmla="*/ 2147483647 h 2029"/>
              <a:gd name="T16" fmla="*/ 2147483647 w 1877"/>
              <a:gd name="T17" fmla="*/ 2147483647 h 2029"/>
              <a:gd name="T18" fmla="*/ 2147483647 w 1877"/>
              <a:gd name="T19" fmla="*/ 2147483647 h 2029"/>
              <a:gd name="T20" fmla="*/ 2147483647 w 1877"/>
              <a:gd name="T21" fmla="*/ 2147483647 h 2029"/>
              <a:gd name="T22" fmla="*/ 2147483647 w 1877"/>
              <a:gd name="T23" fmla="*/ 2147483647 h 2029"/>
              <a:gd name="T24" fmla="*/ 2147483647 w 1877"/>
              <a:gd name="T25" fmla="*/ 2147483647 h 2029"/>
              <a:gd name="T26" fmla="*/ 2147483647 w 1877"/>
              <a:gd name="T27" fmla="*/ 2147483647 h 2029"/>
              <a:gd name="T28" fmla="*/ 2147483647 w 1877"/>
              <a:gd name="T29" fmla="*/ 2147483647 h 2029"/>
              <a:gd name="T30" fmla="*/ 2147483647 w 1877"/>
              <a:gd name="T31" fmla="*/ 0 h 2029"/>
              <a:gd name="T32" fmla="*/ 2147483647 w 1877"/>
              <a:gd name="T33" fmla="*/ 2147483647 h 2029"/>
              <a:gd name="T34" fmla="*/ 2147483647 w 1877"/>
              <a:gd name="T35" fmla="*/ 2147483647 h 2029"/>
              <a:gd name="T36" fmla="*/ 2147483647 w 1877"/>
              <a:gd name="T37" fmla="*/ 2147483647 h 2029"/>
              <a:gd name="T38" fmla="*/ 2147483647 w 1877"/>
              <a:gd name="T39" fmla="*/ 2147483647 h 2029"/>
              <a:gd name="T40" fmla="*/ 2147483647 w 1877"/>
              <a:gd name="T41" fmla="*/ 2147483647 h 2029"/>
              <a:gd name="T42" fmla="*/ 2147483647 w 1877"/>
              <a:gd name="T43" fmla="*/ 2147483647 h 2029"/>
              <a:gd name="T44" fmla="*/ 0 w 1877"/>
              <a:gd name="T45" fmla="*/ 2147483647 h 2029"/>
              <a:gd name="T46" fmla="*/ 2147483647 w 1877"/>
              <a:gd name="T47" fmla="*/ 2147483647 h 2029"/>
              <a:gd name="T48" fmla="*/ 2147483647 w 1877"/>
              <a:gd name="T49" fmla="*/ 2147483647 h 2029"/>
              <a:gd name="T50" fmla="*/ 2147483647 w 1877"/>
              <a:gd name="T51" fmla="*/ 2147483647 h 2029"/>
              <a:gd name="T52" fmla="*/ 2147483647 w 1877"/>
              <a:gd name="T53" fmla="*/ 2147483647 h 2029"/>
              <a:gd name="T54" fmla="*/ 2147483647 w 1877"/>
              <a:gd name="T55" fmla="*/ 2147483647 h 2029"/>
              <a:gd name="T56" fmla="*/ 2147483647 w 1877"/>
              <a:gd name="T57" fmla="*/ 2147483647 h 2029"/>
              <a:gd name="T58" fmla="*/ 2147483647 w 1877"/>
              <a:gd name="T59" fmla="*/ 2147483647 h 2029"/>
              <a:gd name="T60" fmla="*/ 2147483647 w 1877"/>
              <a:gd name="T61" fmla="*/ 2147483647 h 2029"/>
              <a:gd name="T62" fmla="*/ 2147483647 w 1877"/>
              <a:gd name="T63" fmla="*/ 2147483647 h 2029"/>
              <a:gd name="T64" fmla="*/ 2147483647 w 1877"/>
              <a:gd name="T65" fmla="*/ 2147483647 h 2029"/>
              <a:gd name="T66" fmla="*/ 2147483647 w 1877"/>
              <a:gd name="T67" fmla="*/ 2147483647 h 2029"/>
              <a:gd name="T68" fmla="*/ 2147483647 w 1877"/>
              <a:gd name="T69" fmla="*/ 2147483647 h 2029"/>
              <a:gd name="T70" fmla="*/ 2147483647 w 1877"/>
              <a:gd name="T71" fmla="*/ 2147483647 h 2029"/>
              <a:gd name="T72" fmla="*/ 2147483647 w 1877"/>
              <a:gd name="T73" fmla="*/ 2147483647 h 2029"/>
              <a:gd name="T74" fmla="*/ 2147483647 w 1877"/>
              <a:gd name="T75" fmla="*/ 2147483647 h 2029"/>
              <a:gd name="T76" fmla="*/ 2147483647 w 1877"/>
              <a:gd name="T77" fmla="*/ 2147483647 h 2029"/>
              <a:gd name="T78" fmla="*/ 2147483647 w 1877"/>
              <a:gd name="T79" fmla="*/ 2147483647 h 2029"/>
              <a:gd name="T80" fmla="*/ 2147483647 w 1877"/>
              <a:gd name="T81" fmla="*/ 2147483647 h 2029"/>
              <a:gd name="T82" fmla="*/ 2147483647 w 1877"/>
              <a:gd name="T83" fmla="*/ 2147483647 h 2029"/>
              <a:gd name="T84" fmla="*/ 2147483647 w 1877"/>
              <a:gd name="T85" fmla="*/ 2147483647 h 20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877"/>
              <a:gd name="T130" fmla="*/ 0 h 2029"/>
              <a:gd name="T131" fmla="*/ 1877 w 1877"/>
              <a:gd name="T132" fmla="*/ 2029 h 20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877" h="2029">
                <a:moveTo>
                  <a:pt x="1870" y="1912"/>
                </a:moveTo>
                <a:cubicBezTo>
                  <a:pt x="1809" y="1931"/>
                  <a:pt x="1877" y="1904"/>
                  <a:pt x="1828" y="1945"/>
                </a:cubicBezTo>
                <a:cubicBezTo>
                  <a:pt x="1818" y="1953"/>
                  <a:pt x="1805" y="1956"/>
                  <a:pt x="1794" y="1962"/>
                </a:cubicBezTo>
                <a:cubicBezTo>
                  <a:pt x="1749" y="1988"/>
                  <a:pt x="1710" y="2012"/>
                  <a:pt x="1661" y="2029"/>
                </a:cubicBezTo>
                <a:cubicBezTo>
                  <a:pt x="1605" y="2026"/>
                  <a:pt x="1550" y="2025"/>
                  <a:pt x="1494" y="2020"/>
                </a:cubicBezTo>
                <a:cubicBezTo>
                  <a:pt x="1435" y="2015"/>
                  <a:pt x="1382" y="1979"/>
                  <a:pt x="1327" y="1962"/>
                </a:cubicBezTo>
                <a:cubicBezTo>
                  <a:pt x="1278" y="1925"/>
                  <a:pt x="1305" y="1945"/>
                  <a:pt x="1243" y="1903"/>
                </a:cubicBezTo>
                <a:cubicBezTo>
                  <a:pt x="1214" y="1884"/>
                  <a:pt x="1206" y="1856"/>
                  <a:pt x="1177" y="1837"/>
                </a:cubicBezTo>
                <a:cubicBezTo>
                  <a:pt x="1157" y="1808"/>
                  <a:pt x="1117" y="1769"/>
                  <a:pt x="1102" y="1737"/>
                </a:cubicBezTo>
                <a:cubicBezTo>
                  <a:pt x="1025" y="1570"/>
                  <a:pt x="979" y="1394"/>
                  <a:pt x="926" y="1219"/>
                </a:cubicBezTo>
                <a:cubicBezTo>
                  <a:pt x="854" y="981"/>
                  <a:pt x="802" y="737"/>
                  <a:pt x="726" y="501"/>
                </a:cubicBezTo>
                <a:cubicBezTo>
                  <a:pt x="715" y="424"/>
                  <a:pt x="688" y="356"/>
                  <a:pt x="659" y="284"/>
                </a:cubicBezTo>
                <a:cubicBezTo>
                  <a:pt x="642" y="241"/>
                  <a:pt x="632" y="183"/>
                  <a:pt x="609" y="142"/>
                </a:cubicBezTo>
                <a:cubicBezTo>
                  <a:pt x="594" y="114"/>
                  <a:pt x="575" y="87"/>
                  <a:pt x="559" y="59"/>
                </a:cubicBezTo>
                <a:cubicBezTo>
                  <a:pt x="545" y="36"/>
                  <a:pt x="538" y="24"/>
                  <a:pt x="509" y="17"/>
                </a:cubicBezTo>
                <a:cubicBezTo>
                  <a:pt x="473" y="8"/>
                  <a:pt x="400" y="0"/>
                  <a:pt x="400" y="0"/>
                </a:cubicBezTo>
                <a:cubicBezTo>
                  <a:pt x="369" y="3"/>
                  <a:pt x="338" y="4"/>
                  <a:pt x="308" y="9"/>
                </a:cubicBezTo>
                <a:cubicBezTo>
                  <a:pt x="291" y="12"/>
                  <a:pt x="258" y="25"/>
                  <a:pt x="258" y="25"/>
                </a:cubicBezTo>
                <a:cubicBezTo>
                  <a:pt x="225" y="58"/>
                  <a:pt x="208" y="101"/>
                  <a:pt x="175" y="134"/>
                </a:cubicBezTo>
                <a:cubicBezTo>
                  <a:pt x="149" y="160"/>
                  <a:pt x="134" y="172"/>
                  <a:pt x="116" y="209"/>
                </a:cubicBezTo>
                <a:cubicBezTo>
                  <a:pt x="95" y="252"/>
                  <a:pt x="82" y="297"/>
                  <a:pt x="66" y="342"/>
                </a:cubicBezTo>
                <a:cubicBezTo>
                  <a:pt x="60" y="529"/>
                  <a:pt x="50" y="709"/>
                  <a:pt x="25" y="893"/>
                </a:cubicBezTo>
                <a:cubicBezTo>
                  <a:pt x="19" y="1047"/>
                  <a:pt x="13" y="1200"/>
                  <a:pt x="0" y="1353"/>
                </a:cubicBezTo>
                <a:cubicBezTo>
                  <a:pt x="3" y="1456"/>
                  <a:pt x="4" y="1558"/>
                  <a:pt x="8" y="1661"/>
                </a:cubicBezTo>
                <a:cubicBezTo>
                  <a:pt x="10" y="1707"/>
                  <a:pt x="17" y="1804"/>
                  <a:pt x="58" y="1837"/>
                </a:cubicBezTo>
                <a:cubicBezTo>
                  <a:pt x="136" y="1901"/>
                  <a:pt x="252" y="1935"/>
                  <a:pt x="350" y="1945"/>
                </a:cubicBezTo>
                <a:cubicBezTo>
                  <a:pt x="409" y="1942"/>
                  <a:pt x="467" y="1942"/>
                  <a:pt x="526" y="1937"/>
                </a:cubicBezTo>
                <a:cubicBezTo>
                  <a:pt x="564" y="1934"/>
                  <a:pt x="602" y="1898"/>
                  <a:pt x="626" y="1870"/>
                </a:cubicBezTo>
                <a:cubicBezTo>
                  <a:pt x="684" y="1803"/>
                  <a:pt x="715" y="1722"/>
                  <a:pt x="768" y="1653"/>
                </a:cubicBezTo>
                <a:cubicBezTo>
                  <a:pt x="776" y="1618"/>
                  <a:pt x="774" y="1618"/>
                  <a:pt x="793" y="1586"/>
                </a:cubicBezTo>
                <a:cubicBezTo>
                  <a:pt x="803" y="1569"/>
                  <a:pt x="826" y="1536"/>
                  <a:pt x="826" y="1536"/>
                </a:cubicBezTo>
                <a:cubicBezTo>
                  <a:pt x="840" y="1492"/>
                  <a:pt x="867" y="1454"/>
                  <a:pt x="884" y="1411"/>
                </a:cubicBezTo>
                <a:cubicBezTo>
                  <a:pt x="901" y="1369"/>
                  <a:pt x="918" y="1323"/>
                  <a:pt x="943" y="1286"/>
                </a:cubicBezTo>
                <a:cubicBezTo>
                  <a:pt x="954" y="1241"/>
                  <a:pt x="975" y="1203"/>
                  <a:pt x="993" y="1161"/>
                </a:cubicBezTo>
                <a:cubicBezTo>
                  <a:pt x="1023" y="1091"/>
                  <a:pt x="1050" y="1010"/>
                  <a:pt x="1068" y="935"/>
                </a:cubicBezTo>
                <a:cubicBezTo>
                  <a:pt x="1094" y="825"/>
                  <a:pt x="1131" y="719"/>
                  <a:pt x="1160" y="610"/>
                </a:cubicBezTo>
                <a:cubicBezTo>
                  <a:pt x="1173" y="560"/>
                  <a:pt x="1181" y="511"/>
                  <a:pt x="1210" y="468"/>
                </a:cubicBezTo>
                <a:cubicBezTo>
                  <a:pt x="1231" y="403"/>
                  <a:pt x="1261" y="343"/>
                  <a:pt x="1294" y="284"/>
                </a:cubicBezTo>
                <a:cubicBezTo>
                  <a:pt x="1322" y="236"/>
                  <a:pt x="1348" y="177"/>
                  <a:pt x="1394" y="142"/>
                </a:cubicBezTo>
                <a:cubicBezTo>
                  <a:pt x="1440" y="106"/>
                  <a:pt x="1489" y="94"/>
                  <a:pt x="1544" y="75"/>
                </a:cubicBezTo>
                <a:cubicBezTo>
                  <a:pt x="1574" y="65"/>
                  <a:pt x="1636" y="50"/>
                  <a:pt x="1636" y="50"/>
                </a:cubicBezTo>
                <a:cubicBezTo>
                  <a:pt x="1728" y="56"/>
                  <a:pt x="1764" y="37"/>
                  <a:pt x="1819" y="92"/>
                </a:cubicBezTo>
                <a:cubicBezTo>
                  <a:pt x="1830" y="214"/>
                  <a:pt x="1828" y="159"/>
                  <a:pt x="1828" y="259"/>
                </a:cubicBezTo>
              </a:path>
            </a:pathLst>
          </a:custGeom>
          <a:noFill/>
          <a:ln w="762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1013" name="Text Box 3">
            <a:extLst>
              <a:ext uri="{FF2B5EF4-FFF2-40B4-BE49-F238E27FC236}">
                <a16:creationId xmlns:a16="http://schemas.microsoft.com/office/drawing/2014/main" id="{DD940B44-6B2A-4B74-A0BF-136B5F4A9320}"/>
              </a:ext>
            </a:extLst>
          </p:cNvPr>
          <p:cNvSpPr txBox="1">
            <a:spLocks noChangeArrowheads="1"/>
          </p:cNvSpPr>
          <p:nvPr/>
        </p:nvSpPr>
        <p:spPr bwMode="auto">
          <a:xfrm>
            <a:off x="568325" y="5000625"/>
            <a:ext cx="72151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buFontTx/>
              <a:buChar char="•"/>
            </a:pPr>
            <a:r>
              <a:rPr lang="en-US" altLang="zh-CN" sz="2800" b="0">
                <a:latin typeface="Arial" panose="020B0604020202020204" pitchFamily="34" charset="0"/>
                <a:ea typeface="宋体" panose="02010600030101010101" pitchFamily="2" charset="-122"/>
              </a:rPr>
              <a:t>  If we run </a:t>
            </a:r>
            <a:r>
              <a:rPr lang="en-US" altLang="zh-CN" sz="2800" b="0">
                <a:solidFill>
                  <a:schemeClr val="tx1"/>
                </a:solidFill>
                <a:latin typeface="Arial" panose="020B0604020202020204" pitchFamily="34" charset="0"/>
                <a:ea typeface="宋体" panose="02010600030101010101" pitchFamily="2" charset="-122"/>
              </a:rPr>
              <a:t>B</a:t>
            </a:r>
            <a:r>
              <a:rPr lang="en-US" altLang="zh-CN" sz="2800" b="0">
                <a:latin typeface="Arial" panose="020B0604020202020204" pitchFamily="34" charset="0"/>
                <a:ea typeface="宋体" panose="02010600030101010101" pitchFamily="2" charset="-122"/>
              </a:rPr>
              <a:t> through CS </a:t>
            </a:r>
            <a:r>
              <a:rPr lang="en-US" altLang="zh-CN" sz="2800" b="0">
                <a:solidFill>
                  <a:schemeClr val="tx1"/>
                </a:solidFill>
                <a:latin typeface="Arial" panose="020B0604020202020204" pitchFamily="34" charset="0"/>
                <a:ea typeface="宋体" panose="02010600030101010101" pitchFamily="2" charset="-122"/>
              </a:rPr>
              <a:t>3</a:t>
            </a:r>
            <a:r>
              <a:rPr lang="en-US" altLang="zh-CN" sz="2800" b="0">
                <a:latin typeface="Arial" panose="020B0604020202020204" pitchFamily="34" charset="0"/>
                <a:ea typeface="宋体" panose="02010600030101010101" pitchFamily="2" charset="-122"/>
              </a:rPr>
              <a:t> times, </a:t>
            </a:r>
            <a:r>
              <a:rPr lang="en-US" altLang="zh-CN" sz="2800" b="0">
                <a:solidFill>
                  <a:schemeClr val="tx1"/>
                </a:solidFill>
                <a:latin typeface="Arial" panose="020B0604020202020204" pitchFamily="34" charset="0"/>
                <a:ea typeface="宋体" panose="02010600030101010101" pitchFamily="2" charset="-122"/>
              </a:rPr>
              <a:t>B</a:t>
            </a:r>
            <a:r>
              <a:rPr lang="en-US" altLang="zh-CN" sz="2800" b="0">
                <a:latin typeface="Arial" panose="020B0604020202020204" pitchFamily="34" charset="0"/>
                <a:ea typeface="宋体" panose="02010600030101010101" pitchFamily="2" charset="-122"/>
              </a:rPr>
              <a:t> must </a:t>
            </a:r>
          </a:p>
          <a:p>
            <a:r>
              <a:rPr lang="en-US" altLang="zh-CN" sz="2800" b="0">
                <a:latin typeface="Arial" panose="020B0604020202020204" pitchFamily="34" charset="0"/>
                <a:ea typeface="宋体" panose="02010600030101010101" pitchFamily="2" charset="-122"/>
              </a:rPr>
              <a:t>   return </a:t>
            </a:r>
            <a:r>
              <a:rPr lang="en-US" altLang="zh-CN" sz="2800" b="0">
                <a:solidFill>
                  <a:schemeClr val="tx1"/>
                </a:solidFill>
                <a:latin typeface="Arial" panose="020B0604020202020204" pitchFamily="34" charset="0"/>
                <a:ea typeface="宋体" panose="02010600030101010101" pitchFamily="2" charset="-122"/>
              </a:rPr>
              <a:t>twice</a:t>
            </a:r>
            <a:r>
              <a:rPr lang="en-US" altLang="zh-CN" sz="2800" b="0">
                <a:latin typeface="Arial" panose="020B0604020202020204" pitchFamily="34" charset="0"/>
                <a:ea typeface="宋体" panose="02010600030101010101" pitchFamily="2" charset="-122"/>
              </a:rPr>
              <a:t> to cover some register, say </a:t>
            </a:r>
            <a:r>
              <a:rPr lang="en-US" altLang="zh-CN" sz="2800" b="0">
                <a:solidFill>
                  <a:schemeClr val="tx1"/>
                </a:solidFill>
                <a:latin typeface="Arial" panose="020B0604020202020204" pitchFamily="34" charset="0"/>
                <a:ea typeface="宋体" panose="02010600030101010101" pitchFamily="2" charset="-122"/>
              </a:rPr>
              <a:t>R</a:t>
            </a:r>
            <a:r>
              <a:rPr lang="en-US" altLang="zh-CN" sz="2800" b="0" baseline="-25000">
                <a:solidFill>
                  <a:schemeClr val="tx1"/>
                </a:solidFill>
                <a:latin typeface="Arial" panose="020B0604020202020204" pitchFamily="34" charset="0"/>
                <a:ea typeface="宋体" panose="02010600030101010101" pitchFamily="2" charset="-122"/>
              </a:rPr>
              <a:t>B</a:t>
            </a:r>
            <a:endParaRPr lang="en-US" altLang="zh-CN" sz="2800" b="0">
              <a:solidFill>
                <a:schemeClr val="tx1"/>
              </a:solidFill>
              <a:latin typeface="Arial" panose="020B0604020202020204" pitchFamily="34" charset="0"/>
              <a:ea typeface="宋体" panose="02010600030101010101" pitchFamily="2" charset="-122"/>
            </a:endParaRPr>
          </a:p>
          <a:p>
            <a:endParaRPr lang="en-US" altLang="zh-CN" sz="2800" b="0">
              <a:latin typeface="Arial" panose="020B0604020202020204" pitchFamily="34" charset="0"/>
              <a:ea typeface="宋体" panose="02010600030101010101" pitchFamily="2" charset="-122"/>
            </a:endParaRPr>
          </a:p>
        </p:txBody>
      </p:sp>
      <p:sp>
        <p:nvSpPr>
          <p:cNvPr id="171014" name="Rectangle 4">
            <a:extLst>
              <a:ext uri="{FF2B5EF4-FFF2-40B4-BE49-F238E27FC236}">
                <a16:creationId xmlns:a16="http://schemas.microsoft.com/office/drawing/2014/main" id="{1AEC5D62-399A-4182-A7C8-0474D855CE09}"/>
              </a:ext>
            </a:extLst>
          </p:cNvPr>
          <p:cNvSpPr>
            <a:spLocks noChangeArrowheads="1"/>
          </p:cNvSpPr>
          <p:nvPr/>
        </p:nvSpPr>
        <p:spPr bwMode="auto">
          <a:xfrm>
            <a:off x="2900363" y="1454150"/>
            <a:ext cx="752475" cy="5603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71015" name="Rectangle 5">
            <a:extLst>
              <a:ext uri="{FF2B5EF4-FFF2-40B4-BE49-F238E27FC236}">
                <a16:creationId xmlns:a16="http://schemas.microsoft.com/office/drawing/2014/main" id="{CE27234B-B146-4F62-9A56-4DBBA83AE811}"/>
              </a:ext>
            </a:extLst>
          </p:cNvPr>
          <p:cNvSpPr>
            <a:spLocks noChangeArrowheads="1"/>
          </p:cNvSpPr>
          <p:nvPr/>
        </p:nvSpPr>
        <p:spPr bwMode="auto">
          <a:xfrm>
            <a:off x="2584450" y="4017963"/>
            <a:ext cx="1711325" cy="6635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71016" name="Line 6">
            <a:extLst>
              <a:ext uri="{FF2B5EF4-FFF2-40B4-BE49-F238E27FC236}">
                <a16:creationId xmlns:a16="http://schemas.microsoft.com/office/drawing/2014/main" id="{499378E5-5ADA-44B8-BBA5-908321987D69}"/>
              </a:ext>
            </a:extLst>
          </p:cNvPr>
          <p:cNvSpPr>
            <a:spLocks noChangeShapeType="1"/>
          </p:cNvSpPr>
          <p:nvPr/>
        </p:nvSpPr>
        <p:spPr bwMode="auto">
          <a:xfrm flipH="1" flipV="1">
            <a:off x="3541713" y="1681163"/>
            <a:ext cx="166687" cy="423862"/>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1017" name="Rectangle 7">
            <a:extLst>
              <a:ext uri="{FF2B5EF4-FFF2-40B4-BE49-F238E27FC236}">
                <a16:creationId xmlns:a16="http://schemas.microsoft.com/office/drawing/2014/main" id="{B052D37A-DEE3-4ACC-B6AB-35C6E226164C}"/>
              </a:ext>
            </a:extLst>
          </p:cNvPr>
          <p:cNvSpPr>
            <a:spLocks noGrp="1" noChangeArrowheads="1"/>
          </p:cNvSpPr>
          <p:nvPr>
            <p:ph type="title"/>
          </p:nvPr>
        </p:nvSpPr>
        <p:spPr>
          <a:xfrm>
            <a:off x="701675" y="358775"/>
            <a:ext cx="7772400" cy="1143000"/>
          </a:xfrm>
        </p:spPr>
        <p:txBody>
          <a:bodyPr/>
          <a:lstStyle/>
          <a:p>
            <a:r>
              <a:rPr lang="en-US" altLang="zh-CN" sz="4000">
                <a:ea typeface="宋体" panose="02010600030101010101" pitchFamily="2" charset="-122"/>
              </a:rPr>
              <a:t>Covering State for Two</a:t>
            </a:r>
          </a:p>
        </p:txBody>
      </p:sp>
      <p:sp>
        <p:nvSpPr>
          <p:cNvPr id="171018" name="Text Box 8">
            <a:extLst>
              <a:ext uri="{FF2B5EF4-FFF2-40B4-BE49-F238E27FC236}">
                <a16:creationId xmlns:a16="http://schemas.microsoft.com/office/drawing/2014/main" id="{E82CDE17-BE90-4AB1-A360-DC814DB67465}"/>
              </a:ext>
            </a:extLst>
          </p:cNvPr>
          <p:cNvSpPr txBox="1">
            <a:spLocks noChangeArrowheads="1"/>
          </p:cNvSpPr>
          <p:nvPr/>
        </p:nvSpPr>
        <p:spPr bwMode="auto">
          <a:xfrm>
            <a:off x="4794250" y="4016375"/>
            <a:ext cx="1533525" cy="461963"/>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bg1"/>
                </a:solidFill>
                <a:latin typeface="Arial" panose="020B0604020202020204" pitchFamily="34" charset="0"/>
                <a:ea typeface="宋体" panose="02010600030101010101" pitchFamily="2" charset="-122"/>
              </a:rPr>
              <a:t>Write(R</a:t>
            </a:r>
            <a:r>
              <a:rPr lang="en-US" altLang="zh-CN" sz="2400" baseline="-25000">
                <a:solidFill>
                  <a:schemeClr val="bg1"/>
                </a:solidFill>
                <a:latin typeface="Arial" panose="020B0604020202020204" pitchFamily="34" charset="0"/>
                <a:ea typeface="宋体" panose="02010600030101010101" pitchFamily="2" charset="-122"/>
              </a:rPr>
              <a:t>B</a:t>
            </a:r>
            <a:r>
              <a:rPr lang="en-US" altLang="zh-CN" sz="2400">
                <a:solidFill>
                  <a:schemeClr val="bg1"/>
                </a:solidFill>
                <a:latin typeface="Arial" panose="020B0604020202020204" pitchFamily="34" charset="0"/>
                <a:ea typeface="宋体" panose="02010600030101010101" pitchFamily="2" charset="-122"/>
              </a:rPr>
              <a:t>)</a:t>
            </a:r>
            <a:endParaRPr lang="en-US" altLang="zh-CN" sz="2400" baseline="-25000">
              <a:solidFill>
                <a:schemeClr val="bg1"/>
              </a:solidFill>
              <a:latin typeface="Arial" panose="020B0604020202020204" pitchFamily="34" charset="0"/>
              <a:ea typeface="宋体" panose="02010600030101010101" pitchFamily="2" charset="-122"/>
            </a:endParaRPr>
          </a:p>
        </p:txBody>
      </p:sp>
      <p:grpSp>
        <p:nvGrpSpPr>
          <p:cNvPr id="171019" name="Group 9">
            <a:extLst>
              <a:ext uri="{FF2B5EF4-FFF2-40B4-BE49-F238E27FC236}">
                <a16:creationId xmlns:a16="http://schemas.microsoft.com/office/drawing/2014/main" id="{F5176D30-6B47-49AD-88A3-FBC5EC6436D7}"/>
              </a:ext>
            </a:extLst>
          </p:cNvPr>
          <p:cNvGrpSpPr>
            <a:grpSpLocks/>
          </p:cNvGrpSpPr>
          <p:nvPr/>
        </p:nvGrpSpPr>
        <p:grpSpPr bwMode="auto">
          <a:xfrm>
            <a:off x="5216525" y="2147888"/>
            <a:ext cx="784225" cy="668337"/>
            <a:chOff x="1043" y="2546"/>
            <a:chExt cx="869" cy="740"/>
          </a:xfrm>
        </p:grpSpPr>
        <p:sp>
          <p:nvSpPr>
            <p:cNvPr id="171037" name="Freeform 10">
              <a:extLst>
                <a:ext uri="{FF2B5EF4-FFF2-40B4-BE49-F238E27FC236}">
                  <a16:creationId xmlns:a16="http://schemas.microsoft.com/office/drawing/2014/main" id="{FA78DF81-3EC5-44EF-89A5-DA4404D7F8C0}"/>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1038" name="Freeform 11">
              <a:extLst>
                <a:ext uri="{FF2B5EF4-FFF2-40B4-BE49-F238E27FC236}">
                  <a16:creationId xmlns:a16="http://schemas.microsoft.com/office/drawing/2014/main" id="{202D063F-03EB-42A8-A757-B61F9EEDB960}"/>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1039" name="Freeform 12">
              <a:extLst>
                <a:ext uri="{FF2B5EF4-FFF2-40B4-BE49-F238E27FC236}">
                  <a16:creationId xmlns:a16="http://schemas.microsoft.com/office/drawing/2014/main" id="{BE993B6F-B946-425E-9285-E074E19390FF}"/>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1040" name="Freeform 13">
              <a:extLst>
                <a:ext uri="{FF2B5EF4-FFF2-40B4-BE49-F238E27FC236}">
                  <a16:creationId xmlns:a16="http://schemas.microsoft.com/office/drawing/2014/main" id="{B5BC8BD8-8670-4D80-BE6A-D71A077501AC}"/>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1041" name="AutoShape 14">
              <a:extLst>
                <a:ext uri="{FF2B5EF4-FFF2-40B4-BE49-F238E27FC236}">
                  <a16:creationId xmlns:a16="http://schemas.microsoft.com/office/drawing/2014/main" id="{B28EFA50-EE73-4FC5-9F5B-08B7500EEA19}"/>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zh-CN" altLang="en-US"/>
            </a:p>
          </p:txBody>
        </p:sp>
        <p:sp>
          <p:nvSpPr>
            <p:cNvPr id="171042" name="Rectangle 15">
              <a:extLst>
                <a:ext uri="{FF2B5EF4-FFF2-40B4-BE49-F238E27FC236}">
                  <a16:creationId xmlns:a16="http://schemas.microsoft.com/office/drawing/2014/main" id="{1B99D009-779A-4044-9D65-DC908396055A}"/>
                </a:ext>
              </a:extLst>
            </p:cNvPr>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71043" name="Freeform 16">
              <a:extLst>
                <a:ext uri="{FF2B5EF4-FFF2-40B4-BE49-F238E27FC236}">
                  <a16:creationId xmlns:a16="http://schemas.microsoft.com/office/drawing/2014/main" id="{1453F752-54C0-4CE5-BE12-E99D62AA4726}"/>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1044" name="Freeform 17">
              <a:extLst>
                <a:ext uri="{FF2B5EF4-FFF2-40B4-BE49-F238E27FC236}">
                  <a16:creationId xmlns:a16="http://schemas.microsoft.com/office/drawing/2014/main" id="{250FE180-2CDA-45BA-B71A-7E7B47BA99DC}"/>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71020" name="Rectangle 18">
            <a:extLst>
              <a:ext uri="{FF2B5EF4-FFF2-40B4-BE49-F238E27FC236}">
                <a16:creationId xmlns:a16="http://schemas.microsoft.com/office/drawing/2014/main" id="{49729B6B-628A-423C-B76C-2179AD78A8D0}"/>
              </a:ext>
            </a:extLst>
          </p:cNvPr>
          <p:cNvSpPr>
            <a:spLocks noChangeArrowheads="1"/>
          </p:cNvSpPr>
          <p:nvPr/>
        </p:nvSpPr>
        <p:spPr bwMode="auto">
          <a:xfrm>
            <a:off x="5387975" y="2222500"/>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B</a:t>
            </a:r>
          </a:p>
        </p:txBody>
      </p:sp>
      <p:sp>
        <p:nvSpPr>
          <p:cNvPr id="171021" name="Text Box 19">
            <a:extLst>
              <a:ext uri="{FF2B5EF4-FFF2-40B4-BE49-F238E27FC236}">
                <a16:creationId xmlns:a16="http://schemas.microsoft.com/office/drawing/2014/main" id="{7C2FBCC5-7216-420E-93F1-E3161ABF346B}"/>
              </a:ext>
            </a:extLst>
          </p:cNvPr>
          <p:cNvSpPr txBox="1">
            <a:spLocks noChangeArrowheads="1"/>
          </p:cNvSpPr>
          <p:nvPr/>
        </p:nvSpPr>
        <p:spPr bwMode="auto">
          <a:xfrm>
            <a:off x="2438400" y="4027488"/>
            <a:ext cx="1536700" cy="461962"/>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bg1"/>
                </a:solidFill>
                <a:latin typeface="Arial" panose="020B0604020202020204" pitchFamily="34" charset="0"/>
                <a:ea typeface="宋体" panose="02010600030101010101" pitchFamily="2" charset="-122"/>
              </a:rPr>
              <a:t>Write(R</a:t>
            </a:r>
            <a:r>
              <a:rPr lang="en-US" altLang="zh-CN" sz="2400" baseline="-25000">
                <a:solidFill>
                  <a:schemeClr val="bg1"/>
                </a:solidFill>
                <a:latin typeface="Arial" panose="020B0604020202020204" pitchFamily="34" charset="0"/>
                <a:ea typeface="宋体" panose="02010600030101010101" pitchFamily="2" charset="-122"/>
              </a:rPr>
              <a:t>A</a:t>
            </a:r>
            <a:r>
              <a:rPr lang="en-US" altLang="zh-CN" sz="2400">
                <a:solidFill>
                  <a:schemeClr val="bg1"/>
                </a:solidFill>
                <a:latin typeface="Arial" panose="020B0604020202020204" pitchFamily="34" charset="0"/>
                <a:ea typeface="宋体" panose="02010600030101010101" pitchFamily="2" charset="-122"/>
              </a:rPr>
              <a:t>)</a:t>
            </a:r>
            <a:endParaRPr lang="en-US" altLang="zh-CN" sz="2400" baseline="-25000">
              <a:solidFill>
                <a:schemeClr val="bg1"/>
              </a:solidFill>
              <a:latin typeface="Arial" panose="020B0604020202020204" pitchFamily="34" charset="0"/>
              <a:ea typeface="宋体" panose="02010600030101010101" pitchFamily="2" charset="-122"/>
            </a:endParaRPr>
          </a:p>
        </p:txBody>
      </p:sp>
      <p:sp>
        <p:nvSpPr>
          <p:cNvPr id="171022" name="Line 20">
            <a:extLst>
              <a:ext uri="{FF2B5EF4-FFF2-40B4-BE49-F238E27FC236}">
                <a16:creationId xmlns:a16="http://schemas.microsoft.com/office/drawing/2014/main" id="{50780894-AF87-403F-8502-FCED146D8847}"/>
              </a:ext>
            </a:extLst>
          </p:cNvPr>
          <p:cNvSpPr>
            <a:spLocks noChangeShapeType="1"/>
          </p:cNvSpPr>
          <p:nvPr/>
        </p:nvSpPr>
        <p:spPr bwMode="auto">
          <a:xfrm>
            <a:off x="3263900" y="2922588"/>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71023" name="Group 21">
            <a:extLst>
              <a:ext uri="{FF2B5EF4-FFF2-40B4-BE49-F238E27FC236}">
                <a16:creationId xmlns:a16="http://schemas.microsoft.com/office/drawing/2014/main" id="{496923FE-3CB6-465F-83ED-532681FEF939}"/>
              </a:ext>
            </a:extLst>
          </p:cNvPr>
          <p:cNvGrpSpPr>
            <a:grpSpLocks/>
          </p:cNvGrpSpPr>
          <p:nvPr/>
        </p:nvGrpSpPr>
        <p:grpSpPr bwMode="auto">
          <a:xfrm>
            <a:off x="2871788" y="2146300"/>
            <a:ext cx="784225" cy="668338"/>
            <a:chOff x="1215" y="1131"/>
            <a:chExt cx="494" cy="421"/>
          </a:xfrm>
        </p:grpSpPr>
        <p:grpSp>
          <p:nvGrpSpPr>
            <p:cNvPr id="171027" name="Group 22">
              <a:extLst>
                <a:ext uri="{FF2B5EF4-FFF2-40B4-BE49-F238E27FC236}">
                  <a16:creationId xmlns:a16="http://schemas.microsoft.com/office/drawing/2014/main" id="{59662754-E175-449B-909E-EBCA44BE052A}"/>
                </a:ext>
              </a:extLst>
            </p:cNvPr>
            <p:cNvGrpSpPr>
              <a:grpSpLocks/>
            </p:cNvGrpSpPr>
            <p:nvPr/>
          </p:nvGrpSpPr>
          <p:grpSpPr bwMode="auto">
            <a:xfrm>
              <a:off x="1215" y="1131"/>
              <a:ext cx="494" cy="421"/>
              <a:chOff x="1043" y="2546"/>
              <a:chExt cx="869" cy="740"/>
            </a:xfrm>
          </p:grpSpPr>
          <p:sp>
            <p:nvSpPr>
              <p:cNvPr id="171029" name="Freeform 23">
                <a:extLst>
                  <a:ext uri="{FF2B5EF4-FFF2-40B4-BE49-F238E27FC236}">
                    <a16:creationId xmlns:a16="http://schemas.microsoft.com/office/drawing/2014/main" id="{C6853FFC-D73A-496E-B87B-447F25997700}"/>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1030" name="Freeform 24">
                <a:extLst>
                  <a:ext uri="{FF2B5EF4-FFF2-40B4-BE49-F238E27FC236}">
                    <a16:creationId xmlns:a16="http://schemas.microsoft.com/office/drawing/2014/main" id="{85C7EAAB-0610-4EEE-9CDA-470BFE843CF0}"/>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1031" name="Freeform 25">
                <a:extLst>
                  <a:ext uri="{FF2B5EF4-FFF2-40B4-BE49-F238E27FC236}">
                    <a16:creationId xmlns:a16="http://schemas.microsoft.com/office/drawing/2014/main" id="{E5E87DD0-D53F-4E96-8CA4-52DCDCA999B6}"/>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1032" name="Freeform 26">
                <a:extLst>
                  <a:ext uri="{FF2B5EF4-FFF2-40B4-BE49-F238E27FC236}">
                    <a16:creationId xmlns:a16="http://schemas.microsoft.com/office/drawing/2014/main" id="{33D50E54-72D7-4A8D-A979-3FDDEDF1F6AF}"/>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1033" name="AutoShape 27">
                <a:extLst>
                  <a:ext uri="{FF2B5EF4-FFF2-40B4-BE49-F238E27FC236}">
                    <a16:creationId xmlns:a16="http://schemas.microsoft.com/office/drawing/2014/main" id="{3DBAB0EC-658D-452F-B110-783A507210F3}"/>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zh-CN" altLang="en-US"/>
              </a:p>
            </p:txBody>
          </p:sp>
          <p:sp>
            <p:nvSpPr>
              <p:cNvPr id="171034" name="Rectangle 28">
                <a:extLst>
                  <a:ext uri="{FF2B5EF4-FFF2-40B4-BE49-F238E27FC236}">
                    <a16:creationId xmlns:a16="http://schemas.microsoft.com/office/drawing/2014/main" id="{E1CB495D-8337-4329-B750-AC3C544C5040}"/>
                  </a:ext>
                </a:extLst>
              </p:cNvPr>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71035" name="Freeform 29">
                <a:extLst>
                  <a:ext uri="{FF2B5EF4-FFF2-40B4-BE49-F238E27FC236}">
                    <a16:creationId xmlns:a16="http://schemas.microsoft.com/office/drawing/2014/main" id="{9A4DB62E-CA8B-445F-B0CF-0C5ABE01F005}"/>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1036" name="Freeform 30">
                <a:extLst>
                  <a:ext uri="{FF2B5EF4-FFF2-40B4-BE49-F238E27FC236}">
                    <a16:creationId xmlns:a16="http://schemas.microsoft.com/office/drawing/2014/main" id="{38A21511-2659-4821-90A1-25ABD2F5D1B9}"/>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71028" name="Rectangle 31">
              <a:extLst>
                <a:ext uri="{FF2B5EF4-FFF2-40B4-BE49-F238E27FC236}">
                  <a16:creationId xmlns:a16="http://schemas.microsoft.com/office/drawing/2014/main" id="{A30B75A4-3DAC-438F-AF65-6D1359F4F0C7}"/>
                </a:ext>
              </a:extLst>
            </p:cNvPr>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A</a:t>
              </a:r>
            </a:p>
          </p:txBody>
        </p:sp>
      </p:grpSp>
      <p:sp>
        <p:nvSpPr>
          <p:cNvPr id="171024" name="Line 32">
            <a:extLst>
              <a:ext uri="{FF2B5EF4-FFF2-40B4-BE49-F238E27FC236}">
                <a16:creationId xmlns:a16="http://schemas.microsoft.com/office/drawing/2014/main" id="{A635E5E9-33F3-44CD-81F2-26505726DC15}"/>
              </a:ext>
            </a:extLst>
          </p:cNvPr>
          <p:cNvSpPr>
            <a:spLocks noChangeShapeType="1"/>
          </p:cNvSpPr>
          <p:nvPr/>
        </p:nvSpPr>
        <p:spPr bwMode="auto">
          <a:xfrm>
            <a:off x="5610225" y="2924175"/>
            <a:ext cx="0" cy="99060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1025" name="Rectangle 33">
            <a:extLst>
              <a:ext uri="{FF2B5EF4-FFF2-40B4-BE49-F238E27FC236}">
                <a16:creationId xmlns:a16="http://schemas.microsoft.com/office/drawing/2014/main" id="{48F04F3E-B696-47CF-A71D-7C372BF1D82E}"/>
              </a:ext>
            </a:extLst>
          </p:cNvPr>
          <p:cNvSpPr>
            <a:spLocks noChangeArrowheads="1"/>
          </p:cNvSpPr>
          <p:nvPr/>
        </p:nvSpPr>
        <p:spPr bwMode="auto">
          <a:xfrm>
            <a:off x="2263775" y="3462338"/>
            <a:ext cx="752475" cy="560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71026" name="Line 34">
            <a:extLst>
              <a:ext uri="{FF2B5EF4-FFF2-40B4-BE49-F238E27FC236}">
                <a16:creationId xmlns:a16="http://schemas.microsoft.com/office/drawing/2014/main" id="{D5F5C706-1DE0-4694-ADCC-DCC486A439F9}"/>
              </a:ext>
            </a:extLst>
          </p:cNvPr>
          <p:cNvSpPr>
            <a:spLocks noChangeShapeType="1"/>
          </p:cNvSpPr>
          <p:nvPr/>
        </p:nvSpPr>
        <p:spPr bwMode="auto">
          <a:xfrm flipH="1">
            <a:off x="2646363" y="3459163"/>
            <a:ext cx="30162" cy="338137"/>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Footer Placeholder 3">
            <a:extLst>
              <a:ext uri="{FF2B5EF4-FFF2-40B4-BE49-F238E27FC236}">
                <a16:creationId xmlns:a16="http://schemas.microsoft.com/office/drawing/2014/main" id="{5E34905F-62C0-4185-BF3E-FE02E110123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72035" name="Slide Number Placeholder 4">
            <a:extLst>
              <a:ext uri="{FF2B5EF4-FFF2-40B4-BE49-F238E27FC236}">
                <a16:creationId xmlns:a16="http://schemas.microsoft.com/office/drawing/2014/main" id="{22200952-D0B6-4B71-8D6D-8B313979E04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23BAD1F7-57EC-497B-AFD5-684412DB4D63}" type="slidenum">
              <a:rPr lang="ar-SA" altLang="zh-CN" sz="1400" b="0">
                <a:solidFill>
                  <a:schemeClr val="tx1"/>
                </a:solidFill>
                <a:latin typeface="Arial" panose="020B0604020202020204" pitchFamily="34" charset="0"/>
              </a:rPr>
              <a:pPr/>
              <a:t>163</a:t>
            </a:fld>
            <a:endParaRPr lang="en-US" altLang="zh-CN" sz="1400" b="0">
              <a:solidFill>
                <a:schemeClr val="tx1"/>
              </a:solidFill>
              <a:latin typeface="Arial" panose="020B0604020202020204" pitchFamily="34" charset="0"/>
              <a:ea typeface="宋体" panose="02010600030101010101" pitchFamily="2" charset="-122"/>
            </a:endParaRPr>
          </a:p>
        </p:txBody>
      </p:sp>
      <p:sp>
        <p:nvSpPr>
          <p:cNvPr id="172036" name="Rectangle 2">
            <a:extLst>
              <a:ext uri="{FF2B5EF4-FFF2-40B4-BE49-F238E27FC236}">
                <a16:creationId xmlns:a16="http://schemas.microsoft.com/office/drawing/2014/main" id="{23CAFEB7-74CC-4D0D-B1F0-C5189B278873}"/>
              </a:ext>
            </a:extLst>
          </p:cNvPr>
          <p:cNvSpPr>
            <a:spLocks noGrp="1" noChangeArrowheads="1"/>
          </p:cNvSpPr>
          <p:nvPr>
            <p:ph type="title"/>
          </p:nvPr>
        </p:nvSpPr>
        <p:spPr>
          <a:xfrm>
            <a:off x="685800" y="304800"/>
            <a:ext cx="7772400" cy="1143000"/>
          </a:xfrm>
        </p:spPr>
        <p:txBody>
          <a:bodyPr/>
          <a:lstStyle/>
          <a:p>
            <a:r>
              <a:rPr lang="en-US" altLang="zh-CN" sz="4000">
                <a:ea typeface="宋体" panose="02010600030101010101" pitchFamily="2" charset="-122"/>
              </a:rPr>
              <a:t>Covering State for Two</a:t>
            </a:r>
          </a:p>
        </p:txBody>
      </p:sp>
      <p:sp>
        <p:nvSpPr>
          <p:cNvPr id="172037" name="Rectangle 3">
            <a:extLst>
              <a:ext uri="{FF2B5EF4-FFF2-40B4-BE49-F238E27FC236}">
                <a16:creationId xmlns:a16="http://schemas.microsoft.com/office/drawing/2014/main" id="{9E603280-909E-4A1F-BCB8-2DDE70AFDCD2}"/>
              </a:ext>
            </a:extLst>
          </p:cNvPr>
          <p:cNvSpPr>
            <a:spLocks noGrp="1" noChangeArrowheads="1"/>
          </p:cNvSpPr>
          <p:nvPr>
            <p:ph type="body" idx="1"/>
          </p:nvPr>
        </p:nvSpPr>
        <p:spPr>
          <a:xfrm>
            <a:off x="639763" y="4605338"/>
            <a:ext cx="7772400" cy="1254125"/>
          </a:xfrm>
        </p:spPr>
        <p:txBody>
          <a:bodyPr/>
          <a:lstStyle/>
          <a:p>
            <a:pPr>
              <a:lnSpc>
                <a:spcPct val="90000"/>
              </a:lnSpc>
            </a:pPr>
            <a:r>
              <a:rPr lang="en-US" altLang="zh-CN" sz="2400">
                <a:ea typeface="宋体" panose="02010600030101010101" pitchFamily="2" charset="-122"/>
              </a:rPr>
              <a:t>Start with </a:t>
            </a:r>
            <a:r>
              <a:rPr lang="en-US" altLang="zh-CN" sz="2400">
                <a:solidFill>
                  <a:schemeClr val="tx1"/>
                </a:solidFill>
                <a:ea typeface="宋体" panose="02010600030101010101" pitchFamily="2" charset="-122"/>
              </a:rPr>
              <a:t>B</a:t>
            </a:r>
            <a:r>
              <a:rPr lang="en-US" altLang="zh-CN" sz="2400">
                <a:ea typeface="宋体" panose="02010600030101010101" pitchFamily="2" charset="-122"/>
              </a:rPr>
              <a:t> covering register </a:t>
            </a:r>
            <a:r>
              <a:rPr lang="en-US" altLang="zh-CN" sz="2400">
                <a:solidFill>
                  <a:schemeClr val="tx1"/>
                </a:solidFill>
                <a:ea typeface="宋体" panose="02010600030101010101" pitchFamily="2" charset="-122"/>
              </a:rPr>
              <a:t>R</a:t>
            </a:r>
            <a:r>
              <a:rPr lang="en-US" altLang="zh-CN" sz="2400" baseline="-25000">
                <a:solidFill>
                  <a:schemeClr val="tx1"/>
                </a:solidFill>
                <a:ea typeface="宋体" panose="02010600030101010101" pitchFamily="2" charset="-122"/>
              </a:rPr>
              <a:t>B</a:t>
            </a:r>
            <a:r>
              <a:rPr lang="en-US" altLang="zh-CN" sz="2400" baseline="-25000">
                <a:solidFill>
                  <a:srgbClr val="FF0000"/>
                </a:solidFill>
                <a:ea typeface="宋体" panose="02010600030101010101" pitchFamily="2" charset="-122"/>
              </a:rPr>
              <a:t> </a:t>
            </a:r>
            <a:r>
              <a:rPr lang="en-US" altLang="zh-CN" sz="2400">
                <a:ea typeface="宋体" panose="02010600030101010101" pitchFamily="2" charset="-122"/>
              </a:rPr>
              <a:t>for the </a:t>
            </a:r>
            <a:r>
              <a:rPr lang="en-US" altLang="zh-CN" sz="2400">
                <a:solidFill>
                  <a:schemeClr val="tx1"/>
                </a:solidFill>
                <a:ea typeface="宋体" panose="02010600030101010101" pitchFamily="2" charset="-122"/>
              </a:rPr>
              <a:t>1</a:t>
            </a:r>
            <a:r>
              <a:rPr lang="en-US" altLang="zh-CN" sz="2400" baseline="30000">
                <a:solidFill>
                  <a:schemeClr val="tx1"/>
                </a:solidFill>
                <a:ea typeface="宋体" panose="02010600030101010101" pitchFamily="2" charset="-122"/>
              </a:rPr>
              <a:t>st</a:t>
            </a:r>
            <a:r>
              <a:rPr lang="en-US" altLang="zh-CN" sz="2400">
                <a:ea typeface="宋体" panose="02010600030101010101" pitchFamily="2" charset="-122"/>
              </a:rPr>
              <a:t> time </a:t>
            </a:r>
            <a:endParaRPr lang="en-US" altLang="zh-CN" sz="2400" baseline="-25000">
              <a:solidFill>
                <a:srgbClr val="FF0000"/>
              </a:solidFill>
              <a:ea typeface="宋体" panose="02010600030101010101" pitchFamily="2" charset="-122"/>
            </a:endParaRPr>
          </a:p>
          <a:p>
            <a:pPr>
              <a:lnSpc>
                <a:spcPct val="90000"/>
              </a:lnSpc>
            </a:pPr>
            <a:r>
              <a:rPr lang="en-US" altLang="zh-CN" sz="2400">
                <a:ea typeface="宋体" panose="02010600030101010101" pitchFamily="2" charset="-122"/>
              </a:rPr>
              <a:t>Run </a:t>
            </a:r>
            <a:r>
              <a:rPr lang="en-US" altLang="zh-CN" sz="2400">
                <a:solidFill>
                  <a:schemeClr val="tx1"/>
                </a:solidFill>
                <a:ea typeface="宋体" panose="02010600030101010101" pitchFamily="2" charset="-122"/>
              </a:rPr>
              <a:t>A</a:t>
            </a:r>
            <a:r>
              <a:rPr lang="en-US" altLang="zh-CN" sz="2400">
                <a:ea typeface="宋体" panose="02010600030101010101" pitchFamily="2" charset="-122"/>
              </a:rPr>
              <a:t> until it is about to write to uncovered </a:t>
            </a:r>
            <a:r>
              <a:rPr lang="en-US" altLang="zh-CN" sz="2400">
                <a:solidFill>
                  <a:schemeClr val="tx1"/>
                </a:solidFill>
                <a:ea typeface="宋体" panose="02010600030101010101" pitchFamily="2" charset="-122"/>
              </a:rPr>
              <a:t>R</a:t>
            </a:r>
            <a:r>
              <a:rPr lang="en-US" altLang="zh-CN" sz="2400" baseline="-25000">
                <a:solidFill>
                  <a:schemeClr val="tx1"/>
                </a:solidFill>
                <a:ea typeface="宋体" panose="02010600030101010101" pitchFamily="2" charset="-122"/>
              </a:rPr>
              <a:t>A</a:t>
            </a:r>
          </a:p>
          <a:p>
            <a:pPr>
              <a:lnSpc>
                <a:spcPct val="90000"/>
              </a:lnSpc>
            </a:pPr>
            <a:r>
              <a:rPr lang="en-US" altLang="zh-CN" sz="2400">
                <a:ea typeface="宋体" panose="02010600030101010101" pitchFamily="2" charset="-122"/>
              </a:rPr>
              <a:t>Are we done?</a:t>
            </a:r>
            <a:endParaRPr lang="en-US" altLang="zh-CN" sz="2400" baseline="-25000">
              <a:solidFill>
                <a:srgbClr val="FF0000"/>
              </a:solidFill>
              <a:ea typeface="宋体" panose="02010600030101010101" pitchFamily="2" charset="-122"/>
            </a:endParaRPr>
          </a:p>
          <a:p>
            <a:pPr>
              <a:lnSpc>
                <a:spcPct val="90000"/>
              </a:lnSpc>
              <a:buFontTx/>
              <a:buNone/>
            </a:pPr>
            <a:endParaRPr lang="en-US" altLang="zh-CN" sz="2400" baseline="-25000">
              <a:solidFill>
                <a:srgbClr val="FF0000"/>
              </a:solidFill>
              <a:ea typeface="宋体" panose="02010600030101010101" pitchFamily="2" charset="-122"/>
            </a:endParaRPr>
          </a:p>
        </p:txBody>
      </p:sp>
      <p:sp>
        <p:nvSpPr>
          <p:cNvPr id="172038" name="Text Box 4">
            <a:extLst>
              <a:ext uri="{FF2B5EF4-FFF2-40B4-BE49-F238E27FC236}">
                <a16:creationId xmlns:a16="http://schemas.microsoft.com/office/drawing/2014/main" id="{4013E4A6-D436-4912-8688-C786D34FD91F}"/>
              </a:ext>
            </a:extLst>
          </p:cNvPr>
          <p:cNvSpPr txBox="1">
            <a:spLocks noChangeArrowheads="1"/>
          </p:cNvSpPr>
          <p:nvPr/>
        </p:nvSpPr>
        <p:spPr bwMode="auto">
          <a:xfrm>
            <a:off x="3851275" y="3790950"/>
            <a:ext cx="1533525" cy="461963"/>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bg1"/>
                </a:solidFill>
                <a:latin typeface="Arial" panose="020B0604020202020204" pitchFamily="34" charset="0"/>
                <a:ea typeface="宋体" panose="02010600030101010101" pitchFamily="2" charset="-122"/>
              </a:rPr>
              <a:t>Write(R</a:t>
            </a:r>
            <a:r>
              <a:rPr lang="en-US" altLang="zh-CN" sz="2400" baseline="-25000">
                <a:solidFill>
                  <a:schemeClr val="bg1"/>
                </a:solidFill>
                <a:latin typeface="Arial" panose="020B0604020202020204" pitchFamily="34" charset="0"/>
                <a:ea typeface="宋体" panose="02010600030101010101" pitchFamily="2" charset="-122"/>
              </a:rPr>
              <a:t>B</a:t>
            </a:r>
            <a:r>
              <a:rPr lang="en-US" altLang="zh-CN" sz="2400">
                <a:solidFill>
                  <a:schemeClr val="bg1"/>
                </a:solidFill>
                <a:latin typeface="Arial" panose="020B0604020202020204" pitchFamily="34" charset="0"/>
                <a:ea typeface="宋体" panose="02010600030101010101" pitchFamily="2" charset="-122"/>
              </a:rPr>
              <a:t>)</a:t>
            </a:r>
            <a:endParaRPr lang="en-US" altLang="zh-CN" sz="2400" baseline="-25000">
              <a:solidFill>
                <a:schemeClr val="bg1"/>
              </a:solidFill>
              <a:latin typeface="Arial" panose="020B0604020202020204" pitchFamily="34" charset="0"/>
              <a:ea typeface="宋体" panose="02010600030101010101" pitchFamily="2" charset="-122"/>
            </a:endParaRPr>
          </a:p>
        </p:txBody>
      </p:sp>
      <p:grpSp>
        <p:nvGrpSpPr>
          <p:cNvPr id="172039" name="Group 5">
            <a:extLst>
              <a:ext uri="{FF2B5EF4-FFF2-40B4-BE49-F238E27FC236}">
                <a16:creationId xmlns:a16="http://schemas.microsoft.com/office/drawing/2014/main" id="{AB739DFE-CD37-4D26-823F-BB2041B9E579}"/>
              </a:ext>
            </a:extLst>
          </p:cNvPr>
          <p:cNvGrpSpPr>
            <a:grpSpLocks/>
          </p:cNvGrpSpPr>
          <p:nvPr/>
        </p:nvGrpSpPr>
        <p:grpSpPr bwMode="auto">
          <a:xfrm>
            <a:off x="4273550" y="1922463"/>
            <a:ext cx="784225" cy="668337"/>
            <a:chOff x="1043" y="2546"/>
            <a:chExt cx="869" cy="740"/>
          </a:xfrm>
        </p:grpSpPr>
        <p:sp>
          <p:nvSpPr>
            <p:cNvPr id="172055" name="Freeform 6">
              <a:extLst>
                <a:ext uri="{FF2B5EF4-FFF2-40B4-BE49-F238E27FC236}">
                  <a16:creationId xmlns:a16="http://schemas.microsoft.com/office/drawing/2014/main" id="{6F35E968-E183-4F1F-89AF-A634E1042A7B}"/>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2056" name="Freeform 7">
              <a:extLst>
                <a:ext uri="{FF2B5EF4-FFF2-40B4-BE49-F238E27FC236}">
                  <a16:creationId xmlns:a16="http://schemas.microsoft.com/office/drawing/2014/main" id="{2906345A-02EF-4E35-AD8F-F25F6FB84A9F}"/>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2057" name="Freeform 8">
              <a:extLst>
                <a:ext uri="{FF2B5EF4-FFF2-40B4-BE49-F238E27FC236}">
                  <a16:creationId xmlns:a16="http://schemas.microsoft.com/office/drawing/2014/main" id="{E8249F59-35C8-4392-AF20-80E822023CA9}"/>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2058" name="Freeform 9">
              <a:extLst>
                <a:ext uri="{FF2B5EF4-FFF2-40B4-BE49-F238E27FC236}">
                  <a16:creationId xmlns:a16="http://schemas.microsoft.com/office/drawing/2014/main" id="{A3D60A16-0055-419C-9C83-A326F5ADB197}"/>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2059" name="AutoShape 10">
              <a:extLst>
                <a:ext uri="{FF2B5EF4-FFF2-40B4-BE49-F238E27FC236}">
                  <a16:creationId xmlns:a16="http://schemas.microsoft.com/office/drawing/2014/main" id="{9E81F8F0-31F3-4986-AC1E-96B27413E72E}"/>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zh-CN" altLang="en-US"/>
            </a:p>
          </p:txBody>
        </p:sp>
        <p:sp>
          <p:nvSpPr>
            <p:cNvPr id="172060" name="Rectangle 11">
              <a:extLst>
                <a:ext uri="{FF2B5EF4-FFF2-40B4-BE49-F238E27FC236}">
                  <a16:creationId xmlns:a16="http://schemas.microsoft.com/office/drawing/2014/main" id="{1280C058-D842-44F3-B3A3-EE74D9522797}"/>
                </a:ext>
              </a:extLst>
            </p:cNvPr>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72061" name="Freeform 12">
              <a:extLst>
                <a:ext uri="{FF2B5EF4-FFF2-40B4-BE49-F238E27FC236}">
                  <a16:creationId xmlns:a16="http://schemas.microsoft.com/office/drawing/2014/main" id="{BA0B0F17-D336-40E0-939E-028EE0E0B2D9}"/>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2062" name="Freeform 13">
              <a:extLst>
                <a:ext uri="{FF2B5EF4-FFF2-40B4-BE49-F238E27FC236}">
                  <a16:creationId xmlns:a16="http://schemas.microsoft.com/office/drawing/2014/main" id="{8E59E9FC-8DB7-4798-A8B7-2879D3ED0783}"/>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72040" name="Rectangle 14">
            <a:extLst>
              <a:ext uri="{FF2B5EF4-FFF2-40B4-BE49-F238E27FC236}">
                <a16:creationId xmlns:a16="http://schemas.microsoft.com/office/drawing/2014/main" id="{8F0F5F33-8E5C-4B60-90DF-E3549DB9215D}"/>
              </a:ext>
            </a:extLst>
          </p:cNvPr>
          <p:cNvSpPr>
            <a:spLocks noChangeArrowheads="1"/>
          </p:cNvSpPr>
          <p:nvPr/>
        </p:nvSpPr>
        <p:spPr bwMode="auto">
          <a:xfrm>
            <a:off x="444500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B</a:t>
            </a:r>
          </a:p>
        </p:txBody>
      </p:sp>
      <p:sp>
        <p:nvSpPr>
          <p:cNvPr id="172041" name="Text Box 15">
            <a:extLst>
              <a:ext uri="{FF2B5EF4-FFF2-40B4-BE49-F238E27FC236}">
                <a16:creationId xmlns:a16="http://schemas.microsoft.com/office/drawing/2014/main" id="{28D31363-45BE-48AA-B022-CD3052D2AD82}"/>
              </a:ext>
            </a:extLst>
          </p:cNvPr>
          <p:cNvSpPr txBox="1">
            <a:spLocks noChangeArrowheads="1"/>
          </p:cNvSpPr>
          <p:nvPr/>
        </p:nvSpPr>
        <p:spPr bwMode="auto">
          <a:xfrm>
            <a:off x="1495425" y="3802063"/>
            <a:ext cx="1536700" cy="461962"/>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bg1"/>
                </a:solidFill>
                <a:latin typeface="Arial" panose="020B0604020202020204" pitchFamily="34" charset="0"/>
                <a:ea typeface="宋体" panose="02010600030101010101" pitchFamily="2" charset="-122"/>
              </a:rPr>
              <a:t>Write(R</a:t>
            </a:r>
            <a:r>
              <a:rPr lang="en-US" altLang="zh-CN" sz="2400" baseline="-25000">
                <a:solidFill>
                  <a:schemeClr val="bg1"/>
                </a:solidFill>
                <a:latin typeface="Arial" panose="020B0604020202020204" pitchFamily="34" charset="0"/>
                <a:ea typeface="宋体" panose="02010600030101010101" pitchFamily="2" charset="-122"/>
              </a:rPr>
              <a:t>A</a:t>
            </a:r>
            <a:r>
              <a:rPr lang="en-US" altLang="zh-CN" sz="2400">
                <a:solidFill>
                  <a:schemeClr val="bg1"/>
                </a:solidFill>
                <a:latin typeface="Arial" panose="020B0604020202020204" pitchFamily="34" charset="0"/>
                <a:ea typeface="宋体" panose="02010600030101010101" pitchFamily="2" charset="-122"/>
              </a:rPr>
              <a:t>)</a:t>
            </a:r>
            <a:endParaRPr lang="en-US" altLang="zh-CN" sz="2400" baseline="-25000">
              <a:solidFill>
                <a:schemeClr val="bg1"/>
              </a:solidFill>
              <a:latin typeface="Arial" panose="020B0604020202020204" pitchFamily="34" charset="0"/>
              <a:ea typeface="宋体" panose="02010600030101010101" pitchFamily="2" charset="-122"/>
            </a:endParaRPr>
          </a:p>
        </p:txBody>
      </p:sp>
      <p:sp>
        <p:nvSpPr>
          <p:cNvPr id="172042" name="Line 16">
            <a:extLst>
              <a:ext uri="{FF2B5EF4-FFF2-40B4-BE49-F238E27FC236}">
                <a16:creationId xmlns:a16="http://schemas.microsoft.com/office/drawing/2014/main" id="{0C48B999-8D97-4338-B892-80C8330D141F}"/>
              </a:ext>
            </a:extLst>
          </p:cNvPr>
          <p:cNvSpPr>
            <a:spLocks noChangeShapeType="1"/>
          </p:cNvSpPr>
          <p:nvPr/>
        </p:nvSpPr>
        <p:spPr bwMode="auto">
          <a:xfrm>
            <a:off x="2320925" y="2697163"/>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72043" name="Group 17">
            <a:extLst>
              <a:ext uri="{FF2B5EF4-FFF2-40B4-BE49-F238E27FC236}">
                <a16:creationId xmlns:a16="http://schemas.microsoft.com/office/drawing/2014/main" id="{7BF224AF-82DE-4508-A511-773013C7063B}"/>
              </a:ext>
            </a:extLst>
          </p:cNvPr>
          <p:cNvGrpSpPr>
            <a:grpSpLocks/>
          </p:cNvGrpSpPr>
          <p:nvPr/>
        </p:nvGrpSpPr>
        <p:grpSpPr bwMode="auto">
          <a:xfrm>
            <a:off x="1928813" y="1920875"/>
            <a:ext cx="784225" cy="668338"/>
            <a:chOff x="1215" y="1131"/>
            <a:chExt cx="494" cy="421"/>
          </a:xfrm>
        </p:grpSpPr>
        <p:grpSp>
          <p:nvGrpSpPr>
            <p:cNvPr id="172045" name="Group 18">
              <a:extLst>
                <a:ext uri="{FF2B5EF4-FFF2-40B4-BE49-F238E27FC236}">
                  <a16:creationId xmlns:a16="http://schemas.microsoft.com/office/drawing/2014/main" id="{10395035-D61A-4CAD-88AE-CF4794F533E0}"/>
                </a:ext>
              </a:extLst>
            </p:cNvPr>
            <p:cNvGrpSpPr>
              <a:grpSpLocks/>
            </p:cNvGrpSpPr>
            <p:nvPr/>
          </p:nvGrpSpPr>
          <p:grpSpPr bwMode="auto">
            <a:xfrm>
              <a:off x="1215" y="1131"/>
              <a:ext cx="494" cy="421"/>
              <a:chOff x="1043" y="2546"/>
              <a:chExt cx="869" cy="740"/>
            </a:xfrm>
          </p:grpSpPr>
          <p:sp>
            <p:nvSpPr>
              <p:cNvPr id="172047" name="Freeform 19">
                <a:extLst>
                  <a:ext uri="{FF2B5EF4-FFF2-40B4-BE49-F238E27FC236}">
                    <a16:creationId xmlns:a16="http://schemas.microsoft.com/office/drawing/2014/main" id="{03586241-E8A6-43F9-A4DD-E3982B3B8DA1}"/>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2048" name="Freeform 20">
                <a:extLst>
                  <a:ext uri="{FF2B5EF4-FFF2-40B4-BE49-F238E27FC236}">
                    <a16:creationId xmlns:a16="http://schemas.microsoft.com/office/drawing/2014/main" id="{4AFDBDA0-4682-415F-A8E0-821B68111FBE}"/>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2049" name="Freeform 21">
                <a:extLst>
                  <a:ext uri="{FF2B5EF4-FFF2-40B4-BE49-F238E27FC236}">
                    <a16:creationId xmlns:a16="http://schemas.microsoft.com/office/drawing/2014/main" id="{EF68CDAE-9C82-4C39-8E09-5026D43E0470}"/>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2050" name="Freeform 22">
                <a:extLst>
                  <a:ext uri="{FF2B5EF4-FFF2-40B4-BE49-F238E27FC236}">
                    <a16:creationId xmlns:a16="http://schemas.microsoft.com/office/drawing/2014/main" id="{CCB4670D-6A68-4560-80E0-9B48701EEA63}"/>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2051" name="AutoShape 23">
                <a:extLst>
                  <a:ext uri="{FF2B5EF4-FFF2-40B4-BE49-F238E27FC236}">
                    <a16:creationId xmlns:a16="http://schemas.microsoft.com/office/drawing/2014/main" id="{FF040300-3632-40F9-B22A-24B784706BE2}"/>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zh-CN" altLang="en-US"/>
              </a:p>
            </p:txBody>
          </p:sp>
          <p:sp>
            <p:nvSpPr>
              <p:cNvPr id="172052" name="Rectangle 24">
                <a:extLst>
                  <a:ext uri="{FF2B5EF4-FFF2-40B4-BE49-F238E27FC236}">
                    <a16:creationId xmlns:a16="http://schemas.microsoft.com/office/drawing/2014/main" id="{5973374D-0E2F-4A61-A0BF-09FBC7B7E255}"/>
                  </a:ext>
                </a:extLst>
              </p:cNvPr>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72053" name="Freeform 25">
                <a:extLst>
                  <a:ext uri="{FF2B5EF4-FFF2-40B4-BE49-F238E27FC236}">
                    <a16:creationId xmlns:a16="http://schemas.microsoft.com/office/drawing/2014/main" id="{45E66B3E-9F4D-417D-AF26-9469A9500111}"/>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2054" name="Freeform 26">
                <a:extLst>
                  <a:ext uri="{FF2B5EF4-FFF2-40B4-BE49-F238E27FC236}">
                    <a16:creationId xmlns:a16="http://schemas.microsoft.com/office/drawing/2014/main" id="{6E1C9E28-1492-45A3-9B28-065441006A2B}"/>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72046" name="Rectangle 27">
              <a:extLst>
                <a:ext uri="{FF2B5EF4-FFF2-40B4-BE49-F238E27FC236}">
                  <a16:creationId xmlns:a16="http://schemas.microsoft.com/office/drawing/2014/main" id="{B871F196-A59F-46F3-A03C-8B6A218A4BD9}"/>
                </a:ext>
              </a:extLst>
            </p:cNvPr>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A</a:t>
              </a:r>
            </a:p>
          </p:txBody>
        </p:sp>
      </p:grpSp>
      <p:sp>
        <p:nvSpPr>
          <p:cNvPr id="172044" name="Line 28">
            <a:extLst>
              <a:ext uri="{FF2B5EF4-FFF2-40B4-BE49-F238E27FC236}">
                <a16:creationId xmlns:a16="http://schemas.microsoft.com/office/drawing/2014/main" id="{301135AC-F35B-4D32-83DA-6F50E462C035}"/>
              </a:ext>
            </a:extLst>
          </p:cNvPr>
          <p:cNvSpPr>
            <a:spLocks noChangeShapeType="1"/>
          </p:cNvSpPr>
          <p:nvPr/>
        </p:nvSpPr>
        <p:spPr bwMode="auto">
          <a:xfrm>
            <a:off x="4667250" y="2698750"/>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Footer Placeholder 3">
            <a:extLst>
              <a:ext uri="{FF2B5EF4-FFF2-40B4-BE49-F238E27FC236}">
                <a16:creationId xmlns:a16="http://schemas.microsoft.com/office/drawing/2014/main" id="{807AA0C2-54AC-46EF-8602-07A930C146D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73059" name="Slide Number Placeholder 4">
            <a:extLst>
              <a:ext uri="{FF2B5EF4-FFF2-40B4-BE49-F238E27FC236}">
                <a16:creationId xmlns:a16="http://schemas.microsoft.com/office/drawing/2014/main" id="{4A45F8A7-5DE4-430E-950D-03A8BAE7F17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26665B4D-7FD4-4604-8221-D1B314FCA3A6}" type="slidenum">
              <a:rPr lang="ar-SA" altLang="zh-CN" sz="1400" b="0">
                <a:solidFill>
                  <a:schemeClr val="tx1"/>
                </a:solidFill>
                <a:latin typeface="Arial" panose="020B0604020202020204" pitchFamily="34" charset="0"/>
              </a:rPr>
              <a:pPr/>
              <a:t>164</a:t>
            </a:fld>
            <a:endParaRPr lang="en-US" altLang="zh-CN" sz="1400" b="0">
              <a:solidFill>
                <a:schemeClr val="tx1"/>
              </a:solidFill>
              <a:latin typeface="Arial" panose="020B0604020202020204" pitchFamily="34" charset="0"/>
              <a:ea typeface="宋体" panose="02010600030101010101" pitchFamily="2" charset="-122"/>
            </a:endParaRPr>
          </a:p>
        </p:txBody>
      </p:sp>
      <p:sp>
        <p:nvSpPr>
          <p:cNvPr id="173060" name="Rectangle 2">
            <a:extLst>
              <a:ext uri="{FF2B5EF4-FFF2-40B4-BE49-F238E27FC236}">
                <a16:creationId xmlns:a16="http://schemas.microsoft.com/office/drawing/2014/main" id="{3E347F0B-2320-4B78-9940-493DAE082173}"/>
              </a:ext>
            </a:extLst>
          </p:cNvPr>
          <p:cNvSpPr>
            <a:spLocks noGrp="1" noChangeArrowheads="1"/>
          </p:cNvSpPr>
          <p:nvPr>
            <p:ph type="title"/>
          </p:nvPr>
        </p:nvSpPr>
        <p:spPr>
          <a:xfrm>
            <a:off x="685800" y="304800"/>
            <a:ext cx="7772400" cy="1143000"/>
          </a:xfrm>
        </p:spPr>
        <p:txBody>
          <a:bodyPr/>
          <a:lstStyle/>
          <a:p>
            <a:r>
              <a:rPr lang="en-US" altLang="zh-CN" sz="4000">
                <a:ea typeface="宋体" panose="02010600030101010101" pitchFamily="2" charset="-122"/>
              </a:rPr>
              <a:t>Covering State for Two</a:t>
            </a:r>
          </a:p>
        </p:txBody>
      </p:sp>
      <p:sp>
        <p:nvSpPr>
          <p:cNvPr id="173061" name="Rectangle 3">
            <a:extLst>
              <a:ext uri="{FF2B5EF4-FFF2-40B4-BE49-F238E27FC236}">
                <a16:creationId xmlns:a16="http://schemas.microsoft.com/office/drawing/2014/main" id="{84CB257A-46D1-482E-B865-892F21B735E4}"/>
              </a:ext>
            </a:extLst>
          </p:cNvPr>
          <p:cNvSpPr>
            <a:spLocks noGrp="1" noChangeArrowheads="1"/>
          </p:cNvSpPr>
          <p:nvPr>
            <p:ph type="body" idx="1"/>
          </p:nvPr>
        </p:nvSpPr>
        <p:spPr>
          <a:xfrm>
            <a:off x="639763" y="4605338"/>
            <a:ext cx="8272462" cy="1254125"/>
          </a:xfrm>
        </p:spPr>
        <p:txBody>
          <a:bodyPr/>
          <a:lstStyle/>
          <a:p>
            <a:r>
              <a:rPr lang="en-US" altLang="zh-CN">
                <a:solidFill>
                  <a:srgbClr val="FF0000"/>
                </a:solidFill>
                <a:ea typeface="宋体" panose="02010600030101010101" pitchFamily="2" charset="-122"/>
              </a:rPr>
              <a:t>NO! </a:t>
            </a:r>
            <a:r>
              <a:rPr lang="en-US" altLang="zh-CN">
                <a:solidFill>
                  <a:schemeClr val="tx1"/>
                </a:solidFill>
                <a:ea typeface="宋体" panose="02010600030101010101" pitchFamily="2" charset="-122"/>
              </a:rPr>
              <a:t>A </a:t>
            </a:r>
            <a:r>
              <a:rPr lang="en-US" altLang="zh-CN">
                <a:ea typeface="宋体" panose="02010600030101010101" pitchFamily="2" charset="-122"/>
              </a:rPr>
              <a:t>could have written to </a:t>
            </a:r>
            <a:r>
              <a:rPr lang="en-US" altLang="zh-CN">
                <a:solidFill>
                  <a:schemeClr val="tx1"/>
                </a:solidFill>
                <a:ea typeface="宋体" panose="02010600030101010101" pitchFamily="2" charset="-122"/>
              </a:rPr>
              <a:t>R</a:t>
            </a:r>
            <a:r>
              <a:rPr lang="en-US" altLang="zh-CN" baseline="-25000">
                <a:solidFill>
                  <a:schemeClr val="tx1"/>
                </a:solidFill>
                <a:ea typeface="宋体" panose="02010600030101010101" pitchFamily="2" charset="-122"/>
              </a:rPr>
              <a:t>B</a:t>
            </a:r>
          </a:p>
          <a:p>
            <a:r>
              <a:rPr lang="en-US" altLang="zh-CN">
                <a:ea typeface="宋体" panose="02010600030101010101" pitchFamily="2" charset="-122"/>
              </a:rPr>
              <a:t>So CS no longer looks empty to thread </a:t>
            </a:r>
            <a:r>
              <a:rPr lang="en-US" altLang="zh-CN">
                <a:solidFill>
                  <a:schemeClr val="tx1"/>
                </a:solidFill>
                <a:ea typeface="宋体" panose="02010600030101010101" pitchFamily="2" charset="-122"/>
              </a:rPr>
              <a:t>C</a:t>
            </a:r>
            <a:endParaRPr lang="en-US" altLang="zh-CN" baseline="-25000">
              <a:solidFill>
                <a:schemeClr val="tx1"/>
              </a:solidFill>
              <a:ea typeface="宋体" panose="02010600030101010101" pitchFamily="2" charset="-122"/>
            </a:endParaRPr>
          </a:p>
        </p:txBody>
      </p:sp>
      <p:sp>
        <p:nvSpPr>
          <p:cNvPr id="173062" name="Text Box 4">
            <a:extLst>
              <a:ext uri="{FF2B5EF4-FFF2-40B4-BE49-F238E27FC236}">
                <a16:creationId xmlns:a16="http://schemas.microsoft.com/office/drawing/2014/main" id="{74A4DA74-76DA-4810-AB56-E2B7A86115CC}"/>
              </a:ext>
            </a:extLst>
          </p:cNvPr>
          <p:cNvSpPr txBox="1">
            <a:spLocks noChangeArrowheads="1"/>
          </p:cNvSpPr>
          <p:nvPr/>
        </p:nvSpPr>
        <p:spPr bwMode="auto">
          <a:xfrm>
            <a:off x="3851275" y="3790950"/>
            <a:ext cx="1533525" cy="461963"/>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bg1"/>
                </a:solidFill>
                <a:latin typeface="Arial" panose="020B0604020202020204" pitchFamily="34" charset="0"/>
                <a:ea typeface="宋体" panose="02010600030101010101" pitchFamily="2" charset="-122"/>
              </a:rPr>
              <a:t>Write(R</a:t>
            </a:r>
            <a:r>
              <a:rPr lang="en-US" altLang="zh-CN" sz="2400" baseline="-25000">
                <a:solidFill>
                  <a:schemeClr val="bg1"/>
                </a:solidFill>
                <a:latin typeface="Arial" panose="020B0604020202020204" pitchFamily="34" charset="0"/>
                <a:ea typeface="宋体" panose="02010600030101010101" pitchFamily="2" charset="-122"/>
              </a:rPr>
              <a:t>B</a:t>
            </a:r>
            <a:r>
              <a:rPr lang="en-US" altLang="zh-CN" sz="2400">
                <a:solidFill>
                  <a:schemeClr val="bg1"/>
                </a:solidFill>
                <a:latin typeface="Arial" panose="020B0604020202020204" pitchFamily="34" charset="0"/>
                <a:ea typeface="宋体" panose="02010600030101010101" pitchFamily="2" charset="-122"/>
              </a:rPr>
              <a:t>)</a:t>
            </a:r>
            <a:endParaRPr lang="en-US" altLang="zh-CN" sz="2400" baseline="-25000">
              <a:solidFill>
                <a:schemeClr val="bg1"/>
              </a:solidFill>
              <a:latin typeface="Arial" panose="020B0604020202020204" pitchFamily="34" charset="0"/>
              <a:ea typeface="宋体" panose="02010600030101010101" pitchFamily="2" charset="-122"/>
            </a:endParaRPr>
          </a:p>
        </p:txBody>
      </p:sp>
      <p:grpSp>
        <p:nvGrpSpPr>
          <p:cNvPr id="173063" name="Group 5">
            <a:extLst>
              <a:ext uri="{FF2B5EF4-FFF2-40B4-BE49-F238E27FC236}">
                <a16:creationId xmlns:a16="http://schemas.microsoft.com/office/drawing/2014/main" id="{EE54395A-F8C9-45AC-A9EC-B0F7E5631B25}"/>
              </a:ext>
            </a:extLst>
          </p:cNvPr>
          <p:cNvGrpSpPr>
            <a:grpSpLocks/>
          </p:cNvGrpSpPr>
          <p:nvPr/>
        </p:nvGrpSpPr>
        <p:grpSpPr bwMode="auto">
          <a:xfrm>
            <a:off x="4273550" y="1922463"/>
            <a:ext cx="784225" cy="668337"/>
            <a:chOff x="1043" y="2546"/>
            <a:chExt cx="869" cy="740"/>
          </a:xfrm>
        </p:grpSpPr>
        <p:sp>
          <p:nvSpPr>
            <p:cNvPr id="173079" name="Freeform 6">
              <a:extLst>
                <a:ext uri="{FF2B5EF4-FFF2-40B4-BE49-F238E27FC236}">
                  <a16:creationId xmlns:a16="http://schemas.microsoft.com/office/drawing/2014/main" id="{07F8815F-BC6F-473D-B175-64B83A32DC86}"/>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3080" name="Freeform 7">
              <a:extLst>
                <a:ext uri="{FF2B5EF4-FFF2-40B4-BE49-F238E27FC236}">
                  <a16:creationId xmlns:a16="http://schemas.microsoft.com/office/drawing/2014/main" id="{982DDDC4-EDCD-4FF2-A7E2-B36802E05EAD}"/>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3081" name="Freeform 8">
              <a:extLst>
                <a:ext uri="{FF2B5EF4-FFF2-40B4-BE49-F238E27FC236}">
                  <a16:creationId xmlns:a16="http://schemas.microsoft.com/office/drawing/2014/main" id="{730EAC40-4399-41B9-AA20-A3BE751020C7}"/>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3082" name="Freeform 9">
              <a:extLst>
                <a:ext uri="{FF2B5EF4-FFF2-40B4-BE49-F238E27FC236}">
                  <a16:creationId xmlns:a16="http://schemas.microsoft.com/office/drawing/2014/main" id="{5DD6D533-1A63-419A-97C8-E789321A9616}"/>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3083" name="AutoShape 10">
              <a:extLst>
                <a:ext uri="{FF2B5EF4-FFF2-40B4-BE49-F238E27FC236}">
                  <a16:creationId xmlns:a16="http://schemas.microsoft.com/office/drawing/2014/main" id="{2E3C03DD-5830-4A7B-8A27-C82A51DD3039}"/>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zh-CN" altLang="en-US"/>
            </a:p>
          </p:txBody>
        </p:sp>
        <p:sp>
          <p:nvSpPr>
            <p:cNvPr id="173084" name="Rectangle 11">
              <a:extLst>
                <a:ext uri="{FF2B5EF4-FFF2-40B4-BE49-F238E27FC236}">
                  <a16:creationId xmlns:a16="http://schemas.microsoft.com/office/drawing/2014/main" id="{47FB9D4D-A2E3-4F62-8BFC-F8898734539B}"/>
                </a:ext>
              </a:extLst>
            </p:cNvPr>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73085" name="Freeform 12">
              <a:extLst>
                <a:ext uri="{FF2B5EF4-FFF2-40B4-BE49-F238E27FC236}">
                  <a16:creationId xmlns:a16="http://schemas.microsoft.com/office/drawing/2014/main" id="{CB9DEC6E-A123-487A-A7A5-C9177FEF5C49}"/>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3086" name="Freeform 13">
              <a:extLst>
                <a:ext uri="{FF2B5EF4-FFF2-40B4-BE49-F238E27FC236}">
                  <a16:creationId xmlns:a16="http://schemas.microsoft.com/office/drawing/2014/main" id="{D0C43A47-DB1C-4B08-B453-AB0C2DD70E5A}"/>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73064" name="Rectangle 14">
            <a:extLst>
              <a:ext uri="{FF2B5EF4-FFF2-40B4-BE49-F238E27FC236}">
                <a16:creationId xmlns:a16="http://schemas.microsoft.com/office/drawing/2014/main" id="{5E615A4E-EA31-49A8-AFAE-9EFED3B4CE45}"/>
              </a:ext>
            </a:extLst>
          </p:cNvPr>
          <p:cNvSpPr>
            <a:spLocks noChangeArrowheads="1"/>
          </p:cNvSpPr>
          <p:nvPr/>
        </p:nvSpPr>
        <p:spPr bwMode="auto">
          <a:xfrm>
            <a:off x="444500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B</a:t>
            </a:r>
          </a:p>
        </p:txBody>
      </p:sp>
      <p:sp>
        <p:nvSpPr>
          <p:cNvPr id="173065" name="Text Box 15">
            <a:extLst>
              <a:ext uri="{FF2B5EF4-FFF2-40B4-BE49-F238E27FC236}">
                <a16:creationId xmlns:a16="http://schemas.microsoft.com/office/drawing/2014/main" id="{3B875D95-4BD8-4937-9C3C-8E4336EAD640}"/>
              </a:ext>
            </a:extLst>
          </p:cNvPr>
          <p:cNvSpPr txBox="1">
            <a:spLocks noChangeArrowheads="1"/>
          </p:cNvSpPr>
          <p:nvPr/>
        </p:nvSpPr>
        <p:spPr bwMode="auto">
          <a:xfrm>
            <a:off x="1495425" y="3802063"/>
            <a:ext cx="1536700" cy="461962"/>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bg1"/>
                </a:solidFill>
                <a:latin typeface="Arial" panose="020B0604020202020204" pitchFamily="34" charset="0"/>
                <a:ea typeface="宋体" panose="02010600030101010101" pitchFamily="2" charset="-122"/>
              </a:rPr>
              <a:t>Write(R</a:t>
            </a:r>
            <a:r>
              <a:rPr lang="en-US" altLang="zh-CN" sz="2400" baseline="-25000">
                <a:solidFill>
                  <a:schemeClr val="bg1"/>
                </a:solidFill>
                <a:latin typeface="Arial" panose="020B0604020202020204" pitchFamily="34" charset="0"/>
                <a:ea typeface="宋体" panose="02010600030101010101" pitchFamily="2" charset="-122"/>
              </a:rPr>
              <a:t>A</a:t>
            </a:r>
            <a:r>
              <a:rPr lang="en-US" altLang="zh-CN" sz="2400">
                <a:solidFill>
                  <a:schemeClr val="bg1"/>
                </a:solidFill>
                <a:latin typeface="Arial" panose="020B0604020202020204" pitchFamily="34" charset="0"/>
                <a:ea typeface="宋体" panose="02010600030101010101" pitchFamily="2" charset="-122"/>
              </a:rPr>
              <a:t>)</a:t>
            </a:r>
            <a:endParaRPr lang="en-US" altLang="zh-CN" sz="2400" baseline="-25000">
              <a:solidFill>
                <a:schemeClr val="bg1"/>
              </a:solidFill>
              <a:latin typeface="Arial" panose="020B0604020202020204" pitchFamily="34" charset="0"/>
              <a:ea typeface="宋体" panose="02010600030101010101" pitchFamily="2" charset="-122"/>
            </a:endParaRPr>
          </a:p>
        </p:txBody>
      </p:sp>
      <p:sp>
        <p:nvSpPr>
          <p:cNvPr id="173066" name="Line 16">
            <a:extLst>
              <a:ext uri="{FF2B5EF4-FFF2-40B4-BE49-F238E27FC236}">
                <a16:creationId xmlns:a16="http://schemas.microsoft.com/office/drawing/2014/main" id="{5D916DC0-F38D-42DE-B74D-A7913F21D22F}"/>
              </a:ext>
            </a:extLst>
          </p:cNvPr>
          <p:cNvSpPr>
            <a:spLocks noChangeShapeType="1"/>
          </p:cNvSpPr>
          <p:nvPr/>
        </p:nvSpPr>
        <p:spPr bwMode="auto">
          <a:xfrm>
            <a:off x="2320925" y="2697163"/>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73067" name="Group 17">
            <a:extLst>
              <a:ext uri="{FF2B5EF4-FFF2-40B4-BE49-F238E27FC236}">
                <a16:creationId xmlns:a16="http://schemas.microsoft.com/office/drawing/2014/main" id="{28D6A5A5-6C1F-4B62-B29B-E6C400E312A7}"/>
              </a:ext>
            </a:extLst>
          </p:cNvPr>
          <p:cNvGrpSpPr>
            <a:grpSpLocks/>
          </p:cNvGrpSpPr>
          <p:nvPr/>
        </p:nvGrpSpPr>
        <p:grpSpPr bwMode="auto">
          <a:xfrm>
            <a:off x="1928813" y="1920875"/>
            <a:ext cx="784225" cy="668338"/>
            <a:chOff x="1215" y="1131"/>
            <a:chExt cx="494" cy="421"/>
          </a:xfrm>
        </p:grpSpPr>
        <p:grpSp>
          <p:nvGrpSpPr>
            <p:cNvPr id="173069" name="Group 18">
              <a:extLst>
                <a:ext uri="{FF2B5EF4-FFF2-40B4-BE49-F238E27FC236}">
                  <a16:creationId xmlns:a16="http://schemas.microsoft.com/office/drawing/2014/main" id="{25B53D41-2A2A-4685-9CE1-7451E8FF96BE}"/>
                </a:ext>
              </a:extLst>
            </p:cNvPr>
            <p:cNvGrpSpPr>
              <a:grpSpLocks/>
            </p:cNvGrpSpPr>
            <p:nvPr/>
          </p:nvGrpSpPr>
          <p:grpSpPr bwMode="auto">
            <a:xfrm>
              <a:off x="1215" y="1131"/>
              <a:ext cx="494" cy="421"/>
              <a:chOff x="1043" y="2546"/>
              <a:chExt cx="869" cy="740"/>
            </a:xfrm>
          </p:grpSpPr>
          <p:sp>
            <p:nvSpPr>
              <p:cNvPr id="173071" name="Freeform 19">
                <a:extLst>
                  <a:ext uri="{FF2B5EF4-FFF2-40B4-BE49-F238E27FC236}">
                    <a16:creationId xmlns:a16="http://schemas.microsoft.com/office/drawing/2014/main" id="{20357FB3-3BEA-4CE8-B43C-DE4FD5ECD845}"/>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3072" name="Freeform 20">
                <a:extLst>
                  <a:ext uri="{FF2B5EF4-FFF2-40B4-BE49-F238E27FC236}">
                    <a16:creationId xmlns:a16="http://schemas.microsoft.com/office/drawing/2014/main" id="{63924C49-62B9-4DEE-8A3F-6F92C9869DD7}"/>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3073" name="Freeform 21">
                <a:extLst>
                  <a:ext uri="{FF2B5EF4-FFF2-40B4-BE49-F238E27FC236}">
                    <a16:creationId xmlns:a16="http://schemas.microsoft.com/office/drawing/2014/main" id="{45588E37-0831-4F42-8F52-80E3DD733F8C}"/>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3074" name="Freeform 22">
                <a:extLst>
                  <a:ext uri="{FF2B5EF4-FFF2-40B4-BE49-F238E27FC236}">
                    <a16:creationId xmlns:a16="http://schemas.microsoft.com/office/drawing/2014/main" id="{0C245FFF-FC6D-4BD9-8E51-53FEC081159F}"/>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3075" name="AutoShape 23">
                <a:extLst>
                  <a:ext uri="{FF2B5EF4-FFF2-40B4-BE49-F238E27FC236}">
                    <a16:creationId xmlns:a16="http://schemas.microsoft.com/office/drawing/2014/main" id="{08E266DA-F676-44B3-A1EC-6E5D7D436366}"/>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zh-CN" altLang="en-US"/>
              </a:p>
            </p:txBody>
          </p:sp>
          <p:sp>
            <p:nvSpPr>
              <p:cNvPr id="173076" name="Rectangle 24">
                <a:extLst>
                  <a:ext uri="{FF2B5EF4-FFF2-40B4-BE49-F238E27FC236}">
                    <a16:creationId xmlns:a16="http://schemas.microsoft.com/office/drawing/2014/main" id="{B33252F1-C6C2-485F-B7EE-26EC611A4D75}"/>
                  </a:ext>
                </a:extLst>
              </p:cNvPr>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73077" name="Freeform 25">
                <a:extLst>
                  <a:ext uri="{FF2B5EF4-FFF2-40B4-BE49-F238E27FC236}">
                    <a16:creationId xmlns:a16="http://schemas.microsoft.com/office/drawing/2014/main" id="{DED2F7C8-279F-4760-A7E3-B997FAEF8D44}"/>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3078" name="Freeform 26">
                <a:extLst>
                  <a:ext uri="{FF2B5EF4-FFF2-40B4-BE49-F238E27FC236}">
                    <a16:creationId xmlns:a16="http://schemas.microsoft.com/office/drawing/2014/main" id="{5146CFFC-12C6-4BA7-A4F2-D636B792233C}"/>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73070" name="Rectangle 27">
              <a:extLst>
                <a:ext uri="{FF2B5EF4-FFF2-40B4-BE49-F238E27FC236}">
                  <a16:creationId xmlns:a16="http://schemas.microsoft.com/office/drawing/2014/main" id="{05B858A7-DB34-475F-9AF4-4660A2F709AD}"/>
                </a:ext>
              </a:extLst>
            </p:cNvPr>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A</a:t>
              </a:r>
            </a:p>
          </p:txBody>
        </p:sp>
      </p:grpSp>
      <p:sp>
        <p:nvSpPr>
          <p:cNvPr id="173068" name="Line 28">
            <a:extLst>
              <a:ext uri="{FF2B5EF4-FFF2-40B4-BE49-F238E27FC236}">
                <a16:creationId xmlns:a16="http://schemas.microsoft.com/office/drawing/2014/main" id="{2CE8E2B8-3A2D-4824-BC2B-5A400057ECAD}"/>
              </a:ext>
            </a:extLst>
          </p:cNvPr>
          <p:cNvSpPr>
            <a:spLocks noChangeShapeType="1"/>
          </p:cNvSpPr>
          <p:nvPr/>
        </p:nvSpPr>
        <p:spPr bwMode="auto">
          <a:xfrm>
            <a:off x="4667250" y="2698750"/>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Footer Placeholder 3">
            <a:extLst>
              <a:ext uri="{FF2B5EF4-FFF2-40B4-BE49-F238E27FC236}">
                <a16:creationId xmlns:a16="http://schemas.microsoft.com/office/drawing/2014/main" id="{A0BD4E5F-0C6F-4FFE-B249-F709B12178B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74083" name="Slide Number Placeholder 4">
            <a:extLst>
              <a:ext uri="{FF2B5EF4-FFF2-40B4-BE49-F238E27FC236}">
                <a16:creationId xmlns:a16="http://schemas.microsoft.com/office/drawing/2014/main" id="{BE23B52A-9067-45C9-A0FF-488BEC75A70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7B756937-DE14-446D-99A7-3F289B90A87C}" type="slidenum">
              <a:rPr lang="ar-SA" altLang="zh-CN" sz="1400" b="0">
                <a:solidFill>
                  <a:schemeClr val="tx1"/>
                </a:solidFill>
                <a:latin typeface="Arial" panose="020B0604020202020204" pitchFamily="34" charset="0"/>
              </a:rPr>
              <a:pPr/>
              <a:t>165</a:t>
            </a:fld>
            <a:endParaRPr lang="en-US" altLang="zh-CN" sz="1400" b="0">
              <a:solidFill>
                <a:schemeClr val="tx1"/>
              </a:solidFill>
              <a:latin typeface="Arial" panose="020B0604020202020204" pitchFamily="34" charset="0"/>
              <a:ea typeface="宋体" panose="02010600030101010101" pitchFamily="2" charset="-122"/>
            </a:endParaRPr>
          </a:p>
        </p:txBody>
      </p:sp>
      <p:sp>
        <p:nvSpPr>
          <p:cNvPr id="174084" name="Rectangle 2">
            <a:extLst>
              <a:ext uri="{FF2B5EF4-FFF2-40B4-BE49-F238E27FC236}">
                <a16:creationId xmlns:a16="http://schemas.microsoft.com/office/drawing/2014/main" id="{58623F0F-A99F-4968-A2F3-60EB6A5E6E57}"/>
              </a:ext>
            </a:extLst>
          </p:cNvPr>
          <p:cNvSpPr>
            <a:spLocks noGrp="1" noChangeArrowheads="1"/>
          </p:cNvSpPr>
          <p:nvPr>
            <p:ph type="title"/>
          </p:nvPr>
        </p:nvSpPr>
        <p:spPr>
          <a:xfrm>
            <a:off x="685800" y="304800"/>
            <a:ext cx="7772400" cy="1143000"/>
          </a:xfrm>
        </p:spPr>
        <p:txBody>
          <a:bodyPr/>
          <a:lstStyle/>
          <a:p>
            <a:r>
              <a:rPr lang="en-US" altLang="zh-CN" sz="4000">
                <a:ea typeface="宋体" panose="02010600030101010101" pitchFamily="2" charset="-122"/>
              </a:rPr>
              <a:t>Covering State</a:t>
            </a:r>
            <a:r>
              <a:rPr lang="he-IL" altLang="zh-CN" sz="4000"/>
              <a:t> </a:t>
            </a:r>
            <a:r>
              <a:rPr lang="en-US" altLang="zh-CN" sz="4000">
                <a:ea typeface="宋体" panose="02010600030101010101" pitchFamily="2" charset="-122"/>
              </a:rPr>
              <a:t>for Two</a:t>
            </a:r>
          </a:p>
        </p:txBody>
      </p:sp>
      <p:sp>
        <p:nvSpPr>
          <p:cNvPr id="174085" name="Rectangle 3">
            <a:extLst>
              <a:ext uri="{FF2B5EF4-FFF2-40B4-BE49-F238E27FC236}">
                <a16:creationId xmlns:a16="http://schemas.microsoft.com/office/drawing/2014/main" id="{D072F174-5A0F-4116-A932-A99E775AFC0E}"/>
              </a:ext>
            </a:extLst>
          </p:cNvPr>
          <p:cNvSpPr>
            <a:spLocks noGrp="1" noChangeArrowheads="1"/>
          </p:cNvSpPr>
          <p:nvPr>
            <p:ph type="body" idx="1"/>
          </p:nvPr>
        </p:nvSpPr>
        <p:spPr>
          <a:xfrm>
            <a:off x="639763" y="4605338"/>
            <a:ext cx="7758112" cy="1493837"/>
          </a:xfrm>
        </p:spPr>
        <p:txBody>
          <a:bodyPr/>
          <a:lstStyle/>
          <a:p>
            <a:pPr>
              <a:lnSpc>
                <a:spcPct val="90000"/>
              </a:lnSpc>
            </a:pPr>
            <a:r>
              <a:rPr lang="en-US" altLang="zh-CN" sz="2800">
                <a:ea typeface="宋体" panose="02010600030101010101" pitchFamily="2" charset="-122"/>
              </a:rPr>
              <a:t>Run </a:t>
            </a:r>
            <a:r>
              <a:rPr lang="en-US" altLang="zh-CN" sz="2800" b="1">
                <a:solidFill>
                  <a:schemeClr val="tx1"/>
                </a:solidFill>
                <a:ea typeface="宋体" panose="02010600030101010101" pitchFamily="2" charset="-122"/>
              </a:rPr>
              <a:t>B</a:t>
            </a:r>
            <a:r>
              <a:rPr lang="en-US" altLang="zh-CN" sz="2800">
                <a:ea typeface="宋体" panose="02010600030101010101" pitchFamily="2" charset="-122"/>
              </a:rPr>
              <a:t> obliterating traces of </a:t>
            </a:r>
            <a:r>
              <a:rPr lang="en-US" altLang="zh-CN" sz="2800" b="1">
                <a:solidFill>
                  <a:schemeClr val="tx1"/>
                </a:solidFill>
                <a:ea typeface="宋体" panose="02010600030101010101" pitchFamily="2" charset="-122"/>
              </a:rPr>
              <a:t>A</a:t>
            </a:r>
            <a:r>
              <a:rPr lang="en-US" altLang="zh-CN" sz="2800">
                <a:ea typeface="宋体" panose="02010600030101010101" pitchFamily="2" charset="-122"/>
              </a:rPr>
              <a:t> in </a:t>
            </a:r>
            <a:r>
              <a:rPr lang="en-US" altLang="zh-CN" sz="2800" b="1">
                <a:solidFill>
                  <a:schemeClr val="tx1"/>
                </a:solidFill>
                <a:ea typeface="宋体" panose="02010600030101010101" pitchFamily="2" charset="-122"/>
              </a:rPr>
              <a:t>R</a:t>
            </a:r>
            <a:r>
              <a:rPr lang="en-US" altLang="zh-CN" sz="2800" b="1" baseline="-25000">
                <a:solidFill>
                  <a:schemeClr val="tx1"/>
                </a:solidFill>
                <a:ea typeface="宋体" panose="02010600030101010101" pitchFamily="2" charset="-122"/>
              </a:rPr>
              <a:t>B</a:t>
            </a:r>
          </a:p>
          <a:p>
            <a:pPr>
              <a:lnSpc>
                <a:spcPct val="90000"/>
              </a:lnSpc>
            </a:pPr>
            <a:r>
              <a:rPr lang="en-US" altLang="zh-CN" sz="2800">
                <a:ea typeface="宋体" panose="02010600030101010101" pitchFamily="2" charset="-122"/>
              </a:rPr>
              <a:t>Run </a:t>
            </a:r>
            <a:r>
              <a:rPr lang="en-US" altLang="zh-CN" sz="2800" b="1">
                <a:solidFill>
                  <a:schemeClr val="tx1"/>
                </a:solidFill>
                <a:ea typeface="宋体" panose="02010600030101010101" pitchFamily="2" charset="-122"/>
              </a:rPr>
              <a:t>B</a:t>
            </a:r>
            <a:r>
              <a:rPr lang="en-US" altLang="zh-CN" sz="2800">
                <a:ea typeface="宋体" panose="02010600030101010101" pitchFamily="2" charset="-122"/>
              </a:rPr>
              <a:t> again until it is about to write to </a:t>
            </a:r>
            <a:r>
              <a:rPr lang="en-US" altLang="zh-CN" sz="2800" b="1">
                <a:solidFill>
                  <a:schemeClr val="tx1"/>
                </a:solidFill>
                <a:ea typeface="宋体" panose="02010600030101010101" pitchFamily="2" charset="-122"/>
              </a:rPr>
              <a:t>R</a:t>
            </a:r>
            <a:r>
              <a:rPr lang="en-US" altLang="zh-CN" sz="2800" b="1" baseline="-25000">
                <a:solidFill>
                  <a:schemeClr val="tx1"/>
                </a:solidFill>
                <a:ea typeface="宋体" panose="02010600030101010101" pitchFamily="2" charset="-122"/>
              </a:rPr>
              <a:t>B</a:t>
            </a:r>
          </a:p>
          <a:p>
            <a:pPr>
              <a:lnSpc>
                <a:spcPct val="90000"/>
              </a:lnSpc>
            </a:pPr>
            <a:r>
              <a:rPr lang="en-US" altLang="zh-CN" sz="2800">
                <a:ea typeface="宋体" panose="02010600030101010101" pitchFamily="2" charset="-122"/>
              </a:rPr>
              <a:t>Now we are done</a:t>
            </a:r>
            <a:endParaRPr lang="en-US" altLang="zh-CN" sz="2800" baseline="-25000">
              <a:solidFill>
                <a:srgbClr val="FF0000"/>
              </a:solidFill>
              <a:ea typeface="宋体" panose="02010600030101010101" pitchFamily="2" charset="-122"/>
            </a:endParaRPr>
          </a:p>
          <a:p>
            <a:pPr>
              <a:lnSpc>
                <a:spcPct val="90000"/>
              </a:lnSpc>
              <a:buFontTx/>
              <a:buNone/>
            </a:pPr>
            <a:endParaRPr lang="en-US" altLang="zh-CN" sz="2800" baseline="-25000">
              <a:solidFill>
                <a:srgbClr val="FF0000"/>
              </a:solidFill>
              <a:ea typeface="宋体" panose="02010600030101010101" pitchFamily="2" charset="-122"/>
            </a:endParaRPr>
          </a:p>
        </p:txBody>
      </p:sp>
      <p:sp>
        <p:nvSpPr>
          <p:cNvPr id="174086" name="Text Box 4">
            <a:extLst>
              <a:ext uri="{FF2B5EF4-FFF2-40B4-BE49-F238E27FC236}">
                <a16:creationId xmlns:a16="http://schemas.microsoft.com/office/drawing/2014/main" id="{B7FCBC19-E3FF-44B9-A479-EB41BFEC58B8}"/>
              </a:ext>
            </a:extLst>
          </p:cNvPr>
          <p:cNvSpPr txBox="1">
            <a:spLocks noChangeArrowheads="1"/>
          </p:cNvSpPr>
          <p:nvPr/>
        </p:nvSpPr>
        <p:spPr bwMode="auto">
          <a:xfrm>
            <a:off x="3851275" y="3790950"/>
            <a:ext cx="1533525" cy="461963"/>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bg1"/>
                </a:solidFill>
                <a:latin typeface="Arial" panose="020B0604020202020204" pitchFamily="34" charset="0"/>
                <a:ea typeface="宋体" panose="02010600030101010101" pitchFamily="2" charset="-122"/>
              </a:rPr>
              <a:t>Write(R</a:t>
            </a:r>
            <a:r>
              <a:rPr lang="en-US" altLang="zh-CN" sz="2400" baseline="-25000">
                <a:solidFill>
                  <a:schemeClr val="bg1"/>
                </a:solidFill>
                <a:latin typeface="Arial" panose="020B0604020202020204" pitchFamily="34" charset="0"/>
                <a:ea typeface="宋体" panose="02010600030101010101" pitchFamily="2" charset="-122"/>
              </a:rPr>
              <a:t>B</a:t>
            </a:r>
            <a:r>
              <a:rPr lang="en-US" altLang="zh-CN" sz="2400">
                <a:solidFill>
                  <a:schemeClr val="bg1"/>
                </a:solidFill>
                <a:latin typeface="Arial" panose="020B0604020202020204" pitchFamily="34" charset="0"/>
                <a:ea typeface="宋体" panose="02010600030101010101" pitchFamily="2" charset="-122"/>
              </a:rPr>
              <a:t>)</a:t>
            </a:r>
            <a:endParaRPr lang="en-US" altLang="zh-CN" sz="2400" baseline="-25000">
              <a:solidFill>
                <a:schemeClr val="bg1"/>
              </a:solidFill>
              <a:latin typeface="Arial" panose="020B0604020202020204" pitchFamily="34" charset="0"/>
              <a:ea typeface="宋体" panose="02010600030101010101" pitchFamily="2" charset="-122"/>
            </a:endParaRPr>
          </a:p>
        </p:txBody>
      </p:sp>
      <p:grpSp>
        <p:nvGrpSpPr>
          <p:cNvPr id="174087" name="Group 5">
            <a:extLst>
              <a:ext uri="{FF2B5EF4-FFF2-40B4-BE49-F238E27FC236}">
                <a16:creationId xmlns:a16="http://schemas.microsoft.com/office/drawing/2014/main" id="{9253985B-3BC4-4FF6-BC8E-04DB7ED47C9A}"/>
              </a:ext>
            </a:extLst>
          </p:cNvPr>
          <p:cNvGrpSpPr>
            <a:grpSpLocks/>
          </p:cNvGrpSpPr>
          <p:nvPr/>
        </p:nvGrpSpPr>
        <p:grpSpPr bwMode="auto">
          <a:xfrm>
            <a:off x="4273550" y="1922463"/>
            <a:ext cx="784225" cy="668337"/>
            <a:chOff x="1043" y="2546"/>
            <a:chExt cx="869" cy="740"/>
          </a:xfrm>
        </p:grpSpPr>
        <p:sp>
          <p:nvSpPr>
            <p:cNvPr id="174103" name="Freeform 6">
              <a:extLst>
                <a:ext uri="{FF2B5EF4-FFF2-40B4-BE49-F238E27FC236}">
                  <a16:creationId xmlns:a16="http://schemas.microsoft.com/office/drawing/2014/main" id="{7DBD681D-B375-4B9C-88A8-4E067DE6ED95}"/>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4104" name="Freeform 7">
              <a:extLst>
                <a:ext uri="{FF2B5EF4-FFF2-40B4-BE49-F238E27FC236}">
                  <a16:creationId xmlns:a16="http://schemas.microsoft.com/office/drawing/2014/main" id="{AA41D605-7646-423D-BE97-BDA462B96DEB}"/>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4105" name="Freeform 8">
              <a:extLst>
                <a:ext uri="{FF2B5EF4-FFF2-40B4-BE49-F238E27FC236}">
                  <a16:creationId xmlns:a16="http://schemas.microsoft.com/office/drawing/2014/main" id="{F8D57F5E-E39E-41AE-9740-A575F2198826}"/>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4106" name="Freeform 9">
              <a:extLst>
                <a:ext uri="{FF2B5EF4-FFF2-40B4-BE49-F238E27FC236}">
                  <a16:creationId xmlns:a16="http://schemas.microsoft.com/office/drawing/2014/main" id="{7F114B18-7138-4B93-B789-A20725543F65}"/>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4107" name="AutoShape 10">
              <a:extLst>
                <a:ext uri="{FF2B5EF4-FFF2-40B4-BE49-F238E27FC236}">
                  <a16:creationId xmlns:a16="http://schemas.microsoft.com/office/drawing/2014/main" id="{40A77419-9B0C-40D2-AC05-DB671233FD86}"/>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zh-CN" altLang="en-US"/>
            </a:p>
          </p:txBody>
        </p:sp>
        <p:sp>
          <p:nvSpPr>
            <p:cNvPr id="174108" name="Rectangle 11">
              <a:extLst>
                <a:ext uri="{FF2B5EF4-FFF2-40B4-BE49-F238E27FC236}">
                  <a16:creationId xmlns:a16="http://schemas.microsoft.com/office/drawing/2014/main" id="{8E401536-EF39-4BA6-8B4B-BAF5496C4A78}"/>
                </a:ext>
              </a:extLst>
            </p:cNvPr>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74109" name="Freeform 12">
              <a:extLst>
                <a:ext uri="{FF2B5EF4-FFF2-40B4-BE49-F238E27FC236}">
                  <a16:creationId xmlns:a16="http://schemas.microsoft.com/office/drawing/2014/main" id="{05F9EFCC-A103-458C-8E85-4E9BC66F7C46}"/>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4110" name="Freeform 13">
              <a:extLst>
                <a:ext uri="{FF2B5EF4-FFF2-40B4-BE49-F238E27FC236}">
                  <a16:creationId xmlns:a16="http://schemas.microsoft.com/office/drawing/2014/main" id="{F4EC9B39-DA89-4E4F-BE9C-F6692B63DDC5}"/>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74088" name="Rectangle 14">
            <a:extLst>
              <a:ext uri="{FF2B5EF4-FFF2-40B4-BE49-F238E27FC236}">
                <a16:creationId xmlns:a16="http://schemas.microsoft.com/office/drawing/2014/main" id="{1A3398CC-8571-453C-A5B1-D2A0FC8BB2CB}"/>
              </a:ext>
            </a:extLst>
          </p:cNvPr>
          <p:cNvSpPr>
            <a:spLocks noChangeArrowheads="1"/>
          </p:cNvSpPr>
          <p:nvPr/>
        </p:nvSpPr>
        <p:spPr bwMode="auto">
          <a:xfrm>
            <a:off x="4445000" y="1997075"/>
            <a:ext cx="442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B</a:t>
            </a:r>
          </a:p>
        </p:txBody>
      </p:sp>
      <p:sp>
        <p:nvSpPr>
          <p:cNvPr id="174089" name="Text Box 15">
            <a:extLst>
              <a:ext uri="{FF2B5EF4-FFF2-40B4-BE49-F238E27FC236}">
                <a16:creationId xmlns:a16="http://schemas.microsoft.com/office/drawing/2014/main" id="{CF10049A-F1FA-43D0-AE6D-CD5A2D48A3B5}"/>
              </a:ext>
            </a:extLst>
          </p:cNvPr>
          <p:cNvSpPr txBox="1">
            <a:spLocks noChangeArrowheads="1"/>
          </p:cNvSpPr>
          <p:nvPr/>
        </p:nvSpPr>
        <p:spPr bwMode="auto">
          <a:xfrm>
            <a:off x="1495425" y="3802063"/>
            <a:ext cx="1536700" cy="461962"/>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bg1"/>
                </a:solidFill>
                <a:latin typeface="Arial" panose="020B0604020202020204" pitchFamily="34" charset="0"/>
                <a:ea typeface="宋体" panose="02010600030101010101" pitchFamily="2" charset="-122"/>
              </a:rPr>
              <a:t>Write(R</a:t>
            </a:r>
            <a:r>
              <a:rPr lang="en-US" altLang="zh-CN" sz="2400" baseline="-25000">
                <a:solidFill>
                  <a:schemeClr val="bg1"/>
                </a:solidFill>
                <a:latin typeface="Arial" panose="020B0604020202020204" pitchFamily="34" charset="0"/>
                <a:ea typeface="宋体" panose="02010600030101010101" pitchFamily="2" charset="-122"/>
              </a:rPr>
              <a:t>A</a:t>
            </a:r>
            <a:r>
              <a:rPr lang="en-US" altLang="zh-CN" sz="2400">
                <a:solidFill>
                  <a:schemeClr val="bg1"/>
                </a:solidFill>
                <a:latin typeface="Arial" panose="020B0604020202020204" pitchFamily="34" charset="0"/>
                <a:ea typeface="宋体" panose="02010600030101010101" pitchFamily="2" charset="-122"/>
              </a:rPr>
              <a:t>)</a:t>
            </a:r>
            <a:endParaRPr lang="en-US" altLang="zh-CN" sz="2400" baseline="-25000">
              <a:solidFill>
                <a:schemeClr val="bg1"/>
              </a:solidFill>
              <a:latin typeface="Arial" panose="020B0604020202020204" pitchFamily="34" charset="0"/>
              <a:ea typeface="宋体" panose="02010600030101010101" pitchFamily="2" charset="-122"/>
            </a:endParaRPr>
          </a:p>
        </p:txBody>
      </p:sp>
      <p:sp>
        <p:nvSpPr>
          <p:cNvPr id="174090" name="Line 16">
            <a:extLst>
              <a:ext uri="{FF2B5EF4-FFF2-40B4-BE49-F238E27FC236}">
                <a16:creationId xmlns:a16="http://schemas.microsoft.com/office/drawing/2014/main" id="{ED3583CA-F9C7-4DA5-B74B-FCE74300CB60}"/>
              </a:ext>
            </a:extLst>
          </p:cNvPr>
          <p:cNvSpPr>
            <a:spLocks noChangeShapeType="1"/>
          </p:cNvSpPr>
          <p:nvPr/>
        </p:nvSpPr>
        <p:spPr bwMode="auto">
          <a:xfrm>
            <a:off x="2320925" y="2697163"/>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74091" name="Group 17">
            <a:extLst>
              <a:ext uri="{FF2B5EF4-FFF2-40B4-BE49-F238E27FC236}">
                <a16:creationId xmlns:a16="http://schemas.microsoft.com/office/drawing/2014/main" id="{34A0F7BC-5F98-470D-8CC3-F76B8D6B120E}"/>
              </a:ext>
            </a:extLst>
          </p:cNvPr>
          <p:cNvGrpSpPr>
            <a:grpSpLocks/>
          </p:cNvGrpSpPr>
          <p:nvPr/>
        </p:nvGrpSpPr>
        <p:grpSpPr bwMode="auto">
          <a:xfrm>
            <a:off x="1928813" y="1920875"/>
            <a:ext cx="784225" cy="668338"/>
            <a:chOff x="1215" y="1131"/>
            <a:chExt cx="494" cy="421"/>
          </a:xfrm>
        </p:grpSpPr>
        <p:grpSp>
          <p:nvGrpSpPr>
            <p:cNvPr id="174093" name="Group 18">
              <a:extLst>
                <a:ext uri="{FF2B5EF4-FFF2-40B4-BE49-F238E27FC236}">
                  <a16:creationId xmlns:a16="http://schemas.microsoft.com/office/drawing/2014/main" id="{2E645A22-45B9-4164-B6E7-6B0AF2D43A1E}"/>
                </a:ext>
              </a:extLst>
            </p:cNvPr>
            <p:cNvGrpSpPr>
              <a:grpSpLocks/>
            </p:cNvGrpSpPr>
            <p:nvPr/>
          </p:nvGrpSpPr>
          <p:grpSpPr bwMode="auto">
            <a:xfrm>
              <a:off x="1215" y="1131"/>
              <a:ext cx="494" cy="421"/>
              <a:chOff x="1043" y="2546"/>
              <a:chExt cx="869" cy="740"/>
            </a:xfrm>
          </p:grpSpPr>
          <p:sp>
            <p:nvSpPr>
              <p:cNvPr id="174095" name="Freeform 19">
                <a:extLst>
                  <a:ext uri="{FF2B5EF4-FFF2-40B4-BE49-F238E27FC236}">
                    <a16:creationId xmlns:a16="http://schemas.microsoft.com/office/drawing/2014/main" id="{BDE5CD69-6609-4817-B8BE-586B890CAADE}"/>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4096" name="Freeform 20">
                <a:extLst>
                  <a:ext uri="{FF2B5EF4-FFF2-40B4-BE49-F238E27FC236}">
                    <a16:creationId xmlns:a16="http://schemas.microsoft.com/office/drawing/2014/main" id="{73777B5C-9B35-4797-8C80-A06A1DE94F92}"/>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4097" name="Freeform 21">
                <a:extLst>
                  <a:ext uri="{FF2B5EF4-FFF2-40B4-BE49-F238E27FC236}">
                    <a16:creationId xmlns:a16="http://schemas.microsoft.com/office/drawing/2014/main" id="{0BFA2F15-BE65-4081-9E98-67CA1068F931}"/>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4098" name="Freeform 22">
                <a:extLst>
                  <a:ext uri="{FF2B5EF4-FFF2-40B4-BE49-F238E27FC236}">
                    <a16:creationId xmlns:a16="http://schemas.microsoft.com/office/drawing/2014/main" id="{B45DFA84-5E3F-406D-A30F-26E243B3FDCF}"/>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4099" name="AutoShape 23">
                <a:extLst>
                  <a:ext uri="{FF2B5EF4-FFF2-40B4-BE49-F238E27FC236}">
                    <a16:creationId xmlns:a16="http://schemas.microsoft.com/office/drawing/2014/main" id="{5F59D6DD-C5BD-4A9B-BE07-E834FCAE0550}"/>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zh-CN" altLang="en-US"/>
              </a:p>
            </p:txBody>
          </p:sp>
          <p:sp>
            <p:nvSpPr>
              <p:cNvPr id="174100" name="Rectangle 24">
                <a:extLst>
                  <a:ext uri="{FF2B5EF4-FFF2-40B4-BE49-F238E27FC236}">
                    <a16:creationId xmlns:a16="http://schemas.microsoft.com/office/drawing/2014/main" id="{73BBE32D-F129-496C-9040-A358727A41FA}"/>
                  </a:ext>
                </a:extLst>
              </p:cNvPr>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74101" name="Freeform 25">
                <a:extLst>
                  <a:ext uri="{FF2B5EF4-FFF2-40B4-BE49-F238E27FC236}">
                    <a16:creationId xmlns:a16="http://schemas.microsoft.com/office/drawing/2014/main" id="{6C723C24-DE56-4826-95CD-578F34C85C68}"/>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4102" name="Freeform 26">
                <a:extLst>
                  <a:ext uri="{FF2B5EF4-FFF2-40B4-BE49-F238E27FC236}">
                    <a16:creationId xmlns:a16="http://schemas.microsoft.com/office/drawing/2014/main" id="{6078F97C-1E58-441D-B5F3-0F444C3D0D83}"/>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74094" name="Rectangle 27">
              <a:extLst>
                <a:ext uri="{FF2B5EF4-FFF2-40B4-BE49-F238E27FC236}">
                  <a16:creationId xmlns:a16="http://schemas.microsoft.com/office/drawing/2014/main" id="{B317E113-D9E0-4222-8B88-ED903020AF6C}"/>
                </a:ext>
              </a:extLst>
            </p:cNvPr>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A</a:t>
              </a:r>
            </a:p>
          </p:txBody>
        </p:sp>
      </p:grpSp>
      <p:sp>
        <p:nvSpPr>
          <p:cNvPr id="174092" name="Line 28">
            <a:extLst>
              <a:ext uri="{FF2B5EF4-FFF2-40B4-BE49-F238E27FC236}">
                <a16:creationId xmlns:a16="http://schemas.microsoft.com/office/drawing/2014/main" id="{B37D1604-5F81-4A32-8BEC-60FDA985E957}"/>
              </a:ext>
            </a:extLst>
          </p:cNvPr>
          <p:cNvSpPr>
            <a:spLocks noChangeShapeType="1"/>
          </p:cNvSpPr>
          <p:nvPr/>
        </p:nvSpPr>
        <p:spPr bwMode="auto">
          <a:xfrm>
            <a:off x="4667250" y="2698750"/>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Footer Placeholder 3">
            <a:extLst>
              <a:ext uri="{FF2B5EF4-FFF2-40B4-BE49-F238E27FC236}">
                <a16:creationId xmlns:a16="http://schemas.microsoft.com/office/drawing/2014/main" id="{1869171F-47CA-4571-8418-6DD37B800CF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75107" name="Slide Number Placeholder 4">
            <a:extLst>
              <a:ext uri="{FF2B5EF4-FFF2-40B4-BE49-F238E27FC236}">
                <a16:creationId xmlns:a16="http://schemas.microsoft.com/office/drawing/2014/main" id="{450A48AE-F5B5-46AC-BC6B-8948932BBFA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81BABC72-0676-465D-B5D0-F943E3CC85AA}" type="slidenum">
              <a:rPr lang="ar-SA" altLang="zh-CN" sz="1400" b="0">
                <a:solidFill>
                  <a:schemeClr val="tx1"/>
                </a:solidFill>
                <a:latin typeface="Arial" panose="020B0604020202020204" pitchFamily="34" charset="0"/>
              </a:rPr>
              <a:pPr/>
              <a:t>166</a:t>
            </a:fld>
            <a:endParaRPr lang="en-US" altLang="zh-CN" sz="1400" b="0">
              <a:solidFill>
                <a:schemeClr val="tx1"/>
              </a:solidFill>
              <a:latin typeface="Arial" panose="020B0604020202020204" pitchFamily="34" charset="0"/>
              <a:ea typeface="宋体" panose="02010600030101010101" pitchFamily="2" charset="-122"/>
            </a:endParaRPr>
          </a:p>
        </p:txBody>
      </p:sp>
      <p:sp>
        <p:nvSpPr>
          <p:cNvPr id="175108" name="Rectangle 2">
            <a:extLst>
              <a:ext uri="{FF2B5EF4-FFF2-40B4-BE49-F238E27FC236}">
                <a16:creationId xmlns:a16="http://schemas.microsoft.com/office/drawing/2014/main" id="{B0B459B3-3FA5-44B2-B84A-D7F0218646BA}"/>
              </a:ext>
            </a:extLst>
          </p:cNvPr>
          <p:cNvSpPr>
            <a:spLocks noGrp="1" noChangeArrowheads="1"/>
          </p:cNvSpPr>
          <p:nvPr>
            <p:ph type="title"/>
          </p:nvPr>
        </p:nvSpPr>
        <p:spPr>
          <a:xfrm>
            <a:off x="685800" y="304800"/>
            <a:ext cx="7772400" cy="1143000"/>
          </a:xfrm>
        </p:spPr>
        <p:txBody>
          <a:bodyPr/>
          <a:lstStyle/>
          <a:p>
            <a:r>
              <a:rPr lang="en-US" altLang="zh-CN" sz="4000">
                <a:ea typeface="宋体" panose="02010600030101010101" pitchFamily="2" charset="-122"/>
              </a:rPr>
              <a:t>Inductively We Can Show </a:t>
            </a:r>
          </a:p>
        </p:txBody>
      </p:sp>
      <p:sp>
        <p:nvSpPr>
          <p:cNvPr id="175109" name="Rectangle 3">
            <a:extLst>
              <a:ext uri="{FF2B5EF4-FFF2-40B4-BE49-F238E27FC236}">
                <a16:creationId xmlns:a16="http://schemas.microsoft.com/office/drawing/2014/main" id="{44AAD925-D3D8-4E80-8380-C767DB9A7AD4}"/>
              </a:ext>
            </a:extLst>
          </p:cNvPr>
          <p:cNvSpPr>
            <a:spLocks noGrp="1" noChangeArrowheads="1"/>
          </p:cNvSpPr>
          <p:nvPr>
            <p:ph type="body" idx="1"/>
          </p:nvPr>
        </p:nvSpPr>
        <p:spPr>
          <a:xfrm>
            <a:off x="639763" y="4271963"/>
            <a:ext cx="8504237" cy="1555750"/>
          </a:xfrm>
        </p:spPr>
        <p:txBody>
          <a:bodyPr/>
          <a:lstStyle/>
          <a:p>
            <a:pPr>
              <a:lnSpc>
                <a:spcPct val="90000"/>
              </a:lnSpc>
            </a:pPr>
            <a:r>
              <a:rPr lang="en-US" altLang="zh-CN">
                <a:ea typeface="宋体" panose="02010600030101010101" pitchFamily="2" charset="-122"/>
              </a:rPr>
              <a:t>There is a covering state</a:t>
            </a:r>
          </a:p>
          <a:p>
            <a:pPr lvl="1">
              <a:lnSpc>
                <a:spcPct val="90000"/>
              </a:lnSpc>
            </a:pPr>
            <a:r>
              <a:rPr lang="en-US" altLang="zh-CN">
                <a:ea typeface="宋体" panose="02010600030101010101" pitchFamily="2" charset="-122"/>
              </a:rPr>
              <a:t>Where </a:t>
            </a:r>
            <a:r>
              <a:rPr lang="en-US" altLang="zh-CN" b="1">
                <a:solidFill>
                  <a:schemeClr val="tx1"/>
                </a:solidFill>
                <a:ea typeface="宋体" panose="02010600030101010101" pitchFamily="2" charset="-122"/>
              </a:rPr>
              <a:t>k</a:t>
            </a:r>
            <a:r>
              <a:rPr lang="en-US" altLang="zh-CN">
                <a:ea typeface="宋体" panose="02010600030101010101" pitchFamily="2" charset="-122"/>
              </a:rPr>
              <a:t> threads not in CS cover </a:t>
            </a:r>
            <a:r>
              <a:rPr lang="en-US" altLang="zh-CN" b="1">
                <a:solidFill>
                  <a:schemeClr val="tx1"/>
                </a:solidFill>
                <a:ea typeface="宋体" panose="02010600030101010101" pitchFamily="2" charset="-122"/>
              </a:rPr>
              <a:t>k</a:t>
            </a:r>
            <a:r>
              <a:rPr lang="en-US" altLang="zh-CN">
                <a:ea typeface="宋体" panose="02010600030101010101" pitchFamily="2" charset="-122"/>
              </a:rPr>
              <a:t> distinct registers</a:t>
            </a:r>
          </a:p>
          <a:p>
            <a:pPr lvl="1">
              <a:lnSpc>
                <a:spcPct val="90000"/>
              </a:lnSpc>
            </a:pPr>
            <a:r>
              <a:rPr lang="en-US" altLang="zh-CN">
                <a:ea typeface="宋体" panose="02010600030101010101" pitchFamily="2" charset="-122"/>
              </a:rPr>
              <a:t>Proof follows when </a:t>
            </a:r>
            <a:r>
              <a:rPr lang="en-US" altLang="zh-CN" b="1">
                <a:solidFill>
                  <a:schemeClr val="tx1"/>
                </a:solidFill>
                <a:ea typeface="宋体" panose="02010600030101010101" pitchFamily="2" charset="-122"/>
              </a:rPr>
              <a:t>k = N-1</a:t>
            </a:r>
            <a:endParaRPr lang="en-US" altLang="zh-CN" b="1">
              <a:ea typeface="宋体" panose="02010600030101010101" pitchFamily="2" charset="-122"/>
            </a:endParaRPr>
          </a:p>
        </p:txBody>
      </p:sp>
      <p:sp>
        <p:nvSpPr>
          <p:cNvPr id="175110" name="Text Box 4">
            <a:extLst>
              <a:ext uri="{FF2B5EF4-FFF2-40B4-BE49-F238E27FC236}">
                <a16:creationId xmlns:a16="http://schemas.microsoft.com/office/drawing/2014/main" id="{0E4AC0CB-3028-4B5E-B7C0-1E48F3AB7F38}"/>
              </a:ext>
            </a:extLst>
          </p:cNvPr>
          <p:cNvSpPr txBox="1">
            <a:spLocks noChangeArrowheads="1"/>
          </p:cNvSpPr>
          <p:nvPr/>
        </p:nvSpPr>
        <p:spPr bwMode="auto">
          <a:xfrm>
            <a:off x="3735388" y="3414713"/>
            <a:ext cx="1533525" cy="461962"/>
          </a:xfrm>
          <a:prstGeom prst="rect">
            <a:avLst/>
          </a:prstGeom>
          <a:solidFill>
            <a:schemeClr val="accent2">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bg1"/>
                </a:solidFill>
                <a:latin typeface="Arial" panose="020B0604020202020204" pitchFamily="34" charset="0"/>
                <a:ea typeface="宋体" panose="02010600030101010101" pitchFamily="2" charset="-122"/>
              </a:rPr>
              <a:t>Write(R</a:t>
            </a:r>
            <a:r>
              <a:rPr lang="en-US" altLang="zh-CN" sz="2400" baseline="-25000">
                <a:solidFill>
                  <a:schemeClr val="bg1"/>
                </a:solidFill>
                <a:latin typeface="Arial" panose="020B0604020202020204" pitchFamily="34" charset="0"/>
                <a:ea typeface="宋体" panose="02010600030101010101" pitchFamily="2" charset="-122"/>
              </a:rPr>
              <a:t>B</a:t>
            </a:r>
            <a:r>
              <a:rPr lang="en-US" altLang="zh-CN" sz="2400">
                <a:solidFill>
                  <a:schemeClr val="bg1"/>
                </a:solidFill>
                <a:latin typeface="Arial" panose="020B0604020202020204" pitchFamily="34" charset="0"/>
                <a:ea typeface="宋体" panose="02010600030101010101" pitchFamily="2" charset="-122"/>
              </a:rPr>
              <a:t>)</a:t>
            </a:r>
            <a:endParaRPr lang="en-US" altLang="zh-CN" sz="2400" baseline="-25000">
              <a:solidFill>
                <a:schemeClr val="bg1"/>
              </a:solidFill>
              <a:latin typeface="Arial" panose="020B0604020202020204" pitchFamily="34" charset="0"/>
              <a:ea typeface="宋体" panose="02010600030101010101" pitchFamily="2" charset="-122"/>
            </a:endParaRPr>
          </a:p>
        </p:txBody>
      </p:sp>
      <p:grpSp>
        <p:nvGrpSpPr>
          <p:cNvPr id="175111" name="Group 5">
            <a:extLst>
              <a:ext uri="{FF2B5EF4-FFF2-40B4-BE49-F238E27FC236}">
                <a16:creationId xmlns:a16="http://schemas.microsoft.com/office/drawing/2014/main" id="{A1EFDB2D-9D73-484E-80A3-6CFBA99CAAFC}"/>
              </a:ext>
            </a:extLst>
          </p:cNvPr>
          <p:cNvGrpSpPr>
            <a:grpSpLocks/>
          </p:cNvGrpSpPr>
          <p:nvPr/>
        </p:nvGrpSpPr>
        <p:grpSpPr bwMode="auto">
          <a:xfrm>
            <a:off x="4157663" y="1546225"/>
            <a:ext cx="784225" cy="668338"/>
            <a:chOff x="1043" y="2546"/>
            <a:chExt cx="869" cy="740"/>
          </a:xfrm>
        </p:grpSpPr>
        <p:sp>
          <p:nvSpPr>
            <p:cNvPr id="175139" name="Freeform 6">
              <a:extLst>
                <a:ext uri="{FF2B5EF4-FFF2-40B4-BE49-F238E27FC236}">
                  <a16:creationId xmlns:a16="http://schemas.microsoft.com/office/drawing/2014/main" id="{821E9A95-4FF1-4BB2-BE99-26C8B1F071D5}"/>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5140" name="Freeform 7">
              <a:extLst>
                <a:ext uri="{FF2B5EF4-FFF2-40B4-BE49-F238E27FC236}">
                  <a16:creationId xmlns:a16="http://schemas.microsoft.com/office/drawing/2014/main" id="{ADAD6334-6327-4F83-8C08-2B02AB7EBB0E}"/>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5141" name="Freeform 8">
              <a:extLst>
                <a:ext uri="{FF2B5EF4-FFF2-40B4-BE49-F238E27FC236}">
                  <a16:creationId xmlns:a16="http://schemas.microsoft.com/office/drawing/2014/main" id="{D2DCD845-F7A2-483B-B1D8-E9CFA59AC458}"/>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5142" name="Freeform 9">
              <a:extLst>
                <a:ext uri="{FF2B5EF4-FFF2-40B4-BE49-F238E27FC236}">
                  <a16:creationId xmlns:a16="http://schemas.microsoft.com/office/drawing/2014/main" id="{EE3057AA-BCFF-421D-A3DE-B52B07266665}"/>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5143" name="AutoShape 10">
              <a:extLst>
                <a:ext uri="{FF2B5EF4-FFF2-40B4-BE49-F238E27FC236}">
                  <a16:creationId xmlns:a16="http://schemas.microsoft.com/office/drawing/2014/main" id="{AAC2E473-6788-4DF6-9E21-5BA838E83D17}"/>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zh-CN" altLang="en-US"/>
            </a:p>
          </p:txBody>
        </p:sp>
        <p:sp>
          <p:nvSpPr>
            <p:cNvPr id="175144" name="Rectangle 11">
              <a:extLst>
                <a:ext uri="{FF2B5EF4-FFF2-40B4-BE49-F238E27FC236}">
                  <a16:creationId xmlns:a16="http://schemas.microsoft.com/office/drawing/2014/main" id="{734FA2C3-CDB2-4BF7-BC18-687B7761E00D}"/>
                </a:ext>
              </a:extLst>
            </p:cNvPr>
            <p:cNvSpPr>
              <a:spLocks noChangeArrowheads="1"/>
            </p:cNvSpPr>
            <p:nvPr/>
          </p:nvSpPr>
          <p:spPr bwMode="auto">
            <a:xfrm>
              <a:off x="1163" y="3110"/>
              <a:ext cx="657" cy="157"/>
            </a:xfrm>
            <a:prstGeom prst="rect">
              <a:avLst/>
            </a:prstGeom>
            <a:solidFill>
              <a:schemeClr val="accent2"/>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75145" name="Freeform 12">
              <a:extLst>
                <a:ext uri="{FF2B5EF4-FFF2-40B4-BE49-F238E27FC236}">
                  <a16:creationId xmlns:a16="http://schemas.microsoft.com/office/drawing/2014/main" id="{67052B77-CB8D-4E4A-8EA4-98B75F90CEB3}"/>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5146" name="Freeform 13">
              <a:extLst>
                <a:ext uri="{FF2B5EF4-FFF2-40B4-BE49-F238E27FC236}">
                  <a16:creationId xmlns:a16="http://schemas.microsoft.com/office/drawing/2014/main" id="{D62A57C5-434B-4504-8D1D-A8B9DEFE37D5}"/>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75112" name="Rectangle 14">
            <a:extLst>
              <a:ext uri="{FF2B5EF4-FFF2-40B4-BE49-F238E27FC236}">
                <a16:creationId xmlns:a16="http://schemas.microsoft.com/office/drawing/2014/main" id="{6F0E134F-26D0-4FBF-8C81-9D4FD9D0EDA7}"/>
              </a:ext>
            </a:extLst>
          </p:cNvPr>
          <p:cNvSpPr>
            <a:spLocks noChangeArrowheads="1"/>
          </p:cNvSpPr>
          <p:nvPr/>
        </p:nvSpPr>
        <p:spPr bwMode="auto">
          <a:xfrm>
            <a:off x="4329113" y="1620838"/>
            <a:ext cx="442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B</a:t>
            </a:r>
          </a:p>
        </p:txBody>
      </p:sp>
      <p:grpSp>
        <p:nvGrpSpPr>
          <p:cNvPr id="175113" name="Group 15">
            <a:extLst>
              <a:ext uri="{FF2B5EF4-FFF2-40B4-BE49-F238E27FC236}">
                <a16:creationId xmlns:a16="http://schemas.microsoft.com/office/drawing/2014/main" id="{1DB888E6-8221-4912-92A0-9BBBE35A8FFE}"/>
              </a:ext>
            </a:extLst>
          </p:cNvPr>
          <p:cNvGrpSpPr>
            <a:grpSpLocks/>
          </p:cNvGrpSpPr>
          <p:nvPr/>
        </p:nvGrpSpPr>
        <p:grpSpPr bwMode="auto">
          <a:xfrm>
            <a:off x="6513513" y="1609725"/>
            <a:ext cx="784225" cy="668338"/>
            <a:chOff x="1043" y="2546"/>
            <a:chExt cx="869" cy="740"/>
          </a:xfrm>
        </p:grpSpPr>
        <p:sp>
          <p:nvSpPr>
            <p:cNvPr id="175131" name="Freeform 16">
              <a:extLst>
                <a:ext uri="{FF2B5EF4-FFF2-40B4-BE49-F238E27FC236}">
                  <a16:creationId xmlns:a16="http://schemas.microsoft.com/office/drawing/2014/main" id="{B4F97AF4-E8C9-43ED-96B6-300068B5E904}"/>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5132" name="Freeform 17">
              <a:extLst>
                <a:ext uri="{FF2B5EF4-FFF2-40B4-BE49-F238E27FC236}">
                  <a16:creationId xmlns:a16="http://schemas.microsoft.com/office/drawing/2014/main" id="{46267F51-02E8-4E98-8910-84A788A5FC61}"/>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5133" name="Freeform 18">
              <a:extLst>
                <a:ext uri="{FF2B5EF4-FFF2-40B4-BE49-F238E27FC236}">
                  <a16:creationId xmlns:a16="http://schemas.microsoft.com/office/drawing/2014/main" id="{7F26E7CF-EE71-42A7-91EC-7495F796BDED}"/>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5134" name="Freeform 19">
              <a:extLst>
                <a:ext uri="{FF2B5EF4-FFF2-40B4-BE49-F238E27FC236}">
                  <a16:creationId xmlns:a16="http://schemas.microsoft.com/office/drawing/2014/main" id="{BF7088E2-9D9B-4572-9159-4D54EF88C308}"/>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5135" name="AutoShape 20">
              <a:extLst>
                <a:ext uri="{FF2B5EF4-FFF2-40B4-BE49-F238E27FC236}">
                  <a16:creationId xmlns:a16="http://schemas.microsoft.com/office/drawing/2014/main" id="{7861A1E9-37EE-475C-8D16-0F1D54EA4A91}"/>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38100">
              <a:solidFill>
                <a:schemeClr val="tx1"/>
              </a:solidFill>
              <a:miter lim="800000"/>
              <a:headEnd/>
              <a:tailEnd/>
            </a:ln>
          </p:spPr>
          <p:txBody>
            <a:bodyPr wrap="none" anchor="ctr"/>
            <a:lstStyle/>
            <a:p>
              <a:endParaRPr lang="zh-CN" altLang="en-US"/>
            </a:p>
          </p:txBody>
        </p:sp>
        <p:sp>
          <p:nvSpPr>
            <p:cNvPr id="175136" name="Rectangle 21">
              <a:extLst>
                <a:ext uri="{FF2B5EF4-FFF2-40B4-BE49-F238E27FC236}">
                  <a16:creationId xmlns:a16="http://schemas.microsoft.com/office/drawing/2014/main" id="{215477FD-889E-4F0F-B7CA-355E4B36995A}"/>
                </a:ext>
              </a:extLst>
            </p:cNvPr>
            <p:cNvSpPr>
              <a:spLocks noChangeArrowheads="1"/>
            </p:cNvSpPr>
            <p:nvPr/>
          </p:nvSpPr>
          <p:spPr bwMode="auto">
            <a:xfrm>
              <a:off x="1163" y="3110"/>
              <a:ext cx="657" cy="157"/>
            </a:xfrm>
            <a:prstGeom prst="rect">
              <a:avLst/>
            </a:prstGeom>
            <a:solidFill>
              <a:schemeClr val="accent1"/>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75137" name="Freeform 22">
              <a:extLst>
                <a:ext uri="{FF2B5EF4-FFF2-40B4-BE49-F238E27FC236}">
                  <a16:creationId xmlns:a16="http://schemas.microsoft.com/office/drawing/2014/main" id="{1F26DC66-5C6B-4E9C-91E1-D214C00ECB92}"/>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5138" name="Freeform 23">
              <a:extLst>
                <a:ext uri="{FF2B5EF4-FFF2-40B4-BE49-F238E27FC236}">
                  <a16:creationId xmlns:a16="http://schemas.microsoft.com/office/drawing/2014/main" id="{2DF27538-5AFB-4074-9E75-8F418C9A11D6}"/>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75114" name="Text Box 24">
            <a:extLst>
              <a:ext uri="{FF2B5EF4-FFF2-40B4-BE49-F238E27FC236}">
                <a16:creationId xmlns:a16="http://schemas.microsoft.com/office/drawing/2014/main" id="{1EE3A99F-7C88-46E3-83D9-9FF9D1B8DDEE}"/>
              </a:ext>
            </a:extLst>
          </p:cNvPr>
          <p:cNvSpPr txBox="1">
            <a:spLocks noChangeArrowheads="1"/>
          </p:cNvSpPr>
          <p:nvPr/>
        </p:nvSpPr>
        <p:spPr bwMode="auto">
          <a:xfrm>
            <a:off x="6092825" y="3417888"/>
            <a:ext cx="1533525" cy="461962"/>
          </a:xfrm>
          <a:prstGeom prst="rect">
            <a:avLst/>
          </a:prstGeom>
          <a:solidFill>
            <a:schemeClr val="accent1">
              <a:alpha val="50195"/>
            </a:scheme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bg1"/>
                </a:solidFill>
                <a:latin typeface="Arial" panose="020B0604020202020204" pitchFamily="34" charset="0"/>
                <a:ea typeface="宋体" panose="02010600030101010101" pitchFamily="2" charset="-122"/>
              </a:rPr>
              <a:t>Write(R</a:t>
            </a:r>
            <a:r>
              <a:rPr lang="en-US" altLang="zh-CN" sz="2400" baseline="-25000">
                <a:solidFill>
                  <a:schemeClr val="bg1"/>
                </a:solidFill>
                <a:latin typeface="Arial" panose="020B0604020202020204" pitchFamily="34" charset="0"/>
                <a:ea typeface="宋体" panose="02010600030101010101" pitchFamily="2" charset="-122"/>
              </a:rPr>
              <a:t>C</a:t>
            </a:r>
            <a:r>
              <a:rPr lang="en-US" altLang="zh-CN" sz="2400">
                <a:solidFill>
                  <a:schemeClr val="bg1"/>
                </a:solidFill>
                <a:latin typeface="Arial" panose="020B0604020202020204" pitchFamily="34" charset="0"/>
                <a:ea typeface="宋体" panose="02010600030101010101" pitchFamily="2" charset="-122"/>
              </a:rPr>
              <a:t>)</a:t>
            </a:r>
            <a:endParaRPr lang="en-US" altLang="zh-CN" sz="2400" baseline="-25000">
              <a:solidFill>
                <a:schemeClr val="bg1"/>
              </a:solidFill>
              <a:latin typeface="Arial" panose="020B0604020202020204" pitchFamily="34" charset="0"/>
              <a:ea typeface="宋体" panose="02010600030101010101" pitchFamily="2" charset="-122"/>
            </a:endParaRPr>
          </a:p>
        </p:txBody>
      </p:sp>
      <p:sp>
        <p:nvSpPr>
          <p:cNvPr id="175115" name="Rectangle 25">
            <a:extLst>
              <a:ext uri="{FF2B5EF4-FFF2-40B4-BE49-F238E27FC236}">
                <a16:creationId xmlns:a16="http://schemas.microsoft.com/office/drawing/2014/main" id="{3859A9D7-B074-43E8-9021-79538CFDC535}"/>
              </a:ext>
            </a:extLst>
          </p:cNvPr>
          <p:cNvSpPr>
            <a:spLocks noChangeArrowheads="1"/>
          </p:cNvSpPr>
          <p:nvPr/>
        </p:nvSpPr>
        <p:spPr bwMode="auto">
          <a:xfrm>
            <a:off x="6684963" y="1620838"/>
            <a:ext cx="442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C</a:t>
            </a:r>
          </a:p>
        </p:txBody>
      </p:sp>
      <p:sp>
        <p:nvSpPr>
          <p:cNvPr id="175116" name="Text Box 26">
            <a:extLst>
              <a:ext uri="{FF2B5EF4-FFF2-40B4-BE49-F238E27FC236}">
                <a16:creationId xmlns:a16="http://schemas.microsoft.com/office/drawing/2014/main" id="{27420019-243F-4F56-BC90-32A4B59D296B}"/>
              </a:ext>
            </a:extLst>
          </p:cNvPr>
          <p:cNvSpPr txBox="1">
            <a:spLocks noChangeArrowheads="1"/>
          </p:cNvSpPr>
          <p:nvPr/>
        </p:nvSpPr>
        <p:spPr bwMode="auto">
          <a:xfrm>
            <a:off x="1379538" y="3425825"/>
            <a:ext cx="1536700" cy="461963"/>
          </a:xfrm>
          <a:prstGeom prst="rect">
            <a:avLst/>
          </a:prstGeom>
          <a:solidFill>
            <a:srgbClr val="FF0000">
              <a:alpha val="50195"/>
            </a:srgbClr>
          </a:solidFill>
          <a:ln w="38100">
            <a:solidFill>
              <a:schemeClr val="tx1"/>
            </a:solidFill>
            <a:miter lim="800000"/>
            <a:headEnd/>
            <a:tailEnd/>
          </a:ln>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bg1"/>
                </a:solidFill>
                <a:latin typeface="Arial" panose="020B0604020202020204" pitchFamily="34" charset="0"/>
                <a:ea typeface="宋体" panose="02010600030101010101" pitchFamily="2" charset="-122"/>
              </a:rPr>
              <a:t>Write(R</a:t>
            </a:r>
            <a:r>
              <a:rPr lang="en-US" altLang="zh-CN" sz="2400" baseline="-25000">
                <a:solidFill>
                  <a:schemeClr val="bg1"/>
                </a:solidFill>
                <a:latin typeface="Arial" panose="020B0604020202020204" pitchFamily="34" charset="0"/>
                <a:ea typeface="宋体" panose="02010600030101010101" pitchFamily="2" charset="-122"/>
              </a:rPr>
              <a:t>A</a:t>
            </a:r>
            <a:r>
              <a:rPr lang="en-US" altLang="zh-CN" sz="2400">
                <a:solidFill>
                  <a:schemeClr val="bg1"/>
                </a:solidFill>
                <a:latin typeface="Arial" panose="020B0604020202020204" pitchFamily="34" charset="0"/>
                <a:ea typeface="宋体" panose="02010600030101010101" pitchFamily="2" charset="-122"/>
              </a:rPr>
              <a:t>)</a:t>
            </a:r>
            <a:endParaRPr lang="en-US" altLang="zh-CN" sz="2400" baseline="-25000">
              <a:solidFill>
                <a:schemeClr val="bg1"/>
              </a:solidFill>
              <a:latin typeface="Arial" panose="020B0604020202020204" pitchFamily="34" charset="0"/>
              <a:ea typeface="宋体" panose="02010600030101010101" pitchFamily="2" charset="-122"/>
            </a:endParaRPr>
          </a:p>
        </p:txBody>
      </p:sp>
      <p:sp>
        <p:nvSpPr>
          <p:cNvPr id="175117" name="Line 27">
            <a:extLst>
              <a:ext uri="{FF2B5EF4-FFF2-40B4-BE49-F238E27FC236}">
                <a16:creationId xmlns:a16="http://schemas.microsoft.com/office/drawing/2014/main" id="{1152E8F4-0609-4E24-B249-029B0FFF5C1F}"/>
              </a:ext>
            </a:extLst>
          </p:cNvPr>
          <p:cNvSpPr>
            <a:spLocks noChangeShapeType="1"/>
          </p:cNvSpPr>
          <p:nvPr/>
        </p:nvSpPr>
        <p:spPr bwMode="auto">
          <a:xfrm>
            <a:off x="2205038" y="2320925"/>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75118" name="Group 28">
            <a:extLst>
              <a:ext uri="{FF2B5EF4-FFF2-40B4-BE49-F238E27FC236}">
                <a16:creationId xmlns:a16="http://schemas.microsoft.com/office/drawing/2014/main" id="{F77AA1EE-BF4E-4E13-B2BD-1D7B836A1D34}"/>
              </a:ext>
            </a:extLst>
          </p:cNvPr>
          <p:cNvGrpSpPr>
            <a:grpSpLocks/>
          </p:cNvGrpSpPr>
          <p:nvPr/>
        </p:nvGrpSpPr>
        <p:grpSpPr bwMode="auto">
          <a:xfrm>
            <a:off x="1812925" y="1544638"/>
            <a:ext cx="784225" cy="668337"/>
            <a:chOff x="1215" y="1131"/>
            <a:chExt cx="494" cy="421"/>
          </a:xfrm>
        </p:grpSpPr>
        <p:grpSp>
          <p:nvGrpSpPr>
            <p:cNvPr id="175121" name="Group 29">
              <a:extLst>
                <a:ext uri="{FF2B5EF4-FFF2-40B4-BE49-F238E27FC236}">
                  <a16:creationId xmlns:a16="http://schemas.microsoft.com/office/drawing/2014/main" id="{71952CE2-EA72-4E77-8CFB-C0261CDC77DF}"/>
                </a:ext>
              </a:extLst>
            </p:cNvPr>
            <p:cNvGrpSpPr>
              <a:grpSpLocks/>
            </p:cNvGrpSpPr>
            <p:nvPr/>
          </p:nvGrpSpPr>
          <p:grpSpPr bwMode="auto">
            <a:xfrm>
              <a:off x="1215" y="1131"/>
              <a:ext cx="494" cy="421"/>
              <a:chOff x="1043" y="2546"/>
              <a:chExt cx="869" cy="740"/>
            </a:xfrm>
          </p:grpSpPr>
          <p:sp>
            <p:nvSpPr>
              <p:cNvPr id="175123" name="Freeform 30">
                <a:extLst>
                  <a:ext uri="{FF2B5EF4-FFF2-40B4-BE49-F238E27FC236}">
                    <a16:creationId xmlns:a16="http://schemas.microsoft.com/office/drawing/2014/main" id="{801863C8-3EF0-45E3-BA1C-A7DB6D2185C6}"/>
                  </a:ext>
                </a:extLst>
              </p:cNvPr>
              <p:cNvSpPr>
                <a:spLocks/>
              </p:cNvSpPr>
              <p:nvPr/>
            </p:nvSpPr>
            <p:spPr bwMode="auto">
              <a:xfrm>
                <a:off x="1769" y="3004"/>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5124" name="Freeform 31">
                <a:extLst>
                  <a:ext uri="{FF2B5EF4-FFF2-40B4-BE49-F238E27FC236}">
                    <a16:creationId xmlns:a16="http://schemas.microsoft.com/office/drawing/2014/main" id="{1ED85516-EB7F-46BD-AC2A-1FB7D88C9472}"/>
                  </a:ext>
                </a:extLst>
              </p:cNvPr>
              <p:cNvSpPr>
                <a:spLocks/>
              </p:cNvSpPr>
              <p:nvPr/>
            </p:nvSpPr>
            <p:spPr bwMode="auto">
              <a:xfrm>
                <a:off x="1737" y="2814"/>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5125" name="Freeform 32">
                <a:extLst>
                  <a:ext uri="{FF2B5EF4-FFF2-40B4-BE49-F238E27FC236}">
                    <a16:creationId xmlns:a16="http://schemas.microsoft.com/office/drawing/2014/main" id="{A8624E92-E874-4580-871B-BD26FE8F6244}"/>
                  </a:ext>
                </a:extLst>
              </p:cNvPr>
              <p:cNvSpPr>
                <a:spLocks/>
              </p:cNvSpPr>
              <p:nvPr/>
            </p:nvSpPr>
            <p:spPr bwMode="auto">
              <a:xfrm flipH="1">
                <a:off x="1043" y="3008"/>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5126" name="Freeform 33">
                <a:extLst>
                  <a:ext uri="{FF2B5EF4-FFF2-40B4-BE49-F238E27FC236}">
                    <a16:creationId xmlns:a16="http://schemas.microsoft.com/office/drawing/2014/main" id="{7E104EF1-2324-472C-B5A9-B6B61E57B1A5}"/>
                  </a:ext>
                </a:extLst>
              </p:cNvPr>
              <p:cNvSpPr>
                <a:spLocks/>
              </p:cNvSpPr>
              <p:nvPr/>
            </p:nvSpPr>
            <p:spPr bwMode="auto">
              <a:xfrm flipH="1">
                <a:off x="1133" y="283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5127" name="AutoShape 34">
                <a:extLst>
                  <a:ext uri="{FF2B5EF4-FFF2-40B4-BE49-F238E27FC236}">
                    <a16:creationId xmlns:a16="http://schemas.microsoft.com/office/drawing/2014/main" id="{221FE8DE-58D5-4E17-9EC7-304969BE230E}"/>
                  </a:ext>
                </a:extLst>
              </p:cNvPr>
              <p:cNvSpPr>
                <a:spLocks noChangeArrowheads="1"/>
              </p:cNvSpPr>
              <p:nvPr/>
            </p:nvSpPr>
            <p:spPr bwMode="auto">
              <a:xfrm flipV="1">
                <a:off x="1163" y="2546"/>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zh-CN" altLang="en-US"/>
              </a:p>
            </p:txBody>
          </p:sp>
          <p:sp>
            <p:nvSpPr>
              <p:cNvPr id="175128" name="Rectangle 35">
                <a:extLst>
                  <a:ext uri="{FF2B5EF4-FFF2-40B4-BE49-F238E27FC236}">
                    <a16:creationId xmlns:a16="http://schemas.microsoft.com/office/drawing/2014/main" id="{AA90A3A5-9718-4A58-90AD-DC38B798652F}"/>
                  </a:ext>
                </a:extLst>
              </p:cNvPr>
              <p:cNvSpPr>
                <a:spLocks noChangeArrowheads="1"/>
              </p:cNvSpPr>
              <p:nvPr/>
            </p:nvSpPr>
            <p:spPr bwMode="auto">
              <a:xfrm>
                <a:off x="1163" y="3110"/>
                <a:ext cx="657" cy="157"/>
              </a:xfrm>
              <a:prstGeom prst="rect">
                <a:avLst/>
              </a:prstGeom>
              <a:solidFill>
                <a:srgbClr val="FF0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75129" name="Freeform 36">
                <a:extLst>
                  <a:ext uri="{FF2B5EF4-FFF2-40B4-BE49-F238E27FC236}">
                    <a16:creationId xmlns:a16="http://schemas.microsoft.com/office/drawing/2014/main" id="{72AA418B-9264-4C4D-8659-72F1AC6F803E}"/>
                  </a:ext>
                </a:extLst>
              </p:cNvPr>
              <p:cNvSpPr>
                <a:spLocks/>
              </p:cNvSpPr>
              <p:nvPr/>
            </p:nvSpPr>
            <p:spPr bwMode="auto">
              <a:xfrm>
                <a:off x="1694"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175130" name="Freeform 37">
                <a:extLst>
                  <a:ext uri="{FF2B5EF4-FFF2-40B4-BE49-F238E27FC236}">
                    <a16:creationId xmlns:a16="http://schemas.microsoft.com/office/drawing/2014/main" id="{2542ACEC-D68B-467A-BBF8-BB4839B40BA1}"/>
                  </a:ext>
                </a:extLst>
              </p:cNvPr>
              <p:cNvSpPr>
                <a:spLocks/>
              </p:cNvSpPr>
              <p:nvPr/>
            </p:nvSpPr>
            <p:spPr bwMode="auto">
              <a:xfrm flipH="1">
                <a:off x="1186" y="2640"/>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grpSp>
        <p:sp>
          <p:nvSpPr>
            <p:cNvPr id="175122" name="Rectangle 38">
              <a:extLst>
                <a:ext uri="{FF2B5EF4-FFF2-40B4-BE49-F238E27FC236}">
                  <a16:creationId xmlns:a16="http://schemas.microsoft.com/office/drawing/2014/main" id="{DC1B3BF8-00F8-4878-88B5-3EF3AC122CA9}"/>
                </a:ext>
              </a:extLst>
            </p:cNvPr>
            <p:cNvSpPr>
              <a:spLocks noChangeArrowheads="1"/>
            </p:cNvSpPr>
            <p:nvPr/>
          </p:nvSpPr>
          <p:spPr bwMode="auto">
            <a:xfrm>
              <a:off x="1322" y="1160"/>
              <a:ext cx="2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chemeClr val="bg1"/>
                  </a:solidFill>
                  <a:latin typeface="Arial" panose="020B0604020202020204" pitchFamily="34" charset="0"/>
                  <a:ea typeface="宋体" panose="02010600030101010101" pitchFamily="2" charset="-122"/>
                </a:rPr>
                <a:t>A</a:t>
              </a:r>
            </a:p>
          </p:txBody>
        </p:sp>
      </p:grpSp>
      <p:sp>
        <p:nvSpPr>
          <p:cNvPr id="175119" name="Line 39">
            <a:extLst>
              <a:ext uri="{FF2B5EF4-FFF2-40B4-BE49-F238E27FC236}">
                <a16:creationId xmlns:a16="http://schemas.microsoft.com/office/drawing/2014/main" id="{2856B065-57EC-4DFF-BBCF-DC2FFE9EBAEC}"/>
              </a:ext>
            </a:extLst>
          </p:cNvPr>
          <p:cNvSpPr>
            <a:spLocks noChangeShapeType="1"/>
          </p:cNvSpPr>
          <p:nvPr/>
        </p:nvSpPr>
        <p:spPr bwMode="auto">
          <a:xfrm>
            <a:off x="4551363" y="2322513"/>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5120" name="Line 40">
            <a:extLst>
              <a:ext uri="{FF2B5EF4-FFF2-40B4-BE49-F238E27FC236}">
                <a16:creationId xmlns:a16="http://schemas.microsoft.com/office/drawing/2014/main" id="{BA482F51-F482-4D20-AC20-A88BF1239D61}"/>
              </a:ext>
            </a:extLst>
          </p:cNvPr>
          <p:cNvSpPr>
            <a:spLocks noChangeShapeType="1"/>
          </p:cNvSpPr>
          <p:nvPr/>
        </p:nvSpPr>
        <p:spPr bwMode="auto">
          <a:xfrm>
            <a:off x="6907213" y="2320925"/>
            <a:ext cx="0" cy="990600"/>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Footer Placeholder 3">
            <a:extLst>
              <a:ext uri="{FF2B5EF4-FFF2-40B4-BE49-F238E27FC236}">
                <a16:creationId xmlns:a16="http://schemas.microsoft.com/office/drawing/2014/main" id="{A8A86DD6-B9C9-44E0-B7C2-5572BC716D4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76131" name="Slide Number Placeholder 4">
            <a:extLst>
              <a:ext uri="{FF2B5EF4-FFF2-40B4-BE49-F238E27FC236}">
                <a16:creationId xmlns:a16="http://schemas.microsoft.com/office/drawing/2014/main" id="{BDA67315-B64F-43ED-8858-EB77F181397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5DFE80B2-0071-459A-8A97-0F3EB40A2C20}" type="slidenum">
              <a:rPr lang="ar-SA" altLang="zh-CN" sz="1400" b="0">
                <a:solidFill>
                  <a:schemeClr val="tx1"/>
                </a:solidFill>
                <a:latin typeface="Arial" panose="020B0604020202020204" pitchFamily="34" charset="0"/>
              </a:rPr>
              <a:pPr/>
              <a:t>167</a:t>
            </a:fld>
            <a:endParaRPr lang="en-US" altLang="zh-CN" sz="1400" b="0">
              <a:solidFill>
                <a:schemeClr val="tx1"/>
              </a:solidFill>
              <a:latin typeface="Arial" panose="020B0604020202020204" pitchFamily="34" charset="0"/>
              <a:ea typeface="宋体" panose="02010600030101010101" pitchFamily="2" charset="-122"/>
            </a:endParaRPr>
          </a:p>
        </p:txBody>
      </p:sp>
      <p:sp>
        <p:nvSpPr>
          <p:cNvPr id="176132" name="Rectangle 2">
            <a:extLst>
              <a:ext uri="{FF2B5EF4-FFF2-40B4-BE49-F238E27FC236}">
                <a16:creationId xmlns:a16="http://schemas.microsoft.com/office/drawing/2014/main" id="{CEE2BE38-E68C-4AA7-BB8C-D6D5D81890B7}"/>
              </a:ext>
            </a:extLst>
          </p:cNvPr>
          <p:cNvSpPr>
            <a:spLocks noGrp="1" noChangeArrowheads="1"/>
          </p:cNvSpPr>
          <p:nvPr>
            <p:ph type="title"/>
          </p:nvPr>
        </p:nvSpPr>
        <p:spPr/>
        <p:txBody>
          <a:bodyPr/>
          <a:lstStyle/>
          <a:p>
            <a:r>
              <a:rPr lang="en-US" altLang="zh-CN">
                <a:ea typeface="宋体" panose="02010600030101010101" pitchFamily="2" charset="-122"/>
              </a:rPr>
              <a:t>Summary of Lecture</a:t>
            </a:r>
          </a:p>
        </p:txBody>
      </p:sp>
      <p:sp>
        <p:nvSpPr>
          <p:cNvPr id="176133" name="Rectangle 3">
            <a:extLst>
              <a:ext uri="{FF2B5EF4-FFF2-40B4-BE49-F238E27FC236}">
                <a16:creationId xmlns:a16="http://schemas.microsoft.com/office/drawing/2014/main" id="{9F8AE55E-17A6-491E-8ECA-D494F7789BE9}"/>
              </a:ext>
            </a:extLst>
          </p:cNvPr>
          <p:cNvSpPr>
            <a:spLocks noGrp="1" noChangeArrowheads="1"/>
          </p:cNvSpPr>
          <p:nvPr>
            <p:ph type="body" idx="1"/>
          </p:nvPr>
        </p:nvSpPr>
        <p:spPr/>
        <p:txBody>
          <a:bodyPr/>
          <a:lstStyle/>
          <a:p>
            <a:r>
              <a:rPr lang="en-US" altLang="zh-CN">
                <a:solidFill>
                  <a:schemeClr val="accent2"/>
                </a:solidFill>
                <a:ea typeface="宋体" panose="02010600030101010101" pitchFamily="2" charset="-122"/>
              </a:rPr>
              <a:t>In the 1960’s several</a:t>
            </a:r>
            <a:r>
              <a:rPr lang="en-US" altLang="zh-CN">
                <a:solidFill>
                  <a:srgbClr val="FF3300"/>
                </a:solidFill>
                <a:ea typeface="宋体" panose="02010600030101010101" pitchFamily="2" charset="-122"/>
              </a:rPr>
              <a:t> incorrect</a:t>
            </a:r>
            <a:r>
              <a:rPr lang="en-US" altLang="zh-CN">
                <a:solidFill>
                  <a:schemeClr val="accent2"/>
                </a:solidFill>
                <a:ea typeface="宋体" panose="02010600030101010101" pitchFamily="2" charset="-122"/>
              </a:rPr>
              <a:t> solutions to starvation-free mutual exclusion using RW-registers were published…</a:t>
            </a:r>
          </a:p>
          <a:p>
            <a:r>
              <a:rPr lang="en-US" altLang="zh-CN">
                <a:solidFill>
                  <a:schemeClr val="accent2"/>
                </a:solidFill>
                <a:ea typeface="宋体" panose="02010600030101010101" pitchFamily="2" charset="-122"/>
              </a:rPr>
              <a:t>Today we know how to solve FIFO </a:t>
            </a:r>
            <a:r>
              <a:rPr lang="en-US" altLang="zh-CN">
                <a:solidFill>
                  <a:schemeClr val="tx1"/>
                </a:solidFill>
                <a:ea typeface="宋体" panose="02010600030101010101" pitchFamily="2" charset="-122"/>
              </a:rPr>
              <a:t>N</a:t>
            </a:r>
            <a:r>
              <a:rPr lang="en-US" altLang="zh-CN">
                <a:solidFill>
                  <a:schemeClr val="accent2"/>
                </a:solidFill>
                <a:ea typeface="宋体" panose="02010600030101010101" pitchFamily="2" charset="-122"/>
              </a:rPr>
              <a:t> thread mutual exclusion using </a:t>
            </a:r>
            <a:r>
              <a:rPr lang="en-US" altLang="zh-CN">
                <a:solidFill>
                  <a:schemeClr val="tx1"/>
                </a:solidFill>
                <a:ea typeface="宋体" panose="02010600030101010101" pitchFamily="2" charset="-122"/>
              </a:rPr>
              <a:t>2N</a:t>
            </a:r>
            <a:r>
              <a:rPr lang="en-US" altLang="zh-CN">
                <a:solidFill>
                  <a:schemeClr val="accent2"/>
                </a:solidFill>
                <a:ea typeface="宋体" panose="02010600030101010101" pitchFamily="2" charset="-122"/>
              </a:rPr>
              <a:t> RW-Registers </a:t>
            </a:r>
          </a:p>
          <a:p>
            <a:endParaRPr lang="en-US" altLang="zh-CN">
              <a:solidFill>
                <a:schemeClr val="accent2"/>
              </a:solidFill>
              <a:ea typeface="宋体" panose="02010600030101010101" pitchFamily="2" charset="-122"/>
            </a:endParaRPr>
          </a:p>
        </p:txBody>
      </p:sp>
    </p:spTree>
  </p:cSld>
  <p:clrMapOvr>
    <a:masterClrMapping/>
  </p:clrMapOvr>
  <p:transition spd="slow"/>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Footer Placeholder 3">
            <a:extLst>
              <a:ext uri="{FF2B5EF4-FFF2-40B4-BE49-F238E27FC236}">
                <a16:creationId xmlns:a16="http://schemas.microsoft.com/office/drawing/2014/main" id="{C2729C2E-38C8-4DBD-A840-79DE690AB0C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77155" name="Slide Number Placeholder 4">
            <a:extLst>
              <a:ext uri="{FF2B5EF4-FFF2-40B4-BE49-F238E27FC236}">
                <a16:creationId xmlns:a16="http://schemas.microsoft.com/office/drawing/2014/main" id="{7541FD20-7C08-434F-A55E-75236C229A8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7077042F-8293-4E2D-8338-1226B06347EA}" type="slidenum">
              <a:rPr lang="ar-SA" altLang="zh-CN" sz="1400" b="0">
                <a:solidFill>
                  <a:schemeClr val="tx1"/>
                </a:solidFill>
                <a:latin typeface="Arial" panose="020B0604020202020204" pitchFamily="34" charset="0"/>
              </a:rPr>
              <a:pPr/>
              <a:t>168</a:t>
            </a:fld>
            <a:endParaRPr lang="en-US" altLang="zh-CN" sz="1400" b="0">
              <a:solidFill>
                <a:schemeClr val="tx1"/>
              </a:solidFill>
              <a:latin typeface="Arial" panose="020B0604020202020204" pitchFamily="34" charset="0"/>
              <a:ea typeface="宋体" panose="02010600030101010101" pitchFamily="2" charset="-122"/>
            </a:endParaRPr>
          </a:p>
        </p:txBody>
      </p:sp>
      <p:sp>
        <p:nvSpPr>
          <p:cNvPr id="177156" name="Rectangle 2">
            <a:extLst>
              <a:ext uri="{FF2B5EF4-FFF2-40B4-BE49-F238E27FC236}">
                <a16:creationId xmlns:a16="http://schemas.microsoft.com/office/drawing/2014/main" id="{5E482A40-DA5F-481C-8111-F240FD8F2182}"/>
              </a:ext>
            </a:extLst>
          </p:cNvPr>
          <p:cNvSpPr>
            <a:spLocks noGrp="1" noChangeArrowheads="1"/>
          </p:cNvSpPr>
          <p:nvPr>
            <p:ph type="title"/>
          </p:nvPr>
        </p:nvSpPr>
        <p:spPr/>
        <p:txBody>
          <a:bodyPr/>
          <a:lstStyle/>
          <a:p>
            <a:r>
              <a:rPr lang="en-US" altLang="zh-CN">
                <a:ea typeface="宋体" panose="02010600030101010101" pitchFamily="2" charset="-122"/>
              </a:rPr>
              <a:t>Summary of Lecture</a:t>
            </a:r>
          </a:p>
        </p:txBody>
      </p:sp>
      <p:sp>
        <p:nvSpPr>
          <p:cNvPr id="177157" name="Rectangle 3">
            <a:extLst>
              <a:ext uri="{FF2B5EF4-FFF2-40B4-BE49-F238E27FC236}">
                <a16:creationId xmlns:a16="http://schemas.microsoft.com/office/drawing/2014/main" id="{28D3A947-215D-4B50-830A-17F994BF39EE}"/>
              </a:ext>
            </a:extLst>
          </p:cNvPr>
          <p:cNvSpPr>
            <a:spLocks noGrp="1" noChangeArrowheads="1"/>
          </p:cNvSpPr>
          <p:nvPr>
            <p:ph type="body" idx="1"/>
          </p:nvPr>
        </p:nvSpPr>
        <p:spPr/>
        <p:txBody>
          <a:bodyPr/>
          <a:lstStyle/>
          <a:p>
            <a:r>
              <a:rPr lang="en-US" altLang="zh-CN">
                <a:solidFill>
                  <a:schemeClr val="tx1"/>
                </a:solidFill>
                <a:ea typeface="宋体" panose="02010600030101010101" pitchFamily="2" charset="-122"/>
              </a:rPr>
              <a:t>N</a:t>
            </a:r>
            <a:r>
              <a:rPr lang="en-US" altLang="zh-CN">
                <a:solidFill>
                  <a:schemeClr val="accent2"/>
                </a:solidFill>
                <a:ea typeface="宋体" panose="02010600030101010101" pitchFamily="2" charset="-122"/>
              </a:rPr>
              <a:t> </a:t>
            </a:r>
            <a:r>
              <a:rPr lang="en-US" altLang="zh-CN">
                <a:ea typeface="宋体" panose="02010600030101010101" pitchFamily="2" charset="-122"/>
              </a:rPr>
              <a:t>RW-Registers inefficient</a:t>
            </a:r>
          </a:p>
          <a:p>
            <a:pPr lvl="1"/>
            <a:r>
              <a:rPr lang="en-US" altLang="zh-CN">
                <a:ea typeface="宋体" panose="02010600030101010101" pitchFamily="2" charset="-122"/>
              </a:rPr>
              <a:t> Because writes</a:t>
            </a:r>
            <a:r>
              <a:rPr lang="en-US" altLang="zh-CN">
                <a:solidFill>
                  <a:schemeClr val="accent2"/>
                </a:solidFill>
                <a:ea typeface="宋体" panose="02010600030101010101" pitchFamily="2" charset="-122"/>
              </a:rPr>
              <a:t> </a:t>
            </a:r>
            <a:r>
              <a:rPr lang="en-US" altLang="zh-CN" b="1">
                <a:solidFill>
                  <a:schemeClr val="tx2"/>
                </a:solidFill>
                <a:ea typeface="宋体" panose="02010600030101010101" pitchFamily="2" charset="-122"/>
              </a:rPr>
              <a:t>“cover”</a:t>
            </a:r>
            <a:r>
              <a:rPr lang="en-US" altLang="zh-CN">
                <a:solidFill>
                  <a:schemeClr val="accent2"/>
                </a:solidFill>
                <a:ea typeface="宋体" panose="02010600030101010101" pitchFamily="2" charset="-122"/>
              </a:rPr>
              <a:t> </a:t>
            </a:r>
            <a:r>
              <a:rPr lang="en-US" altLang="zh-CN">
                <a:ea typeface="宋体" panose="02010600030101010101" pitchFamily="2" charset="-122"/>
              </a:rPr>
              <a:t>older writes</a:t>
            </a:r>
          </a:p>
          <a:p>
            <a:r>
              <a:rPr lang="en-US" altLang="zh-CN">
                <a:ea typeface="宋体" panose="02010600030101010101" pitchFamily="2" charset="-122"/>
              </a:rPr>
              <a:t> Need stronger hardware operations </a:t>
            </a:r>
          </a:p>
          <a:p>
            <a:pPr lvl="1"/>
            <a:r>
              <a:rPr lang="en-US" altLang="zh-CN">
                <a:ea typeface="宋体" panose="02010600030101010101" pitchFamily="2" charset="-122"/>
              </a:rPr>
              <a:t>that do not have the</a:t>
            </a:r>
            <a:r>
              <a:rPr lang="en-US" altLang="zh-CN">
                <a:solidFill>
                  <a:schemeClr val="accent2"/>
                </a:solidFill>
                <a:ea typeface="宋体" panose="02010600030101010101" pitchFamily="2" charset="-122"/>
              </a:rPr>
              <a:t> </a:t>
            </a:r>
            <a:r>
              <a:rPr lang="en-US" altLang="zh-CN" b="1">
                <a:solidFill>
                  <a:schemeClr val="tx2"/>
                </a:solidFill>
                <a:ea typeface="宋体" panose="02010600030101010101" pitchFamily="2" charset="-122"/>
              </a:rPr>
              <a:t>“covering problem”</a:t>
            </a:r>
            <a:r>
              <a:rPr lang="en-US" altLang="zh-CN">
                <a:solidFill>
                  <a:schemeClr val="accent2"/>
                </a:solidFill>
                <a:ea typeface="宋体" panose="02010600030101010101" pitchFamily="2" charset="-122"/>
              </a:rPr>
              <a:t> </a:t>
            </a:r>
          </a:p>
          <a:p>
            <a:r>
              <a:rPr lang="en-US" altLang="zh-CN">
                <a:ea typeface="宋体" panose="02010600030101010101" pitchFamily="2" charset="-122"/>
              </a:rPr>
              <a:t>In next lectures - understand what these operations are…</a:t>
            </a:r>
          </a:p>
          <a:p>
            <a:endParaRPr lang="en-US" altLang="zh-CN">
              <a:ea typeface="宋体" panose="02010600030101010101" pitchFamily="2" charset="-122"/>
            </a:endParaRPr>
          </a:p>
        </p:txBody>
      </p:sp>
    </p:spTree>
  </p:cSld>
  <p:clrMapOvr>
    <a:masterClrMapping/>
  </p:clrMapOvr>
  <p:transition spd="slow"/>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Footer Placeholder 3">
            <a:extLst>
              <a:ext uri="{FF2B5EF4-FFF2-40B4-BE49-F238E27FC236}">
                <a16:creationId xmlns:a16="http://schemas.microsoft.com/office/drawing/2014/main" id="{305A35D1-2646-4371-9452-1823A56F3A5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78179" name="Slide Number Placeholder 4">
            <a:extLst>
              <a:ext uri="{FF2B5EF4-FFF2-40B4-BE49-F238E27FC236}">
                <a16:creationId xmlns:a16="http://schemas.microsoft.com/office/drawing/2014/main" id="{870E0AEB-F2E5-4B9D-A2C8-0EAD6835D7B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4E2BAFEE-D6B6-4F26-BEA2-C6C0DF049C44}" type="slidenum">
              <a:rPr lang="ar-SA" altLang="zh-CN" sz="1400" b="0">
                <a:solidFill>
                  <a:schemeClr val="tx1"/>
                </a:solidFill>
                <a:latin typeface="Arial" panose="020B0604020202020204" pitchFamily="34" charset="0"/>
              </a:rPr>
              <a:pPr/>
              <a:t>169</a:t>
            </a:fld>
            <a:endParaRPr lang="en-US" altLang="zh-CN" sz="1400" b="0">
              <a:solidFill>
                <a:schemeClr val="tx1"/>
              </a:solidFill>
              <a:latin typeface="Arial" panose="020B0604020202020204" pitchFamily="34" charset="0"/>
              <a:ea typeface="宋体" panose="02010600030101010101" pitchFamily="2" charset="-122"/>
            </a:endParaRPr>
          </a:p>
        </p:txBody>
      </p:sp>
      <p:sp>
        <p:nvSpPr>
          <p:cNvPr id="178180" name="Rectangle 2">
            <a:extLst>
              <a:ext uri="{FF2B5EF4-FFF2-40B4-BE49-F238E27FC236}">
                <a16:creationId xmlns:a16="http://schemas.microsoft.com/office/drawing/2014/main" id="{16A826D5-6FF7-40E1-8BF4-C18340FF8551}"/>
              </a:ext>
            </a:extLst>
          </p:cNvPr>
          <p:cNvSpPr>
            <a:spLocks noChangeArrowheads="1"/>
          </p:cNvSpPr>
          <p:nvPr/>
        </p:nvSpPr>
        <p:spPr bwMode="auto">
          <a:xfrm>
            <a:off x="0" y="-6350"/>
            <a:ext cx="9144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400" b="0">
                <a:solidFill>
                  <a:schemeClr val="tx1"/>
                </a:solidFill>
                <a:latin typeface="Arial" panose="020B0604020202020204" pitchFamily="34" charset="0"/>
                <a:ea typeface="宋体" panose="02010600030101010101" pitchFamily="2" charset="-122"/>
                <a:hlinkClick r:id="rId3"/>
              </a:rPr>
              <a:t>  </a:t>
            </a:r>
            <a:r>
              <a:rPr lang="en-US" altLang="zh-CN" sz="1800" b="0">
                <a:solidFill>
                  <a:schemeClr val="tx1"/>
                </a:solidFill>
                <a:latin typeface="Arial" panose="020B0604020202020204" pitchFamily="34" charset="0"/>
                <a:ea typeface="宋体" panose="02010600030101010101" pitchFamily="2" charset="-122"/>
              </a:rPr>
              <a:t> </a:t>
            </a:r>
            <a:r>
              <a:rPr lang="en-US" altLang="zh-CN" sz="2400" b="0">
                <a:solidFill>
                  <a:schemeClr val="tx1"/>
                </a:solidFill>
                <a:latin typeface="Arial" panose="020B0604020202020204" pitchFamily="34" charset="0"/>
                <a:ea typeface="宋体" panose="02010600030101010101" pitchFamily="2" charset="-122"/>
              </a:rPr>
              <a:t>        </a:t>
            </a:r>
            <a:br>
              <a:rPr lang="en-US" altLang="zh-CN" sz="2400" b="0">
                <a:solidFill>
                  <a:schemeClr val="tx1"/>
                </a:solidFill>
                <a:latin typeface="Arial" panose="020B0604020202020204" pitchFamily="34" charset="0"/>
                <a:ea typeface="宋体" panose="02010600030101010101" pitchFamily="2" charset="-122"/>
              </a:rPr>
            </a:br>
            <a:r>
              <a:rPr lang="en-US" altLang="zh-CN" sz="2400" b="0">
                <a:solidFill>
                  <a:schemeClr val="tx1"/>
                </a:solidFill>
                <a:latin typeface="Arial" panose="020B0604020202020204" pitchFamily="34" charset="0"/>
                <a:ea typeface="宋体" panose="02010600030101010101" pitchFamily="2" charset="-122"/>
              </a:rPr>
              <a:t>This work is licensed under a </a:t>
            </a:r>
            <a:r>
              <a:rPr lang="en-US" altLang="zh-CN" sz="2400" b="0">
                <a:solidFill>
                  <a:schemeClr val="tx1"/>
                </a:solidFill>
                <a:latin typeface="Arial" panose="020B0604020202020204" pitchFamily="34" charset="0"/>
                <a:ea typeface="宋体" panose="02010600030101010101" pitchFamily="2" charset="-122"/>
                <a:hlinkClick r:id="rId3"/>
              </a:rPr>
              <a:t>Creative Commons Attribution-ShareAlike 2.5 License</a:t>
            </a:r>
            <a:r>
              <a:rPr lang="en-US" altLang="zh-CN" sz="2400" b="0">
                <a:solidFill>
                  <a:schemeClr val="tx1"/>
                </a:solidFill>
                <a:latin typeface="Arial" panose="020B0604020202020204" pitchFamily="34" charset="0"/>
                <a:ea typeface="宋体" panose="02010600030101010101" pitchFamily="2" charset="-122"/>
              </a:rPr>
              <a:t>. </a:t>
            </a:r>
          </a:p>
        </p:txBody>
      </p:sp>
      <p:pic>
        <p:nvPicPr>
          <p:cNvPr id="178181" name="Picture 3" descr="Creative Commons License">
            <a:hlinkClick r:id="rId3"/>
            <a:extLst>
              <a:ext uri="{FF2B5EF4-FFF2-40B4-BE49-F238E27FC236}">
                <a16:creationId xmlns:a16="http://schemas.microsoft.com/office/drawing/2014/main" id="{33E14260-E428-449A-B5BE-956E917BDF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563" y="46038"/>
            <a:ext cx="8382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182" name="Rectangle 9">
            <a:extLst>
              <a:ext uri="{FF2B5EF4-FFF2-40B4-BE49-F238E27FC236}">
                <a16:creationId xmlns:a16="http://schemas.microsoft.com/office/drawing/2014/main" id="{531A3F76-6F95-4480-9B31-51D191BF18D0}"/>
              </a:ext>
            </a:extLst>
          </p:cNvPr>
          <p:cNvSpPr>
            <a:spLocks noChangeArrowheads="1"/>
          </p:cNvSpPr>
          <p:nvPr/>
        </p:nvSpPr>
        <p:spPr bwMode="auto">
          <a:xfrm>
            <a:off x="684213" y="1341438"/>
            <a:ext cx="77724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buFontTx/>
              <a:buChar char="•"/>
            </a:pPr>
            <a:r>
              <a:rPr lang="en-US" altLang="zh-CN" sz="1800">
                <a:solidFill>
                  <a:schemeClr val="tx1"/>
                </a:solidFill>
                <a:latin typeface="Lucida Sans" panose="020B0602030504020204" pitchFamily="34" charset="0"/>
                <a:ea typeface="宋体" panose="02010600030101010101" pitchFamily="2" charset="-122"/>
              </a:rPr>
              <a:t>You are free</a:t>
            </a:r>
            <a:r>
              <a:rPr lang="en-US" altLang="zh-CN" sz="1800" b="0">
                <a:solidFill>
                  <a:schemeClr val="tx1"/>
                </a:solidFill>
                <a:latin typeface="Lucida Sans" panose="020B0602030504020204" pitchFamily="34" charset="0"/>
                <a:ea typeface="宋体" panose="02010600030101010101" pitchFamily="2" charset="-122"/>
              </a:rPr>
              <a:t>:</a:t>
            </a:r>
          </a:p>
          <a:p>
            <a:pPr lvl="1">
              <a:lnSpc>
                <a:spcPct val="80000"/>
              </a:lnSpc>
              <a:spcBef>
                <a:spcPct val="20000"/>
              </a:spcBef>
              <a:buFontTx/>
              <a:buChar char="–"/>
            </a:pPr>
            <a:r>
              <a:rPr lang="en-US" altLang="zh-CN" sz="1800">
                <a:solidFill>
                  <a:schemeClr val="tx1"/>
                </a:solidFill>
                <a:latin typeface="Lucida Sans" panose="020B0602030504020204" pitchFamily="34" charset="0"/>
                <a:ea typeface="宋体" panose="02010600030101010101" pitchFamily="2" charset="-122"/>
              </a:rPr>
              <a:t>to Share</a:t>
            </a:r>
            <a:r>
              <a:rPr lang="en-US" altLang="zh-CN" sz="1800" b="0">
                <a:solidFill>
                  <a:schemeClr val="tx1"/>
                </a:solidFill>
                <a:latin typeface="Lucida Sans" panose="020B0602030504020204" pitchFamily="34" charset="0"/>
                <a:ea typeface="宋体" panose="02010600030101010101" pitchFamily="2" charset="-122"/>
              </a:rPr>
              <a:t> — to copy, distribute and transmit the work </a:t>
            </a:r>
          </a:p>
          <a:p>
            <a:pPr lvl="1">
              <a:lnSpc>
                <a:spcPct val="80000"/>
              </a:lnSpc>
              <a:spcBef>
                <a:spcPct val="20000"/>
              </a:spcBef>
              <a:buFontTx/>
              <a:buChar char="–"/>
            </a:pPr>
            <a:r>
              <a:rPr lang="en-US" altLang="zh-CN" sz="1800">
                <a:solidFill>
                  <a:schemeClr val="tx1"/>
                </a:solidFill>
                <a:latin typeface="Lucida Sans" panose="020B0602030504020204" pitchFamily="34" charset="0"/>
                <a:ea typeface="宋体" panose="02010600030101010101" pitchFamily="2" charset="-122"/>
              </a:rPr>
              <a:t>to Remix</a:t>
            </a:r>
            <a:r>
              <a:rPr lang="en-US" altLang="zh-CN" sz="1800" b="0">
                <a:solidFill>
                  <a:schemeClr val="tx1"/>
                </a:solidFill>
                <a:latin typeface="Lucida Sans" panose="020B0602030504020204" pitchFamily="34" charset="0"/>
                <a:ea typeface="宋体" panose="02010600030101010101" pitchFamily="2" charset="-122"/>
              </a:rPr>
              <a:t> — to adapt the work </a:t>
            </a:r>
          </a:p>
          <a:p>
            <a:pPr>
              <a:lnSpc>
                <a:spcPct val="80000"/>
              </a:lnSpc>
              <a:spcBef>
                <a:spcPct val="20000"/>
              </a:spcBef>
              <a:buFontTx/>
              <a:buChar char="•"/>
            </a:pPr>
            <a:r>
              <a:rPr lang="en-US" altLang="zh-CN" sz="1800">
                <a:solidFill>
                  <a:schemeClr val="tx1"/>
                </a:solidFill>
                <a:latin typeface="Lucida Sans" panose="020B0602030504020204" pitchFamily="34" charset="0"/>
                <a:ea typeface="宋体" panose="02010600030101010101" pitchFamily="2" charset="-122"/>
              </a:rPr>
              <a:t>Under the following conditions</a:t>
            </a:r>
            <a:r>
              <a:rPr lang="en-US" altLang="zh-CN" sz="1800" b="0">
                <a:solidFill>
                  <a:schemeClr val="tx1"/>
                </a:solidFill>
                <a:latin typeface="Lucida Sans" panose="020B0602030504020204" pitchFamily="34" charset="0"/>
                <a:ea typeface="宋体" panose="02010600030101010101" pitchFamily="2" charset="-122"/>
              </a:rPr>
              <a:t>:</a:t>
            </a:r>
          </a:p>
          <a:p>
            <a:pPr lvl="1">
              <a:lnSpc>
                <a:spcPct val="80000"/>
              </a:lnSpc>
              <a:spcBef>
                <a:spcPct val="20000"/>
              </a:spcBef>
              <a:buFontTx/>
              <a:buChar char="–"/>
            </a:pPr>
            <a:r>
              <a:rPr lang="en-US" altLang="zh-CN" sz="1800">
                <a:solidFill>
                  <a:schemeClr val="tx1"/>
                </a:solidFill>
                <a:latin typeface="Lucida Sans" panose="020B0602030504020204" pitchFamily="34" charset="0"/>
                <a:ea typeface="宋体" panose="02010600030101010101" pitchFamily="2" charset="-122"/>
              </a:rPr>
              <a:t>Attribution</a:t>
            </a:r>
            <a:r>
              <a:rPr lang="en-US" altLang="zh-CN" sz="1800" b="0">
                <a:solidFill>
                  <a:schemeClr val="tx1"/>
                </a:solidFill>
                <a:latin typeface="Lucida Sans" panose="020B0602030504020204" pitchFamily="34" charset="0"/>
                <a:ea typeface="宋体" panose="02010600030101010101" pitchFamily="2" charset="-122"/>
              </a:rPr>
              <a:t>. You must attribute the work to “The Art of Multiprocessor Programming” (but not in any way that suggests that the authors endorse you or your use of the work). </a:t>
            </a:r>
          </a:p>
          <a:p>
            <a:pPr lvl="1">
              <a:lnSpc>
                <a:spcPct val="80000"/>
              </a:lnSpc>
              <a:spcBef>
                <a:spcPct val="20000"/>
              </a:spcBef>
              <a:buFontTx/>
              <a:buChar char="–"/>
            </a:pPr>
            <a:r>
              <a:rPr lang="en-US" altLang="zh-CN" sz="1800">
                <a:solidFill>
                  <a:schemeClr val="tx1"/>
                </a:solidFill>
                <a:latin typeface="Lucida Sans" panose="020B0602030504020204" pitchFamily="34" charset="0"/>
                <a:ea typeface="宋体" panose="02010600030101010101" pitchFamily="2" charset="-122"/>
              </a:rPr>
              <a:t>Share Alike</a:t>
            </a:r>
            <a:r>
              <a:rPr lang="en-US" altLang="zh-CN" sz="1800" b="0">
                <a:solidFill>
                  <a:schemeClr val="tx1"/>
                </a:solidFill>
                <a:latin typeface="Lucida Sans" panose="020B0602030504020204" pitchFamily="34" charset="0"/>
                <a:ea typeface="宋体" panose="02010600030101010101" pitchFamily="2" charset="-122"/>
              </a:rPr>
              <a:t>. If you alter, transform, or build upon this work, you may distribute the resulting work only under the same, similar or a compatible license. </a:t>
            </a:r>
          </a:p>
          <a:p>
            <a:pPr>
              <a:lnSpc>
                <a:spcPct val="80000"/>
              </a:lnSpc>
              <a:spcBef>
                <a:spcPct val="20000"/>
              </a:spcBef>
              <a:buFontTx/>
              <a:buChar char="•"/>
            </a:pPr>
            <a:r>
              <a:rPr lang="en-US" altLang="zh-CN" sz="1800" b="0">
                <a:solidFill>
                  <a:schemeClr val="tx1"/>
                </a:solidFill>
                <a:latin typeface="Lucida Sans" panose="020B0602030504020204" pitchFamily="34" charset="0"/>
                <a:ea typeface="宋体" panose="02010600030101010101" pitchFamily="2" charset="-122"/>
              </a:rPr>
              <a:t>For any reuse or distribution, you must make clear to others the license terms of this work. The best way to do this is with a link to</a:t>
            </a:r>
          </a:p>
          <a:p>
            <a:pPr lvl="1">
              <a:lnSpc>
                <a:spcPct val="80000"/>
              </a:lnSpc>
              <a:spcBef>
                <a:spcPct val="20000"/>
              </a:spcBef>
              <a:buFontTx/>
              <a:buChar char="–"/>
            </a:pPr>
            <a:r>
              <a:rPr lang="en-US" altLang="zh-CN" sz="1800" b="0">
                <a:solidFill>
                  <a:schemeClr val="tx1"/>
                </a:solidFill>
                <a:latin typeface="Lucida Sans" panose="020B0602030504020204" pitchFamily="34" charset="0"/>
                <a:ea typeface="宋体" panose="02010600030101010101" pitchFamily="2" charset="-122"/>
              </a:rPr>
              <a:t>http://creativecommons.org/licenses/by-sa/3.0/. </a:t>
            </a:r>
          </a:p>
          <a:p>
            <a:pPr>
              <a:lnSpc>
                <a:spcPct val="80000"/>
              </a:lnSpc>
              <a:spcBef>
                <a:spcPct val="20000"/>
              </a:spcBef>
              <a:buFontTx/>
              <a:buChar char="•"/>
            </a:pPr>
            <a:r>
              <a:rPr lang="en-US" altLang="zh-CN" sz="1800" b="0">
                <a:solidFill>
                  <a:schemeClr val="tx1"/>
                </a:solidFill>
                <a:latin typeface="Lucida Sans" panose="020B0602030504020204" pitchFamily="34" charset="0"/>
                <a:ea typeface="宋体" panose="02010600030101010101" pitchFamily="2" charset="-122"/>
              </a:rPr>
              <a:t>Any of the above conditions can be waived if you get permission from the copyright holder. </a:t>
            </a:r>
          </a:p>
          <a:p>
            <a:pPr>
              <a:lnSpc>
                <a:spcPct val="80000"/>
              </a:lnSpc>
              <a:spcBef>
                <a:spcPct val="20000"/>
              </a:spcBef>
              <a:buFontTx/>
              <a:buChar char="•"/>
            </a:pPr>
            <a:r>
              <a:rPr lang="en-US" altLang="zh-CN" sz="1800" b="0">
                <a:solidFill>
                  <a:schemeClr val="tx1"/>
                </a:solidFill>
                <a:latin typeface="Lucida Sans" panose="020B0602030504020204" pitchFamily="34" charset="0"/>
                <a:ea typeface="宋体" panose="02010600030101010101" pitchFamily="2" charset="-122"/>
              </a:rPr>
              <a:t>Nothing in this license impairs or restricts the author's moral rights. </a:t>
            </a:r>
          </a:p>
          <a:p>
            <a:pPr>
              <a:lnSpc>
                <a:spcPct val="80000"/>
              </a:lnSpc>
              <a:spcBef>
                <a:spcPct val="20000"/>
              </a:spcBef>
              <a:buFontTx/>
              <a:buChar char="•"/>
            </a:pPr>
            <a:endParaRPr lang="en-US" altLang="zh-CN" sz="1800" b="0">
              <a:solidFill>
                <a:schemeClr val="tx1"/>
              </a:solidFill>
              <a:latin typeface="Lucida Sans" panose="020B0602030504020204" pitchFamily="34" charset="0"/>
              <a:ea typeface="宋体" panose="02010600030101010101" pitchFamily="2" charset="-122"/>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a:extLst>
              <a:ext uri="{FF2B5EF4-FFF2-40B4-BE49-F238E27FC236}">
                <a16:creationId xmlns:a16="http://schemas.microsoft.com/office/drawing/2014/main" id="{A756A8AB-D784-4B66-B7DD-95BD3712ED3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27651" name="Slide Number Placeholder 4">
            <a:extLst>
              <a:ext uri="{FF2B5EF4-FFF2-40B4-BE49-F238E27FC236}">
                <a16:creationId xmlns:a16="http://schemas.microsoft.com/office/drawing/2014/main" id="{CD98E78F-7FA3-4CB9-ACA9-1B4B91F6E94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0A90CF15-C13B-46D8-BFCC-2539A9A9DAC4}" type="slidenum">
              <a:rPr lang="ar-SA" altLang="zh-CN" sz="1400" b="0">
                <a:solidFill>
                  <a:schemeClr val="tx1"/>
                </a:solidFill>
                <a:latin typeface="Arial" panose="020B0604020202020204" pitchFamily="34" charset="0"/>
              </a:rPr>
              <a:pPr/>
              <a:t>17</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27652" name="Picture 27" descr="magic">
            <a:extLst>
              <a:ext uri="{FF2B5EF4-FFF2-40B4-BE49-F238E27FC236}">
                <a16:creationId xmlns:a16="http://schemas.microsoft.com/office/drawing/2014/main" id="{92D98EFB-2E9D-43A2-ABBE-01D1778038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53" name="Group 21">
            <a:extLst>
              <a:ext uri="{FF2B5EF4-FFF2-40B4-BE49-F238E27FC236}">
                <a16:creationId xmlns:a16="http://schemas.microsoft.com/office/drawing/2014/main" id="{68DA3352-8DB3-491E-AC8B-FCC22D75A1B0}"/>
              </a:ext>
            </a:extLst>
          </p:cNvPr>
          <p:cNvGrpSpPr>
            <a:grpSpLocks/>
          </p:cNvGrpSpPr>
          <p:nvPr/>
        </p:nvGrpSpPr>
        <p:grpSpPr bwMode="auto">
          <a:xfrm>
            <a:off x="990600" y="5248275"/>
            <a:ext cx="7391400" cy="762000"/>
            <a:chOff x="528" y="3192"/>
            <a:chExt cx="4656" cy="480"/>
          </a:xfrm>
        </p:grpSpPr>
        <p:sp>
          <p:nvSpPr>
            <p:cNvPr id="27672" name="AutoShape 22">
              <a:extLst>
                <a:ext uri="{FF2B5EF4-FFF2-40B4-BE49-F238E27FC236}">
                  <a16:creationId xmlns:a16="http://schemas.microsoft.com/office/drawing/2014/main" id="{29D3B7C4-7CD5-4AC4-A561-020151F3E3CF}"/>
                </a:ext>
              </a:extLst>
            </p:cNvPr>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27673" name="Text Box 23">
              <a:extLst>
                <a:ext uri="{FF2B5EF4-FFF2-40B4-BE49-F238E27FC236}">
                  <a16:creationId xmlns:a16="http://schemas.microsoft.com/office/drawing/2014/main" id="{688C65E9-7C9B-452A-928E-E9DC2B755158}"/>
                </a:ext>
              </a:extLst>
            </p:cNvPr>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400" b="0">
                  <a:solidFill>
                    <a:schemeClr val="bg1"/>
                  </a:solidFill>
                  <a:latin typeface="Arial" panose="020B0604020202020204" pitchFamily="34" charset="0"/>
                  <a:ea typeface="宋体" panose="02010600030101010101" pitchFamily="2" charset="-122"/>
                </a:rPr>
                <a:t>time</a:t>
              </a:r>
            </a:p>
          </p:txBody>
        </p:sp>
      </p:grpSp>
      <p:sp>
        <p:nvSpPr>
          <p:cNvPr id="27654" name="Line 2">
            <a:extLst>
              <a:ext uri="{FF2B5EF4-FFF2-40B4-BE49-F238E27FC236}">
                <a16:creationId xmlns:a16="http://schemas.microsoft.com/office/drawing/2014/main" id="{2FB4D814-A165-4D3F-9089-BB52B12D976E}"/>
              </a:ext>
            </a:extLst>
          </p:cNvPr>
          <p:cNvSpPr>
            <a:spLocks noChangeShapeType="1"/>
          </p:cNvSpPr>
          <p:nvPr/>
        </p:nvSpPr>
        <p:spPr bwMode="auto">
          <a:xfrm>
            <a:off x="3352800" y="3352800"/>
            <a:ext cx="0" cy="25146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5" name="Line 4">
            <a:extLst>
              <a:ext uri="{FF2B5EF4-FFF2-40B4-BE49-F238E27FC236}">
                <a16:creationId xmlns:a16="http://schemas.microsoft.com/office/drawing/2014/main" id="{655EBE43-C4D2-458D-A56F-EA5059B6F16B}"/>
              </a:ext>
            </a:extLst>
          </p:cNvPr>
          <p:cNvSpPr>
            <a:spLocks noChangeShapeType="1"/>
          </p:cNvSpPr>
          <p:nvPr/>
        </p:nvSpPr>
        <p:spPr bwMode="auto">
          <a:xfrm>
            <a:off x="2743200"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6" name="Line 5">
            <a:extLst>
              <a:ext uri="{FF2B5EF4-FFF2-40B4-BE49-F238E27FC236}">
                <a16:creationId xmlns:a16="http://schemas.microsoft.com/office/drawing/2014/main" id="{7760876A-F6AF-4B7C-B898-E3AE73CA1FC8}"/>
              </a:ext>
            </a:extLst>
          </p:cNvPr>
          <p:cNvSpPr>
            <a:spLocks noChangeShapeType="1"/>
          </p:cNvSpPr>
          <p:nvPr/>
        </p:nvSpPr>
        <p:spPr bwMode="auto">
          <a:xfrm>
            <a:off x="3986213"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7" name="Rectangle 6">
            <a:extLst>
              <a:ext uri="{FF2B5EF4-FFF2-40B4-BE49-F238E27FC236}">
                <a16:creationId xmlns:a16="http://schemas.microsoft.com/office/drawing/2014/main" id="{5281F8D3-5E2A-4902-82C8-2BC272CC6914}"/>
              </a:ext>
            </a:extLst>
          </p:cNvPr>
          <p:cNvSpPr>
            <a:spLocks noGrp="1" noChangeArrowheads="1"/>
          </p:cNvSpPr>
          <p:nvPr>
            <p:ph type="title"/>
          </p:nvPr>
        </p:nvSpPr>
        <p:spPr/>
        <p:txBody>
          <a:bodyPr/>
          <a:lstStyle/>
          <a:p>
            <a:r>
              <a:rPr lang="en-US" altLang="zh-CN">
                <a:ea typeface="宋体" panose="02010600030101010101" pitchFamily="2" charset="-122"/>
              </a:rPr>
              <a:t>Intervals may Overlap</a:t>
            </a:r>
          </a:p>
        </p:txBody>
      </p:sp>
      <p:grpSp>
        <p:nvGrpSpPr>
          <p:cNvPr id="27658" name="Group 7">
            <a:extLst>
              <a:ext uri="{FF2B5EF4-FFF2-40B4-BE49-F238E27FC236}">
                <a16:creationId xmlns:a16="http://schemas.microsoft.com/office/drawing/2014/main" id="{0EDD979C-BDD8-4FF3-84C1-5F483A7E974F}"/>
              </a:ext>
            </a:extLst>
          </p:cNvPr>
          <p:cNvGrpSpPr>
            <a:grpSpLocks/>
          </p:cNvGrpSpPr>
          <p:nvPr/>
        </p:nvGrpSpPr>
        <p:grpSpPr bwMode="auto">
          <a:xfrm>
            <a:off x="2193925" y="4038600"/>
            <a:ext cx="2225675" cy="990600"/>
            <a:chOff x="1382" y="2544"/>
            <a:chExt cx="1402" cy="624"/>
          </a:xfrm>
        </p:grpSpPr>
        <p:sp>
          <p:nvSpPr>
            <p:cNvPr id="27668" name="Rectangle 8">
              <a:extLst>
                <a:ext uri="{FF2B5EF4-FFF2-40B4-BE49-F238E27FC236}">
                  <a16:creationId xmlns:a16="http://schemas.microsoft.com/office/drawing/2014/main" id="{5661C0AB-DE65-4C77-81CF-2228105A6300}"/>
                </a:ext>
              </a:extLst>
            </p:cNvPr>
            <p:cNvSpPr>
              <a:spLocks noChangeArrowheads="1"/>
            </p:cNvSpPr>
            <p:nvPr/>
          </p:nvSpPr>
          <p:spPr bwMode="auto">
            <a:xfrm>
              <a:off x="1382" y="2649"/>
              <a:ext cx="33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b="0">
                  <a:solidFill>
                    <a:schemeClr val="tx1"/>
                  </a:solidFill>
                  <a:latin typeface="Arial" panose="020B0604020202020204" pitchFamily="34" charset="0"/>
                  <a:ea typeface="宋体" panose="02010600030101010101" pitchFamily="2" charset="-122"/>
                </a:rPr>
                <a:t>a</a:t>
              </a:r>
              <a:r>
                <a:rPr lang="en-US" altLang="zh-CN" sz="2800" b="0" baseline="-25000">
                  <a:solidFill>
                    <a:schemeClr val="tx1"/>
                  </a:solidFill>
                  <a:latin typeface="Arial" panose="020B0604020202020204" pitchFamily="34" charset="0"/>
                  <a:ea typeface="宋体" panose="02010600030101010101" pitchFamily="2" charset="-122"/>
                </a:rPr>
                <a:t>0</a:t>
              </a:r>
            </a:p>
          </p:txBody>
        </p:sp>
        <p:sp>
          <p:nvSpPr>
            <p:cNvPr id="27669" name="Rectangle 9">
              <a:extLst>
                <a:ext uri="{FF2B5EF4-FFF2-40B4-BE49-F238E27FC236}">
                  <a16:creationId xmlns:a16="http://schemas.microsoft.com/office/drawing/2014/main" id="{71629A46-8AB9-4EDE-A37C-03A62033BA7E}"/>
                </a:ext>
              </a:extLst>
            </p:cNvPr>
            <p:cNvSpPr>
              <a:spLocks noChangeArrowheads="1"/>
            </p:cNvSpPr>
            <p:nvPr/>
          </p:nvSpPr>
          <p:spPr bwMode="auto">
            <a:xfrm>
              <a:off x="2458" y="2649"/>
              <a:ext cx="3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b="0">
                  <a:solidFill>
                    <a:schemeClr val="tx1"/>
                  </a:solidFill>
                  <a:latin typeface="Arial" panose="020B0604020202020204" pitchFamily="34" charset="0"/>
                  <a:ea typeface="宋体" panose="02010600030101010101" pitchFamily="2" charset="-122"/>
                </a:rPr>
                <a:t>a</a:t>
              </a:r>
              <a:r>
                <a:rPr lang="en-US" altLang="zh-CN" sz="2800" b="0" baseline="-25000">
                  <a:solidFill>
                    <a:schemeClr val="tx1"/>
                  </a:solidFill>
                  <a:latin typeface="Arial" panose="020B0604020202020204" pitchFamily="34" charset="0"/>
                  <a:ea typeface="宋体" panose="02010600030101010101" pitchFamily="2" charset="-122"/>
                </a:rPr>
                <a:t>1</a:t>
              </a:r>
            </a:p>
          </p:txBody>
        </p:sp>
        <p:sp>
          <p:nvSpPr>
            <p:cNvPr id="27670" name="AutoShape 10">
              <a:extLst>
                <a:ext uri="{FF2B5EF4-FFF2-40B4-BE49-F238E27FC236}">
                  <a16:creationId xmlns:a16="http://schemas.microsoft.com/office/drawing/2014/main" id="{AA124491-A510-4DBE-B07D-BA704EC65AA4}"/>
                </a:ext>
              </a:extLst>
            </p:cNvPr>
            <p:cNvSpPr>
              <a:spLocks noChangeArrowheads="1"/>
            </p:cNvSpPr>
            <p:nvPr/>
          </p:nvSpPr>
          <p:spPr bwMode="auto">
            <a:xfrm rot="10800000">
              <a:off x="1728" y="2544"/>
              <a:ext cx="768" cy="624"/>
            </a:xfrm>
            <a:prstGeom prst="leftRightArrow">
              <a:avLst>
                <a:gd name="adj1" fmla="val 50000"/>
                <a:gd name="adj2" fmla="val 24615"/>
              </a:avLst>
            </a:prstGeom>
            <a:solidFill>
              <a:srgbClr val="FFFF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27671" name="Rectangle 11">
              <a:extLst>
                <a:ext uri="{FF2B5EF4-FFF2-40B4-BE49-F238E27FC236}">
                  <a16:creationId xmlns:a16="http://schemas.microsoft.com/office/drawing/2014/main" id="{B223F91D-4581-4EB2-A544-875F352C6564}"/>
                </a:ext>
              </a:extLst>
            </p:cNvPr>
            <p:cNvSpPr>
              <a:spLocks noChangeArrowheads="1"/>
            </p:cNvSpPr>
            <p:nvPr/>
          </p:nvSpPr>
          <p:spPr bwMode="auto">
            <a:xfrm>
              <a:off x="1940" y="2692"/>
              <a:ext cx="35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b="0">
                  <a:solidFill>
                    <a:schemeClr val="tx1"/>
                  </a:solidFill>
                  <a:latin typeface="Arial" panose="020B0604020202020204" pitchFamily="34" charset="0"/>
                  <a:ea typeface="宋体" panose="02010600030101010101" pitchFamily="2" charset="-122"/>
                </a:rPr>
                <a:t>A</a:t>
              </a:r>
              <a:r>
                <a:rPr lang="en-US" altLang="zh-CN" sz="2800" b="0" baseline="-25000">
                  <a:solidFill>
                    <a:schemeClr val="tx1"/>
                  </a:solidFill>
                  <a:latin typeface="Arial" panose="020B0604020202020204" pitchFamily="34" charset="0"/>
                  <a:ea typeface="宋体" panose="02010600030101010101" pitchFamily="2" charset="-122"/>
                </a:rPr>
                <a:t>0</a:t>
              </a:r>
            </a:p>
          </p:txBody>
        </p:sp>
      </p:grpSp>
      <p:sp>
        <p:nvSpPr>
          <p:cNvPr id="27659" name="Line 12">
            <a:extLst>
              <a:ext uri="{FF2B5EF4-FFF2-40B4-BE49-F238E27FC236}">
                <a16:creationId xmlns:a16="http://schemas.microsoft.com/office/drawing/2014/main" id="{F69FE8F0-B627-4049-BA7B-42964D0D88A1}"/>
              </a:ext>
            </a:extLst>
          </p:cNvPr>
          <p:cNvSpPr>
            <a:spLocks noChangeShapeType="1"/>
          </p:cNvSpPr>
          <p:nvPr/>
        </p:nvSpPr>
        <p:spPr bwMode="auto">
          <a:xfrm>
            <a:off x="27432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0" name="Line 13">
            <a:extLst>
              <a:ext uri="{FF2B5EF4-FFF2-40B4-BE49-F238E27FC236}">
                <a16:creationId xmlns:a16="http://schemas.microsoft.com/office/drawing/2014/main" id="{91BADE56-CC35-4C5D-BB83-0C045FC000A2}"/>
              </a:ext>
            </a:extLst>
          </p:cNvPr>
          <p:cNvSpPr>
            <a:spLocks noChangeShapeType="1"/>
          </p:cNvSpPr>
          <p:nvPr/>
        </p:nvSpPr>
        <p:spPr bwMode="auto">
          <a:xfrm>
            <a:off x="39624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1" name="Rectangle 14">
            <a:extLst>
              <a:ext uri="{FF2B5EF4-FFF2-40B4-BE49-F238E27FC236}">
                <a16:creationId xmlns:a16="http://schemas.microsoft.com/office/drawing/2014/main" id="{04D266A4-CE50-4C8E-A9D3-62B0AC2DE901}"/>
              </a:ext>
            </a:extLst>
          </p:cNvPr>
          <p:cNvSpPr>
            <a:spLocks noChangeArrowheads="1"/>
          </p:cNvSpPr>
          <p:nvPr/>
        </p:nvSpPr>
        <p:spPr bwMode="auto">
          <a:xfrm>
            <a:off x="2816225" y="3062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b="0">
                <a:solidFill>
                  <a:schemeClr val="tx1"/>
                </a:solidFill>
                <a:latin typeface="Arial" panose="020B0604020202020204" pitchFamily="34" charset="0"/>
                <a:ea typeface="宋体" panose="02010600030101010101" pitchFamily="2" charset="-122"/>
              </a:rPr>
              <a:t>b</a:t>
            </a:r>
            <a:r>
              <a:rPr lang="en-US" altLang="zh-CN" sz="2800" b="0" baseline="-25000">
                <a:solidFill>
                  <a:schemeClr val="tx1"/>
                </a:solidFill>
                <a:latin typeface="Arial" panose="020B0604020202020204" pitchFamily="34" charset="0"/>
                <a:ea typeface="宋体" panose="02010600030101010101" pitchFamily="2" charset="-122"/>
              </a:rPr>
              <a:t>0</a:t>
            </a:r>
          </a:p>
        </p:txBody>
      </p:sp>
      <p:sp>
        <p:nvSpPr>
          <p:cNvPr id="27662" name="Rectangle 15">
            <a:extLst>
              <a:ext uri="{FF2B5EF4-FFF2-40B4-BE49-F238E27FC236}">
                <a16:creationId xmlns:a16="http://schemas.microsoft.com/office/drawing/2014/main" id="{DA52CA7C-8645-4E20-9627-190FFA6BBE50}"/>
              </a:ext>
            </a:extLst>
          </p:cNvPr>
          <p:cNvSpPr>
            <a:spLocks noChangeArrowheads="1"/>
          </p:cNvSpPr>
          <p:nvPr/>
        </p:nvSpPr>
        <p:spPr bwMode="auto">
          <a:xfrm>
            <a:off x="4511675" y="3062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b="0">
                <a:solidFill>
                  <a:schemeClr val="tx1"/>
                </a:solidFill>
                <a:latin typeface="Arial" panose="020B0604020202020204" pitchFamily="34" charset="0"/>
                <a:ea typeface="宋体" panose="02010600030101010101" pitchFamily="2" charset="-122"/>
              </a:rPr>
              <a:t>b</a:t>
            </a:r>
            <a:r>
              <a:rPr lang="en-US" altLang="zh-CN" sz="2800" b="0" baseline="-25000">
                <a:solidFill>
                  <a:schemeClr val="tx1"/>
                </a:solidFill>
                <a:latin typeface="Arial" panose="020B0604020202020204" pitchFamily="34" charset="0"/>
                <a:ea typeface="宋体" panose="02010600030101010101" pitchFamily="2" charset="-122"/>
              </a:rPr>
              <a:t>1</a:t>
            </a:r>
          </a:p>
        </p:txBody>
      </p:sp>
      <p:sp>
        <p:nvSpPr>
          <p:cNvPr id="27663" name="AutoShape 16">
            <a:extLst>
              <a:ext uri="{FF2B5EF4-FFF2-40B4-BE49-F238E27FC236}">
                <a16:creationId xmlns:a16="http://schemas.microsoft.com/office/drawing/2014/main" id="{5DFFC227-3D29-487B-AB85-8F80702880C9}"/>
              </a:ext>
            </a:extLst>
          </p:cNvPr>
          <p:cNvSpPr>
            <a:spLocks noChangeArrowheads="1"/>
          </p:cNvSpPr>
          <p:nvPr/>
        </p:nvSpPr>
        <p:spPr bwMode="auto">
          <a:xfrm rot="10800000">
            <a:off x="3352800" y="2895600"/>
            <a:ext cx="1219200" cy="990600"/>
          </a:xfrm>
          <a:prstGeom prst="leftRightArrow">
            <a:avLst>
              <a:gd name="adj1" fmla="val 50000"/>
              <a:gd name="adj2" fmla="val 24615"/>
            </a:avLst>
          </a:prstGeom>
          <a:solidFill>
            <a:srgbClr val="008000"/>
          </a:solidFill>
          <a:ln w="38100">
            <a:solidFill>
              <a:schemeClr val="tx1"/>
            </a:solidFill>
            <a:miter lim="800000"/>
            <a:headEnd/>
            <a:tailEnd/>
          </a:ln>
        </p:spPr>
        <p:txBody>
          <a:bodyPr rot="10800000"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solidFill>
                <a:srgbClr val="008000"/>
              </a:solidFill>
              <a:latin typeface="Arial" panose="020B0604020202020204" pitchFamily="34" charset="0"/>
            </a:endParaRPr>
          </a:p>
        </p:txBody>
      </p:sp>
      <p:sp>
        <p:nvSpPr>
          <p:cNvPr id="27664" name="Rectangle 17">
            <a:extLst>
              <a:ext uri="{FF2B5EF4-FFF2-40B4-BE49-F238E27FC236}">
                <a16:creationId xmlns:a16="http://schemas.microsoft.com/office/drawing/2014/main" id="{F983B76C-CE36-40A2-BFDE-C6B0B3D1F154}"/>
              </a:ext>
            </a:extLst>
          </p:cNvPr>
          <p:cNvSpPr>
            <a:spLocks noChangeArrowheads="1"/>
          </p:cNvSpPr>
          <p:nvPr/>
        </p:nvSpPr>
        <p:spPr bwMode="auto">
          <a:xfrm>
            <a:off x="3689350" y="3130550"/>
            <a:ext cx="569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b="0">
                <a:solidFill>
                  <a:schemeClr val="bg1"/>
                </a:solidFill>
                <a:latin typeface="Arial" panose="020B0604020202020204" pitchFamily="34" charset="0"/>
                <a:ea typeface="宋体" panose="02010600030101010101" pitchFamily="2" charset="-122"/>
              </a:rPr>
              <a:t>B</a:t>
            </a:r>
            <a:r>
              <a:rPr lang="en-US" altLang="zh-CN" sz="2800" b="0" baseline="-25000">
                <a:solidFill>
                  <a:schemeClr val="bg1"/>
                </a:solidFill>
                <a:latin typeface="Arial" panose="020B0604020202020204" pitchFamily="34" charset="0"/>
                <a:ea typeface="宋体" panose="02010600030101010101" pitchFamily="2" charset="-122"/>
              </a:rPr>
              <a:t>0</a:t>
            </a:r>
          </a:p>
        </p:txBody>
      </p:sp>
      <p:sp>
        <p:nvSpPr>
          <p:cNvPr id="27665" name="Line 18">
            <a:extLst>
              <a:ext uri="{FF2B5EF4-FFF2-40B4-BE49-F238E27FC236}">
                <a16:creationId xmlns:a16="http://schemas.microsoft.com/office/drawing/2014/main" id="{DD999C53-343B-43B3-B8DB-4DC2901C4751}"/>
              </a:ext>
            </a:extLst>
          </p:cNvPr>
          <p:cNvSpPr>
            <a:spLocks noChangeShapeType="1"/>
          </p:cNvSpPr>
          <p:nvPr/>
        </p:nvSpPr>
        <p:spPr bwMode="auto">
          <a:xfrm>
            <a:off x="3352800" y="5410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6" name="Line 19">
            <a:extLst>
              <a:ext uri="{FF2B5EF4-FFF2-40B4-BE49-F238E27FC236}">
                <a16:creationId xmlns:a16="http://schemas.microsoft.com/office/drawing/2014/main" id="{2D1D8851-ABEA-45A1-B98F-5214086AB3BE}"/>
              </a:ext>
            </a:extLst>
          </p:cNvPr>
          <p:cNvSpPr>
            <a:spLocks noChangeShapeType="1"/>
          </p:cNvSpPr>
          <p:nvPr/>
        </p:nvSpPr>
        <p:spPr bwMode="auto">
          <a:xfrm>
            <a:off x="4572000" y="3352800"/>
            <a:ext cx="0" cy="25146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7" name="Line 20">
            <a:extLst>
              <a:ext uri="{FF2B5EF4-FFF2-40B4-BE49-F238E27FC236}">
                <a16:creationId xmlns:a16="http://schemas.microsoft.com/office/drawing/2014/main" id="{6E3D4034-94EB-493A-9F27-0ACA9CC03376}"/>
              </a:ext>
            </a:extLst>
          </p:cNvPr>
          <p:cNvSpPr>
            <a:spLocks noChangeShapeType="1"/>
          </p:cNvSpPr>
          <p:nvPr/>
        </p:nvSpPr>
        <p:spPr bwMode="auto">
          <a:xfrm>
            <a:off x="4572000" y="5410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a:extLst>
              <a:ext uri="{FF2B5EF4-FFF2-40B4-BE49-F238E27FC236}">
                <a16:creationId xmlns:a16="http://schemas.microsoft.com/office/drawing/2014/main" id="{44D2E6B9-51CE-4D9F-8D24-8E47F8E4E19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28675" name="Slide Number Placeholder 4">
            <a:extLst>
              <a:ext uri="{FF2B5EF4-FFF2-40B4-BE49-F238E27FC236}">
                <a16:creationId xmlns:a16="http://schemas.microsoft.com/office/drawing/2014/main" id="{5B179942-FCC8-47BE-BD85-DBB51CD8CE1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F9CB600A-7FB5-40C7-A7A7-36F602615673}" type="slidenum">
              <a:rPr lang="ar-SA" altLang="zh-CN" sz="1400" b="0">
                <a:solidFill>
                  <a:schemeClr val="tx1"/>
                </a:solidFill>
                <a:latin typeface="Arial" panose="020B0604020202020204" pitchFamily="34" charset="0"/>
              </a:rPr>
              <a:pPr/>
              <a:t>18</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28676" name="Picture 24" descr="magic">
            <a:extLst>
              <a:ext uri="{FF2B5EF4-FFF2-40B4-BE49-F238E27FC236}">
                <a16:creationId xmlns:a16="http://schemas.microsoft.com/office/drawing/2014/main" id="{12F02B66-CEAE-4E1C-B4F1-3045F6AEE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77" name="Group 21">
            <a:extLst>
              <a:ext uri="{FF2B5EF4-FFF2-40B4-BE49-F238E27FC236}">
                <a16:creationId xmlns:a16="http://schemas.microsoft.com/office/drawing/2014/main" id="{C3B79060-FD62-42A8-9D05-9E19F482D6A0}"/>
              </a:ext>
            </a:extLst>
          </p:cNvPr>
          <p:cNvGrpSpPr>
            <a:grpSpLocks/>
          </p:cNvGrpSpPr>
          <p:nvPr/>
        </p:nvGrpSpPr>
        <p:grpSpPr bwMode="auto">
          <a:xfrm>
            <a:off x="990600" y="5248275"/>
            <a:ext cx="7391400" cy="762000"/>
            <a:chOff x="528" y="3192"/>
            <a:chExt cx="4656" cy="480"/>
          </a:xfrm>
        </p:grpSpPr>
        <p:sp>
          <p:nvSpPr>
            <p:cNvPr id="28696" name="AutoShape 22">
              <a:extLst>
                <a:ext uri="{FF2B5EF4-FFF2-40B4-BE49-F238E27FC236}">
                  <a16:creationId xmlns:a16="http://schemas.microsoft.com/office/drawing/2014/main" id="{22413A04-BFAE-4114-BB34-121B0DF81357}"/>
                </a:ext>
              </a:extLst>
            </p:cNvPr>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28697" name="Text Box 23">
              <a:extLst>
                <a:ext uri="{FF2B5EF4-FFF2-40B4-BE49-F238E27FC236}">
                  <a16:creationId xmlns:a16="http://schemas.microsoft.com/office/drawing/2014/main" id="{DA20A673-23D7-4F27-864C-0ABC53C9E418}"/>
                </a:ext>
              </a:extLst>
            </p:cNvPr>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400" b="0">
                  <a:solidFill>
                    <a:schemeClr val="bg1"/>
                  </a:solidFill>
                  <a:latin typeface="Arial" panose="020B0604020202020204" pitchFamily="34" charset="0"/>
                  <a:ea typeface="宋体" panose="02010600030101010101" pitchFamily="2" charset="-122"/>
                </a:rPr>
                <a:t>time</a:t>
              </a:r>
            </a:p>
          </p:txBody>
        </p:sp>
      </p:grpSp>
      <p:sp>
        <p:nvSpPr>
          <p:cNvPr id="28678" name="Line 2">
            <a:extLst>
              <a:ext uri="{FF2B5EF4-FFF2-40B4-BE49-F238E27FC236}">
                <a16:creationId xmlns:a16="http://schemas.microsoft.com/office/drawing/2014/main" id="{977A3BD0-4BC5-4A6D-ADA8-999F5D687A30}"/>
              </a:ext>
            </a:extLst>
          </p:cNvPr>
          <p:cNvSpPr>
            <a:spLocks noChangeShapeType="1"/>
          </p:cNvSpPr>
          <p:nvPr/>
        </p:nvSpPr>
        <p:spPr bwMode="auto">
          <a:xfrm>
            <a:off x="4343400" y="3352800"/>
            <a:ext cx="0" cy="25146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9" name="Line 4">
            <a:extLst>
              <a:ext uri="{FF2B5EF4-FFF2-40B4-BE49-F238E27FC236}">
                <a16:creationId xmlns:a16="http://schemas.microsoft.com/office/drawing/2014/main" id="{7D123065-F735-4DBB-88F3-299148D44142}"/>
              </a:ext>
            </a:extLst>
          </p:cNvPr>
          <p:cNvSpPr>
            <a:spLocks noChangeShapeType="1"/>
          </p:cNvSpPr>
          <p:nvPr/>
        </p:nvSpPr>
        <p:spPr bwMode="auto">
          <a:xfrm>
            <a:off x="2743200"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0" name="Line 5">
            <a:extLst>
              <a:ext uri="{FF2B5EF4-FFF2-40B4-BE49-F238E27FC236}">
                <a16:creationId xmlns:a16="http://schemas.microsoft.com/office/drawing/2014/main" id="{9012DE56-E494-410E-BF50-547E54E35D38}"/>
              </a:ext>
            </a:extLst>
          </p:cNvPr>
          <p:cNvSpPr>
            <a:spLocks noChangeShapeType="1"/>
          </p:cNvSpPr>
          <p:nvPr/>
        </p:nvSpPr>
        <p:spPr bwMode="auto">
          <a:xfrm>
            <a:off x="3986213"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1" name="Rectangle 6">
            <a:extLst>
              <a:ext uri="{FF2B5EF4-FFF2-40B4-BE49-F238E27FC236}">
                <a16:creationId xmlns:a16="http://schemas.microsoft.com/office/drawing/2014/main" id="{4FC5A51F-9B5C-403C-A32C-0946BA874A76}"/>
              </a:ext>
            </a:extLst>
          </p:cNvPr>
          <p:cNvSpPr>
            <a:spLocks noGrp="1" noChangeArrowheads="1"/>
          </p:cNvSpPr>
          <p:nvPr>
            <p:ph type="title"/>
          </p:nvPr>
        </p:nvSpPr>
        <p:spPr/>
        <p:txBody>
          <a:bodyPr/>
          <a:lstStyle/>
          <a:p>
            <a:r>
              <a:rPr lang="en-US" altLang="zh-CN">
                <a:ea typeface="宋体" panose="02010600030101010101" pitchFamily="2" charset="-122"/>
              </a:rPr>
              <a:t>Intervals may be Disjoint</a:t>
            </a:r>
          </a:p>
        </p:txBody>
      </p:sp>
      <p:grpSp>
        <p:nvGrpSpPr>
          <p:cNvPr id="28682" name="Group 7">
            <a:extLst>
              <a:ext uri="{FF2B5EF4-FFF2-40B4-BE49-F238E27FC236}">
                <a16:creationId xmlns:a16="http://schemas.microsoft.com/office/drawing/2014/main" id="{C452C244-4A62-487C-9F9C-284DC9F6618E}"/>
              </a:ext>
            </a:extLst>
          </p:cNvPr>
          <p:cNvGrpSpPr>
            <a:grpSpLocks/>
          </p:cNvGrpSpPr>
          <p:nvPr/>
        </p:nvGrpSpPr>
        <p:grpSpPr bwMode="auto">
          <a:xfrm>
            <a:off x="2193925" y="4038600"/>
            <a:ext cx="2225675" cy="990600"/>
            <a:chOff x="1382" y="2544"/>
            <a:chExt cx="1402" cy="624"/>
          </a:xfrm>
        </p:grpSpPr>
        <p:sp>
          <p:nvSpPr>
            <p:cNvPr id="28692" name="Rectangle 8">
              <a:extLst>
                <a:ext uri="{FF2B5EF4-FFF2-40B4-BE49-F238E27FC236}">
                  <a16:creationId xmlns:a16="http://schemas.microsoft.com/office/drawing/2014/main" id="{E0E09E24-FC8A-4C49-88FA-E88C4B17B56B}"/>
                </a:ext>
              </a:extLst>
            </p:cNvPr>
            <p:cNvSpPr>
              <a:spLocks noChangeArrowheads="1"/>
            </p:cNvSpPr>
            <p:nvPr/>
          </p:nvSpPr>
          <p:spPr bwMode="auto">
            <a:xfrm>
              <a:off x="1382" y="2649"/>
              <a:ext cx="33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b="0">
                  <a:solidFill>
                    <a:schemeClr val="tx1"/>
                  </a:solidFill>
                  <a:latin typeface="Arial" panose="020B0604020202020204" pitchFamily="34" charset="0"/>
                  <a:ea typeface="宋体" panose="02010600030101010101" pitchFamily="2" charset="-122"/>
                </a:rPr>
                <a:t>a</a:t>
              </a:r>
              <a:r>
                <a:rPr lang="en-US" altLang="zh-CN" sz="2800" b="0" baseline="-25000">
                  <a:solidFill>
                    <a:schemeClr val="tx1"/>
                  </a:solidFill>
                  <a:latin typeface="Arial" panose="020B0604020202020204" pitchFamily="34" charset="0"/>
                  <a:ea typeface="宋体" panose="02010600030101010101" pitchFamily="2" charset="-122"/>
                </a:rPr>
                <a:t>0</a:t>
              </a:r>
            </a:p>
          </p:txBody>
        </p:sp>
        <p:sp>
          <p:nvSpPr>
            <p:cNvPr id="28693" name="Rectangle 9">
              <a:extLst>
                <a:ext uri="{FF2B5EF4-FFF2-40B4-BE49-F238E27FC236}">
                  <a16:creationId xmlns:a16="http://schemas.microsoft.com/office/drawing/2014/main" id="{555FC578-6811-46BD-8FB5-A15205C09FF8}"/>
                </a:ext>
              </a:extLst>
            </p:cNvPr>
            <p:cNvSpPr>
              <a:spLocks noChangeArrowheads="1"/>
            </p:cNvSpPr>
            <p:nvPr/>
          </p:nvSpPr>
          <p:spPr bwMode="auto">
            <a:xfrm>
              <a:off x="2458" y="2649"/>
              <a:ext cx="3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b="0">
                  <a:solidFill>
                    <a:schemeClr val="tx1"/>
                  </a:solidFill>
                  <a:latin typeface="Arial" panose="020B0604020202020204" pitchFamily="34" charset="0"/>
                  <a:ea typeface="宋体" panose="02010600030101010101" pitchFamily="2" charset="-122"/>
                </a:rPr>
                <a:t>a</a:t>
              </a:r>
              <a:r>
                <a:rPr lang="en-US" altLang="zh-CN" sz="2800" b="0" baseline="-25000">
                  <a:solidFill>
                    <a:schemeClr val="tx1"/>
                  </a:solidFill>
                  <a:latin typeface="Arial" panose="020B0604020202020204" pitchFamily="34" charset="0"/>
                  <a:ea typeface="宋体" panose="02010600030101010101" pitchFamily="2" charset="-122"/>
                </a:rPr>
                <a:t>1</a:t>
              </a:r>
            </a:p>
          </p:txBody>
        </p:sp>
        <p:sp>
          <p:nvSpPr>
            <p:cNvPr id="28694" name="AutoShape 10">
              <a:extLst>
                <a:ext uri="{FF2B5EF4-FFF2-40B4-BE49-F238E27FC236}">
                  <a16:creationId xmlns:a16="http://schemas.microsoft.com/office/drawing/2014/main" id="{A4472B79-21B3-49A4-AB9D-236DDD743BDA}"/>
                </a:ext>
              </a:extLst>
            </p:cNvPr>
            <p:cNvSpPr>
              <a:spLocks noChangeArrowheads="1"/>
            </p:cNvSpPr>
            <p:nvPr/>
          </p:nvSpPr>
          <p:spPr bwMode="auto">
            <a:xfrm rot="10800000">
              <a:off x="1728" y="2544"/>
              <a:ext cx="768" cy="624"/>
            </a:xfrm>
            <a:prstGeom prst="leftRightArrow">
              <a:avLst>
                <a:gd name="adj1" fmla="val 50000"/>
                <a:gd name="adj2" fmla="val 24615"/>
              </a:avLst>
            </a:prstGeom>
            <a:solidFill>
              <a:srgbClr val="FFFF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28695" name="Rectangle 11">
              <a:extLst>
                <a:ext uri="{FF2B5EF4-FFF2-40B4-BE49-F238E27FC236}">
                  <a16:creationId xmlns:a16="http://schemas.microsoft.com/office/drawing/2014/main" id="{981CFCB7-AD86-47C5-BE34-65F2A84FBD94}"/>
                </a:ext>
              </a:extLst>
            </p:cNvPr>
            <p:cNvSpPr>
              <a:spLocks noChangeArrowheads="1"/>
            </p:cNvSpPr>
            <p:nvPr/>
          </p:nvSpPr>
          <p:spPr bwMode="auto">
            <a:xfrm>
              <a:off x="1940" y="2692"/>
              <a:ext cx="35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b="0">
                  <a:solidFill>
                    <a:schemeClr val="tx1"/>
                  </a:solidFill>
                  <a:latin typeface="Arial" panose="020B0604020202020204" pitchFamily="34" charset="0"/>
                  <a:ea typeface="宋体" panose="02010600030101010101" pitchFamily="2" charset="-122"/>
                </a:rPr>
                <a:t>A</a:t>
              </a:r>
              <a:r>
                <a:rPr lang="en-US" altLang="zh-CN" sz="2800" b="0" baseline="-25000">
                  <a:solidFill>
                    <a:schemeClr val="tx1"/>
                  </a:solidFill>
                  <a:latin typeface="Arial" panose="020B0604020202020204" pitchFamily="34" charset="0"/>
                  <a:ea typeface="宋体" panose="02010600030101010101" pitchFamily="2" charset="-122"/>
                </a:rPr>
                <a:t>0</a:t>
              </a:r>
            </a:p>
          </p:txBody>
        </p:sp>
      </p:grpSp>
      <p:sp>
        <p:nvSpPr>
          <p:cNvPr id="28683" name="Line 12">
            <a:extLst>
              <a:ext uri="{FF2B5EF4-FFF2-40B4-BE49-F238E27FC236}">
                <a16:creationId xmlns:a16="http://schemas.microsoft.com/office/drawing/2014/main" id="{92D1AE75-B62E-481F-9367-E75807F93B3C}"/>
              </a:ext>
            </a:extLst>
          </p:cNvPr>
          <p:cNvSpPr>
            <a:spLocks noChangeShapeType="1"/>
          </p:cNvSpPr>
          <p:nvPr/>
        </p:nvSpPr>
        <p:spPr bwMode="auto">
          <a:xfrm>
            <a:off x="27432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4" name="Line 13">
            <a:extLst>
              <a:ext uri="{FF2B5EF4-FFF2-40B4-BE49-F238E27FC236}">
                <a16:creationId xmlns:a16="http://schemas.microsoft.com/office/drawing/2014/main" id="{5F9F2EBE-A495-4D14-8337-7615D4F21712}"/>
              </a:ext>
            </a:extLst>
          </p:cNvPr>
          <p:cNvSpPr>
            <a:spLocks noChangeShapeType="1"/>
          </p:cNvSpPr>
          <p:nvPr/>
        </p:nvSpPr>
        <p:spPr bwMode="auto">
          <a:xfrm>
            <a:off x="39624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5" name="Rectangle 14">
            <a:extLst>
              <a:ext uri="{FF2B5EF4-FFF2-40B4-BE49-F238E27FC236}">
                <a16:creationId xmlns:a16="http://schemas.microsoft.com/office/drawing/2014/main" id="{C4633093-BB5B-4F19-BA77-B3C01E9AFA40}"/>
              </a:ext>
            </a:extLst>
          </p:cNvPr>
          <p:cNvSpPr>
            <a:spLocks noChangeArrowheads="1"/>
          </p:cNvSpPr>
          <p:nvPr/>
        </p:nvSpPr>
        <p:spPr bwMode="auto">
          <a:xfrm>
            <a:off x="3806825" y="3062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b="0">
                <a:solidFill>
                  <a:schemeClr val="tx1"/>
                </a:solidFill>
                <a:latin typeface="Arial" panose="020B0604020202020204" pitchFamily="34" charset="0"/>
                <a:ea typeface="宋体" panose="02010600030101010101" pitchFamily="2" charset="-122"/>
              </a:rPr>
              <a:t>b</a:t>
            </a:r>
            <a:r>
              <a:rPr lang="en-US" altLang="zh-CN" sz="2800" b="0" baseline="-25000">
                <a:solidFill>
                  <a:schemeClr val="tx1"/>
                </a:solidFill>
                <a:latin typeface="Arial" panose="020B0604020202020204" pitchFamily="34" charset="0"/>
                <a:ea typeface="宋体" panose="02010600030101010101" pitchFamily="2" charset="-122"/>
              </a:rPr>
              <a:t>0</a:t>
            </a:r>
          </a:p>
        </p:txBody>
      </p:sp>
      <p:sp>
        <p:nvSpPr>
          <p:cNvPr id="28686" name="Rectangle 15">
            <a:extLst>
              <a:ext uri="{FF2B5EF4-FFF2-40B4-BE49-F238E27FC236}">
                <a16:creationId xmlns:a16="http://schemas.microsoft.com/office/drawing/2014/main" id="{6D6D4A79-1537-464B-9A2D-E4836CFA3E33}"/>
              </a:ext>
            </a:extLst>
          </p:cNvPr>
          <p:cNvSpPr>
            <a:spLocks noChangeArrowheads="1"/>
          </p:cNvSpPr>
          <p:nvPr/>
        </p:nvSpPr>
        <p:spPr bwMode="auto">
          <a:xfrm>
            <a:off x="5502275" y="3062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b="0">
                <a:solidFill>
                  <a:schemeClr val="tx1"/>
                </a:solidFill>
                <a:latin typeface="Arial" panose="020B0604020202020204" pitchFamily="34" charset="0"/>
                <a:ea typeface="宋体" panose="02010600030101010101" pitchFamily="2" charset="-122"/>
              </a:rPr>
              <a:t>b</a:t>
            </a:r>
            <a:r>
              <a:rPr lang="en-US" altLang="zh-CN" sz="2800" b="0" baseline="-25000">
                <a:solidFill>
                  <a:schemeClr val="tx1"/>
                </a:solidFill>
                <a:latin typeface="Arial" panose="020B0604020202020204" pitchFamily="34" charset="0"/>
                <a:ea typeface="宋体" panose="02010600030101010101" pitchFamily="2" charset="-122"/>
              </a:rPr>
              <a:t>1</a:t>
            </a:r>
          </a:p>
        </p:txBody>
      </p:sp>
      <p:sp>
        <p:nvSpPr>
          <p:cNvPr id="28687" name="AutoShape 16">
            <a:extLst>
              <a:ext uri="{FF2B5EF4-FFF2-40B4-BE49-F238E27FC236}">
                <a16:creationId xmlns:a16="http://schemas.microsoft.com/office/drawing/2014/main" id="{C9BFFC41-B460-4347-9648-6EF84950DBCB}"/>
              </a:ext>
            </a:extLst>
          </p:cNvPr>
          <p:cNvSpPr>
            <a:spLocks noChangeArrowheads="1"/>
          </p:cNvSpPr>
          <p:nvPr/>
        </p:nvSpPr>
        <p:spPr bwMode="auto">
          <a:xfrm rot="10800000">
            <a:off x="4343400" y="2895600"/>
            <a:ext cx="1219200" cy="990600"/>
          </a:xfrm>
          <a:prstGeom prst="leftRightArrow">
            <a:avLst>
              <a:gd name="adj1" fmla="val 50000"/>
              <a:gd name="adj2" fmla="val 24615"/>
            </a:avLst>
          </a:prstGeom>
          <a:solidFill>
            <a:srgbClr val="008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28688" name="Rectangle 17">
            <a:extLst>
              <a:ext uri="{FF2B5EF4-FFF2-40B4-BE49-F238E27FC236}">
                <a16:creationId xmlns:a16="http://schemas.microsoft.com/office/drawing/2014/main" id="{52CD5EEA-0391-4F26-A1C0-152C79771F5A}"/>
              </a:ext>
            </a:extLst>
          </p:cNvPr>
          <p:cNvSpPr>
            <a:spLocks noChangeArrowheads="1"/>
          </p:cNvSpPr>
          <p:nvPr/>
        </p:nvSpPr>
        <p:spPr bwMode="auto">
          <a:xfrm>
            <a:off x="4679950" y="3130550"/>
            <a:ext cx="569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b="0">
                <a:solidFill>
                  <a:schemeClr val="bg1"/>
                </a:solidFill>
                <a:latin typeface="Arial" panose="020B0604020202020204" pitchFamily="34" charset="0"/>
                <a:ea typeface="宋体" panose="02010600030101010101" pitchFamily="2" charset="-122"/>
              </a:rPr>
              <a:t>B</a:t>
            </a:r>
            <a:r>
              <a:rPr lang="en-US" altLang="zh-CN" sz="2800" b="0" baseline="-25000">
                <a:solidFill>
                  <a:schemeClr val="bg1"/>
                </a:solidFill>
                <a:latin typeface="Arial" panose="020B0604020202020204" pitchFamily="34" charset="0"/>
                <a:ea typeface="宋体" panose="02010600030101010101" pitchFamily="2" charset="-122"/>
              </a:rPr>
              <a:t>0</a:t>
            </a:r>
          </a:p>
        </p:txBody>
      </p:sp>
      <p:sp>
        <p:nvSpPr>
          <p:cNvPr id="28689" name="Line 18">
            <a:extLst>
              <a:ext uri="{FF2B5EF4-FFF2-40B4-BE49-F238E27FC236}">
                <a16:creationId xmlns:a16="http://schemas.microsoft.com/office/drawing/2014/main" id="{338C7870-BE93-4404-A414-D5612BE7361C}"/>
              </a:ext>
            </a:extLst>
          </p:cNvPr>
          <p:cNvSpPr>
            <a:spLocks noChangeShapeType="1"/>
          </p:cNvSpPr>
          <p:nvPr/>
        </p:nvSpPr>
        <p:spPr bwMode="auto">
          <a:xfrm>
            <a:off x="4343400" y="5410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0" name="Line 19">
            <a:extLst>
              <a:ext uri="{FF2B5EF4-FFF2-40B4-BE49-F238E27FC236}">
                <a16:creationId xmlns:a16="http://schemas.microsoft.com/office/drawing/2014/main" id="{40246284-903A-437A-B1AE-560D3D3B68CB}"/>
              </a:ext>
            </a:extLst>
          </p:cNvPr>
          <p:cNvSpPr>
            <a:spLocks noChangeShapeType="1"/>
          </p:cNvSpPr>
          <p:nvPr/>
        </p:nvSpPr>
        <p:spPr bwMode="auto">
          <a:xfrm>
            <a:off x="5562600" y="3352800"/>
            <a:ext cx="0" cy="25146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1" name="Line 20">
            <a:extLst>
              <a:ext uri="{FF2B5EF4-FFF2-40B4-BE49-F238E27FC236}">
                <a16:creationId xmlns:a16="http://schemas.microsoft.com/office/drawing/2014/main" id="{07B2E9D2-3DC2-4148-956B-7F7C4BE12FAB}"/>
              </a:ext>
            </a:extLst>
          </p:cNvPr>
          <p:cNvSpPr>
            <a:spLocks noChangeShapeType="1"/>
          </p:cNvSpPr>
          <p:nvPr/>
        </p:nvSpPr>
        <p:spPr bwMode="auto">
          <a:xfrm>
            <a:off x="5562600" y="5410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a:extLst>
              <a:ext uri="{FF2B5EF4-FFF2-40B4-BE49-F238E27FC236}">
                <a16:creationId xmlns:a16="http://schemas.microsoft.com/office/drawing/2014/main" id="{26AD93FD-C6CD-4E78-B8A8-8676530D148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29699" name="Slide Number Placeholder 4">
            <a:extLst>
              <a:ext uri="{FF2B5EF4-FFF2-40B4-BE49-F238E27FC236}">
                <a16:creationId xmlns:a16="http://schemas.microsoft.com/office/drawing/2014/main" id="{4DF89CFF-5650-43C8-9A7D-1F743C0BF28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2774EA13-AF94-46D3-AB58-272D843A4A0E}" type="slidenum">
              <a:rPr lang="ar-SA" altLang="zh-CN" sz="1400" b="0">
                <a:solidFill>
                  <a:schemeClr val="tx1"/>
                </a:solidFill>
                <a:latin typeface="Arial" panose="020B0604020202020204" pitchFamily="34" charset="0"/>
              </a:rPr>
              <a:pPr/>
              <a:t>19</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29700" name="Picture 24" descr="magic">
            <a:extLst>
              <a:ext uri="{FF2B5EF4-FFF2-40B4-BE49-F238E27FC236}">
                <a16:creationId xmlns:a16="http://schemas.microsoft.com/office/drawing/2014/main" id="{66F3DD88-439D-4248-A238-E571F1AC27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01" name="Group 21">
            <a:extLst>
              <a:ext uri="{FF2B5EF4-FFF2-40B4-BE49-F238E27FC236}">
                <a16:creationId xmlns:a16="http://schemas.microsoft.com/office/drawing/2014/main" id="{B1B55662-8B2E-4A08-A088-D3B6C07A8155}"/>
              </a:ext>
            </a:extLst>
          </p:cNvPr>
          <p:cNvGrpSpPr>
            <a:grpSpLocks/>
          </p:cNvGrpSpPr>
          <p:nvPr/>
        </p:nvGrpSpPr>
        <p:grpSpPr bwMode="auto">
          <a:xfrm>
            <a:off x="990600" y="5248275"/>
            <a:ext cx="7391400" cy="762000"/>
            <a:chOff x="528" y="3192"/>
            <a:chExt cx="4656" cy="480"/>
          </a:xfrm>
        </p:grpSpPr>
        <p:sp>
          <p:nvSpPr>
            <p:cNvPr id="29721" name="AutoShape 22">
              <a:extLst>
                <a:ext uri="{FF2B5EF4-FFF2-40B4-BE49-F238E27FC236}">
                  <a16:creationId xmlns:a16="http://schemas.microsoft.com/office/drawing/2014/main" id="{BF72E790-05BE-4114-8DEC-5821118E1779}"/>
                </a:ext>
              </a:extLst>
            </p:cNvPr>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29722" name="Text Box 23">
              <a:extLst>
                <a:ext uri="{FF2B5EF4-FFF2-40B4-BE49-F238E27FC236}">
                  <a16:creationId xmlns:a16="http://schemas.microsoft.com/office/drawing/2014/main" id="{B911F506-1B4B-4708-9C33-6DB48B384C15}"/>
                </a:ext>
              </a:extLst>
            </p:cNvPr>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400" b="0">
                  <a:solidFill>
                    <a:schemeClr val="bg1"/>
                  </a:solidFill>
                  <a:latin typeface="Arial" panose="020B0604020202020204" pitchFamily="34" charset="0"/>
                  <a:ea typeface="宋体" panose="02010600030101010101" pitchFamily="2" charset="-122"/>
                </a:rPr>
                <a:t>time</a:t>
              </a:r>
            </a:p>
          </p:txBody>
        </p:sp>
      </p:grpSp>
      <p:sp>
        <p:nvSpPr>
          <p:cNvPr id="29702" name="Line 2">
            <a:extLst>
              <a:ext uri="{FF2B5EF4-FFF2-40B4-BE49-F238E27FC236}">
                <a16:creationId xmlns:a16="http://schemas.microsoft.com/office/drawing/2014/main" id="{7C53442F-5CCB-4DE8-9962-DAE64DAB89FE}"/>
              </a:ext>
            </a:extLst>
          </p:cNvPr>
          <p:cNvSpPr>
            <a:spLocks noChangeShapeType="1"/>
          </p:cNvSpPr>
          <p:nvPr/>
        </p:nvSpPr>
        <p:spPr bwMode="auto">
          <a:xfrm>
            <a:off x="4343400" y="3352800"/>
            <a:ext cx="0" cy="25146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3" name="Line 4">
            <a:extLst>
              <a:ext uri="{FF2B5EF4-FFF2-40B4-BE49-F238E27FC236}">
                <a16:creationId xmlns:a16="http://schemas.microsoft.com/office/drawing/2014/main" id="{3C2B3606-A7DC-4A72-9484-26A6A795CCB3}"/>
              </a:ext>
            </a:extLst>
          </p:cNvPr>
          <p:cNvSpPr>
            <a:spLocks noChangeShapeType="1"/>
          </p:cNvSpPr>
          <p:nvPr/>
        </p:nvSpPr>
        <p:spPr bwMode="auto">
          <a:xfrm>
            <a:off x="2743200"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4" name="Line 5">
            <a:extLst>
              <a:ext uri="{FF2B5EF4-FFF2-40B4-BE49-F238E27FC236}">
                <a16:creationId xmlns:a16="http://schemas.microsoft.com/office/drawing/2014/main" id="{C097108F-642D-4EC7-BA54-072742BAB993}"/>
              </a:ext>
            </a:extLst>
          </p:cNvPr>
          <p:cNvSpPr>
            <a:spLocks noChangeShapeType="1"/>
          </p:cNvSpPr>
          <p:nvPr/>
        </p:nvSpPr>
        <p:spPr bwMode="auto">
          <a:xfrm>
            <a:off x="3986213" y="4572000"/>
            <a:ext cx="0" cy="8382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5" name="Rectangle 6">
            <a:extLst>
              <a:ext uri="{FF2B5EF4-FFF2-40B4-BE49-F238E27FC236}">
                <a16:creationId xmlns:a16="http://schemas.microsoft.com/office/drawing/2014/main" id="{C9E230A0-49F9-44BB-B712-F011BE02118D}"/>
              </a:ext>
            </a:extLst>
          </p:cNvPr>
          <p:cNvSpPr>
            <a:spLocks noGrp="1" noChangeArrowheads="1"/>
          </p:cNvSpPr>
          <p:nvPr>
            <p:ph type="title"/>
          </p:nvPr>
        </p:nvSpPr>
        <p:spPr/>
        <p:txBody>
          <a:bodyPr/>
          <a:lstStyle/>
          <a:p>
            <a:r>
              <a:rPr lang="en-US" altLang="zh-CN">
                <a:ea typeface="宋体" panose="02010600030101010101" pitchFamily="2" charset="-122"/>
              </a:rPr>
              <a:t>Precedence</a:t>
            </a:r>
          </a:p>
        </p:txBody>
      </p:sp>
      <p:grpSp>
        <p:nvGrpSpPr>
          <p:cNvPr id="29706" name="Group 7">
            <a:extLst>
              <a:ext uri="{FF2B5EF4-FFF2-40B4-BE49-F238E27FC236}">
                <a16:creationId xmlns:a16="http://schemas.microsoft.com/office/drawing/2014/main" id="{98F43227-9DD0-4E93-8686-92EC44812196}"/>
              </a:ext>
            </a:extLst>
          </p:cNvPr>
          <p:cNvGrpSpPr>
            <a:grpSpLocks/>
          </p:cNvGrpSpPr>
          <p:nvPr/>
        </p:nvGrpSpPr>
        <p:grpSpPr bwMode="auto">
          <a:xfrm>
            <a:off x="2193925" y="4038600"/>
            <a:ext cx="2225675" cy="990600"/>
            <a:chOff x="1382" y="2544"/>
            <a:chExt cx="1402" cy="624"/>
          </a:xfrm>
        </p:grpSpPr>
        <p:sp>
          <p:nvSpPr>
            <p:cNvPr id="29717" name="Rectangle 8">
              <a:extLst>
                <a:ext uri="{FF2B5EF4-FFF2-40B4-BE49-F238E27FC236}">
                  <a16:creationId xmlns:a16="http://schemas.microsoft.com/office/drawing/2014/main" id="{51A41E41-9787-4E46-B9FF-AEFC2146973F}"/>
                </a:ext>
              </a:extLst>
            </p:cNvPr>
            <p:cNvSpPr>
              <a:spLocks noChangeArrowheads="1"/>
            </p:cNvSpPr>
            <p:nvPr/>
          </p:nvSpPr>
          <p:spPr bwMode="auto">
            <a:xfrm>
              <a:off x="1382" y="2649"/>
              <a:ext cx="33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b="0">
                  <a:solidFill>
                    <a:schemeClr val="tx1"/>
                  </a:solidFill>
                  <a:latin typeface="Arial" panose="020B0604020202020204" pitchFamily="34" charset="0"/>
                  <a:ea typeface="宋体" panose="02010600030101010101" pitchFamily="2" charset="-122"/>
                </a:rPr>
                <a:t>a</a:t>
              </a:r>
              <a:r>
                <a:rPr lang="en-US" altLang="zh-CN" sz="2800" b="0" baseline="-25000">
                  <a:solidFill>
                    <a:schemeClr val="tx1"/>
                  </a:solidFill>
                  <a:latin typeface="Arial" panose="020B0604020202020204" pitchFamily="34" charset="0"/>
                  <a:ea typeface="宋体" panose="02010600030101010101" pitchFamily="2" charset="-122"/>
                </a:rPr>
                <a:t>0</a:t>
              </a:r>
            </a:p>
          </p:txBody>
        </p:sp>
        <p:sp>
          <p:nvSpPr>
            <p:cNvPr id="29718" name="Rectangle 9">
              <a:extLst>
                <a:ext uri="{FF2B5EF4-FFF2-40B4-BE49-F238E27FC236}">
                  <a16:creationId xmlns:a16="http://schemas.microsoft.com/office/drawing/2014/main" id="{A8299E18-BE9C-4EA0-9F0D-DCFBCFB100E9}"/>
                </a:ext>
              </a:extLst>
            </p:cNvPr>
            <p:cNvSpPr>
              <a:spLocks noChangeArrowheads="1"/>
            </p:cNvSpPr>
            <p:nvPr/>
          </p:nvSpPr>
          <p:spPr bwMode="auto">
            <a:xfrm>
              <a:off x="2458" y="2649"/>
              <a:ext cx="3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b="0">
                  <a:solidFill>
                    <a:schemeClr val="tx1"/>
                  </a:solidFill>
                  <a:latin typeface="Arial" panose="020B0604020202020204" pitchFamily="34" charset="0"/>
                  <a:ea typeface="宋体" panose="02010600030101010101" pitchFamily="2" charset="-122"/>
                </a:rPr>
                <a:t>a</a:t>
              </a:r>
              <a:r>
                <a:rPr lang="en-US" altLang="zh-CN" sz="2800" b="0" baseline="-25000">
                  <a:solidFill>
                    <a:schemeClr val="tx1"/>
                  </a:solidFill>
                  <a:latin typeface="Arial" panose="020B0604020202020204" pitchFamily="34" charset="0"/>
                  <a:ea typeface="宋体" panose="02010600030101010101" pitchFamily="2" charset="-122"/>
                </a:rPr>
                <a:t>1</a:t>
              </a:r>
            </a:p>
          </p:txBody>
        </p:sp>
        <p:sp>
          <p:nvSpPr>
            <p:cNvPr id="29719" name="AutoShape 10">
              <a:extLst>
                <a:ext uri="{FF2B5EF4-FFF2-40B4-BE49-F238E27FC236}">
                  <a16:creationId xmlns:a16="http://schemas.microsoft.com/office/drawing/2014/main" id="{84E55452-2A1B-4EA3-A40F-47224B09FDC6}"/>
                </a:ext>
              </a:extLst>
            </p:cNvPr>
            <p:cNvSpPr>
              <a:spLocks noChangeArrowheads="1"/>
            </p:cNvSpPr>
            <p:nvPr/>
          </p:nvSpPr>
          <p:spPr bwMode="auto">
            <a:xfrm rot="10800000">
              <a:off x="1728" y="2544"/>
              <a:ext cx="768" cy="624"/>
            </a:xfrm>
            <a:prstGeom prst="leftRightArrow">
              <a:avLst>
                <a:gd name="adj1" fmla="val 50000"/>
                <a:gd name="adj2" fmla="val 24615"/>
              </a:avLst>
            </a:prstGeom>
            <a:solidFill>
              <a:srgbClr val="FFFF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29720" name="Rectangle 11">
              <a:extLst>
                <a:ext uri="{FF2B5EF4-FFF2-40B4-BE49-F238E27FC236}">
                  <a16:creationId xmlns:a16="http://schemas.microsoft.com/office/drawing/2014/main" id="{594A1305-2C9C-42E8-9149-9EA8DC2AFB8C}"/>
                </a:ext>
              </a:extLst>
            </p:cNvPr>
            <p:cNvSpPr>
              <a:spLocks noChangeArrowheads="1"/>
            </p:cNvSpPr>
            <p:nvPr/>
          </p:nvSpPr>
          <p:spPr bwMode="auto">
            <a:xfrm>
              <a:off x="1940" y="2692"/>
              <a:ext cx="35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b="0">
                  <a:solidFill>
                    <a:schemeClr val="tx1"/>
                  </a:solidFill>
                  <a:latin typeface="Arial" panose="020B0604020202020204" pitchFamily="34" charset="0"/>
                  <a:ea typeface="宋体" panose="02010600030101010101" pitchFamily="2" charset="-122"/>
                </a:rPr>
                <a:t>A</a:t>
              </a:r>
              <a:r>
                <a:rPr lang="en-US" altLang="zh-CN" sz="2800" b="0" baseline="-25000">
                  <a:solidFill>
                    <a:schemeClr val="tx1"/>
                  </a:solidFill>
                  <a:latin typeface="Arial" panose="020B0604020202020204" pitchFamily="34" charset="0"/>
                  <a:ea typeface="宋体" panose="02010600030101010101" pitchFamily="2" charset="-122"/>
                </a:rPr>
                <a:t>0</a:t>
              </a:r>
            </a:p>
          </p:txBody>
        </p:sp>
      </p:grpSp>
      <p:sp>
        <p:nvSpPr>
          <p:cNvPr id="29707" name="Line 12">
            <a:extLst>
              <a:ext uri="{FF2B5EF4-FFF2-40B4-BE49-F238E27FC236}">
                <a16:creationId xmlns:a16="http://schemas.microsoft.com/office/drawing/2014/main" id="{F424876F-9C3C-455C-A29F-639915A402DB}"/>
              </a:ext>
            </a:extLst>
          </p:cNvPr>
          <p:cNvSpPr>
            <a:spLocks noChangeShapeType="1"/>
          </p:cNvSpPr>
          <p:nvPr/>
        </p:nvSpPr>
        <p:spPr bwMode="auto">
          <a:xfrm>
            <a:off x="27432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8" name="Line 13">
            <a:extLst>
              <a:ext uri="{FF2B5EF4-FFF2-40B4-BE49-F238E27FC236}">
                <a16:creationId xmlns:a16="http://schemas.microsoft.com/office/drawing/2014/main" id="{3F569AE6-D356-4A01-90F5-39A143C82BB0}"/>
              </a:ext>
            </a:extLst>
          </p:cNvPr>
          <p:cNvSpPr>
            <a:spLocks noChangeShapeType="1"/>
          </p:cNvSpPr>
          <p:nvPr/>
        </p:nvSpPr>
        <p:spPr bwMode="auto">
          <a:xfrm>
            <a:off x="3962400" y="54102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9" name="Rectangle 14">
            <a:extLst>
              <a:ext uri="{FF2B5EF4-FFF2-40B4-BE49-F238E27FC236}">
                <a16:creationId xmlns:a16="http://schemas.microsoft.com/office/drawing/2014/main" id="{177FC793-A93D-415E-937A-2515B936FC4E}"/>
              </a:ext>
            </a:extLst>
          </p:cNvPr>
          <p:cNvSpPr>
            <a:spLocks noChangeArrowheads="1"/>
          </p:cNvSpPr>
          <p:nvPr/>
        </p:nvSpPr>
        <p:spPr bwMode="auto">
          <a:xfrm>
            <a:off x="3806825" y="3062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b="0">
                <a:solidFill>
                  <a:schemeClr val="tx1"/>
                </a:solidFill>
                <a:latin typeface="Arial" panose="020B0604020202020204" pitchFamily="34" charset="0"/>
                <a:ea typeface="宋体" panose="02010600030101010101" pitchFamily="2" charset="-122"/>
              </a:rPr>
              <a:t>b</a:t>
            </a:r>
            <a:r>
              <a:rPr lang="en-US" altLang="zh-CN" sz="2800" b="0" baseline="-25000">
                <a:solidFill>
                  <a:schemeClr val="tx1"/>
                </a:solidFill>
                <a:latin typeface="Arial" panose="020B0604020202020204" pitchFamily="34" charset="0"/>
                <a:ea typeface="宋体" panose="02010600030101010101" pitchFamily="2" charset="-122"/>
              </a:rPr>
              <a:t>0</a:t>
            </a:r>
          </a:p>
        </p:txBody>
      </p:sp>
      <p:sp>
        <p:nvSpPr>
          <p:cNvPr id="29710" name="Rectangle 15">
            <a:extLst>
              <a:ext uri="{FF2B5EF4-FFF2-40B4-BE49-F238E27FC236}">
                <a16:creationId xmlns:a16="http://schemas.microsoft.com/office/drawing/2014/main" id="{D12E08B0-E972-42FD-A403-9E18EEBD3C1E}"/>
              </a:ext>
            </a:extLst>
          </p:cNvPr>
          <p:cNvSpPr>
            <a:spLocks noChangeArrowheads="1"/>
          </p:cNvSpPr>
          <p:nvPr/>
        </p:nvSpPr>
        <p:spPr bwMode="auto">
          <a:xfrm>
            <a:off x="5502275" y="3062288"/>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b="0">
                <a:solidFill>
                  <a:schemeClr val="tx1"/>
                </a:solidFill>
                <a:latin typeface="Arial" panose="020B0604020202020204" pitchFamily="34" charset="0"/>
                <a:ea typeface="宋体" panose="02010600030101010101" pitchFamily="2" charset="-122"/>
              </a:rPr>
              <a:t>b</a:t>
            </a:r>
            <a:r>
              <a:rPr lang="en-US" altLang="zh-CN" sz="2800" b="0" baseline="-25000">
                <a:solidFill>
                  <a:schemeClr val="tx1"/>
                </a:solidFill>
                <a:latin typeface="Arial" panose="020B0604020202020204" pitchFamily="34" charset="0"/>
                <a:ea typeface="宋体" panose="02010600030101010101" pitchFamily="2" charset="-122"/>
              </a:rPr>
              <a:t>1</a:t>
            </a:r>
          </a:p>
        </p:txBody>
      </p:sp>
      <p:sp>
        <p:nvSpPr>
          <p:cNvPr id="29711" name="AutoShape 16">
            <a:extLst>
              <a:ext uri="{FF2B5EF4-FFF2-40B4-BE49-F238E27FC236}">
                <a16:creationId xmlns:a16="http://schemas.microsoft.com/office/drawing/2014/main" id="{E2DDBD06-E494-4AC4-894A-B082F8137498}"/>
              </a:ext>
            </a:extLst>
          </p:cNvPr>
          <p:cNvSpPr>
            <a:spLocks noChangeArrowheads="1"/>
          </p:cNvSpPr>
          <p:nvPr/>
        </p:nvSpPr>
        <p:spPr bwMode="auto">
          <a:xfrm rot="10800000">
            <a:off x="4343400" y="2895600"/>
            <a:ext cx="1219200" cy="990600"/>
          </a:xfrm>
          <a:prstGeom prst="leftRightArrow">
            <a:avLst>
              <a:gd name="adj1" fmla="val 50000"/>
              <a:gd name="adj2" fmla="val 24615"/>
            </a:avLst>
          </a:prstGeom>
          <a:solidFill>
            <a:srgbClr val="008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29712" name="Rectangle 17">
            <a:extLst>
              <a:ext uri="{FF2B5EF4-FFF2-40B4-BE49-F238E27FC236}">
                <a16:creationId xmlns:a16="http://schemas.microsoft.com/office/drawing/2014/main" id="{A5EE9147-4154-4F60-AD34-B6DFEB86CE69}"/>
              </a:ext>
            </a:extLst>
          </p:cNvPr>
          <p:cNvSpPr>
            <a:spLocks noChangeArrowheads="1"/>
          </p:cNvSpPr>
          <p:nvPr/>
        </p:nvSpPr>
        <p:spPr bwMode="auto">
          <a:xfrm>
            <a:off x="4679950" y="3130550"/>
            <a:ext cx="569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b="0">
                <a:solidFill>
                  <a:schemeClr val="bg1"/>
                </a:solidFill>
                <a:latin typeface="Arial" panose="020B0604020202020204" pitchFamily="34" charset="0"/>
                <a:ea typeface="宋体" panose="02010600030101010101" pitchFamily="2" charset="-122"/>
              </a:rPr>
              <a:t>B</a:t>
            </a:r>
            <a:r>
              <a:rPr lang="en-US" altLang="zh-CN" sz="2800" b="0" baseline="-25000">
                <a:solidFill>
                  <a:schemeClr val="bg1"/>
                </a:solidFill>
                <a:latin typeface="Arial" panose="020B0604020202020204" pitchFamily="34" charset="0"/>
                <a:ea typeface="宋体" panose="02010600030101010101" pitchFamily="2" charset="-122"/>
              </a:rPr>
              <a:t>0</a:t>
            </a:r>
          </a:p>
        </p:txBody>
      </p:sp>
      <p:sp>
        <p:nvSpPr>
          <p:cNvPr id="29713" name="Line 18">
            <a:extLst>
              <a:ext uri="{FF2B5EF4-FFF2-40B4-BE49-F238E27FC236}">
                <a16:creationId xmlns:a16="http://schemas.microsoft.com/office/drawing/2014/main" id="{6CB945A8-4D50-4A10-B143-B39CA8BD28FC}"/>
              </a:ext>
            </a:extLst>
          </p:cNvPr>
          <p:cNvSpPr>
            <a:spLocks noChangeShapeType="1"/>
          </p:cNvSpPr>
          <p:nvPr/>
        </p:nvSpPr>
        <p:spPr bwMode="auto">
          <a:xfrm>
            <a:off x="4343400" y="5410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4" name="Line 19">
            <a:extLst>
              <a:ext uri="{FF2B5EF4-FFF2-40B4-BE49-F238E27FC236}">
                <a16:creationId xmlns:a16="http://schemas.microsoft.com/office/drawing/2014/main" id="{8B23C940-047F-4102-ADE9-E86162B986C0}"/>
              </a:ext>
            </a:extLst>
          </p:cNvPr>
          <p:cNvSpPr>
            <a:spLocks noChangeShapeType="1"/>
          </p:cNvSpPr>
          <p:nvPr/>
        </p:nvSpPr>
        <p:spPr bwMode="auto">
          <a:xfrm>
            <a:off x="5562600" y="3352800"/>
            <a:ext cx="0" cy="25146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5" name="Line 20">
            <a:extLst>
              <a:ext uri="{FF2B5EF4-FFF2-40B4-BE49-F238E27FC236}">
                <a16:creationId xmlns:a16="http://schemas.microsoft.com/office/drawing/2014/main" id="{9414934F-E583-4F84-AAA8-75851D565B39}"/>
              </a:ext>
            </a:extLst>
          </p:cNvPr>
          <p:cNvSpPr>
            <a:spLocks noChangeShapeType="1"/>
          </p:cNvSpPr>
          <p:nvPr/>
        </p:nvSpPr>
        <p:spPr bwMode="auto">
          <a:xfrm>
            <a:off x="5562600" y="5410200"/>
            <a:ext cx="0" cy="457200"/>
          </a:xfrm>
          <a:prstGeom prst="line">
            <a:avLst/>
          </a:prstGeom>
          <a:noFill/>
          <a:ln w="762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Rectangle 21">
            <a:extLst>
              <a:ext uri="{FF2B5EF4-FFF2-40B4-BE49-F238E27FC236}">
                <a16:creationId xmlns:a16="http://schemas.microsoft.com/office/drawing/2014/main" id="{E5D4B3DE-A79A-4D9B-8C97-3AC6F32B598C}"/>
              </a:ext>
            </a:extLst>
          </p:cNvPr>
          <p:cNvSpPr txBox="1">
            <a:spLocks noChangeArrowheads="1"/>
          </p:cNvSpPr>
          <p:nvPr/>
        </p:nvSpPr>
        <p:spPr bwMode="auto">
          <a:xfrm>
            <a:off x="609600" y="1676400"/>
            <a:ext cx="7772400" cy="990600"/>
          </a:xfrm>
          <a:prstGeom prst="rect">
            <a:avLst/>
          </a:prstGeom>
          <a:noFill/>
          <a:ln w="9525">
            <a:noFill/>
            <a:miter lim="800000"/>
            <a:headEnd/>
            <a:tailEnd/>
          </a:ln>
        </p:spPr>
        <p:txBody>
          <a:bodyPr/>
          <a:lstStyle/>
          <a:p>
            <a:pPr marL="342900" indent="-342900" algn="ctr" eaLnBrk="0" hangingPunct="0">
              <a:spcBef>
                <a:spcPct val="20000"/>
              </a:spcBef>
              <a:defRPr/>
            </a:pPr>
            <a:r>
              <a:rPr lang="en-US" sz="3200" b="0" kern="0">
                <a:latin typeface="Arial" pitchFamily="34" charset="0"/>
                <a:cs typeface="Arial" pitchFamily="34" charset="0"/>
              </a:rPr>
              <a:t>Interval </a:t>
            </a:r>
            <a:r>
              <a:rPr lang="en-US" sz="3200" b="0" kern="0">
                <a:solidFill>
                  <a:schemeClr val="tx1"/>
                </a:solidFill>
                <a:latin typeface="Arial" pitchFamily="34" charset="0"/>
                <a:cs typeface="Arial" pitchFamily="34" charset="0"/>
              </a:rPr>
              <a:t>A</a:t>
            </a:r>
            <a:r>
              <a:rPr lang="en-US" sz="3200" b="0" kern="0" baseline="-25000">
                <a:solidFill>
                  <a:schemeClr val="tx1"/>
                </a:solidFill>
                <a:latin typeface="Arial" pitchFamily="34" charset="0"/>
                <a:cs typeface="Arial" pitchFamily="34" charset="0"/>
              </a:rPr>
              <a:t>0</a:t>
            </a:r>
            <a:r>
              <a:rPr lang="en-US" sz="3200" b="0" kern="0">
                <a:latin typeface="Arial" pitchFamily="34" charset="0"/>
                <a:cs typeface="Arial" pitchFamily="34" charset="0"/>
              </a:rPr>
              <a:t> </a:t>
            </a:r>
            <a:r>
              <a:rPr lang="en-US" sz="3200" b="0" kern="0">
                <a:solidFill>
                  <a:srgbClr val="FF0000"/>
                </a:solidFill>
                <a:latin typeface="Arial" pitchFamily="34" charset="0"/>
                <a:cs typeface="Arial" pitchFamily="34" charset="0"/>
              </a:rPr>
              <a:t>precedes</a:t>
            </a:r>
            <a:r>
              <a:rPr lang="en-US" sz="3200" b="0" kern="0">
                <a:latin typeface="Arial" pitchFamily="34" charset="0"/>
                <a:cs typeface="Arial" pitchFamily="34" charset="0"/>
              </a:rPr>
              <a:t> interval </a:t>
            </a:r>
            <a:r>
              <a:rPr lang="en-US" sz="3200" b="0" kern="0">
                <a:solidFill>
                  <a:schemeClr val="tx1"/>
                </a:solidFill>
                <a:latin typeface="Arial" pitchFamily="34" charset="0"/>
                <a:cs typeface="Arial" pitchFamily="34" charset="0"/>
              </a:rPr>
              <a:t>B</a:t>
            </a:r>
            <a:r>
              <a:rPr lang="en-US" sz="3200" b="0" kern="0" baseline="-25000">
                <a:solidFill>
                  <a:schemeClr val="tx1"/>
                </a:solidFill>
                <a:latin typeface="Arial" pitchFamily="34" charset="0"/>
                <a:cs typeface="Arial" pitchFamily="34" charset="0"/>
              </a:rPr>
              <a:t>0</a:t>
            </a:r>
            <a:endParaRPr lang="en-US" sz="3200" b="0" kern="0" dirty="0">
              <a:solidFill>
                <a:schemeClr val="tx1"/>
              </a:solidFill>
              <a:latin typeface="Arial" pitchFamily="34" charset="0"/>
              <a:cs typeface="Arial" pitchFamily="34"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a:extLst>
              <a:ext uri="{FF2B5EF4-FFF2-40B4-BE49-F238E27FC236}">
                <a16:creationId xmlns:a16="http://schemas.microsoft.com/office/drawing/2014/main" id="{58A059A4-4AA1-4062-8393-F7E3EA834D9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2291" name="Slide Number Placeholder 4">
            <a:extLst>
              <a:ext uri="{FF2B5EF4-FFF2-40B4-BE49-F238E27FC236}">
                <a16:creationId xmlns:a16="http://schemas.microsoft.com/office/drawing/2014/main" id="{AB8E4573-B9C3-44F4-9BC5-040C432B073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74EEE359-460F-49AE-912C-35E6FE1B59D2}" type="slidenum">
              <a:rPr lang="ar-SA" altLang="zh-CN" sz="1400" b="0">
                <a:solidFill>
                  <a:schemeClr val="tx1"/>
                </a:solidFill>
                <a:latin typeface="Arial" panose="020B0604020202020204" pitchFamily="34" charset="0"/>
              </a:rPr>
              <a:pPr/>
              <a:t>2</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2292" name="Picture 2" descr="magic">
            <a:extLst>
              <a:ext uri="{FF2B5EF4-FFF2-40B4-BE49-F238E27FC236}">
                <a16:creationId xmlns:a16="http://schemas.microsoft.com/office/drawing/2014/main" id="{BA80898D-E52B-49A8-80C9-CAFB4AE1D1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3">
            <a:extLst>
              <a:ext uri="{FF2B5EF4-FFF2-40B4-BE49-F238E27FC236}">
                <a16:creationId xmlns:a16="http://schemas.microsoft.com/office/drawing/2014/main" id="{AC832CC5-1AFA-4D44-ABC4-CE2108E2C4F8}"/>
              </a:ext>
            </a:extLst>
          </p:cNvPr>
          <p:cNvSpPr>
            <a:spLocks noGrp="1" noChangeArrowheads="1"/>
          </p:cNvSpPr>
          <p:nvPr>
            <p:ph type="title"/>
          </p:nvPr>
        </p:nvSpPr>
        <p:spPr/>
        <p:txBody>
          <a:bodyPr/>
          <a:lstStyle/>
          <a:p>
            <a:r>
              <a:rPr lang="en-US" altLang="zh-CN">
                <a:ea typeface="宋体" panose="02010600030101010101" pitchFamily="2" charset="-122"/>
              </a:rPr>
              <a:t>Mutual Exclusion</a:t>
            </a:r>
          </a:p>
        </p:txBody>
      </p:sp>
      <p:sp>
        <p:nvSpPr>
          <p:cNvPr id="12294" name="Rectangle 4">
            <a:extLst>
              <a:ext uri="{FF2B5EF4-FFF2-40B4-BE49-F238E27FC236}">
                <a16:creationId xmlns:a16="http://schemas.microsoft.com/office/drawing/2014/main" id="{09EA1FF9-0BCA-437C-8D12-68C1B7BA451C}"/>
              </a:ext>
            </a:extLst>
          </p:cNvPr>
          <p:cNvSpPr>
            <a:spLocks noGrp="1" noChangeArrowheads="1"/>
          </p:cNvSpPr>
          <p:nvPr>
            <p:ph type="body" idx="1"/>
          </p:nvPr>
        </p:nvSpPr>
        <p:spPr>
          <a:xfrm>
            <a:off x="609600" y="2034175"/>
            <a:ext cx="7772400" cy="3817350"/>
          </a:xfrm>
        </p:spPr>
        <p:txBody>
          <a:bodyPr/>
          <a:lstStyle/>
          <a:p>
            <a:r>
              <a:rPr lang="en-US" altLang="zh-CN" dirty="0">
                <a:ea typeface="宋体" panose="02010600030101010101" pitchFamily="2" charset="-122"/>
              </a:rPr>
              <a:t>We will clarify our understanding of mutual exclusion</a:t>
            </a:r>
          </a:p>
          <a:p>
            <a:pPr lvl="1"/>
            <a:r>
              <a:rPr lang="en-US" altLang="zh-CN" dirty="0">
                <a:ea typeface="宋体" panose="02010600030101010101" pitchFamily="2" charset="-122"/>
              </a:rPr>
              <a:t>Classical algorithms that work by reading and writing shared memory</a:t>
            </a:r>
          </a:p>
          <a:p>
            <a:r>
              <a:rPr lang="en-US" altLang="zh-CN" dirty="0">
                <a:ea typeface="宋体" panose="02010600030101010101" pitchFamily="2" charset="-122"/>
              </a:rPr>
              <a:t>We will also show you how to reason about various properties in an asynchronous concurrent setting</a:t>
            </a:r>
          </a:p>
        </p:txBody>
      </p:sp>
      <p:grpSp>
        <p:nvGrpSpPr>
          <p:cNvPr id="12295" name="Group 5">
            <a:extLst>
              <a:ext uri="{FF2B5EF4-FFF2-40B4-BE49-F238E27FC236}">
                <a16:creationId xmlns:a16="http://schemas.microsoft.com/office/drawing/2014/main" id="{92285618-837C-45A6-BC48-823163B74D88}"/>
              </a:ext>
            </a:extLst>
          </p:cNvPr>
          <p:cNvGrpSpPr>
            <a:grpSpLocks/>
          </p:cNvGrpSpPr>
          <p:nvPr/>
        </p:nvGrpSpPr>
        <p:grpSpPr bwMode="auto">
          <a:xfrm>
            <a:off x="7323138" y="1006475"/>
            <a:ext cx="1327150" cy="1374775"/>
            <a:chOff x="764" y="2340"/>
            <a:chExt cx="596" cy="610"/>
          </a:xfrm>
        </p:grpSpPr>
        <p:sp>
          <p:nvSpPr>
            <p:cNvPr id="12296" name="Oval 6">
              <a:extLst>
                <a:ext uri="{FF2B5EF4-FFF2-40B4-BE49-F238E27FC236}">
                  <a16:creationId xmlns:a16="http://schemas.microsoft.com/office/drawing/2014/main" id="{74E7FB76-43AB-4D9E-AE2E-EBD2FFB31522}"/>
                </a:ext>
              </a:extLst>
            </p:cNvPr>
            <p:cNvSpPr>
              <a:spLocks noChangeArrowheads="1"/>
            </p:cNvSpPr>
            <p:nvPr/>
          </p:nvSpPr>
          <p:spPr bwMode="auto">
            <a:xfrm>
              <a:off x="764" y="2340"/>
              <a:ext cx="596" cy="610"/>
            </a:xfrm>
            <a:prstGeom prst="ellipse">
              <a:avLst/>
            </a:prstGeom>
            <a:solidFill>
              <a:srgbClr val="CF0E30"/>
            </a:solidFill>
            <a:ln w="12700">
              <a:solidFill>
                <a:srgbClr val="CF0E30"/>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2297" name="Oval 7">
              <a:extLst>
                <a:ext uri="{FF2B5EF4-FFF2-40B4-BE49-F238E27FC236}">
                  <a16:creationId xmlns:a16="http://schemas.microsoft.com/office/drawing/2014/main" id="{B01FA890-DFD9-4F5D-916A-B9F08C449152}"/>
                </a:ext>
              </a:extLst>
            </p:cNvPr>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2298" name="Oval 8">
              <a:extLst>
                <a:ext uri="{FF2B5EF4-FFF2-40B4-BE49-F238E27FC236}">
                  <a16:creationId xmlns:a16="http://schemas.microsoft.com/office/drawing/2014/main" id="{52F20569-A1C1-491F-9144-87713F917178}"/>
                </a:ext>
              </a:extLst>
            </p:cNvPr>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2299" name="Oval 9">
              <a:extLst>
                <a:ext uri="{FF2B5EF4-FFF2-40B4-BE49-F238E27FC236}">
                  <a16:creationId xmlns:a16="http://schemas.microsoft.com/office/drawing/2014/main" id="{E9561525-3697-480B-B595-0EA6C5CECA46}"/>
                </a:ext>
              </a:extLst>
            </p:cNvPr>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2300" name="Oval 10">
              <a:extLst>
                <a:ext uri="{FF2B5EF4-FFF2-40B4-BE49-F238E27FC236}">
                  <a16:creationId xmlns:a16="http://schemas.microsoft.com/office/drawing/2014/main" id="{D5113D20-70ED-4C5A-88D1-2D2DE80FEF0E}"/>
                </a:ext>
              </a:extLst>
            </p:cNvPr>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2301" name="Oval 11">
              <a:extLst>
                <a:ext uri="{FF2B5EF4-FFF2-40B4-BE49-F238E27FC236}">
                  <a16:creationId xmlns:a16="http://schemas.microsoft.com/office/drawing/2014/main" id="{190FADEA-1A33-4B84-8F96-2A37B8A66DBD}"/>
                </a:ext>
              </a:extLst>
            </p:cNvPr>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2302" name="AutoShape 12">
              <a:extLst>
                <a:ext uri="{FF2B5EF4-FFF2-40B4-BE49-F238E27FC236}">
                  <a16:creationId xmlns:a16="http://schemas.microsoft.com/office/drawing/2014/main" id="{B7471A59-DC08-4365-931F-0248F38582A1}"/>
                </a:ext>
              </a:extLst>
            </p:cNvPr>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zh-CN" altLang="en-US"/>
            </a:p>
          </p:txBody>
        </p:sp>
      </p:gr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a:extLst>
              <a:ext uri="{FF2B5EF4-FFF2-40B4-BE49-F238E27FC236}">
                <a16:creationId xmlns:a16="http://schemas.microsoft.com/office/drawing/2014/main" id="{69A5D844-37CD-4587-91DA-72E84FFE39A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30723" name="Slide Number Placeholder 4">
            <a:extLst>
              <a:ext uri="{FF2B5EF4-FFF2-40B4-BE49-F238E27FC236}">
                <a16:creationId xmlns:a16="http://schemas.microsoft.com/office/drawing/2014/main" id="{8D721EF4-C929-4A7D-AA5A-77A43A12CD1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2DE6A7C8-7EBA-45AE-BD4A-5D5E53905B27}" type="slidenum">
              <a:rPr lang="ar-SA" altLang="zh-CN" sz="1400" b="0">
                <a:solidFill>
                  <a:schemeClr val="tx1"/>
                </a:solidFill>
                <a:latin typeface="Arial" panose="020B0604020202020204" pitchFamily="34" charset="0"/>
              </a:rPr>
              <a:pPr/>
              <a:t>20</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30724" name="Picture 17" descr="magic">
            <a:extLst>
              <a:ext uri="{FF2B5EF4-FFF2-40B4-BE49-F238E27FC236}">
                <a16:creationId xmlns:a16="http://schemas.microsoft.com/office/drawing/2014/main" id="{5DE3A672-C0CB-4F22-9B14-816B2AF87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Rectangle 2">
            <a:extLst>
              <a:ext uri="{FF2B5EF4-FFF2-40B4-BE49-F238E27FC236}">
                <a16:creationId xmlns:a16="http://schemas.microsoft.com/office/drawing/2014/main" id="{36BCD8B3-A7FD-4CB7-AB62-6D07159D8645}"/>
              </a:ext>
            </a:extLst>
          </p:cNvPr>
          <p:cNvSpPr>
            <a:spLocks noGrp="1" noChangeArrowheads="1"/>
          </p:cNvSpPr>
          <p:nvPr>
            <p:ph type="title"/>
          </p:nvPr>
        </p:nvSpPr>
        <p:spPr/>
        <p:txBody>
          <a:bodyPr/>
          <a:lstStyle/>
          <a:p>
            <a:r>
              <a:rPr lang="en-US" altLang="zh-CN">
                <a:ea typeface="宋体" panose="02010600030101010101" pitchFamily="2" charset="-122"/>
              </a:rPr>
              <a:t>Precedence</a:t>
            </a:r>
          </a:p>
        </p:txBody>
      </p:sp>
      <p:sp>
        <p:nvSpPr>
          <p:cNvPr id="30726" name="Line 3">
            <a:extLst>
              <a:ext uri="{FF2B5EF4-FFF2-40B4-BE49-F238E27FC236}">
                <a16:creationId xmlns:a16="http://schemas.microsoft.com/office/drawing/2014/main" id="{0043209C-9752-49D5-A52E-A9649895E6D0}"/>
              </a:ext>
            </a:extLst>
          </p:cNvPr>
          <p:cNvSpPr>
            <a:spLocks noChangeShapeType="1"/>
          </p:cNvSpPr>
          <p:nvPr/>
        </p:nvSpPr>
        <p:spPr bwMode="auto">
          <a:xfrm>
            <a:off x="4330700" y="2063750"/>
            <a:ext cx="0" cy="8620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7" name="AutoShape 4">
            <a:extLst>
              <a:ext uri="{FF2B5EF4-FFF2-40B4-BE49-F238E27FC236}">
                <a16:creationId xmlns:a16="http://schemas.microsoft.com/office/drawing/2014/main" id="{55D98661-CFAA-4701-BD62-8B6255C5C86A}"/>
              </a:ext>
            </a:extLst>
          </p:cNvPr>
          <p:cNvSpPr>
            <a:spLocks noChangeArrowheads="1"/>
          </p:cNvSpPr>
          <p:nvPr/>
        </p:nvSpPr>
        <p:spPr bwMode="auto">
          <a:xfrm>
            <a:off x="2476500" y="2617788"/>
            <a:ext cx="4038600" cy="430212"/>
          </a:xfrm>
          <a:prstGeom prst="rightArrow">
            <a:avLst>
              <a:gd name="adj1" fmla="val 50000"/>
              <a:gd name="adj2" fmla="val 234687"/>
            </a:avLst>
          </a:prstGeom>
          <a:solidFill>
            <a:srgbClr val="3399FF"/>
          </a:solidFill>
          <a:ln w="38100">
            <a:solidFill>
              <a:srgbClr val="3399FF"/>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2800" b="0" u="sng">
              <a:solidFill>
                <a:schemeClr val="bg1"/>
              </a:solidFill>
              <a:latin typeface="Arial" panose="020B0604020202020204" pitchFamily="34" charset="0"/>
            </a:endParaRPr>
          </a:p>
        </p:txBody>
      </p:sp>
      <p:sp>
        <p:nvSpPr>
          <p:cNvPr id="30728" name="Line 5">
            <a:extLst>
              <a:ext uri="{FF2B5EF4-FFF2-40B4-BE49-F238E27FC236}">
                <a16:creationId xmlns:a16="http://schemas.microsoft.com/office/drawing/2014/main" id="{8CF0A94A-3C3F-4CB9-9636-27A51C912F8D}"/>
              </a:ext>
            </a:extLst>
          </p:cNvPr>
          <p:cNvSpPr>
            <a:spLocks noChangeShapeType="1"/>
          </p:cNvSpPr>
          <p:nvPr/>
        </p:nvSpPr>
        <p:spPr bwMode="auto">
          <a:xfrm>
            <a:off x="3465513" y="2401888"/>
            <a:ext cx="0" cy="33813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9" name="Line 6">
            <a:extLst>
              <a:ext uri="{FF2B5EF4-FFF2-40B4-BE49-F238E27FC236}">
                <a16:creationId xmlns:a16="http://schemas.microsoft.com/office/drawing/2014/main" id="{B0A764BB-D7EA-4B49-AA0C-469EFC9962B1}"/>
              </a:ext>
            </a:extLst>
          </p:cNvPr>
          <p:cNvSpPr>
            <a:spLocks noChangeShapeType="1"/>
          </p:cNvSpPr>
          <p:nvPr/>
        </p:nvSpPr>
        <p:spPr bwMode="auto">
          <a:xfrm>
            <a:off x="4137025" y="2401888"/>
            <a:ext cx="0" cy="33813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0" name="AutoShape 7">
            <a:extLst>
              <a:ext uri="{FF2B5EF4-FFF2-40B4-BE49-F238E27FC236}">
                <a16:creationId xmlns:a16="http://schemas.microsoft.com/office/drawing/2014/main" id="{2E628781-5DC8-4276-A79E-A221F14B0C70}"/>
              </a:ext>
            </a:extLst>
          </p:cNvPr>
          <p:cNvSpPr>
            <a:spLocks noChangeArrowheads="1"/>
          </p:cNvSpPr>
          <p:nvPr/>
        </p:nvSpPr>
        <p:spPr bwMode="auto">
          <a:xfrm rot="10800000">
            <a:off x="3465513" y="2187575"/>
            <a:ext cx="658812" cy="398463"/>
          </a:xfrm>
          <a:prstGeom prst="leftRightArrow">
            <a:avLst>
              <a:gd name="adj1" fmla="val 50000"/>
              <a:gd name="adj2" fmla="val 33068"/>
            </a:avLst>
          </a:prstGeom>
          <a:solidFill>
            <a:srgbClr val="FFFF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30731" name="Line 8">
            <a:extLst>
              <a:ext uri="{FF2B5EF4-FFF2-40B4-BE49-F238E27FC236}">
                <a16:creationId xmlns:a16="http://schemas.microsoft.com/office/drawing/2014/main" id="{0AF22FB0-135B-410B-9AB6-A940F1AD20AB}"/>
              </a:ext>
            </a:extLst>
          </p:cNvPr>
          <p:cNvSpPr>
            <a:spLocks noChangeShapeType="1"/>
          </p:cNvSpPr>
          <p:nvPr/>
        </p:nvSpPr>
        <p:spPr bwMode="auto">
          <a:xfrm>
            <a:off x="3465513" y="2740025"/>
            <a:ext cx="0" cy="18573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2" name="Line 9">
            <a:extLst>
              <a:ext uri="{FF2B5EF4-FFF2-40B4-BE49-F238E27FC236}">
                <a16:creationId xmlns:a16="http://schemas.microsoft.com/office/drawing/2014/main" id="{FE3F9835-5B61-42CF-9623-CD9AF2AFE186}"/>
              </a:ext>
            </a:extLst>
          </p:cNvPr>
          <p:cNvSpPr>
            <a:spLocks noChangeShapeType="1"/>
          </p:cNvSpPr>
          <p:nvPr/>
        </p:nvSpPr>
        <p:spPr bwMode="auto">
          <a:xfrm>
            <a:off x="4124325" y="2740025"/>
            <a:ext cx="0" cy="18573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3" name="AutoShape 10">
            <a:extLst>
              <a:ext uri="{FF2B5EF4-FFF2-40B4-BE49-F238E27FC236}">
                <a16:creationId xmlns:a16="http://schemas.microsoft.com/office/drawing/2014/main" id="{EFFCFA0A-236D-469F-9666-B4A0723B2016}"/>
              </a:ext>
            </a:extLst>
          </p:cNvPr>
          <p:cNvSpPr>
            <a:spLocks noChangeArrowheads="1"/>
          </p:cNvSpPr>
          <p:nvPr/>
        </p:nvSpPr>
        <p:spPr bwMode="auto">
          <a:xfrm rot="10800000">
            <a:off x="4330700" y="1879600"/>
            <a:ext cx="660400" cy="400050"/>
          </a:xfrm>
          <a:prstGeom prst="leftRightArrow">
            <a:avLst>
              <a:gd name="adj1" fmla="val 50000"/>
              <a:gd name="adj2" fmla="val 33016"/>
            </a:avLst>
          </a:prstGeom>
          <a:solidFill>
            <a:srgbClr val="008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30734" name="Line 11">
            <a:extLst>
              <a:ext uri="{FF2B5EF4-FFF2-40B4-BE49-F238E27FC236}">
                <a16:creationId xmlns:a16="http://schemas.microsoft.com/office/drawing/2014/main" id="{16B0FF31-DB90-477B-929B-2592614E5612}"/>
              </a:ext>
            </a:extLst>
          </p:cNvPr>
          <p:cNvSpPr>
            <a:spLocks noChangeShapeType="1"/>
          </p:cNvSpPr>
          <p:nvPr/>
        </p:nvSpPr>
        <p:spPr bwMode="auto">
          <a:xfrm>
            <a:off x="4330700" y="2740025"/>
            <a:ext cx="0" cy="18573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5" name="Line 12">
            <a:extLst>
              <a:ext uri="{FF2B5EF4-FFF2-40B4-BE49-F238E27FC236}">
                <a16:creationId xmlns:a16="http://schemas.microsoft.com/office/drawing/2014/main" id="{7F35700F-D6B1-4B0C-BE84-0391162C5A0B}"/>
              </a:ext>
            </a:extLst>
          </p:cNvPr>
          <p:cNvSpPr>
            <a:spLocks noChangeShapeType="1"/>
          </p:cNvSpPr>
          <p:nvPr/>
        </p:nvSpPr>
        <p:spPr bwMode="auto">
          <a:xfrm>
            <a:off x="4991100" y="2063750"/>
            <a:ext cx="0" cy="8620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6" name="Line 13">
            <a:extLst>
              <a:ext uri="{FF2B5EF4-FFF2-40B4-BE49-F238E27FC236}">
                <a16:creationId xmlns:a16="http://schemas.microsoft.com/office/drawing/2014/main" id="{F65D8C71-2268-4BA6-9636-4474CB653C1E}"/>
              </a:ext>
            </a:extLst>
          </p:cNvPr>
          <p:cNvSpPr>
            <a:spLocks noChangeShapeType="1"/>
          </p:cNvSpPr>
          <p:nvPr/>
        </p:nvSpPr>
        <p:spPr bwMode="auto">
          <a:xfrm>
            <a:off x="4991100" y="2740025"/>
            <a:ext cx="0" cy="18573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7" name="Rectangle 14">
            <a:extLst>
              <a:ext uri="{FF2B5EF4-FFF2-40B4-BE49-F238E27FC236}">
                <a16:creationId xmlns:a16="http://schemas.microsoft.com/office/drawing/2014/main" id="{79AE2919-43BF-48DF-A5AD-2B00F75B9BB8}"/>
              </a:ext>
            </a:extLst>
          </p:cNvPr>
          <p:cNvSpPr>
            <a:spLocks noGrp="1" noChangeArrowheads="1"/>
          </p:cNvSpPr>
          <p:nvPr>
            <p:ph type="body" idx="1"/>
          </p:nvPr>
        </p:nvSpPr>
        <p:spPr>
          <a:xfrm>
            <a:off x="685800" y="3276600"/>
            <a:ext cx="7772400" cy="2819400"/>
          </a:xfrm>
        </p:spPr>
        <p:txBody>
          <a:bodyPr/>
          <a:lstStyle/>
          <a:p>
            <a:r>
              <a:rPr lang="en-US" altLang="zh-CN">
                <a:ea typeface="宋体" panose="02010600030101010101" pitchFamily="2" charset="-122"/>
              </a:rPr>
              <a:t>Notation: </a:t>
            </a:r>
            <a:r>
              <a:rPr lang="en-US" altLang="zh-CN">
                <a:solidFill>
                  <a:schemeClr val="tx1"/>
                </a:solidFill>
                <a:ea typeface="宋体" panose="02010600030101010101" pitchFamily="2" charset="-122"/>
              </a:rPr>
              <a:t>A</a:t>
            </a:r>
            <a:r>
              <a:rPr lang="en-US" altLang="zh-CN" baseline="-25000">
                <a:solidFill>
                  <a:schemeClr val="tx1"/>
                </a:solidFill>
                <a:ea typeface="宋体" panose="02010600030101010101" pitchFamily="2" charset="-122"/>
              </a:rPr>
              <a:t>0 </a:t>
            </a:r>
            <a:r>
              <a:rPr lang="en-US" altLang="zh-CN" sz="2400">
                <a:solidFill>
                  <a:schemeClr val="tx1"/>
                </a:solidFill>
                <a:ea typeface="宋体" panose="02010600030101010101" pitchFamily="2" charset="-122"/>
                <a:sym typeface="Wingdings" panose="05000000000000000000" pitchFamily="2" charset="2"/>
              </a:rPr>
              <a:t></a:t>
            </a:r>
            <a:r>
              <a:rPr lang="en-US" altLang="zh-CN">
                <a:solidFill>
                  <a:schemeClr val="tx1"/>
                </a:solidFill>
                <a:ea typeface="宋体" panose="02010600030101010101" pitchFamily="2" charset="-122"/>
              </a:rPr>
              <a:t> B</a:t>
            </a:r>
            <a:r>
              <a:rPr lang="en-US" altLang="zh-CN" baseline="-25000">
                <a:solidFill>
                  <a:schemeClr val="tx1"/>
                </a:solidFill>
                <a:ea typeface="宋体" panose="02010600030101010101" pitchFamily="2" charset="-122"/>
              </a:rPr>
              <a:t>0</a:t>
            </a:r>
            <a:endParaRPr lang="en-US" altLang="zh-CN">
              <a:solidFill>
                <a:schemeClr val="tx1"/>
              </a:solidFill>
              <a:ea typeface="宋体" panose="02010600030101010101" pitchFamily="2" charset="-122"/>
            </a:endParaRPr>
          </a:p>
          <a:p>
            <a:r>
              <a:rPr lang="en-US" altLang="zh-CN">
                <a:ea typeface="宋体" panose="02010600030101010101" pitchFamily="2" charset="-122"/>
              </a:rPr>
              <a:t>Formally,</a:t>
            </a:r>
          </a:p>
          <a:p>
            <a:pPr lvl="1"/>
            <a:r>
              <a:rPr lang="en-US" altLang="zh-CN">
                <a:ea typeface="宋体" panose="02010600030101010101" pitchFamily="2" charset="-122"/>
              </a:rPr>
              <a:t>End event of </a:t>
            </a:r>
            <a:r>
              <a:rPr lang="en-US" altLang="zh-CN">
                <a:solidFill>
                  <a:schemeClr val="tx1"/>
                </a:solidFill>
                <a:ea typeface="宋体" panose="02010600030101010101" pitchFamily="2" charset="-122"/>
              </a:rPr>
              <a:t>A</a:t>
            </a:r>
            <a:r>
              <a:rPr lang="en-US" altLang="zh-CN" baseline="-25000">
                <a:solidFill>
                  <a:schemeClr val="tx1"/>
                </a:solidFill>
                <a:ea typeface="宋体" panose="02010600030101010101" pitchFamily="2" charset="-122"/>
              </a:rPr>
              <a:t>0</a:t>
            </a:r>
            <a:r>
              <a:rPr lang="en-US" altLang="zh-CN">
                <a:ea typeface="宋体" panose="02010600030101010101" pitchFamily="2" charset="-122"/>
              </a:rPr>
              <a:t> before start event of </a:t>
            </a:r>
            <a:r>
              <a:rPr lang="en-US" altLang="zh-CN">
                <a:solidFill>
                  <a:schemeClr val="tx1"/>
                </a:solidFill>
                <a:ea typeface="宋体" panose="02010600030101010101" pitchFamily="2" charset="-122"/>
              </a:rPr>
              <a:t>B</a:t>
            </a:r>
            <a:r>
              <a:rPr lang="en-US" altLang="zh-CN" baseline="-25000">
                <a:solidFill>
                  <a:schemeClr val="tx1"/>
                </a:solidFill>
                <a:ea typeface="宋体" panose="02010600030101010101" pitchFamily="2" charset="-122"/>
              </a:rPr>
              <a:t>0</a:t>
            </a:r>
          </a:p>
          <a:p>
            <a:pPr lvl="1"/>
            <a:r>
              <a:rPr lang="en-US" altLang="zh-CN">
                <a:ea typeface="宋体" panose="02010600030101010101" pitchFamily="2" charset="-122"/>
              </a:rPr>
              <a:t>Also called “</a:t>
            </a:r>
            <a:r>
              <a:rPr lang="en-US" altLang="zh-CN">
                <a:solidFill>
                  <a:schemeClr val="tx1"/>
                </a:solidFill>
                <a:ea typeface="宋体" panose="02010600030101010101" pitchFamily="2" charset="-122"/>
              </a:rPr>
              <a:t>happens before</a:t>
            </a:r>
            <a:r>
              <a:rPr lang="en-US" altLang="zh-CN">
                <a:ea typeface="宋体" panose="02010600030101010101" pitchFamily="2" charset="-122"/>
              </a:rPr>
              <a:t>” or “</a:t>
            </a:r>
            <a:r>
              <a:rPr lang="en-US" altLang="zh-CN">
                <a:solidFill>
                  <a:schemeClr val="tx1"/>
                </a:solidFill>
                <a:ea typeface="宋体" panose="02010600030101010101" pitchFamily="2" charset="-122"/>
              </a:rPr>
              <a:t>precedes</a:t>
            </a:r>
            <a:r>
              <a:rPr lang="en-US" altLang="zh-CN">
                <a:ea typeface="宋体" panose="02010600030101010101" pitchFamily="2" charset="-122"/>
              </a:rPr>
              <a:t>” </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a:extLst>
              <a:ext uri="{FF2B5EF4-FFF2-40B4-BE49-F238E27FC236}">
                <a16:creationId xmlns:a16="http://schemas.microsoft.com/office/drawing/2014/main" id="{F64F2AEB-127F-4558-BE70-89080542D3A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31747" name="Slide Number Placeholder 4">
            <a:extLst>
              <a:ext uri="{FF2B5EF4-FFF2-40B4-BE49-F238E27FC236}">
                <a16:creationId xmlns:a16="http://schemas.microsoft.com/office/drawing/2014/main" id="{C253D79B-7D06-4E20-AD67-F62B8FFD766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61A37CF3-DFC5-40A2-B821-DE1AF8D08ED9}" type="slidenum">
              <a:rPr lang="ar-SA" altLang="zh-CN" sz="1400" b="0">
                <a:solidFill>
                  <a:schemeClr val="tx1"/>
                </a:solidFill>
                <a:latin typeface="Arial" panose="020B0604020202020204" pitchFamily="34" charset="0"/>
              </a:rPr>
              <a:pPr/>
              <a:t>21</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31748" name="Picture 18" descr="magic">
            <a:extLst>
              <a:ext uri="{FF2B5EF4-FFF2-40B4-BE49-F238E27FC236}">
                <a16:creationId xmlns:a16="http://schemas.microsoft.com/office/drawing/2014/main" id="{E120339B-11BB-46E2-8A09-D430DB8D7A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2">
            <a:extLst>
              <a:ext uri="{FF2B5EF4-FFF2-40B4-BE49-F238E27FC236}">
                <a16:creationId xmlns:a16="http://schemas.microsoft.com/office/drawing/2014/main" id="{4399BC4C-A5DF-4F27-BC91-BE98D585D580}"/>
              </a:ext>
            </a:extLst>
          </p:cNvPr>
          <p:cNvSpPr>
            <a:spLocks noGrp="1" noChangeArrowheads="1"/>
          </p:cNvSpPr>
          <p:nvPr>
            <p:ph type="title"/>
          </p:nvPr>
        </p:nvSpPr>
        <p:spPr/>
        <p:txBody>
          <a:bodyPr/>
          <a:lstStyle/>
          <a:p>
            <a:r>
              <a:rPr lang="en-US" altLang="zh-CN">
                <a:ea typeface="宋体" panose="02010600030101010101" pitchFamily="2" charset="-122"/>
              </a:rPr>
              <a:t>Precedence Ordering</a:t>
            </a:r>
          </a:p>
        </p:txBody>
      </p:sp>
      <p:sp>
        <p:nvSpPr>
          <p:cNvPr id="31750" name="Line 4">
            <a:extLst>
              <a:ext uri="{FF2B5EF4-FFF2-40B4-BE49-F238E27FC236}">
                <a16:creationId xmlns:a16="http://schemas.microsoft.com/office/drawing/2014/main" id="{F37D2B75-A65C-47DB-8A1C-4AEC66CBEE4E}"/>
              </a:ext>
            </a:extLst>
          </p:cNvPr>
          <p:cNvSpPr>
            <a:spLocks noChangeShapeType="1"/>
          </p:cNvSpPr>
          <p:nvPr/>
        </p:nvSpPr>
        <p:spPr bwMode="auto">
          <a:xfrm>
            <a:off x="4330700" y="2063750"/>
            <a:ext cx="0" cy="8620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1" name="AutoShape 5">
            <a:extLst>
              <a:ext uri="{FF2B5EF4-FFF2-40B4-BE49-F238E27FC236}">
                <a16:creationId xmlns:a16="http://schemas.microsoft.com/office/drawing/2014/main" id="{AF4ECF48-3E7E-408D-98D6-3F782DFBD1E1}"/>
              </a:ext>
            </a:extLst>
          </p:cNvPr>
          <p:cNvSpPr>
            <a:spLocks noChangeArrowheads="1"/>
          </p:cNvSpPr>
          <p:nvPr/>
        </p:nvSpPr>
        <p:spPr bwMode="auto">
          <a:xfrm>
            <a:off x="2476500" y="2617788"/>
            <a:ext cx="4038600" cy="430212"/>
          </a:xfrm>
          <a:prstGeom prst="rightArrow">
            <a:avLst>
              <a:gd name="adj1" fmla="val 50000"/>
              <a:gd name="adj2" fmla="val 234687"/>
            </a:avLst>
          </a:prstGeom>
          <a:solidFill>
            <a:srgbClr val="3399FF"/>
          </a:solidFill>
          <a:ln w="38100">
            <a:solidFill>
              <a:srgbClr val="3399FF"/>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2800" b="0" u="sng">
              <a:solidFill>
                <a:schemeClr val="bg1"/>
              </a:solidFill>
              <a:latin typeface="Arial" panose="020B0604020202020204" pitchFamily="34" charset="0"/>
            </a:endParaRPr>
          </a:p>
        </p:txBody>
      </p:sp>
      <p:sp>
        <p:nvSpPr>
          <p:cNvPr id="31752" name="Line 6">
            <a:extLst>
              <a:ext uri="{FF2B5EF4-FFF2-40B4-BE49-F238E27FC236}">
                <a16:creationId xmlns:a16="http://schemas.microsoft.com/office/drawing/2014/main" id="{D1DA8E89-65EA-4824-BAD8-DEB6B6F75681}"/>
              </a:ext>
            </a:extLst>
          </p:cNvPr>
          <p:cNvSpPr>
            <a:spLocks noChangeShapeType="1"/>
          </p:cNvSpPr>
          <p:nvPr/>
        </p:nvSpPr>
        <p:spPr bwMode="auto">
          <a:xfrm>
            <a:off x="3465513" y="2401888"/>
            <a:ext cx="0" cy="33813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3" name="Line 7">
            <a:extLst>
              <a:ext uri="{FF2B5EF4-FFF2-40B4-BE49-F238E27FC236}">
                <a16:creationId xmlns:a16="http://schemas.microsoft.com/office/drawing/2014/main" id="{CE5AF8E4-F350-4DBA-94C4-B3168C9A27E1}"/>
              </a:ext>
            </a:extLst>
          </p:cNvPr>
          <p:cNvSpPr>
            <a:spLocks noChangeShapeType="1"/>
          </p:cNvSpPr>
          <p:nvPr/>
        </p:nvSpPr>
        <p:spPr bwMode="auto">
          <a:xfrm>
            <a:off x="4137025" y="2401888"/>
            <a:ext cx="0" cy="33813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4" name="AutoShape 8">
            <a:extLst>
              <a:ext uri="{FF2B5EF4-FFF2-40B4-BE49-F238E27FC236}">
                <a16:creationId xmlns:a16="http://schemas.microsoft.com/office/drawing/2014/main" id="{C7944CDD-A806-4F0B-ABD2-7314FDA2C1FB}"/>
              </a:ext>
            </a:extLst>
          </p:cNvPr>
          <p:cNvSpPr>
            <a:spLocks noChangeArrowheads="1"/>
          </p:cNvSpPr>
          <p:nvPr/>
        </p:nvSpPr>
        <p:spPr bwMode="auto">
          <a:xfrm rot="10800000">
            <a:off x="3465513" y="2187575"/>
            <a:ext cx="658812" cy="398463"/>
          </a:xfrm>
          <a:prstGeom prst="leftRightArrow">
            <a:avLst>
              <a:gd name="adj1" fmla="val 50000"/>
              <a:gd name="adj2" fmla="val 33068"/>
            </a:avLst>
          </a:prstGeom>
          <a:solidFill>
            <a:srgbClr val="FFFF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31755" name="Line 9">
            <a:extLst>
              <a:ext uri="{FF2B5EF4-FFF2-40B4-BE49-F238E27FC236}">
                <a16:creationId xmlns:a16="http://schemas.microsoft.com/office/drawing/2014/main" id="{6F5B4249-4F8D-4340-9A2D-4B3D5B994E3E}"/>
              </a:ext>
            </a:extLst>
          </p:cNvPr>
          <p:cNvSpPr>
            <a:spLocks noChangeShapeType="1"/>
          </p:cNvSpPr>
          <p:nvPr/>
        </p:nvSpPr>
        <p:spPr bwMode="auto">
          <a:xfrm>
            <a:off x="3465513" y="2740025"/>
            <a:ext cx="0" cy="18573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6" name="Line 10">
            <a:extLst>
              <a:ext uri="{FF2B5EF4-FFF2-40B4-BE49-F238E27FC236}">
                <a16:creationId xmlns:a16="http://schemas.microsoft.com/office/drawing/2014/main" id="{7A68E6A2-DDD2-46B7-93B7-7AE34CFCC1C3}"/>
              </a:ext>
            </a:extLst>
          </p:cNvPr>
          <p:cNvSpPr>
            <a:spLocks noChangeShapeType="1"/>
          </p:cNvSpPr>
          <p:nvPr/>
        </p:nvSpPr>
        <p:spPr bwMode="auto">
          <a:xfrm>
            <a:off x="4124325" y="2740025"/>
            <a:ext cx="0" cy="18573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7" name="AutoShape 11">
            <a:extLst>
              <a:ext uri="{FF2B5EF4-FFF2-40B4-BE49-F238E27FC236}">
                <a16:creationId xmlns:a16="http://schemas.microsoft.com/office/drawing/2014/main" id="{4D5A8E5C-E25C-4E43-A98D-9A79FE0ACC91}"/>
              </a:ext>
            </a:extLst>
          </p:cNvPr>
          <p:cNvSpPr>
            <a:spLocks noChangeArrowheads="1"/>
          </p:cNvSpPr>
          <p:nvPr/>
        </p:nvSpPr>
        <p:spPr bwMode="auto">
          <a:xfrm rot="10800000">
            <a:off x="4330700" y="1879600"/>
            <a:ext cx="660400" cy="400050"/>
          </a:xfrm>
          <a:prstGeom prst="leftRightArrow">
            <a:avLst>
              <a:gd name="adj1" fmla="val 50000"/>
              <a:gd name="adj2" fmla="val 33016"/>
            </a:avLst>
          </a:prstGeom>
          <a:solidFill>
            <a:srgbClr val="008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31758" name="Line 12">
            <a:extLst>
              <a:ext uri="{FF2B5EF4-FFF2-40B4-BE49-F238E27FC236}">
                <a16:creationId xmlns:a16="http://schemas.microsoft.com/office/drawing/2014/main" id="{DF4CC701-E9D2-4D0E-9F83-CF156346A3EF}"/>
              </a:ext>
            </a:extLst>
          </p:cNvPr>
          <p:cNvSpPr>
            <a:spLocks noChangeShapeType="1"/>
          </p:cNvSpPr>
          <p:nvPr/>
        </p:nvSpPr>
        <p:spPr bwMode="auto">
          <a:xfrm>
            <a:off x="4330700" y="2740025"/>
            <a:ext cx="0" cy="18573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9" name="Line 13">
            <a:extLst>
              <a:ext uri="{FF2B5EF4-FFF2-40B4-BE49-F238E27FC236}">
                <a16:creationId xmlns:a16="http://schemas.microsoft.com/office/drawing/2014/main" id="{7D9D4078-8F9C-4EB2-B5FF-DE35AA0017CB}"/>
              </a:ext>
            </a:extLst>
          </p:cNvPr>
          <p:cNvSpPr>
            <a:spLocks noChangeShapeType="1"/>
          </p:cNvSpPr>
          <p:nvPr/>
        </p:nvSpPr>
        <p:spPr bwMode="auto">
          <a:xfrm>
            <a:off x="4991100" y="2063750"/>
            <a:ext cx="0" cy="8620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0" name="Line 14">
            <a:extLst>
              <a:ext uri="{FF2B5EF4-FFF2-40B4-BE49-F238E27FC236}">
                <a16:creationId xmlns:a16="http://schemas.microsoft.com/office/drawing/2014/main" id="{25725A1C-CCCD-4A01-9F83-91F2229E8DAC}"/>
              </a:ext>
            </a:extLst>
          </p:cNvPr>
          <p:cNvSpPr>
            <a:spLocks noChangeShapeType="1"/>
          </p:cNvSpPr>
          <p:nvPr/>
        </p:nvSpPr>
        <p:spPr bwMode="auto">
          <a:xfrm>
            <a:off x="4991100" y="2740025"/>
            <a:ext cx="0" cy="18573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1" name="Rectangle 15">
            <a:extLst>
              <a:ext uri="{FF2B5EF4-FFF2-40B4-BE49-F238E27FC236}">
                <a16:creationId xmlns:a16="http://schemas.microsoft.com/office/drawing/2014/main" id="{C4F3730F-AA08-43AC-BE26-9C89C027E91D}"/>
              </a:ext>
            </a:extLst>
          </p:cNvPr>
          <p:cNvSpPr>
            <a:spLocks noGrp="1" noChangeArrowheads="1"/>
          </p:cNvSpPr>
          <p:nvPr>
            <p:ph type="body" idx="1"/>
          </p:nvPr>
        </p:nvSpPr>
        <p:spPr>
          <a:xfrm>
            <a:off x="685800" y="3276600"/>
            <a:ext cx="7772400" cy="2819400"/>
          </a:xfrm>
        </p:spPr>
        <p:txBody>
          <a:bodyPr/>
          <a:lstStyle/>
          <a:p>
            <a:r>
              <a:rPr lang="en-US" altLang="zh-CN">
                <a:ea typeface="宋体" panose="02010600030101010101" pitchFamily="2" charset="-122"/>
              </a:rPr>
              <a:t>Remark: </a:t>
            </a:r>
            <a:r>
              <a:rPr lang="en-US" altLang="zh-CN">
                <a:solidFill>
                  <a:schemeClr val="tx1"/>
                </a:solidFill>
                <a:ea typeface="宋体" panose="02010600030101010101" pitchFamily="2" charset="-122"/>
              </a:rPr>
              <a:t>A</a:t>
            </a:r>
            <a:r>
              <a:rPr lang="en-US" altLang="zh-CN" baseline="-25000">
                <a:solidFill>
                  <a:schemeClr val="tx1"/>
                </a:solidFill>
                <a:ea typeface="宋体" panose="02010600030101010101" pitchFamily="2" charset="-122"/>
              </a:rPr>
              <a:t>0 </a:t>
            </a:r>
            <a:r>
              <a:rPr lang="en-US" altLang="zh-CN" sz="2400">
                <a:solidFill>
                  <a:schemeClr val="tx1"/>
                </a:solidFill>
                <a:ea typeface="宋体" panose="02010600030101010101" pitchFamily="2" charset="-122"/>
                <a:sym typeface="Wingdings" panose="05000000000000000000" pitchFamily="2" charset="2"/>
              </a:rPr>
              <a:t></a:t>
            </a:r>
            <a:r>
              <a:rPr lang="en-US" altLang="zh-CN">
                <a:solidFill>
                  <a:schemeClr val="tx1"/>
                </a:solidFill>
                <a:ea typeface="宋体" panose="02010600030101010101" pitchFamily="2" charset="-122"/>
              </a:rPr>
              <a:t> B</a:t>
            </a:r>
            <a:r>
              <a:rPr lang="en-US" altLang="zh-CN" baseline="-25000">
                <a:solidFill>
                  <a:schemeClr val="tx1"/>
                </a:solidFill>
                <a:ea typeface="宋体" panose="02010600030101010101" pitchFamily="2" charset="-122"/>
              </a:rPr>
              <a:t>0 </a:t>
            </a:r>
            <a:r>
              <a:rPr lang="en-US" altLang="zh-CN">
                <a:ea typeface="宋体" panose="02010600030101010101" pitchFamily="2" charset="-122"/>
              </a:rPr>
              <a:t>is just like saying </a:t>
            </a:r>
            <a:endParaRPr lang="en-US" altLang="zh-CN" baseline="-25000">
              <a:solidFill>
                <a:schemeClr val="tx1"/>
              </a:solidFill>
              <a:ea typeface="宋体" panose="02010600030101010101" pitchFamily="2" charset="-122"/>
            </a:endParaRPr>
          </a:p>
          <a:p>
            <a:pPr lvl="1"/>
            <a:r>
              <a:rPr lang="en-US" altLang="zh-CN">
                <a:solidFill>
                  <a:schemeClr val="tx1"/>
                </a:solidFill>
                <a:ea typeface="宋体" panose="02010600030101010101" pitchFamily="2" charset="-122"/>
              </a:rPr>
              <a:t>1066 AD </a:t>
            </a:r>
            <a:r>
              <a:rPr lang="en-US" altLang="zh-CN" sz="2000">
                <a:solidFill>
                  <a:schemeClr val="tx1"/>
                </a:solidFill>
                <a:ea typeface="宋体" panose="02010600030101010101" pitchFamily="2" charset="-122"/>
                <a:sym typeface="Wingdings" panose="05000000000000000000" pitchFamily="2" charset="2"/>
              </a:rPr>
              <a:t> </a:t>
            </a:r>
            <a:r>
              <a:rPr lang="en-US" altLang="zh-CN">
                <a:solidFill>
                  <a:schemeClr val="tx1"/>
                </a:solidFill>
                <a:ea typeface="宋体" panose="02010600030101010101" pitchFamily="2" charset="-122"/>
              </a:rPr>
              <a:t>1492 AD</a:t>
            </a:r>
            <a:r>
              <a:rPr lang="en-US" altLang="zh-CN">
                <a:ea typeface="宋体" panose="02010600030101010101" pitchFamily="2" charset="-122"/>
              </a:rPr>
              <a:t>, </a:t>
            </a:r>
          </a:p>
          <a:p>
            <a:pPr lvl="1"/>
            <a:r>
              <a:rPr lang="en-US" altLang="zh-CN">
                <a:solidFill>
                  <a:schemeClr val="tx1"/>
                </a:solidFill>
                <a:ea typeface="宋体" panose="02010600030101010101" pitchFamily="2" charset="-122"/>
              </a:rPr>
              <a:t>Middle Ages </a:t>
            </a:r>
            <a:r>
              <a:rPr lang="en-US" altLang="zh-CN" sz="2000">
                <a:solidFill>
                  <a:schemeClr val="tx1"/>
                </a:solidFill>
                <a:ea typeface="宋体" panose="02010600030101010101" pitchFamily="2" charset="-122"/>
                <a:sym typeface="Wingdings" panose="05000000000000000000" pitchFamily="2" charset="2"/>
              </a:rPr>
              <a:t> </a:t>
            </a:r>
            <a:r>
              <a:rPr lang="en-US" altLang="zh-CN">
                <a:solidFill>
                  <a:schemeClr val="tx1"/>
                </a:solidFill>
                <a:ea typeface="宋体" panose="02010600030101010101" pitchFamily="2" charset="-122"/>
              </a:rPr>
              <a:t>Renaissance</a:t>
            </a:r>
            <a:r>
              <a:rPr lang="en-US" altLang="zh-CN">
                <a:ea typeface="宋体" panose="02010600030101010101" pitchFamily="2" charset="-122"/>
              </a:rPr>
              <a:t>,</a:t>
            </a:r>
          </a:p>
          <a:p>
            <a:r>
              <a:rPr lang="en-US" altLang="zh-CN">
                <a:ea typeface="宋体" panose="02010600030101010101" pitchFamily="2" charset="-122"/>
              </a:rPr>
              <a:t>Oh wait, </a:t>
            </a:r>
          </a:p>
          <a:p>
            <a:pPr lvl="1"/>
            <a:r>
              <a:rPr lang="en-US" altLang="zh-CN">
                <a:ea typeface="宋体" panose="02010600030101010101" pitchFamily="2" charset="-122"/>
              </a:rPr>
              <a:t>what about </a:t>
            </a:r>
            <a:r>
              <a:rPr lang="en-US" altLang="zh-CN">
                <a:solidFill>
                  <a:schemeClr val="tx1"/>
                </a:solidFill>
                <a:ea typeface="宋体" panose="02010600030101010101" pitchFamily="2" charset="-122"/>
              </a:rPr>
              <a:t>this week</a:t>
            </a:r>
            <a:r>
              <a:rPr lang="en-US" altLang="zh-CN">
                <a:ea typeface="宋体" panose="02010600030101010101" pitchFamily="2" charset="-122"/>
              </a:rPr>
              <a:t> vs </a:t>
            </a:r>
            <a:r>
              <a:rPr lang="en-US" altLang="zh-CN">
                <a:solidFill>
                  <a:schemeClr val="tx1"/>
                </a:solidFill>
                <a:ea typeface="宋体" panose="02010600030101010101" pitchFamily="2" charset="-122"/>
              </a:rPr>
              <a:t>this month</a:t>
            </a:r>
            <a:r>
              <a:rPr lang="en-US" altLang="zh-CN">
                <a:ea typeface="宋体" panose="02010600030101010101" pitchFamily="2" charset="-122"/>
              </a:rPr>
              <a:t>?</a:t>
            </a:r>
          </a:p>
          <a:p>
            <a:pPr lvl="1"/>
            <a:endParaRPr lang="en-US" altLang="zh-CN">
              <a:ea typeface="宋体" panose="02010600030101010101" pitchFamily="2" charset="-122"/>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a:extLst>
              <a:ext uri="{FF2B5EF4-FFF2-40B4-BE49-F238E27FC236}">
                <a16:creationId xmlns:a16="http://schemas.microsoft.com/office/drawing/2014/main" id="{3851315A-9503-4FB6-885F-F5F7861F70B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32771" name="Slide Number Placeholder 4">
            <a:extLst>
              <a:ext uri="{FF2B5EF4-FFF2-40B4-BE49-F238E27FC236}">
                <a16:creationId xmlns:a16="http://schemas.microsoft.com/office/drawing/2014/main" id="{62D4C552-51EF-477B-8DAB-DDA5FB3C970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D97DB3F0-7F69-42D0-9A0C-B719FA45DEFA}" type="slidenum">
              <a:rPr lang="ar-SA" altLang="zh-CN" sz="1400" b="0">
                <a:solidFill>
                  <a:schemeClr val="tx1"/>
                </a:solidFill>
                <a:latin typeface="Arial" panose="020B0604020202020204" pitchFamily="34" charset="0"/>
              </a:rPr>
              <a:pPr/>
              <a:t>22</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32772" name="Picture 15" descr="magic">
            <a:extLst>
              <a:ext uri="{FF2B5EF4-FFF2-40B4-BE49-F238E27FC236}">
                <a16:creationId xmlns:a16="http://schemas.microsoft.com/office/drawing/2014/main" id="{0339E514-3731-447A-BC1D-640BB61C72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Rectangle 2">
            <a:extLst>
              <a:ext uri="{FF2B5EF4-FFF2-40B4-BE49-F238E27FC236}">
                <a16:creationId xmlns:a16="http://schemas.microsoft.com/office/drawing/2014/main" id="{963D73CB-CE93-4A71-9563-BB52077704A7}"/>
              </a:ext>
            </a:extLst>
          </p:cNvPr>
          <p:cNvSpPr>
            <a:spLocks noGrp="1" noChangeArrowheads="1"/>
          </p:cNvSpPr>
          <p:nvPr>
            <p:ph type="title"/>
          </p:nvPr>
        </p:nvSpPr>
        <p:spPr/>
        <p:txBody>
          <a:bodyPr/>
          <a:lstStyle/>
          <a:p>
            <a:r>
              <a:rPr lang="en-US" altLang="zh-CN">
                <a:ea typeface="宋体" panose="02010600030101010101" pitchFamily="2" charset="-122"/>
              </a:rPr>
              <a:t>Precedence Ordering</a:t>
            </a:r>
          </a:p>
        </p:txBody>
      </p:sp>
      <p:sp>
        <p:nvSpPr>
          <p:cNvPr id="32774" name="Line 3">
            <a:extLst>
              <a:ext uri="{FF2B5EF4-FFF2-40B4-BE49-F238E27FC236}">
                <a16:creationId xmlns:a16="http://schemas.microsoft.com/office/drawing/2014/main" id="{4E8A153B-B9A0-491C-A016-8CBA504A06C0}"/>
              </a:ext>
            </a:extLst>
          </p:cNvPr>
          <p:cNvSpPr>
            <a:spLocks noChangeShapeType="1"/>
          </p:cNvSpPr>
          <p:nvPr/>
        </p:nvSpPr>
        <p:spPr bwMode="auto">
          <a:xfrm>
            <a:off x="4076700" y="1809750"/>
            <a:ext cx="0" cy="8620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5" name="AutoShape 4">
            <a:extLst>
              <a:ext uri="{FF2B5EF4-FFF2-40B4-BE49-F238E27FC236}">
                <a16:creationId xmlns:a16="http://schemas.microsoft.com/office/drawing/2014/main" id="{0DB41F44-6487-4F2D-8143-593BBB63CCC1}"/>
              </a:ext>
            </a:extLst>
          </p:cNvPr>
          <p:cNvSpPr>
            <a:spLocks noChangeArrowheads="1"/>
          </p:cNvSpPr>
          <p:nvPr/>
        </p:nvSpPr>
        <p:spPr bwMode="auto">
          <a:xfrm>
            <a:off x="2476500" y="2363788"/>
            <a:ext cx="4038600" cy="430212"/>
          </a:xfrm>
          <a:prstGeom prst="rightArrow">
            <a:avLst>
              <a:gd name="adj1" fmla="val 50000"/>
              <a:gd name="adj2" fmla="val 234687"/>
            </a:avLst>
          </a:prstGeom>
          <a:solidFill>
            <a:srgbClr val="3399FF"/>
          </a:solidFill>
          <a:ln w="38100">
            <a:solidFill>
              <a:srgbClr val="3399FF"/>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endParaRPr lang="zh-CN" altLang="zh-CN" sz="2800" b="0" u="sng">
              <a:solidFill>
                <a:schemeClr val="bg1"/>
              </a:solidFill>
              <a:latin typeface="Arial" panose="020B0604020202020204" pitchFamily="34" charset="0"/>
            </a:endParaRPr>
          </a:p>
        </p:txBody>
      </p:sp>
      <p:sp>
        <p:nvSpPr>
          <p:cNvPr id="32776" name="Line 5">
            <a:extLst>
              <a:ext uri="{FF2B5EF4-FFF2-40B4-BE49-F238E27FC236}">
                <a16:creationId xmlns:a16="http://schemas.microsoft.com/office/drawing/2014/main" id="{7160D836-532F-42C0-B7E4-FB6F66FF0200}"/>
              </a:ext>
            </a:extLst>
          </p:cNvPr>
          <p:cNvSpPr>
            <a:spLocks noChangeShapeType="1"/>
          </p:cNvSpPr>
          <p:nvPr/>
        </p:nvSpPr>
        <p:spPr bwMode="auto">
          <a:xfrm>
            <a:off x="3783013" y="2147888"/>
            <a:ext cx="0" cy="33813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7" name="Line 6">
            <a:extLst>
              <a:ext uri="{FF2B5EF4-FFF2-40B4-BE49-F238E27FC236}">
                <a16:creationId xmlns:a16="http://schemas.microsoft.com/office/drawing/2014/main" id="{00550AE7-FDC6-4B75-9C65-3173EA3D545F}"/>
              </a:ext>
            </a:extLst>
          </p:cNvPr>
          <p:cNvSpPr>
            <a:spLocks noChangeShapeType="1"/>
          </p:cNvSpPr>
          <p:nvPr/>
        </p:nvSpPr>
        <p:spPr bwMode="auto">
          <a:xfrm>
            <a:off x="4438650" y="2147888"/>
            <a:ext cx="0" cy="338137"/>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8" name="AutoShape 7">
            <a:extLst>
              <a:ext uri="{FF2B5EF4-FFF2-40B4-BE49-F238E27FC236}">
                <a16:creationId xmlns:a16="http://schemas.microsoft.com/office/drawing/2014/main" id="{040AB4F8-1D2B-46DF-8388-67A87AD4FBDA}"/>
              </a:ext>
            </a:extLst>
          </p:cNvPr>
          <p:cNvSpPr>
            <a:spLocks noChangeArrowheads="1"/>
          </p:cNvSpPr>
          <p:nvPr/>
        </p:nvSpPr>
        <p:spPr bwMode="auto">
          <a:xfrm rot="10800000">
            <a:off x="3783013" y="1933575"/>
            <a:ext cx="658812" cy="398463"/>
          </a:xfrm>
          <a:prstGeom prst="leftRightArrow">
            <a:avLst>
              <a:gd name="adj1" fmla="val 50000"/>
              <a:gd name="adj2" fmla="val 33068"/>
            </a:avLst>
          </a:prstGeom>
          <a:solidFill>
            <a:srgbClr val="FFFF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32779" name="Line 8">
            <a:extLst>
              <a:ext uri="{FF2B5EF4-FFF2-40B4-BE49-F238E27FC236}">
                <a16:creationId xmlns:a16="http://schemas.microsoft.com/office/drawing/2014/main" id="{109A2A39-948B-44BA-8721-7193B2C2E66B}"/>
              </a:ext>
            </a:extLst>
          </p:cNvPr>
          <p:cNvSpPr>
            <a:spLocks noChangeShapeType="1"/>
          </p:cNvSpPr>
          <p:nvPr/>
        </p:nvSpPr>
        <p:spPr bwMode="auto">
          <a:xfrm>
            <a:off x="3783013" y="2486025"/>
            <a:ext cx="0" cy="18573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0" name="Line 9">
            <a:extLst>
              <a:ext uri="{FF2B5EF4-FFF2-40B4-BE49-F238E27FC236}">
                <a16:creationId xmlns:a16="http://schemas.microsoft.com/office/drawing/2014/main" id="{8259C379-6123-4340-81D2-6A7F5C0F6D0B}"/>
              </a:ext>
            </a:extLst>
          </p:cNvPr>
          <p:cNvSpPr>
            <a:spLocks noChangeShapeType="1"/>
          </p:cNvSpPr>
          <p:nvPr/>
        </p:nvSpPr>
        <p:spPr bwMode="auto">
          <a:xfrm>
            <a:off x="4425950" y="2486025"/>
            <a:ext cx="0" cy="18573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1" name="AutoShape 10">
            <a:extLst>
              <a:ext uri="{FF2B5EF4-FFF2-40B4-BE49-F238E27FC236}">
                <a16:creationId xmlns:a16="http://schemas.microsoft.com/office/drawing/2014/main" id="{16B90898-AD18-4A00-846B-3B7C89427F81}"/>
              </a:ext>
            </a:extLst>
          </p:cNvPr>
          <p:cNvSpPr>
            <a:spLocks noChangeArrowheads="1"/>
          </p:cNvSpPr>
          <p:nvPr/>
        </p:nvSpPr>
        <p:spPr bwMode="auto">
          <a:xfrm rot="10800000">
            <a:off x="4076700" y="1625600"/>
            <a:ext cx="660400" cy="400050"/>
          </a:xfrm>
          <a:prstGeom prst="leftRightArrow">
            <a:avLst>
              <a:gd name="adj1" fmla="val 50000"/>
              <a:gd name="adj2" fmla="val 33016"/>
            </a:avLst>
          </a:prstGeom>
          <a:solidFill>
            <a:srgbClr val="008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32782" name="Line 11">
            <a:extLst>
              <a:ext uri="{FF2B5EF4-FFF2-40B4-BE49-F238E27FC236}">
                <a16:creationId xmlns:a16="http://schemas.microsoft.com/office/drawing/2014/main" id="{D90A43E5-0595-42CE-A9E0-773A8C621D90}"/>
              </a:ext>
            </a:extLst>
          </p:cNvPr>
          <p:cNvSpPr>
            <a:spLocks noChangeShapeType="1"/>
          </p:cNvSpPr>
          <p:nvPr/>
        </p:nvSpPr>
        <p:spPr bwMode="auto">
          <a:xfrm>
            <a:off x="4076700" y="2486025"/>
            <a:ext cx="0" cy="18573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3" name="Line 12">
            <a:extLst>
              <a:ext uri="{FF2B5EF4-FFF2-40B4-BE49-F238E27FC236}">
                <a16:creationId xmlns:a16="http://schemas.microsoft.com/office/drawing/2014/main" id="{B75F2013-DFC9-441F-AB54-1D48499DE668}"/>
              </a:ext>
            </a:extLst>
          </p:cNvPr>
          <p:cNvSpPr>
            <a:spLocks noChangeShapeType="1"/>
          </p:cNvSpPr>
          <p:nvPr/>
        </p:nvSpPr>
        <p:spPr bwMode="auto">
          <a:xfrm>
            <a:off x="4737100" y="1809750"/>
            <a:ext cx="0" cy="862013"/>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4" name="Line 13">
            <a:extLst>
              <a:ext uri="{FF2B5EF4-FFF2-40B4-BE49-F238E27FC236}">
                <a16:creationId xmlns:a16="http://schemas.microsoft.com/office/drawing/2014/main" id="{3767B4B9-AB87-494B-8C03-B1A5E72A2FF4}"/>
              </a:ext>
            </a:extLst>
          </p:cNvPr>
          <p:cNvSpPr>
            <a:spLocks noChangeShapeType="1"/>
          </p:cNvSpPr>
          <p:nvPr/>
        </p:nvSpPr>
        <p:spPr bwMode="auto">
          <a:xfrm>
            <a:off x="4737100" y="2486025"/>
            <a:ext cx="0" cy="18573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5" name="Rectangle 14">
            <a:extLst>
              <a:ext uri="{FF2B5EF4-FFF2-40B4-BE49-F238E27FC236}">
                <a16:creationId xmlns:a16="http://schemas.microsoft.com/office/drawing/2014/main" id="{6818E560-0920-412D-A69C-3E9E82EC4B03}"/>
              </a:ext>
            </a:extLst>
          </p:cNvPr>
          <p:cNvSpPr>
            <a:spLocks noGrp="1" noChangeArrowheads="1"/>
          </p:cNvSpPr>
          <p:nvPr>
            <p:ph type="body" idx="1"/>
          </p:nvPr>
        </p:nvSpPr>
        <p:spPr>
          <a:xfrm>
            <a:off x="685800" y="3038475"/>
            <a:ext cx="7772400" cy="2819400"/>
          </a:xfrm>
        </p:spPr>
        <p:txBody>
          <a:bodyPr/>
          <a:lstStyle/>
          <a:p>
            <a:r>
              <a:rPr lang="en-US" altLang="zh-CN">
                <a:ea typeface="宋体" panose="02010600030101010101" pitchFamily="2" charset="-122"/>
              </a:rPr>
              <a:t>Never true that </a:t>
            </a:r>
            <a:r>
              <a:rPr lang="en-US" altLang="zh-CN">
                <a:solidFill>
                  <a:schemeClr val="tx1"/>
                </a:solidFill>
                <a:ea typeface="宋体" panose="02010600030101010101" pitchFamily="2" charset="-122"/>
              </a:rPr>
              <a:t>A</a:t>
            </a:r>
            <a:r>
              <a:rPr lang="en-US" altLang="zh-CN" baseline="-25000">
                <a:solidFill>
                  <a:schemeClr val="tx1"/>
                </a:solidFill>
                <a:ea typeface="宋体" panose="02010600030101010101" pitchFamily="2" charset="-122"/>
              </a:rPr>
              <a:t> </a:t>
            </a:r>
            <a:r>
              <a:rPr lang="en-US" altLang="zh-CN" sz="2400">
                <a:solidFill>
                  <a:schemeClr val="tx1"/>
                </a:solidFill>
                <a:ea typeface="宋体" panose="02010600030101010101" pitchFamily="2" charset="-122"/>
                <a:sym typeface="Wingdings" panose="05000000000000000000" pitchFamily="2" charset="2"/>
              </a:rPr>
              <a:t></a:t>
            </a:r>
            <a:r>
              <a:rPr lang="en-US" altLang="zh-CN">
                <a:solidFill>
                  <a:schemeClr val="tx1"/>
                </a:solidFill>
                <a:latin typeface="Symbol" panose="05050102010706020507" pitchFamily="18" charset="2"/>
                <a:ea typeface="宋体" panose="02010600030101010101" pitchFamily="2" charset="-122"/>
                <a:sym typeface="Symbol" panose="05050102010706020507" pitchFamily="18" charset="2"/>
              </a:rPr>
              <a:t> </a:t>
            </a:r>
            <a:r>
              <a:rPr lang="en-US" altLang="zh-CN">
                <a:solidFill>
                  <a:schemeClr val="tx1"/>
                </a:solidFill>
                <a:ea typeface="宋体" panose="02010600030101010101" pitchFamily="2" charset="-122"/>
              </a:rPr>
              <a:t>A</a:t>
            </a:r>
            <a:r>
              <a:rPr lang="en-US" altLang="zh-CN" baseline="-25000">
                <a:solidFill>
                  <a:schemeClr val="tx1"/>
                </a:solidFill>
                <a:ea typeface="宋体" panose="02010600030101010101" pitchFamily="2" charset="-122"/>
              </a:rPr>
              <a:t> </a:t>
            </a:r>
          </a:p>
          <a:p>
            <a:r>
              <a:rPr lang="en-US" altLang="zh-CN">
                <a:ea typeface="宋体" panose="02010600030101010101" pitchFamily="2" charset="-122"/>
              </a:rPr>
              <a:t>If </a:t>
            </a:r>
            <a:r>
              <a:rPr lang="en-US" altLang="zh-CN">
                <a:solidFill>
                  <a:schemeClr val="tx1"/>
                </a:solidFill>
                <a:ea typeface="宋体" panose="02010600030101010101" pitchFamily="2" charset="-122"/>
              </a:rPr>
              <a:t>A</a:t>
            </a:r>
            <a:r>
              <a:rPr lang="en-US" altLang="zh-CN" baseline="-25000">
                <a:solidFill>
                  <a:schemeClr val="tx1"/>
                </a:solidFill>
                <a:ea typeface="宋体" panose="02010600030101010101" pitchFamily="2" charset="-122"/>
              </a:rPr>
              <a:t> </a:t>
            </a:r>
            <a:r>
              <a:rPr lang="en-US" altLang="zh-CN" sz="2400">
                <a:solidFill>
                  <a:schemeClr val="tx1"/>
                </a:solidFill>
                <a:ea typeface="宋体" panose="02010600030101010101" pitchFamily="2" charset="-122"/>
                <a:sym typeface="Wingdings" panose="05000000000000000000" pitchFamily="2" charset="2"/>
              </a:rPr>
              <a:t></a:t>
            </a:r>
            <a:r>
              <a:rPr lang="en-US" altLang="zh-CN">
                <a:solidFill>
                  <a:schemeClr val="tx1"/>
                </a:solidFill>
                <a:ea typeface="宋体" panose="02010600030101010101" pitchFamily="2" charset="-122"/>
              </a:rPr>
              <a:t>B</a:t>
            </a:r>
            <a:r>
              <a:rPr lang="en-US" altLang="zh-CN" baseline="-25000">
                <a:solidFill>
                  <a:schemeClr val="tx1"/>
                </a:solidFill>
                <a:ea typeface="宋体" panose="02010600030101010101" pitchFamily="2" charset="-122"/>
              </a:rPr>
              <a:t> </a:t>
            </a:r>
            <a:r>
              <a:rPr lang="en-US" altLang="zh-CN">
                <a:ea typeface="宋体" panose="02010600030101010101" pitchFamily="2" charset="-122"/>
              </a:rPr>
              <a:t>then not true that </a:t>
            </a:r>
            <a:r>
              <a:rPr lang="en-US" altLang="zh-CN">
                <a:solidFill>
                  <a:schemeClr val="tx1"/>
                </a:solidFill>
                <a:ea typeface="宋体" panose="02010600030101010101" pitchFamily="2" charset="-122"/>
              </a:rPr>
              <a:t>B</a:t>
            </a:r>
            <a:r>
              <a:rPr lang="en-US" altLang="zh-CN" baseline="-25000">
                <a:solidFill>
                  <a:schemeClr val="tx1"/>
                </a:solidFill>
                <a:ea typeface="宋体" panose="02010600030101010101" pitchFamily="2" charset="-122"/>
              </a:rPr>
              <a:t> </a:t>
            </a:r>
            <a:r>
              <a:rPr lang="en-US" altLang="zh-CN" sz="2400">
                <a:solidFill>
                  <a:schemeClr val="tx1"/>
                </a:solidFill>
                <a:ea typeface="宋体" panose="02010600030101010101" pitchFamily="2" charset="-122"/>
                <a:sym typeface="Wingdings" panose="05000000000000000000" pitchFamily="2" charset="2"/>
              </a:rPr>
              <a:t></a:t>
            </a:r>
            <a:r>
              <a:rPr lang="en-US" altLang="zh-CN">
                <a:solidFill>
                  <a:schemeClr val="tx1"/>
                </a:solidFill>
                <a:ea typeface="宋体" panose="02010600030101010101" pitchFamily="2" charset="-122"/>
              </a:rPr>
              <a:t>A</a:t>
            </a:r>
          </a:p>
          <a:p>
            <a:r>
              <a:rPr lang="en-US" altLang="zh-CN">
                <a:ea typeface="宋体" panose="02010600030101010101" pitchFamily="2" charset="-122"/>
              </a:rPr>
              <a:t>If </a:t>
            </a:r>
            <a:r>
              <a:rPr lang="en-US" altLang="zh-CN">
                <a:solidFill>
                  <a:schemeClr val="tx1"/>
                </a:solidFill>
                <a:ea typeface="宋体" panose="02010600030101010101" pitchFamily="2" charset="-122"/>
              </a:rPr>
              <a:t>A</a:t>
            </a:r>
            <a:r>
              <a:rPr lang="en-US" altLang="zh-CN" baseline="-25000">
                <a:solidFill>
                  <a:schemeClr val="tx1"/>
                </a:solidFill>
                <a:ea typeface="宋体" panose="02010600030101010101" pitchFamily="2" charset="-122"/>
              </a:rPr>
              <a:t> </a:t>
            </a:r>
            <a:r>
              <a:rPr lang="en-US" altLang="zh-CN" sz="2400">
                <a:solidFill>
                  <a:schemeClr val="tx1"/>
                </a:solidFill>
                <a:ea typeface="宋体" panose="02010600030101010101" pitchFamily="2" charset="-122"/>
                <a:sym typeface="Wingdings" panose="05000000000000000000" pitchFamily="2" charset="2"/>
              </a:rPr>
              <a:t></a:t>
            </a:r>
            <a:r>
              <a:rPr lang="en-US" altLang="zh-CN">
                <a:solidFill>
                  <a:schemeClr val="tx1"/>
                </a:solidFill>
                <a:ea typeface="宋体" panose="02010600030101010101" pitchFamily="2" charset="-122"/>
              </a:rPr>
              <a:t>B</a:t>
            </a:r>
            <a:r>
              <a:rPr lang="en-US" altLang="zh-CN" baseline="-25000">
                <a:solidFill>
                  <a:schemeClr val="tx1"/>
                </a:solidFill>
                <a:ea typeface="宋体" panose="02010600030101010101" pitchFamily="2" charset="-122"/>
              </a:rPr>
              <a:t> </a:t>
            </a:r>
            <a:r>
              <a:rPr lang="en-US" altLang="zh-CN">
                <a:solidFill>
                  <a:schemeClr val="accent2"/>
                </a:solidFill>
                <a:ea typeface="宋体" panose="02010600030101010101" pitchFamily="2" charset="-122"/>
              </a:rPr>
              <a:t>&amp;</a:t>
            </a:r>
            <a:r>
              <a:rPr lang="en-US" altLang="zh-CN">
                <a:ea typeface="宋体" panose="02010600030101010101" pitchFamily="2" charset="-122"/>
              </a:rPr>
              <a:t> </a:t>
            </a:r>
            <a:r>
              <a:rPr lang="en-US" altLang="zh-CN">
                <a:solidFill>
                  <a:schemeClr val="tx1"/>
                </a:solidFill>
                <a:ea typeface="宋体" panose="02010600030101010101" pitchFamily="2" charset="-122"/>
              </a:rPr>
              <a:t>B</a:t>
            </a:r>
            <a:r>
              <a:rPr lang="en-US" altLang="zh-CN" baseline="-25000">
                <a:solidFill>
                  <a:schemeClr val="tx1"/>
                </a:solidFill>
                <a:ea typeface="宋体" panose="02010600030101010101" pitchFamily="2" charset="-122"/>
              </a:rPr>
              <a:t> </a:t>
            </a:r>
            <a:r>
              <a:rPr lang="en-US" altLang="zh-CN" sz="2400">
                <a:solidFill>
                  <a:schemeClr val="tx1"/>
                </a:solidFill>
                <a:ea typeface="宋体" panose="02010600030101010101" pitchFamily="2" charset="-122"/>
                <a:sym typeface="Wingdings" panose="05000000000000000000" pitchFamily="2" charset="2"/>
              </a:rPr>
              <a:t></a:t>
            </a:r>
            <a:r>
              <a:rPr lang="en-US" altLang="zh-CN">
                <a:solidFill>
                  <a:schemeClr val="tx1"/>
                </a:solidFill>
                <a:ea typeface="宋体" panose="02010600030101010101" pitchFamily="2" charset="-122"/>
              </a:rPr>
              <a:t>C</a:t>
            </a:r>
            <a:r>
              <a:rPr lang="en-US" altLang="zh-CN" baseline="-25000">
                <a:solidFill>
                  <a:schemeClr val="tx1"/>
                </a:solidFill>
                <a:ea typeface="宋体" panose="02010600030101010101" pitchFamily="2" charset="-122"/>
              </a:rPr>
              <a:t> </a:t>
            </a:r>
            <a:r>
              <a:rPr lang="en-US" altLang="zh-CN">
                <a:ea typeface="宋体" panose="02010600030101010101" pitchFamily="2" charset="-122"/>
              </a:rPr>
              <a:t>then </a:t>
            </a:r>
            <a:r>
              <a:rPr lang="en-US" altLang="zh-CN">
                <a:solidFill>
                  <a:schemeClr val="tx1"/>
                </a:solidFill>
                <a:ea typeface="宋体" panose="02010600030101010101" pitchFamily="2" charset="-122"/>
              </a:rPr>
              <a:t>A</a:t>
            </a:r>
            <a:r>
              <a:rPr lang="en-US" altLang="zh-CN" baseline="-25000">
                <a:solidFill>
                  <a:schemeClr val="tx1"/>
                </a:solidFill>
                <a:ea typeface="宋体" panose="02010600030101010101" pitchFamily="2" charset="-122"/>
              </a:rPr>
              <a:t> </a:t>
            </a:r>
            <a:r>
              <a:rPr lang="en-US" altLang="zh-CN" sz="2400">
                <a:solidFill>
                  <a:schemeClr val="tx1"/>
                </a:solidFill>
                <a:ea typeface="宋体" panose="02010600030101010101" pitchFamily="2" charset="-122"/>
                <a:sym typeface="Wingdings" panose="05000000000000000000" pitchFamily="2" charset="2"/>
              </a:rPr>
              <a:t></a:t>
            </a:r>
            <a:r>
              <a:rPr lang="en-US" altLang="zh-CN">
                <a:solidFill>
                  <a:schemeClr val="tx1"/>
                </a:solidFill>
                <a:ea typeface="宋体" panose="02010600030101010101" pitchFamily="2" charset="-122"/>
              </a:rPr>
              <a:t>C</a:t>
            </a:r>
          </a:p>
          <a:p>
            <a:r>
              <a:rPr lang="en-US" altLang="zh-CN">
                <a:ea typeface="宋体" panose="02010600030101010101" pitchFamily="2" charset="-122"/>
              </a:rPr>
              <a:t>Funny thing: </a:t>
            </a:r>
            <a:r>
              <a:rPr lang="en-US" altLang="zh-CN">
                <a:solidFill>
                  <a:schemeClr val="tx1"/>
                </a:solidFill>
                <a:ea typeface="宋体" panose="02010600030101010101" pitchFamily="2" charset="-122"/>
              </a:rPr>
              <a:t>A</a:t>
            </a:r>
            <a:r>
              <a:rPr lang="en-US" altLang="zh-CN" baseline="-25000">
                <a:solidFill>
                  <a:schemeClr val="tx1"/>
                </a:solidFill>
                <a:ea typeface="宋体" panose="02010600030101010101" pitchFamily="2" charset="-122"/>
              </a:rPr>
              <a:t> </a:t>
            </a:r>
            <a:r>
              <a:rPr lang="en-US" altLang="zh-CN" sz="2400">
                <a:solidFill>
                  <a:schemeClr val="tx1"/>
                </a:solidFill>
                <a:ea typeface="宋体" panose="02010600030101010101" pitchFamily="2" charset="-122"/>
                <a:sym typeface="Wingdings" panose="05000000000000000000" pitchFamily="2" charset="2"/>
              </a:rPr>
              <a:t></a:t>
            </a:r>
            <a:r>
              <a:rPr lang="en-US" altLang="zh-CN">
                <a:solidFill>
                  <a:schemeClr val="tx1"/>
                </a:solidFill>
                <a:ea typeface="宋体" panose="02010600030101010101" pitchFamily="2" charset="-122"/>
              </a:rPr>
              <a:t>B</a:t>
            </a:r>
            <a:r>
              <a:rPr lang="en-US" altLang="zh-CN" baseline="-25000">
                <a:solidFill>
                  <a:schemeClr val="tx1"/>
                </a:solidFill>
                <a:ea typeface="宋体" panose="02010600030101010101" pitchFamily="2" charset="-122"/>
              </a:rPr>
              <a:t> </a:t>
            </a:r>
            <a:r>
              <a:rPr lang="en-US" altLang="zh-CN">
                <a:solidFill>
                  <a:schemeClr val="accent2"/>
                </a:solidFill>
                <a:ea typeface="宋体" panose="02010600030101010101" pitchFamily="2" charset="-122"/>
              </a:rPr>
              <a:t>&amp;</a:t>
            </a:r>
            <a:r>
              <a:rPr lang="en-US" altLang="zh-CN">
                <a:ea typeface="宋体" panose="02010600030101010101" pitchFamily="2" charset="-122"/>
              </a:rPr>
              <a:t> </a:t>
            </a:r>
            <a:r>
              <a:rPr lang="en-US" altLang="zh-CN">
                <a:solidFill>
                  <a:schemeClr val="tx1"/>
                </a:solidFill>
                <a:ea typeface="宋体" panose="02010600030101010101" pitchFamily="2" charset="-122"/>
              </a:rPr>
              <a:t>B</a:t>
            </a:r>
            <a:r>
              <a:rPr lang="en-US" altLang="zh-CN" baseline="-25000">
                <a:solidFill>
                  <a:schemeClr val="tx1"/>
                </a:solidFill>
                <a:ea typeface="宋体" panose="02010600030101010101" pitchFamily="2" charset="-122"/>
              </a:rPr>
              <a:t> </a:t>
            </a:r>
            <a:r>
              <a:rPr lang="en-US" altLang="zh-CN" sz="2400">
                <a:solidFill>
                  <a:schemeClr val="tx1"/>
                </a:solidFill>
                <a:ea typeface="宋体" panose="02010600030101010101" pitchFamily="2" charset="-122"/>
                <a:sym typeface="Wingdings" panose="05000000000000000000" pitchFamily="2" charset="2"/>
              </a:rPr>
              <a:t></a:t>
            </a:r>
            <a:r>
              <a:rPr lang="en-US" altLang="zh-CN">
                <a:solidFill>
                  <a:schemeClr val="tx1"/>
                </a:solidFill>
                <a:ea typeface="宋体" panose="02010600030101010101" pitchFamily="2" charset="-122"/>
              </a:rPr>
              <a:t>A</a:t>
            </a:r>
            <a:r>
              <a:rPr lang="en-US" altLang="zh-CN" baseline="-25000">
                <a:solidFill>
                  <a:schemeClr val="tx1"/>
                </a:solidFill>
                <a:ea typeface="宋体" panose="02010600030101010101" pitchFamily="2" charset="-122"/>
              </a:rPr>
              <a:t> </a:t>
            </a:r>
            <a:r>
              <a:rPr lang="en-US" altLang="zh-CN">
                <a:ea typeface="宋体" panose="02010600030101010101" pitchFamily="2" charset="-122"/>
              </a:rPr>
              <a:t>might both be false! </a:t>
            </a:r>
            <a:endParaRPr lang="en-US" altLang="zh-CN">
              <a:solidFill>
                <a:schemeClr val="tx1"/>
              </a:solidFill>
              <a:ea typeface="宋体" panose="02010600030101010101" pitchFamily="2" charset="-122"/>
            </a:endParaRPr>
          </a:p>
          <a:p>
            <a:endParaRPr lang="en-US" altLang="zh-CN" baseline="-25000">
              <a:solidFill>
                <a:schemeClr val="tx1"/>
              </a:solidFill>
              <a:ea typeface="宋体" panose="02010600030101010101" pitchFamily="2" charset="-122"/>
            </a:endParaRPr>
          </a:p>
          <a:p>
            <a:endParaRPr lang="en-US" altLang="zh-CN">
              <a:ea typeface="宋体" panose="02010600030101010101" pitchFamily="2" charset="-122"/>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9269DB4F-BBEB-4EB2-B2F1-7167EDBB521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33795" name="Slide Number Placeholder 4">
            <a:extLst>
              <a:ext uri="{FF2B5EF4-FFF2-40B4-BE49-F238E27FC236}">
                <a16:creationId xmlns:a16="http://schemas.microsoft.com/office/drawing/2014/main" id="{D5683E37-09B4-47E5-ADAE-3951DC398FD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DE7DB899-7EF6-48E5-ACB5-AF3BBB18AA5A}" type="slidenum">
              <a:rPr lang="ar-SA" altLang="zh-CN" sz="1400" b="0">
                <a:solidFill>
                  <a:schemeClr val="tx1"/>
                </a:solidFill>
                <a:latin typeface="Arial" panose="020B0604020202020204" pitchFamily="34" charset="0"/>
              </a:rPr>
              <a:pPr/>
              <a:t>23</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33796" name="Picture 4" descr="magic">
            <a:extLst>
              <a:ext uri="{FF2B5EF4-FFF2-40B4-BE49-F238E27FC236}">
                <a16:creationId xmlns:a16="http://schemas.microsoft.com/office/drawing/2014/main" id="{20C7A8F1-BE8D-4528-BD1D-A67F1D6B30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Rectangle 2">
            <a:extLst>
              <a:ext uri="{FF2B5EF4-FFF2-40B4-BE49-F238E27FC236}">
                <a16:creationId xmlns:a16="http://schemas.microsoft.com/office/drawing/2014/main" id="{DC1CB96E-49C5-40EA-9EED-8EFC0036CE28}"/>
              </a:ext>
            </a:extLst>
          </p:cNvPr>
          <p:cNvSpPr>
            <a:spLocks noGrp="1" noChangeArrowheads="1"/>
          </p:cNvSpPr>
          <p:nvPr>
            <p:ph type="title"/>
          </p:nvPr>
        </p:nvSpPr>
        <p:spPr/>
        <p:txBody>
          <a:bodyPr/>
          <a:lstStyle/>
          <a:p>
            <a:r>
              <a:rPr lang="en-US" altLang="zh-CN" sz="4000">
                <a:ea typeface="宋体" panose="02010600030101010101" pitchFamily="2" charset="-122"/>
              </a:rPr>
              <a:t>Partial Orders</a:t>
            </a:r>
            <a:br>
              <a:rPr lang="en-US" altLang="zh-CN" sz="4000">
                <a:ea typeface="宋体" panose="02010600030101010101" pitchFamily="2" charset="-122"/>
              </a:rPr>
            </a:br>
            <a:r>
              <a:rPr lang="en-US" altLang="zh-CN" sz="2000">
                <a:ea typeface="宋体" panose="02010600030101010101" pitchFamily="2" charset="-122"/>
              </a:rPr>
              <a:t>(review)</a:t>
            </a:r>
          </a:p>
        </p:txBody>
      </p:sp>
      <p:sp>
        <p:nvSpPr>
          <p:cNvPr id="33798" name="Rectangle 3">
            <a:extLst>
              <a:ext uri="{FF2B5EF4-FFF2-40B4-BE49-F238E27FC236}">
                <a16:creationId xmlns:a16="http://schemas.microsoft.com/office/drawing/2014/main" id="{31DF904A-08D4-4532-9FD9-102B8C341116}"/>
              </a:ext>
            </a:extLst>
          </p:cNvPr>
          <p:cNvSpPr>
            <a:spLocks noGrp="1" noChangeArrowheads="1"/>
          </p:cNvSpPr>
          <p:nvPr>
            <p:ph type="body" idx="1"/>
          </p:nvPr>
        </p:nvSpPr>
        <p:spPr/>
        <p:txBody>
          <a:bodyPr/>
          <a:lstStyle/>
          <a:p>
            <a:r>
              <a:rPr lang="en-US" altLang="zh-CN">
                <a:solidFill>
                  <a:schemeClr val="accent1"/>
                </a:solidFill>
                <a:ea typeface="宋体" panose="02010600030101010101" pitchFamily="2" charset="-122"/>
              </a:rPr>
              <a:t>Irreflexive:</a:t>
            </a:r>
          </a:p>
          <a:p>
            <a:pPr lvl="1"/>
            <a:r>
              <a:rPr lang="en-US" altLang="zh-CN">
                <a:ea typeface="宋体" panose="02010600030101010101" pitchFamily="2" charset="-122"/>
              </a:rPr>
              <a:t>Never true that </a:t>
            </a:r>
            <a:r>
              <a:rPr lang="en-US" altLang="zh-CN">
                <a:solidFill>
                  <a:schemeClr val="tx1"/>
                </a:solidFill>
                <a:ea typeface="宋体" panose="02010600030101010101" pitchFamily="2" charset="-122"/>
              </a:rPr>
              <a:t>A</a:t>
            </a:r>
            <a:r>
              <a:rPr lang="en-US" altLang="zh-CN" baseline="-25000">
                <a:solidFill>
                  <a:schemeClr val="tx1"/>
                </a:solidFill>
                <a:ea typeface="宋体" panose="02010600030101010101" pitchFamily="2" charset="-122"/>
              </a:rPr>
              <a:t> </a:t>
            </a:r>
            <a:r>
              <a:rPr lang="en-US" altLang="zh-CN" sz="2000">
                <a:solidFill>
                  <a:schemeClr val="tx1"/>
                </a:solidFill>
                <a:ea typeface="宋体" panose="02010600030101010101" pitchFamily="2" charset="-122"/>
                <a:sym typeface="Wingdings" panose="05000000000000000000" pitchFamily="2" charset="2"/>
              </a:rPr>
              <a:t></a:t>
            </a:r>
            <a:r>
              <a:rPr lang="en-US" altLang="zh-CN">
                <a:solidFill>
                  <a:schemeClr val="tx1"/>
                </a:solidFill>
                <a:latin typeface="Symbol" panose="05050102010706020507" pitchFamily="18" charset="2"/>
                <a:ea typeface="宋体" panose="02010600030101010101" pitchFamily="2" charset="-122"/>
                <a:sym typeface="Symbol" panose="05050102010706020507" pitchFamily="18" charset="2"/>
              </a:rPr>
              <a:t> </a:t>
            </a:r>
            <a:r>
              <a:rPr lang="en-US" altLang="zh-CN">
                <a:solidFill>
                  <a:schemeClr val="tx1"/>
                </a:solidFill>
                <a:ea typeface="宋体" panose="02010600030101010101" pitchFamily="2" charset="-122"/>
              </a:rPr>
              <a:t>A</a:t>
            </a:r>
            <a:r>
              <a:rPr lang="en-US" altLang="zh-CN" baseline="-25000">
                <a:solidFill>
                  <a:schemeClr val="tx1"/>
                </a:solidFill>
                <a:ea typeface="宋体" panose="02010600030101010101" pitchFamily="2" charset="-122"/>
              </a:rPr>
              <a:t> </a:t>
            </a:r>
          </a:p>
          <a:p>
            <a:r>
              <a:rPr lang="en-US" altLang="zh-CN">
                <a:solidFill>
                  <a:schemeClr val="accent1"/>
                </a:solidFill>
                <a:ea typeface="宋体" panose="02010600030101010101" pitchFamily="2" charset="-122"/>
              </a:rPr>
              <a:t>Antisymmetric:</a:t>
            </a:r>
          </a:p>
          <a:p>
            <a:pPr lvl="1"/>
            <a:r>
              <a:rPr lang="en-US" altLang="zh-CN">
                <a:ea typeface="宋体" panose="02010600030101010101" pitchFamily="2" charset="-122"/>
              </a:rPr>
              <a:t>If </a:t>
            </a:r>
            <a:r>
              <a:rPr lang="en-US" altLang="zh-CN">
                <a:solidFill>
                  <a:schemeClr val="tx1"/>
                </a:solidFill>
                <a:ea typeface="宋体" panose="02010600030101010101" pitchFamily="2" charset="-122"/>
              </a:rPr>
              <a:t>A</a:t>
            </a:r>
            <a:r>
              <a:rPr lang="en-US" altLang="zh-CN" baseline="-25000">
                <a:solidFill>
                  <a:schemeClr val="tx1"/>
                </a:solidFill>
                <a:ea typeface="宋体" panose="02010600030101010101" pitchFamily="2" charset="-122"/>
              </a:rPr>
              <a:t> </a:t>
            </a:r>
            <a:r>
              <a:rPr lang="en-US" altLang="zh-CN" sz="2000">
                <a:solidFill>
                  <a:schemeClr val="tx1"/>
                </a:solidFill>
                <a:ea typeface="宋体" panose="02010600030101010101" pitchFamily="2" charset="-122"/>
                <a:sym typeface="Wingdings" panose="05000000000000000000" pitchFamily="2" charset="2"/>
              </a:rPr>
              <a:t></a:t>
            </a:r>
            <a:r>
              <a:rPr lang="en-US" altLang="zh-CN">
                <a:solidFill>
                  <a:schemeClr val="tx1"/>
                </a:solidFill>
                <a:latin typeface="Symbol" panose="05050102010706020507" pitchFamily="18" charset="2"/>
                <a:ea typeface="宋体" panose="02010600030101010101" pitchFamily="2" charset="-122"/>
                <a:sym typeface="Symbol" panose="05050102010706020507" pitchFamily="18" charset="2"/>
              </a:rPr>
              <a:t> </a:t>
            </a:r>
            <a:r>
              <a:rPr lang="en-US" altLang="zh-CN">
                <a:solidFill>
                  <a:schemeClr val="tx1"/>
                </a:solidFill>
                <a:ea typeface="宋体" panose="02010600030101010101" pitchFamily="2" charset="-122"/>
              </a:rPr>
              <a:t>B</a:t>
            </a:r>
            <a:r>
              <a:rPr lang="en-US" altLang="zh-CN" baseline="-25000">
                <a:solidFill>
                  <a:schemeClr val="tx1"/>
                </a:solidFill>
                <a:ea typeface="宋体" panose="02010600030101010101" pitchFamily="2" charset="-122"/>
              </a:rPr>
              <a:t> </a:t>
            </a:r>
            <a:r>
              <a:rPr lang="en-US" altLang="zh-CN">
                <a:ea typeface="宋体" panose="02010600030101010101" pitchFamily="2" charset="-122"/>
              </a:rPr>
              <a:t>then not true that </a:t>
            </a:r>
            <a:r>
              <a:rPr lang="en-US" altLang="zh-CN">
                <a:solidFill>
                  <a:schemeClr val="tx1"/>
                </a:solidFill>
                <a:ea typeface="宋体" panose="02010600030101010101" pitchFamily="2" charset="-122"/>
              </a:rPr>
              <a:t>B</a:t>
            </a:r>
            <a:r>
              <a:rPr lang="en-US" altLang="zh-CN" baseline="-25000">
                <a:solidFill>
                  <a:schemeClr val="tx1"/>
                </a:solidFill>
                <a:ea typeface="宋体" panose="02010600030101010101" pitchFamily="2" charset="-122"/>
              </a:rPr>
              <a:t> </a:t>
            </a:r>
            <a:r>
              <a:rPr lang="en-US" altLang="zh-CN" sz="2000">
                <a:solidFill>
                  <a:schemeClr val="tx1"/>
                </a:solidFill>
                <a:ea typeface="宋体" panose="02010600030101010101" pitchFamily="2" charset="-122"/>
                <a:sym typeface="Wingdings" panose="05000000000000000000" pitchFamily="2" charset="2"/>
              </a:rPr>
              <a:t></a:t>
            </a:r>
            <a:r>
              <a:rPr lang="en-US" altLang="zh-CN">
                <a:solidFill>
                  <a:schemeClr val="tx1"/>
                </a:solidFill>
                <a:latin typeface="Symbol" panose="05050102010706020507" pitchFamily="18" charset="2"/>
                <a:ea typeface="宋体" panose="02010600030101010101" pitchFamily="2" charset="-122"/>
                <a:sym typeface="Symbol" panose="05050102010706020507" pitchFamily="18" charset="2"/>
              </a:rPr>
              <a:t> </a:t>
            </a:r>
            <a:r>
              <a:rPr lang="en-US" altLang="zh-CN">
                <a:solidFill>
                  <a:schemeClr val="tx1"/>
                </a:solidFill>
                <a:ea typeface="宋体" panose="02010600030101010101" pitchFamily="2" charset="-122"/>
              </a:rPr>
              <a:t>A </a:t>
            </a:r>
          </a:p>
          <a:p>
            <a:r>
              <a:rPr lang="en-US" altLang="zh-CN">
                <a:solidFill>
                  <a:schemeClr val="accent1"/>
                </a:solidFill>
                <a:ea typeface="宋体" panose="02010600030101010101" pitchFamily="2" charset="-122"/>
              </a:rPr>
              <a:t>Transitive:</a:t>
            </a:r>
          </a:p>
          <a:p>
            <a:pPr lvl="1"/>
            <a:r>
              <a:rPr lang="en-US" altLang="zh-CN">
                <a:ea typeface="宋体" panose="02010600030101010101" pitchFamily="2" charset="-122"/>
              </a:rPr>
              <a:t>If </a:t>
            </a:r>
            <a:r>
              <a:rPr lang="en-US" altLang="zh-CN">
                <a:solidFill>
                  <a:schemeClr val="tx1"/>
                </a:solidFill>
                <a:ea typeface="宋体" panose="02010600030101010101" pitchFamily="2" charset="-122"/>
              </a:rPr>
              <a:t>A</a:t>
            </a:r>
            <a:r>
              <a:rPr lang="en-US" altLang="zh-CN" baseline="-25000">
                <a:solidFill>
                  <a:schemeClr val="tx1"/>
                </a:solidFill>
                <a:ea typeface="宋体" panose="02010600030101010101" pitchFamily="2" charset="-122"/>
              </a:rPr>
              <a:t> </a:t>
            </a:r>
            <a:r>
              <a:rPr lang="en-US" altLang="zh-CN" sz="2000">
                <a:solidFill>
                  <a:schemeClr val="tx1"/>
                </a:solidFill>
                <a:ea typeface="宋体" panose="02010600030101010101" pitchFamily="2" charset="-122"/>
                <a:sym typeface="Wingdings" panose="05000000000000000000" pitchFamily="2" charset="2"/>
              </a:rPr>
              <a:t></a:t>
            </a:r>
            <a:r>
              <a:rPr lang="en-US" altLang="zh-CN">
                <a:solidFill>
                  <a:schemeClr val="tx1"/>
                </a:solidFill>
                <a:latin typeface="Symbol" panose="05050102010706020507" pitchFamily="18" charset="2"/>
                <a:ea typeface="宋体" panose="02010600030101010101" pitchFamily="2" charset="-122"/>
                <a:sym typeface="Symbol" panose="05050102010706020507" pitchFamily="18" charset="2"/>
              </a:rPr>
              <a:t> </a:t>
            </a:r>
            <a:r>
              <a:rPr lang="en-US" altLang="zh-CN">
                <a:solidFill>
                  <a:schemeClr val="tx1"/>
                </a:solidFill>
                <a:ea typeface="宋体" panose="02010600030101010101" pitchFamily="2" charset="-122"/>
              </a:rPr>
              <a:t>B</a:t>
            </a:r>
            <a:r>
              <a:rPr lang="en-US" altLang="zh-CN" baseline="-25000">
                <a:solidFill>
                  <a:schemeClr val="tx1"/>
                </a:solidFill>
                <a:ea typeface="宋体" panose="02010600030101010101" pitchFamily="2" charset="-122"/>
              </a:rPr>
              <a:t> </a:t>
            </a:r>
            <a:r>
              <a:rPr lang="en-US" altLang="zh-CN">
                <a:solidFill>
                  <a:schemeClr val="accent2"/>
                </a:solidFill>
                <a:ea typeface="宋体" panose="02010600030101010101" pitchFamily="2" charset="-122"/>
              </a:rPr>
              <a:t>&amp;</a:t>
            </a:r>
            <a:r>
              <a:rPr lang="en-US" altLang="zh-CN">
                <a:ea typeface="宋体" panose="02010600030101010101" pitchFamily="2" charset="-122"/>
              </a:rPr>
              <a:t> </a:t>
            </a:r>
            <a:r>
              <a:rPr lang="en-US" altLang="zh-CN">
                <a:solidFill>
                  <a:schemeClr val="tx1"/>
                </a:solidFill>
                <a:ea typeface="宋体" panose="02010600030101010101" pitchFamily="2" charset="-122"/>
              </a:rPr>
              <a:t>B</a:t>
            </a:r>
            <a:r>
              <a:rPr lang="en-US" altLang="zh-CN" baseline="-25000">
                <a:solidFill>
                  <a:schemeClr val="tx1"/>
                </a:solidFill>
                <a:ea typeface="宋体" panose="02010600030101010101" pitchFamily="2" charset="-122"/>
              </a:rPr>
              <a:t> </a:t>
            </a:r>
            <a:r>
              <a:rPr lang="en-US" altLang="zh-CN" sz="2000">
                <a:solidFill>
                  <a:schemeClr val="tx1"/>
                </a:solidFill>
                <a:ea typeface="宋体" panose="02010600030101010101" pitchFamily="2" charset="-122"/>
                <a:sym typeface="Wingdings" panose="05000000000000000000" pitchFamily="2" charset="2"/>
              </a:rPr>
              <a:t></a:t>
            </a:r>
            <a:r>
              <a:rPr lang="en-US" altLang="zh-CN">
                <a:solidFill>
                  <a:schemeClr val="tx1"/>
                </a:solidFill>
                <a:latin typeface="Symbol" panose="05050102010706020507" pitchFamily="18" charset="2"/>
                <a:ea typeface="宋体" panose="02010600030101010101" pitchFamily="2" charset="-122"/>
                <a:sym typeface="Symbol" panose="05050102010706020507" pitchFamily="18" charset="2"/>
              </a:rPr>
              <a:t> </a:t>
            </a:r>
            <a:r>
              <a:rPr lang="en-US" altLang="zh-CN">
                <a:solidFill>
                  <a:schemeClr val="tx1"/>
                </a:solidFill>
                <a:ea typeface="宋体" panose="02010600030101010101" pitchFamily="2" charset="-122"/>
              </a:rPr>
              <a:t>C</a:t>
            </a:r>
            <a:r>
              <a:rPr lang="en-US" altLang="zh-CN" baseline="-25000">
                <a:solidFill>
                  <a:schemeClr val="tx1"/>
                </a:solidFill>
                <a:ea typeface="宋体" panose="02010600030101010101" pitchFamily="2" charset="-122"/>
              </a:rPr>
              <a:t> </a:t>
            </a:r>
            <a:r>
              <a:rPr lang="en-US" altLang="zh-CN">
                <a:ea typeface="宋体" panose="02010600030101010101" pitchFamily="2" charset="-122"/>
              </a:rPr>
              <a:t>then </a:t>
            </a:r>
            <a:r>
              <a:rPr lang="en-US" altLang="zh-CN">
                <a:solidFill>
                  <a:schemeClr val="tx1"/>
                </a:solidFill>
                <a:ea typeface="宋体" panose="02010600030101010101" pitchFamily="2" charset="-122"/>
              </a:rPr>
              <a:t>A</a:t>
            </a:r>
            <a:r>
              <a:rPr lang="en-US" altLang="zh-CN" baseline="-25000">
                <a:solidFill>
                  <a:schemeClr val="tx1"/>
                </a:solidFill>
                <a:ea typeface="宋体" panose="02010600030101010101" pitchFamily="2" charset="-122"/>
              </a:rPr>
              <a:t> </a:t>
            </a:r>
            <a:r>
              <a:rPr lang="en-US" altLang="zh-CN" sz="2000">
                <a:solidFill>
                  <a:schemeClr val="tx1"/>
                </a:solidFill>
                <a:ea typeface="宋体" panose="02010600030101010101" pitchFamily="2" charset="-122"/>
                <a:sym typeface="Wingdings" panose="05000000000000000000" pitchFamily="2" charset="2"/>
              </a:rPr>
              <a:t></a:t>
            </a:r>
            <a:r>
              <a:rPr lang="en-US" altLang="zh-CN">
                <a:solidFill>
                  <a:schemeClr val="tx1"/>
                </a:solidFill>
                <a:latin typeface="Symbol" panose="05050102010706020507" pitchFamily="18" charset="2"/>
                <a:ea typeface="宋体" panose="02010600030101010101" pitchFamily="2" charset="-122"/>
                <a:sym typeface="Symbol" panose="05050102010706020507" pitchFamily="18" charset="2"/>
              </a:rPr>
              <a:t> </a:t>
            </a:r>
            <a:r>
              <a:rPr lang="en-US" altLang="zh-CN">
                <a:solidFill>
                  <a:schemeClr val="tx1"/>
                </a:solidFill>
                <a:ea typeface="宋体" panose="02010600030101010101" pitchFamily="2" charset="-122"/>
              </a:rPr>
              <a:t>C</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a:extLst>
              <a:ext uri="{FF2B5EF4-FFF2-40B4-BE49-F238E27FC236}">
                <a16:creationId xmlns:a16="http://schemas.microsoft.com/office/drawing/2014/main" id="{DF95FC7A-529F-4C5D-93A8-2B39140F5FB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34819" name="Slide Number Placeholder 4">
            <a:extLst>
              <a:ext uri="{FF2B5EF4-FFF2-40B4-BE49-F238E27FC236}">
                <a16:creationId xmlns:a16="http://schemas.microsoft.com/office/drawing/2014/main" id="{F04A0528-F168-441A-988A-6C9F7031E69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491C1B06-6344-46C5-B6C7-FA0722C0A310}" type="slidenum">
              <a:rPr lang="ar-SA" altLang="zh-CN" sz="1400" b="0">
                <a:solidFill>
                  <a:schemeClr val="tx1"/>
                </a:solidFill>
                <a:latin typeface="Arial" panose="020B0604020202020204" pitchFamily="34" charset="0"/>
              </a:rPr>
              <a:pPr/>
              <a:t>24</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34820" name="Picture 15" descr="magic">
            <a:extLst>
              <a:ext uri="{FF2B5EF4-FFF2-40B4-BE49-F238E27FC236}">
                <a16:creationId xmlns:a16="http://schemas.microsoft.com/office/drawing/2014/main" id="{CDCF74DE-6566-45FE-A36D-4C6F0CEAC5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Rectangle 2">
            <a:extLst>
              <a:ext uri="{FF2B5EF4-FFF2-40B4-BE49-F238E27FC236}">
                <a16:creationId xmlns:a16="http://schemas.microsoft.com/office/drawing/2014/main" id="{06C88693-BECD-4D44-A4F4-C2E7DB607D30}"/>
              </a:ext>
            </a:extLst>
          </p:cNvPr>
          <p:cNvSpPr>
            <a:spLocks noGrp="1" noChangeArrowheads="1"/>
          </p:cNvSpPr>
          <p:nvPr>
            <p:ph type="title"/>
          </p:nvPr>
        </p:nvSpPr>
        <p:spPr/>
        <p:txBody>
          <a:bodyPr/>
          <a:lstStyle/>
          <a:p>
            <a:r>
              <a:rPr lang="en-US" altLang="zh-CN">
                <a:ea typeface="宋体" panose="02010600030101010101" pitchFamily="2" charset="-122"/>
              </a:rPr>
              <a:t>Total Orders</a:t>
            </a:r>
            <a:br>
              <a:rPr lang="en-US" altLang="zh-CN">
                <a:ea typeface="宋体" panose="02010600030101010101" pitchFamily="2" charset="-122"/>
              </a:rPr>
            </a:br>
            <a:r>
              <a:rPr lang="en-US" altLang="zh-CN" sz="2400">
                <a:ea typeface="宋体" panose="02010600030101010101" pitchFamily="2" charset="-122"/>
              </a:rPr>
              <a:t>(review)</a:t>
            </a:r>
          </a:p>
        </p:txBody>
      </p:sp>
      <p:sp>
        <p:nvSpPr>
          <p:cNvPr id="34822" name="Rectangle 14">
            <a:extLst>
              <a:ext uri="{FF2B5EF4-FFF2-40B4-BE49-F238E27FC236}">
                <a16:creationId xmlns:a16="http://schemas.microsoft.com/office/drawing/2014/main" id="{B162D302-9670-4806-A01D-AF367C573376}"/>
              </a:ext>
            </a:extLst>
          </p:cNvPr>
          <p:cNvSpPr>
            <a:spLocks noGrp="1" noChangeArrowheads="1"/>
          </p:cNvSpPr>
          <p:nvPr>
            <p:ph type="body" idx="1"/>
          </p:nvPr>
        </p:nvSpPr>
        <p:spPr>
          <a:xfrm>
            <a:off x="639763" y="2355850"/>
            <a:ext cx="7772400" cy="3305175"/>
          </a:xfrm>
        </p:spPr>
        <p:txBody>
          <a:bodyPr/>
          <a:lstStyle/>
          <a:p>
            <a:r>
              <a:rPr lang="en-US" altLang="zh-CN">
                <a:ea typeface="宋体" panose="02010600030101010101" pitchFamily="2" charset="-122"/>
              </a:rPr>
              <a:t>Also</a:t>
            </a:r>
          </a:p>
          <a:p>
            <a:pPr lvl="1"/>
            <a:r>
              <a:rPr lang="en-US" altLang="zh-CN">
                <a:solidFill>
                  <a:schemeClr val="accent1"/>
                </a:solidFill>
                <a:ea typeface="宋体" panose="02010600030101010101" pitchFamily="2" charset="-122"/>
              </a:rPr>
              <a:t>Irreflexive</a:t>
            </a:r>
          </a:p>
          <a:p>
            <a:pPr lvl="1"/>
            <a:r>
              <a:rPr lang="en-US" altLang="zh-CN">
                <a:solidFill>
                  <a:schemeClr val="accent1"/>
                </a:solidFill>
                <a:ea typeface="宋体" panose="02010600030101010101" pitchFamily="2" charset="-122"/>
              </a:rPr>
              <a:t>Antisymmetric</a:t>
            </a:r>
          </a:p>
          <a:p>
            <a:pPr lvl="1"/>
            <a:r>
              <a:rPr lang="en-US" altLang="zh-CN">
                <a:solidFill>
                  <a:schemeClr val="accent1"/>
                </a:solidFill>
                <a:ea typeface="宋体" panose="02010600030101010101" pitchFamily="2" charset="-122"/>
              </a:rPr>
              <a:t>Transitive</a:t>
            </a:r>
            <a:endParaRPr lang="en-US" altLang="zh-CN" baseline="-25000">
              <a:solidFill>
                <a:schemeClr val="tx1"/>
              </a:solidFill>
              <a:ea typeface="宋体" panose="02010600030101010101" pitchFamily="2" charset="-122"/>
            </a:endParaRPr>
          </a:p>
          <a:p>
            <a:r>
              <a:rPr lang="en-US" altLang="zh-CN">
                <a:ea typeface="宋体" panose="02010600030101010101" pitchFamily="2" charset="-122"/>
              </a:rPr>
              <a:t>Except that for every distinct </a:t>
            </a:r>
            <a:r>
              <a:rPr lang="en-US" altLang="zh-CN">
                <a:solidFill>
                  <a:schemeClr val="tx1"/>
                </a:solidFill>
                <a:ea typeface="宋体" panose="02010600030101010101" pitchFamily="2" charset="-122"/>
              </a:rPr>
              <a:t>A</a:t>
            </a:r>
            <a:r>
              <a:rPr lang="en-US" altLang="zh-CN">
                <a:ea typeface="宋体" panose="02010600030101010101" pitchFamily="2" charset="-122"/>
              </a:rPr>
              <a:t>, </a:t>
            </a:r>
            <a:r>
              <a:rPr lang="en-US" altLang="zh-CN">
                <a:solidFill>
                  <a:schemeClr val="tx1"/>
                </a:solidFill>
                <a:ea typeface="宋体" panose="02010600030101010101" pitchFamily="2" charset="-122"/>
              </a:rPr>
              <a:t>B</a:t>
            </a:r>
            <a:r>
              <a:rPr lang="en-US" altLang="zh-CN">
                <a:ea typeface="宋体" panose="02010600030101010101" pitchFamily="2" charset="-122"/>
              </a:rPr>
              <a:t>,</a:t>
            </a:r>
            <a:endParaRPr lang="en-US" altLang="zh-CN">
              <a:solidFill>
                <a:schemeClr val="tx1"/>
              </a:solidFill>
              <a:ea typeface="宋体" panose="02010600030101010101" pitchFamily="2" charset="-122"/>
            </a:endParaRPr>
          </a:p>
          <a:p>
            <a:pPr lvl="1"/>
            <a:r>
              <a:rPr lang="en-US" altLang="zh-CN">
                <a:ea typeface="宋体" panose="02010600030101010101" pitchFamily="2" charset="-122"/>
              </a:rPr>
              <a:t>Either </a:t>
            </a:r>
            <a:r>
              <a:rPr lang="en-US" altLang="zh-CN">
                <a:solidFill>
                  <a:schemeClr val="tx1"/>
                </a:solidFill>
                <a:ea typeface="宋体" panose="02010600030101010101" pitchFamily="2" charset="-122"/>
              </a:rPr>
              <a:t>A</a:t>
            </a:r>
            <a:r>
              <a:rPr lang="en-US" altLang="zh-CN" baseline="-25000">
                <a:solidFill>
                  <a:schemeClr val="tx1"/>
                </a:solidFill>
                <a:ea typeface="宋体" panose="02010600030101010101" pitchFamily="2" charset="-122"/>
              </a:rPr>
              <a:t> </a:t>
            </a:r>
            <a:r>
              <a:rPr lang="en-US" altLang="zh-CN" sz="2000">
                <a:solidFill>
                  <a:schemeClr val="tx1"/>
                </a:solidFill>
                <a:ea typeface="宋体" panose="02010600030101010101" pitchFamily="2" charset="-122"/>
                <a:sym typeface="Wingdings" panose="05000000000000000000" pitchFamily="2" charset="2"/>
              </a:rPr>
              <a:t></a:t>
            </a:r>
            <a:r>
              <a:rPr lang="en-US" altLang="zh-CN">
                <a:solidFill>
                  <a:schemeClr val="tx1"/>
                </a:solidFill>
                <a:latin typeface="Symbol" panose="05050102010706020507" pitchFamily="18" charset="2"/>
                <a:ea typeface="宋体" panose="02010600030101010101" pitchFamily="2" charset="-122"/>
                <a:sym typeface="Symbol" panose="05050102010706020507" pitchFamily="18" charset="2"/>
              </a:rPr>
              <a:t> </a:t>
            </a:r>
            <a:r>
              <a:rPr lang="en-US" altLang="zh-CN">
                <a:solidFill>
                  <a:schemeClr val="tx1"/>
                </a:solidFill>
                <a:ea typeface="宋体" panose="02010600030101010101" pitchFamily="2" charset="-122"/>
              </a:rPr>
              <a:t>B</a:t>
            </a:r>
            <a:r>
              <a:rPr lang="en-US" altLang="zh-CN" baseline="-25000">
                <a:solidFill>
                  <a:schemeClr val="tx1"/>
                </a:solidFill>
                <a:ea typeface="宋体" panose="02010600030101010101" pitchFamily="2" charset="-122"/>
              </a:rPr>
              <a:t> </a:t>
            </a:r>
            <a:r>
              <a:rPr lang="en-US" altLang="zh-CN">
                <a:solidFill>
                  <a:schemeClr val="accent2"/>
                </a:solidFill>
                <a:ea typeface="宋体" panose="02010600030101010101" pitchFamily="2" charset="-122"/>
              </a:rPr>
              <a:t>or</a:t>
            </a:r>
            <a:r>
              <a:rPr lang="en-US" altLang="zh-CN">
                <a:ea typeface="宋体" panose="02010600030101010101" pitchFamily="2" charset="-122"/>
              </a:rPr>
              <a:t> </a:t>
            </a:r>
            <a:r>
              <a:rPr lang="en-US" altLang="zh-CN">
                <a:solidFill>
                  <a:schemeClr val="tx1"/>
                </a:solidFill>
                <a:ea typeface="宋体" panose="02010600030101010101" pitchFamily="2" charset="-122"/>
              </a:rPr>
              <a:t>B</a:t>
            </a:r>
            <a:r>
              <a:rPr lang="en-US" altLang="zh-CN" baseline="-25000">
                <a:solidFill>
                  <a:schemeClr val="tx1"/>
                </a:solidFill>
                <a:ea typeface="宋体" panose="02010600030101010101" pitchFamily="2" charset="-122"/>
              </a:rPr>
              <a:t> </a:t>
            </a:r>
            <a:r>
              <a:rPr lang="en-US" altLang="zh-CN" sz="2000">
                <a:solidFill>
                  <a:schemeClr val="tx1"/>
                </a:solidFill>
                <a:ea typeface="宋体" panose="02010600030101010101" pitchFamily="2" charset="-122"/>
                <a:sym typeface="Wingdings" panose="05000000000000000000" pitchFamily="2" charset="2"/>
              </a:rPr>
              <a:t></a:t>
            </a:r>
            <a:r>
              <a:rPr lang="en-US" altLang="zh-CN">
                <a:solidFill>
                  <a:schemeClr val="tx1"/>
                </a:solidFill>
                <a:latin typeface="Symbol" panose="05050102010706020507" pitchFamily="18" charset="2"/>
                <a:ea typeface="宋体" panose="02010600030101010101" pitchFamily="2" charset="-122"/>
                <a:sym typeface="Symbol" panose="05050102010706020507" pitchFamily="18" charset="2"/>
              </a:rPr>
              <a:t> </a:t>
            </a:r>
            <a:r>
              <a:rPr lang="en-US" altLang="zh-CN">
                <a:solidFill>
                  <a:schemeClr val="tx1"/>
                </a:solidFill>
                <a:ea typeface="宋体" panose="02010600030101010101" pitchFamily="2" charset="-122"/>
              </a:rPr>
              <a:t>A </a:t>
            </a:r>
            <a:endParaRPr lang="en-US" altLang="zh-CN">
              <a:ea typeface="宋体" panose="02010600030101010101" pitchFamily="2" charset="-122"/>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a:extLst>
              <a:ext uri="{FF2B5EF4-FFF2-40B4-BE49-F238E27FC236}">
                <a16:creationId xmlns:a16="http://schemas.microsoft.com/office/drawing/2014/main" id="{0F8B37D6-90F2-4563-8F82-5B2FE007C05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35843" name="Slide Number Placeholder 4">
            <a:extLst>
              <a:ext uri="{FF2B5EF4-FFF2-40B4-BE49-F238E27FC236}">
                <a16:creationId xmlns:a16="http://schemas.microsoft.com/office/drawing/2014/main" id="{2F1DB17D-6E10-46DF-A767-E377F7F7A1E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D4970CDF-52C6-448D-A02B-3211B3D22194}" type="slidenum">
              <a:rPr lang="ar-SA" altLang="zh-CN" sz="1400" b="0">
                <a:solidFill>
                  <a:schemeClr val="tx1"/>
                </a:solidFill>
                <a:latin typeface="Arial" panose="020B0604020202020204" pitchFamily="34" charset="0"/>
              </a:rPr>
              <a:pPr/>
              <a:t>25</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35844" name="Picture 8" descr="magic">
            <a:extLst>
              <a:ext uri="{FF2B5EF4-FFF2-40B4-BE49-F238E27FC236}">
                <a16:creationId xmlns:a16="http://schemas.microsoft.com/office/drawing/2014/main" id="{9CA264B8-8FC4-4E39-93C1-7A17441ED7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Rectangle 2">
            <a:extLst>
              <a:ext uri="{FF2B5EF4-FFF2-40B4-BE49-F238E27FC236}">
                <a16:creationId xmlns:a16="http://schemas.microsoft.com/office/drawing/2014/main" id="{806EF6D2-1B17-4B68-A787-35100C057FC6}"/>
              </a:ext>
            </a:extLst>
          </p:cNvPr>
          <p:cNvSpPr>
            <a:spLocks noGrp="1" noChangeArrowheads="1"/>
          </p:cNvSpPr>
          <p:nvPr>
            <p:ph type="title"/>
          </p:nvPr>
        </p:nvSpPr>
        <p:spPr/>
        <p:txBody>
          <a:bodyPr/>
          <a:lstStyle/>
          <a:p>
            <a:r>
              <a:rPr lang="en-US" altLang="zh-CN">
                <a:ea typeface="宋体" panose="02010600030101010101" pitchFamily="2" charset="-122"/>
              </a:rPr>
              <a:t>Repeated Events</a:t>
            </a:r>
          </a:p>
        </p:txBody>
      </p:sp>
      <p:sp>
        <p:nvSpPr>
          <p:cNvPr id="35846" name="Rectangle 3">
            <a:extLst>
              <a:ext uri="{FF2B5EF4-FFF2-40B4-BE49-F238E27FC236}">
                <a16:creationId xmlns:a16="http://schemas.microsoft.com/office/drawing/2014/main" id="{680CB491-9EA8-48D7-8605-1BF39DF6A0C8}"/>
              </a:ext>
            </a:extLst>
          </p:cNvPr>
          <p:cNvSpPr>
            <a:spLocks noGrp="1" noChangeArrowheads="1"/>
          </p:cNvSpPr>
          <p:nvPr>
            <p:ph type="body" idx="1"/>
          </p:nvPr>
        </p:nvSpPr>
        <p:spPr>
          <a:xfrm>
            <a:off x="685800" y="1981200"/>
            <a:ext cx="7772400" cy="1447800"/>
          </a:xfrm>
          <a:solidFill>
            <a:srgbClr val="FFFFCC"/>
          </a:solidFill>
        </p:spPr>
        <p:txBody>
          <a:bodyPr/>
          <a:lstStyle/>
          <a:p>
            <a:pPr marL="231775" indent="-231775">
              <a:lnSpc>
                <a:spcPct val="90000"/>
              </a:lnSpc>
              <a:buFontTx/>
              <a:buNone/>
            </a:pPr>
            <a:r>
              <a:rPr lang="en-US" altLang="zh-CN" sz="2800" b="1">
                <a:solidFill>
                  <a:schemeClr val="tx1"/>
                </a:solidFill>
                <a:latin typeface="Courier New" panose="02070309020205020404" pitchFamily="49" charset="0"/>
                <a:ea typeface="宋体" panose="02010600030101010101" pitchFamily="2" charset="-122"/>
              </a:rPr>
              <a:t>while</a:t>
            </a:r>
            <a:r>
              <a:rPr lang="en-US" altLang="zh-CN" sz="2800" b="1">
                <a:latin typeface="Courier New" panose="02070309020205020404" pitchFamily="49" charset="0"/>
                <a:ea typeface="宋体" panose="02010600030101010101" pitchFamily="2" charset="-122"/>
              </a:rPr>
              <a:t> (mumble) {</a:t>
            </a:r>
          </a:p>
          <a:p>
            <a:pPr marL="231775" indent="-231775">
              <a:lnSpc>
                <a:spcPct val="90000"/>
              </a:lnSpc>
              <a:buFontTx/>
              <a:buNone/>
            </a:pPr>
            <a:r>
              <a:rPr lang="en-US" altLang="zh-CN" sz="2800" b="1">
                <a:solidFill>
                  <a:schemeClr val="tx1"/>
                </a:solidFill>
                <a:latin typeface="Courier New" panose="02070309020205020404" pitchFamily="49" charset="0"/>
                <a:ea typeface="宋体" panose="02010600030101010101" pitchFamily="2" charset="-122"/>
              </a:rPr>
              <a:t>  a</a:t>
            </a:r>
            <a:r>
              <a:rPr lang="en-US" altLang="zh-CN" sz="2800" b="1" baseline="-25000">
                <a:solidFill>
                  <a:schemeClr val="tx1"/>
                </a:solidFill>
                <a:latin typeface="Courier New" panose="02070309020205020404" pitchFamily="49" charset="0"/>
                <a:ea typeface="宋体" panose="02010600030101010101" pitchFamily="2" charset="-122"/>
              </a:rPr>
              <a:t>0</a:t>
            </a:r>
            <a:r>
              <a:rPr lang="en-US" altLang="zh-CN" sz="2800" b="1">
                <a:latin typeface="Courier New" panose="02070309020205020404" pitchFamily="49" charset="0"/>
                <a:ea typeface="宋体" panose="02010600030101010101" pitchFamily="2" charset="-122"/>
              </a:rPr>
              <a:t>; </a:t>
            </a:r>
            <a:r>
              <a:rPr lang="en-US" altLang="zh-CN" sz="2800" b="1">
                <a:solidFill>
                  <a:schemeClr val="tx1"/>
                </a:solidFill>
                <a:latin typeface="Courier New" panose="02070309020205020404" pitchFamily="49" charset="0"/>
                <a:ea typeface="宋体" panose="02010600030101010101" pitchFamily="2" charset="-122"/>
              </a:rPr>
              <a:t>a</a:t>
            </a:r>
            <a:r>
              <a:rPr lang="en-US" altLang="zh-CN" sz="2800" b="1" baseline="-25000">
                <a:solidFill>
                  <a:schemeClr val="tx1"/>
                </a:solidFill>
                <a:latin typeface="Courier New" panose="02070309020205020404" pitchFamily="49" charset="0"/>
                <a:ea typeface="宋体" panose="02010600030101010101" pitchFamily="2" charset="-122"/>
              </a:rPr>
              <a:t>1</a:t>
            </a:r>
            <a:r>
              <a:rPr lang="en-US" altLang="zh-CN" sz="2800" b="1">
                <a:latin typeface="Courier New" panose="02070309020205020404" pitchFamily="49" charset="0"/>
                <a:ea typeface="宋体" panose="02010600030101010101" pitchFamily="2" charset="-122"/>
              </a:rPr>
              <a:t>;</a:t>
            </a:r>
          </a:p>
          <a:p>
            <a:pPr marL="231775" indent="-231775">
              <a:lnSpc>
                <a:spcPct val="90000"/>
              </a:lnSpc>
              <a:buFontTx/>
              <a:buNone/>
            </a:pPr>
            <a:r>
              <a:rPr lang="en-US" altLang="zh-CN" sz="2800" b="1">
                <a:latin typeface="Courier New" panose="02070309020205020404" pitchFamily="49" charset="0"/>
                <a:ea typeface="宋体" panose="02010600030101010101" pitchFamily="2" charset="-122"/>
              </a:rPr>
              <a:t>}</a:t>
            </a:r>
            <a:r>
              <a:rPr lang="en-US" altLang="zh-CN" sz="2800">
                <a:latin typeface="Courier New" panose="02070309020205020404" pitchFamily="49" charset="0"/>
                <a:ea typeface="宋体" panose="02010600030101010101" pitchFamily="2" charset="-122"/>
              </a:rPr>
              <a:t>  </a:t>
            </a:r>
          </a:p>
        </p:txBody>
      </p:sp>
      <p:sp>
        <p:nvSpPr>
          <p:cNvPr id="35847" name="AutoShape 4">
            <a:extLst>
              <a:ext uri="{FF2B5EF4-FFF2-40B4-BE49-F238E27FC236}">
                <a16:creationId xmlns:a16="http://schemas.microsoft.com/office/drawing/2014/main" id="{D443E891-0638-4C8C-9377-DB86CD80367D}"/>
              </a:ext>
            </a:extLst>
          </p:cNvPr>
          <p:cNvSpPr>
            <a:spLocks noChangeArrowheads="1"/>
          </p:cNvSpPr>
          <p:nvPr/>
        </p:nvSpPr>
        <p:spPr bwMode="auto">
          <a:xfrm>
            <a:off x="762000" y="4648200"/>
            <a:ext cx="1295400" cy="914400"/>
          </a:xfrm>
          <a:prstGeom prst="wedgeRoundRectCallout">
            <a:avLst>
              <a:gd name="adj1" fmla="val 308088"/>
              <a:gd name="adj2" fmla="val -13802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a:solidFill>
                  <a:schemeClr val="tx1"/>
                </a:solidFill>
                <a:latin typeface="Arial" panose="020B0604020202020204" pitchFamily="34" charset="0"/>
                <a:ea typeface="宋体" panose="02010600030101010101" pitchFamily="2" charset="-122"/>
              </a:rPr>
              <a:t>a</a:t>
            </a:r>
            <a:r>
              <a:rPr lang="en-US" altLang="zh-CN" baseline="-25000">
                <a:solidFill>
                  <a:schemeClr val="tx1"/>
                </a:solidFill>
                <a:latin typeface="Arial" panose="020B0604020202020204" pitchFamily="34" charset="0"/>
                <a:ea typeface="宋体" panose="02010600030101010101" pitchFamily="2" charset="-122"/>
              </a:rPr>
              <a:t>0</a:t>
            </a:r>
            <a:r>
              <a:rPr lang="en-US" altLang="zh-CN" baseline="30000">
                <a:solidFill>
                  <a:schemeClr val="tx1"/>
                </a:solidFill>
                <a:latin typeface="Arial" panose="020B0604020202020204" pitchFamily="34" charset="0"/>
                <a:ea typeface="宋体" panose="02010600030101010101" pitchFamily="2" charset="-122"/>
              </a:rPr>
              <a:t>k</a:t>
            </a:r>
          </a:p>
        </p:txBody>
      </p:sp>
      <p:sp>
        <p:nvSpPr>
          <p:cNvPr id="35848" name="Text Box 5">
            <a:extLst>
              <a:ext uri="{FF2B5EF4-FFF2-40B4-BE49-F238E27FC236}">
                <a16:creationId xmlns:a16="http://schemas.microsoft.com/office/drawing/2014/main" id="{F9E93B79-ECB6-4998-9D78-9A0309D68743}"/>
              </a:ext>
            </a:extLst>
          </p:cNvPr>
          <p:cNvSpPr txBox="1">
            <a:spLocks noChangeArrowheads="1"/>
          </p:cNvSpPr>
          <p:nvPr/>
        </p:nvSpPr>
        <p:spPr bwMode="auto">
          <a:xfrm>
            <a:off x="4648200" y="3124200"/>
            <a:ext cx="4191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i="1">
                <a:solidFill>
                  <a:schemeClr val="tx1"/>
                </a:solidFill>
                <a:latin typeface="Arial" panose="020B0604020202020204" pitchFamily="34" charset="0"/>
                <a:ea typeface="宋体" panose="02010600030101010101" pitchFamily="2" charset="-122"/>
                <a:cs typeface="Arial" panose="020B0604020202020204" pitchFamily="34" charset="0"/>
              </a:rPr>
              <a:t>k</a:t>
            </a:r>
            <a:r>
              <a:rPr lang="en-US" altLang="zh-CN" sz="3600" b="0">
                <a:latin typeface="Arial" panose="020B0604020202020204" pitchFamily="34" charset="0"/>
                <a:ea typeface="宋体" panose="02010600030101010101" pitchFamily="2" charset="-122"/>
                <a:cs typeface="Arial" panose="020B0604020202020204" pitchFamily="34" charset="0"/>
              </a:rPr>
              <a:t>-th occurrence of event </a:t>
            </a:r>
            <a:r>
              <a:rPr lang="en-US" altLang="zh-CN" sz="3600" b="0">
                <a:solidFill>
                  <a:schemeClr val="tx1"/>
                </a:solidFill>
                <a:latin typeface="Arial" panose="020B0604020202020204" pitchFamily="34" charset="0"/>
                <a:ea typeface="宋体" panose="02010600030101010101" pitchFamily="2" charset="-122"/>
                <a:cs typeface="Arial" panose="020B0604020202020204" pitchFamily="34" charset="0"/>
              </a:rPr>
              <a:t>a</a:t>
            </a:r>
            <a:r>
              <a:rPr lang="en-US" altLang="zh-CN" sz="3600" b="0" baseline="-25000">
                <a:solidFill>
                  <a:schemeClr val="tx1"/>
                </a:solidFill>
                <a:latin typeface="Arial" panose="020B0604020202020204" pitchFamily="34" charset="0"/>
                <a:ea typeface="宋体" panose="02010600030101010101" pitchFamily="2" charset="-122"/>
                <a:cs typeface="Arial" panose="020B0604020202020204" pitchFamily="34" charset="0"/>
              </a:rPr>
              <a:t>0</a:t>
            </a:r>
          </a:p>
        </p:txBody>
      </p:sp>
      <p:sp>
        <p:nvSpPr>
          <p:cNvPr id="35849" name="AutoShape 6">
            <a:extLst>
              <a:ext uri="{FF2B5EF4-FFF2-40B4-BE49-F238E27FC236}">
                <a16:creationId xmlns:a16="http://schemas.microsoft.com/office/drawing/2014/main" id="{7946A903-F63B-4D8E-8884-003DFB07A038}"/>
              </a:ext>
            </a:extLst>
          </p:cNvPr>
          <p:cNvSpPr>
            <a:spLocks noChangeArrowheads="1"/>
          </p:cNvSpPr>
          <p:nvPr/>
        </p:nvSpPr>
        <p:spPr bwMode="auto">
          <a:xfrm>
            <a:off x="2362200" y="5334000"/>
            <a:ext cx="1295400" cy="914400"/>
          </a:xfrm>
          <a:prstGeom prst="wedgeRoundRectCallout">
            <a:avLst>
              <a:gd name="adj1" fmla="val 112134"/>
              <a:gd name="adj2" fmla="val -5833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a:solidFill>
                  <a:schemeClr val="tx1"/>
                </a:solidFill>
                <a:latin typeface="Arial" panose="020B0604020202020204" pitchFamily="34" charset="0"/>
                <a:ea typeface="宋体" panose="02010600030101010101" pitchFamily="2" charset="-122"/>
              </a:rPr>
              <a:t>A</a:t>
            </a:r>
            <a:r>
              <a:rPr lang="en-US" altLang="zh-CN" baseline="-25000">
                <a:solidFill>
                  <a:schemeClr val="tx1"/>
                </a:solidFill>
                <a:latin typeface="Arial" panose="020B0604020202020204" pitchFamily="34" charset="0"/>
                <a:ea typeface="宋体" panose="02010600030101010101" pitchFamily="2" charset="-122"/>
              </a:rPr>
              <a:t>0</a:t>
            </a:r>
            <a:r>
              <a:rPr lang="en-US" altLang="zh-CN" baseline="30000">
                <a:solidFill>
                  <a:schemeClr val="tx1"/>
                </a:solidFill>
                <a:latin typeface="Arial" panose="020B0604020202020204" pitchFamily="34" charset="0"/>
                <a:ea typeface="宋体" panose="02010600030101010101" pitchFamily="2" charset="-122"/>
              </a:rPr>
              <a:t>k</a:t>
            </a:r>
          </a:p>
        </p:txBody>
      </p:sp>
      <p:sp>
        <p:nvSpPr>
          <p:cNvPr id="35850" name="Text Box 7">
            <a:extLst>
              <a:ext uri="{FF2B5EF4-FFF2-40B4-BE49-F238E27FC236}">
                <a16:creationId xmlns:a16="http://schemas.microsoft.com/office/drawing/2014/main" id="{89A216BA-5B52-4A20-BDCC-29457103CC16}"/>
              </a:ext>
            </a:extLst>
          </p:cNvPr>
          <p:cNvSpPr txBox="1">
            <a:spLocks noChangeArrowheads="1"/>
          </p:cNvSpPr>
          <p:nvPr/>
        </p:nvSpPr>
        <p:spPr bwMode="auto">
          <a:xfrm>
            <a:off x="4114800" y="4648200"/>
            <a:ext cx="45720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600" b="0" i="1">
                <a:solidFill>
                  <a:schemeClr val="tx1"/>
                </a:solidFill>
                <a:latin typeface="Arial" panose="020B0604020202020204" pitchFamily="34" charset="0"/>
                <a:ea typeface="宋体" panose="02010600030101010101" pitchFamily="2" charset="-122"/>
                <a:cs typeface="Arial" panose="020B0604020202020204" pitchFamily="34" charset="0"/>
              </a:rPr>
              <a:t>k</a:t>
            </a:r>
            <a:r>
              <a:rPr lang="en-US" altLang="zh-CN" sz="3600" b="0">
                <a:latin typeface="Arial" panose="020B0604020202020204" pitchFamily="34" charset="0"/>
                <a:ea typeface="宋体" panose="02010600030101010101" pitchFamily="2" charset="-122"/>
                <a:cs typeface="Arial" panose="020B0604020202020204" pitchFamily="34" charset="0"/>
              </a:rPr>
              <a:t>-th occurrence of interval </a:t>
            </a:r>
            <a:r>
              <a:rPr lang="en-US" altLang="zh-CN" sz="3600" b="0">
                <a:solidFill>
                  <a:schemeClr val="tx1"/>
                </a:solidFill>
                <a:latin typeface="Arial" panose="020B0604020202020204" pitchFamily="34" charset="0"/>
                <a:ea typeface="宋体" panose="02010600030101010101" pitchFamily="2" charset="-122"/>
                <a:cs typeface="Arial" panose="020B0604020202020204" pitchFamily="34" charset="0"/>
              </a:rPr>
              <a:t>A</a:t>
            </a:r>
            <a:r>
              <a:rPr lang="en-US" altLang="zh-CN" sz="3600" b="0" baseline="-25000">
                <a:solidFill>
                  <a:schemeClr val="tx1"/>
                </a:solidFill>
                <a:latin typeface="Arial" panose="020B0604020202020204" pitchFamily="34" charset="0"/>
                <a:ea typeface="宋体" panose="02010600030101010101" pitchFamily="2" charset="-122"/>
                <a:cs typeface="Arial" panose="020B0604020202020204" pitchFamily="34" charset="0"/>
              </a:rPr>
              <a:t>0 </a:t>
            </a:r>
            <a:r>
              <a:rPr lang="en-US" altLang="zh-CN" sz="3600" b="0">
                <a:solidFill>
                  <a:schemeClr val="tx1"/>
                </a:solidFill>
                <a:latin typeface="Arial" panose="020B0604020202020204" pitchFamily="34" charset="0"/>
                <a:ea typeface="宋体" panose="02010600030101010101" pitchFamily="2" charset="-122"/>
                <a:cs typeface="Arial" panose="020B0604020202020204" pitchFamily="34" charset="0"/>
              </a:rPr>
              <a:t>=(a</a:t>
            </a:r>
            <a:r>
              <a:rPr lang="en-US" altLang="zh-CN" sz="3600" b="0" baseline="-25000">
                <a:solidFill>
                  <a:schemeClr val="tx1"/>
                </a:solidFill>
                <a:latin typeface="Arial" panose="020B0604020202020204" pitchFamily="34" charset="0"/>
                <a:ea typeface="宋体" panose="02010600030101010101" pitchFamily="2" charset="-122"/>
                <a:cs typeface="Arial" panose="020B0604020202020204" pitchFamily="34" charset="0"/>
              </a:rPr>
              <a:t>0</a:t>
            </a:r>
            <a:r>
              <a:rPr lang="en-US" altLang="zh-CN" sz="3600" b="0">
                <a:solidFill>
                  <a:schemeClr val="tx1"/>
                </a:solidFill>
                <a:latin typeface="Arial" panose="020B0604020202020204" pitchFamily="34" charset="0"/>
                <a:ea typeface="宋体" panose="02010600030101010101" pitchFamily="2" charset="-122"/>
                <a:cs typeface="Arial" panose="020B0604020202020204" pitchFamily="34" charset="0"/>
              </a:rPr>
              <a:t>,a</a:t>
            </a:r>
            <a:r>
              <a:rPr lang="en-US" altLang="zh-CN" sz="3600" b="0" baseline="-25000">
                <a:solidFill>
                  <a:schemeClr val="tx1"/>
                </a:solidFill>
                <a:latin typeface="Arial" panose="020B0604020202020204" pitchFamily="34" charset="0"/>
                <a:ea typeface="宋体" panose="02010600030101010101" pitchFamily="2" charset="-122"/>
                <a:cs typeface="Arial" panose="020B0604020202020204" pitchFamily="34" charset="0"/>
              </a:rPr>
              <a:t>1</a:t>
            </a:r>
            <a:r>
              <a:rPr lang="en-US" altLang="zh-CN" sz="3600" b="0">
                <a:solidFill>
                  <a:schemeClr val="tx1"/>
                </a:solidFill>
                <a:latin typeface="Arial" panose="020B0604020202020204" pitchFamily="34" charset="0"/>
                <a:ea typeface="宋体" panose="02010600030101010101" pitchFamily="2" charset="-122"/>
                <a:cs typeface="Arial" panose="020B0604020202020204" pitchFamily="34" charset="0"/>
              </a:rPr>
              <a:t>)</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2">
            <a:extLst>
              <a:ext uri="{FF2B5EF4-FFF2-40B4-BE49-F238E27FC236}">
                <a16:creationId xmlns:a16="http://schemas.microsoft.com/office/drawing/2014/main" id="{83649DAC-6C3C-4E1B-93F9-01AEE3DCA48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36867" name="Slide Number Placeholder 3">
            <a:extLst>
              <a:ext uri="{FF2B5EF4-FFF2-40B4-BE49-F238E27FC236}">
                <a16:creationId xmlns:a16="http://schemas.microsoft.com/office/drawing/2014/main" id="{C4D7800F-3947-41B3-9EEE-4FD330F8ABE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43E5BE18-5981-402F-8149-76EB32B1BE67}" type="slidenum">
              <a:rPr lang="ar-SA" altLang="zh-CN" sz="1400" b="0">
                <a:solidFill>
                  <a:schemeClr val="tx1"/>
                </a:solidFill>
                <a:latin typeface="Arial" panose="020B0604020202020204" pitchFamily="34" charset="0"/>
              </a:rPr>
              <a:pPr/>
              <a:t>26</a:t>
            </a:fld>
            <a:endParaRPr lang="en-US" altLang="zh-CN" sz="1400" b="0">
              <a:solidFill>
                <a:schemeClr val="tx1"/>
              </a:solidFill>
              <a:latin typeface="Arial" panose="020B0604020202020204" pitchFamily="34" charset="0"/>
              <a:ea typeface="宋体" panose="02010600030101010101" pitchFamily="2" charset="-122"/>
            </a:endParaRPr>
          </a:p>
        </p:txBody>
      </p:sp>
      <p:sp>
        <p:nvSpPr>
          <p:cNvPr id="36868" name="Rectangle 2">
            <a:extLst>
              <a:ext uri="{FF2B5EF4-FFF2-40B4-BE49-F238E27FC236}">
                <a16:creationId xmlns:a16="http://schemas.microsoft.com/office/drawing/2014/main" id="{57C3F0EB-3C07-4799-9BB6-B43B17594197}"/>
              </a:ext>
            </a:extLst>
          </p:cNvPr>
          <p:cNvSpPr>
            <a:spLocks noGrp="1" noChangeArrowheads="1"/>
          </p:cNvSpPr>
          <p:nvPr>
            <p:ph type="title"/>
          </p:nvPr>
        </p:nvSpPr>
        <p:spPr/>
        <p:txBody>
          <a:bodyPr/>
          <a:lstStyle/>
          <a:p>
            <a:r>
              <a:rPr lang="en-US" altLang="zh-CN">
                <a:ea typeface="宋体" panose="02010600030101010101" pitchFamily="2" charset="-122"/>
              </a:rPr>
              <a:t>Implementing a Counter</a:t>
            </a:r>
          </a:p>
        </p:txBody>
      </p:sp>
      <p:sp>
        <p:nvSpPr>
          <p:cNvPr id="36869" name="Text Box 3">
            <a:extLst>
              <a:ext uri="{FF2B5EF4-FFF2-40B4-BE49-F238E27FC236}">
                <a16:creationId xmlns:a16="http://schemas.microsoft.com/office/drawing/2014/main" id="{8B98AA21-FB55-479F-AE79-87444E32E6E8}"/>
              </a:ext>
            </a:extLst>
          </p:cNvPr>
          <p:cNvSpPr txBox="1">
            <a:spLocks noChangeArrowheads="1"/>
          </p:cNvSpPr>
          <p:nvPr/>
        </p:nvSpPr>
        <p:spPr bwMode="auto">
          <a:xfrm>
            <a:off x="849313" y="2667000"/>
            <a:ext cx="7445375" cy="33051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lnSpc>
                <a:spcPct val="70000"/>
              </a:lnSpc>
              <a:spcBef>
                <a:spcPct val="3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public class Counter {</a:t>
            </a:r>
          </a:p>
          <a:p>
            <a:pPr eaLnBrk="1" hangingPunct="1">
              <a:lnSpc>
                <a:spcPct val="70000"/>
              </a:lnSpc>
              <a:spcBef>
                <a:spcPct val="3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  private long value;</a:t>
            </a:r>
          </a:p>
          <a:p>
            <a:pPr eaLnBrk="1" hangingPunct="1">
              <a:lnSpc>
                <a:spcPct val="70000"/>
              </a:lnSpc>
              <a:spcBef>
                <a:spcPct val="30000"/>
              </a:spcBef>
            </a:pPr>
            <a:endPar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pPr eaLnBrk="1" hangingPunct="1">
              <a:lnSpc>
                <a:spcPct val="70000"/>
              </a:lnSpc>
              <a:spcBef>
                <a:spcPct val="3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  public long getAndIncrement() {</a:t>
            </a:r>
          </a:p>
          <a:p>
            <a:pPr eaLnBrk="1" hangingPunct="1">
              <a:lnSpc>
                <a:spcPct val="70000"/>
              </a:lnSpc>
              <a:spcBef>
                <a:spcPct val="30000"/>
              </a:spcBef>
            </a:pPr>
            <a:r>
              <a:rPr lang="en-US" altLang="zh-CN" sz="2400">
                <a:latin typeface="Courier New" panose="02070309020205020404" pitchFamily="49" charset="0"/>
                <a:ea typeface="宋体" panose="02010600030101010101" pitchFamily="2" charset="-122"/>
                <a:cs typeface="Courier New" panose="02070309020205020404" pitchFamily="49" charset="0"/>
              </a:rPr>
              <a:t>    temp  = value;</a:t>
            </a:r>
          </a:p>
          <a:p>
            <a:pPr eaLnBrk="1" hangingPunct="1">
              <a:lnSpc>
                <a:spcPct val="70000"/>
              </a:lnSpc>
              <a:spcBef>
                <a:spcPct val="30000"/>
              </a:spcBef>
            </a:pPr>
            <a:r>
              <a:rPr lang="en-US" altLang="zh-CN" sz="2400">
                <a:latin typeface="Courier New" panose="02070309020205020404" pitchFamily="49" charset="0"/>
                <a:ea typeface="宋体" panose="02010600030101010101" pitchFamily="2" charset="-122"/>
                <a:cs typeface="Courier New" panose="02070309020205020404" pitchFamily="49" charset="0"/>
              </a:rPr>
              <a:t>    value = temp + 1;</a:t>
            </a:r>
          </a:p>
          <a:p>
            <a:pPr eaLnBrk="1" hangingPunct="1">
              <a:lnSpc>
                <a:spcPct val="70000"/>
              </a:lnSpc>
              <a:spcBef>
                <a:spcPct val="30000"/>
              </a:spcBef>
            </a:pPr>
            <a:r>
              <a:rPr lang="en-US" altLang="zh-CN" sz="2400">
                <a:latin typeface="Courier New" panose="02070309020205020404" pitchFamily="49" charset="0"/>
                <a:ea typeface="宋体" panose="02010600030101010101" pitchFamily="2" charset="-122"/>
                <a:cs typeface="Courier New" panose="02070309020205020404" pitchFamily="49" charset="0"/>
              </a:rPr>
              <a:t>    </a:t>
            </a: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return temp;</a:t>
            </a:r>
          </a:p>
          <a:p>
            <a:pPr eaLnBrk="1" hangingPunct="1">
              <a:lnSpc>
                <a:spcPct val="70000"/>
              </a:lnSpc>
              <a:spcBef>
                <a:spcPct val="3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70000"/>
              </a:lnSpc>
              <a:spcBef>
                <a:spcPct val="3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36870" name="AutoShape 4">
            <a:extLst>
              <a:ext uri="{FF2B5EF4-FFF2-40B4-BE49-F238E27FC236}">
                <a16:creationId xmlns:a16="http://schemas.microsoft.com/office/drawing/2014/main" id="{BA11F434-4CB9-4739-934C-FC180626C0F6}"/>
              </a:ext>
            </a:extLst>
          </p:cNvPr>
          <p:cNvSpPr>
            <a:spLocks noChangeArrowheads="1"/>
          </p:cNvSpPr>
          <p:nvPr/>
        </p:nvSpPr>
        <p:spPr bwMode="auto">
          <a:xfrm>
            <a:off x="1524000" y="4114800"/>
            <a:ext cx="3352800" cy="762000"/>
          </a:xfrm>
          <a:prstGeom prst="wedgeRoundRectCallout">
            <a:avLst>
              <a:gd name="adj1" fmla="val 52176"/>
              <a:gd name="adj2" fmla="val 11166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
        <p:nvSpPr>
          <p:cNvPr id="36871" name="Text Box 5">
            <a:extLst>
              <a:ext uri="{FF2B5EF4-FFF2-40B4-BE49-F238E27FC236}">
                <a16:creationId xmlns:a16="http://schemas.microsoft.com/office/drawing/2014/main" id="{A5330C91-C25D-4FA2-8B47-E4A347559F47}"/>
              </a:ext>
            </a:extLst>
          </p:cNvPr>
          <p:cNvSpPr txBox="1">
            <a:spLocks noChangeArrowheads="1"/>
          </p:cNvSpPr>
          <p:nvPr/>
        </p:nvSpPr>
        <p:spPr bwMode="auto">
          <a:xfrm>
            <a:off x="4724400" y="5029200"/>
            <a:ext cx="41433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200" b="0">
                <a:solidFill>
                  <a:srgbClr val="FF0000"/>
                </a:solidFill>
                <a:latin typeface="Arial" panose="020B0604020202020204" pitchFamily="34" charset="0"/>
                <a:ea typeface="宋体" panose="02010600030101010101" pitchFamily="2" charset="-122"/>
                <a:cs typeface="Arial" panose="020B0604020202020204" pitchFamily="34" charset="0"/>
              </a:rPr>
              <a:t>Make these steps </a:t>
            </a:r>
            <a:r>
              <a:rPr lang="en-US" altLang="zh-CN" sz="3200" b="0" i="1">
                <a:solidFill>
                  <a:srgbClr val="FF0000"/>
                </a:solidFill>
                <a:latin typeface="Arial" panose="020B0604020202020204" pitchFamily="34" charset="0"/>
                <a:ea typeface="宋体" panose="02010600030101010101" pitchFamily="2" charset="-122"/>
                <a:cs typeface="Arial" panose="020B0604020202020204" pitchFamily="34" charset="0"/>
              </a:rPr>
              <a:t>indivisible </a:t>
            </a:r>
            <a:r>
              <a:rPr lang="en-US" altLang="zh-CN" sz="3200" b="0">
                <a:solidFill>
                  <a:srgbClr val="FF0000"/>
                </a:solidFill>
                <a:latin typeface="Arial" panose="020B0604020202020204" pitchFamily="34" charset="0"/>
                <a:ea typeface="宋体" panose="02010600030101010101" pitchFamily="2" charset="-122"/>
                <a:cs typeface="Arial" panose="020B0604020202020204" pitchFamily="34" charset="0"/>
              </a:rPr>
              <a:t>using locks</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2">
            <a:extLst>
              <a:ext uri="{FF2B5EF4-FFF2-40B4-BE49-F238E27FC236}">
                <a16:creationId xmlns:a16="http://schemas.microsoft.com/office/drawing/2014/main" id="{7C47D3E7-6E12-4021-8051-1023CAFD88A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37891" name="Slide Number Placeholder 3">
            <a:extLst>
              <a:ext uri="{FF2B5EF4-FFF2-40B4-BE49-F238E27FC236}">
                <a16:creationId xmlns:a16="http://schemas.microsoft.com/office/drawing/2014/main" id="{C298BB14-934F-4EF2-873D-78C6661816D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16C23075-E121-4252-8D2E-DF7DA4DF3A62}" type="slidenum">
              <a:rPr lang="ar-SA" altLang="zh-CN" sz="1400" b="0">
                <a:solidFill>
                  <a:schemeClr val="tx1"/>
                </a:solidFill>
                <a:latin typeface="Arial" panose="020B0604020202020204" pitchFamily="34" charset="0"/>
              </a:rPr>
              <a:pPr/>
              <a:t>27</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37892" name="Picture 13" descr="magic">
            <a:extLst>
              <a:ext uri="{FF2B5EF4-FFF2-40B4-BE49-F238E27FC236}">
                <a16:creationId xmlns:a16="http://schemas.microsoft.com/office/drawing/2014/main" id="{2C1D24D4-D307-4A8B-BC4F-6FFBA3B832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Rectangle 2">
            <a:extLst>
              <a:ext uri="{FF2B5EF4-FFF2-40B4-BE49-F238E27FC236}">
                <a16:creationId xmlns:a16="http://schemas.microsoft.com/office/drawing/2014/main" id="{229C4CEA-C55B-4DDB-A535-4D56B375F5C7}"/>
              </a:ext>
            </a:extLst>
          </p:cNvPr>
          <p:cNvSpPr>
            <a:spLocks noGrp="1" noChangeArrowheads="1"/>
          </p:cNvSpPr>
          <p:nvPr>
            <p:ph type="title"/>
          </p:nvPr>
        </p:nvSpPr>
        <p:spPr/>
        <p:txBody>
          <a:bodyPr/>
          <a:lstStyle/>
          <a:p>
            <a:r>
              <a:rPr lang="en-US" altLang="zh-CN">
                <a:ea typeface="宋体" panose="02010600030101010101" pitchFamily="2" charset="-122"/>
              </a:rPr>
              <a:t>Locks (Mutual Exclusion)</a:t>
            </a:r>
          </a:p>
        </p:txBody>
      </p:sp>
      <p:sp>
        <p:nvSpPr>
          <p:cNvPr id="37894" name="Text Box 3">
            <a:extLst>
              <a:ext uri="{FF2B5EF4-FFF2-40B4-BE49-F238E27FC236}">
                <a16:creationId xmlns:a16="http://schemas.microsoft.com/office/drawing/2014/main" id="{A25C01FB-333C-41D0-8629-CDA49155489D}"/>
              </a:ext>
            </a:extLst>
          </p:cNvPr>
          <p:cNvSpPr txBox="1">
            <a:spLocks noChangeArrowheads="1"/>
          </p:cNvSpPr>
          <p:nvPr/>
        </p:nvSpPr>
        <p:spPr bwMode="auto">
          <a:xfrm>
            <a:off x="849313" y="2209800"/>
            <a:ext cx="7445375" cy="21971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lnSpc>
                <a:spcPct val="70000"/>
              </a:lnSpc>
              <a:spcBef>
                <a:spcPct val="30000"/>
              </a:spcBef>
            </a:pPr>
            <a:r>
              <a:rPr lang="en-US" altLang="zh-CN" sz="2400">
                <a:solidFill>
                  <a:schemeClr val="tx1"/>
                </a:solidFill>
                <a:latin typeface="Courier New" panose="02070309020205020404" pitchFamily="49" charset="0"/>
                <a:ea typeface="宋体" panose="02010600030101010101" pitchFamily="2" charset="-122"/>
                <a:cs typeface="Courier New" panose="02070309020205020404" pitchFamily="49" charset="0"/>
              </a:rPr>
              <a:t>public interface </a:t>
            </a:r>
            <a:r>
              <a:rPr lang="en-US" altLang="zh-CN" sz="2400">
                <a:solidFill>
                  <a:srgbClr val="6666FF"/>
                </a:solidFill>
                <a:latin typeface="Courier New" panose="02070309020205020404" pitchFamily="49" charset="0"/>
                <a:ea typeface="宋体" panose="02010600030101010101" pitchFamily="2" charset="-122"/>
                <a:cs typeface="Courier New" panose="02070309020205020404" pitchFamily="49" charset="0"/>
              </a:rPr>
              <a:t>Lock {</a:t>
            </a:r>
          </a:p>
          <a:p>
            <a:pPr eaLnBrk="1" hangingPunct="1">
              <a:lnSpc>
                <a:spcPct val="70000"/>
              </a:lnSpc>
              <a:spcBef>
                <a:spcPct val="30000"/>
              </a:spcBef>
            </a:pPr>
            <a:endParaRPr lang="en-US" altLang="zh-CN" sz="2400">
              <a:solidFill>
                <a:schemeClr val="tx1"/>
              </a:solidFill>
              <a:latin typeface="Courier New" panose="02070309020205020404" pitchFamily="49" charset="0"/>
              <a:ea typeface="宋体" panose="02010600030101010101" pitchFamily="2" charset="-122"/>
              <a:cs typeface="Courier New" panose="02070309020205020404" pitchFamily="49" charset="0"/>
            </a:endParaRPr>
          </a:p>
          <a:p>
            <a:pPr eaLnBrk="1" hangingPunct="1">
              <a:lnSpc>
                <a:spcPct val="70000"/>
              </a:lnSpc>
              <a:spcBef>
                <a:spcPct val="30000"/>
              </a:spcBef>
            </a:pPr>
            <a:r>
              <a:rPr lang="en-US" altLang="zh-CN" sz="2400">
                <a:solidFill>
                  <a:schemeClr val="tx1"/>
                </a:solidFill>
                <a:latin typeface="Courier New" panose="02070309020205020404" pitchFamily="49" charset="0"/>
                <a:ea typeface="宋体" panose="02010600030101010101" pitchFamily="2" charset="-122"/>
                <a:cs typeface="Courier New" panose="02070309020205020404" pitchFamily="49" charset="0"/>
              </a:rPr>
              <a:t> public void </a:t>
            </a:r>
            <a:r>
              <a:rPr lang="en-US" altLang="zh-CN" sz="2400">
                <a:solidFill>
                  <a:srgbClr val="0066FF"/>
                </a:solidFill>
                <a:latin typeface="Courier New" panose="02070309020205020404" pitchFamily="49" charset="0"/>
                <a:ea typeface="宋体" panose="02010600030101010101" pitchFamily="2" charset="-122"/>
                <a:cs typeface="Courier New" panose="02070309020205020404" pitchFamily="49" charset="0"/>
              </a:rPr>
              <a:t>lock();</a:t>
            </a:r>
          </a:p>
          <a:p>
            <a:pPr eaLnBrk="1" hangingPunct="1">
              <a:lnSpc>
                <a:spcPct val="70000"/>
              </a:lnSpc>
              <a:spcBef>
                <a:spcPct val="30000"/>
              </a:spcBef>
            </a:pPr>
            <a:endParaRPr lang="en-US" altLang="zh-CN" sz="2400">
              <a:solidFill>
                <a:schemeClr val="tx1"/>
              </a:solidFill>
              <a:latin typeface="Courier New" panose="02070309020205020404" pitchFamily="49" charset="0"/>
              <a:ea typeface="宋体" panose="02010600030101010101" pitchFamily="2" charset="-122"/>
              <a:cs typeface="Courier New" panose="02070309020205020404" pitchFamily="49" charset="0"/>
            </a:endParaRPr>
          </a:p>
          <a:p>
            <a:pPr eaLnBrk="1" hangingPunct="1">
              <a:lnSpc>
                <a:spcPct val="70000"/>
              </a:lnSpc>
              <a:spcBef>
                <a:spcPct val="30000"/>
              </a:spcBef>
            </a:pPr>
            <a:r>
              <a:rPr lang="en-US" altLang="zh-CN" sz="2400">
                <a:solidFill>
                  <a:schemeClr val="tx1"/>
                </a:solidFill>
                <a:latin typeface="Courier New" panose="02070309020205020404" pitchFamily="49" charset="0"/>
                <a:ea typeface="宋体" panose="02010600030101010101" pitchFamily="2" charset="-122"/>
                <a:cs typeface="Courier New" panose="02070309020205020404" pitchFamily="49" charset="0"/>
              </a:rPr>
              <a:t> public void </a:t>
            </a:r>
            <a:r>
              <a:rPr lang="en-US" altLang="zh-CN" sz="2400">
                <a:solidFill>
                  <a:srgbClr val="6666FF"/>
                </a:solidFill>
                <a:latin typeface="Courier New" panose="02070309020205020404" pitchFamily="49" charset="0"/>
                <a:ea typeface="宋体" panose="02010600030101010101" pitchFamily="2" charset="-122"/>
                <a:cs typeface="Courier New" panose="02070309020205020404" pitchFamily="49" charset="0"/>
              </a:rPr>
              <a:t>unlock();</a:t>
            </a:r>
          </a:p>
          <a:p>
            <a:pPr eaLnBrk="1" hangingPunct="1">
              <a:lnSpc>
                <a:spcPct val="70000"/>
              </a:lnSpc>
              <a:spcBef>
                <a:spcPct val="30000"/>
              </a:spcBef>
            </a:pPr>
            <a:r>
              <a:rPr lang="en-US" altLang="zh-CN" sz="240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2">
            <a:extLst>
              <a:ext uri="{FF2B5EF4-FFF2-40B4-BE49-F238E27FC236}">
                <a16:creationId xmlns:a16="http://schemas.microsoft.com/office/drawing/2014/main" id="{E1ADAE2E-2219-4900-8B40-2C704C26D51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38915" name="Slide Number Placeholder 3">
            <a:extLst>
              <a:ext uri="{FF2B5EF4-FFF2-40B4-BE49-F238E27FC236}">
                <a16:creationId xmlns:a16="http://schemas.microsoft.com/office/drawing/2014/main" id="{C933E92F-A9F3-474A-B0CA-A8285D52F8C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7C0F7479-63F1-4EFB-AE67-B9EF6174DFC8}" type="slidenum">
              <a:rPr lang="ar-SA" altLang="zh-CN" sz="1400" b="0">
                <a:solidFill>
                  <a:schemeClr val="tx1"/>
                </a:solidFill>
                <a:latin typeface="Arial" panose="020B0604020202020204" pitchFamily="34" charset="0"/>
              </a:rPr>
              <a:pPr/>
              <a:t>28</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38916" name="Picture 8" descr="magic">
            <a:extLst>
              <a:ext uri="{FF2B5EF4-FFF2-40B4-BE49-F238E27FC236}">
                <a16:creationId xmlns:a16="http://schemas.microsoft.com/office/drawing/2014/main" id="{DCF57136-21A0-4C7C-B877-039799BC49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2">
            <a:extLst>
              <a:ext uri="{FF2B5EF4-FFF2-40B4-BE49-F238E27FC236}">
                <a16:creationId xmlns:a16="http://schemas.microsoft.com/office/drawing/2014/main" id="{8240E881-7AD2-41FF-B27B-42EC5D24E6E1}"/>
              </a:ext>
            </a:extLst>
          </p:cNvPr>
          <p:cNvSpPr>
            <a:spLocks noGrp="1" noChangeArrowheads="1"/>
          </p:cNvSpPr>
          <p:nvPr>
            <p:ph type="title"/>
          </p:nvPr>
        </p:nvSpPr>
        <p:spPr/>
        <p:txBody>
          <a:bodyPr/>
          <a:lstStyle/>
          <a:p>
            <a:r>
              <a:rPr lang="en-US" altLang="zh-CN">
                <a:ea typeface="宋体" panose="02010600030101010101" pitchFamily="2" charset="-122"/>
              </a:rPr>
              <a:t>Locks (Mutual Exclusion)</a:t>
            </a:r>
          </a:p>
        </p:txBody>
      </p:sp>
      <p:sp>
        <p:nvSpPr>
          <p:cNvPr id="38918" name="Text Box 3">
            <a:extLst>
              <a:ext uri="{FF2B5EF4-FFF2-40B4-BE49-F238E27FC236}">
                <a16:creationId xmlns:a16="http://schemas.microsoft.com/office/drawing/2014/main" id="{56E62800-2F0D-4DCA-AEED-DB99F76B7FCA}"/>
              </a:ext>
            </a:extLst>
          </p:cNvPr>
          <p:cNvSpPr txBox="1">
            <a:spLocks noChangeArrowheads="1"/>
          </p:cNvSpPr>
          <p:nvPr/>
        </p:nvSpPr>
        <p:spPr bwMode="auto">
          <a:xfrm>
            <a:off x="849313" y="2209800"/>
            <a:ext cx="7445375" cy="23828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lnSpc>
                <a:spcPct val="70000"/>
              </a:lnSpc>
              <a:spcBef>
                <a:spcPct val="3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public interface Lock {</a:t>
            </a:r>
            <a:endParaRPr lang="en-US" altLang="zh-CN" sz="2400">
              <a:solidFill>
                <a:srgbClr val="6666FF"/>
              </a:solidFill>
              <a:latin typeface="Courier New" panose="02070309020205020404" pitchFamily="49" charset="0"/>
              <a:ea typeface="宋体" panose="02010600030101010101" pitchFamily="2" charset="-122"/>
            </a:endParaRPr>
          </a:p>
          <a:p>
            <a:pPr eaLnBrk="1" hangingPunct="1">
              <a:lnSpc>
                <a:spcPct val="70000"/>
              </a:lnSpc>
              <a:spcBef>
                <a:spcPct val="30000"/>
              </a:spcBef>
            </a:pPr>
            <a:endParaRPr lang="en-US" altLang="zh-CN" sz="2400">
              <a:solidFill>
                <a:srgbClr val="6666FF"/>
              </a:solidFill>
              <a:latin typeface="Courier New" panose="02070309020205020404" pitchFamily="49" charset="0"/>
              <a:ea typeface="宋体" panose="02010600030101010101" pitchFamily="2" charset="-122"/>
            </a:endParaRPr>
          </a:p>
          <a:p>
            <a:pPr eaLnBrk="1" hangingPunct="1">
              <a:lnSpc>
                <a:spcPct val="70000"/>
              </a:lnSpc>
              <a:spcBef>
                <a:spcPct val="30000"/>
              </a:spcBef>
            </a:pPr>
            <a:endParaRPr lang="en-US" altLang="zh-CN" sz="120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pPr eaLnBrk="1" hangingPunct="1">
              <a:lnSpc>
                <a:spcPct val="70000"/>
              </a:lnSpc>
              <a:spcBef>
                <a:spcPct val="30000"/>
              </a:spcBef>
            </a:pPr>
            <a:r>
              <a:rPr lang="en-US" altLang="zh-CN" sz="2400">
                <a:solidFill>
                  <a:schemeClr val="tx1"/>
                </a:solidFill>
                <a:latin typeface="Courier New" panose="02070309020205020404" pitchFamily="49" charset="0"/>
                <a:ea typeface="宋体" panose="02010600030101010101" pitchFamily="2" charset="-122"/>
                <a:cs typeface="Courier New" panose="02070309020205020404" pitchFamily="49" charset="0"/>
              </a:rPr>
              <a:t> public void </a:t>
            </a:r>
            <a:r>
              <a:rPr lang="en-US" altLang="zh-CN" sz="2400">
                <a:solidFill>
                  <a:srgbClr val="0066FF"/>
                </a:solidFill>
                <a:latin typeface="Courier New" panose="02070309020205020404" pitchFamily="49" charset="0"/>
                <a:ea typeface="宋体" panose="02010600030101010101" pitchFamily="2" charset="-122"/>
                <a:cs typeface="Courier New" panose="02070309020205020404" pitchFamily="49" charset="0"/>
              </a:rPr>
              <a:t>lock();</a:t>
            </a:r>
          </a:p>
          <a:p>
            <a:pPr eaLnBrk="1" hangingPunct="1">
              <a:lnSpc>
                <a:spcPct val="70000"/>
              </a:lnSpc>
              <a:spcBef>
                <a:spcPct val="30000"/>
              </a:spcBef>
            </a:pPr>
            <a:endParaRPr lang="en-US" altLang="zh-CN" sz="2400">
              <a:solidFill>
                <a:schemeClr val="tx1"/>
              </a:solidFill>
              <a:latin typeface="Courier New" panose="02070309020205020404" pitchFamily="49" charset="0"/>
              <a:ea typeface="宋体" panose="02010600030101010101" pitchFamily="2" charset="-122"/>
              <a:cs typeface="Courier New" panose="02070309020205020404" pitchFamily="49" charset="0"/>
            </a:endParaRPr>
          </a:p>
          <a:p>
            <a:pPr eaLnBrk="1" hangingPunct="1">
              <a:lnSpc>
                <a:spcPct val="70000"/>
              </a:lnSpc>
              <a:spcBef>
                <a:spcPct val="30000"/>
              </a:spcBef>
            </a:pPr>
            <a:r>
              <a:rPr lang="en-US" altLang="zh-CN" sz="2400">
                <a:solidFill>
                  <a:schemeClr val="tx1"/>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public void unlock();</a:t>
            </a:r>
          </a:p>
          <a:p>
            <a:pPr eaLnBrk="1" hangingPunct="1">
              <a:lnSpc>
                <a:spcPct val="70000"/>
              </a:lnSpc>
              <a:spcBef>
                <a:spcPct val="3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38919" name="AutoShape 4">
            <a:extLst>
              <a:ext uri="{FF2B5EF4-FFF2-40B4-BE49-F238E27FC236}">
                <a16:creationId xmlns:a16="http://schemas.microsoft.com/office/drawing/2014/main" id="{19D58876-45F5-44AF-A6CB-1D76C040EEDB}"/>
              </a:ext>
            </a:extLst>
          </p:cNvPr>
          <p:cNvSpPr>
            <a:spLocks noChangeArrowheads="1"/>
          </p:cNvSpPr>
          <p:nvPr/>
        </p:nvSpPr>
        <p:spPr bwMode="auto">
          <a:xfrm>
            <a:off x="1004888" y="2924175"/>
            <a:ext cx="3825875" cy="609600"/>
          </a:xfrm>
          <a:prstGeom prst="wedgeRoundRectCallout">
            <a:avLst>
              <a:gd name="adj1" fmla="val 77593"/>
              <a:gd name="adj2" fmla="val -286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
        <p:nvSpPr>
          <p:cNvPr id="38920" name="Text Box 5">
            <a:extLst>
              <a:ext uri="{FF2B5EF4-FFF2-40B4-BE49-F238E27FC236}">
                <a16:creationId xmlns:a16="http://schemas.microsoft.com/office/drawing/2014/main" id="{222AA079-88A7-4264-9789-3075A6454DEC}"/>
              </a:ext>
            </a:extLst>
          </p:cNvPr>
          <p:cNvSpPr txBox="1">
            <a:spLocks noChangeArrowheads="1"/>
          </p:cNvSpPr>
          <p:nvPr/>
        </p:nvSpPr>
        <p:spPr bwMode="auto">
          <a:xfrm>
            <a:off x="5915025" y="2927350"/>
            <a:ext cx="243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cs typeface="Arial" panose="020B0604020202020204" pitchFamily="34" charset="0"/>
              </a:rPr>
              <a:t>acquire lock</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2">
            <a:extLst>
              <a:ext uri="{FF2B5EF4-FFF2-40B4-BE49-F238E27FC236}">
                <a16:creationId xmlns:a16="http://schemas.microsoft.com/office/drawing/2014/main" id="{BC9E4C2B-7B4B-46A5-8893-FF3CD36B888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39939" name="Slide Number Placeholder 3">
            <a:extLst>
              <a:ext uri="{FF2B5EF4-FFF2-40B4-BE49-F238E27FC236}">
                <a16:creationId xmlns:a16="http://schemas.microsoft.com/office/drawing/2014/main" id="{39D807C1-E569-4917-865D-54F1186A59F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DBD6707D-A31E-45C8-BB37-7E79C05C123C}" type="slidenum">
              <a:rPr lang="ar-SA" altLang="zh-CN" sz="1400" b="0">
                <a:solidFill>
                  <a:schemeClr val="tx1"/>
                </a:solidFill>
                <a:latin typeface="Arial" panose="020B0604020202020204" pitchFamily="34" charset="0"/>
              </a:rPr>
              <a:pPr/>
              <a:t>29</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39940" name="Picture 10" descr="magic">
            <a:extLst>
              <a:ext uri="{FF2B5EF4-FFF2-40B4-BE49-F238E27FC236}">
                <a16:creationId xmlns:a16="http://schemas.microsoft.com/office/drawing/2014/main" id="{3EF08148-C7E3-4F50-875C-D766E3124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2">
            <a:extLst>
              <a:ext uri="{FF2B5EF4-FFF2-40B4-BE49-F238E27FC236}">
                <a16:creationId xmlns:a16="http://schemas.microsoft.com/office/drawing/2014/main" id="{40D43F73-86A2-4235-A26A-11F237C80930}"/>
              </a:ext>
            </a:extLst>
          </p:cNvPr>
          <p:cNvSpPr>
            <a:spLocks noGrp="1" noChangeArrowheads="1"/>
          </p:cNvSpPr>
          <p:nvPr>
            <p:ph type="title"/>
          </p:nvPr>
        </p:nvSpPr>
        <p:spPr/>
        <p:txBody>
          <a:bodyPr/>
          <a:lstStyle/>
          <a:p>
            <a:r>
              <a:rPr lang="en-US" altLang="zh-CN">
                <a:ea typeface="宋体" panose="02010600030101010101" pitchFamily="2" charset="-122"/>
              </a:rPr>
              <a:t>Locks (Mutual Exclusion)</a:t>
            </a:r>
          </a:p>
        </p:txBody>
      </p:sp>
      <p:sp>
        <p:nvSpPr>
          <p:cNvPr id="39942" name="Text Box 3">
            <a:extLst>
              <a:ext uri="{FF2B5EF4-FFF2-40B4-BE49-F238E27FC236}">
                <a16:creationId xmlns:a16="http://schemas.microsoft.com/office/drawing/2014/main" id="{CB73F5ED-F779-47E7-B2F4-BA58829406A2}"/>
              </a:ext>
            </a:extLst>
          </p:cNvPr>
          <p:cNvSpPr txBox="1">
            <a:spLocks noChangeArrowheads="1"/>
          </p:cNvSpPr>
          <p:nvPr/>
        </p:nvSpPr>
        <p:spPr bwMode="auto">
          <a:xfrm>
            <a:off x="849313" y="2209800"/>
            <a:ext cx="7445375" cy="21971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lnSpc>
                <a:spcPct val="70000"/>
              </a:lnSpc>
              <a:spcBef>
                <a:spcPct val="3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public interface Lock {</a:t>
            </a:r>
          </a:p>
          <a:p>
            <a:pPr eaLnBrk="1" hangingPunct="1">
              <a:lnSpc>
                <a:spcPct val="70000"/>
              </a:lnSpc>
              <a:spcBef>
                <a:spcPct val="30000"/>
              </a:spcBef>
            </a:pPr>
            <a:endPar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pPr eaLnBrk="1" hangingPunct="1">
              <a:lnSpc>
                <a:spcPct val="70000"/>
              </a:lnSpc>
              <a:spcBef>
                <a:spcPct val="30000"/>
              </a:spcBef>
            </a:pPr>
            <a:r>
              <a:rPr lang="en-US" altLang="zh-CN" sz="2400">
                <a:solidFill>
                  <a:schemeClr val="tx1"/>
                </a:solidFill>
                <a:latin typeface="Courier New" panose="02070309020205020404" pitchFamily="49" charset="0"/>
                <a:ea typeface="宋体" panose="02010600030101010101" pitchFamily="2" charset="-122"/>
                <a:cs typeface="Courier New" panose="02070309020205020404" pitchFamily="49" charset="0"/>
              </a:rPr>
              <a:t> public void </a:t>
            </a:r>
            <a:r>
              <a:rPr lang="en-US" altLang="zh-CN" sz="2400">
                <a:solidFill>
                  <a:srgbClr val="0066FF"/>
                </a:solidFill>
                <a:latin typeface="Courier New" panose="02070309020205020404" pitchFamily="49" charset="0"/>
                <a:ea typeface="宋体" panose="02010600030101010101" pitchFamily="2" charset="-122"/>
                <a:cs typeface="Courier New" panose="02070309020205020404" pitchFamily="49" charset="0"/>
              </a:rPr>
              <a:t>lock();</a:t>
            </a:r>
          </a:p>
          <a:p>
            <a:pPr eaLnBrk="1" hangingPunct="1">
              <a:lnSpc>
                <a:spcPct val="70000"/>
              </a:lnSpc>
              <a:spcBef>
                <a:spcPct val="30000"/>
              </a:spcBef>
            </a:pPr>
            <a:endParaRPr lang="en-US" altLang="zh-CN" sz="2400">
              <a:solidFill>
                <a:schemeClr val="tx1"/>
              </a:solidFill>
              <a:latin typeface="Courier New" panose="02070309020205020404" pitchFamily="49" charset="0"/>
              <a:ea typeface="宋体" panose="02010600030101010101" pitchFamily="2" charset="-122"/>
              <a:cs typeface="Courier New" panose="02070309020205020404" pitchFamily="49" charset="0"/>
            </a:endParaRPr>
          </a:p>
          <a:p>
            <a:pPr eaLnBrk="1" hangingPunct="1">
              <a:lnSpc>
                <a:spcPct val="70000"/>
              </a:lnSpc>
              <a:spcBef>
                <a:spcPct val="30000"/>
              </a:spcBef>
            </a:pPr>
            <a:r>
              <a:rPr lang="en-US" altLang="zh-CN" sz="2400">
                <a:solidFill>
                  <a:schemeClr val="tx1"/>
                </a:solidFill>
                <a:latin typeface="Courier New" panose="02070309020205020404" pitchFamily="49" charset="0"/>
                <a:ea typeface="宋体" panose="02010600030101010101" pitchFamily="2" charset="-122"/>
                <a:cs typeface="Courier New" panose="02070309020205020404" pitchFamily="49" charset="0"/>
              </a:rPr>
              <a:t> public void </a:t>
            </a:r>
            <a:r>
              <a:rPr lang="en-US" altLang="zh-CN" sz="2400">
                <a:solidFill>
                  <a:srgbClr val="6666FF"/>
                </a:solidFill>
                <a:latin typeface="Courier New" panose="02070309020205020404" pitchFamily="49" charset="0"/>
                <a:ea typeface="宋体" panose="02010600030101010101" pitchFamily="2" charset="-122"/>
                <a:cs typeface="Courier New" panose="02070309020205020404" pitchFamily="49" charset="0"/>
              </a:rPr>
              <a:t>unlock();</a:t>
            </a:r>
          </a:p>
          <a:p>
            <a:pPr eaLnBrk="1" hangingPunct="1">
              <a:lnSpc>
                <a:spcPct val="70000"/>
              </a:lnSpc>
              <a:spcBef>
                <a:spcPct val="3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39943" name="AutoShape 6">
            <a:extLst>
              <a:ext uri="{FF2B5EF4-FFF2-40B4-BE49-F238E27FC236}">
                <a16:creationId xmlns:a16="http://schemas.microsoft.com/office/drawing/2014/main" id="{C46D18F4-5D70-4067-9782-EDBD50490D0A}"/>
              </a:ext>
            </a:extLst>
          </p:cNvPr>
          <p:cNvSpPr>
            <a:spLocks noChangeArrowheads="1"/>
          </p:cNvSpPr>
          <p:nvPr/>
        </p:nvSpPr>
        <p:spPr bwMode="auto">
          <a:xfrm>
            <a:off x="1047750" y="3548063"/>
            <a:ext cx="4024313" cy="609600"/>
          </a:xfrm>
          <a:prstGeom prst="wedgeRoundRectCallout">
            <a:avLst>
              <a:gd name="adj1" fmla="val 66528"/>
              <a:gd name="adj2" fmla="val 1692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
        <p:nvSpPr>
          <p:cNvPr id="39944" name="Text Box 7">
            <a:extLst>
              <a:ext uri="{FF2B5EF4-FFF2-40B4-BE49-F238E27FC236}">
                <a16:creationId xmlns:a16="http://schemas.microsoft.com/office/drawing/2014/main" id="{728D4B18-2045-45E1-8E71-46DB9FD91BA4}"/>
              </a:ext>
            </a:extLst>
          </p:cNvPr>
          <p:cNvSpPr txBox="1">
            <a:spLocks noChangeArrowheads="1"/>
          </p:cNvSpPr>
          <p:nvPr/>
        </p:nvSpPr>
        <p:spPr bwMode="auto">
          <a:xfrm>
            <a:off x="5930900" y="3663950"/>
            <a:ext cx="2368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dirty="0">
                <a:solidFill>
                  <a:srgbClr val="FF0000"/>
                </a:solidFill>
                <a:latin typeface="Arial" panose="020B0604020202020204" pitchFamily="34" charset="0"/>
                <a:ea typeface="宋体" panose="02010600030101010101" pitchFamily="2" charset="-122"/>
                <a:cs typeface="Arial" panose="020B0604020202020204" pitchFamily="34" charset="0"/>
              </a:rPr>
              <a:t>release lock</a:t>
            </a:r>
          </a:p>
        </p:txBody>
      </p:sp>
      <p:sp>
        <p:nvSpPr>
          <p:cNvPr id="39945" name="AutoShape 8">
            <a:extLst>
              <a:ext uri="{FF2B5EF4-FFF2-40B4-BE49-F238E27FC236}">
                <a16:creationId xmlns:a16="http://schemas.microsoft.com/office/drawing/2014/main" id="{6CA5D1AC-B7D0-4BA2-9CBD-1595EF19677F}"/>
              </a:ext>
            </a:extLst>
          </p:cNvPr>
          <p:cNvSpPr>
            <a:spLocks noChangeArrowheads="1"/>
          </p:cNvSpPr>
          <p:nvPr/>
        </p:nvSpPr>
        <p:spPr bwMode="auto">
          <a:xfrm>
            <a:off x="1004888" y="2809875"/>
            <a:ext cx="3825875" cy="609600"/>
          </a:xfrm>
          <a:prstGeom prst="wedgeRoundRectCallout">
            <a:avLst>
              <a:gd name="adj1" fmla="val 77593"/>
              <a:gd name="adj2" fmla="val -286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
        <p:nvSpPr>
          <p:cNvPr id="39946" name="Text Box 9">
            <a:extLst>
              <a:ext uri="{FF2B5EF4-FFF2-40B4-BE49-F238E27FC236}">
                <a16:creationId xmlns:a16="http://schemas.microsoft.com/office/drawing/2014/main" id="{55551E36-E604-4EE9-964F-9869DBBC3B52}"/>
              </a:ext>
            </a:extLst>
          </p:cNvPr>
          <p:cNvSpPr txBox="1">
            <a:spLocks noChangeArrowheads="1"/>
          </p:cNvSpPr>
          <p:nvPr/>
        </p:nvSpPr>
        <p:spPr bwMode="auto">
          <a:xfrm>
            <a:off x="5856288" y="2824163"/>
            <a:ext cx="2438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cs typeface="Arial" panose="020B0604020202020204" pitchFamily="34" charset="0"/>
              </a:rPr>
              <a:t>acquire lock</a:t>
            </a:r>
          </a:p>
        </p:txBody>
      </p:sp>
      <p:sp>
        <p:nvSpPr>
          <p:cNvPr id="2" name="文本框 1">
            <a:extLst>
              <a:ext uri="{FF2B5EF4-FFF2-40B4-BE49-F238E27FC236}">
                <a16:creationId xmlns:a16="http://schemas.microsoft.com/office/drawing/2014/main" id="{0BE8FB1D-1386-4F1A-8C4F-70EA2DFB8BCC}"/>
              </a:ext>
            </a:extLst>
          </p:cNvPr>
          <p:cNvSpPr txBox="1"/>
          <p:nvPr/>
        </p:nvSpPr>
        <p:spPr>
          <a:xfrm>
            <a:off x="1724979" y="5030053"/>
            <a:ext cx="5234621" cy="830997"/>
          </a:xfrm>
          <a:prstGeom prst="rect">
            <a:avLst/>
          </a:prstGeom>
          <a:noFill/>
        </p:spPr>
        <p:txBody>
          <a:bodyPr wrap="square" rtlCol="0">
            <a:spAutoFit/>
          </a:bodyPr>
          <a:lstStyle/>
          <a:p>
            <a:pPr algn="ctr"/>
            <a:r>
              <a:rPr lang="en-US" altLang="zh-CN" sz="2400" b="0" dirty="0">
                <a:latin typeface="Arial" panose="020B0604020202020204" pitchFamily="34" charset="0"/>
                <a:cs typeface="Arial" panose="020B0604020202020204" pitchFamily="34" charset="0"/>
              </a:rPr>
              <a:t>Threads must follow a specific format, first Lock() then Unlock().</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483C1949-5C93-4120-9861-6088E983E4EC}"/>
              </a:ext>
            </a:extLst>
          </p:cNvPr>
          <p:cNvSpPr>
            <a:spLocks noGrp="1"/>
          </p:cNvSpPr>
          <p:nvPr>
            <p:ph type="title"/>
          </p:nvPr>
        </p:nvSpPr>
        <p:spPr/>
        <p:txBody>
          <a:bodyPr/>
          <a:lstStyle/>
          <a:p>
            <a:r>
              <a:rPr lang="en-US" altLang="zh-CN">
                <a:ea typeface="宋体" panose="02010600030101010101" pitchFamily="2" charset="-122"/>
              </a:rPr>
              <a:t>Mutual Exclusion</a:t>
            </a:r>
          </a:p>
        </p:txBody>
      </p:sp>
      <p:sp>
        <p:nvSpPr>
          <p:cNvPr id="13315" name="Content Placeholder 2">
            <a:extLst>
              <a:ext uri="{FF2B5EF4-FFF2-40B4-BE49-F238E27FC236}">
                <a16:creationId xmlns:a16="http://schemas.microsoft.com/office/drawing/2014/main" id="{197C8A39-43B3-4C13-A578-119367533C4E}"/>
              </a:ext>
            </a:extLst>
          </p:cNvPr>
          <p:cNvSpPr>
            <a:spLocks noGrp="1"/>
          </p:cNvSpPr>
          <p:nvPr>
            <p:ph idx="1"/>
          </p:nvPr>
        </p:nvSpPr>
        <p:spPr/>
        <p:txBody>
          <a:bodyPr/>
          <a:lstStyle/>
          <a:p>
            <a:pPr>
              <a:buFontTx/>
              <a:buNone/>
            </a:pPr>
            <a:r>
              <a:rPr lang="en-US" altLang="zh-CN">
                <a:ea typeface="宋体" panose="02010600030101010101" pitchFamily="2" charset="-122"/>
              </a:rPr>
              <a:t>In his 1965 paper E. W. Dijkstra wrote:</a:t>
            </a:r>
          </a:p>
          <a:p>
            <a:pPr>
              <a:buFontTx/>
              <a:buNone/>
            </a:pPr>
            <a:r>
              <a:rPr lang="en-US" altLang="zh-CN">
                <a:ea typeface="宋体" panose="02010600030101010101" pitchFamily="2" charset="-122"/>
              </a:rPr>
              <a:t> </a:t>
            </a:r>
            <a:r>
              <a:rPr lang="en-US" altLang="zh-CN" sz="2400">
                <a:ea typeface="宋体" panose="02010600030101010101" pitchFamily="2" charset="-122"/>
              </a:rPr>
              <a:t>"Given in this paper is a solution to a problem which, to the knowledge of the author, has been an open question since at least 1962, irrespective of the solvability. [...]  Although the setting of the problem might seem somewhat academic at first, the author trusts that anyone familiar with the logical problems that arise in computer coupling will appreciate the significance of the fact that this problem indeed can be solved."</a:t>
            </a:r>
            <a:endParaRPr lang="en-US" altLang="zh-CN" sz="2000">
              <a:ea typeface="宋体" panose="02010600030101010101" pitchFamily="2" charset="-122"/>
            </a:endParaRPr>
          </a:p>
        </p:txBody>
      </p:sp>
      <p:sp>
        <p:nvSpPr>
          <p:cNvPr id="13316" name="Footer Placeholder 3">
            <a:extLst>
              <a:ext uri="{FF2B5EF4-FFF2-40B4-BE49-F238E27FC236}">
                <a16:creationId xmlns:a16="http://schemas.microsoft.com/office/drawing/2014/main" id="{C4F2FF6B-6750-477C-B1B2-3A5F0E715AA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3317" name="Slide Number Placeholder 4">
            <a:extLst>
              <a:ext uri="{FF2B5EF4-FFF2-40B4-BE49-F238E27FC236}">
                <a16:creationId xmlns:a16="http://schemas.microsoft.com/office/drawing/2014/main" id="{E8C6E377-0457-4F3A-BDFA-B5761EDB9AA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98883384-69A9-4302-ABF1-FB82591AC02C}" type="slidenum">
              <a:rPr lang="ar-SA" altLang="zh-CN" sz="1400" b="0">
                <a:solidFill>
                  <a:schemeClr val="tx1"/>
                </a:solidFill>
                <a:latin typeface="Arial" panose="020B0604020202020204" pitchFamily="34" charset="0"/>
              </a:rPr>
              <a:pPr/>
              <a:t>3</a:t>
            </a:fld>
            <a:endParaRPr lang="en-US" altLang="zh-CN" sz="1400" b="0">
              <a:solidFill>
                <a:schemeClr val="tx1"/>
              </a:solidFill>
              <a:latin typeface="Arial" panose="020B0604020202020204" pitchFamily="34" charset="0"/>
              <a:ea typeface="宋体" panose="02010600030101010101" pitchFamily="2" charset="-122"/>
            </a:endParaRPr>
          </a:p>
        </p:txBody>
      </p:sp>
      <p:grpSp>
        <p:nvGrpSpPr>
          <p:cNvPr id="13318" name="Group 17">
            <a:extLst>
              <a:ext uri="{FF2B5EF4-FFF2-40B4-BE49-F238E27FC236}">
                <a16:creationId xmlns:a16="http://schemas.microsoft.com/office/drawing/2014/main" id="{7FC5534E-7BE2-43CD-8664-C3F1258E5DB8}"/>
              </a:ext>
            </a:extLst>
          </p:cNvPr>
          <p:cNvGrpSpPr>
            <a:grpSpLocks/>
          </p:cNvGrpSpPr>
          <p:nvPr/>
        </p:nvGrpSpPr>
        <p:grpSpPr bwMode="auto">
          <a:xfrm>
            <a:off x="7267575" y="361950"/>
            <a:ext cx="1327150" cy="1374775"/>
            <a:chOff x="764" y="2340"/>
            <a:chExt cx="596" cy="610"/>
          </a:xfrm>
        </p:grpSpPr>
        <p:sp>
          <p:nvSpPr>
            <p:cNvPr id="13319" name="Oval 18">
              <a:extLst>
                <a:ext uri="{FF2B5EF4-FFF2-40B4-BE49-F238E27FC236}">
                  <a16:creationId xmlns:a16="http://schemas.microsoft.com/office/drawing/2014/main" id="{2E857000-9B3D-4E86-9C82-A0212F927AF3}"/>
                </a:ext>
              </a:extLst>
            </p:cNvPr>
            <p:cNvSpPr>
              <a:spLocks noChangeArrowheads="1"/>
            </p:cNvSpPr>
            <p:nvPr/>
          </p:nvSpPr>
          <p:spPr bwMode="auto">
            <a:xfrm>
              <a:off x="764" y="2340"/>
              <a:ext cx="596" cy="610"/>
            </a:xfrm>
            <a:prstGeom prst="ellipse">
              <a:avLst/>
            </a:prstGeom>
            <a:solidFill>
              <a:srgbClr val="CF0E30"/>
            </a:solidFill>
            <a:ln w="12700">
              <a:solidFill>
                <a:srgbClr val="CF0E30"/>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3320" name="Oval 19">
              <a:extLst>
                <a:ext uri="{FF2B5EF4-FFF2-40B4-BE49-F238E27FC236}">
                  <a16:creationId xmlns:a16="http://schemas.microsoft.com/office/drawing/2014/main" id="{02C0A4EF-5B02-4D5C-B7F7-74F81D882F04}"/>
                </a:ext>
              </a:extLst>
            </p:cNvPr>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3321" name="Oval 20">
              <a:extLst>
                <a:ext uri="{FF2B5EF4-FFF2-40B4-BE49-F238E27FC236}">
                  <a16:creationId xmlns:a16="http://schemas.microsoft.com/office/drawing/2014/main" id="{4C157367-9934-4A50-A8D0-D0EEF5BB6348}"/>
                </a:ext>
              </a:extLst>
            </p:cNvPr>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3322" name="Oval 21">
              <a:extLst>
                <a:ext uri="{FF2B5EF4-FFF2-40B4-BE49-F238E27FC236}">
                  <a16:creationId xmlns:a16="http://schemas.microsoft.com/office/drawing/2014/main" id="{0A4B2C84-FADE-4518-8985-F30DA84A8688}"/>
                </a:ext>
              </a:extLst>
            </p:cNvPr>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3323" name="Oval 22">
              <a:extLst>
                <a:ext uri="{FF2B5EF4-FFF2-40B4-BE49-F238E27FC236}">
                  <a16:creationId xmlns:a16="http://schemas.microsoft.com/office/drawing/2014/main" id="{6ABAAC5A-3271-4FA2-8CAB-3434D172BD02}"/>
                </a:ext>
              </a:extLst>
            </p:cNvPr>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3324" name="Oval 23">
              <a:extLst>
                <a:ext uri="{FF2B5EF4-FFF2-40B4-BE49-F238E27FC236}">
                  <a16:creationId xmlns:a16="http://schemas.microsoft.com/office/drawing/2014/main" id="{1760BA2E-41D5-46E6-AE62-FF2B2E852E01}"/>
                </a:ext>
              </a:extLst>
            </p:cNvPr>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3325" name="AutoShape 24">
              <a:extLst>
                <a:ext uri="{FF2B5EF4-FFF2-40B4-BE49-F238E27FC236}">
                  <a16:creationId xmlns:a16="http://schemas.microsoft.com/office/drawing/2014/main" id="{7FBE742D-A61A-4215-9F2D-ECA31D96A84C}"/>
                </a:ext>
              </a:extLst>
            </p:cNvPr>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zh-CN" altLang="en-US"/>
            </a:p>
          </p:txBody>
        </p:sp>
      </p:gr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2">
            <a:extLst>
              <a:ext uri="{FF2B5EF4-FFF2-40B4-BE49-F238E27FC236}">
                <a16:creationId xmlns:a16="http://schemas.microsoft.com/office/drawing/2014/main" id="{ABD59E0E-06C1-45AF-997B-97BC830F758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40963" name="Slide Number Placeholder 3">
            <a:extLst>
              <a:ext uri="{FF2B5EF4-FFF2-40B4-BE49-F238E27FC236}">
                <a16:creationId xmlns:a16="http://schemas.microsoft.com/office/drawing/2014/main" id="{C812C81F-C0E3-4A9A-840C-DB139C5DF4E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86AAA664-1F79-444D-8F25-DA856CED42C3}" type="slidenum">
              <a:rPr lang="ar-SA" altLang="zh-CN" sz="1400" b="0">
                <a:solidFill>
                  <a:schemeClr val="tx1"/>
                </a:solidFill>
                <a:latin typeface="Arial" panose="020B0604020202020204" pitchFamily="34" charset="0"/>
              </a:rPr>
              <a:pPr/>
              <a:t>30</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40964" name="Picture 10" descr="magic">
            <a:extLst>
              <a:ext uri="{FF2B5EF4-FFF2-40B4-BE49-F238E27FC236}">
                <a16:creationId xmlns:a16="http://schemas.microsoft.com/office/drawing/2014/main" id="{71BE23E3-6FC9-429F-BBA8-3E3A219DA2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2">
            <a:extLst>
              <a:ext uri="{FF2B5EF4-FFF2-40B4-BE49-F238E27FC236}">
                <a16:creationId xmlns:a16="http://schemas.microsoft.com/office/drawing/2014/main" id="{0AC324E2-7E41-46B2-AFAE-529EDCEDBE13}"/>
              </a:ext>
            </a:extLst>
          </p:cNvPr>
          <p:cNvSpPr>
            <a:spLocks noGrp="1" noChangeArrowheads="1"/>
          </p:cNvSpPr>
          <p:nvPr>
            <p:ph type="title"/>
          </p:nvPr>
        </p:nvSpPr>
        <p:spPr/>
        <p:txBody>
          <a:bodyPr/>
          <a:lstStyle/>
          <a:p>
            <a:r>
              <a:rPr lang="en-US" altLang="zh-CN">
                <a:ea typeface="宋体" panose="02010600030101010101" pitchFamily="2" charset="-122"/>
              </a:rPr>
              <a:t>Using Locks</a:t>
            </a:r>
          </a:p>
        </p:txBody>
      </p:sp>
      <p:sp>
        <p:nvSpPr>
          <p:cNvPr id="40966" name="Text Box 3">
            <a:extLst>
              <a:ext uri="{FF2B5EF4-FFF2-40B4-BE49-F238E27FC236}">
                <a16:creationId xmlns:a16="http://schemas.microsoft.com/office/drawing/2014/main" id="{BF31009B-9EF7-4470-9F7C-5BA349C72D63}"/>
              </a:ext>
            </a:extLst>
          </p:cNvPr>
          <p:cNvSpPr txBox="1">
            <a:spLocks noChangeArrowheads="1"/>
          </p:cNvSpPr>
          <p:nvPr/>
        </p:nvSpPr>
        <p:spPr bwMode="auto">
          <a:xfrm>
            <a:off x="773113" y="2057400"/>
            <a:ext cx="7445375" cy="39624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lnSpc>
                <a:spcPct val="70000"/>
              </a:lnSpc>
              <a:spcBef>
                <a:spcPct val="30000"/>
              </a:spcBef>
            </a:pP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public class </a:t>
            </a:r>
            <a:r>
              <a:rPr lang="en-US" altLang="zh-CN" sz="2000">
                <a:solidFill>
                  <a:srgbClr val="3333FF"/>
                </a:solidFill>
                <a:latin typeface="Courier New" panose="02070309020205020404" pitchFamily="49" charset="0"/>
                <a:ea typeface="宋体" panose="02010600030101010101" pitchFamily="2" charset="-122"/>
                <a:cs typeface="Courier New" panose="02070309020205020404" pitchFamily="49" charset="0"/>
              </a:rPr>
              <a:t>Counter {</a:t>
            </a:r>
          </a:p>
          <a:p>
            <a:pPr eaLnBrk="1" hangingPunct="1">
              <a:lnSpc>
                <a:spcPct val="70000"/>
              </a:lnSpc>
              <a:spcBef>
                <a:spcPct val="30000"/>
              </a:spcBef>
            </a:pP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  private long </a:t>
            </a:r>
            <a:r>
              <a:rPr lang="en-US" altLang="zh-CN" sz="2000">
                <a:solidFill>
                  <a:srgbClr val="3333FF"/>
                </a:solidFill>
                <a:latin typeface="Courier New" panose="02070309020205020404" pitchFamily="49" charset="0"/>
                <a:ea typeface="宋体" panose="02010600030101010101" pitchFamily="2" charset="-122"/>
                <a:cs typeface="Courier New" panose="02070309020205020404" pitchFamily="49" charset="0"/>
              </a:rPr>
              <a:t>value;</a:t>
            </a:r>
          </a:p>
          <a:p>
            <a:pPr eaLnBrk="1" hangingPunct="1">
              <a:lnSpc>
                <a:spcPct val="70000"/>
              </a:lnSpc>
              <a:spcBef>
                <a:spcPct val="30000"/>
              </a:spcBef>
            </a:pPr>
            <a:r>
              <a:rPr lang="en-US" altLang="zh-CN" sz="2000">
                <a:solidFill>
                  <a:srgbClr val="6666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private Lock</a:t>
            </a:r>
            <a:r>
              <a:rPr lang="en-US" altLang="zh-CN" sz="2000">
                <a:solidFill>
                  <a:srgbClr val="6666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3333FF"/>
                </a:solidFill>
                <a:latin typeface="Courier New" panose="02070309020205020404" pitchFamily="49" charset="0"/>
                <a:ea typeface="宋体" panose="02010600030101010101" pitchFamily="2" charset="-122"/>
              </a:rPr>
              <a:t>lock</a:t>
            </a:r>
            <a:r>
              <a:rPr lang="en-US" altLang="zh-CN" sz="2000">
                <a:solidFill>
                  <a:srgbClr val="6666FF"/>
                </a:solidFill>
                <a:latin typeface="Courier New" panose="02070309020205020404" pitchFamily="49" charset="0"/>
                <a:ea typeface="宋体" panose="02010600030101010101" pitchFamily="2" charset="-122"/>
                <a:cs typeface="Courier New" panose="02070309020205020404" pitchFamily="49" charset="0"/>
              </a:rPr>
              <a:t>;</a:t>
            </a:r>
          </a:p>
          <a:p>
            <a:pPr eaLnBrk="1" hangingPunct="1">
              <a:lnSpc>
                <a:spcPct val="70000"/>
              </a:lnSpc>
              <a:spcBef>
                <a:spcPct val="30000"/>
              </a:spcBef>
            </a:pP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  public long </a:t>
            </a:r>
            <a:r>
              <a:rPr lang="en-US" altLang="zh-CN" sz="2000">
                <a:solidFill>
                  <a:srgbClr val="3333FF"/>
                </a:solidFill>
                <a:latin typeface="Courier New" panose="02070309020205020404" pitchFamily="49" charset="0"/>
                <a:ea typeface="宋体" panose="02010600030101010101" pitchFamily="2" charset="-122"/>
                <a:cs typeface="Courier New" panose="02070309020205020404" pitchFamily="49" charset="0"/>
              </a:rPr>
              <a:t>getAndIncrement</a:t>
            </a:r>
            <a:r>
              <a:rPr lang="en-US" altLang="zh-CN" sz="2000">
                <a:solidFill>
                  <a:srgbClr val="6666FF"/>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70000"/>
              </a:lnSpc>
              <a:spcBef>
                <a:spcPct val="30000"/>
              </a:spcBef>
            </a:pPr>
            <a:r>
              <a:rPr lang="en-US" altLang="zh-CN" sz="2000">
                <a:solidFill>
                  <a:srgbClr val="6666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rPr>
              <a:t>lock.lock();</a:t>
            </a:r>
          </a:p>
          <a:p>
            <a:pPr eaLnBrk="1" hangingPunct="1">
              <a:lnSpc>
                <a:spcPct val="70000"/>
              </a:lnSpc>
              <a:spcBef>
                <a:spcPct val="30000"/>
              </a:spcBef>
            </a:pPr>
            <a:r>
              <a:rPr lang="en-US" altLang="zh-CN" sz="2000">
                <a:latin typeface="Courier New" panose="02070309020205020404" pitchFamily="49" charset="0"/>
                <a:ea typeface="宋体" panose="02010600030101010101" pitchFamily="2" charset="-122"/>
              </a:rPr>
              <a:t>   </a:t>
            </a:r>
            <a:r>
              <a:rPr lang="en-US" altLang="zh-CN" sz="2000">
                <a:solidFill>
                  <a:schemeClr val="tx1"/>
                </a:solidFill>
                <a:latin typeface="Courier New" panose="02070309020205020404" pitchFamily="49" charset="0"/>
                <a:ea typeface="宋体" panose="02010600030101010101" pitchFamily="2" charset="-122"/>
              </a:rPr>
              <a:t>try</a:t>
            </a:r>
            <a:r>
              <a:rPr lang="en-US" altLang="zh-CN" sz="2000">
                <a:solidFill>
                  <a:srgbClr val="3333FF"/>
                </a:solidFill>
                <a:latin typeface="Courier New" panose="02070309020205020404" pitchFamily="49" charset="0"/>
                <a:ea typeface="宋体" panose="02010600030101010101" pitchFamily="2" charset="-122"/>
              </a:rPr>
              <a:t> {</a:t>
            </a:r>
            <a:endParaRPr lang="en-US" altLang="zh-CN" sz="2000">
              <a:solidFill>
                <a:srgbClr val="3333FF"/>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2000">
                <a:solidFill>
                  <a:srgbClr val="6666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2000">
                <a:solidFill>
                  <a:srgbClr val="6666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3333FF"/>
                </a:solidFill>
                <a:latin typeface="Courier New" panose="02070309020205020404" pitchFamily="49" charset="0"/>
                <a:ea typeface="宋体" panose="02010600030101010101" pitchFamily="2" charset="-122"/>
              </a:rPr>
              <a:t>temp = value;</a:t>
            </a:r>
          </a:p>
          <a:p>
            <a:r>
              <a:rPr lang="en-US" altLang="zh-CN" sz="2000">
                <a:solidFill>
                  <a:srgbClr val="6666FF"/>
                </a:solidFill>
                <a:latin typeface="Courier New" panose="02070309020205020404" pitchFamily="49" charset="0"/>
                <a:ea typeface="宋体" panose="02010600030101010101" pitchFamily="2" charset="-122"/>
              </a:rPr>
              <a:t>    </a:t>
            </a:r>
            <a:r>
              <a:rPr lang="en-US" altLang="zh-CN" sz="2000">
                <a:solidFill>
                  <a:srgbClr val="3333FF"/>
                </a:solidFill>
                <a:latin typeface="Courier New" panose="02070309020205020404" pitchFamily="49" charset="0"/>
                <a:ea typeface="宋体" panose="02010600030101010101" pitchFamily="2" charset="-122"/>
              </a:rPr>
              <a:t>value = value + 1;</a:t>
            </a:r>
          </a:p>
          <a:p>
            <a:r>
              <a:rPr lang="en-US" altLang="zh-CN" sz="2000">
                <a:solidFill>
                  <a:srgbClr val="6666FF"/>
                </a:solidFill>
                <a:latin typeface="Courier New" panose="02070309020205020404" pitchFamily="49" charset="0"/>
                <a:ea typeface="宋体" panose="02010600030101010101" pitchFamily="2" charset="-122"/>
              </a:rPr>
              <a:t>   </a:t>
            </a:r>
            <a:r>
              <a:rPr lang="en-US" altLang="zh-CN" sz="2000">
                <a:solidFill>
                  <a:srgbClr val="3333FF"/>
                </a:solidFill>
                <a:latin typeface="Courier New" panose="02070309020205020404" pitchFamily="49" charset="0"/>
                <a:ea typeface="宋体" panose="02010600030101010101" pitchFamily="2" charset="-122"/>
              </a:rPr>
              <a:t>}</a:t>
            </a:r>
            <a:r>
              <a:rPr lang="en-US" altLang="zh-CN" sz="2000">
                <a:solidFill>
                  <a:srgbClr val="6666FF"/>
                </a:solidFill>
                <a:latin typeface="Courier New" panose="02070309020205020404" pitchFamily="49" charset="0"/>
                <a:ea typeface="宋体" panose="02010600030101010101" pitchFamily="2" charset="-122"/>
              </a:rPr>
              <a:t> </a:t>
            </a:r>
            <a:r>
              <a:rPr lang="en-US" altLang="zh-CN" sz="2000">
                <a:solidFill>
                  <a:schemeClr val="tx1"/>
                </a:solidFill>
                <a:latin typeface="Courier New" panose="02070309020205020404" pitchFamily="49" charset="0"/>
                <a:ea typeface="宋体" panose="02010600030101010101" pitchFamily="2" charset="-122"/>
              </a:rPr>
              <a:t>finally</a:t>
            </a:r>
            <a:r>
              <a:rPr lang="en-US" altLang="zh-CN" sz="2000">
                <a:solidFill>
                  <a:srgbClr val="6666FF"/>
                </a:solidFill>
                <a:latin typeface="Courier New" panose="02070309020205020404" pitchFamily="49" charset="0"/>
                <a:ea typeface="宋体" panose="02010600030101010101" pitchFamily="2" charset="-122"/>
              </a:rPr>
              <a:t> </a:t>
            </a:r>
            <a:r>
              <a:rPr lang="en-US" altLang="zh-CN" sz="2000">
                <a:solidFill>
                  <a:srgbClr val="3333FF"/>
                </a:solidFill>
                <a:latin typeface="Courier New" panose="02070309020205020404" pitchFamily="49" charset="0"/>
                <a:ea typeface="宋体" panose="02010600030101010101" pitchFamily="2" charset="-122"/>
              </a:rPr>
              <a:t>{</a:t>
            </a:r>
          </a:p>
          <a:p>
            <a:r>
              <a:rPr lang="en-US" altLang="zh-CN" sz="2000">
                <a:solidFill>
                  <a:srgbClr val="6666FF"/>
                </a:solidFill>
                <a:latin typeface="Courier New" panose="02070309020205020404" pitchFamily="49" charset="0"/>
                <a:ea typeface="宋体" panose="02010600030101010101" pitchFamily="2" charset="-122"/>
              </a:rPr>
              <a:t>     </a:t>
            </a:r>
            <a:r>
              <a:rPr lang="en-US" altLang="zh-CN" sz="2000">
                <a:solidFill>
                  <a:srgbClr val="3333FF"/>
                </a:solidFill>
                <a:latin typeface="Courier New" panose="02070309020205020404" pitchFamily="49" charset="0"/>
                <a:ea typeface="宋体" panose="02010600030101010101" pitchFamily="2" charset="-122"/>
              </a:rPr>
              <a:t>lock.unlock();</a:t>
            </a:r>
          </a:p>
          <a:p>
            <a:r>
              <a:rPr lang="en-US" altLang="zh-CN" sz="2000">
                <a:latin typeface="Courier New" panose="02070309020205020404" pitchFamily="49" charset="0"/>
                <a:ea typeface="宋体" panose="02010600030101010101" pitchFamily="2" charset="-122"/>
              </a:rPr>
              <a:t>   }</a:t>
            </a:r>
            <a:endParaRPr lang="en-US" altLang="zh-CN" sz="2000">
              <a:solidFill>
                <a:srgbClr val="FF0000"/>
              </a:solidFill>
              <a:latin typeface="Courier New" panose="02070309020205020404" pitchFamily="49" charset="0"/>
              <a:ea typeface="宋体" panose="02010600030101010101" pitchFamily="2" charset="-122"/>
            </a:endParaRPr>
          </a:p>
          <a:p>
            <a:r>
              <a:rPr lang="en-US" altLang="zh-CN" sz="2000">
                <a:solidFill>
                  <a:srgbClr val="6666FF"/>
                </a:solidFill>
                <a:latin typeface="Courier New" panose="02070309020205020404" pitchFamily="49" charset="0"/>
                <a:ea typeface="宋体" panose="02010600030101010101" pitchFamily="2" charset="-122"/>
              </a:rPr>
              <a:t>   </a:t>
            </a:r>
            <a:r>
              <a:rPr lang="en-US" altLang="zh-CN" sz="2000">
                <a:solidFill>
                  <a:schemeClr val="tx1"/>
                </a:solidFill>
                <a:latin typeface="Courier New" panose="02070309020205020404" pitchFamily="49" charset="0"/>
                <a:ea typeface="宋体" panose="02010600030101010101" pitchFamily="2" charset="-122"/>
              </a:rPr>
              <a:t>return</a:t>
            </a:r>
            <a:r>
              <a:rPr lang="en-US" altLang="zh-CN" sz="2000">
                <a:solidFill>
                  <a:srgbClr val="6666FF"/>
                </a:solidFill>
                <a:latin typeface="Courier New" panose="02070309020205020404" pitchFamily="49" charset="0"/>
                <a:ea typeface="宋体" panose="02010600030101010101" pitchFamily="2" charset="-122"/>
              </a:rPr>
              <a:t> </a:t>
            </a:r>
            <a:r>
              <a:rPr lang="en-US" altLang="zh-CN" sz="2000">
                <a:solidFill>
                  <a:srgbClr val="3333FF"/>
                </a:solidFill>
                <a:latin typeface="Courier New" panose="02070309020205020404" pitchFamily="49" charset="0"/>
                <a:ea typeface="宋体" panose="02010600030101010101" pitchFamily="2" charset="-122"/>
              </a:rPr>
              <a:t>temp;</a:t>
            </a:r>
            <a:endParaRPr lang="en-US" altLang="zh-CN" sz="2000">
              <a:solidFill>
                <a:srgbClr val="3333FF"/>
              </a:solidFill>
              <a:latin typeface="Courier New" panose="02070309020205020404" pitchFamily="49" charset="0"/>
              <a:ea typeface="宋体" panose="02010600030101010101" pitchFamily="2" charset="-122"/>
              <a:cs typeface="Courier New" panose="02070309020205020404" pitchFamily="49" charset="0"/>
            </a:endParaRPr>
          </a:p>
          <a:p>
            <a:pPr eaLnBrk="1" hangingPunct="1">
              <a:lnSpc>
                <a:spcPct val="70000"/>
              </a:lnSpc>
              <a:spcBef>
                <a:spcPct val="30000"/>
              </a:spcBef>
            </a:pP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  }}</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2">
            <a:extLst>
              <a:ext uri="{FF2B5EF4-FFF2-40B4-BE49-F238E27FC236}">
                <a16:creationId xmlns:a16="http://schemas.microsoft.com/office/drawing/2014/main" id="{3441A18D-461C-42B6-AA62-8A37472BD49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41987" name="Slide Number Placeholder 3">
            <a:extLst>
              <a:ext uri="{FF2B5EF4-FFF2-40B4-BE49-F238E27FC236}">
                <a16:creationId xmlns:a16="http://schemas.microsoft.com/office/drawing/2014/main" id="{D1BF1C70-943A-45E7-AEA2-A74CA2821DD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FEBCFF7E-B708-4B5C-9AFD-8A9EE83215F8}" type="slidenum">
              <a:rPr lang="ar-SA" altLang="zh-CN" sz="1400" b="0">
                <a:solidFill>
                  <a:schemeClr val="tx1"/>
                </a:solidFill>
                <a:latin typeface="Arial" panose="020B0604020202020204" pitchFamily="34" charset="0"/>
              </a:rPr>
              <a:pPr/>
              <a:t>31</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41988" name="Picture 2" descr="magic">
            <a:extLst>
              <a:ext uri="{FF2B5EF4-FFF2-40B4-BE49-F238E27FC236}">
                <a16:creationId xmlns:a16="http://schemas.microsoft.com/office/drawing/2014/main" id="{9DE69FB1-333A-4C80-92FE-2C5E605BCE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Rectangle 3">
            <a:extLst>
              <a:ext uri="{FF2B5EF4-FFF2-40B4-BE49-F238E27FC236}">
                <a16:creationId xmlns:a16="http://schemas.microsoft.com/office/drawing/2014/main" id="{62D090A6-5AC3-438E-B4AB-D861B2F98B8D}"/>
              </a:ext>
            </a:extLst>
          </p:cNvPr>
          <p:cNvSpPr>
            <a:spLocks noGrp="1" noChangeArrowheads="1"/>
          </p:cNvSpPr>
          <p:nvPr>
            <p:ph type="title"/>
          </p:nvPr>
        </p:nvSpPr>
        <p:spPr/>
        <p:txBody>
          <a:bodyPr/>
          <a:lstStyle/>
          <a:p>
            <a:r>
              <a:rPr lang="en-US" altLang="zh-CN">
                <a:ea typeface="宋体" panose="02010600030101010101" pitchFamily="2" charset="-122"/>
              </a:rPr>
              <a:t>Using Locks</a:t>
            </a:r>
          </a:p>
        </p:txBody>
      </p:sp>
      <p:sp>
        <p:nvSpPr>
          <p:cNvPr id="41990" name="Text Box 4">
            <a:extLst>
              <a:ext uri="{FF2B5EF4-FFF2-40B4-BE49-F238E27FC236}">
                <a16:creationId xmlns:a16="http://schemas.microsoft.com/office/drawing/2014/main" id="{D6A071D7-68D8-4516-BDB2-FDD7D32AFAD4}"/>
              </a:ext>
            </a:extLst>
          </p:cNvPr>
          <p:cNvSpPr txBox="1">
            <a:spLocks noChangeArrowheads="1"/>
          </p:cNvSpPr>
          <p:nvPr/>
        </p:nvSpPr>
        <p:spPr bwMode="auto">
          <a:xfrm>
            <a:off x="773113" y="2057400"/>
            <a:ext cx="7445375" cy="39624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public class Counter {</a:t>
            </a:r>
          </a:p>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private long value;</a:t>
            </a:r>
          </a:p>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private Lock </a:t>
            </a:r>
            <a:r>
              <a:rPr lang="en-US" altLang="zh-CN" sz="2000">
                <a:solidFill>
                  <a:schemeClr val="folHlink"/>
                </a:solidFill>
                <a:latin typeface="Courier New" panose="02070309020205020404" pitchFamily="49" charset="0"/>
                <a:ea typeface="宋体" panose="02010600030101010101" pitchFamily="2" charset="-122"/>
              </a:rPr>
              <a:t>lock</a:t>
            </a: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public long getAndIncrement() {</a:t>
            </a:r>
          </a:p>
          <a:p>
            <a:pPr eaLnBrk="1" hangingPunct="1">
              <a:lnSpc>
                <a:spcPct val="70000"/>
              </a:lnSpc>
              <a:spcBef>
                <a:spcPct val="30000"/>
              </a:spcBef>
            </a:pPr>
            <a:r>
              <a:rPr lang="en-US" altLang="zh-CN" sz="2000">
                <a:solidFill>
                  <a:srgbClr val="6666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rPr>
              <a:t>lock.lock();</a:t>
            </a:r>
          </a:p>
          <a:p>
            <a:pPr eaLnBrk="1" hangingPunct="1">
              <a:lnSpc>
                <a:spcPct val="70000"/>
              </a:lnSpc>
              <a:spcBef>
                <a:spcPct val="30000"/>
              </a:spcBef>
            </a:pPr>
            <a:r>
              <a:rPr lang="en-US" altLang="zh-CN" sz="2000">
                <a:latin typeface="Courier New" panose="02070309020205020404" pitchFamily="49" charset="0"/>
                <a:ea typeface="宋体" panose="02010600030101010101" pitchFamily="2" charset="-122"/>
              </a:rPr>
              <a:t>   </a:t>
            </a:r>
            <a:r>
              <a:rPr lang="en-US" altLang="zh-CN" sz="2000">
                <a:solidFill>
                  <a:schemeClr val="folHlink"/>
                </a:solidFill>
                <a:latin typeface="Courier New" panose="02070309020205020404" pitchFamily="49" charset="0"/>
                <a:ea typeface="宋体" panose="02010600030101010101" pitchFamily="2" charset="-122"/>
              </a:rPr>
              <a:t>try {</a:t>
            </a:r>
            <a:endPar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int </a:t>
            </a:r>
            <a:r>
              <a:rPr lang="en-US" altLang="zh-CN" sz="2000">
                <a:solidFill>
                  <a:schemeClr val="folHlink"/>
                </a:solidFill>
                <a:latin typeface="Courier New" panose="02070309020205020404" pitchFamily="49" charset="0"/>
                <a:ea typeface="宋体" panose="02010600030101010101" pitchFamily="2" charset="-122"/>
              </a:rPr>
              <a:t>temp = value;</a:t>
            </a:r>
          </a:p>
          <a:p>
            <a:r>
              <a:rPr lang="en-US" altLang="zh-CN" sz="2000">
                <a:solidFill>
                  <a:schemeClr val="folHlink"/>
                </a:solidFill>
                <a:latin typeface="Courier New" panose="02070309020205020404" pitchFamily="49" charset="0"/>
                <a:ea typeface="宋体" panose="02010600030101010101" pitchFamily="2" charset="-122"/>
              </a:rPr>
              <a:t>    value = value + 1;</a:t>
            </a:r>
          </a:p>
          <a:p>
            <a:r>
              <a:rPr lang="en-US" altLang="zh-CN" sz="2000">
                <a:solidFill>
                  <a:schemeClr val="folHlink"/>
                </a:solidFill>
                <a:latin typeface="Courier New" panose="02070309020205020404" pitchFamily="49" charset="0"/>
                <a:ea typeface="宋体" panose="02010600030101010101" pitchFamily="2" charset="-122"/>
              </a:rPr>
              <a:t>   } finally {</a:t>
            </a:r>
          </a:p>
          <a:p>
            <a:r>
              <a:rPr lang="en-US" altLang="zh-CN" sz="2000">
                <a:solidFill>
                  <a:schemeClr val="folHlink"/>
                </a:solidFill>
                <a:latin typeface="Courier New" panose="02070309020205020404" pitchFamily="49" charset="0"/>
                <a:ea typeface="宋体" panose="02010600030101010101" pitchFamily="2" charset="-122"/>
              </a:rPr>
              <a:t>     lock.unlock();</a:t>
            </a:r>
          </a:p>
          <a:p>
            <a:r>
              <a:rPr lang="en-US" altLang="zh-CN" sz="2000">
                <a:solidFill>
                  <a:schemeClr val="folHlink"/>
                </a:solidFill>
                <a:latin typeface="Courier New" panose="02070309020205020404" pitchFamily="49" charset="0"/>
                <a:ea typeface="宋体" panose="02010600030101010101" pitchFamily="2" charset="-122"/>
              </a:rPr>
              <a:t>   }</a:t>
            </a:r>
          </a:p>
          <a:p>
            <a:r>
              <a:rPr lang="en-US" altLang="zh-CN" sz="2000">
                <a:solidFill>
                  <a:schemeClr val="folHlink"/>
                </a:solidFill>
                <a:latin typeface="Courier New" panose="02070309020205020404" pitchFamily="49" charset="0"/>
                <a:ea typeface="宋体" panose="02010600030101010101" pitchFamily="2" charset="-122"/>
              </a:rPr>
              <a:t>   return temp;</a:t>
            </a:r>
            <a:endPar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p:txBody>
      </p:sp>
      <p:sp>
        <p:nvSpPr>
          <p:cNvPr id="41991" name="AutoShape 5">
            <a:extLst>
              <a:ext uri="{FF2B5EF4-FFF2-40B4-BE49-F238E27FC236}">
                <a16:creationId xmlns:a16="http://schemas.microsoft.com/office/drawing/2014/main" id="{6A20CA61-9B6F-411E-A601-FEC691B7B34B}"/>
              </a:ext>
            </a:extLst>
          </p:cNvPr>
          <p:cNvSpPr>
            <a:spLocks noChangeArrowheads="1"/>
          </p:cNvSpPr>
          <p:nvPr/>
        </p:nvSpPr>
        <p:spPr bwMode="auto">
          <a:xfrm>
            <a:off x="1184275" y="3198813"/>
            <a:ext cx="2476500" cy="442912"/>
          </a:xfrm>
          <a:prstGeom prst="wedgeRoundRectCallout">
            <a:avLst>
              <a:gd name="adj1" fmla="val 115000"/>
              <a:gd name="adj2" fmla="val 2849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
        <p:nvSpPr>
          <p:cNvPr id="41992" name="Text Box 6">
            <a:extLst>
              <a:ext uri="{FF2B5EF4-FFF2-40B4-BE49-F238E27FC236}">
                <a16:creationId xmlns:a16="http://schemas.microsoft.com/office/drawing/2014/main" id="{E0EC1BDF-90E0-4BB3-AEE1-188AC024FB2E}"/>
              </a:ext>
            </a:extLst>
          </p:cNvPr>
          <p:cNvSpPr txBox="1">
            <a:spLocks noChangeArrowheads="1"/>
          </p:cNvSpPr>
          <p:nvPr/>
        </p:nvSpPr>
        <p:spPr bwMode="auto">
          <a:xfrm>
            <a:off x="5245100" y="3317875"/>
            <a:ext cx="2601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cs typeface="Arial" panose="020B0604020202020204" pitchFamily="34" charset="0"/>
              </a:rPr>
              <a:t>acquire Lock</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2">
            <a:extLst>
              <a:ext uri="{FF2B5EF4-FFF2-40B4-BE49-F238E27FC236}">
                <a16:creationId xmlns:a16="http://schemas.microsoft.com/office/drawing/2014/main" id="{F02EBED9-E967-4D31-A9D0-4BBFF60D030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43011" name="Slide Number Placeholder 3">
            <a:extLst>
              <a:ext uri="{FF2B5EF4-FFF2-40B4-BE49-F238E27FC236}">
                <a16:creationId xmlns:a16="http://schemas.microsoft.com/office/drawing/2014/main" id="{6B5FAAA9-25AB-465F-8366-9F82B6FDED9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B0A09EDF-4315-4E29-9BAE-10B2FE1BA2F8}" type="slidenum">
              <a:rPr lang="ar-SA" altLang="zh-CN" sz="1400" b="0">
                <a:solidFill>
                  <a:schemeClr val="tx1"/>
                </a:solidFill>
                <a:latin typeface="Arial" panose="020B0604020202020204" pitchFamily="34" charset="0"/>
              </a:rPr>
              <a:pPr/>
              <a:t>32</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43012" name="Picture 2" descr="magic">
            <a:extLst>
              <a:ext uri="{FF2B5EF4-FFF2-40B4-BE49-F238E27FC236}">
                <a16:creationId xmlns:a16="http://schemas.microsoft.com/office/drawing/2014/main" id="{1149D487-878C-4A68-9269-7A6297E4AB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Rectangle 3">
            <a:extLst>
              <a:ext uri="{FF2B5EF4-FFF2-40B4-BE49-F238E27FC236}">
                <a16:creationId xmlns:a16="http://schemas.microsoft.com/office/drawing/2014/main" id="{E6EAE872-3113-43CF-ADC6-55670516731B}"/>
              </a:ext>
            </a:extLst>
          </p:cNvPr>
          <p:cNvSpPr>
            <a:spLocks noGrp="1" noChangeArrowheads="1"/>
          </p:cNvSpPr>
          <p:nvPr>
            <p:ph type="title"/>
          </p:nvPr>
        </p:nvSpPr>
        <p:spPr/>
        <p:txBody>
          <a:bodyPr/>
          <a:lstStyle/>
          <a:p>
            <a:r>
              <a:rPr lang="en-US" altLang="zh-CN">
                <a:ea typeface="宋体" panose="02010600030101010101" pitchFamily="2" charset="-122"/>
              </a:rPr>
              <a:t>Using Locks</a:t>
            </a:r>
          </a:p>
        </p:txBody>
      </p:sp>
      <p:sp>
        <p:nvSpPr>
          <p:cNvPr id="43014" name="Text Box 4">
            <a:extLst>
              <a:ext uri="{FF2B5EF4-FFF2-40B4-BE49-F238E27FC236}">
                <a16:creationId xmlns:a16="http://schemas.microsoft.com/office/drawing/2014/main" id="{C248FA12-E54F-4146-8B87-24E427D6B907}"/>
              </a:ext>
            </a:extLst>
          </p:cNvPr>
          <p:cNvSpPr txBox="1">
            <a:spLocks noChangeArrowheads="1"/>
          </p:cNvSpPr>
          <p:nvPr/>
        </p:nvSpPr>
        <p:spPr bwMode="auto">
          <a:xfrm>
            <a:off x="773113" y="2057400"/>
            <a:ext cx="7445375" cy="39624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public class Counter {</a:t>
            </a:r>
          </a:p>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private long value;</a:t>
            </a:r>
          </a:p>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private Lock </a:t>
            </a:r>
            <a:r>
              <a:rPr lang="en-US" altLang="zh-CN" sz="2000">
                <a:solidFill>
                  <a:schemeClr val="folHlink"/>
                </a:solidFill>
                <a:latin typeface="Courier New" panose="02070309020205020404" pitchFamily="49" charset="0"/>
                <a:ea typeface="宋体" panose="02010600030101010101" pitchFamily="2" charset="-122"/>
              </a:rPr>
              <a:t>lock</a:t>
            </a: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public long getAndIncrement() {</a:t>
            </a:r>
          </a:p>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folHlink"/>
                </a:solidFill>
                <a:latin typeface="Courier New" panose="02070309020205020404" pitchFamily="49" charset="0"/>
                <a:ea typeface="宋体" panose="02010600030101010101" pitchFamily="2" charset="-122"/>
              </a:rPr>
              <a:t>lock.lock();</a:t>
            </a:r>
          </a:p>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rPr>
              <a:t>   try {</a:t>
            </a:r>
            <a:endPar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int </a:t>
            </a:r>
            <a:r>
              <a:rPr lang="en-US" altLang="zh-CN" sz="2000">
                <a:solidFill>
                  <a:schemeClr val="folHlink"/>
                </a:solidFill>
                <a:latin typeface="Courier New" panose="02070309020205020404" pitchFamily="49" charset="0"/>
                <a:ea typeface="宋体" panose="02010600030101010101" pitchFamily="2" charset="-122"/>
              </a:rPr>
              <a:t>temp = value;</a:t>
            </a:r>
          </a:p>
          <a:p>
            <a:r>
              <a:rPr lang="en-US" altLang="zh-CN" sz="2000">
                <a:solidFill>
                  <a:schemeClr val="folHlink"/>
                </a:solidFill>
                <a:latin typeface="Courier New" panose="02070309020205020404" pitchFamily="49" charset="0"/>
                <a:ea typeface="宋体" panose="02010600030101010101" pitchFamily="2" charset="-122"/>
              </a:rPr>
              <a:t>    value = value + 1;</a:t>
            </a:r>
          </a:p>
          <a:p>
            <a:r>
              <a:rPr lang="en-US" altLang="zh-CN" sz="2000">
                <a:solidFill>
                  <a:srgbClr val="6666FF"/>
                </a:solidFill>
                <a:latin typeface="Courier New" panose="02070309020205020404" pitchFamily="49" charset="0"/>
                <a:ea typeface="宋体" panose="02010600030101010101" pitchFamily="2" charset="-122"/>
              </a:rPr>
              <a:t>   } </a:t>
            </a:r>
            <a:r>
              <a:rPr lang="en-US" altLang="zh-CN" sz="2000">
                <a:solidFill>
                  <a:schemeClr val="tx1"/>
                </a:solidFill>
                <a:latin typeface="Courier New" panose="02070309020205020404" pitchFamily="49" charset="0"/>
                <a:ea typeface="宋体" panose="02010600030101010101" pitchFamily="2" charset="-122"/>
              </a:rPr>
              <a:t>finally</a:t>
            </a:r>
            <a:r>
              <a:rPr lang="en-US" altLang="zh-CN" sz="2000">
                <a:solidFill>
                  <a:srgbClr val="6666FF"/>
                </a:solidFill>
                <a:latin typeface="Courier New" panose="02070309020205020404" pitchFamily="49" charset="0"/>
                <a:ea typeface="宋体" panose="02010600030101010101" pitchFamily="2" charset="-122"/>
              </a:rPr>
              <a:t> {</a:t>
            </a:r>
          </a:p>
          <a:p>
            <a:r>
              <a:rPr lang="en-US" altLang="zh-CN" sz="2000">
                <a:solidFill>
                  <a:srgbClr val="6666FF"/>
                </a:solidFill>
                <a:latin typeface="Courier New" panose="02070309020205020404" pitchFamily="49" charset="0"/>
                <a:ea typeface="宋体" panose="02010600030101010101" pitchFamily="2" charset="-122"/>
              </a:rPr>
              <a:t>     </a:t>
            </a:r>
            <a:r>
              <a:rPr lang="en-US" altLang="zh-CN" sz="2000">
                <a:latin typeface="Courier New" panose="02070309020205020404" pitchFamily="49" charset="0"/>
                <a:ea typeface="宋体" panose="02010600030101010101" pitchFamily="2" charset="-122"/>
              </a:rPr>
              <a:t>lock.unlock();</a:t>
            </a:r>
          </a:p>
          <a:p>
            <a:r>
              <a:rPr lang="en-US" altLang="zh-CN" sz="2000">
                <a:latin typeface="Courier New" panose="02070309020205020404" pitchFamily="49" charset="0"/>
                <a:ea typeface="宋体" panose="02010600030101010101" pitchFamily="2" charset="-122"/>
              </a:rPr>
              <a:t>   }</a:t>
            </a:r>
            <a:endParaRPr lang="en-US" altLang="zh-CN" sz="2000">
              <a:solidFill>
                <a:srgbClr val="FF0000"/>
              </a:solidFill>
              <a:latin typeface="Courier New" panose="02070309020205020404" pitchFamily="49" charset="0"/>
              <a:ea typeface="宋体" panose="02010600030101010101" pitchFamily="2" charset="-122"/>
            </a:endParaRPr>
          </a:p>
          <a:p>
            <a:r>
              <a:rPr lang="en-US" altLang="zh-CN" sz="2000">
                <a:solidFill>
                  <a:srgbClr val="6666FF"/>
                </a:solidFill>
                <a:latin typeface="Courier New" panose="02070309020205020404" pitchFamily="49" charset="0"/>
                <a:ea typeface="宋体" panose="02010600030101010101" pitchFamily="2" charset="-122"/>
              </a:rPr>
              <a:t>   </a:t>
            </a:r>
            <a:r>
              <a:rPr lang="en-US" altLang="zh-CN" sz="2000">
                <a:solidFill>
                  <a:schemeClr val="folHlink"/>
                </a:solidFill>
                <a:latin typeface="Courier New" panose="02070309020205020404" pitchFamily="49" charset="0"/>
                <a:ea typeface="宋体" panose="02010600030101010101" pitchFamily="2" charset="-122"/>
              </a:rPr>
              <a:t>return temp;</a:t>
            </a:r>
            <a:endPar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p:txBody>
      </p:sp>
      <p:sp>
        <p:nvSpPr>
          <p:cNvPr id="43015" name="AutoShape 5">
            <a:extLst>
              <a:ext uri="{FF2B5EF4-FFF2-40B4-BE49-F238E27FC236}">
                <a16:creationId xmlns:a16="http://schemas.microsoft.com/office/drawing/2014/main" id="{FA225724-BB03-4623-8562-A472EF66F45B}"/>
              </a:ext>
            </a:extLst>
          </p:cNvPr>
          <p:cNvSpPr>
            <a:spLocks noChangeArrowheads="1"/>
          </p:cNvSpPr>
          <p:nvPr/>
        </p:nvSpPr>
        <p:spPr bwMode="auto">
          <a:xfrm>
            <a:off x="1168400" y="4448175"/>
            <a:ext cx="2738438" cy="971550"/>
          </a:xfrm>
          <a:prstGeom prst="wedgeRoundRectCallout">
            <a:avLst>
              <a:gd name="adj1" fmla="val 85130"/>
              <a:gd name="adj2" fmla="val -981"/>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
        <p:nvSpPr>
          <p:cNvPr id="43016" name="Text Box 6">
            <a:extLst>
              <a:ext uri="{FF2B5EF4-FFF2-40B4-BE49-F238E27FC236}">
                <a16:creationId xmlns:a16="http://schemas.microsoft.com/office/drawing/2014/main" id="{DFAC4F95-9790-493D-A9CD-693834DA2A2F}"/>
              </a:ext>
            </a:extLst>
          </p:cNvPr>
          <p:cNvSpPr txBox="1">
            <a:spLocks noChangeArrowheads="1"/>
          </p:cNvSpPr>
          <p:nvPr/>
        </p:nvSpPr>
        <p:spPr bwMode="auto">
          <a:xfrm>
            <a:off x="4811713" y="4521200"/>
            <a:ext cx="33718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b="0">
                <a:solidFill>
                  <a:srgbClr val="FF0000"/>
                </a:solidFill>
                <a:latin typeface="Arial" panose="020B0604020202020204" pitchFamily="34" charset="0"/>
                <a:ea typeface="宋体" panose="02010600030101010101" pitchFamily="2" charset="-122"/>
                <a:cs typeface="Arial" panose="020B0604020202020204" pitchFamily="34" charset="0"/>
              </a:rPr>
              <a:t>Release lock</a:t>
            </a:r>
          </a:p>
          <a:p>
            <a:pPr algn="ctr"/>
            <a:r>
              <a:rPr lang="en-US" altLang="zh-CN" sz="2800" b="0">
                <a:solidFill>
                  <a:srgbClr val="FF0000"/>
                </a:solidFill>
                <a:latin typeface="Arial" panose="020B0604020202020204" pitchFamily="34" charset="0"/>
                <a:ea typeface="宋体" panose="02010600030101010101" pitchFamily="2" charset="-122"/>
                <a:cs typeface="Arial" panose="020B0604020202020204" pitchFamily="34" charset="0"/>
              </a:rPr>
              <a:t>(no matter what)</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2">
            <a:extLst>
              <a:ext uri="{FF2B5EF4-FFF2-40B4-BE49-F238E27FC236}">
                <a16:creationId xmlns:a16="http://schemas.microsoft.com/office/drawing/2014/main" id="{6239D689-D3C9-4995-9903-5464D224C0C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44035" name="Slide Number Placeholder 3">
            <a:extLst>
              <a:ext uri="{FF2B5EF4-FFF2-40B4-BE49-F238E27FC236}">
                <a16:creationId xmlns:a16="http://schemas.microsoft.com/office/drawing/2014/main" id="{5202427F-45C0-47CE-ABC8-10E279FB273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841529DB-D2ED-475E-8881-5498F09C75FC}" type="slidenum">
              <a:rPr lang="ar-SA" altLang="zh-CN" sz="1400" b="0">
                <a:solidFill>
                  <a:schemeClr val="tx1"/>
                </a:solidFill>
                <a:latin typeface="Arial" panose="020B0604020202020204" pitchFamily="34" charset="0"/>
              </a:rPr>
              <a:pPr/>
              <a:t>33</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44036" name="Picture 2" descr="magic">
            <a:extLst>
              <a:ext uri="{FF2B5EF4-FFF2-40B4-BE49-F238E27FC236}">
                <a16:creationId xmlns:a16="http://schemas.microsoft.com/office/drawing/2014/main" id="{B987C1B4-8AD8-4EA1-AB67-0E70A7A41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Rectangle 3">
            <a:extLst>
              <a:ext uri="{FF2B5EF4-FFF2-40B4-BE49-F238E27FC236}">
                <a16:creationId xmlns:a16="http://schemas.microsoft.com/office/drawing/2014/main" id="{986D985F-2EE8-4723-B67A-5B1B0960135F}"/>
              </a:ext>
            </a:extLst>
          </p:cNvPr>
          <p:cNvSpPr>
            <a:spLocks noGrp="1" noChangeArrowheads="1"/>
          </p:cNvSpPr>
          <p:nvPr>
            <p:ph type="title"/>
          </p:nvPr>
        </p:nvSpPr>
        <p:spPr/>
        <p:txBody>
          <a:bodyPr/>
          <a:lstStyle/>
          <a:p>
            <a:r>
              <a:rPr lang="en-US" altLang="zh-CN">
                <a:ea typeface="宋体" panose="02010600030101010101" pitchFamily="2" charset="-122"/>
              </a:rPr>
              <a:t>Using Locks</a:t>
            </a:r>
          </a:p>
        </p:txBody>
      </p:sp>
      <p:sp>
        <p:nvSpPr>
          <p:cNvPr id="44038" name="Text Box 4">
            <a:extLst>
              <a:ext uri="{FF2B5EF4-FFF2-40B4-BE49-F238E27FC236}">
                <a16:creationId xmlns:a16="http://schemas.microsoft.com/office/drawing/2014/main" id="{12A44555-30E8-446F-9CAE-3B336B387CE0}"/>
              </a:ext>
            </a:extLst>
          </p:cNvPr>
          <p:cNvSpPr txBox="1">
            <a:spLocks noChangeArrowheads="1"/>
          </p:cNvSpPr>
          <p:nvPr/>
        </p:nvSpPr>
        <p:spPr bwMode="auto">
          <a:xfrm>
            <a:off x="773113" y="2057400"/>
            <a:ext cx="7445375" cy="39624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public class Counter {</a:t>
            </a:r>
          </a:p>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private long value;</a:t>
            </a:r>
          </a:p>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private Lock </a:t>
            </a:r>
            <a:r>
              <a:rPr lang="en-US" altLang="zh-CN" sz="2000">
                <a:solidFill>
                  <a:schemeClr val="folHlink"/>
                </a:solidFill>
                <a:latin typeface="Courier New" panose="02070309020205020404" pitchFamily="49" charset="0"/>
                <a:ea typeface="宋体" panose="02010600030101010101" pitchFamily="2" charset="-122"/>
              </a:rPr>
              <a:t>lock</a:t>
            </a: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public long getAndIncrement() {</a:t>
            </a:r>
          </a:p>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folHlink"/>
                </a:solidFill>
                <a:latin typeface="Courier New" panose="02070309020205020404" pitchFamily="49" charset="0"/>
                <a:ea typeface="宋体" panose="02010600030101010101" pitchFamily="2" charset="-122"/>
              </a:rPr>
              <a:t>lock.lock();</a:t>
            </a:r>
          </a:p>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rPr>
              <a:t>   try {</a:t>
            </a:r>
            <a:endPar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2000">
                <a:solidFill>
                  <a:srgbClr val="6666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2000">
                <a:solidFill>
                  <a:srgbClr val="6666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rgbClr val="6666FF"/>
                </a:solidFill>
                <a:latin typeface="Courier New" panose="02070309020205020404" pitchFamily="49" charset="0"/>
                <a:ea typeface="宋体" panose="02010600030101010101" pitchFamily="2" charset="-122"/>
              </a:rPr>
              <a:t>temp = value;</a:t>
            </a:r>
          </a:p>
          <a:p>
            <a:r>
              <a:rPr lang="en-US" altLang="zh-CN" sz="2000">
                <a:solidFill>
                  <a:srgbClr val="6666FF"/>
                </a:solidFill>
                <a:latin typeface="Courier New" panose="02070309020205020404" pitchFamily="49" charset="0"/>
                <a:ea typeface="宋体" panose="02010600030101010101" pitchFamily="2" charset="-122"/>
              </a:rPr>
              <a:t>    value = value + 1;</a:t>
            </a:r>
          </a:p>
          <a:p>
            <a:r>
              <a:rPr lang="en-US" altLang="zh-CN" sz="2000">
                <a:solidFill>
                  <a:schemeClr val="folHlink"/>
                </a:solidFill>
                <a:latin typeface="Courier New" panose="02070309020205020404" pitchFamily="49" charset="0"/>
                <a:ea typeface="宋体" panose="02010600030101010101" pitchFamily="2" charset="-122"/>
              </a:rPr>
              <a:t>   } finally {</a:t>
            </a:r>
          </a:p>
          <a:p>
            <a:r>
              <a:rPr lang="en-US" altLang="zh-CN" sz="2000">
                <a:solidFill>
                  <a:schemeClr val="folHlink"/>
                </a:solidFill>
                <a:latin typeface="Courier New" panose="02070309020205020404" pitchFamily="49" charset="0"/>
                <a:ea typeface="宋体" panose="02010600030101010101" pitchFamily="2" charset="-122"/>
              </a:rPr>
              <a:t>     lock.unlock();</a:t>
            </a:r>
          </a:p>
          <a:p>
            <a:r>
              <a:rPr lang="en-US" altLang="zh-CN" sz="2000">
                <a:solidFill>
                  <a:schemeClr val="folHlink"/>
                </a:solidFill>
                <a:latin typeface="Courier New" panose="02070309020205020404" pitchFamily="49" charset="0"/>
                <a:ea typeface="宋体" panose="02010600030101010101" pitchFamily="2" charset="-122"/>
              </a:rPr>
              <a:t>   }</a:t>
            </a:r>
          </a:p>
          <a:p>
            <a:r>
              <a:rPr lang="en-US" altLang="zh-CN" sz="2000">
                <a:solidFill>
                  <a:schemeClr val="folHlink"/>
                </a:solidFill>
                <a:latin typeface="Courier New" panose="02070309020205020404" pitchFamily="49" charset="0"/>
                <a:ea typeface="宋体" panose="02010600030101010101" pitchFamily="2" charset="-122"/>
              </a:rPr>
              <a:t>   return temp;</a:t>
            </a:r>
            <a:endPar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p:txBody>
      </p:sp>
      <p:grpSp>
        <p:nvGrpSpPr>
          <p:cNvPr id="44039" name="Group 7">
            <a:extLst>
              <a:ext uri="{FF2B5EF4-FFF2-40B4-BE49-F238E27FC236}">
                <a16:creationId xmlns:a16="http://schemas.microsoft.com/office/drawing/2014/main" id="{7192B4DD-5A2A-4A49-A6C0-3B2D7CE3E83F}"/>
              </a:ext>
            </a:extLst>
          </p:cNvPr>
          <p:cNvGrpSpPr>
            <a:grpSpLocks/>
          </p:cNvGrpSpPr>
          <p:nvPr/>
        </p:nvGrpSpPr>
        <p:grpSpPr bwMode="auto">
          <a:xfrm>
            <a:off x="1143000" y="3767138"/>
            <a:ext cx="8001000" cy="788987"/>
            <a:chOff x="720" y="2623"/>
            <a:chExt cx="5040" cy="497"/>
          </a:xfrm>
        </p:grpSpPr>
        <p:sp>
          <p:nvSpPr>
            <p:cNvPr id="44040" name="AutoShape 8">
              <a:extLst>
                <a:ext uri="{FF2B5EF4-FFF2-40B4-BE49-F238E27FC236}">
                  <a16:creationId xmlns:a16="http://schemas.microsoft.com/office/drawing/2014/main" id="{0100833F-229E-4664-9282-5F7BA1B4C81D}"/>
                </a:ext>
              </a:extLst>
            </p:cNvPr>
            <p:cNvSpPr>
              <a:spLocks noChangeArrowheads="1"/>
            </p:cNvSpPr>
            <p:nvPr/>
          </p:nvSpPr>
          <p:spPr bwMode="auto">
            <a:xfrm>
              <a:off x="720" y="2640"/>
              <a:ext cx="3072" cy="480"/>
            </a:xfrm>
            <a:prstGeom prst="wedgeRoundRectCallout">
              <a:avLst>
                <a:gd name="adj1" fmla="val 63833"/>
                <a:gd name="adj2" fmla="val -22292"/>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
          <p:nvSpPr>
            <p:cNvPr id="44041" name="Text Box 9">
              <a:extLst>
                <a:ext uri="{FF2B5EF4-FFF2-40B4-BE49-F238E27FC236}">
                  <a16:creationId xmlns:a16="http://schemas.microsoft.com/office/drawing/2014/main" id="{36C65FC6-7D79-4A21-B01E-6B3603657A0F}"/>
                </a:ext>
              </a:extLst>
            </p:cNvPr>
            <p:cNvSpPr txBox="1">
              <a:spLocks noChangeArrowheads="1"/>
            </p:cNvSpPr>
            <p:nvPr/>
          </p:nvSpPr>
          <p:spPr bwMode="auto">
            <a:xfrm>
              <a:off x="4224" y="2623"/>
              <a:ext cx="153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b="0">
                  <a:solidFill>
                    <a:srgbClr val="FF0000"/>
                  </a:solidFill>
                  <a:latin typeface="Arial" panose="020B0604020202020204" pitchFamily="34" charset="0"/>
                  <a:ea typeface="宋体" panose="02010600030101010101" pitchFamily="2" charset="-122"/>
                  <a:cs typeface="Arial" panose="020B0604020202020204" pitchFamily="34" charset="0"/>
                </a:rPr>
                <a:t>critical section</a:t>
              </a:r>
            </a:p>
          </p:txBody>
        </p:sp>
      </p:gr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a:extLst>
              <a:ext uri="{FF2B5EF4-FFF2-40B4-BE49-F238E27FC236}">
                <a16:creationId xmlns:a16="http://schemas.microsoft.com/office/drawing/2014/main" id="{579C8D0F-03A7-4DDE-BDD5-12FB09EE701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45059" name="Slide Number Placeholder 4">
            <a:extLst>
              <a:ext uri="{FF2B5EF4-FFF2-40B4-BE49-F238E27FC236}">
                <a16:creationId xmlns:a16="http://schemas.microsoft.com/office/drawing/2014/main" id="{7C3A6F5C-F312-4FA1-ACA7-5A52C2D53C3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574A5DF5-050C-456D-BC69-B325400FB626}" type="slidenum">
              <a:rPr lang="ar-SA" altLang="zh-CN" sz="1400" b="0">
                <a:solidFill>
                  <a:schemeClr val="tx1"/>
                </a:solidFill>
                <a:latin typeface="Arial" panose="020B0604020202020204" pitchFamily="34" charset="0"/>
              </a:rPr>
              <a:pPr/>
              <a:t>34</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45060" name="Picture 14" descr="magic">
            <a:extLst>
              <a:ext uri="{FF2B5EF4-FFF2-40B4-BE49-F238E27FC236}">
                <a16:creationId xmlns:a16="http://schemas.microsoft.com/office/drawing/2014/main" id="{80655BD2-B092-4262-9800-F52FA3D64A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Rectangle 2">
            <a:extLst>
              <a:ext uri="{FF2B5EF4-FFF2-40B4-BE49-F238E27FC236}">
                <a16:creationId xmlns:a16="http://schemas.microsoft.com/office/drawing/2014/main" id="{9E5C26BF-4497-4212-8FFB-3DCDFB9663DC}"/>
              </a:ext>
            </a:extLst>
          </p:cNvPr>
          <p:cNvSpPr>
            <a:spLocks noGrp="1" noChangeArrowheads="1"/>
          </p:cNvSpPr>
          <p:nvPr>
            <p:ph type="title"/>
          </p:nvPr>
        </p:nvSpPr>
        <p:spPr>
          <a:xfrm>
            <a:off x="714375" y="381000"/>
            <a:ext cx="7772400" cy="1143000"/>
          </a:xfrm>
        </p:spPr>
        <p:txBody>
          <a:bodyPr/>
          <a:lstStyle/>
          <a:p>
            <a:r>
              <a:rPr lang="en-US" altLang="zh-CN">
                <a:ea typeface="宋体" panose="02010600030101010101" pitchFamily="2" charset="-122"/>
              </a:rPr>
              <a:t>Mutual Exclusion</a:t>
            </a:r>
          </a:p>
        </p:txBody>
      </p:sp>
      <p:sp>
        <p:nvSpPr>
          <p:cNvPr id="45062" name="Rectangle 3">
            <a:extLst>
              <a:ext uri="{FF2B5EF4-FFF2-40B4-BE49-F238E27FC236}">
                <a16:creationId xmlns:a16="http://schemas.microsoft.com/office/drawing/2014/main" id="{50E671F5-C3EE-4D64-BDA6-D31C9E2F2F99}"/>
              </a:ext>
            </a:extLst>
          </p:cNvPr>
          <p:cNvSpPr>
            <a:spLocks noGrp="1" noChangeArrowheads="1"/>
          </p:cNvSpPr>
          <p:nvPr>
            <p:ph type="body" idx="1"/>
          </p:nvPr>
        </p:nvSpPr>
        <p:spPr>
          <a:xfrm>
            <a:off x="635000" y="1643063"/>
            <a:ext cx="8259763" cy="4154487"/>
          </a:xfrm>
        </p:spPr>
        <p:txBody>
          <a:bodyPr/>
          <a:lstStyle/>
          <a:p>
            <a:r>
              <a:rPr lang="en-US" altLang="zh-CN">
                <a:ea typeface="宋体" panose="02010600030101010101" pitchFamily="2" charset="-122"/>
              </a:rPr>
              <a:t>Let </a:t>
            </a:r>
            <a:r>
              <a:rPr lang="en-US" altLang="zh-CN">
                <a:solidFill>
                  <a:schemeClr val="tx1"/>
                </a:solidFill>
                <a:ea typeface="宋体" panose="02010600030101010101" pitchFamily="2" charset="-122"/>
              </a:rPr>
              <a:t>CS</a:t>
            </a:r>
            <a:r>
              <a:rPr lang="en-US" altLang="zh-CN" baseline="-25000">
                <a:solidFill>
                  <a:schemeClr val="tx1"/>
                </a:solidFill>
                <a:ea typeface="宋体" panose="02010600030101010101" pitchFamily="2" charset="-122"/>
              </a:rPr>
              <a:t>i</a:t>
            </a:r>
            <a:r>
              <a:rPr lang="en-US" altLang="zh-CN" baseline="30000">
                <a:solidFill>
                  <a:schemeClr val="tx1"/>
                </a:solidFill>
                <a:ea typeface="宋体" panose="02010600030101010101" pitchFamily="2" charset="-122"/>
              </a:rPr>
              <a:t>k</a:t>
            </a:r>
            <a:r>
              <a:rPr lang="en-US" altLang="zh-CN">
                <a:ea typeface="宋体" panose="02010600030101010101" pitchFamily="2" charset="-122"/>
              </a:rPr>
              <a:t>        be thread </a:t>
            </a:r>
            <a:r>
              <a:rPr lang="en-US" altLang="zh-CN">
                <a:solidFill>
                  <a:schemeClr val="tx1"/>
                </a:solidFill>
                <a:ea typeface="宋体" panose="02010600030101010101" pitchFamily="2" charset="-122"/>
              </a:rPr>
              <a:t>i</a:t>
            </a:r>
            <a:r>
              <a:rPr lang="en-US" altLang="zh-CN">
                <a:ea typeface="宋体" panose="02010600030101010101" pitchFamily="2" charset="-122"/>
              </a:rPr>
              <a:t>’s </a:t>
            </a:r>
            <a:r>
              <a:rPr lang="en-US" altLang="zh-CN">
                <a:solidFill>
                  <a:schemeClr val="tx1"/>
                </a:solidFill>
                <a:ea typeface="宋体" panose="02010600030101010101" pitchFamily="2" charset="-122"/>
              </a:rPr>
              <a:t>k</a:t>
            </a:r>
            <a:r>
              <a:rPr lang="en-US" altLang="zh-CN">
                <a:ea typeface="宋体" panose="02010600030101010101" pitchFamily="2" charset="-122"/>
              </a:rPr>
              <a:t>-th critical section execution</a:t>
            </a:r>
          </a:p>
        </p:txBody>
      </p:sp>
      <p:sp>
        <p:nvSpPr>
          <p:cNvPr id="45063" name="AutoShape 8">
            <a:extLst>
              <a:ext uri="{FF2B5EF4-FFF2-40B4-BE49-F238E27FC236}">
                <a16:creationId xmlns:a16="http://schemas.microsoft.com/office/drawing/2014/main" id="{D80A1661-5515-4E05-8796-4DF2B23A6571}"/>
              </a:ext>
            </a:extLst>
          </p:cNvPr>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b="0">
                <a:latin typeface="Arial" panose="020B0604020202020204" pitchFamily="34" charset="0"/>
                <a:ea typeface="宋体" panose="02010600030101010101" pitchFamily="2" charset="-122"/>
              </a:rPr>
              <a:t>  </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a:extLst>
              <a:ext uri="{FF2B5EF4-FFF2-40B4-BE49-F238E27FC236}">
                <a16:creationId xmlns:a16="http://schemas.microsoft.com/office/drawing/2014/main" id="{FED87721-8F62-4914-A454-E29EB6055C8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46083" name="Slide Number Placeholder 4">
            <a:extLst>
              <a:ext uri="{FF2B5EF4-FFF2-40B4-BE49-F238E27FC236}">
                <a16:creationId xmlns:a16="http://schemas.microsoft.com/office/drawing/2014/main" id="{FB64ED64-8828-4440-96A6-17B2270AF45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F471F32B-D0B5-4064-A9DF-ED3D31B14FBA}" type="slidenum">
              <a:rPr lang="ar-SA" altLang="zh-CN" sz="1400" b="0">
                <a:solidFill>
                  <a:schemeClr val="tx1"/>
                </a:solidFill>
                <a:latin typeface="Arial" panose="020B0604020202020204" pitchFamily="34" charset="0"/>
              </a:rPr>
              <a:pPr/>
              <a:t>35</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46084" name="Picture 14" descr="magic">
            <a:extLst>
              <a:ext uri="{FF2B5EF4-FFF2-40B4-BE49-F238E27FC236}">
                <a16:creationId xmlns:a16="http://schemas.microsoft.com/office/drawing/2014/main" id="{BEB339E9-1DA6-4CA3-A81B-D3B4A23355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Rectangle 2">
            <a:extLst>
              <a:ext uri="{FF2B5EF4-FFF2-40B4-BE49-F238E27FC236}">
                <a16:creationId xmlns:a16="http://schemas.microsoft.com/office/drawing/2014/main" id="{F2E9E641-B2BD-4979-93F0-9D2236B54690}"/>
              </a:ext>
            </a:extLst>
          </p:cNvPr>
          <p:cNvSpPr>
            <a:spLocks noGrp="1" noChangeArrowheads="1"/>
          </p:cNvSpPr>
          <p:nvPr>
            <p:ph type="title"/>
          </p:nvPr>
        </p:nvSpPr>
        <p:spPr>
          <a:xfrm>
            <a:off x="714375" y="381000"/>
            <a:ext cx="7772400" cy="1143000"/>
          </a:xfrm>
        </p:spPr>
        <p:txBody>
          <a:bodyPr/>
          <a:lstStyle/>
          <a:p>
            <a:r>
              <a:rPr lang="en-US" altLang="zh-CN">
                <a:ea typeface="宋体" panose="02010600030101010101" pitchFamily="2" charset="-122"/>
              </a:rPr>
              <a:t>Mutual Exclusion</a:t>
            </a:r>
          </a:p>
        </p:txBody>
      </p:sp>
      <p:sp>
        <p:nvSpPr>
          <p:cNvPr id="46086" name="Rectangle 3">
            <a:extLst>
              <a:ext uri="{FF2B5EF4-FFF2-40B4-BE49-F238E27FC236}">
                <a16:creationId xmlns:a16="http://schemas.microsoft.com/office/drawing/2014/main" id="{05212A15-68CE-4CBA-8050-E792F3FF5FE3}"/>
              </a:ext>
            </a:extLst>
          </p:cNvPr>
          <p:cNvSpPr>
            <a:spLocks noGrp="1" noChangeArrowheads="1"/>
          </p:cNvSpPr>
          <p:nvPr>
            <p:ph type="body" idx="1"/>
          </p:nvPr>
        </p:nvSpPr>
        <p:spPr>
          <a:xfrm>
            <a:off x="635000" y="1643063"/>
            <a:ext cx="8259763" cy="4154487"/>
          </a:xfrm>
        </p:spPr>
        <p:txBody>
          <a:bodyPr/>
          <a:lstStyle/>
          <a:p>
            <a:r>
              <a:rPr lang="en-US" altLang="zh-CN">
                <a:ea typeface="宋体" panose="02010600030101010101" pitchFamily="2" charset="-122"/>
              </a:rPr>
              <a:t>Let </a:t>
            </a:r>
            <a:r>
              <a:rPr lang="en-US" altLang="zh-CN">
                <a:solidFill>
                  <a:schemeClr val="tx1"/>
                </a:solidFill>
                <a:ea typeface="宋体" panose="02010600030101010101" pitchFamily="2" charset="-122"/>
              </a:rPr>
              <a:t>CS</a:t>
            </a:r>
            <a:r>
              <a:rPr lang="en-US" altLang="zh-CN" baseline="-25000">
                <a:solidFill>
                  <a:schemeClr val="tx1"/>
                </a:solidFill>
                <a:ea typeface="宋体" panose="02010600030101010101" pitchFamily="2" charset="-122"/>
              </a:rPr>
              <a:t>i</a:t>
            </a:r>
            <a:r>
              <a:rPr lang="en-US" altLang="zh-CN" baseline="30000">
                <a:solidFill>
                  <a:schemeClr val="tx1"/>
                </a:solidFill>
                <a:ea typeface="宋体" panose="02010600030101010101" pitchFamily="2" charset="-122"/>
              </a:rPr>
              <a:t>k</a:t>
            </a:r>
            <a:r>
              <a:rPr lang="en-US" altLang="zh-CN">
                <a:ea typeface="宋体" panose="02010600030101010101" pitchFamily="2" charset="-122"/>
              </a:rPr>
              <a:t>        be thread </a:t>
            </a:r>
            <a:r>
              <a:rPr lang="en-US" altLang="zh-CN">
                <a:solidFill>
                  <a:schemeClr val="tx1"/>
                </a:solidFill>
                <a:ea typeface="宋体" panose="02010600030101010101" pitchFamily="2" charset="-122"/>
              </a:rPr>
              <a:t>i</a:t>
            </a:r>
            <a:r>
              <a:rPr lang="en-US" altLang="zh-CN">
                <a:ea typeface="宋体" panose="02010600030101010101" pitchFamily="2" charset="-122"/>
              </a:rPr>
              <a:t>’s </a:t>
            </a:r>
            <a:r>
              <a:rPr lang="en-US" altLang="zh-CN">
                <a:solidFill>
                  <a:schemeClr val="tx1"/>
                </a:solidFill>
                <a:ea typeface="宋体" panose="02010600030101010101" pitchFamily="2" charset="-122"/>
              </a:rPr>
              <a:t>k</a:t>
            </a:r>
            <a:r>
              <a:rPr lang="en-US" altLang="zh-CN">
                <a:ea typeface="宋体" panose="02010600030101010101" pitchFamily="2" charset="-122"/>
              </a:rPr>
              <a:t>-th critical section execution</a:t>
            </a:r>
          </a:p>
          <a:p>
            <a:r>
              <a:rPr lang="en-US" altLang="zh-CN">
                <a:ea typeface="宋体" panose="02010600030101010101" pitchFamily="2" charset="-122"/>
              </a:rPr>
              <a:t>And </a:t>
            </a:r>
            <a:r>
              <a:rPr lang="en-US" altLang="zh-CN">
                <a:solidFill>
                  <a:schemeClr val="tx1"/>
                </a:solidFill>
                <a:ea typeface="宋体" panose="02010600030101010101" pitchFamily="2" charset="-122"/>
              </a:rPr>
              <a:t>CS</a:t>
            </a:r>
            <a:r>
              <a:rPr lang="en-US" altLang="zh-CN" baseline="-25000">
                <a:solidFill>
                  <a:schemeClr val="tx1"/>
                </a:solidFill>
                <a:ea typeface="宋体" panose="02010600030101010101" pitchFamily="2" charset="-122"/>
              </a:rPr>
              <a:t>j</a:t>
            </a:r>
            <a:r>
              <a:rPr lang="en-US" altLang="zh-CN" baseline="30000">
                <a:solidFill>
                  <a:schemeClr val="tx1"/>
                </a:solidFill>
                <a:ea typeface="宋体" panose="02010600030101010101" pitchFamily="2" charset="-122"/>
              </a:rPr>
              <a:t>m</a:t>
            </a:r>
            <a:r>
              <a:rPr lang="en-US" altLang="zh-CN">
                <a:ea typeface="宋体" panose="02010600030101010101" pitchFamily="2" charset="-122"/>
              </a:rPr>
              <a:t>        be thread </a:t>
            </a:r>
            <a:r>
              <a:rPr lang="en-US" altLang="zh-CN">
                <a:solidFill>
                  <a:schemeClr val="tx1"/>
                </a:solidFill>
                <a:ea typeface="宋体" panose="02010600030101010101" pitchFamily="2" charset="-122"/>
              </a:rPr>
              <a:t>j</a:t>
            </a:r>
            <a:r>
              <a:rPr lang="en-US" altLang="zh-CN">
                <a:ea typeface="宋体" panose="02010600030101010101" pitchFamily="2" charset="-122"/>
              </a:rPr>
              <a:t>’s </a:t>
            </a:r>
            <a:r>
              <a:rPr lang="en-US" altLang="zh-CN">
                <a:solidFill>
                  <a:schemeClr val="tx1"/>
                </a:solidFill>
                <a:ea typeface="宋体" panose="02010600030101010101" pitchFamily="2" charset="-122"/>
              </a:rPr>
              <a:t>m</a:t>
            </a:r>
            <a:r>
              <a:rPr lang="en-US" altLang="zh-CN">
                <a:ea typeface="宋体" panose="02010600030101010101" pitchFamily="2" charset="-122"/>
              </a:rPr>
              <a:t>-th critical section execution</a:t>
            </a:r>
          </a:p>
        </p:txBody>
      </p:sp>
      <p:sp>
        <p:nvSpPr>
          <p:cNvPr id="46087" name="AutoShape 8">
            <a:extLst>
              <a:ext uri="{FF2B5EF4-FFF2-40B4-BE49-F238E27FC236}">
                <a16:creationId xmlns:a16="http://schemas.microsoft.com/office/drawing/2014/main" id="{B1395553-3E6D-4CE7-BBEB-1E80D7CD2CD0}"/>
              </a:ext>
            </a:extLst>
          </p:cNvPr>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b="0">
                <a:latin typeface="Arial" panose="020B0604020202020204" pitchFamily="34" charset="0"/>
                <a:ea typeface="宋体" panose="02010600030101010101" pitchFamily="2" charset="-122"/>
              </a:rPr>
              <a:t>  </a:t>
            </a:r>
          </a:p>
        </p:txBody>
      </p:sp>
      <p:sp>
        <p:nvSpPr>
          <p:cNvPr id="46088" name="AutoShape 9">
            <a:extLst>
              <a:ext uri="{FF2B5EF4-FFF2-40B4-BE49-F238E27FC236}">
                <a16:creationId xmlns:a16="http://schemas.microsoft.com/office/drawing/2014/main" id="{B884AE05-2BEF-4A9B-824A-3B95FD679A94}"/>
              </a:ext>
            </a:extLst>
          </p:cNvPr>
          <p:cNvSpPr>
            <a:spLocks noChangeArrowheads="1"/>
          </p:cNvSpPr>
          <p:nvPr/>
        </p:nvSpPr>
        <p:spPr bwMode="auto">
          <a:xfrm rot="10800000">
            <a:off x="2957513" y="2862263"/>
            <a:ext cx="484187" cy="293687"/>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a:extLst>
              <a:ext uri="{FF2B5EF4-FFF2-40B4-BE49-F238E27FC236}">
                <a16:creationId xmlns:a16="http://schemas.microsoft.com/office/drawing/2014/main" id="{00B8C9CB-04AE-4631-99E7-7AE423C1B88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47107" name="Slide Number Placeholder 4">
            <a:extLst>
              <a:ext uri="{FF2B5EF4-FFF2-40B4-BE49-F238E27FC236}">
                <a16:creationId xmlns:a16="http://schemas.microsoft.com/office/drawing/2014/main" id="{1ED2233B-5FD4-44F7-A4D5-7CA5D222587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A52B23BE-DC2F-456F-9E11-51DDD9DE7FED}" type="slidenum">
              <a:rPr lang="ar-SA" altLang="zh-CN" sz="1400" b="0">
                <a:solidFill>
                  <a:schemeClr val="tx1"/>
                </a:solidFill>
                <a:latin typeface="Arial" panose="020B0604020202020204" pitchFamily="34" charset="0"/>
              </a:rPr>
              <a:pPr/>
              <a:t>36</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47108" name="Picture 14" descr="magic">
            <a:extLst>
              <a:ext uri="{FF2B5EF4-FFF2-40B4-BE49-F238E27FC236}">
                <a16:creationId xmlns:a16="http://schemas.microsoft.com/office/drawing/2014/main" id="{2436A7C5-C69A-4CD1-85ED-58AC60730F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Rectangle 2">
            <a:extLst>
              <a:ext uri="{FF2B5EF4-FFF2-40B4-BE49-F238E27FC236}">
                <a16:creationId xmlns:a16="http://schemas.microsoft.com/office/drawing/2014/main" id="{2959E3DA-B7F2-49FD-AA0E-6BECB095DB68}"/>
              </a:ext>
            </a:extLst>
          </p:cNvPr>
          <p:cNvSpPr>
            <a:spLocks noGrp="1" noChangeArrowheads="1"/>
          </p:cNvSpPr>
          <p:nvPr>
            <p:ph type="title"/>
          </p:nvPr>
        </p:nvSpPr>
        <p:spPr>
          <a:xfrm>
            <a:off x="714375" y="381000"/>
            <a:ext cx="7772400" cy="1143000"/>
          </a:xfrm>
        </p:spPr>
        <p:txBody>
          <a:bodyPr/>
          <a:lstStyle/>
          <a:p>
            <a:r>
              <a:rPr lang="en-US" altLang="zh-CN">
                <a:ea typeface="宋体" panose="02010600030101010101" pitchFamily="2" charset="-122"/>
              </a:rPr>
              <a:t>Mutual Exclusion</a:t>
            </a:r>
          </a:p>
        </p:txBody>
      </p:sp>
      <p:sp>
        <p:nvSpPr>
          <p:cNvPr id="47110" name="Rectangle 3">
            <a:extLst>
              <a:ext uri="{FF2B5EF4-FFF2-40B4-BE49-F238E27FC236}">
                <a16:creationId xmlns:a16="http://schemas.microsoft.com/office/drawing/2014/main" id="{D2E1E9E4-6931-43E1-960F-B3FFD197605F}"/>
              </a:ext>
            </a:extLst>
          </p:cNvPr>
          <p:cNvSpPr>
            <a:spLocks noGrp="1" noChangeArrowheads="1"/>
          </p:cNvSpPr>
          <p:nvPr>
            <p:ph type="body" idx="1"/>
          </p:nvPr>
        </p:nvSpPr>
        <p:spPr>
          <a:xfrm>
            <a:off x="635000" y="1643063"/>
            <a:ext cx="8259763" cy="4154487"/>
          </a:xfrm>
        </p:spPr>
        <p:txBody>
          <a:bodyPr/>
          <a:lstStyle/>
          <a:p>
            <a:r>
              <a:rPr lang="en-US" altLang="zh-CN">
                <a:ea typeface="宋体" panose="02010600030101010101" pitchFamily="2" charset="-122"/>
              </a:rPr>
              <a:t>Let </a:t>
            </a:r>
            <a:r>
              <a:rPr lang="en-US" altLang="zh-CN">
                <a:solidFill>
                  <a:schemeClr val="tx1"/>
                </a:solidFill>
                <a:ea typeface="宋体" panose="02010600030101010101" pitchFamily="2" charset="-122"/>
              </a:rPr>
              <a:t>CS</a:t>
            </a:r>
            <a:r>
              <a:rPr lang="en-US" altLang="zh-CN" baseline="-25000">
                <a:solidFill>
                  <a:schemeClr val="tx1"/>
                </a:solidFill>
                <a:ea typeface="宋体" panose="02010600030101010101" pitchFamily="2" charset="-122"/>
              </a:rPr>
              <a:t>i</a:t>
            </a:r>
            <a:r>
              <a:rPr lang="en-US" altLang="zh-CN" baseline="30000">
                <a:solidFill>
                  <a:schemeClr val="tx1"/>
                </a:solidFill>
                <a:ea typeface="宋体" panose="02010600030101010101" pitchFamily="2" charset="-122"/>
              </a:rPr>
              <a:t>k</a:t>
            </a:r>
            <a:r>
              <a:rPr lang="en-US" altLang="zh-CN">
                <a:ea typeface="宋体" panose="02010600030101010101" pitchFamily="2" charset="-122"/>
              </a:rPr>
              <a:t>        be thread </a:t>
            </a:r>
            <a:r>
              <a:rPr lang="en-US" altLang="zh-CN">
                <a:solidFill>
                  <a:schemeClr val="tx1"/>
                </a:solidFill>
                <a:ea typeface="宋体" panose="02010600030101010101" pitchFamily="2" charset="-122"/>
              </a:rPr>
              <a:t>i</a:t>
            </a:r>
            <a:r>
              <a:rPr lang="en-US" altLang="zh-CN">
                <a:ea typeface="宋体" panose="02010600030101010101" pitchFamily="2" charset="-122"/>
              </a:rPr>
              <a:t>’s </a:t>
            </a:r>
            <a:r>
              <a:rPr lang="en-US" altLang="zh-CN">
                <a:solidFill>
                  <a:schemeClr val="tx1"/>
                </a:solidFill>
                <a:ea typeface="宋体" panose="02010600030101010101" pitchFamily="2" charset="-122"/>
              </a:rPr>
              <a:t>k</a:t>
            </a:r>
            <a:r>
              <a:rPr lang="en-US" altLang="zh-CN">
                <a:ea typeface="宋体" panose="02010600030101010101" pitchFamily="2" charset="-122"/>
              </a:rPr>
              <a:t>-th critical section execution</a:t>
            </a:r>
          </a:p>
          <a:p>
            <a:r>
              <a:rPr lang="en-US" altLang="zh-CN">
                <a:ea typeface="宋体" panose="02010600030101010101" pitchFamily="2" charset="-122"/>
              </a:rPr>
              <a:t>And </a:t>
            </a:r>
            <a:r>
              <a:rPr lang="en-US" altLang="zh-CN">
                <a:solidFill>
                  <a:schemeClr val="tx1"/>
                </a:solidFill>
                <a:ea typeface="宋体" panose="02010600030101010101" pitchFamily="2" charset="-122"/>
              </a:rPr>
              <a:t>CS</a:t>
            </a:r>
            <a:r>
              <a:rPr lang="en-US" altLang="zh-CN" baseline="-25000">
                <a:solidFill>
                  <a:schemeClr val="tx1"/>
                </a:solidFill>
                <a:ea typeface="宋体" panose="02010600030101010101" pitchFamily="2" charset="-122"/>
              </a:rPr>
              <a:t>j</a:t>
            </a:r>
            <a:r>
              <a:rPr lang="en-US" altLang="zh-CN" baseline="30000">
                <a:solidFill>
                  <a:schemeClr val="tx1"/>
                </a:solidFill>
                <a:ea typeface="宋体" panose="02010600030101010101" pitchFamily="2" charset="-122"/>
              </a:rPr>
              <a:t>m</a:t>
            </a:r>
            <a:r>
              <a:rPr lang="en-US" altLang="zh-CN">
                <a:ea typeface="宋体" panose="02010600030101010101" pitchFamily="2" charset="-122"/>
              </a:rPr>
              <a:t>        be </a:t>
            </a:r>
            <a:r>
              <a:rPr lang="en-US" altLang="zh-CN">
                <a:solidFill>
                  <a:schemeClr val="tx1"/>
                </a:solidFill>
                <a:ea typeface="宋体" panose="02010600030101010101" pitchFamily="2" charset="-122"/>
              </a:rPr>
              <a:t>j</a:t>
            </a:r>
            <a:r>
              <a:rPr lang="en-US" altLang="zh-CN">
                <a:ea typeface="宋体" panose="02010600030101010101" pitchFamily="2" charset="-122"/>
              </a:rPr>
              <a:t>’s </a:t>
            </a:r>
            <a:r>
              <a:rPr lang="en-US" altLang="zh-CN">
                <a:solidFill>
                  <a:schemeClr val="tx1"/>
                </a:solidFill>
                <a:ea typeface="宋体" panose="02010600030101010101" pitchFamily="2" charset="-122"/>
              </a:rPr>
              <a:t>m</a:t>
            </a:r>
            <a:r>
              <a:rPr lang="en-US" altLang="zh-CN">
                <a:ea typeface="宋体" panose="02010600030101010101" pitchFamily="2" charset="-122"/>
              </a:rPr>
              <a:t>-th execution</a:t>
            </a:r>
          </a:p>
          <a:p>
            <a:r>
              <a:rPr lang="en-US" altLang="zh-CN">
                <a:ea typeface="宋体" panose="02010600030101010101" pitchFamily="2" charset="-122"/>
              </a:rPr>
              <a:t>Then either</a:t>
            </a:r>
          </a:p>
          <a:p>
            <a:pPr lvl="1"/>
            <a:r>
              <a:rPr lang="en-US" altLang="zh-CN">
                <a:ea typeface="宋体" panose="02010600030101010101" pitchFamily="2" charset="-122"/>
              </a:rPr>
              <a:t>            or</a:t>
            </a:r>
          </a:p>
        </p:txBody>
      </p:sp>
      <p:grpSp>
        <p:nvGrpSpPr>
          <p:cNvPr id="47111" name="Group 4">
            <a:extLst>
              <a:ext uri="{FF2B5EF4-FFF2-40B4-BE49-F238E27FC236}">
                <a16:creationId xmlns:a16="http://schemas.microsoft.com/office/drawing/2014/main" id="{7423A6A3-C710-4864-95C6-060FCA67A9A3}"/>
              </a:ext>
            </a:extLst>
          </p:cNvPr>
          <p:cNvGrpSpPr>
            <a:grpSpLocks/>
          </p:cNvGrpSpPr>
          <p:nvPr/>
        </p:nvGrpSpPr>
        <p:grpSpPr bwMode="auto">
          <a:xfrm>
            <a:off x="1414463" y="4014788"/>
            <a:ext cx="1122362" cy="304800"/>
            <a:chOff x="951" y="2315"/>
            <a:chExt cx="707" cy="192"/>
          </a:xfrm>
        </p:grpSpPr>
        <p:sp>
          <p:nvSpPr>
            <p:cNvPr id="47117" name="AutoShape 5">
              <a:extLst>
                <a:ext uri="{FF2B5EF4-FFF2-40B4-BE49-F238E27FC236}">
                  <a16:creationId xmlns:a16="http://schemas.microsoft.com/office/drawing/2014/main" id="{E5DFB13B-3E8B-464D-9858-B82250547A84}"/>
                </a:ext>
              </a:extLst>
            </p:cNvPr>
            <p:cNvSpPr>
              <a:spLocks noChangeArrowheads="1"/>
            </p:cNvSpPr>
            <p:nvPr/>
          </p:nvSpPr>
          <p:spPr bwMode="auto">
            <a:xfrm rot="10800000">
              <a:off x="951" y="2315"/>
              <a:ext cx="306" cy="185"/>
            </a:xfrm>
            <a:prstGeom prst="leftRightArrow">
              <a:avLst>
                <a:gd name="adj1" fmla="val 50000"/>
                <a:gd name="adj2" fmla="val 33081"/>
              </a:avLst>
            </a:prstGeom>
            <a:solidFill>
              <a:srgbClr val="FFFF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47118" name="AutoShape 6">
              <a:extLst>
                <a:ext uri="{FF2B5EF4-FFF2-40B4-BE49-F238E27FC236}">
                  <a16:creationId xmlns:a16="http://schemas.microsoft.com/office/drawing/2014/main" id="{8525C5D0-8A7F-4F64-B2F5-38E0CCA1B38D}"/>
                </a:ext>
              </a:extLst>
            </p:cNvPr>
            <p:cNvSpPr>
              <a:spLocks noChangeArrowheads="1"/>
            </p:cNvSpPr>
            <p:nvPr/>
          </p:nvSpPr>
          <p:spPr bwMode="auto">
            <a:xfrm rot="10800000">
              <a:off x="1353" y="2322"/>
              <a:ext cx="305" cy="185"/>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grpSp>
      <p:sp>
        <p:nvSpPr>
          <p:cNvPr id="47112" name="AutoShape 8">
            <a:extLst>
              <a:ext uri="{FF2B5EF4-FFF2-40B4-BE49-F238E27FC236}">
                <a16:creationId xmlns:a16="http://schemas.microsoft.com/office/drawing/2014/main" id="{8289980F-AC53-43F9-9BDB-7FCFC6A529D9}"/>
              </a:ext>
            </a:extLst>
          </p:cNvPr>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b="0">
                <a:latin typeface="Arial" panose="020B0604020202020204" pitchFamily="34" charset="0"/>
                <a:ea typeface="宋体" panose="02010600030101010101" pitchFamily="2" charset="-122"/>
              </a:rPr>
              <a:t>  </a:t>
            </a:r>
          </a:p>
        </p:txBody>
      </p:sp>
      <p:sp>
        <p:nvSpPr>
          <p:cNvPr id="47113" name="AutoShape 9">
            <a:extLst>
              <a:ext uri="{FF2B5EF4-FFF2-40B4-BE49-F238E27FC236}">
                <a16:creationId xmlns:a16="http://schemas.microsoft.com/office/drawing/2014/main" id="{152BA283-3F81-4316-8123-7F3F040B008E}"/>
              </a:ext>
            </a:extLst>
          </p:cNvPr>
          <p:cNvSpPr>
            <a:spLocks noChangeArrowheads="1"/>
          </p:cNvSpPr>
          <p:nvPr/>
        </p:nvSpPr>
        <p:spPr bwMode="auto">
          <a:xfrm rot="10800000">
            <a:off x="2957513" y="2862263"/>
            <a:ext cx="484187" cy="293687"/>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grpSp>
        <p:nvGrpSpPr>
          <p:cNvPr id="47114" name="Group 10">
            <a:extLst>
              <a:ext uri="{FF2B5EF4-FFF2-40B4-BE49-F238E27FC236}">
                <a16:creationId xmlns:a16="http://schemas.microsoft.com/office/drawing/2014/main" id="{70B863DA-BE75-4869-BC15-DBEA8E3ECE58}"/>
              </a:ext>
            </a:extLst>
          </p:cNvPr>
          <p:cNvGrpSpPr>
            <a:grpSpLocks/>
          </p:cNvGrpSpPr>
          <p:nvPr/>
        </p:nvGrpSpPr>
        <p:grpSpPr bwMode="auto">
          <a:xfrm>
            <a:off x="3130550" y="4016375"/>
            <a:ext cx="1122363" cy="304800"/>
            <a:chOff x="951" y="2315"/>
            <a:chExt cx="707" cy="192"/>
          </a:xfrm>
        </p:grpSpPr>
        <p:sp>
          <p:nvSpPr>
            <p:cNvPr id="47115" name="AutoShape 11">
              <a:extLst>
                <a:ext uri="{FF2B5EF4-FFF2-40B4-BE49-F238E27FC236}">
                  <a16:creationId xmlns:a16="http://schemas.microsoft.com/office/drawing/2014/main" id="{C6FCA88B-DE4F-40AB-8BBB-858419B90AFB}"/>
                </a:ext>
              </a:extLst>
            </p:cNvPr>
            <p:cNvSpPr>
              <a:spLocks noChangeArrowheads="1"/>
            </p:cNvSpPr>
            <p:nvPr/>
          </p:nvSpPr>
          <p:spPr bwMode="auto">
            <a:xfrm rot="10800000">
              <a:off x="951" y="2315"/>
              <a:ext cx="306" cy="185"/>
            </a:xfrm>
            <a:prstGeom prst="leftRightArrow">
              <a:avLst>
                <a:gd name="adj1" fmla="val 50000"/>
                <a:gd name="adj2" fmla="val 33081"/>
              </a:avLst>
            </a:prstGeom>
            <a:solidFill>
              <a:srgbClr val="008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47116" name="AutoShape 12">
              <a:extLst>
                <a:ext uri="{FF2B5EF4-FFF2-40B4-BE49-F238E27FC236}">
                  <a16:creationId xmlns:a16="http://schemas.microsoft.com/office/drawing/2014/main" id="{1D2DC6C8-0E83-4F0F-89CC-6FDEE9F8EE03}"/>
                </a:ext>
              </a:extLst>
            </p:cNvPr>
            <p:cNvSpPr>
              <a:spLocks noChangeArrowheads="1"/>
            </p:cNvSpPr>
            <p:nvPr/>
          </p:nvSpPr>
          <p:spPr bwMode="auto">
            <a:xfrm rot="10800000">
              <a:off x="1353" y="2322"/>
              <a:ext cx="305" cy="185"/>
            </a:xfrm>
            <a:prstGeom prst="leftRightArrow">
              <a:avLst>
                <a:gd name="adj1" fmla="val 50000"/>
                <a:gd name="adj2" fmla="val 32973"/>
              </a:avLst>
            </a:prstGeom>
            <a:solidFill>
              <a:srgbClr val="FFFF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gr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a:extLst>
              <a:ext uri="{FF2B5EF4-FFF2-40B4-BE49-F238E27FC236}">
                <a16:creationId xmlns:a16="http://schemas.microsoft.com/office/drawing/2014/main" id="{802EF96F-9E1D-4521-94F1-1C5DBB9744C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48131" name="Slide Number Placeholder 4">
            <a:extLst>
              <a:ext uri="{FF2B5EF4-FFF2-40B4-BE49-F238E27FC236}">
                <a16:creationId xmlns:a16="http://schemas.microsoft.com/office/drawing/2014/main" id="{07AE944F-12DA-4048-9B74-994ABE297DA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C877CD97-5564-4531-B2D8-BC41E36C2A1C}" type="slidenum">
              <a:rPr lang="ar-SA" altLang="zh-CN" sz="1400" b="0">
                <a:solidFill>
                  <a:schemeClr val="tx1"/>
                </a:solidFill>
                <a:latin typeface="Arial" panose="020B0604020202020204" pitchFamily="34" charset="0"/>
              </a:rPr>
              <a:pPr/>
              <a:t>37</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48132" name="Picture 2" descr="magic">
            <a:extLst>
              <a:ext uri="{FF2B5EF4-FFF2-40B4-BE49-F238E27FC236}">
                <a16:creationId xmlns:a16="http://schemas.microsoft.com/office/drawing/2014/main" id="{2A26CFCE-B778-4F5A-AEF5-5EBF8D216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Rectangle 3">
            <a:extLst>
              <a:ext uri="{FF2B5EF4-FFF2-40B4-BE49-F238E27FC236}">
                <a16:creationId xmlns:a16="http://schemas.microsoft.com/office/drawing/2014/main" id="{7CDAF8EC-9BF7-427B-8528-BD4ACFFE045B}"/>
              </a:ext>
            </a:extLst>
          </p:cNvPr>
          <p:cNvSpPr>
            <a:spLocks noGrp="1" noChangeArrowheads="1"/>
          </p:cNvSpPr>
          <p:nvPr>
            <p:ph type="title"/>
          </p:nvPr>
        </p:nvSpPr>
        <p:spPr>
          <a:xfrm>
            <a:off x="714375" y="381000"/>
            <a:ext cx="7772400" cy="1143000"/>
          </a:xfrm>
        </p:spPr>
        <p:txBody>
          <a:bodyPr/>
          <a:lstStyle/>
          <a:p>
            <a:r>
              <a:rPr lang="en-US" altLang="zh-CN">
                <a:ea typeface="宋体" panose="02010600030101010101" pitchFamily="2" charset="-122"/>
              </a:rPr>
              <a:t>Mutual Exclusion</a:t>
            </a:r>
          </a:p>
        </p:txBody>
      </p:sp>
      <p:sp>
        <p:nvSpPr>
          <p:cNvPr id="48134" name="Rectangle 4">
            <a:extLst>
              <a:ext uri="{FF2B5EF4-FFF2-40B4-BE49-F238E27FC236}">
                <a16:creationId xmlns:a16="http://schemas.microsoft.com/office/drawing/2014/main" id="{6C3FF956-2014-4649-B621-CCF376030421}"/>
              </a:ext>
            </a:extLst>
          </p:cNvPr>
          <p:cNvSpPr>
            <a:spLocks noGrp="1" noChangeArrowheads="1"/>
          </p:cNvSpPr>
          <p:nvPr>
            <p:ph type="body" idx="1"/>
          </p:nvPr>
        </p:nvSpPr>
        <p:spPr>
          <a:xfrm>
            <a:off x="635000" y="1643063"/>
            <a:ext cx="8259763" cy="4154487"/>
          </a:xfrm>
        </p:spPr>
        <p:txBody>
          <a:bodyPr/>
          <a:lstStyle/>
          <a:p>
            <a:r>
              <a:rPr lang="en-US" altLang="zh-CN">
                <a:ea typeface="宋体" panose="02010600030101010101" pitchFamily="2" charset="-122"/>
              </a:rPr>
              <a:t>Let </a:t>
            </a:r>
            <a:r>
              <a:rPr lang="en-US" altLang="zh-CN">
                <a:solidFill>
                  <a:schemeClr val="tx1"/>
                </a:solidFill>
                <a:ea typeface="宋体" panose="02010600030101010101" pitchFamily="2" charset="-122"/>
              </a:rPr>
              <a:t>CS</a:t>
            </a:r>
            <a:r>
              <a:rPr lang="en-US" altLang="zh-CN" baseline="-25000">
                <a:solidFill>
                  <a:schemeClr val="tx1"/>
                </a:solidFill>
                <a:ea typeface="宋体" panose="02010600030101010101" pitchFamily="2" charset="-122"/>
              </a:rPr>
              <a:t>i</a:t>
            </a:r>
            <a:r>
              <a:rPr lang="en-US" altLang="zh-CN" baseline="30000">
                <a:solidFill>
                  <a:schemeClr val="tx1"/>
                </a:solidFill>
                <a:ea typeface="宋体" panose="02010600030101010101" pitchFamily="2" charset="-122"/>
              </a:rPr>
              <a:t>k</a:t>
            </a:r>
            <a:r>
              <a:rPr lang="en-US" altLang="zh-CN">
                <a:ea typeface="宋体" panose="02010600030101010101" pitchFamily="2" charset="-122"/>
              </a:rPr>
              <a:t>        be thread </a:t>
            </a:r>
            <a:r>
              <a:rPr lang="en-US" altLang="zh-CN">
                <a:solidFill>
                  <a:schemeClr val="tx1"/>
                </a:solidFill>
                <a:ea typeface="宋体" panose="02010600030101010101" pitchFamily="2" charset="-122"/>
              </a:rPr>
              <a:t>i</a:t>
            </a:r>
            <a:r>
              <a:rPr lang="en-US" altLang="zh-CN">
                <a:ea typeface="宋体" panose="02010600030101010101" pitchFamily="2" charset="-122"/>
              </a:rPr>
              <a:t>’s </a:t>
            </a:r>
            <a:r>
              <a:rPr lang="en-US" altLang="zh-CN">
                <a:solidFill>
                  <a:schemeClr val="tx1"/>
                </a:solidFill>
                <a:ea typeface="宋体" panose="02010600030101010101" pitchFamily="2" charset="-122"/>
              </a:rPr>
              <a:t>k</a:t>
            </a:r>
            <a:r>
              <a:rPr lang="en-US" altLang="zh-CN">
                <a:ea typeface="宋体" panose="02010600030101010101" pitchFamily="2" charset="-122"/>
              </a:rPr>
              <a:t>-th critical section execution</a:t>
            </a:r>
          </a:p>
          <a:p>
            <a:r>
              <a:rPr lang="en-US" altLang="zh-CN">
                <a:ea typeface="宋体" panose="02010600030101010101" pitchFamily="2" charset="-122"/>
              </a:rPr>
              <a:t>And </a:t>
            </a:r>
            <a:r>
              <a:rPr lang="en-US" altLang="zh-CN">
                <a:solidFill>
                  <a:schemeClr val="tx1"/>
                </a:solidFill>
                <a:ea typeface="宋体" panose="02010600030101010101" pitchFamily="2" charset="-122"/>
              </a:rPr>
              <a:t>CS</a:t>
            </a:r>
            <a:r>
              <a:rPr lang="en-US" altLang="zh-CN" baseline="-25000">
                <a:solidFill>
                  <a:schemeClr val="tx1"/>
                </a:solidFill>
                <a:ea typeface="宋体" panose="02010600030101010101" pitchFamily="2" charset="-122"/>
              </a:rPr>
              <a:t>j</a:t>
            </a:r>
            <a:r>
              <a:rPr lang="en-US" altLang="zh-CN" baseline="30000">
                <a:solidFill>
                  <a:schemeClr val="tx1"/>
                </a:solidFill>
                <a:ea typeface="宋体" panose="02010600030101010101" pitchFamily="2" charset="-122"/>
              </a:rPr>
              <a:t>m</a:t>
            </a:r>
            <a:r>
              <a:rPr lang="en-US" altLang="zh-CN">
                <a:ea typeface="宋体" panose="02010600030101010101" pitchFamily="2" charset="-122"/>
              </a:rPr>
              <a:t>        be </a:t>
            </a:r>
            <a:r>
              <a:rPr lang="en-US" altLang="zh-CN">
                <a:solidFill>
                  <a:schemeClr val="tx1"/>
                </a:solidFill>
                <a:ea typeface="宋体" panose="02010600030101010101" pitchFamily="2" charset="-122"/>
              </a:rPr>
              <a:t>j</a:t>
            </a:r>
            <a:r>
              <a:rPr lang="en-US" altLang="zh-CN">
                <a:ea typeface="宋体" panose="02010600030101010101" pitchFamily="2" charset="-122"/>
              </a:rPr>
              <a:t>’s </a:t>
            </a:r>
            <a:r>
              <a:rPr lang="en-US" altLang="zh-CN">
                <a:solidFill>
                  <a:schemeClr val="tx1"/>
                </a:solidFill>
                <a:ea typeface="宋体" panose="02010600030101010101" pitchFamily="2" charset="-122"/>
              </a:rPr>
              <a:t>m</a:t>
            </a:r>
            <a:r>
              <a:rPr lang="en-US" altLang="zh-CN">
                <a:ea typeface="宋体" panose="02010600030101010101" pitchFamily="2" charset="-122"/>
              </a:rPr>
              <a:t>-th execution</a:t>
            </a:r>
          </a:p>
          <a:p>
            <a:r>
              <a:rPr lang="en-US" altLang="zh-CN">
                <a:ea typeface="宋体" panose="02010600030101010101" pitchFamily="2" charset="-122"/>
              </a:rPr>
              <a:t>Then either</a:t>
            </a:r>
          </a:p>
          <a:p>
            <a:pPr lvl="1"/>
            <a:r>
              <a:rPr lang="en-US" altLang="zh-CN">
                <a:ea typeface="宋体" panose="02010600030101010101" pitchFamily="2" charset="-122"/>
              </a:rPr>
              <a:t>            or</a:t>
            </a:r>
          </a:p>
        </p:txBody>
      </p:sp>
      <p:grpSp>
        <p:nvGrpSpPr>
          <p:cNvPr id="48135" name="Group 5">
            <a:extLst>
              <a:ext uri="{FF2B5EF4-FFF2-40B4-BE49-F238E27FC236}">
                <a16:creationId xmlns:a16="http://schemas.microsoft.com/office/drawing/2014/main" id="{F4E78D48-AB4E-4681-B134-B583F00A4169}"/>
              </a:ext>
            </a:extLst>
          </p:cNvPr>
          <p:cNvGrpSpPr>
            <a:grpSpLocks/>
          </p:cNvGrpSpPr>
          <p:nvPr/>
        </p:nvGrpSpPr>
        <p:grpSpPr bwMode="auto">
          <a:xfrm>
            <a:off x="1414463" y="4014788"/>
            <a:ext cx="1122362" cy="304800"/>
            <a:chOff x="951" y="2315"/>
            <a:chExt cx="707" cy="192"/>
          </a:xfrm>
        </p:grpSpPr>
        <p:sp>
          <p:nvSpPr>
            <p:cNvPr id="48142" name="AutoShape 6">
              <a:extLst>
                <a:ext uri="{FF2B5EF4-FFF2-40B4-BE49-F238E27FC236}">
                  <a16:creationId xmlns:a16="http://schemas.microsoft.com/office/drawing/2014/main" id="{A4E6960C-A8E7-4285-AFC1-59C816145175}"/>
                </a:ext>
              </a:extLst>
            </p:cNvPr>
            <p:cNvSpPr>
              <a:spLocks noChangeArrowheads="1"/>
            </p:cNvSpPr>
            <p:nvPr/>
          </p:nvSpPr>
          <p:spPr bwMode="auto">
            <a:xfrm rot="10800000">
              <a:off x="951" y="2315"/>
              <a:ext cx="306" cy="185"/>
            </a:xfrm>
            <a:prstGeom prst="leftRightArrow">
              <a:avLst>
                <a:gd name="adj1" fmla="val 50000"/>
                <a:gd name="adj2" fmla="val 33081"/>
              </a:avLst>
            </a:prstGeom>
            <a:solidFill>
              <a:srgbClr val="FFFF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48143" name="AutoShape 7">
              <a:extLst>
                <a:ext uri="{FF2B5EF4-FFF2-40B4-BE49-F238E27FC236}">
                  <a16:creationId xmlns:a16="http://schemas.microsoft.com/office/drawing/2014/main" id="{F86EC62C-B11D-4A42-A4FC-2B9016BD7F6E}"/>
                </a:ext>
              </a:extLst>
            </p:cNvPr>
            <p:cNvSpPr>
              <a:spLocks noChangeArrowheads="1"/>
            </p:cNvSpPr>
            <p:nvPr/>
          </p:nvSpPr>
          <p:spPr bwMode="auto">
            <a:xfrm rot="10800000">
              <a:off x="1353" y="2322"/>
              <a:ext cx="305" cy="185"/>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grpSp>
      <p:sp>
        <p:nvSpPr>
          <p:cNvPr id="48136" name="AutoShape 8">
            <a:extLst>
              <a:ext uri="{FF2B5EF4-FFF2-40B4-BE49-F238E27FC236}">
                <a16:creationId xmlns:a16="http://schemas.microsoft.com/office/drawing/2014/main" id="{FD44C8F6-7310-4C91-AF1F-DF2AE85DB74A}"/>
              </a:ext>
            </a:extLst>
          </p:cNvPr>
          <p:cNvSpPr>
            <a:spLocks noChangeArrowheads="1"/>
          </p:cNvSpPr>
          <p:nvPr/>
        </p:nvSpPr>
        <p:spPr bwMode="auto">
          <a:xfrm>
            <a:off x="1874838" y="5035550"/>
            <a:ext cx="2651125" cy="625475"/>
          </a:xfrm>
          <a:prstGeom prst="wedgeRoundRectCallout">
            <a:avLst>
              <a:gd name="adj1" fmla="val -46106"/>
              <a:gd name="adj2" fmla="val -15659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b="0">
                <a:solidFill>
                  <a:schemeClr val="tx1"/>
                </a:solidFill>
                <a:latin typeface="Arial" panose="020B0604020202020204" pitchFamily="34" charset="0"/>
                <a:ea typeface="宋体" panose="02010600030101010101" pitchFamily="2" charset="-122"/>
                <a:cs typeface="Arial" panose="020B0604020202020204" pitchFamily="34" charset="0"/>
              </a:rPr>
              <a:t>CS</a:t>
            </a:r>
            <a:r>
              <a:rPr lang="en-US" altLang="zh-CN" sz="2800" b="0" baseline="-25000">
                <a:solidFill>
                  <a:schemeClr val="tx1"/>
                </a:solidFill>
                <a:latin typeface="Arial" panose="020B0604020202020204" pitchFamily="34" charset="0"/>
                <a:ea typeface="宋体" panose="02010600030101010101" pitchFamily="2" charset="-122"/>
                <a:cs typeface="Arial" panose="020B0604020202020204" pitchFamily="34" charset="0"/>
              </a:rPr>
              <a:t>i</a:t>
            </a:r>
            <a:r>
              <a:rPr lang="en-US" altLang="zh-CN" sz="2800" b="0" baseline="30000">
                <a:solidFill>
                  <a:schemeClr val="tx1"/>
                </a:solidFill>
                <a:latin typeface="Arial" panose="020B0604020202020204" pitchFamily="34" charset="0"/>
                <a:ea typeface="宋体" panose="02010600030101010101" pitchFamily="2" charset="-122"/>
                <a:cs typeface="Arial" panose="020B0604020202020204" pitchFamily="34" charset="0"/>
              </a:rPr>
              <a:t>k</a:t>
            </a:r>
            <a:r>
              <a:rPr lang="en-US" altLang="zh-CN" sz="2800" b="0">
                <a:latin typeface="Arial" panose="020B0604020202020204" pitchFamily="34" charset="0"/>
                <a:ea typeface="宋体" panose="02010600030101010101" pitchFamily="2" charset="-122"/>
                <a:cs typeface="Arial" panose="020B0604020202020204" pitchFamily="34" charset="0"/>
              </a:rPr>
              <a:t> </a:t>
            </a:r>
            <a:r>
              <a:rPr lang="en-US" altLang="zh-CN" sz="2800" b="0">
                <a:solidFill>
                  <a:schemeClr val="tx1"/>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800" b="0">
                <a:latin typeface="Arial" panose="020B0604020202020204" pitchFamily="34" charset="0"/>
                <a:ea typeface="宋体" panose="02010600030101010101" pitchFamily="2" charset="-122"/>
                <a:cs typeface="Arial" panose="020B0604020202020204" pitchFamily="34" charset="0"/>
              </a:rPr>
              <a:t> </a:t>
            </a:r>
            <a:r>
              <a:rPr lang="en-US" altLang="zh-CN" sz="2800" b="0">
                <a:solidFill>
                  <a:schemeClr val="tx1"/>
                </a:solidFill>
                <a:latin typeface="Arial" panose="020B0604020202020204" pitchFamily="34" charset="0"/>
                <a:ea typeface="宋体" panose="02010600030101010101" pitchFamily="2" charset="-122"/>
                <a:cs typeface="Arial" panose="020B0604020202020204" pitchFamily="34" charset="0"/>
              </a:rPr>
              <a:t>CS</a:t>
            </a:r>
            <a:r>
              <a:rPr lang="en-US" altLang="zh-CN" sz="2800" b="0" baseline="-25000">
                <a:solidFill>
                  <a:schemeClr val="tx1"/>
                </a:solidFill>
                <a:latin typeface="Arial" panose="020B0604020202020204" pitchFamily="34" charset="0"/>
                <a:ea typeface="宋体" panose="02010600030101010101" pitchFamily="2" charset="-122"/>
                <a:cs typeface="Arial" panose="020B0604020202020204" pitchFamily="34" charset="0"/>
              </a:rPr>
              <a:t>j</a:t>
            </a:r>
            <a:r>
              <a:rPr lang="en-US" altLang="zh-CN" sz="2800" b="0" baseline="30000">
                <a:solidFill>
                  <a:schemeClr val="tx1"/>
                </a:solidFill>
                <a:latin typeface="Arial" panose="020B0604020202020204" pitchFamily="34" charset="0"/>
                <a:ea typeface="宋体" panose="02010600030101010101" pitchFamily="2" charset="-122"/>
                <a:cs typeface="Arial" panose="020B0604020202020204" pitchFamily="34" charset="0"/>
              </a:rPr>
              <a:t>m</a:t>
            </a:r>
            <a:endParaRPr lang="en-US" altLang="zh-CN" sz="2800" b="0">
              <a:latin typeface="Arial" panose="020B0604020202020204" pitchFamily="34" charset="0"/>
              <a:ea typeface="宋体" panose="02010600030101010101" pitchFamily="2" charset="-122"/>
              <a:cs typeface="Arial" panose="020B0604020202020204" pitchFamily="34" charset="0"/>
            </a:endParaRPr>
          </a:p>
        </p:txBody>
      </p:sp>
      <p:sp>
        <p:nvSpPr>
          <p:cNvPr id="48137" name="AutoShape 9">
            <a:extLst>
              <a:ext uri="{FF2B5EF4-FFF2-40B4-BE49-F238E27FC236}">
                <a16:creationId xmlns:a16="http://schemas.microsoft.com/office/drawing/2014/main" id="{65FFC739-8837-41B8-A082-BC8214E13C6E}"/>
              </a:ext>
            </a:extLst>
          </p:cNvPr>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b="0">
                <a:latin typeface="Arial" panose="020B0604020202020204" pitchFamily="34" charset="0"/>
                <a:ea typeface="宋体" panose="02010600030101010101" pitchFamily="2" charset="-122"/>
              </a:rPr>
              <a:t>  </a:t>
            </a:r>
          </a:p>
        </p:txBody>
      </p:sp>
      <p:sp>
        <p:nvSpPr>
          <p:cNvPr id="48138" name="AutoShape 10">
            <a:extLst>
              <a:ext uri="{FF2B5EF4-FFF2-40B4-BE49-F238E27FC236}">
                <a16:creationId xmlns:a16="http://schemas.microsoft.com/office/drawing/2014/main" id="{97CC1A5F-CD1C-4CB5-AF34-51406E1138EB}"/>
              </a:ext>
            </a:extLst>
          </p:cNvPr>
          <p:cNvSpPr>
            <a:spLocks noChangeArrowheads="1"/>
          </p:cNvSpPr>
          <p:nvPr/>
        </p:nvSpPr>
        <p:spPr bwMode="auto">
          <a:xfrm rot="10800000">
            <a:off x="2957513" y="2862263"/>
            <a:ext cx="484187" cy="293687"/>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grpSp>
        <p:nvGrpSpPr>
          <p:cNvPr id="48139" name="Group 11">
            <a:extLst>
              <a:ext uri="{FF2B5EF4-FFF2-40B4-BE49-F238E27FC236}">
                <a16:creationId xmlns:a16="http://schemas.microsoft.com/office/drawing/2014/main" id="{312A3668-3951-4798-8772-FA6EBA06F25C}"/>
              </a:ext>
            </a:extLst>
          </p:cNvPr>
          <p:cNvGrpSpPr>
            <a:grpSpLocks/>
          </p:cNvGrpSpPr>
          <p:nvPr/>
        </p:nvGrpSpPr>
        <p:grpSpPr bwMode="auto">
          <a:xfrm>
            <a:off x="3130550" y="4016375"/>
            <a:ext cx="1122363" cy="304800"/>
            <a:chOff x="951" y="2315"/>
            <a:chExt cx="707" cy="192"/>
          </a:xfrm>
        </p:grpSpPr>
        <p:sp>
          <p:nvSpPr>
            <p:cNvPr id="48140" name="AutoShape 12">
              <a:extLst>
                <a:ext uri="{FF2B5EF4-FFF2-40B4-BE49-F238E27FC236}">
                  <a16:creationId xmlns:a16="http://schemas.microsoft.com/office/drawing/2014/main" id="{8B9B7907-D56E-4C3F-837A-C0D44C7F67BC}"/>
                </a:ext>
              </a:extLst>
            </p:cNvPr>
            <p:cNvSpPr>
              <a:spLocks noChangeArrowheads="1"/>
            </p:cNvSpPr>
            <p:nvPr/>
          </p:nvSpPr>
          <p:spPr bwMode="auto">
            <a:xfrm rot="10800000">
              <a:off x="951" y="2315"/>
              <a:ext cx="306" cy="185"/>
            </a:xfrm>
            <a:prstGeom prst="leftRightArrow">
              <a:avLst>
                <a:gd name="adj1" fmla="val 50000"/>
                <a:gd name="adj2" fmla="val 33081"/>
              </a:avLst>
            </a:prstGeom>
            <a:solidFill>
              <a:srgbClr val="008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48141" name="AutoShape 13">
              <a:extLst>
                <a:ext uri="{FF2B5EF4-FFF2-40B4-BE49-F238E27FC236}">
                  <a16:creationId xmlns:a16="http://schemas.microsoft.com/office/drawing/2014/main" id="{C0951C1E-91FF-4C96-8AFD-310BAD372E37}"/>
                </a:ext>
              </a:extLst>
            </p:cNvPr>
            <p:cNvSpPr>
              <a:spLocks noChangeArrowheads="1"/>
            </p:cNvSpPr>
            <p:nvPr/>
          </p:nvSpPr>
          <p:spPr bwMode="auto">
            <a:xfrm rot="10800000">
              <a:off x="1353" y="2322"/>
              <a:ext cx="305" cy="185"/>
            </a:xfrm>
            <a:prstGeom prst="leftRightArrow">
              <a:avLst>
                <a:gd name="adj1" fmla="val 50000"/>
                <a:gd name="adj2" fmla="val 32973"/>
              </a:avLst>
            </a:prstGeom>
            <a:solidFill>
              <a:srgbClr val="FFFF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gr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3">
            <a:extLst>
              <a:ext uri="{FF2B5EF4-FFF2-40B4-BE49-F238E27FC236}">
                <a16:creationId xmlns:a16="http://schemas.microsoft.com/office/drawing/2014/main" id="{2D527D77-ED29-4B09-AE40-3F42C3E0C17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49155" name="Slide Number Placeholder 4">
            <a:extLst>
              <a:ext uri="{FF2B5EF4-FFF2-40B4-BE49-F238E27FC236}">
                <a16:creationId xmlns:a16="http://schemas.microsoft.com/office/drawing/2014/main" id="{F4390662-A41B-4609-9B02-D0375E88334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E33A2224-4CC5-4E84-B68D-7DAB533A167E}" type="slidenum">
              <a:rPr lang="ar-SA" altLang="zh-CN" sz="1400" b="0">
                <a:solidFill>
                  <a:schemeClr val="tx1"/>
                </a:solidFill>
                <a:latin typeface="Arial" panose="020B0604020202020204" pitchFamily="34" charset="0"/>
              </a:rPr>
              <a:pPr/>
              <a:t>38</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49156" name="Picture 2" descr="magic">
            <a:extLst>
              <a:ext uri="{FF2B5EF4-FFF2-40B4-BE49-F238E27FC236}">
                <a16:creationId xmlns:a16="http://schemas.microsoft.com/office/drawing/2014/main" id="{5EB62F45-DC17-450B-B19A-733A03145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Rectangle 3">
            <a:extLst>
              <a:ext uri="{FF2B5EF4-FFF2-40B4-BE49-F238E27FC236}">
                <a16:creationId xmlns:a16="http://schemas.microsoft.com/office/drawing/2014/main" id="{9B50DA64-E5F0-4A8B-8BBA-815FE7C81160}"/>
              </a:ext>
            </a:extLst>
          </p:cNvPr>
          <p:cNvSpPr>
            <a:spLocks noGrp="1" noChangeArrowheads="1"/>
          </p:cNvSpPr>
          <p:nvPr>
            <p:ph type="title"/>
          </p:nvPr>
        </p:nvSpPr>
        <p:spPr>
          <a:xfrm>
            <a:off x="714375" y="381000"/>
            <a:ext cx="7772400" cy="1143000"/>
          </a:xfrm>
        </p:spPr>
        <p:txBody>
          <a:bodyPr/>
          <a:lstStyle/>
          <a:p>
            <a:r>
              <a:rPr lang="en-US" altLang="zh-CN">
                <a:ea typeface="宋体" panose="02010600030101010101" pitchFamily="2" charset="-122"/>
              </a:rPr>
              <a:t>Mutual Exclusion</a:t>
            </a:r>
          </a:p>
        </p:txBody>
      </p:sp>
      <p:sp>
        <p:nvSpPr>
          <p:cNvPr id="49158" name="Rectangle 4">
            <a:extLst>
              <a:ext uri="{FF2B5EF4-FFF2-40B4-BE49-F238E27FC236}">
                <a16:creationId xmlns:a16="http://schemas.microsoft.com/office/drawing/2014/main" id="{D4202A1E-55D2-427D-9B00-4531F937AA68}"/>
              </a:ext>
            </a:extLst>
          </p:cNvPr>
          <p:cNvSpPr>
            <a:spLocks noGrp="1" noChangeArrowheads="1"/>
          </p:cNvSpPr>
          <p:nvPr>
            <p:ph type="body" idx="1"/>
          </p:nvPr>
        </p:nvSpPr>
        <p:spPr>
          <a:xfrm>
            <a:off x="635000" y="1643063"/>
            <a:ext cx="8259763" cy="4154487"/>
          </a:xfrm>
        </p:spPr>
        <p:txBody>
          <a:bodyPr/>
          <a:lstStyle/>
          <a:p>
            <a:r>
              <a:rPr lang="en-US" altLang="zh-CN">
                <a:ea typeface="宋体" panose="02010600030101010101" pitchFamily="2" charset="-122"/>
              </a:rPr>
              <a:t>Let </a:t>
            </a:r>
            <a:r>
              <a:rPr lang="en-US" altLang="zh-CN">
                <a:solidFill>
                  <a:schemeClr val="tx1"/>
                </a:solidFill>
                <a:ea typeface="宋体" panose="02010600030101010101" pitchFamily="2" charset="-122"/>
              </a:rPr>
              <a:t>CS</a:t>
            </a:r>
            <a:r>
              <a:rPr lang="en-US" altLang="zh-CN" baseline="-25000">
                <a:solidFill>
                  <a:schemeClr val="tx1"/>
                </a:solidFill>
                <a:ea typeface="宋体" panose="02010600030101010101" pitchFamily="2" charset="-122"/>
              </a:rPr>
              <a:t>i</a:t>
            </a:r>
            <a:r>
              <a:rPr lang="en-US" altLang="zh-CN" baseline="30000">
                <a:solidFill>
                  <a:schemeClr val="tx1"/>
                </a:solidFill>
                <a:ea typeface="宋体" panose="02010600030101010101" pitchFamily="2" charset="-122"/>
              </a:rPr>
              <a:t>k</a:t>
            </a:r>
            <a:r>
              <a:rPr lang="en-US" altLang="zh-CN">
                <a:ea typeface="宋体" panose="02010600030101010101" pitchFamily="2" charset="-122"/>
              </a:rPr>
              <a:t>        be thread </a:t>
            </a:r>
            <a:r>
              <a:rPr lang="en-US" altLang="zh-CN">
                <a:solidFill>
                  <a:schemeClr val="tx1"/>
                </a:solidFill>
                <a:ea typeface="宋体" panose="02010600030101010101" pitchFamily="2" charset="-122"/>
              </a:rPr>
              <a:t>i</a:t>
            </a:r>
            <a:r>
              <a:rPr lang="en-US" altLang="zh-CN">
                <a:ea typeface="宋体" panose="02010600030101010101" pitchFamily="2" charset="-122"/>
              </a:rPr>
              <a:t>’s </a:t>
            </a:r>
            <a:r>
              <a:rPr lang="en-US" altLang="zh-CN">
                <a:solidFill>
                  <a:schemeClr val="tx1"/>
                </a:solidFill>
                <a:ea typeface="宋体" panose="02010600030101010101" pitchFamily="2" charset="-122"/>
              </a:rPr>
              <a:t>k</a:t>
            </a:r>
            <a:r>
              <a:rPr lang="en-US" altLang="zh-CN">
                <a:ea typeface="宋体" panose="02010600030101010101" pitchFamily="2" charset="-122"/>
              </a:rPr>
              <a:t>-th critical section execution</a:t>
            </a:r>
          </a:p>
          <a:p>
            <a:r>
              <a:rPr lang="en-US" altLang="zh-CN">
                <a:ea typeface="宋体" panose="02010600030101010101" pitchFamily="2" charset="-122"/>
              </a:rPr>
              <a:t>And </a:t>
            </a:r>
            <a:r>
              <a:rPr lang="en-US" altLang="zh-CN">
                <a:solidFill>
                  <a:schemeClr val="tx1"/>
                </a:solidFill>
                <a:ea typeface="宋体" panose="02010600030101010101" pitchFamily="2" charset="-122"/>
              </a:rPr>
              <a:t>CS</a:t>
            </a:r>
            <a:r>
              <a:rPr lang="en-US" altLang="zh-CN" baseline="-25000">
                <a:solidFill>
                  <a:schemeClr val="tx1"/>
                </a:solidFill>
                <a:ea typeface="宋体" panose="02010600030101010101" pitchFamily="2" charset="-122"/>
              </a:rPr>
              <a:t>j</a:t>
            </a:r>
            <a:r>
              <a:rPr lang="en-US" altLang="zh-CN" baseline="30000">
                <a:solidFill>
                  <a:schemeClr val="tx1"/>
                </a:solidFill>
                <a:ea typeface="宋体" panose="02010600030101010101" pitchFamily="2" charset="-122"/>
              </a:rPr>
              <a:t>m</a:t>
            </a:r>
            <a:r>
              <a:rPr lang="en-US" altLang="zh-CN">
                <a:ea typeface="宋体" panose="02010600030101010101" pitchFamily="2" charset="-122"/>
              </a:rPr>
              <a:t>        be </a:t>
            </a:r>
            <a:r>
              <a:rPr lang="en-US" altLang="zh-CN">
                <a:solidFill>
                  <a:schemeClr val="tx1"/>
                </a:solidFill>
                <a:ea typeface="宋体" panose="02010600030101010101" pitchFamily="2" charset="-122"/>
              </a:rPr>
              <a:t>j</a:t>
            </a:r>
            <a:r>
              <a:rPr lang="en-US" altLang="zh-CN">
                <a:ea typeface="宋体" panose="02010600030101010101" pitchFamily="2" charset="-122"/>
              </a:rPr>
              <a:t>’s </a:t>
            </a:r>
            <a:r>
              <a:rPr lang="en-US" altLang="zh-CN">
                <a:solidFill>
                  <a:schemeClr val="tx1"/>
                </a:solidFill>
                <a:ea typeface="宋体" panose="02010600030101010101" pitchFamily="2" charset="-122"/>
              </a:rPr>
              <a:t>m</a:t>
            </a:r>
            <a:r>
              <a:rPr lang="en-US" altLang="zh-CN">
                <a:ea typeface="宋体" panose="02010600030101010101" pitchFamily="2" charset="-122"/>
              </a:rPr>
              <a:t>-th execution</a:t>
            </a:r>
          </a:p>
          <a:p>
            <a:r>
              <a:rPr lang="en-US" altLang="zh-CN">
                <a:ea typeface="宋体" panose="02010600030101010101" pitchFamily="2" charset="-122"/>
              </a:rPr>
              <a:t>Then either</a:t>
            </a:r>
          </a:p>
          <a:p>
            <a:pPr lvl="1"/>
            <a:r>
              <a:rPr lang="en-US" altLang="zh-CN">
                <a:ea typeface="宋体" panose="02010600030101010101" pitchFamily="2" charset="-122"/>
              </a:rPr>
              <a:t>            or</a:t>
            </a:r>
          </a:p>
        </p:txBody>
      </p:sp>
      <p:grpSp>
        <p:nvGrpSpPr>
          <p:cNvPr id="49159" name="Group 5">
            <a:extLst>
              <a:ext uri="{FF2B5EF4-FFF2-40B4-BE49-F238E27FC236}">
                <a16:creationId xmlns:a16="http://schemas.microsoft.com/office/drawing/2014/main" id="{2FC08C26-9C0B-43E5-BDA2-E276E29B32C3}"/>
              </a:ext>
            </a:extLst>
          </p:cNvPr>
          <p:cNvGrpSpPr>
            <a:grpSpLocks/>
          </p:cNvGrpSpPr>
          <p:nvPr/>
        </p:nvGrpSpPr>
        <p:grpSpPr bwMode="auto">
          <a:xfrm>
            <a:off x="1414463" y="4014788"/>
            <a:ext cx="1122362" cy="304800"/>
            <a:chOff x="951" y="2315"/>
            <a:chExt cx="707" cy="192"/>
          </a:xfrm>
        </p:grpSpPr>
        <p:sp>
          <p:nvSpPr>
            <p:cNvPr id="49167" name="AutoShape 6">
              <a:extLst>
                <a:ext uri="{FF2B5EF4-FFF2-40B4-BE49-F238E27FC236}">
                  <a16:creationId xmlns:a16="http://schemas.microsoft.com/office/drawing/2014/main" id="{78C90816-3415-46AB-B0E9-E361A21E4DDF}"/>
                </a:ext>
              </a:extLst>
            </p:cNvPr>
            <p:cNvSpPr>
              <a:spLocks noChangeArrowheads="1"/>
            </p:cNvSpPr>
            <p:nvPr/>
          </p:nvSpPr>
          <p:spPr bwMode="auto">
            <a:xfrm rot="10800000">
              <a:off x="951" y="2315"/>
              <a:ext cx="306" cy="185"/>
            </a:xfrm>
            <a:prstGeom prst="leftRightArrow">
              <a:avLst>
                <a:gd name="adj1" fmla="val 50000"/>
                <a:gd name="adj2" fmla="val 33081"/>
              </a:avLst>
            </a:prstGeom>
            <a:solidFill>
              <a:srgbClr val="FFFF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49168" name="AutoShape 7">
              <a:extLst>
                <a:ext uri="{FF2B5EF4-FFF2-40B4-BE49-F238E27FC236}">
                  <a16:creationId xmlns:a16="http://schemas.microsoft.com/office/drawing/2014/main" id="{0DD31503-6C4D-406B-A3C4-F48344D75FB0}"/>
                </a:ext>
              </a:extLst>
            </p:cNvPr>
            <p:cNvSpPr>
              <a:spLocks noChangeArrowheads="1"/>
            </p:cNvSpPr>
            <p:nvPr/>
          </p:nvSpPr>
          <p:spPr bwMode="auto">
            <a:xfrm rot="10800000">
              <a:off x="1353" y="2322"/>
              <a:ext cx="305" cy="185"/>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grpSp>
      <p:sp>
        <p:nvSpPr>
          <p:cNvPr id="49160" name="AutoShape 8">
            <a:extLst>
              <a:ext uri="{FF2B5EF4-FFF2-40B4-BE49-F238E27FC236}">
                <a16:creationId xmlns:a16="http://schemas.microsoft.com/office/drawing/2014/main" id="{D27595C5-71E2-455D-B431-F60BEE8594BB}"/>
              </a:ext>
            </a:extLst>
          </p:cNvPr>
          <p:cNvSpPr>
            <a:spLocks noChangeArrowheads="1"/>
          </p:cNvSpPr>
          <p:nvPr/>
        </p:nvSpPr>
        <p:spPr bwMode="auto">
          <a:xfrm>
            <a:off x="1874838" y="5035550"/>
            <a:ext cx="2651125" cy="625475"/>
          </a:xfrm>
          <a:prstGeom prst="wedgeRoundRectCallout">
            <a:avLst>
              <a:gd name="adj1" fmla="val -46106"/>
              <a:gd name="adj2" fmla="val -15659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b="0">
                <a:solidFill>
                  <a:schemeClr val="tx1"/>
                </a:solidFill>
                <a:latin typeface="Arial" panose="020B0604020202020204" pitchFamily="34" charset="0"/>
                <a:ea typeface="宋体" panose="02010600030101010101" pitchFamily="2" charset="-122"/>
                <a:cs typeface="Arial" panose="020B0604020202020204" pitchFamily="34" charset="0"/>
              </a:rPr>
              <a:t>CS</a:t>
            </a:r>
            <a:r>
              <a:rPr lang="en-US" altLang="zh-CN" sz="2800" b="0" baseline="-25000">
                <a:solidFill>
                  <a:schemeClr val="tx1"/>
                </a:solidFill>
                <a:latin typeface="Arial" panose="020B0604020202020204" pitchFamily="34" charset="0"/>
                <a:ea typeface="宋体" panose="02010600030101010101" pitchFamily="2" charset="-122"/>
                <a:cs typeface="Arial" panose="020B0604020202020204" pitchFamily="34" charset="0"/>
              </a:rPr>
              <a:t>i</a:t>
            </a:r>
            <a:r>
              <a:rPr lang="en-US" altLang="zh-CN" sz="2800" b="0" baseline="30000">
                <a:solidFill>
                  <a:schemeClr val="tx1"/>
                </a:solidFill>
                <a:latin typeface="Arial" panose="020B0604020202020204" pitchFamily="34" charset="0"/>
                <a:ea typeface="宋体" panose="02010600030101010101" pitchFamily="2" charset="-122"/>
                <a:cs typeface="Arial" panose="020B0604020202020204" pitchFamily="34" charset="0"/>
              </a:rPr>
              <a:t>k</a:t>
            </a:r>
            <a:r>
              <a:rPr lang="en-US" altLang="zh-CN" sz="2800" b="0">
                <a:latin typeface="Arial" panose="020B0604020202020204" pitchFamily="34" charset="0"/>
                <a:ea typeface="宋体" panose="02010600030101010101" pitchFamily="2" charset="-122"/>
                <a:cs typeface="Arial" panose="020B0604020202020204" pitchFamily="34" charset="0"/>
              </a:rPr>
              <a:t> </a:t>
            </a:r>
            <a:r>
              <a:rPr lang="en-US" altLang="zh-CN" sz="2800" b="0">
                <a:solidFill>
                  <a:schemeClr val="tx1"/>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800" b="0">
                <a:latin typeface="Arial" panose="020B0604020202020204" pitchFamily="34" charset="0"/>
                <a:ea typeface="宋体" panose="02010600030101010101" pitchFamily="2" charset="-122"/>
                <a:cs typeface="Arial" panose="020B0604020202020204" pitchFamily="34" charset="0"/>
              </a:rPr>
              <a:t> </a:t>
            </a:r>
            <a:r>
              <a:rPr lang="en-US" altLang="zh-CN" sz="2800" b="0">
                <a:solidFill>
                  <a:schemeClr val="tx1"/>
                </a:solidFill>
                <a:latin typeface="Arial" panose="020B0604020202020204" pitchFamily="34" charset="0"/>
                <a:ea typeface="宋体" panose="02010600030101010101" pitchFamily="2" charset="-122"/>
                <a:cs typeface="Arial" panose="020B0604020202020204" pitchFamily="34" charset="0"/>
              </a:rPr>
              <a:t>CS</a:t>
            </a:r>
            <a:r>
              <a:rPr lang="en-US" altLang="zh-CN" sz="2800" b="0" baseline="-25000">
                <a:solidFill>
                  <a:schemeClr val="tx1"/>
                </a:solidFill>
                <a:latin typeface="Arial" panose="020B0604020202020204" pitchFamily="34" charset="0"/>
                <a:ea typeface="宋体" panose="02010600030101010101" pitchFamily="2" charset="-122"/>
                <a:cs typeface="Arial" panose="020B0604020202020204" pitchFamily="34" charset="0"/>
              </a:rPr>
              <a:t>j</a:t>
            </a:r>
            <a:r>
              <a:rPr lang="en-US" altLang="zh-CN" sz="2800" b="0" baseline="30000">
                <a:solidFill>
                  <a:schemeClr val="tx1"/>
                </a:solidFill>
                <a:latin typeface="Arial" panose="020B0604020202020204" pitchFamily="34" charset="0"/>
                <a:ea typeface="宋体" panose="02010600030101010101" pitchFamily="2" charset="-122"/>
                <a:cs typeface="Arial" panose="020B0604020202020204" pitchFamily="34" charset="0"/>
              </a:rPr>
              <a:t>m</a:t>
            </a:r>
            <a:endParaRPr lang="en-US" altLang="zh-CN" sz="2800" b="0">
              <a:latin typeface="Arial" panose="020B0604020202020204" pitchFamily="34" charset="0"/>
              <a:ea typeface="宋体" panose="02010600030101010101" pitchFamily="2" charset="-122"/>
              <a:cs typeface="Arial" panose="020B0604020202020204" pitchFamily="34" charset="0"/>
            </a:endParaRPr>
          </a:p>
        </p:txBody>
      </p:sp>
      <p:sp>
        <p:nvSpPr>
          <p:cNvPr id="49161" name="AutoShape 9">
            <a:extLst>
              <a:ext uri="{FF2B5EF4-FFF2-40B4-BE49-F238E27FC236}">
                <a16:creationId xmlns:a16="http://schemas.microsoft.com/office/drawing/2014/main" id="{53B42E95-7B5C-4D0C-A85F-B20CE4D5FC3B}"/>
              </a:ext>
            </a:extLst>
          </p:cNvPr>
          <p:cNvSpPr>
            <a:spLocks noChangeArrowheads="1"/>
          </p:cNvSpPr>
          <p:nvPr/>
        </p:nvSpPr>
        <p:spPr bwMode="auto">
          <a:xfrm rot="10800000">
            <a:off x="2714625" y="1758950"/>
            <a:ext cx="485775" cy="293688"/>
          </a:xfrm>
          <a:prstGeom prst="leftRightArrow">
            <a:avLst>
              <a:gd name="adj1" fmla="val 50000"/>
              <a:gd name="adj2" fmla="val 33081"/>
            </a:avLst>
          </a:prstGeom>
          <a:solidFill>
            <a:srgbClr val="FFFF00"/>
          </a:solidFill>
          <a:ln w="38100">
            <a:solidFill>
              <a:schemeClr val="tx1"/>
            </a:solidFill>
            <a:miter lim="800000"/>
            <a:headEnd/>
            <a:tailEnd/>
          </a:ln>
        </p:spPr>
        <p:txBody>
          <a:bodyPr rot="10800000"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b="0">
                <a:latin typeface="Arial" panose="020B0604020202020204" pitchFamily="34" charset="0"/>
                <a:ea typeface="宋体" panose="02010600030101010101" pitchFamily="2" charset="-122"/>
              </a:rPr>
              <a:t>  </a:t>
            </a:r>
          </a:p>
        </p:txBody>
      </p:sp>
      <p:sp>
        <p:nvSpPr>
          <p:cNvPr id="49162" name="AutoShape 10">
            <a:extLst>
              <a:ext uri="{FF2B5EF4-FFF2-40B4-BE49-F238E27FC236}">
                <a16:creationId xmlns:a16="http://schemas.microsoft.com/office/drawing/2014/main" id="{7D7487E3-45CA-4838-A8DD-F0A95E8520BD}"/>
              </a:ext>
            </a:extLst>
          </p:cNvPr>
          <p:cNvSpPr>
            <a:spLocks noChangeArrowheads="1"/>
          </p:cNvSpPr>
          <p:nvPr/>
        </p:nvSpPr>
        <p:spPr bwMode="auto">
          <a:xfrm rot="10800000">
            <a:off x="2957513" y="2862263"/>
            <a:ext cx="484187" cy="293687"/>
          </a:xfrm>
          <a:prstGeom prst="leftRightArrow">
            <a:avLst>
              <a:gd name="adj1" fmla="val 50000"/>
              <a:gd name="adj2" fmla="val 32973"/>
            </a:avLst>
          </a:prstGeom>
          <a:solidFill>
            <a:srgbClr val="008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grpSp>
        <p:nvGrpSpPr>
          <p:cNvPr id="49163" name="Group 11">
            <a:extLst>
              <a:ext uri="{FF2B5EF4-FFF2-40B4-BE49-F238E27FC236}">
                <a16:creationId xmlns:a16="http://schemas.microsoft.com/office/drawing/2014/main" id="{F8CBFC64-C5D1-4025-96C8-66C33B0A1921}"/>
              </a:ext>
            </a:extLst>
          </p:cNvPr>
          <p:cNvGrpSpPr>
            <a:grpSpLocks/>
          </p:cNvGrpSpPr>
          <p:nvPr/>
        </p:nvGrpSpPr>
        <p:grpSpPr bwMode="auto">
          <a:xfrm>
            <a:off x="3130550" y="4016375"/>
            <a:ext cx="1122363" cy="304800"/>
            <a:chOff x="951" y="2315"/>
            <a:chExt cx="707" cy="192"/>
          </a:xfrm>
        </p:grpSpPr>
        <p:sp>
          <p:nvSpPr>
            <p:cNvPr id="49165" name="AutoShape 12">
              <a:extLst>
                <a:ext uri="{FF2B5EF4-FFF2-40B4-BE49-F238E27FC236}">
                  <a16:creationId xmlns:a16="http://schemas.microsoft.com/office/drawing/2014/main" id="{A45234EC-F445-4BB6-9F22-604C9E8CCC12}"/>
                </a:ext>
              </a:extLst>
            </p:cNvPr>
            <p:cNvSpPr>
              <a:spLocks noChangeArrowheads="1"/>
            </p:cNvSpPr>
            <p:nvPr/>
          </p:nvSpPr>
          <p:spPr bwMode="auto">
            <a:xfrm rot="10800000">
              <a:off x="951" y="2315"/>
              <a:ext cx="306" cy="185"/>
            </a:xfrm>
            <a:prstGeom prst="leftRightArrow">
              <a:avLst>
                <a:gd name="adj1" fmla="val 50000"/>
                <a:gd name="adj2" fmla="val 33081"/>
              </a:avLst>
            </a:prstGeom>
            <a:solidFill>
              <a:srgbClr val="008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49166" name="AutoShape 13">
              <a:extLst>
                <a:ext uri="{FF2B5EF4-FFF2-40B4-BE49-F238E27FC236}">
                  <a16:creationId xmlns:a16="http://schemas.microsoft.com/office/drawing/2014/main" id="{A0633151-1188-45A4-8460-4E40E82E3118}"/>
                </a:ext>
              </a:extLst>
            </p:cNvPr>
            <p:cNvSpPr>
              <a:spLocks noChangeArrowheads="1"/>
            </p:cNvSpPr>
            <p:nvPr/>
          </p:nvSpPr>
          <p:spPr bwMode="auto">
            <a:xfrm rot="10800000">
              <a:off x="1353" y="2322"/>
              <a:ext cx="305" cy="185"/>
            </a:xfrm>
            <a:prstGeom prst="leftRightArrow">
              <a:avLst>
                <a:gd name="adj1" fmla="val 50000"/>
                <a:gd name="adj2" fmla="val 32973"/>
              </a:avLst>
            </a:prstGeom>
            <a:solidFill>
              <a:srgbClr val="FFFF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grpSp>
      <p:sp>
        <p:nvSpPr>
          <p:cNvPr id="49164" name="AutoShape 14">
            <a:extLst>
              <a:ext uri="{FF2B5EF4-FFF2-40B4-BE49-F238E27FC236}">
                <a16:creationId xmlns:a16="http://schemas.microsoft.com/office/drawing/2014/main" id="{96D48CF5-C1CA-40A2-92DE-F299B4629FB9}"/>
              </a:ext>
            </a:extLst>
          </p:cNvPr>
          <p:cNvSpPr>
            <a:spLocks noChangeArrowheads="1"/>
          </p:cNvSpPr>
          <p:nvPr/>
        </p:nvSpPr>
        <p:spPr bwMode="auto">
          <a:xfrm>
            <a:off x="5668963" y="5348288"/>
            <a:ext cx="2743200" cy="625475"/>
          </a:xfrm>
          <a:prstGeom prst="wedgeRoundRectCallout">
            <a:avLst>
              <a:gd name="adj1" fmla="val -117884"/>
              <a:gd name="adj2" fmla="val -20659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b="0">
                <a:solidFill>
                  <a:schemeClr val="tx1"/>
                </a:solidFill>
                <a:latin typeface="Arial" panose="020B0604020202020204" pitchFamily="34" charset="0"/>
                <a:ea typeface="宋体" panose="02010600030101010101" pitchFamily="2" charset="-122"/>
                <a:cs typeface="Arial" panose="020B0604020202020204" pitchFamily="34" charset="0"/>
              </a:rPr>
              <a:t>CS</a:t>
            </a:r>
            <a:r>
              <a:rPr lang="en-US" altLang="zh-CN" sz="2800" b="0" baseline="-25000">
                <a:solidFill>
                  <a:schemeClr val="tx1"/>
                </a:solidFill>
                <a:latin typeface="Arial" panose="020B0604020202020204" pitchFamily="34" charset="0"/>
                <a:ea typeface="宋体" panose="02010600030101010101" pitchFamily="2" charset="-122"/>
                <a:cs typeface="Arial" panose="020B0604020202020204" pitchFamily="34" charset="0"/>
              </a:rPr>
              <a:t>j</a:t>
            </a:r>
            <a:r>
              <a:rPr lang="en-US" altLang="zh-CN" sz="2800" b="0" baseline="30000">
                <a:solidFill>
                  <a:schemeClr val="tx1"/>
                </a:solidFill>
                <a:latin typeface="Arial" panose="020B0604020202020204" pitchFamily="34" charset="0"/>
                <a:ea typeface="宋体" panose="02010600030101010101" pitchFamily="2" charset="-122"/>
                <a:cs typeface="Arial" panose="020B0604020202020204" pitchFamily="34" charset="0"/>
              </a:rPr>
              <a:t>m</a:t>
            </a:r>
            <a:r>
              <a:rPr lang="en-US" altLang="zh-CN" sz="2800" b="0">
                <a:latin typeface="Arial" panose="020B0604020202020204" pitchFamily="34" charset="0"/>
                <a:ea typeface="宋体" panose="02010600030101010101" pitchFamily="2" charset="-122"/>
                <a:cs typeface="Arial" panose="020B0604020202020204" pitchFamily="34" charset="0"/>
              </a:rPr>
              <a:t> </a:t>
            </a:r>
            <a:r>
              <a:rPr lang="en-US" altLang="zh-CN" sz="2800" b="0">
                <a:solidFill>
                  <a:schemeClr val="tx1"/>
                </a:solidFill>
                <a:latin typeface="Arial" panose="020B0604020202020204" pitchFamily="34" charset="0"/>
                <a:ea typeface="宋体" panose="02010600030101010101" pitchFamily="2" charset="-122"/>
                <a:cs typeface="Arial" panose="020B0604020202020204" pitchFamily="34" charset="0"/>
                <a:sym typeface="Wingdings" panose="05000000000000000000" pitchFamily="2" charset="2"/>
              </a:rPr>
              <a:t></a:t>
            </a:r>
            <a:r>
              <a:rPr lang="en-US" altLang="zh-CN" sz="2800" b="0">
                <a:latin typeface="Arial" panose="020B0604020202020204" pitchFamily="34" charset="0"/>
                <a:ea typeface="宋体" panose="02010600030101010101" pitchFamily="2" charset="-122"/>
                <a:cs typeface="Arial" panose="020B0604020202020204" pitchFamily="34" charset="0"/>
              </a:rPr>
              <a:t> </a:t>
            </a:r>
            <a:r>
              <a:rPr lang="en-US" altLang="zh-CN" sz="2800" b="0">
                <a:solidFill>
                  <a:schemeClr val="tx1"/>
                </a:solidFill>
                <a:latin typeface="Arial" panose="020B0604020202020204" pitchFamily="34" charset="0"/>
                <a:ea typeface="宋体" panose="02010600030101010101" pitchFamily="2" charset="-122"/>
                <a:cs typeface="Arial" panose="020B0604020202020204" pitchFamily="34" charset="0"/>
              </a:rPr>
              <a:t>CS</a:t>
            </a:r>
            <a:r>
              <a:rPr lang="en-US" altLang="zh-CN" sz="2800" b="0" baseline="-25000">
                <a:solidFill>
                  <a:schemeClr val="tx1"/>
                </a:solidFill>
                <a:latin typeface="Arial" panose="020B0604020202020204" pitchFamily="34" charset="0"/>
                <a:ea typeface="宋体" panose="02010600030101010101" pitchFamily="2" charset="-122"/>
                <a:cs typeface="Arial" panose="020B0604020202020204" pitchFamily="34" charset="0"/>
              </a:rPr>
              <a:t>i</a:t>
            </a:r>
            <a:r>
              <a:rPr lang="en-US" altLang="zh-CN" sz="2800" b="0" baseline="30000">
                <a:solidFill>
                  <a:schemeClr val="tx1"/>
                </a:solidFill>
                <a:latin typeface="Arial" panose="020B0604020202020204" pitchFamily="34" charset="0"/>
                <a:ea typeface="宋体" panose="02010600030101010101" pitchFamily="2" charset="-122"/>
                <a:cs typeface="Arial" panose="020B0604020202020204" pitchFamily="34" charset="0"/>
              </a:rPr>
              <a:t>k</a:t>
            </a:r>
            <a:endParaRPr lang="en-US" altLang="zh-CN" sz="2800" b="0">
              <a:latin typeface="Arial" panose="020B0604020202020204" pitchFamily="34" charset="0"/>
              <a:ea typeface="宋体" panose="02010600030101010101" pitchFamily="2" charset="-122"/>
              <a:cs typeface="Arial" panose="020B0604020202020204" pitchFamily="34" charset="0"/>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a:extLst>
              <a:ext uri="{FF2B5EF4-FFF2-40B4-BE49-F238E27FC236}">
                <a16:creationId xmlns:a16="http://schemas.microsoft.com/office/drawing/2014/main" id="{48DD7DC8-7A0A-45B1-BFA3-8075FA7E0C7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50179" name="Slide Number Placeholder 4">
            <a:extLst>
              <a:ext uri="{FF2B5EF4-FFF2-40B4-BE49-F238E27FC236}">
                <a16:creationId xmlns:a16="http://schemas.microsoft.com/office/drawing/2014/main" id="{E3BD6B10-D84E-4701-9988-98B0703631E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DED98207-D76D-4B3B-82D4-13E1F38BB42B}" type="slidenum">
              <a:rPr lang="ar-SA" altLang="zh-CN" sz="1400" b="0">
                <a:solidFill>
                  <a:schemeClr val="tx1"/>
                </a:solidFill>
                <a:latin typeface="Arial" panose="020B0604020202020204" pitchFamily="34" charset="0"/>
              </a:rPr>
              <a:pPr/>
              <a:t>39</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50180" name="Picture 15" descr="magic">
            <a:extLst>
              <a:ext uri="{FF2B5EF4-FFF2-40B4-BE49-F238E27FC236}">
                <a16:creationId xmlns:a16="http://schemas.microsoft.com/office/drawing/2014/main" id="{2F2591C6-B92D-4CBB-ADEB-F2940541D2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Rectangle 2">
            <a:extLst>
              <a:ext uri="{FF2B5EF4-FFF2-40B4-BE49-F238E27FC236}">
                <a16:creationId xmlns:a16="http://schemas.microsoft.com/office/drawing/2014/main" id="{4722903C-5585-4A94-B5C6-8A6F1B903447}"/>
              </a:ext>
            </a:extLst>
          </p:cNvPr>
          <p:cNvSpPr>
            <a:spLocks noGrp="1" noChangeArrowheads="1"/>
          </p:cNvSpPr>
          <p:nvPr>
            <p:ph type="title"/>
          </p:nvPr>
        </p:nvSpPr>
        <p:spPr>
          <a:xfrm>
            <a:off x="647700" y="368300"/>
            <a:ext cx="7772400" cy="1143000"/>
          </a:xfrm>
        </p:spPr>
        <p:txBody>
          <a:bodyPr/>
          <a:lstStyle/>
          <a:p>
            <a:r>
              <a:rPr lang="en-US" altLang="zh-CN">
                <a:ea typeface="宋体" panose="02010600030101010101" pitchFamily="2" charset="-122"/>
              </a:rPr>
              <a:t>Deadlock-Free</a:t>
            </a:r>
          </a:p>
        </p:txBody>
      </p:sp>
      <p:grpSp>
        <p:nvGrpSpPr>
          <p:cNvPr id="50182" name="Group 4">
            <a:extLst>
              <a:ext uri="{FF2B5EF4-FFF2-40B4-BE49-F238E27FC236}">
                <a16:creationId xmlns:a16="http://schemas.microsoft.com/office/drawing/2014/main" id="{5856FDD7-3AFE-408A-8D9B-9A6CEBD00F93}"/>
              </a:ext>
            </a:extLst>
          </p:cNvPr>
          <p:cNvGrpSpPr>
            <a:grpSpLocks/>
          </p:cNvGrpSpPr>
          <p:nvPr/>
        </p:nvGrpSpPr>
        <p:grpSpPr bwMode="auto">
          <a:xfrm>
            <a:off x="7480300" y="419100"/>
            <a:ext cx="946150" cy="968375"/>
            <a:chOff x="764" y="2340"/>
            <a:chExt cx="596" cy="610"/>
          </a:xfrm>
        </p:grpSpPr>
        <p:sp>
          <p:nvSpPr>
            <p:cNvPr id="50185" name="Oval 5">
              <a:extLst>
                <a:ext uri="{FF2B5EF4-FFF2-40B4-BE49-F238E27FC236}">
                  <a16:creationId xmlns:a16="http://schemas.microsoft.com/office/drawing/2014/main" id="{D3622FA4-471F-460D-B4FF-4EB1D1036B88}"/>
                </a:ext>
              </a:extLst>
            </p:cNvPr>
            <p:cNvSpPr>
              <a:spLocks noChangeArrowheads="1"/>
            </p:cNvSpPr>
            <p:nvPr/>
          </p:nvSpPr>
          <p:spPr bwMode="auto">
            <a:xfrm>
              <a:off x="764" y="2340"/>
              <a:ext cx="596" cy="610"/>
            </a:xfrm>
            <a:prstGeom prst="ellipse">
              <a:avLst/>
            </a:prstGeom>
            <a:solidFill>
              <a:srgbClr val="FF0000"/>
            </a:solidFill>
            <a:ln w="12700">
              <a:solidFill>
                <a:srgbClr val="CF0E30"/>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50186" name="Oval 6">
              <a:extLst>
                <a:ext uri="{FF2B5EF4-FFF2-40B4-BE49-F238E27FC236}">
                  <a16:creationId xmlns:a16="http://schemas.microsoft.com/office/drawing/2014/main" id="{572D6C29-DB9E-4866-8F42-CB81D938F6F4}"/>
                </a:ext>
              </a:extLst>
            </p:cNvPr>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50187" name="Oval 7">
              <a:extLst>
                <a:ext uri="{FF2B5EF4-FFF2-40B4-BE49-F238E27FC236}">
                  <a16:creationId xmlns:a16="http://schemas.microsoft.com/office/drawing/2014/main" id="{155CA1F4-ECB6-41C7-B479-793452E92B9D}"/>
                </a:ext>
              </a:extLst>
            </p:cNvPr>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50188" name="Oval 8">
              <a:extLst>
                <a:ext uri="{FF2B5EF4-FFF2-40B4-BE49-F238E27FC236}">
                  <a16:creationId xmlns:a16="http://schemas.microsoft.com/office/drawing/2014/main" id="{372E23F9-0E7D-4839-8B7B-3EEBB68790F8}"/>
                </a:ext>
              </a:extLst>
            </p:cNvPr>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50189" name="Oval 9">
              <a:extLst>
                <a:ext uri="{FF2B5EF4-FFF2-40B4-BE49-F238E27FC236}">
                  <a16:creationId xmlns:a16="http://schemas.microsoft.com/office/drawing/2014/main" id="{A5257250-84AF-4F49-AEB0-8867381EABEA}"/>
                </a:ext>
              </a:extLst>
            </p:cNvPr>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50190" name="Oval 10">
              <a:extLst>
                <a:ext uri="{FF2B5EF4-FFF2-40B4-BE49-F238E27FC236}">
                  <a16:creationId xmlns:a16="http://schemas.microsoft.com/office/drawing/2014/main" id="{F2E2935C-FA29-4367-A12C-F16EA2BB13BF}"/>
                </a:ext>
              </a:extLst>
            </p:cNvPr>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50191" name="AutoShape 11">
              <a:extLst>
                <a:ext uri="{FF2B5EF4-FFF2-40B4-BE49-F238E27FC236}">
                  <a16:creationId xmlns:a16="http://schemas.microsoft.com/office/drawing/2014/main" id="{85BD01BB-C34F-427E-8A2C-1D48F7E14124}"/>
                </a:ext>
              </a:extLst>
            </p:cNvPr>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zh-CN" altLang="en-US"/>
            </a:p>
          </p:txBody>
        </p:sp>
      </p:grpSp>
      <p:sp>
        <p:nvSpPr>
          <p:cNvPr id="50183" name="Rectangle 14">
            <a:extLst>
              <a:ext uri="{FF2B5EF4-FFF2-40B4-BE49-F238E27FC236}">
                <a16:creationId xmlns:a16="http://schemas.microsoft.com/office/drawing/2014/main" id="{D1902228-CFB0-427D-AEA5-109CC9BB82AD}"/>
              </a:ext>
            </a:extLst>
          </p:cNvPr>
          <p:cNvSpPr>
            <a:spLocks noGrp="1" noChangeArrowheads="1"/>
          </p:cNvSpPr>
          <p:nvPr>
            <p:ph type="body" idx="1"/>
          </p:nvPr>
        </p:nvSpPr>
        <p:spPr/>
        <p:txBody>
          <a:bodyPr/>
          <a:lstStyle/>
          <a:p>
            <a:r>
              <a:rPr lang="en-US" altLang="zh-CN">
                <a:ea typeface="宋体" panose="02010600030101010101" pitchFamily="2" charset="-122"/>
              </a:rPr>
              <a:t>If some thread calls </a:t>
            </a:r>
            <a:r>
              <a:rPr lang="en-US" altLang="zh-CN" b="1">
                <a:solidFill>
                  <a:schemeClr val="tx1"/>
                </a:solidFill>
                <a:ea typeface="宋体" panose="02010600030101010101" pitchFamily="2" charset="-122"/>
              </a:rPr>
              <a:t>lock()</a:t>
            </a:r>
          </a:p>
          <a:p>
            <a:pPr lvl="1"/>
            <a:r>
              <a:rPr lang="en-US" altLang="zh-CN">
                <a:ea typeface="宋体" panose="02010600030101010101" pitchFamily="2" charset="-122"/>
              </a:rPr>
              <a:t>And never returns</a:t>
            </a:r>
          </a:p>
          <a:p>
            <a:pPr lvl="1"/>
            <a:r>
              <a:rPr lang="en-US" altLang="zh-CN">
                <a:ea typeface="宋体" panose="02010600030101010101" pitchFamily="2" charset="-122"/>
              </a:rPr>
              <a:t>Then other threads must complete </a:t>
            </a:r>
            <a:r>
              <a:rPr lang="en-US" altLang="zh-CN" b="1">
                <a:solidFill>
                  <a:schemeClr val="tx1"/>
                </a:solidFill>
                <a:ea typeface="宋体" panose="02010600030101010101" pitchFamily="2" charset="-122"/>
              </a:rPr>
              <a:t>lock()</a:t>
            </a:r>
            <a:r>
              <a:rPr lang="en-US" altLang="zh-CN">
                <a:ea typeface="宋体" panose="02010600030101010101" pitchFamily="2" charset="-122"/>
              </a:rPr>
              <a:t> and </a:t>
            </a:r>
            <a:r>
              <a:rPr lang="en-US" altLang="zh-CN" b="1">
                <a:solidFill>
                  <a:schemeClr val="tx1"/>
                </a:solidFill>
                <a:ea typeface="宋体" panose="02010600030101010101" pitchFamily="2" charset="-122"/>
              </a:rPr>
              <a:t>unlock()</a:t>
            </a:r>
            <a:r>
              <a:rPr lang="en-US" altLang="zh-CN">
                <a:ea typeface="宋体" panose="02010600030101010101" pitchFamily="2" charset="-122"/>
              </a:rPr>
              <a:t> calls infinitely often</a:t>
            </a:r>
          </a:p>
          <a:p>
            <a:r>
              <a:rPr lang="en-US" altLang="zh-CN">
                <a:ea typeface="宋体" panose="02010600030101010101" pitchFamily="2" charset="-122"/>
              </a:rPr>
              <a:t>System as a whole makes progress</a:t>
            </a:r>
          </a:p>
          <a:p>
            <a:pPr lvl="1"/>
            <a:r>
              <a:rPr lang="en-US" altLang="zh-CN">
                <a:ea typeface="宋体" panose="02010600030101010101" pitchFamily="2" charset="-122"/>
              </a:rPr>
              <a:t>Even if individuals starve</a:t>
            </a:r>
          </a:p>
        </p:txBody>
      </p:sp>
      <p:sp>
        <p:nvSpPr>
          <p:cNvPr id="50184" name="Rectangle 16">
            <a:extLst>
              <a:ext uri="{FF2B5EF4-FFF2-40B4-BE49-F238E27FC236}">
                <a16:creationId xmlns:a16="http://schemas.microsoft.com/office/drawing/2014/main" id="{77232BFE-CB0F-4C46-8CB3-4A9A839E0E2D}"/>
              </a:ext>
            </a:extLst>
          </p:cNvPr>
          <p:cNvSpPr>
            <a:spLocks noChangeArrowheads="1"/>
          </p:cNvSpPr>
          <p:nvPr/>
        </p:nvSpPr>
        <p:spPr bwMode="auto">
          <a:xfrm rot="-2157709">
            <a:off x="7853363" y="554038"/>
            <a:ext cx="134937" cy="809625"/>
          </a:xfrm>
          <a:prstGeom prst="rect">
            <a:avLst/>
          </a:prstGeom>
          <a:solidFill>
            <a:srgbClr val="FF0000"/>
          </a:solidFill>
          <a:ln w="9525">
            <a:solidFill>
              <a:srgbClr val="FF0000"/>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a:extLst>
              <a:ext uri="{FF2B5EF4-FFF2-40B4-BE49-F238E27FC236}">
                <a16:creationId xmlns:a16="http://schemas.microsoft.com/office/drawing/2014/main" id="{63D0687B-43DA-4910-B100-CEF5AE4E10D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4339" name="Slide Number Placeholder 4">
            <a:extLst>
              <a:ext uri="{FF2B5EF4-FFF2-40B4-BE49-F238E27FC236}">
                <a16:creationId xmlns:a16="http://schemas.microsoft.com/office/drawing/2014/main" id="{85486432-B46C-4D57-8F38-0D80C0010F2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C5D18E84-0F58-498E-B61E-93B85D32845B}" type="slidenum">
              <a:rPr lang="ar-SA" altLang="zh-CN" sz="1400" b="0">
                <a:solidFill>
                  <a:schemeClr val="tx1"/>
                </a:solidFill>
                <a:latin typeface="Arial" panose="020B0604020202020204" pitchFamily="34" charset="0"/>
              </a:rPr>
              <a:pPr/>
              <a:t>4</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4340" name="Picture 25" descr="magic">
            <a:extLst>
              <a:ext uri="{FF2B5EF4-FFF2-40B4-BE49-F238E27FC236}">
                <a16:creationId xmlns:a16="http://schemas.microsoft.com/office/drawing/2014/main" id="{090C5218-22E3-455A-949F-F113CFE584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Rectangle 4">
            <a:extLst>
              <a:ext uri="{FF2B5EF4-FFF2-40B4-BE49-F238E27FC236}">
                <a16:creationId xmlns:a16="http://schemas.microsoft.com/office/drawing/2014/main" id="{D3CDDC4C-FBF2-4407-AF62-FB1CB38D795E}"/>
              </a:ext>
            </a:extLst>
          </p:cNvPr>
          <p:cNvSpPr>
            <a:spLocks noGrp="1" noChangeArrowheads="1"/>
          </p:cNvSpPr>
          <p:nvPr>
            <p:ph type="title"/>
          </p:nvPr>
        </p:nvSpPr>
        <p:spPr/>
        <p:txBody>
          <a:bodyPr/>
          <a:lstStyle/>
          <a:p>
            <a:r>
              <a:rPr lang="en-US" altLang="zh-CN">
                <a:ea typeface="宋体" panose="02010600030101010101" pitchFamily="2" charset="-122"/>
              </a:rPr>
              <a:t>Mutual Exclusion</a:t>
            </a:r>
          </a:p>
        </p:txBody>
      </p:sp>
      <p:sp>
        <p:nvSpPr>
          <p:cNvPr id="14342" name="Rectangle 5">
            <a:extLst>
              <a:ext uri="{FF2B5EF4-FFF2-40B4-BE49-F238E27FC236}">
                <a16:creationId xmlns:a16="http://schemas.microsoft.com/office/drawing/2014/main" id="{16249E1A-404C-476D-A391-3F2CF4D934C6}"/>
              </a:ext>
            </a:extLst>
          </p:cNvPr>
          <p:cNvSpPr>
            <a:spLocks noGrp="1" noChangeArrowheads="1"/>
          </p:cNvSpPr>
          <p:nvPr>
            <p:ph type="body" idx="1"/>
          </p:nvPr>
        </p:nvSpPr>
        <p:spPr>
          <a:xfrm>
            <a:off x="609600" y="2743200"/>
            <a:ext cx="7772400" cy="2819400"/>
          </a:xfrm>
        </p:spPr>
        <p:txBody>
          <a:bodyPr/>
          <a:lstStyle/>
          <a:p>
            <a:pPr>
              <a:lnSpc>
                <a:spcPct val="90000"/>
              </a:lnSpc>
            </a:pPr>
            <a:r>
              <a:rPr lang="en-US" altLang="zh-CN" dirty="0">
                <a:ea typeface="宋体" panose="02010600030101010101" pitchFamily="2" charset="-122"/>
              </a:rPr>
              <a:t>Formal problem definitions</a:t>
            </a:r>
          </a:p>
          <a:p>
            <a:pPr>
              <a:lnSpc>
                <a:spcPct val="90000"/>
              </a:lnSpc>
            </a:pPr>
            <a:r>
              <a:rPr lang="en-US" altLang="zh-CN" dirty="0">
                <a:ea typeface="宋体" panose="02010600030101010101" pitchFamily="2" charset="-122"/>
              </a:rPr>
              <a:t>Solutions for </a:t>
            </a:r>
            <a:r>
              <a:rPr lang="en-US" altLang="zh-CN" dirty="0">
                <a:solidFill>
                  <a:schemeClr val="tx1"/>
                </a:solidFill>
                <a:ea typeface="宋体" panose="02010600030101010101" pitchFamily="2" charset="-122"/>
              </a:rPr>
              <a:t>2</a:t>
            </a:r>
            <a:r>
              <a:rPr lang="en-US" altLang="zh-CN" dirty="0">
                <a:ea typeface="宋体" panose="02010600030101010101" pitchFamily="2" charset="-122"/>
              </a:rPr>
              <a:t> threads</a:t>
            </a:r>
          </a:p>
          <a:p>
            <a:pPr>
              <a:lnSpc>
                <a:spcPct val="90000"/>
              </a:lnSpc>
            </a:pPr>
            <a:r>
              <a:rPr lang="en-US" altLang="zh-CN" dirty="0">
                <a:ea typeface="宋体" panose="02010600030101010101" pitchFamily="2" charset="-122"/>
              </a:rPr>
              <a:t>Solutions for </a:t>
            </a:r>
            <a:r>
              <a:rPr lang="en-US" altLang="zh-CN" i="1" dirty="0">
                <a:solidFill>
                  <a:schemeClr val="tx1"/>
                </a:solidFill>
                <a:ea typeface="宋体" panose="02010600030101010101" pitchFamily="2" charset="-122"/>
              </a:rPr>
              <a:t>n</a:t>
            </a:r>
            <a:r>
              <a:rPr lang="en-US" altLang="zh-CN" dirty="0">
                <a:ea typeface="宋体" panose="02010600030101010101" pitchFamily="2" charset="-122"/>
              </a:rPr>
              <a:t> threads</a:t>
            </a:r>
          </a:p>
          <a:p>
            <a:pPr>
              <a:lnSpc>
                <a:spcPct val="90000"/>
              </a:lnSpc>
            </a:pPr>
            <a:r>
              <a:rPr lang="en-US" altLang="zh-CN" dirty="0">
                <a:ea typeface="宋体" panose="02010600030101010101" pitchFamily="2" charset="-122"/>
              </a:rPr>
              <a:t>Fair solutions</a:t>
            </a:r>
          </a:p>
          <a:p>
            <a:pPr>
              <a:lnSpc>
                <a:spcPct val="90000"/>
              </a:lnSpc>
            </a:pPr>
            <a:r>
              <a:rPr lang="en-US" altLang="zh-CN" dirty="0">
                <a:ea typeface="宋体" panose="02010600030101010101" pitchFamily="2" charset="-122"/>
              </a:rPr>
              <a:t>Inherent costs (impossibility results)</a:t>
            </a:r>
          </a:p>
        </p:txBody>
      </p:sp>
      <p:grpSp>
        <p:nvGrpSpPr>
          <p:cNvPr id="14343" name="Group 17">
            <a:extLst>
              <a:ext uri="{FF2B5EF4-FFF2-40B4-BE49-F238E27FC236}">
                <a16:creationId xmlns:a16="http://schemas.microsoft.com/office/drawing/2014/main" id="{7A97BAF8-8DB7-426B-A16E-FD1BE98396C7}"/>
              </a:ext>
            </a:extLst>
          </p:cNvPr>
          <p:cNvGrpSpPr>
            <a:grpSpLocks/>
          </p:cNvGrpSpPr>
          <p:nvPr/>
        </p:nvGrpSpPr>
        <p:grpSpPr bwMode="auto">
          <a:xfrm>
            <a:off x="7267575" y="1116013"/>
            <a:ext cx="1327150" cy="1374775"/>
            <a:chOff x="764" y="2340"/>
            <a:chExt cx="596" cy="610"/>
          </a:xfrm>
        </p:grpSpPr>
        <p:sp>
          <p:nvSpPr>
            <p:cNvPr id="14344" name="Oval 18">
              <a:extLst>
                <a:ext uri="{FF2B5EF4-FFF2-40B4-BE49-F238E27FC236}">
                  <a16:creationId xmlns:a16="http://schemas.microsoft.com/office/drawing/2014/main" id="{6B1AE99D-01D2-40B2-9FA8-B8E1C01CBA5F}"/>
                </a:ext>
              </a:extLst>
            </p:cNvPr>
            <p:cNvSpPr>
              <a:spLocks noChangeArrowheads="1"/>
            </p:cNvSpPr>
            <p:nvPr/>
          </p:nvSpPr>
          <p:spPr bwMode="auto">
            <a:xfrm>
              <a:off x="764" y="2340"/>
              <a:ext cx="596" cy="610"/>
            </a:xfrm>
            <a:prstGeom prst="ellipse">
              <a:avLst/>
            </a:prstGeom>
            <a:solidFill>
              <a:srgbClr val="CF0E30"/>
            </a:solidFill>
            <a:ln w="12700">
              <a:solidFill>
                <a:srgbClr val="CF0E30"/>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345" name="Oval 19">
              <a:extLst>
                <a:ext uri="{FF2B5EF4-FFF2-40B4-BE49-F238E27FC236}">
                  <a16:creationId xmlns:a16="http://schemas.microsoft.com/office/drawing/2014/main" id="{9B31863A-E1A8-453B-A104-48838DFE1E5A}"/>
                </a:ext>
              </a:extLst>
            </p:cNvPr>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346" name="Oval 20">
              <a:extLst>
                <a:ext uri="{FF2B5EF4-FFF2-40B4-BE49-F238E27FC236}">
                  <a16:creationId xmlns:a16="http://schemas.microsoft.com/office/drawing/2014/main" id="{ADDBD7D8-102A-460D-973E-9D22CC7C3C7D}"/>
                </a:ext>
              </a:extLst>
            </p:cNvPr>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347" name="Oval 21">
              <a:extLst>
                <a:ext uri="{FF2B5EF4-FFF2-40B4-BE49-F238E27FC236}">
                  <a16:creationId xmlns:a16="http://schemas.microsoft.com/office/drawing/2014/main" id="{ACD60B22-BD44-40B5-B710-60F46D6417D2}"/>
                </a:ext>
              </a:extLst>
            </p:cNvPr>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348" name="Oval 22">
              <a:extLst>
                <a:ext uri="{FF2B5EF4-FFF2-40B4-BE49-F238E27FC236}">
                  <a16:creationId xmlns:a16="http://schemas.microsoft.com/office/drawing/2014/main" id="{1BE2C79B-016A-4A3E-A214-D5DE6F025991}"/>
                </a:ext>
              </a:extLst>
            </p:cNvPr>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349" name="Oval 23">
              <a:extLst>
                <a:ext uri="{FF2B5EF4-FFF2-40B4-BE49-F238E27FC236}">
                  <a16:creationId xmlns:a16="http://schemas.microsoft.com/office/drawing/2014/main" id="{18829851-A64D-49BC-93F0-FD11C58332C1}"/>
                </a:ext>
              </a:extLst>
            </p:cNvPr>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4350" name="AutoShape 24">
              <a:extLst>
                <a:ext uri="{FF2B5EF4-FFF2-40B4-BE49-F238E27FC236}">
                  <a16:creationId xmlns:a16="http://schemas.microsoft.com/office/drawing/2014/main" id="{5CAA79C1-E41B-4908-88B1-F844D8E25659}"/>
                </a:ext>
              </a:extLst>
            </p:cNvPr>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zh-CN" altLang="en-US"/>
            </a:p>
          </p:txBody>
        </p:sp>
      </p:gr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a:extLst>
              <a:ext uri="{FF2B5EF4-FFF2-40B4-BE49-F238E27FC236}">
                <a16:creationId xmlns:a16="http://schemas.microsoft.com/office/drawing/2014/main" id="{8B8133D0-0B52-486F-9425-DF902C1C5F8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51203" name="Slide Number Placeholder 4">
            <a:extLst>
              <a:ext uri="{FF2B5EF4-FFF2-40B4-BE49-F238E27FC236}">
                <a16:creationId xmlns:a16="http://schemas.microsoft.com/office/drawing/2014/main" id="{C70C4FE4-84E4-4F8A-8196-171586C1F76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9B837F77-CEDE-4BA0-A1B1-E26679912E9B}" type="slidenum">
              <a:rPr lang="ar-SA" altLang="zh-CN" sz="1400" b="0">
                <a:solidFill>
                  <a:schemeClr val="tx1"/>
                </a:solidFill>
                <a:latin typeface="Arial" panose="020B0604020202020204" pitchFamily="34" charset="0"/>
              </a:rPr>
              <a:pPr/>
              <a:t>40</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51204" name="Picture 12" descr="magic">
            <a:extLst>
              <a:ext uri="{FF2B5EF4-FFF2-40B4-BE49-F238E27FC236}">
                <a16:creationId xmlns:a16="http://schemas.microsoft.com/office/drawing/2014/main" id="{473E5947-3072-4883-9B78-AEA1738E02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Rectangle 2">
            <a:extLst>
              <a:ext uri="{FF2B5EF4-FFF2-40B4-BE49-F238E27FC236}">
                <a16:creationId xmlns:a16="http://schemas.microsoft.com/office/drawing/2014/main" id="{4F63FB3D-992E-45A9-A40A-8BB592A4E132}"/>
              </a:ext>
            </a:extLst>
          </p:cNvPr>
          <p:cNvSpPr>
            <a:spLocks noGrp="1" noChangeArrowheads="1"/>
          </p:cNvSpPr>
          <p:nvPr>
            <p:ph type="title"/>
          </p:nvPr>
        </p:nvSpPr>
        <p:spPr>
          <a:xfrm>
            <a:off x="647700" y="368300"/>
            <a:ext cx="7772400" cy="1143000"/>
          </a:xfrm>
        </p:spPr>
        <p:txBody>
          <a:bodyPr/>
          <a:lstStyle/>
          <a:p>
            <a:r>
              <a:rPr lang="en-US" altLang="zh-CN">
                <a:ea typeface="宋体" panose="02010600030101010101" pitchFamily="2" charset="-122"/>
              </a:rPr>
              <a:t>Starvation-Free</a:t>
            </a:r>
          </a:p>
        </p:txBody>
      </p:sp>
      <p:sp>
        <p:nvSpPr>
          <p:cNvPr id="51206" name="Rectangle 11">
            <a:extLst>
              <a:ext uri="{FF2B5EF4-FFF2-40B4-BE49-F238E27FC236}">
                <a16:creationId xmlns:a16="http://schemas.microsoft.com/office/drawing/2014/main" id="{F706B4C5-9021-40F4-9FD6-7DE0143A6861}"/>
              </a:ext>
            </a:extLst>
          </p:cNvPr>
          <p:cNvSpPr>
            <a:spLocks noGrp="1" noChangeArrowheads="1"/>
          </p:cNvSpPr>
          <p:nvPr>
            <p:ph type="body" idx="1"/>
          </p:nvPr>
        </p:nvSpPr>
        <p:spPr/>
        <p:txBody>
          <a:bodyPr/>
          <a:lstStyle/>
          <a:p>
            <a:r>
              <a:rPr lang="en-US" altLang="zh-CN">
                <a:ea typeface="宋体" panose="02010600030101010101" pitchFamily="2" charset="-122"/>
              </a:rPr>
              <a:t>If some thread calls </a:t>
            </a:r>
            <a:r>
              <a:rPr lang="en-US" altLang="zh-CN">
                <a:solidFill>
                  <a:schemeClr val="tx1"/>
                </a:solidFill>
                <a:ea typeface="宋体" panose="02010600030101010101" pitchFamily="2" charset="-122"/>
              </a:rPr>
              <a:t>lock()</a:t>
            </a:r>
          </a:p>
          <a:p>
            <a:pPr lvl="1"/>
            <a:r>
              <a:rPr lang="en-US" altLang="zh-CN">
                <a:ea typeface="宋体" panose="02010600030101010101" pitchFamily="2" charset="-122"/>
              </a:rPr>
              <a:t>It will eventually return</a:t>
            </a:r>
          </a:p>
          <a:p>
            <a:r>
              <a:rPr lang="en-US" altLang="zh-CN">
                <a:ea typeface="宋体" panose="02010600030101010101" pitchFamily="2" charset="-122"/>
              </a:rPr>
              <a:t>Individual threads make progress</a:t>
            </a:r>
            <a:endParaRPr lang="en-US" altLang="zh-CN" sz="2400">
              <a:ea typeface="宋体" panose="02010600030101010101" pitchFamily="2" charset="-122"/>
            </a:endParaRPr>
          </a:p>
        </p:txBody>
      </p:sp>
      <p:grpSp>
        <p:nvGrpSpPr>
          <p:cNvPr id="51207" name="Group 13">
            <a:extLst>
              <a:ext uri="{FF2B5EF4-FFF2-40B4-BE49-F238E27FC236}">
                <a16:creationId xmlns:a16="http://schemas.microsoft.com/office/drawing/2014/main" id="{7EE3CFEF-0F3A-4CC4-B0AC-E9F441C543F1}"/>
              </a:ext>
            </a:extLst>
          </p:cNvPr>
          <p:cNvGrpSpPr>
            <a:grpSpLocks/>
          </p:cNvGrpSpPr>
          <p:nvPr/>
        </p:nvGrpSpPr>
        <p:grpSpPr bwMode="auto">
          <a:xfrm>
            <a:off x="7632700" y="571500"/>
            <a:ext cx="946150" cy="968375"/>
            <a:chOff x="764" y="2340"/>
            <a:chExt cx="596" cy="610"/>
          </a:xfrm>
        </p:grpSpPr>
        <p:sp>
          <p:nvSpPr>
            <p:cNvPr id="51209" name="Oval 14">
              <a:extLst>
                <a:ext uri="{FF2B5EF4-FFF2-40B4-BE49-F238E27FC236}">
                  <a16:creationId xmlns:a16="http://schemas.microsoft.com/office/drawing/2014/main" id="{7078A240-ACEF-4246-8AF2-52DAB06A2FE3}"/>
                </a:ext>
              </a:extLst>
            </p:cNvPr>
            <p:cNvSpPr>
              <a:spLocks noChangeArrowheads="1"/>
            </p:cNvSpPr>
            <p:nvPr/>
          </p:nvSpPr>
          <p:spPr bwMode="auto">
            <a:xfrm>
              <a:off x="764" y="2340"/>
              <a:ext cx="596" cy="610"/>
            </a:xfrm>
            <a:prstGeom prst="ellipse">
              <a:avLst/>
            </a:prstGeom>
            <a:solidFill>
              <a:srgbClr val="FF0000"/>
            </a:solidFill>
            <a:ln w="12700">
              <a:solidFill>
                <a:srgbClr val="CF0E30"/>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51210" name="Oval 15">
              <a:extLst>
                <a:ext uri="{FF2B5EF4-FFF2-40B4-BE49-F238E27FC236}">
                  <a16:creationId xmlns:a16="http://schemas.microsoft.com/office/drawing/2014/main" id="{A503A12E-4AA0-47FF-8CE3-56F9929F98FC}"/>
                </a:ext>
              </a:extLst>
            </p:cNvPr>
            <p:cNvSpPr>
              <a:spLocks noChangeArrowheads="1"/>
            </p:cNvSpPr>
            <p:nvPr/>
          </p:nvSpPr>
          <p:spPr bwMode="auto">
            <a:xfrm>
              <a:off x="838" y="2408"/>
              <a:ext cx="449" cy="474"/>
            </a:xfrm>
            <a:prstGeom prst="ellipse">
              <a:avLst/>
            </a:prstGeom>
            <a:solidFill>
              <a:schemeClr val="bg1"/>
            </a:solidFill>
            <a:ln w="12700">
              <a:solidFill>
                <a:schemeClr val="bg1"/>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51211" name="Oval 16">
              <a:extLst>
                <a:ext uri="{FF2B5EF4-FFF2-40B4-BE49-F238E27FC236}">
                  <a16:creationId xmlns:a16="http://schemas.microsoft.com/office/drawing/2014/main" id="{3D3FD5F5-BC92-4BFB-B874-3E7F47FC37A0}"/>
                </a:ext>
              </a:extLst>
            </p:cNvPr>
            <p:cNvSpPr>
              <a:spLocks noChangeArrowheads="1"/>
            </p:cNvSpPr>
            <p:nvPr/>
          </p:nvSpPr>
          <p:spPr bwMode="auto">
            <a:xfrm>
              <a:off x="921" y="2446"/>
              <a:ext cx="285" cy="291"/>
            </a:xfrm>
            <a:prstGeom prst="ellipse">
              <a:avLst/>
            </a:prstGeom>
            <a:solidFill>
              <a:schemeClr val="tx2"/>
            </a:solidFill>
            <a:ln w="12700">
              <a:solidFill>
                <a:schemeClr val="tx2"/>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51212" name="Oval 17">
              <a:extLst>
                <a:ext uri="{FF2B5EF4-FFF2-40B4-BE49-F238E27FC236}">
                  <a16:creationId xmlns:a16="http://schemas.microsoft.com/office/drawing/2014/main" id="{8CEEACC9-82FF-4DFA-909F-6A0518AA6FEB}"/>
                </a:ext>
              </a:extLst>
            </p:cNvPr>
            <p:cNvSpPr>
              <a:spLocks noChangeArrowheads="1"/>
            </p:cNvSpPr>
            <p:nvPr/>
          </p:nvSpPr>
          <p:spPr bwMode="auto">
            <a:xfrm>
              <a:off x="962" y="2485"/>
              <a:ext cx="200" cy="229"/>
            </a:xfrm>
            <a:prstGeom prst="ellipse">
              <a:avLst/>
            </a:prstGeom>
            <a:solidFill>
              <a:schemeClr val="bg1"/>
            </a:solidFill>
            <a:ln w="12700">
              <a:solidFill>
                <a:schemeClr val="tx2"/>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51213" name="Oval 18">
              <a:extLst>
                <a:ext uri="{FF2B5EF4-FFF2-40B4-BE49-F238E27FC236}">
                  <a16:creationId xmlns:a16="http://schemas.microsoft.com/office/drawing/2014/main" id="{564594A5-C3E6-44DB-A661-50DAE33A1C31}"/>
                </a:ext>
              </a:extLst>
            </p:cNvPr>
            <p:cNvSpPr>
              <a:spLocks noChangeArrowheads="1"/>
            </p:cNvSpPr>
            <p:nvPr/>
          </p:nvSpPr>
          <p:spPr bwMode="auto">
            <a:xfrm>
              <a:off x="923" y="2563"/>
              <a:ext cx="283" cy="285"/>
            </a:xfrm>
            <a:prstGeom prst="ellipse">
              <a:avLst/>
            </a:prstGeom>
            <a:solidFill>
              <a:schemeClr val="tx2"/>
            </a:solidFill>
            <a:ln w="12700">
              <a:solidFill>
                <a:schemeClr val="tx2"/>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51214" name="Oval 19">
              <a:extLst>
                <a:ext uri="{FF2B5EF4-FFF2-40B4-BE49-F238E27FC236}">
                  <a16:creationId xmlns:a16="http://schemas.microsoft.com/office/drawing/2014/main" id="{C2819248-E7EA-437F-A8D8-4E143250B34F}"/>
                </a:ext>
              </a:extLst>
            </p:cNvPr>
            <p:cNvSpPr>
              <a:spLocks noChangeArrowheads="1"/>
            </p:cNvSpPr>
            <p:nvPr/>
          </p:nvSpPr>
          <p:spPr bwMode="auto">
            <a:xfrm>
              <a:off x="1012" y="2622"/>
              <a:ext cx="102" cy="98"/>
            </a:xfrm>
            <a:prstGeom prst="ellipse">
              <a:avLst/>
            </a:prstGeom>
            <a:solidFill>
              <a:schemeClr val="bg1"/>
            </a:solidFill>
            <a:ln w="12700">
              <a:solidFill>
                <a:schemeClr val="tx2"/>
              </a:solidFill>
              <a:round/>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51215" name="AutoShape 20">
              <a:extLst>
                <a:ext uri="{FF2B5EF4-FFF2-40B4-BE49-F238E27FC236}">
                  <a16:creationId xmlns:a16="http://schemas.microsoft.com/office/drawing/2014/main" id="{37A9CE0F-C92B-41BA-8523-157720F7C375}"/>
                </a:ext>
              </a:extLst>
            </p:cNvPr>
            <p:cNvSpPr>
              <a:spLocks noChangeArrowheads="1"/>
            </p:cNvSpPr>
            <p:nvPr/>
          </p:nvSpPr>
          <p:spPr bwMode="auto">
            <a:xfrm flipV="1">
              <a:off x="1033" y="2703"/>
              <a:ext cx="68" cy="8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447 w 21600"/>
                <a:gd name="T13" fmla="*/ 4574 h 21600"/>
                <a:gd name="T14" fmla="*/ 17153 w 21600"/>
                <a:gd name="T15" fmla="*/ 17026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endParaRPr lang="zh-CN" altLang="en-US"/>
            </a:p>
          </p:txBody>
        </p:sp>
      </p:grpSp>
      <p:sp>
        <p:nvSpPr>
          <p:cNvPr id="51208" name="Rectangle 21">
            <a:extLst>
              <a:ext uri="{FF2B5EF4-FFF2-40B4-BE49-F238E27FC236}">
                <a16:creationId xmlns:a16="http://schemas.microsoft.com/office/drawing/2014/main" id="{42D460AF-37A4-4ADF-9729-951B62F23296}"/>
              </a:ext>
            </a:extLst>
          </p:cNvPr>
          <p:cNvSpPr>
            <a:spLocks noChangeArrowheads="1"/>
          </p:cNvSpPr>
          <p:nvPr/>
        </p:nvSpPr>
        <p:spPr bwMode="auto">
          <a:xfrm rot="-2157709">
            <a:off x="8005763" y="706438"/>
            <a:ext cx="134937" cy="809625"/>
          </a:xfrm>
          <a:prstGeom prst="rect">
            <a:avLst/>
          </a:prstGeom>
          <a:solidFill>
            <a:srgbClr val="FF0000"/>
          </a:solidFill>
          <a:ln w="9525">
            <a:solidFill>
              <a:srgbClr val="FF0000"/>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a:extLst>
              <a:ext uri="{FF2B5EF4-FFF2-40B4-BE49-F238E27FC236}">
                <a16:creationId xmlns:a16="http://schemas.microsoft.com/office/drawing/2014/main" id="{5C24CE86-9D71-4A99-AC04-F84C3687169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52227" name="Slide Number Placeholder 4">
            <a:extLst>
              <a:ext uri="{FF2B5EF4-FFF2-40B4-BE49-F238E27FC236}">
                <a16:creationId xmlns:a16="http://schemas.microsoft.com/office/drawing/2014/main" id="{DB24C07C-571A-4597-8791-D85D18999EA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93E64787-F35E-4250-BF43-6CE8C6FFDA88}" type="slidenum">
              <a:rPr lang="ar-SA" altLang="zh-CN" sz="1400" b="0">
                <a:solidFill>
                  <a:schemeClr val="tx1"/>
                </a:solidFill>
                <a:latin typeface="Arial" panose="020B0604020202020204" pitchFamily="34" charset="0"/>
              </a:rPr>
              <a:pPr/>
              <a:t>41</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52228" name="Picture 4" descr="magic">
            <a:extLst>
              <a:ext uri="{FF2B5EF4-FFF2-40B4-BE49-F238E27FC236}">
                <a16:creationId xmlns:a16="http://schemas.microsoft.com/office/drawing/2014/main" id="{0DA52E04-7B73-4831-8B82-959FB980E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Rectangle 2">
            <a:extLst>
              <a:ext uri="{FF2B5EF4-FFF2-40B4-BE49-F238E27FC236}">
                <a16:creationId xmlns:a16="http://schemas.microsoft.com/office/drawing/2014/main" id="{64C33BC1-ABEC-4472-8BCB-8128EDD01D6B}"/>
              </a:ext>
            </a:extLst>
          </p:cNvPr>
          <p:cNvSpPr>
            <a:spLocks noGrp="1" noChangeArrowheads="1"/>
          </p:cNvSpPr>
          <p:nvPr>
            <p:ph type="title"/>
          </p:nvPr>
        </p:nvSpPr>
        <p:spPr/>
        <p:txBody>
          <a:bodyPr/>
          <a:lstStyle/>
          <a:p>
            <a:r>
              <a:rPr lang="en-US" altLang="zh-CN" sz="4000">
                <a:ea typeface="宋体" panose="02010600030101010101" pitchFamily="2" charset="-122"/>
              </a:rPr>
              <a:t>Two-Thread vs </a:t>
            </a:r>
            <a:r>
              <a:rPr lang="en-US" altLang="zh-CN" sz="4000" i="1">
                <a:ea typeface="宋体" panose="02010600030101010101" pitchFamily="2" charset="-122"/>
              </a:rPr>
              <a:t>n</a:t>
            </a:r>
            <a:r>
              <a:rPr lang="en-US" altLang="zh-CN" sz="4000">
                <a:ea typeface="宋体" panose="02010600030101010101" pitchFamily="2" charset="-122"/>
              </a:rPr>
              <a:t>-Thread Solutions</a:t>
            </a:r>
          </a:p>
        </p:txBody>
      </p:sp>
      <p:sp>
        <p:nvSpPr>
          <p:cNvPr id="52230" name="Rectangle 3">
            <a:extLst>
              <a:ext uri="{FF2B5EF4-FFF2-40B4-BE49-F238E27FC236}">
                <a16:creationId xmlns:a16="http://schemas.microsoft.com/office/drawing/2014/main" id="{3E5E01FE-9969-4B20-B747-238B9B31B723}"/>
              </a:ext>
            </a:extLst>
          </p:cNvPr>
          <p:cNvSpPr>
            <a:spLocks noGrp="1" noChangeArrowheads="1"/>
          </p:cNvSpPr>
          <p:nvPr>
            <p:ph type="body" idx="1"/>
          </p:nvPr>
        </p:nvSpPr>
        <p:spPr/>
        <p:txBody>
          <a:bodyPr/>
          <a:lstStyle/>
          <a:p>
            <a:r>
              <a:rPr lang="en-US" altLang="zh-CN">
                <a:solidFill>
                  <a:schemeClr val="tx1"/>
                </a:solidFill>
                <a:ea typeface="宋体" panose="02010600030101010101" pitchFamily="2" charset="-122"/>
              </a:rPr>
              <a:t>2</a:t>
            </a:r>
            <a:r>
              <a:rPr lang="en-US" altLang="zh-CN">
                <a:ea typeface="宋体" panose="02010600030101010101" pitchFamily="2" charset="-122"/>
              </a:rPr>
              <a:t>-thread solutions first</a:t>
            </a:r>
          </a:p>
          <a:p>
            <a:pPr lvl="1"/>
            <a:r>
              <a:rPr lang="en-US" altLang="zh-CN">
                <a:ea typeface="宋体" panose="02010600030101010101" pitchFamily="2" charset="-122"/>
              </a:rPr>
              <a:t>Illustrate most basic ideas</a:t>
            </a:r>
          </a:p>
          <a:p>
            <a:pPr lvl="1"/>
            <a:r>
              <a:rPr lang="en-US" altLang="zh-CN">
                <a:ea typeface="宋体" panose="02010600030101010101" pitchFamily="2" charset="-122"/>
              </a:rPr>
              <a:t>Fits on one slide</a:t>
            </a:r>
          </a:p>
          <a:p>
            <a:r>
              <a:rPr lang="en-US" altLang="zh-CN">
                <a:ea typeface="宋体" panose="02010600030101010101" pitchFamily="2" charset="-122"/>
              </a:rPr>
              <a:t>Then </a:t>
            </a:r>
            <a:r>
              <a:rPr lang="en-US" altLang="zh-CN" i="1">
                <a:solidFill>
                  <a:schemeClr val="tx1"/>
                </a:solidFill>
                <a:ea typeface="宋体" panose="02010600030101010101" pitchFamily="2" charset="-122"/>
              </a:rPr>
              <a:t>n</a:t>
            </a:r>
            <a:r>
              <a:rPr lang="en-US" altLang="zh-CN">
                <a:ea typeface="宋体" panose="02010600030101010101" pitchFamily="2" charset="-122"/>
              </a:rPr>
              <a:t>-thread solutions </a:t>
            </a:r>
          </a:p>
          <a:p>
            <a:pPr lvl="1"/>
            <a:endParaRPr lang="en-US" altLang="zh-CN">
              <a:ea typeface="宋体" panose="02010600030101010101" pitchFamily="2" charset="-122"/>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2">
            <a:extLst>
              <a:ext uri="{FF2B5EF4-FFF2-40B4-BE49-F238E27FC236}">
                <a16:creationId xmlns:a16="http://schemas.microsoft.com/office/drawing/2014/main" id="{B96442B7-6D5D-4A67-AC5E-3D690EF25EC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53251" name="Slide Number Placeholder 3">
            <a:extLst>
              <a:ext uri="{FF2B5EF4-FFF2-40B4-BE49-F238E27FC236}">
                <a16:creationId xmlns:a16="http://schemas.microsoft.com/office/drawing/2014/main" id="{D3B606DA-8958-4A4C-A568-183FE9BE6E4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86FA9A9D-9663-411E-97F0-9F00E906D63E}" type="slidenum">
              <a:rPr lang="ar-SA" altLang="zh-CN" sz="1400" b="0">
                <a:solidFill>
                  <a:schemeClr val="tx1"/>
                </a:solidFill>
                <a:latin typeface="Arial" panose="020B0604020202020204" pitchFamily="34" charset="0"/>
              </a:rPr>
              <a:pPr/>
              <a:t>42</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53252" name="Picture 17" descr="magic">
            <a:extLst>
              <a:ext uri="{FF2B5EF4-FFF2-40B4-BE49-F238E27FC236}">
                <a16:creationId xmlns:a16="http://schemas.microsoft.com/office/drawing/2014/main" id="{5C3121DA-80DB-48C1-A3B5-58F88F917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3">
            <a:extLst>
              <a:ext uri="{FF2B5EF4-FFF2-40B4-BE49-F238E27FC236}">
                <a16:creationId xmlns:a16="http://schemas.microsoft.com/office/drawing/2014/main" id="{A0D73BEA-3550-4866-8115-E4996D960B21}"/>
              </a:ext>
            </a:extLst>
          </p:cNvPr>
          <p:cNvSpPr txBox="1">
            <a:spLocks noChangeArrowheads="1"/>
          </p:cNvSpPr>
          <p:nvPr/>
        </p:nvSpPr>
        <p:spPr bwMode="auto">
          <a:xfrm>
            <a:off x="877888" y="1690688"/>
            <a:ext cx="7445375" cy="3416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400">
                <a:solidFill>
                  <a:schemeClr val="tx1"/>
                </a:solidFill>
                <a:latin typeface="Courier New" panose="02070309020205020404" pitchFamily="49" charset="0"/>
                <a:ea typeface="宋体" panose="02010600030101010101" pitchFamily="2" charset="-122"/>
              </a:rPr>
              <a:t>class</a:t>
            </a:r>
            <a:r>
              <a:rPr lang="en-US" altLang="zh-CN" sz="2400">
                <a:latin typeface="Courier New" panose="02070309020205020404" pitchFamily="49" charset="0"/>
                <a:ea typeface="宋体" panose="02010600030101010101" pitchFamily="2" charset="-122"/>
              </a:rPr>
              <a:t> … </a:t>
            </a:r>
            <a:r>
              <a:rPr lang="en-US" altLang="zh-CN" sz="2400">
                <a:solidFill>
                  <a:schemeClr val="tx1"/>
                </a:solidFill>
                <a:latin typeface="Courier New" panose="02070309020205020404" pitchFamily="49" charset="0"/>
                <a:ea typeface="宋体" panose="02010600030101010101" pitchFamily="2" charset="-122"/>
              </a:rPr>
              <a:t>implements</a:t>
            </a:r>
            <a:r>
              <a:rPr lang="en-US" altLang="zh-CN" sz="2400">
                <a:latin typeface="Courier New" panose="02070309020205020404" pitchFamily="49" charset="0"/>
                <a:ea typeface="宋体" panose="02010600030101010101" pitchFamily="2" charset="-122"/>
              </a:rPr>
              <a:t> Lock {</a:t>
            </a:r>
          </a:p>
          <a:p>
            <a:r>
              <a:rPr lang="en-US" altLang="zh-CN" sz="2400">
                <a:latin typeface="Courier New" panose="02070309020205020404" pitchFamily="49" charset="0"/>
                <a:ea typeface="宋体" panose="02010600030101010101" pitchFamily="2" charset="-122"/>
              </a:rPr>
              <a:t>  </a:t>
            </a:r>
            <a:r>
              <a:rPr lang="en-US" altLang="zh-CN" sz="2400">
                <a:solidFill>
                  <a:srgbClr val="3333FF"/>
                </a:solidFill>
                <a:latin typeface="Courier New" panose="02070309020205020404" pitchFamily="49" charset="0"/>
                <a:ea typeface="宋体" panose="02010600030101010101" pitchFamily="2" charset="-122"/>
              </a:rPr>
              <a:t>…</a:t>
            </a:r>
          </a:p>
          <a:p>
            <a:r>
              <a:rPr lang="en-US" altLang="zh-CN" sz="2400">
                <a:latin typeface="Courier New" panose="02070309020205020404" pitchFamily="49" charset="0"/>
                <a:ea typeface="宋体" panose="02010600030101010101" pitchFamily="2" charset="-122"/>
              </a:rPr>
              <a:t>  </a:t>
            </a:r>
            <a:r>
              <a:rPr lang="en-US" altLang="zh-CN" sz="2400">
                <a:solidFill>
                  <a:srgbClr val="0066FF"/>
                </a:solidFill>
                <a:latin typeface="Courier New" panose="02070309020205020404" pitchFamily="49" charset="0"/>
                <a:ea typeface="宋体" panose="02010600030101010101" pitchFamily="2" charset="-122"/>
              </a:rPr>
              <a:t>// thread-local index, 0 or 1</a:t>
            </a:r>
          </a:p>
          <a:p>
            <a:r>
              <a:rPr lang="en-US" altLang="zh-CN" sz="2400">
                <a:latin typeface="Courier New" panose="02070309020205020404" pitchFamily="49" charset="0"/>
                <a:ea typeface="宋体" panose="02010600030101010101" pitchFamily="2" charset="-122"/>
              </a:rPr>
              <a:t>  </a:t>
            </a:r>
            <a:r>
              <a:rPr lang="en-US" altLang="zh-CN" sz="2400">
                <a:solidFill>
                  <a:schemeClr val="tx1"/>
                </a:solidFill>
                <a:latin typeface="Courier New" panose="02070309020205020404" pitchFamily="49" charset="0"/>
                <a:ea typeface="宋体" panose="02010600030101010101" pitchFamily="2" charset="-122"/>
              </a:rPr>
              <a:t>public</a:t>
            </a:r>
            <a:r>
              <a:rPr lang="en-US" altLang="zh-CN" sz="2400">
                <a:latin typeface="Courier New" panose="02070309020205020404" pitchFamily="49" charset="0"/>
                <a:ea typeface="宋体" panose="02010600030101010101" pitchFamily="2" charset="-122"/>
              </a:rPr>
              <a:t> </a:t>
            </a:r>
            <a:r>
              <a:rPr lang="en-US" altLang="zh-CN" sz="2400">
                <a:solidFill>
                  <a:schemeClr val="tx1"/>
                </a:solidFill>
                <a:latin typeface="Courier New" panose="02070309020205020404" pitchFamily="49" charset="0"/>
                <a:ea typeface="宋体" panose="02010600030101010101" pitchFamily="2" charset="-122"/>
              </a:rPr>
              <a:t>void</a:t>
            </a:r>
            <a:r>
              <a:rPr lang="en-US" altLang="zh-CN" sz="2400">
                <a:latin typeface="Courier New" panose="02070309020205020404" pitchFamily="49" charset="0"/>
                <a:ea typeface="宋体" panose="02010600030101010101" pitchFamily="2" charset="-122"/>
              </a:rPr>
              <a:t> lock() {</a:t>
            </a:r>
          </a:p>
          <a:p>
            <a:r>
              <a:rPr lang="en-US" altLang="zh-CN" sz="2400">
                <a:latin typeface="Courier New" panose="02070309020205020404" pitchFamily="49" charset="0"/>
                <a:ea typeface="宋体" panose="02010600030101010101" pitchFamily="2" charset="-122"/>
              </a:rPr>
              <a:t>    </a:t>
            </a:r>
            <a:r>
              <a:rPr lang="en-US" altLang="zh-CN" sz="2400">
                <a:solidFill>
                  <a:schemeClr val="tx1"/>
                </a:solidFill>
                <a:latin typeface="Courier New" panose="02070309020205020404" pitchFamily="49" charset="0"/>
                <a:ea typeface="宋体" panose="02010600030101010101" pitchFamily="2" charset="-122"/>
              </a:rPr>
              <a:t>int</a:t>
            </a:r>
            <a:r>
              <a:rPr lang="en-US" altLang="zh-CN" sz="2400">
                <a:latin typeface="Courier New" panose="02070309020205020404" pitchFamily="49" charset="0"/>
                <a:ea typeface="宋体" panose="02010600030101010101" pitchFamily="2" charset="-122"/>
              </a:rPr>
              <a:t> i = ThreadID.get();</a:t>
            </a:r>
          </a:p>
          <a:p>
            <a:r>
              <a:rPr lang="en-US" altLang="zh-CN" sz="2400">
                <a:latin typeface="Courier New" panose="02070309020205020404" pitchFamily="49" charset="0"/>
                <a:ea typeface="宋体" panose="02010600030101010101" pitchFamily="2" charset="-122"/>
              </a:rPr>
              <a:t>    </a:t>
            </a:r>
            <a:r>
              <a:rPr lang="en-US" altLang="zh-CN" sz="2400">
                <a:solidFill>
                  <a:schemeClr val="tx1"/>
                </a:solidFill>
                <a:latin typeface="Courier New" panose="02070309020205020404" pitchFamily="49" charset="0"/>
                <a:ea typeface="宋体" panose="02010600030101010101" pitchFamily="2" charset="-122"/>
              </a:rPr>
              <a:t>int</a:t>
            </a:r>
            <a:r>
              <a:rPr lang="en-US" altLang="zh-CN" sz="2400">
                <a:latin typeface="Courier New" panose="02070309020205020404" pitchFamily="49" charset="0"/>
                <a:ea typeface="宋体" panose="02010600030101010101" pitchFamily="2" charset="-122"/>
              </a:rPr>
              <a:t> j = 1 - i;</a:t>
            </a:r>
            <a:r>
              <a:rPr lang="en-US" altLang="zh-CN" sz="24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2400">
              <a:solidFill>
                <a:srgbClr val="3333FF"/>
              </a:solidFill>
              <a:latin typeface="Courier New" panose="02070309020205020404" pitchFamily="49" charset="0"/>
              <a:ea typeface="宋体" panose="02010600030101010101" pitchFamily="2" charset="-122"/>
              <a:cs typeface="Courier New" panose="02070309020205020404" pitchFamily="49" charset="0"/>
            </a:endParaRPr>
          </a:p>
          <a:p>
            <a:r>
              <a:rPr lang="en-US" altLang="zh-CN" sz="2400">
                <a:solidFill>
                  <a:srgbClr val="3333FF"/>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70000"/>
              </a:lnSpc>
              <a:spcBef>
                <a:spcPct val="30000"/>
              </a:spcBef>
            </a:pPr>
            <a:r>
              <a:rPr lang="en-US" altLang="zh-CN" sz="2400">
                <a:solidFill>
                  <a:srgbClr val="3333FF"/>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70000"/>
              </a:lnSpc>
              <a:spcBef>
                <a:spcPct val="30000"/>
              </a:spcBef>
            </a:pPr>
            <a:r>
              <a:rPr lang="en-US" altLang="zh-CN" sz="2400">
                <a:solidFill>
                  <a:srgbClr val="3333FF"/>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53254" name="Rectangle 2">
            <a:extLst>
              <a:ext uri="{FF2B5EF4-FFF2-40B4-BE49-F238E27FC236}">
                <a16:creationId xmlns:a16="http://schemas.microsoft.com/office/drawing/2014/main" id="{4539FDA9-0834-4712-A5A7-BE461CF31A44}"/>
              </a:ext>
            </a:extLst>
          </p:cNvPr>
          <p:cNvSpPr>
            <a:spLocks noGrp="1" noChangeArrowheads="1"/>
          </p:cNvSpPr>
          <p:nvPr>
            <p:ph type="title"/>
          </p:nvPr>
        </p:nvSpPr>
        <p:spPr>
          <a:xfrm>
            <a:off x="671513" y="363538"/>
            <a:ext cx="7772400" cy="1143000"/>
          </a:xfrm>
        </p:spPr>
        <p:txBody>
          <a:bodyPr/>
          <a:lstStyle/>
          <a:p>
            <a:r>
              <a:rPr lang="en-US" altLang="zh-CN" sz="4000">
                <a:ea typeface="宋体" panose="02010600030101010101" pitchFamily="2" charset="-122"/>
              </a:rPr>
              <a:t>Two-Thread Conventions</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2">
            <a:extLst>
              <a:ext uri="{FF2B5EF4-FFF2-40B4-BE49-F238E27FC236}">
                <a16:creationId xmlns:a16="http://schemas.microsoft.com/office/drawing/2014/main" id="{3A9BEAE5-08A7-4C1F-8FC0-511BE3327E4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54275" name="Slide Number Placeholder 3">
            <a:extLst>
              <a:ext uri="{FF2B5EF4-FFF2-40B4-BE49-F238E27FC236}">
                <a16:creationId xmlns:a16="http://schemas.microsoft.com/office/drawing/2014/main" id="{B0D579EB-B6E7-4C9E-A615-449A09760E3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72915FAA-2DBC-4031-B355-CC9C4804F054}" type="slidenum">
              <a:rPr lang="ar-SA" altLang="zh-CN" sz="1400" b="0">
                <a:solidFill>
                  <a:schemeClr val="tx1"/>
                </a:solidFill>
                <a:latin typeface="Arial" panose="020B0604020202020204" pitchFamily="34" charset="0"/>
              </a:rPr>
              <a:pPr/>
              <a:t>43</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54276" name="Picture 2" descr="magic">
            <a:extLst>
              <a:ext uri="{FF2B5EF4-FFF2-40B4-BE49-F238E27FC236}">
                <a16:creationId xmlns:a16="http://schemas.microsoft.com/office/drawing/2014/main" id="{D9EB7F32-DF27-4180-ABB1-890298EF5F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Text Box 3">
            <a:extLst>
              <a:ext uri="{FF2B5EF4-FFF2-40B4-BE49-F238E27FC236}">
                <a16:creationId xmlns:a16="http://schemas.microsoft.com/office/drawing/2014/main" id="{FBC88CB8-701F-4392-853A-83B230397386}"/>
              </a:ext>
            </a:extLst>
          </p:cNvPr>
          <p:cNvSpPr txBox="1">
            <a:spLocks noChangeArrowheads="1"/>
          </p:cNvSpPr>
          <p:nvPr/>
        </p:nvSpPr>
        <p:spPr bwMode="auto">
          <a:xfrm>
            <a:off x="877888" y="1690688"/>
            <a:ext cx="7445375" cy="3416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400">
                <a:solidFill>
                  <a:schemeClr val="folHlink"/>
                </a:solidFill>
                <a:latin typeface="Courier New" panose="02070309020205020404" pitchFamily="49" charset="0"/>
                <a:ea typeface="宋体" panose="02010600030101010101" pitchFamily="2" charset="-122"/>
              </a:rPr>
              <a:t>class … implements Lock {</a:t>
            </a:r>
          </a:p>
          <a:p>
            <a:r>
              <a:rPr lang="en-US" altLang="zh-CN" sz="2400">
                <a:solidFill>
                  <a:schemeClr val="folHlink"/>
                </a:solidFill>
                <a:latin typeface="Courier New" panose="02070309020205020404" pitchFamily="49" charset="0"/>
                <a:ea typeface="宋体" panose="02010600030101010101" pitchFamily="2" charset="-122"/>
              </a:rPr>
              <a:t>  …</a:t>
            </a:r>
          </a:p>
          <a:p>
            <a:r>
              <a:rPr lang="en-US" altLang="zh-CN" sz="2400">
                <a:solidFill>
                  <a:schemeClr val="folHlink"/>
                </a:solidFill>
                <a:latin typeface="Courier New" panose="02070309020205020404" pitchFamily="49" charset="0"/>
                <a:ea typeface="宋体" panose="02010600030101010101" pitchFamily="2" charset="-122"/>
              </a:rPr>
              <a:t>  // thread-local index, 0 or 1</a:t>
            </a:r>
          </a:p>
          <a:p>
            <a:r>
              <a:rPr lang="en-US" altLang="zh-CN" sz="2400">
                <a:solidFill>
                  <a:schemeClr val="folHlink"/>
                </a:solidFill>
                <a:latin typeface="Courier New" panose="02070309020205020404" pitchFamily="49" charset="0"/>
                <a:ea typeface="宋体" panose="02010600030101010101" pitchFamily="2" charset="-122"/>
              </a:rPr>
              <a:t>  public void lock() {</a:t>
            </a:r>
          </a:p>
          <a:p>
            <a:r>
              <a:rPr lang="en-US" altLang="zh-CN" sz="2400">
                <a:latin typeface="Courier New" panose="02070309020205020404" pitchFamily="49" charset="0"/>
                <a:ea typeface="宋体" panose="02010600030101010101" pitchFamily="2" charset="-122"/>
              </a:rPr>
              <a:t>    </a:t>
            </a:r>
            <a:r>
              <a:rPr lang="en-US" altLang="zh-CN" sz="2400">
                <a:solidFill>
                  <a:schemeClr val="tx1"/>
                </a:solidFill>
                <a:latin typeface="Courier New" panose="02070309020205020404" pitchFamily="49" charset="0"/>
                <a:ea typeface="宋体" panose="02010600030101010101" pitchFamily="2" charset="-122"/>
              </a:rPr>
              <a:t>int</a:t>
            </a:r>
            <a:r>
              <a:rPr lang="en-US" altLang="zh-CN" sz="2400">
                <a:latin typeface="Courier New" panose="02070309020205020404" pitchFamily="49" charset="0"/>
                <a:ea typeface="宋体" panose="02010600030101010101" pitchFamily="2" charset="-122"/>
              </a:rPr>
              <a:t> i = ThreadID.get();</a:t>
            </a:r>
          </a:p>
          <a:p>
            <a:r>
              <a:rPr lang="en-US" altLang="zh-CN" sz="2400">
                <a:latin typeface="Courier New" panose="02070309020205020404" pitchFamily="49" charset="0"/>
                <a:ea typeface="宋体" panose="02010600030101010101" pitchFamily="2" charset="-122"/>
              </a:rPr>
              <a:t>    </a:t>
            </a:r>
            <a:r>
              <a:rPr lang="en-US" altLang="zh-CN" sz="2400">
                <a:solidFill>
                  <a:schemeClr val="tx1"/>
                </a:solidFill>
                <a:latin typeface="Courier New" panose="02070309020205020404" pitchFamily="49" charset="0"/>
                <a:ea typeface="宋体" panose="02010600030101010101" pitchFamily="2" charset="-122"/>
              </a:rPr>
              <a:t>int</a:t>
            </a:r>
            <a:r>
              <a:rPr lang="en-US" altLang="zh-CN" sz="2400">
                <a:solidFill>
                  <a:schemeClr val="folHlink"/>
                </a:solidFill>
                <a:latin typeface="Courier New" panose="02070309020205020404" pitchFamily="49" charset="0"/>
                <a:ea typeface="宋体" panose="02010600030101010101" pitchFamily="2" charset="-122"/>
              </a:rPr>
              <a:t> </a:t>
            </a:r>
            <a:r>
              <a:rPr lang="en-US" altLang="zh-CN" sz="2400">
                <a:latin typeface="Courier New" panose="02070309020205020404" pitchFamily="49" charset="0"/>
                <a:ea typeface="宋体" panose="02010600030101010101" pitchFamily="2" charset="-122"/>
              </a:rPr>
              <a:t>j = 1 - i;</a:t>
            </a: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70000"/>
              </a:lnSpc>
              <a:spcBef>
                <a:spcPct val="3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  }  </a:t>
            </a:r>
          </a:p>
          <a:p>
            <a:pPr eaLnBrk="1" hangingPunct="1">
              <a:lnSpc>
                <a:spcPct val="70000"/>
              </a:lnSpc>
              <a:spcBef>
                <a:spcPct val="3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54278" name="Rectangle 4">
            <a:extLst>
              <a:ext uri="{FF2B5EF4-FFF2-40B4-BE49-F238E27FC236}">
                <a16:creationId xmlns:a16="http://schemas.microsoft.com/office/drawing/2014/main" id="{1EDCED68-287C-4E67-99DB-991AE83EE2E9}"/>
              </a:ext>
            </a:extLst>
          </p:cNvPr>
          <p:cNvSpPr>
            <a:spLocks noGrp="1" noChangeArrowheads="1"/>
          </p:cNvSpPr>
          <p:nvPr>
            <p:ph type="title"/>
          </p:nvPr>
        </p:nvSpPr>
        <p:spPr>
          <a:xfrm>
            <a:off x="671513" y="363538"/>
            <a:ext cx="7772400" cy="1143000"/>
          </a:xfrm>
        </p:spPr>
        <p:txBody>
          <a:bodyPr/>
          <a:lstStyle/>
          <a:p>
            <a:r>
              <a:rPr lang="en-US" altLang="zh-CN" sz="4000">
                <a:ea typeface="宋体" panose="02010600030101010101" pitchFamily="2" charset="-122"/>
              </a:rPr>
              <a:t>Two-Thread Conventions</a:t>
            </a:r>
          </a:p>
        </p:txBody>
      </p:sp>
      <p:sp>
        <p:nvSpPr>
          <p:cNvPr id="54279" name="AutoShape 8">
            <a:extLst>
              <a:ext uri="{FF2B5EF4-FFF2-40B4-BE49-F238E27FC236}">
                <a16:creationId xmlns:a16="http://schemas.microsoft.com/office/drawing/2014/main" id="{F0CA51FE-D169-4CEB-9E60-0B6B07A42920}"/>
              </a:ext>
            </a:extLst>
          </p:cNvPr>
          <p:cNvSpPr>
            <a:spLocks noChangeArrowheads="1"/>
          </p:cNvSpPr>
          <p:nvPr/>
        </p:nvSpPr>
        <p:spPr bwMode="auto">
          <a:xfrm>
            <a:off x="1609725" y="3190875"/>
            <a:ext cx="4433888" cy="752475"/>
          </a:xfrm>
          <a:prstGeom prst="wedgeRoundRectCallout">
            <a:avLst>
              <a:gd name="adj1" fmla="val 19639"/>
              <a:gd name="adj2" fmla="val 18459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
        <p:nvSpPr>
          <p:cNvPr id="54280" name="Text Box 9">
            <a:extLst>
              <a:ext uri="{FF2B5EF4-FFF2-40B4-BE49-F238E27FC236}">
                <a16:creationId xmlns:a16="http://schemas.microsoft.com/office/drawing/2014/main" id="{612E34D3-4CD6-4CAB-95EA-DC80E0411B50}"/>
              </a:ext>
            </a:extLst>
          </p:cNvPr>
          <p:cNvSpPr txBox="1">
            <a:spLocks noChangeArrowheads="1"/>
          </p:cNvSpPr>
          <p:nvPr/>
        </p:nvSpPr>
        <p:spPr bwMode="auto">
          <a:xfrm>
            <a:off x="2801938" y="4987925"/>
            <a:ext cx="54705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200" b="0">
                <a:solidFill>
                  <a:srgbClr val="FF0000"/>
                </a:solidFill>
                <a:latin typeface="Arial" panose="020B0604020202020204" pitchFamily="34" charset="0"/>
                <a:ea typeface="宋体" panose="02010600030101010101" pitchFamily="2" charset="-122"/>
              </a:rPr>
              <a:t>Henceforth: </a:t>
            </a:r>
            <a:r>
              <a:rPr lang="en-US" altLang="zh-CN" sz="3200" b="0">
                <a:solidFill>
                  <a:srgbClr val="3333FF"/>
                </a:solidFill>
                <a:latin typeface="Arial" panose="020B0604020202020204" pitchFamily="34" charset="0"/>
                <a:ea typeface="宋体" panose="02010600030101010101" pitchFamily="2" charset="-122"/>
              </a:rPr>
              <a:t>i</a:t>
            </a:r>
            <a:r>
              <a:rPr lang="en-US" altLang="zh-CN" sz="3200" b="0">
                <a:solidFill>
                  <a:srgbClr val="FF0000"/>
                </a:solidFill>
                <a:latin typeface="Arial" panose="020B0604020202020204" pitchFamily="34" charset="0"/>
                <a:ea typeface="宋体" panose="02010600030101010101" pitchFamily="2" charset="-122"/>
              </a:rPr>
              <a:t> is current thread, </a:t>
            </a:r>
            <a:r>
              <a:rPr lang="en-US" altLang="zh-CN" sz="3200" b="0">
                <a:solidFill>
                  <a:srgbClr val="3333FF"/>
                </a:solidFill>
                <a:latin typeface="Arial" panose="020B0604020202020204" pitchFamily="34" charset="0"/>
                <a:ea typeface="宋体" panose="02010600030101010101" pitchFamily="2" charset="-122"/>
              </a:rPr>
              <a:t>j</a:t>
            </a:r>
            <a:r>
              <a:rPr lang="en-US" altLang="zh-CN" sz="3200" b="0">
                <a:solidFill>
                  <a:srgbClr val="FF0000"/>
                </a:solidFill>
                <a:latin typeface="Arial" panose="020B0604020202020204" pitchFamily="34" charset="0"/>
                <a:ea typeface="宋体" panose="02010600030101010101" pitchFamily="2" charset="-122"/>
              </a:rPr>
              <a:t> is other thread</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4CA11CE4-5F75-48E5-9E77-EE7D0DE3191E}"/>
              </a:ext>
            </a:extLst>
          </p:cNvPr>
          <p:cNvSpPr>
            <a:spLocks noGrp="1" noChangeArrowheads="1"/>
          </p:cNvSpPr>
          <p:nvPr>
            <p:ph type="title"/>
          </p:nvPr>
        </p:nvSpPr>
        <p:spPr/>
        <p:txBody>
          <a:bodyPr/>
          <a:lstStyle/>
          <a:p>
            <a:r>
              <a:rPr lang="en-US" altLang="zh-CN">
                <a:ea typeface="宋体" panose="02010600030101010101" pitchFamily="2" charset="-122"/>
              </a:rPr>
              <a:t>LockOne</a:t>
            </a:r>
          </a:p>
        </p:txBody>
      </p:sp>
      <p:sp>
        <p:nvSpPr>
          <p:cNvPr id="55299" name="Text Box 3">
            <a:extLst>
              <a:ext uri="{FF2B5EF4-FFF2-40B4-BE49-F238E27FC236}">
                <a16:creationId xmlns:a16="http://schemas.microsoft.com/office/drawing/2014/main" id="{53DA595A-D18C-413A-958E-62EB6E862170}"/>
              </a:ext>
            </a:extLst>
          </p:cNvPr>
          <p:cNvSpPr txBox="1">
            <a:spLocks noChangeArrowheads="1"/>
          </p:cNvSpPr>
          <p:nvPr/>
        </p:nvSpPr>
        <p:spPr bwMode="auto">
          <a:xfrm>
            <a:off x="725488" y="1828800"/>
            <a:ext cx="7693025" cy="330552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lnSpc>
                <a:spcPct val="70000"/>
              </a:lnSpc>
              <a:spcBef>
                <a:spcPct val="30000"/>
              </a:spcBef>
            </a:pPr>
            <a:r>
              <a:rPr lang="en-US" altLang="zh-CN" sz="2400" dirty="0">
                <a:solidFill>
                  <a:schemeClr val="tx1"/>
                </a:solidFill>
                <a:latin typeface="Courier New" panose="02070309020205020404" pitchFamily="49" charset="0"/>
                <a:ea typeface="宋体" panose="02010600030101010101" pitchFamily="2" charset="-122"/>
                <a:cs typeface="Courier New" panose="02070309020205020404" pitchFamily="49" charset="0"/>
              </a:rPr>
              <a:t>class</a:t>
            </a:r>
            <a:r>
              <a:rPr lang="en-US" altLang="zh-CN" sz="24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LockOne</a:t>
            </a:r>
            <a:r>
              <a:rPr lang="en-US" altLang="zh-CN" sz="24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solidFill>
                  <a:schemeClr val="tx1"/>
                </a:solidFill>
                <a:latin typeface="Courier New" panose="02070309020205020404" pitchFamily="49" charset="0"/>
                <a:ea typeface="宋体" panose="02010600030101010101" pitchFamily="2" charset="-122"/>
                <a:cs typeface="Courier New" panose="02070309020205020404" pitchFamily="49" charset="0"/>
              </a:rPr>
              <a:t>implements</a:t>
            </a:r>
            <a:r>
              <a:rPr lang="en-US" altLang="zh-CN" sz="24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solidFill>
                  <a:srgbClr val="3333FF"/>
                </a:solidFill>
                <a:latin typeface="Courier New" panose="02070309020205020404" pitchFamily="49" charset="0"/>
                <a:ea typeface="宋体" panose="02010600030101010101" pitchFamily="2" charset="-122"/>
                <a:cs typeface="Courier New" panose="02070309020205020404" pitchFamily="49" charset="0"/>
              </a:rPr>
              <a:t>Lock {</a:t>
            </a:r>
          </a:p>
          <a:p>
            <a:pPr eaLnBrk="1" hangingPunct="1">
              <a:lnSpc>
                <a:spcPct val="70000"/>
              </a:lnSpc>
              <a:spcBef>
                <a:spcPct val="30000"/>
              </a:spcBef>
            </a:pPr>
            <a:r>
              <a:rPr lang="en-US" altLang="zh-CN" sz="2400" dirty="0">
                <a:solidFill>
                  <a:schemeClr val="tx1"/>
                </a:solidFill>
                <a:latin typeface="Courier New" panose="02070309020205020404" pitchFamily="49" charset="0"/>
                <a:ea typeface="宋体" panose="02010600030101010101" pitchFamily="2" charset="-122"/>
                <a:cs typeface="Courier New" panose="02070309020205020404" pitchFamily="49" charset="0"/>
              </a:rPr>
              <a:t>private </a:t>
            </a:r>
            <a:r>
              <a:rPr lang="en-US" altLang="zh-CN" sz="2400" dirty="0" err="1">
                <a:solidFill>
                  <a:schemeClr val="tx1"/>
                </a:solidFill>
                <a:latin typeface="Courier New" panose="02070309020205020404" pitchFamily="49" charset="0"/>
                <a:ea typeface="宋体" panose="02010600030101010101" pitchFamily="2" charset="-122"/>
                <a:cs typeface="Courier New" panose="02070309020205020404" pitchFamily="49" charset="0"/>
              </a:rPr>
              <a:t>boolean</a:t>
            </a:r>
            <a:r>
              <a:rPr lang="en-US" altLang="zh-CN" sz="2400" dirty="0">
                <a:solidFill>
                  <a:schemeClr val="tx1"/>
                </a:solidFill>
                <a:latin typeface="Courier New" panose="02070309020205020404" pitchFamily="49" charset="0"/>
                <a:ea typeface="宋体" panose="02010600030101010101" pitchFamily="2" charset="-122"/>
                <a:cs typeface="Courier New" panose="02070309020205020404" pitchFamily="49" charset="0"/>
              </a:rPr>
              <a:t>[]</a:t>
            </a:r>
            <a:r>
              <a:rPr lang="en-US" altLang="zh-CN" sz="24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flag = </a:t>
            </a:r>
            <a:r>
              <a:rPr lang="en-US" altLang="zh-CN" sz="2400" dirty="0">
                <a:solidFill>
                  <a:schemeClr val="tx1"/>
                </a:solidFill>
                <a:latin typeface="Courier New" panose="02070309020205020404" pitchFamily="49" charset="0"/>
                <a:ea typeface="宋体" panose="02010600030101010101" pitchFamily="2" charset="-122"/>
                <a:cs typeface="Courier New" panose="02070309020205020404" pitchFamily="49" charset="0"/>
              </a:rPr>
              <a:t>new</a:t>
            </a:r>
            <a:r>
              <a:rPr lang="en-US" altLang="zh-CN" sz="24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boolean</a:t>
            </a:r>
            <a:r>
              <a:rPr lang="en-US" altLang="zh-CN" sz="24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[2];</a:t>
            </a:r>
          </a:p>
          <a:p>
            <a:pPr eaLnBrk="1" hangingPunct="1">
              <a:lnSpc>
                <a:spcPct val="70000"/>
              </a:lnSpc>
              <a:spcBef>
                <a:spcPct val="30000"/>
              </a:spcBef>
            </a:pPr>
            <a:r>
              <a:rPr lang="en-US" altLang="zh-CN" sz="2400" dirty="0">
                <a:solidFill>
                  <a:schemeClr val="tx1"/>
                </a:solidFill>
                <a:latin typeface="Courier New" panose="02070309020205020404" pitchFamily="49" charset="0"/>
                <a:ea typeface="宋体" panose="02010600030101010101" pitchFamily="2" charset="-122"/>
              </a:rPr>
              <a:t>public void</a:t>
            </a:r>
            <a:r>
              <a:rPr lang="en-US" altLang="zh-CN" sz="2400" dirty="0">
                <a:latin typeface="Courier New" panose="02070309020205020404" pitchFamily="49" charset="0"/>
                <a:ea typeface="宋体" panose="02010600030101010101" pitchFamily="2" charset="-122"/>
              </a:rPr>
              <a:t> </a:t>
            </a:r>
            <a:r>
              <a:rPr lang="en-US" altLang="zh-CN" sz="2400" dirty="0">
                <a:solidFill>
                  <a:schemeClr val="accent2"/>
                </a:solidFill>
                <a:latin typeface="Courier New" panose="02070309020205020404" pitchFamily="49" charset="0"/>
                <a:ea typeface="宋体" panose="02010600030101010101" pitchFamily="2" charset="-122"/>
              </a:rPr>
              <a:t>lock() {</a:t>
            </a:r>
          </a:p>
          <a:p>
            <a:r>
              <a:rPr lang="en-US" altLang="zh-CN" sz="2400" dirty="0">
                <a:latin typeface="Courier New" panose="02070309020205020404" pitchFamily="49" charset="0"/>
                <a:ea typeface="宋体" panose="02010600030101010101" pitchFamily="2" charset="-122"/>
              </a:rPr>
              <a:t>  </a:t>
            </a:r>
            <a:r>
              <a:rPr lang="en-US" altLang="zh-CN" sz="2400" dirty="0">
                <a:solidFill>
                  <a:schemeClr val="accent2"/>
                </a:solidFill>
                <a:latin typeface="Courier New" panose="02070309020205020404" pitchFamily="49" charset="0"/>
                <a:ea typeface="宋体" panose="02010600030101010101" pitchFamily="2" charset="-122"/>
              </a:rPr>
              <a:t>flag[</a:t>
            </a:r>
            <a:r>
              <a:rPr lang="en-US" altLang="zh-CN" sz="2400" dirty="0" err="1">
                <a:solidFill>
                  <a:schemeClr val="accent2"/>
                </a:solidFill>
                <a:latin typeface="Courier New" panose="02070309020205020404" pitchFamily="49" charset="0"/>
                <a:ea typeface="宋体" panose="02010600030101010101" pitchFamily="2" charset="-122"/>
              </a:rPr>
              <a:t>i</a:t>
            </a:r>
            <a:r>
              <a:rPr lang="en-US" altLang="zh-CN" sz="2400" dirty="0">
                <a:solidFill>
                  <a:schemeClr val="accent2"/>
                </a:solidFill>
                <a:latin typeface="Courier New" panose="02070309020205020404" pitchFamily="49" charset="0"/>
                <a:ea typeface="宋体" panose="02010600030101010101" pitchFamily="2" charset="-122"/>
              </a:rPr>
              <a:t>] =</a:t>
            </a:r>
            <a:r>
              <a:rPr lang="en-US" altLang="zh-CN" sz="2400" dirty="0">
                <a:latin typeface="Courier New" panose="02070309020205020404" pitchFamily="49" charset="0"/>
                <a:ea typeface="宋体" panose="02010600030101010101" pitchFamily="2" charset="-122"/>
              </a:rPr>
              <a:t> </a:t>
            </a:r>
            <a:r>
              <a:rPr lang="en-US" altLang="zh-CN" sz="2400" dirty="0">
                <a:solidFill>
                  <a:schemeClr val="tx1"/>
                </a:solidFill>
                <a:latin typeface="Courier New" panose="02070309020205020404" pitchFamily="49" charset="0"/>
                <a:ea typeface="宋体" panose="02010600030101010101" pitchFamily="2" charset="-122"/>
              </a:rPr>
              <a:t>true</a:t>
            </a:r>
            <a:r>
              <a:rPr lang="en-US" altLang="zh-CN" sz="2400" dirty="0">
                <a:latin typeface="Courier New" panose="02070309020205020404" pitchFamily="49" charset="0"/>
                <a:ea typeface="宋体" panose="02010600030101010101" pitchFamily="2" charset="-122"/>
              </a:rPr>
              <a:t>;</a:t>
            </a:r>
          </a:p>
          <a:p>
            <a:r>
              <a:rPr lang="en-US" altLang="zh-CN" sz="2400" dirty="0">
                <a:latin typeface="Courier New" panose="02070309020205020404" pitchFamily="49" charset="0"/>
                <a:ea typeface="宋体" panose="02010600030101010101" pitchFamily="2" charset="-122"/>
              </a:rPr>
              <a:t>  </a:t>
            </a:r>
            <a:r>
              <a:rPr lang="en-US" altLang="zh-CN" sz="2400" dirty="0">
                <a:solidFill>
                  <a:schemeClr val="tx1"/>
                </a:solidFill>
                <a:latin typeface="Courier New" panose="02070309020205020404" pitchFamily="49" charset="0"/>
                <a:ea typeface="宋体" panose="02010600030101010101" pitchFamily="2" charset="-122"/>
              </a:rPr>
              <a:t>while</a:t>
            </a:r>
            <a:r>
              <a:rPr lang="en-US" altLang="zh-CN" sz="2400" dirty="0">
                <a:latin typeface="Courier New" panose="02070309020205020404" pitchFamily="49" charset="0"/>
                <a:ea typeface="宋体" panose="02010600030101010101" pitchFamily="2" charset="-122"/>
              </a:rPr>
              <a:t> </a:t>
            </a:r>
            <a:r>
              <a:rPr lang="en-US" altLang="zh-CN" sz="2400" dirty="0">
                <a:solidFill>
                  <a:schemeClr val="accent2"/>
                </a:solidFill>
                <a:latin typeface="Courier New" panose="02070309020205020404" pitchFamily="49" charset="0"/>
                <a:ea typeface="宋体" panose="02010600030101010101" pitchFamily="2" charset="-122"/>
              </a:rPr>
              <a:t>(flag[j]) {}</a:t>
            </a:r>
          </a:p>
          <a:p>
            <a:r>
              <a:rPr lang="en-US" altLang="zh-CN" sz="2400" dirty="0">
                <a:latin typeface="Courier New" panose="02070309020205020404" pitchFamily="49" charset="0"/>
                <a:ea typeface="宋体" panose="02010600030101010101" pitchFamily="2" charset="-122"/>
              </a:rPr>
              <a:t> </a:t>
            </a:r>
            <a:r>
              <a:rPr lang="en-US" altLang="zh-CN" sz="2400" dirty="0">
                <a:solidFill>
                  <a:schemeClr val="accent2"/>
                </a:solidFill>
                <a:latin typeface="Courier New" panose="02070309020205020404" pitchFamily="49" charset="0"/>
                <a:ea typeface="宋体" panose="02010600030101010101" pitchFamily="2" charset="-122"/>
              </a:rPr>
              <a:t>}</a:t>
            </a:r>
          </a:p>
          <a:p>
            <a:pPr eaLnBrk="1" hangingPunct="1">
              <a:lnSpc>
                <a:spcPct val="70000"/>
              </a:lnSpc>
              <a:spcBef>
                <a:spcPct val="30000"/>
              </a:spcBef>
            </a:pPr>
            <a:r>
              <a:rPr lang="en-US" altLang="zh-CN" sz="2400" dirty="0">
                <a:solidFill>
                  <a:schemeClr val="tx1"/>
                </a:solidFill>
                <a:latin typeface="Courier New" panose="02070309020205020404" pitchFamily="49" charset="0"/>
                <a:ea typeface="宋体" panose="02010600030101010101" pitchFamily="2" charset="-122"/>
              </a:rPr>
              <a:t>public void</a:t>
            </a:r>
            <a:r>
              <a:rPr lang="en-US" altLang="zh-CN" sz="2400" dirty="0">
                <a:latin typeface="Courier New" panose="02070309020205020404" pitchFamily="49" charset="0"/>
                <a:ea typeface="宋体" panose="02010600030101010101" pitchFamily="2" charset="-122"/>
              </a:rPr>
              <a:t> </a:t>
            </a:r>
            <a:r>
              <a:rPr lang="en-US" altLang="zh-CN" sz="2400" dirty="0">
                <a:solidFill>
                  <a:schemeClr val="accent2"/>
                </a:solidFill>
                <a:latin typeface="Courier New" panose="02070309020205020404" pitchFamily="49" charset="0"/>
                <a:ea typeface="宋体" panose="02010600030101010101" pitchFamily="2" charset="-122"/>
              </a:rPr>
              <a:t>unlock() {</a:t>
            </a:r>
          </a:p>
          <a:p>
            <a:r>
              <a:rPr lang="en-US" altLang="zh-CN" sz="2400" dirty="0">
                <a:latin typeface="Courier New" panose="02070309020205020404" pitchFamily="49" charset="0"/>
                <a:ea typeface="宋体" panose="02010600030101010101" pitchFamily="2" charset="-122"/>
              </a:rPr>
              <a:t>  </a:t>
            </a:r>
            <a:r>
              <a:rPr lang="en-US" altLang="zh-CN" sz="2400" dirty="0">
                <a:solidFill>
                  <a:schemeClr val="accent2"/>
                </a:solidFill>
                <a:latin typeface="Courier New" panose="02070309020205020404" pitchFamily="49" charset="0"/>
                <a:ea typeface="宋体" panose="02010600030101010101" pitchFamily="2" charset="-122"/>
              </a:rPr>
              <a:t>flag[</a:t>
            </a:r>
            <a:r>
              <a:rPr lang="en-US" altLang="zh-CN" sz="2400" dirty="0" err="1">
                <a:solidFill>
                  <a:schemeClr val="accent2"/>
                </a:solidFill>
                <a:latin typeface="Courier New" panose="02070309020205020404" pitchFamily="49" charset="0"/>
                <a:ea typeface="宋体" panose="02010600030101010101" pitchFamily="2" charset="-122"/>
              </a:rPr>
              <a:t>i</a:t>
            </a:r>
            <a:r>
              <a:rPr lang="en-US" altLang="zh-CN" sz="2400" dirty="0">
                <a:solidFill>
                  <a:schemeClr val="accent2"/>
                </a:solidFill>
                <a:latin typeface="Courier New" panose="02070309020205020404" pitchFamily="49" charset="0"/>
                <a:ea typeface="宋体" panose="02010600030101010101" pitchFamily="2" charset="-122"/>
              </a:rPr>
              <a:t>] =</a:t>
            </a:r>
            <a:r>
              <a:rPr lang="en-US" altLang="zh-CN" sz="2400" dirty="0">
                <a:latin typeface="Courier New" panose="02070309020205020404" pitchFamily="49" charset="0"/>
                <a:ea typeface="宋体" panose="02010600030101010101" pitchFamily="2" charset="-122"/>
              </a:rPr>
              <a:t> </a:t>
            </a:r>
            <a:r>
              <a:rPr lang="en-US" altLang="zh-CN" sz="2400" dirty="0">
                <a:solidFill>
                  <a:schemeClr val="tx1"/>
                </a:solidFill>
                <a:latin typeface="Courier New" panose="02070309020205020404" pitchFamily="49" charset="0"/>
                <a:ea typeface="宋体" panose="02010600030101010101" pitchFamily="2" charset="-122"/>
              </a:rPr>
              <a:t>false</a:t>
            </a:r>
            <a:r>
              <a:rPr lang="en-US" altLang="zh-CN" sz="2400" dirty="0">
                <a:latin typeface="Courier New" panose="02070309020205020404" pitchFamily="49" charset="0"/>
                <a:ea typeface="宋体" panose="02010600030101010101" pitchFamily="2" charset="-122"/>
              </a:rPr>
              <a:t>;</a:t>
            </a:r>
            <a:endParaRPr lang="en-US" altLang="zh-CN" sz="2400" dirty="0">
              <a:solidFill>
                <a:schemeClr val="accent2"/>
              </a:solidFill>
              <a:latin typeface="Courier New" panose="02070309020205020404" pitchFamily="49" charset="0"/>
              <a:ea typeface="宋体" panose="02010600030101010101" pitchFamily="2" charset="-122"/>
            </a:endParaRPr>
          </a:p>
          <a:p>
            <a:r>
              <a:rPr lang="en-US" altLang="zh-CN" sz="2400" dirty="0">
                <a:latin typeface="Courier New" panose="02070309020205020404" pitchFamily="49" charset="0"/>
                <a:ea typeface="宋体" panose="02010600030101010101" pitchFamily="2" charset="-122"/>
              </a:rPr>
              <a:t> </a:t>
            </a:r>
            <a:r>
              <a:rPr lang="en-US" altLang="zh-CN" sz="2400" dirty="0">
                <a:solidFill>
                  <a:schemeClr val="accent2"/>
                </a:solidFill>
                <a:latin typeface="Courier New" panose="02070309020205020404" pitchFamily="49" charset="0"/>
                <a:ea typeface="宋体" panose="02010600030101010101" pitchFamily="2" charset="-122"/>
              </a:rPr>
              <a:t>}</a:t>
            </a: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0925AD5-5C78-4C00-910C-01E093113D90}"/>
              </a:ext>
            </a:extLst>
          </p:cNvPr>
          <p:cNvSpPr>
            <a:spLocks noGrp="1" noChangeArrowheads="1"/>
          </p:cNvSpPr>
          <p:nvPr>
            <p:ph type="title"/>
          </p:nvPr>
        </p:nvSpPr>
        <p:spPr/>
        <p:txBody>
          <a:bodyPr/>
          <a:lstStyle/>
          <a:p>
            <a:r>
              <a:rPr lang="en-US" altLang="zh-CN">
                <a:ea typeface="宋体" panose="02010600030101010101" pitchFamily="2" charset="-122"/>
              </a:rPr>
              <a:t>LockOne</a:t>
            </a:r>
          </a:p>
        </p:txBody>
      </p:sp>
      <p:sp>
        <p:nvSpPr>
          <p:cNvPr id="47107" name="Text Box 3">
            <a:extLst>
              <a:ext uri="{FF2B5EF4-FFF2-40B4-BE49-F238E27FC236}">
                <a16:creationId xmlns:a16="http://schemas.microsoft.com/office/drawing/2014/main" id="{24D11F21-7149-4688-9B38-FF83E2AEE709}"/>
              </a:ext>
            </a:extLst>
          </p:cNvPr>
          <p:cNvSpPr txBox="1">
            <a:spLocks noChangeArrowheads="1"/>
          </p:cNvSpPr>
          <p:nvPr/>
        </p:nvSpPr>
        <p:spPr bwMode="auto">
          <a:xfrm>
            <a:off x="725488" y="1828800"/>
            <a:ext cx="7693025" cy="3305520"/>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dirty="0">
                <a:solidFill>
                  <a:schemeClr val="bg1">
                    <a:lumMod val="75000"/>
                  </a:schemeClr>
                </a:solidFill>
                <a:latin typeface="Courier New" pitchFamily="49" charset="0"/>
                <a:cs typeface="Courier New" pitchFamily="49" charset="0"/>
              </a:rPr>
              <a:t>class </a:t>
            </a:r>
            <a:r>
              <a:rPr lang="en-US" sz="2400" dirty="0" err="1">
                <a:solidFill>
                  <a:schemeClr val="bg1">
                    <a:lumMod val="75000"/>
                  </a:schemeClr>
                </a:solidFill>
                <a:latin typeface="Courier New" pitchFamily="49" charset="0"/>
                <a:cs typeface="Courier New" pitchFamily="49" charset="0"/>
              </a:rPr>
              <a:t>LockOne</a:t>
            </a:r>
            <a:r>
              <a:rPr lang="en-US" sz="2400" dirty="0">
                <a:solidFill>
                  <a:schemeClr val="bg1">
                    <a:lumMod val="75000"/>
                  </a:schemeClr>
                </a:solidFill>
                <a:latin typeface="Courier New" pitchFamily="49" charset="0"/>
                <a:cs typeface="Courier New" pitchFamily="49" charset="0"/>
              </a:rPr>
              <a:t> implements Lock {</a:t>
            </a:r>
          </a:p>
          <a:p>
            <a:pPr>
              <a:lnSpc>
                <a:spcPct val="70000"/>
              </a:lnSpc>
              <a:spcBef>
                <a:spcPct val="30000"/>
              </a:spcBef>
              <a:defRPr/>
            </a:pPr>
            <a:r>
              <a:rPr lang="en-US" sz="2400" dirty="0">
                <a:solidFill>
                  <a:schemeClr val="tx1"/>
                </a:solidFill>
                <a:latin typeface="Courier New" pitchFamily="49" charset="0"/>
                <a:cs typeface="Courier New" pitchFamily="49" charset="0"/>
              </a:rPr>
              <a:t>private </a:t>
            </a:r>
            <a:r>
              <a:rPr lang="en-US" sz="2400" dirty="0" err="1">
                <a:solidFill>
                  <a:schemeClr val="tx1"/>
                </a:solidFill>
                <a:latin typeface="Courier New" pitchFamily="49" charset="0"/>
                <a:cs typeface="Courier New" pitchFamily="49" charset="0"/>
              </a:rPr>
              <a:t>boolean</a:t>
            </a:r>
            <a:r>
              <a:rPr lang="en-US" sz="2400" dirty="0">
                <a:solidFill>
                  <a:schemeClr val="tx1"/>
                </a:solidFill>
                <a:latin typeface="Courier New" pitchFamily="49" charset="0"/>
                <a:cs typeface="Courier New" pitchFamily="49" charset="0"/>
              </a:rPr>
              <a:t>[]</a:t>
            </a:r>
            <a:r>
              <a:rPr lang="en-US" sz="2400" dirty="0">
                <a:solidFill>
                  <a:schemeClr val="accent2"/>
                </a:solidFill>
                <a:latin typeface="Courier New" pitchFamily="49" charset="0"/>
                <a:cs typeface="Courier New" pitchFamily="49" charset="0"/>
              </a:rPr>
              <a:t> flag = </a:t>
            </a:r>
            <a:r>
              <a:rPr lang="en-US" sz="2400" dirty="0">
                <a:solidFill>
                  <a:schemeClr val="tx1"/>
                </a:solidFill>
                <a:latin typeface="Courier New" pitchFamily="49" charset="0"/>
                <a:cs typeface="Courier New" pitchFamily="49" charset="0"/>
              </a:rPr>
              <a:t>new</a:t>
            </a:r>
            <a:r>
              <a:rPr lang="en-US" sz="2400" dirty="0">
                <a:solidFill>
                  <a:schemeClr val="accent2"/>
                </a:solidFill>
                <a:latin typeface="Courier New" pitchFamily="49" charset="0"/>
                <a:cs typeface="Courier New" pitchFamily="49" charset="0"/>
              </a:rPr>
              <a:t> </a:t>
            </a:r>
            <a:r>
              <a:rPr lang="en-US" sz="2400" dirty="0" err="1">
                <a:solidFill>
                  <a:schemeClr val="accent2"/>
                </a:solidFill>
                <a:latin typeface="Courier New" pitchFamily="49" charset="0"/>
                <a:cs typeface="Courier New" pitchFamily="49" charset="0"/>
              </a:rPr>
              <a:t>boolean</a:t>
            </a:r>
            <a:r>
              <a:rPr lang="en-US" sz="2400" dirty="0">
                <a:solidFill>
                  <a:schemeClr val="accent2"/>
                </a:solidFill>
                <a:latin typeface="Courier New" pitchFamily="49" charset="0"/>
                <a:cs typeface="Courier New" pitchFamily="49" charset="0"/>
              </a:rPr>
              <a:t>[2];</a:t>
            </a:r>
          </a:p>
          <a:p>
            <a:pPr>
              <a:lnSpc>
                <a:spcPct val="70000"/>
              </a:lnSpc>
              <a:spcBef>
                <a:spcPct val="30000"/>
              </a:spcBef>
              <a:defRPr/>
            </a:pPr>
            <a:r>
              <a:rPr lang="en-US" sz="2400" dirty="0">
                <a:solidFill>
                  <a:schemeClr val="bg1">
                    <a:lumMod val="75000"/>
                  </a:schemeClr>
                </a:solidFill>
                <a:latin typeface="Courier New" pitchFamily="49" charset="0"/>
              </a:rPr>
              <a:t>public void lock() {</a:t>
            </a:r>
          </a:p>
          <a:p>
            <a:pPr eaLnBrk="0" hangingPunct="0">
              <a:defRPr/>
            </a:pPr>
            <a:r>
              <a:rPr lang="en-US" sz="2400" dirty="0">
                <a:solidFill>
                  <a:schemeClr val="bg1">
                    <a:lumMod val="75000"/>
                  </a:schemeClr>
                </a:solidFill>
                <a:latin typeface="Courier New" pitchFamily="49" charset="0"/>
              </a:rPr>
              <a:t>  flag[</a:t>
            </a:r>
            <a:r>
              <a:rPr lang="en-US" sz="2400" dirty="0" err="1">
                <a:solidFill>
                  <a:schemeClr val="bg1">
                    <a:lumMod val="75000"/>
                  </a:schemeClr>
                </a:solidFill>
                <a:latin typeface="Courier New" pitchFamily="49" charset="0"/>
              </a:rPr>
              <a:t>i</a:t>
            </a:r>
            <a:r>
              <a:rPr lang="en-US" sz="2400" dirty="0">
                <a:solidFill>
                  <a:schemeClr val="bg1">
                    <a:lumMod val="75000"/>
                  </a:schemeClr>
                </a:solidFill>
                <a:latin typeface="Courier New" pitchFamily="49" charset="0"/>
              </a:rPr>
              <a:t>] = true;</a:t>
            </a:r>
          </a:p>
          <a:p>
            <a:pPr eaLnBrk="0" hangingPunct="0">
              <a:defRPr/>
            </a:pPr>
            <a:r>
              <a:rPr lang="en-US" sz="2400" dirty="0">
                <a:solidFill>
                  <a:schemeClr val="bg1">
                    <a:lumMod val="75000"/>
                  </a:schemeClr>
                </a:solidFill>
                <a:latin typeface="Courier New" pitchFamily="49" charset="0"/>
              </a:rPr>
              <a:t>  while (flag[j]) {}</a:t>
            </a:r>
          </a:p>
          <a:p>
            <a:pPr eaLnBrk="0" hangingPunct="0">
              <a:defRPr/>
            </a:pPr>
            <a:r>
              <a:rPr lang="en-US" sz="2400" dirty="0">
                <a:solidFill>
                  <a:schemeClr val="bg1">
                    <a:lumMod val="75000"/>
                  </a:schemeClr>
                </a:solidFill>
                <a:latin typeface="Courier New" pitchFamily="49" charset="0"/>
              </a:rPr>
              <a:t> }</a:t>
            </a:r>
          </a:p>
          <a:p>
            <a:pPr>
              <a:lnSpc>
                <a:spcPct val="70000"/>
              </a:lnSpc>
              <a:spcBef>
                <a:spcPct val="30000"/>
              </a:spcBef>
              <a:defRPr/>
            </a:pPr>
            <a:r>
              <a:rPr lang="en-US" altLang="zh-CN" sz="2400" dirty="0">
                <a:solidFill>
                  <a:schemeClr val="bg1">
                    <a:lumMod val="75000"/>
                  </a:schemeClr>
                </a:solidFill>
                <a:latin typeface="Courier New" pitchFamily="49" charset="0"/>
              </a:rPr>
              <a:t>public void unlock() {</a:t>
            </a:r>
          </a:p>
          <a:p>
            <a:pPr eaLnBrk="0" hangingPunct="0">
              <a:defRPr/>
            </a:pPr>
            <a:r>
              <a:rPr lang="en-US" altLang="zh-CN" sz="2400" dirty="0">
                <a:solidFill>
                  <a:schemeClr val="bg1">
                    <a:lumMod val="75000"/>
                  </a:schemeClr>
                </a:solidFill>
                <a:latin typeface="Courier New" pitchFamily="49" charset="0"/>
              </a:rPr>
              <a:t>  flag[</a:t>
            </a:r>
            <a:r>
              <a:rPr lang="en-US" altLang="zh-CN" sz="2400" dirty="0" err="1">
                <a:solidFill>
                  <a:schemeClr val="bg1">
                    <a:lumMod val="75000"/>
                  </a:schemeClr>
                </a:solidFill>
                <a:latin typeface="Courier New" pitchFamily="49" charset="0"/>
              </a:rPr>
              <a:t>i</a:t>
            </a:r>
            <a:r>
              <a:rPr lang="en-US" altLang="zh-CN" sz="2400" dirty="0">
                <a:solidFill>
                  <a:schemeClr val="bg1">
                    <a:lumMod val="75000"/>
                  </a:schemeClr>
                </a:solidFill>
                <a:latin typeface="Courier New" pitchFamily="49" charset="0"/>
              </a:rPr>
              <a:t>] = false;</a:t>
            </a:r>
          </a:p>
          <a:p>
            <a:pPr eaLnBrk="0" hangingPunct="0">
              <a:defRPr/>
            </a:pPr>
            <a:r>
              <a:rPr lang="en-US" altLang="zh-CN" sz="2400" dirty="0">
                <a:solidFill>
                  <a:schemeClr val="bg1">
                    <a:lumMod val="75000"/>
                  </a:schemeClr>
                </a:solidFill>
                <a:latin typeface="Courier New" pitchFamily="49" charset="0"/>
              </a:rPr>
              <a:t> }</a:t>
            </a:r>
            <a:endParaRPr lang="en-US" sz="2400" dirty="0">
              <a:solidFill>
                <a:schemeClr val="bg1">
                  <a:lumMod val="75000"/>
                </a:schemeClr>
              </a:solidFill>
              <a:latin typeface="Courier New" pitchFamily="49" charset="0"/>
            </a:endParaRPr>
          </a:p>
        </p:txBody>
      </p:sp>
      <p:sp>
        <p:nvSpPr>
          <p:cNvPr id="56324" name="AutoShape 4">
            <a:extLst>
              <a:ext uri="{FF2B5EF4-FFF2-40B4-BE49-F238E27FC236}">
                <a16:creationId xmlns:a16="http://schemas.microsoft.com/office/drawing/2014/main" id="{D39837A2-A563-4ECC-A1D3-E61C2C19DD3F}"/>
              </a:ext>
            </a:extLst>
          </p:cNvPr>
          <p:cNvSpPr>
            <a:spLocks noChangeArrowheads="1"/>
          </p:cNvSpPr>
          <p:nvPr/>
        </p:nvSpPr>
        <p:spPr bwMode="auto">
          <a:xfrm>
            <a:off x="755650" y="2119313"/>
            <a:ext cx="7427913" cy="381000"/>
          </a:xfrm>
          <a:prstGeom prst="wedgeRoundRectCallout">
            <a:avLst>
              <a:gd name="adj1" fmla="val 40722"/>
              <a:gd name="adj2" fmla="val 29916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
        <p:nvSpPr>
          <p:cNvPr id="56325" name="Text Box 5">
            <a:extLst>
              <a:ext uri="{FF2B5EF4-FFF2-40B4-BE49-F238E27FC236}">
                <a16:creationId xmlns:a16="http://schemas.microsoft.com/office/drawing/2014/main" id="{8E9F53A7-8CB1-49EB-B39C-9019F6B0BC16}"/>
              </a:ext>
            </a:extLst>
          </p:cNvPr>
          <p:cNvSpPr txBox="1">
            <a:spLocks noChangeArrowheads="1"/>
          </p:cNvSpPr>
          <p:nvPr/>
        </p:nvSpPr>
        <p:spPr bwMode="auto">
          <a:xfrm>
            <a:off x="4508500" y="3411538"/>
            <a:ext cx="3840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a:solidFill>
                  <a:srgbClr val="FF0000"/>
                </a:solidFill>
                <a:latin typeface="Arial" panose="020B0604020202020204" pitchFamily="34" charset="0"/>
                <a:ea typeface="宋体" panose="02010600030101010101" pitchFamily="2" charset="-122"/>
              </a:rPr>
              <a:t>Each thread has flag</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96DA81F-8692-4BCB-AE36-EB6B03FF6241}"/>
              </a:ext>
            </a:extLst>
          </p:cNvPr>
          <p:cNvSpPr>
            <a:spLocks noGrp="1" noChangeArrowheads="1"/>
          </p:cNvSpPr>
          <p:nvPr>
            <p:ph type="title"/>
          </p:nvPr>
        </p:nvSpPr>
        <p:spPr/>
        <p:txBody>
          <a:bodyPr/>
          <a:lstStyle/>
          <a:p>
            <a:r>
              <a:rPr lang="en-US" altLang="zh-CN">
                <a:ea typeface="宋体" panose="02010600030101010101" pitchFamily="2" charset="-122"/>
              </a:rPr>
              <a:t>LockOne</a:t>
            </a:r>
          </a:p>
        </p:txBody>
      </p:sp>
      <p:pic>
        <p:nvPicPr>
          <p:cNvPr id="57347" name="Picture 16" descr="magic">
            <a:extLst>
              <a:ext uri="{FF2B5EF4-FFF2-40B4-BE49-F238E27FC236}">
                <a16:creationId xmlns:a16="http://schemas.microsoft.com/office/drawing/2014/main" id="{EBBFDD12-1C10-472B-B393-A721BF8A2B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2" name="Text Box 3">
            <a:extLst>
              <a:ext uri="{FF2B5EF4-FFF2-40B4-BE49-F238E27FC236}">
                <a16:creationId xmlns:a16="http://schemas.microsoft.com/office/drawing/2014/main" id="{749476DE-DB77-4697-A42C-24D9CAA80508}"/>
              </a:ext>
            </a:extLst>
          </p:cNvPr>
          <p:cNvSpPr txBox="1">
            <a:spLocks noChangeArrowheads="1"/>
          </p:cNvSpPr>
          <p:nvPr/>
        </p:nvSpPr>
        <p:spPr bwMode="auto">
          <a:xfrm>
            <a:off x="725488" y="1828800"/>
            <a:ext cx="7693025" cy="3305520"/>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dirty="0">
                <a:solidFill>
                  <a:schemeClr val="bg1">
                    <a:lumMod val="75000"/>
                  </a:schemeClr>
                </a:solidFill>
                <a:latin typeface="Courier New" pitchFamily="49" charset="0"/>
                <a:cs typeface="Courier New" pitchFamily="49" charset="0"/>
              </a:rPr>
              <a:t>class </a:t>
            </a:r>
            <a:r>
              <a:rPr lang="en-US" sz="2400" dirty="0" err="1">
                <a:solidFill>
                  <a:schemeClr val="bg1">
                    <a:lumMod val="75000"/>
                  </a:schemeClr>
                </a:solidFill>
                <a:latin typeface="Courier New" pitchFamily="49" charset="0"/>
                <a:cs typeface="Courier New" pitchFamily="49" charset="0"/>
              </a:rPr>
              <a:t>LockOne</a:t>
            </a:r>
            <a:r>
              <a:rPr lang="en-US" sz="2400" dirty="0">
                <a:solidFill>
                  <a:schemeClr val="bg1">
                    <a:lumMod val="75000"/>
                  </a:schemeClr>
                </a:solidFill>
                <a:latin typeface="Courier New" pitchFamily="49" charset="0"/>
                <a:cs typeface="Courier New" pitchFamily="49" charset="0"/>
              </a:rPr>
              <a:t> implements Lock {</a:t>
            </a:r>
          </a:p>
          <a:p>
            <a:pPr>
              <a:lnSpc>
                <a:spcPct val="70000"/>
              </a:lnSpc>
              <a:spcBef>
                <a:spcPct val="30000"/>
              </a:spcBef>
              <a:defRPr/>
            </a:pPr>
            <a:r>
              <a:rPr lang="en-US" sz="2400" dirty="0">
                <a:solidFill>
                  <a:schemeClr val="bg1">
                    <a:lumMod val="75000"/>
                  </a:schemeClr>
                </a:solidFill>
                <a:latin typeface="Courier New" pitchFamily="49" charset="0"/>
                <a:cs typeface="Courier New" pitchFamily="49" charset="0"/>
              </a:rPr>
              <a:t>private </a:t>
            </a:r>
            <a:r>
              <a:rPr lang="en-US" sz="2400" dirty="0" err="1">
                <a:solidFill>
                  <a:schemeClr val="bg1">
                    <a:lumMod val="75000"/>
                  </a:schemeClr>
                </a:solidFill>
                <a:latin typeface="Courier New" pitchFamily="49" charset="0"/>
                <a:cs typeface="Courier New" pitchFamily="49" charset="0"/>
              </a:rPr>
              <a:t>boolean</a:t>
            </a:r>
            <a:r>
              <a:rPr lang="en-US" sz="2400" dirty="0">
                <a:solidFill>
                  <a:schemeClr val="bg1">
                    <a:lumMod val="75000"/>
                  </a:schemeClr>
                </a:solidFill>
                <a:latin typeface="Courier New" pitchFamily="49" charset="0"/>
                <a:cs typeface="Courier New" pitchFamily="49" charset="0"/>
              </a:rPr>
              <a:t>[] flag = new </a:t>
            </a:r>
            <a:r>
              <a:rPr lang="en-US" sz="2400" dirty="0" err="1">
                <a:solidFill>
                  <a:schemeClr val="bg1">
                    <a:lumMod val="75000"/>
                  </a:schemeClr>
                </a:solidFill>
                <a:latin typeface="Courier New" pitchFamily="49" charset="0"/>
                <a:cs typeface="Courier New" pitchFamily="49" charset="0"/>
              </a:rPr>
              <a:t>boolean</a:t>
            </a:r>
            <a:r>
              <a:rPr lang="en-US" sz="2400" dirty="0">
                <a:solidFill>
                  <a:schemeClr val="bg1">
                    <a:lumMod val="75000"/>
                  </a:schemeClr>
                </a:solidFill>
                <a:latin typeface="Courier New" pitchFamily="49" charset="0"/>
                <a:cs typeface="Courier New" pitchFamily="49" charset="0"/>
              </a:rPr>
              <a:t>[2];</a:t>
            </a:r>
          </a:p>
          <a:p>
            <a:pPr>
              <a:lnSpc>
                <a:spcPct val="70000"/>
              </a:lnSpc>
              <a:spcBef>
                <a:spcPct val="30000"/>
              </a:spcBef>
              <a:defRPr/>
            </a:pPr>
            <a:r>
              <a:rPr lang="en-US" sz="2400" dirty="0">
                <a:solidFill>
                  <a:schemeClr val="bg1">
                    <a:lumMod val="75000"/>
                  </a:schemeClr>
                </a:solidFill>
                <a:latin typeface="Courier New" pitchFamily="49" charset="0"/>
              </a:rPr>
              <a:t>public void lock() {</a:t>
            </a:r>
          </a:p>
          <a:p>
            <a:pPr eaLnBrk="0" hangingPunct="0">
              <a:defRPr/>
            </a:pPr>
            <a:r>
              <a:rPr lang="en-US" sz="2400" dirty="0">
                <a:latin typeface="Courier New" pitchFamily="49" charset="0"/>
              </a:rPr>
              <a:t>  </a:t>
            </a:r>
            <a:r>
              <a:rPr lang="en-US" sz="2400" dirty="0">
                <a:solidFill>
                  <a:schemeClr val="accent2"/>
                </a:solidFill>
                <a:latin typeface="Courier New" pitchFamily="49" charset="0"/>
              </a:rPr>
              <a:t>flag[</a:t>
            </a:r>
            <a:r>
              <a:rPr lang="en-US" sz="2400" dirty="0" err="1">
                <a:solidFill>
                  <a:schemeClr val="accent2"/>
                </a:solidFill>
                <a:latin typeface="Courier New" pitchFamily="49" charset="0"/>
              </a:rPr>
              <a:t>i</a:t>
            </a:r>
            <a:r>
              <a:rPr lang="en-US" sz="2400" dirty="0">
                <a:solidFill>
                  <a:schemeClr val="accent2"/>
                </a:solidFill>
                <a:latin typeface="Courier New" pitchFamily="49" charset="0"/>
              </a:rPr>
              <a:t>] =</a:t>
            </a:r>
            <a:r>
              <a:rPr lang="en-US" sz="2400" dirty="0">
                <a:latin typeface="Courier New" pitchFamily="49" charset="0"/>
              </a:rPr>
              <a:t> </a:t>
            </a:r>
            <a:r>
              <a:rPr lang="en-US" sz="2400" dirty="0">
                <a:solidFill>
                  <a:schemeClr val="tx1"/>
                </a:solidFill>
                <a:latin typeface="Courier New" pitchFamily="49" charset="0"/>
              </a:rPr>
              <a:t>true</a:t>
            </a:r>
            <a:r>
              <a:rPr lang="en-US" sz="2400" dirty="0">
                <a:latin typeface="Courier New" pitchFamily="49" charset="0"/>
              </a:rPr>
              <a:t>;</a:t>
            </a:r>
          </a:p>
          <a:p>
            <a:pPr eaLnBrk="0" hangingPunct="0">
              <a:defRPr/>
            </a:pPr>
            <a:r>
              <a:rPr lang="en-US" sz="2400" dirty="0">
                <a:latin typeface="Courier New" pitchFamily="49" charset="0"/>
              </a:rPr>
              <a:t>  </a:t>
            </a:r>
            <a:r>
              <a:rPr lang="en-US" sz="2400" dirty="0">
                <a:solidFill>
                  <a:schemeClr val="bg1">
                    <a:lumMod val="75000"/>
                  </a:schemeClr>
                </a:solidFill>
                <a:latin typeface="Courier New" pitchFamily="49" charset="0"/>
              </a:rPr>
              <a:t>while (flag[j]) {}</a:t>
            </a:r>
          </a:p>
          <a:p>
            <a:pPr eaLnBrk="0" hangingPunct="0">
              <a:defRPr/>
            </a:pPr>
            <a:r>
              <a:rPr lang="en-US" sz="2400" dirty="0">
                <a:solidFill>
                  <a:schemeClr val="bg1">
                    <a:lumMod val="75000"/>
                  </a:schemeClr>
                </a:solidFill>
                <a:latin typeface="Courier New" pitchFamily="49" charset="0"/>
              </a:rPr>
              <a:t> }</a:t>
            </a:r>
            <a:endParaRPr lang="en-US" altLang="zh-CN" sz="2400" dirty="0">
              <a:solidFill>
                <a:schemeClr val="bg1">
                  <a:lumMod val="75000"/>
                </a:schemeClr>
              </a:solidFill>
              <a:latin typeface="Courier New" pitchFamily="49" charset="0"/>
            </a:endParaRPr>
          </a:p>
          <a:p>
            <a:pPr>
              <a:lnSpc>
                <a:spcPct val="70000"/>
              </a:lnSpc>
              <a:spcBef>
                <a:spcPct val="30000"/>
              </a:spcBef>
              <a:defRPr/>
            </a:pPr>
            <a:r>
              <a:rPr lang="en-US" altLang="zh-CN" sz="2400" dirty="0">
                <a:solidFill>
                  <a:schemeClr val="bg1">
                    <a:lumMod val="75000"/>
                  </a:schemeClr>
                </a:solidFill>
                <a:latin typeface="Courier New" pitchFamily="49" charset="0"/>
              </a:rPr>
              <a:t>public void unlock() {</a:t>
            </a:r>
          </a:p>
          <a:p>
            <a:pPr eaLnBrk="0" hangingPunct="0">
              <a:defRPr/>
            </a:pPr>
            <a:r>
              <a:rPr lang="en-US" altLang="zh-CN" sz="2400" dirty="0">
                <a:solidFill>
                  <a:schemeClr val="bg1">
                    <a:lumMod val="75000"/>
                  </a:schemeClr>
                </a:solidFill>
                <a:latin typeface="Courier New" pitchFamily="49" charset="0"/>
              </a:rPr>
              <a:t>  flag[</a:t>
            </a:r>
            <a:r>
              <a:rPr lang="en-US" altLang="zh-CN" sz="2400" dirty="0" err="1">
                <a:solidFill>
                  <a:schemeClr val="bg1">
                    <a:lumMod val="75000"/>
                  </a:schemeClr>
                </a:solidFill>
                <a:latin typeface="Courier New" pitchFamily="49" charset="0"/>
              </a:rPr>
              <a:t>i</a:t>
            </a:r>
            <a:r>
              <a:rPr lang="en-US" altLang="zh-CN" sz="2400" dirty="0">
                <a:solidFill>
                  <a:schemeClr val="bg1">
                    <a:lumMod val="75000"/>
                  </a:schemeClr>
                </a:solidFill>
                <a:latin typeface="Courier New" pitchFamily="49" charset="0"/>
              </a:rPr>
              <a:t>] = false;</a:t>
            </a:r>
          </a:p>
          <a:p>
            <a:pPr eaLnBrk="0" hangingPunct="0">
              <a:defRPr/>
            </a:pPr>
            <a:r>
              <a:rPr lang="en-US" altLang="zh-CN" sz="2400" dirty="0">
                <a:solidFill>
                  <a:schemeClr val="bg1">
                    <a:lumMod val="75000"/>
                  </a:schemeClr>
                </a:solidFill>
                <a:latin typeface="Courier New" pitchFamily="49" charset="0"/>
              </a:rPr>
              <a:t> }</a:t>
            </a:r>
          </a:p>
        </p:txBody>
      </p:sp>
      <p:sp>
        <p:nvSpPr>
          <p:cNvPr id="57349" name="AutoShape 4">
            <a:extLst>
              <a:ext uri="{FF2B5EF4-FFF2-40B4-BE49-F238E27FC236}">
                <a16:creationId xmlns:a16="http://schemas.microsoft.com/office/drawing/2014/main" id="{B3F4F682-619A-496D-849B-6452EA60CFAF}"/>
              </a:ext>
            </a:extLst>
          </p:cNvPr>
          <p:cNvSpPr>
            <a:spLocks noChangeArrowheads="1"/>
          </p:cNvSpPr>
          <p:nvPr/>
        </p:nvSpPr>
        <p:spPr bwMode="auto">
          <a:xfrm>
            <a:off x="1046163" y="2844800"/>
            <a:ext cx="2971800" cy="381000"/>
          </a:xfrm>
          <a:prstGeom prst="wedgeRoundRectCallout">
            <a:avLst>
              <a:gd name="adj1" fmla="val 103579"/>
              <a:gd name="adj2" fmla="val 10083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
        <p:nvSpPr>
          <p:cNvPr id="57350" name="Text Box 5">
            <a:extLst>
              <a:ext uri="{FF2B5EF4-FFF2-40B4-BE49-F238E27FC236}">
                <a16:creationId xmlns:a16="http://schemas.microsoft.com/office/drawing/2014/main" id="{58F7E145-9D17-4D87-B6A5-0B2AA95AB113}"/>
              </a:ext>
            </a:extLst>
          </p:cNvPr>
          <p:cNvSpPr txBox="1">
            <a:spLocks noChangeArrowheads="1"/>
          </p:cNvSpPr>
          <p:nvPr/>
        </p:nvSpPr>
        <p:spPr bwMode="auto">
          <a:xfrm>
            <a:off x="5827713" y="3297238"/>
            <a:ext cx="2101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a:solidFill>
                  <a:srgbClr val="FF0000"/>
                </a:solidFill>
                <a:latin typeface="Arial" panose="020B0604020202020204" pitchFamily="34" charset="0"/>
                <a:ea typeface="宋体" panose="02010600030101010101" pitchFamily="2" charset="-122"/>
              </a:rPr>
              <a:t>Set my flag</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BB20131-5F13-4CBC-871A-3720DC74C1D4}"/>
              </a:ext>
            </a:extLst>
          </p:cNvPr>
          <p:cNvSpPr>
            <a:spLocks noGrp="1" noChangeArrowheads="1"/>
          </p:cNvSpPr>
          <p:nvPr>
            <p:ph type="title"/>
          </p:nvPr>
        </p:nvSpPr>
        <p:spPr/>
        <p:txBody>
          <a:bodyPr/>
          <a:lstStyle/>
          <a:p>
            <a:r>
              <a:rPr lang="en-US" altLang="zh-CN">
                <a:ea typeface="宋体" panose="02010600030101010101" pitchFamily="2" charset="-122"/>
              </a:rPr>
              <a:t>LockOne</a:t>
            </a:r>
          </a:p>
        </p:txBody>
      </p:sp>
      <p:pic>
        <p:nvPicPr>
          <p:cNvPr id="58371" name="Picture 16" descr="magic">
            <a:extLst>
              <a:ext uri="{FF2B5EF4-FFF2-40B4-BE49-F238E27FC236}">
                <a16:creationId xmlns:a16="http://schemas.microsoft.com/office/drawing/2014/main" id="{1BD31E07-3029-4EF9-B497-91CD0391B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 Box 3">
            <a:extLst>
              <a:ext uri="{FF2B5EF4-FFF2-40B4-BE49-F238E27FC236}">
                <a16:creationId xmlns:a16="http://schemas.microsoft.com/office/drawing/2014/main" id="{07336593-16B8-4959-9B12-00DB721DD4F0}"/>
              </a:ext>
            </a:extLst>
          </p:cNvPr>
          <p:cNvSpPr txBox="1">
            <a:spLocks noChangeArrowheads="1"/>
          </p:cNvSpPr>
          <p:nvPr/>
        </p:nvSpPr>
        <p:spPr bwMode="auto">
          <a:xfrm>
            <a:off x="725488" y="1828800"/>
            <a:ext cx="7693025" cy="3305520"/>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dirty="0">
                <a:solidFill>
                  <a:schemeClr val="bg1">
                    <a:lumMod val="75000"/>
                  </a:schemeClr>
                </a:solidFill>
                <a:latin typeface="Courier New" pitchFamily="49" charset="0"/>
                <a:cs typeface="Courier New" pitchFamily="49" charset="0"/>
              </a:rPr>
              <a:t>class </a:t>
            </a:r>
            <a:r>
              <a:rPr lang="en-US" sz="2400" dirty="0" err="1">
                <a:solidFill>
                  <a:schemeClr val="bg1">
                    <a:lumMod val="75000"/>
                  </a:schemeClr>
                </a:solidFill>
                <a:latin typeface="Courier New" pitchFamily="49" charset="0"/>
                <a:cs typeface="Courier New" pitchFamily="49" charset="0"/>
              </a:rPr>
              <a:t>LockOne</a:t>
            </a:r>
            <a:r>
              <a:rPr lang="en-US" sz="2400" dirty="0">
                <a:solidFill>
                  <a:schemeClr val="bg1">
                    <a:lumMod val="75000"/>
                  </a:schemeClr>
                </a:solidFill>
                <a:latin typeface="Courier New" pitchFamily="49" charset="0"/>
                <a:cs typeface="Courier New" pitchFamily="49" charset="0"/>
              </a:rPr>
              <a:t> implements Lock {</a:t>
            </a:r>
          </a:p>
          <a:p>
            <a:pPr>
              <a:lnSpc>
                <a:spcPct val="70000"/>
              </a:lnSpc>
              <a:spcBef>
                <a:spcPct val="30000"/>
              </a:spcBef>
              <a:defRPr/>
            </a:pPr>
            <a:r>
              <a:rPr lang="en-US" sz="2400" dirty="0">
                <a:solidFill>
                  <a:schemeClr val="bg1">
                    <a:lumMod val="75000"/>
                  </a:schemeClr>
                </a:solidFill>
                <a:latin typeface="Courier New" pitchFamily="49" charset="0"/>
                <a:cs typeface="Courier New" pitchFamily="49" charset="0"/>
              </a:rPr>
              <a:t>private </a:t>
            </a:r>
            <a:r>
              <a:rPr lang="en-US" sz="2400" dirty="0" err="1">
                <a:solidFill>
                  <a:schemeClr val="bg1">
                    <a:lumMod val="75000"/>
                  </a:schemeClr>
                </a:solidFill>
                <a:latin typeface="Courier New" pitchFamily="49" charset="0"/>
                <a:cs typeface="Courier New" pitchFamily="49" charset="0"/>
              </a:rPr>
              <a:t>boolean</a:t>
            </a:r>
            <a:r>
              <a:rPr lang="en-US" sz="2400" dirty="0">
                <a:solidFill>
                  <a:schemeClr val="bg1">
                    <a:lumMod val="75000"/>
                  </a:schemeClr>
                </a:solidFill>
                <a:latin typeface="Courier New" pitchFamily="49" charset="0"/>
                <a:cs typeface="Courier New" pitchFamily="49" charset="0"/>
              </a:rPr>
              <a:t>[] flag = new </a:t>
            </a:r>
            <a:r>
              <a:rPr lang="en-US" sz="2400" dirty="0" err="1">
                <a:solidFill>
                  <a:schemeClr val="bg1">
                    <a:lumMod val="75000"/>
                  </a:schemeClr>
                </a:solidFill>
                <a:latin typeface="Courier New" pitchFamily="49" charset="0"/>
                <a:cs typeface="Courier New" pitchFamily="49" charset="0"/>
              </a:rPr>
              <a:t>boolean</a:t>
            </a:r>
            <a:r>
              <a:rPr lang="en-US" sz="2400" dirty="0">
                <a:solidFill>
                  <a:schemeClr val="bg1">
                    <a:lumMod val="75000"/>
                  </a:schemeClr>
                </a:solidFill>
                <a:latin typeface="Courier New" pitchFamily="49" charset="0"/>
                <a:cs typeface="Courier New" pitchFamily="49" charset="0"/>
              </a:rPr>
              <a:t>[2];</a:t>
            </a:r>
          </a:p>
          <a:p>
            <a:pPr>
              <a:lnSpc>
                <a:spcPct val="70000"/>
              </a:lnSpc>
              <a:spcBef>
                <a:spcPct val="30000"/>
              </a:spcBef>
              <a:defRPr/>
            </a:pPr>
            <a:r>
              <a:rPr lang="en-US" sz="2400" dirty="0">
                <a:solidFill>
                  <a:schemeClr val="bg1">
                    <a:lumMod val="75000"/>
                  </a:schemeClr>
                </a:solidFill>
                <a:latin typeface="Courier New" pitchFamily="49" charset="0"/>
              </a:rPr>
              <a:t>public void lock() {</a:t>
            </a:r>
          </a:p>
          <a:p>
            <a:pPr eaLnBrk="0" hangingPunct="0">
              <a:defRPr/>
            </a:pPr>
            <a:r>
              <a:rPr lang="en-US" sz="2400" dirty="0">
                <a:solidFill>
                  <a:schemeClr val="bg1">
                    <a:lumMod val="75000"/>
                  </a:schemeClr>
                </a:solidFill>
                <a:latin typeface="Courier New" pitchFamily="49" charset="0"/>
              </a:rPr>
              <a:t>  flag[</a:t>
            </a:r>
            <a:r>
              <a:rPr lang="en-US" sz="2400" dirty="0" err="1">
                <a:solidFill>
                  <a:schemeClr val="bg1">
                    <a:lumMod val="75000"/>
                  </a:schemeClr>
                </a:solidFill>
                <a:latin typeface="Courier New" pitchFamily="49" charset="0"/>
              </a:rPr>
              <a:t>i</a:t>
            </a:r>
            <a:r>
              <a:rPr lang="en-US" sz="2400" dirty="0">
                <a:solidFill>
                  <a:schemeClr val="bg1">
                    <a:lumMod val="75000"/>
                  </a:schemeClr>
                </a:solidFill>
                <a:latin typeface="Courier New" pitchFamily="49" charset="0"/>
              </a:rPr>
              <a:t>] = true;</a:t>
            </a:r>
          </a:p>
          <a:p>
            <a:pPr eaLnBrk="0" hangingPunct="0">
              <a:defRPr/>
            </a:pPr>
            <a:r>
              <a:rPr lang="en-US" sz="2400" dirty="0">
                <a:latin typeface="Courier New" pitchFamily="49" charset="0"/>
              </a:rPr>
              <a:t>  </a:t>
            </a:r>
            <a:r>
              <a:rPr lang="en-US" sz="2400" dirty="0">
                <a:solidFill>
                  <a:schemeClr val="tx1"/>
                </a:solidFill>
                <a:latin typeface="Courier New" pitchFamily="49" charset="0"/>
              </a:rPr>
              <a:t>while</a:t>
            </a:r>
            <a:r>
              <a:rPr lang="en-US" sz="2400" dirty="0">
                <a:latin typeface="Courier New" pitchFamily="49" charset="0"/>
              </a:rPr>
              <a:t> </a:t>
            </a:r>
            <a:r>
              <a:rPr lang="en-US" sz="2400" dirty="0">
                <a:solidFill>
                  <a:schemeClr val="accent2"/>
                </a:solidFill>
                <a:latin typeface="Courier New" pitchFamily="49" charset="0"/>
              </a:rPr>
              <a:t>(flag[j]) {}</a:t>
            </a:r>
          </a:p>
          <a:p>
            <a:pPr eaLnBrk="0" hangingPunct="0">
              <a:defRPr/>
            </a:pPr>
            <a:r>
              <a:rPr lang="en-US" sz="2400" dirty="0">
                <a:latin typeface="Courier New" pitchFamily="49" charset="0"/>
              </a:rPr>
              <a:t> </a:t>
            </a:r>
            <a:r>
              <a:rPr lang="en-US" sz="2400" dirty="0">
                <a:solidFill>
                  <a:schemeClr val="bg1">
                    <a:lumMod val="75000"/>
                  </a:schemeClr>
                </a:solidFill>
                <a:latin typeface="Courier New" pitchFamily="49" charset="0"/>
              </a:rPr>
              <a:t>}</a:t>
            </a:r>
            <a:endParaRPr lang="en-US" altLang="zh-CN" sz="2400" dirty="0">
              <a:solidFill>
                <a:schemeClr val="bg1">
                  <a:lumMod val="75000"/>
                </a:schemeClr>
              </a:solidFill>
              <a:latin typeface="Courier New" pitchFamily="49" charset="0"/>
            </a:endParaRPr>
          </a:p>
          <a:p>
            <a:pPr>
              <a:lnSpc>
                <a:spcPct val="70000"/>
              </a:lnSpc>
              <a:spcBef>
                <a:spcPct val="30000"/>
              </a:spcBef>
              <a:defRPr/>
            </a:pPr>
            <a:r>
              <a:rPr lang="en-US" altLang="zh-CN" sz="2400" dirty="0">
                <a:solidFill>
                  <a:schemeClr val="bg1">
                    <a:lumMod val="75000"/>
                  </a:schemeClr>
                </a:solidFill>
                <a:latin typeface="Courier New" pitchFamily="49" charset="0"/>
              </a:rPr>
              <a:t>public void unlock() {</a:t>
            </a:r>
          </a:p>
          <a:p>
            <a:pPr eaLnBrk="0" hangingPunct="0">
              <a:defRPr/>
            </a:pPr>
            <a:r>
              <a:rPr lang="en-US" altLang="zh-CN" sz="2400" dirty="0">
                <a:solidFill>
                  <a:schemeClr val="bg1">
                    <a:lumMod val="75000"/>
                  </a:schemeClr>
                </a:solidFill>
                <a:latin typeface="Courier New" pitchFamily="49" charset="0"/>
              </a:rPr>
              <a:t>  flag[</a:t>
            </a:r>
            <a:r>
              <a:rPr lang="en-US" altLang="zh-CN" sz="2400" dirty="0" err="1">
                <a:solidFill>
                  <a:schemeClr val="bg1">
                    <a:lumMod val="75000"/>
                  </a:schemeClr>
                </a:solidFill>
                <a:latin typeface="Courier New" pitchFamily="49" charset="0"/>
              </a:rPr>
              <a:t>i</a:t>
            </a:r>
            <a:r>
              <a:rPr lang="en-US" altLang="zh-CN" sz="2400" dirty="0">
                <a:solidFill>
                  <a:schemeClr val="bg1">
                    <a:lumMod val="75000"/>
                  </a:schemeClr>
                </a:solidFill>
                <a:latin typeface="Courier New" pitchFamily="49" charset="0"/>
              </a:rPr>
              <a:t>] = false;</a:t>
            </a:r>
          </a:p>
          <a:p>
            <a:pPr eaLnBrk="0" hangingPunct="0">
              <a:defRPr/>
            </a:pPr>
            <a:r>
              <a:rPr lang="en-US" altLang="zh-CN" sz="2400" dirty="0">
                <a:solidFill>
                  <a:schemeClr val="bg1">
                    <a:lumMod val="75000"/>
                  </a:schemeClr>
                </a:solidFill>
                <a:latin typeface="Courier New" pitchFamily="49" charset="0"/>
              </a:rPr>
              <a:t> }</a:t>
            </a:r>
          </a:p>
        </p:txBody>
      </p:sp>
      <p:sp>
        <p:nvSpPr>
          <p:cNvPr id="58373" name="Text Box 8">
            <a:extLst>
              <a:ext uri="{FF2B5EF4-FFF2-40B4-BE49-F238E27FC236}">
                <a16:creationId xmlns:a16="http://schemas.microsoft.com/office/drawing/2014/main" id="{80AEE03D-C199-46B5-879A-6F93F593A712}"/>
              </a:ext>
            </a:extLst>
          </p:cNvPr>
          <p:cNvSpPr txBox="1">
            <a:spLocks noChangeArrowheads="1"/>
          </p:cNvSpPr>
          <p:nvPr/>
        </p:nvSpPr>
        <p:spPr bwMode="auto">
          <a:xfrm>
            <a:off x="2924175" y="4767263"/>
            <a:ext cx="47672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Wait for other flag to become </a:t>
            </a:r>
            <a:r>
              <a:rPr lang="en-US" altLang="zh-CN" sz="2800">
                <a:solidFill>
                  <a:schemeClr val="tx1"/>
                </a:solidFill>
                <a:latin typeface="Arial" panose="020B0604020202020204" pitchFamily="34" charset="0"/>
                <a:ea typeface="宋体" panose="02010600030101010101" pitchFamily="2" charset="-122"/>
              </a:rPr>
              <a:t>false</a:t>
            </a:r>
          </a:p>
        </p:txBody>
      </p:sp>
      <p:sp>
        <p:nvSpPr>
          <p:cNvPr id="58374" name="AutoShape 7">
            <a:extLst>
              <a:ext uri="{FF2B5EF4-FFF2-40B4-BE49-F238E27FC236}">
                <a16:creationId xmlns:a16="http://schemas.microsoft.com/office/drawing/2014/main" id="{2409822F-A27D-4A6F-A4F9-0A8C52D985CB}"/>
              </a:ext>
            </a:extLst>
          </p:cNvPr>
          <p:cNvSpPr>
            <a:spLocks noChangeArrowheads="1"/>
          </p:cNvSpPr>
          <p:nvPr/>
        </p:nvSpPr>
        <p:spPr bwMode="auto">
          <a:xfrm>
            <a:off x="1027113" y="3227388"/>
            <a:ext cx="3687762" cy="457200"/>
          </a:xfrm>
          <a:prstGeom prst="wedgeRoundRectCallout">
            <a:avLst>
              <a:gd name="adj1" fmla="val 52366"/>
              <a:gd name="adj2" fmla="val 28333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BB20131-5F13-4CBC-871A-3720DC74C1D4}"/>
              </a:ext>
            </a:extLst>
          </p:cNvPr>
          <p:cNvSpPr>
            <a:spLocks noGrp="1" noChangeArrowheads="1"/>
          </p:cNvSpPr>
          <p:nvPr>
            <p:ph type="title"/>
          </p:nvPr>
        </p:nvSpPr>
        <p:spPr/>
        <p:txBody>
          <a:bodyPr/>
          <a:lstStyle/>
          <a:p>
            <a:r>
              <a:rPr lang="en-US" altLang="zh-CN">
                <a:ea typeface="宋体" panose="02010600030101010101" pitchFamily="2" charset="-122"/>
              </a:rPr>
              <a:t>LockOne</a:t>
            </a:r>
          </a:p>
        </p:txBody>
      </p:sp>
      <p:pic>
        <p:nvPicPr>
          <p:cNvPr id="58371" name="Picture 16" descr="magic">
            <a:extLst>
              <a:ext uri="{FF2B5EF4-FFF2-40B4-BE49-F238E27FC236}">
                <a16:creationId xmlns:a16="http://schemas.microsoft.com/office/drawing/2014/main" id="{1BD31E07-3029-4EF9-B497-91CD0391B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 Box 3">
            <a:extLst>
              <a:ext uri="{FF2B5EF4-FFF2-40B4-BE49-F238E27FC236}">
                <a16:creationId xmlns:a16="http://schemas.microsoft.com/office/drawing/2014/main" id="{07336593-16B8-4959-9B12-00DB721DD4F0}"/>
              </a:ext>
            </a:extLst>
          </p:cNvPr>
          <p:cNvSpPr txBox="1">
            <a:spLocks noChangeArrowheads="1"/>
          </p:cNvSpPr>
          <p:nvPr/>
        </p:nvSpPr>
        <p:spPr bwMode="auto">
          <a:xfrm>
            <a:off x="725488" y="1828800"/>
            <a:ext cx="7693025" cy="3305520"/>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dirty="0">
                <a:solidFill>
                  <a:schemeClr val="bg1">
                    <a:lumMod val="75000"/>
                  </a:schemeClr>
                </a:solidFill>
                <a:latin typeface="Courier New" pitchFamily="49" charset="0"/>
                <a:cs typeface="Courier New" pitchFamily="49" charset="0"/>
              </a:rPr>
              <a:t>class </a:t>
            </a:r>
            <a:r>
              <a:rPr lang="en-US" sz="2400" dirty="0" err="1">
                <a:solidFill>
                  <a:schemeClr val="bg1">
                    <a:lumMod val="75000"/>
                  </a:schemeClr>
                </a:solidFill>
                <a:latin typeface="Courier New" pitchFamily="49" charset="0"/>
                <a:cs typeface="Courier New" pitchFamily="49" charset="0"/>
              </a:rPr>
              <a:t>LockOne</a:t>
            </a:r>
            <a:r>
              <a:rPr lang="en-US" sz="2400" dirty="0">
                <a:solidFill>
                  <a:schemeClr val="bg1">
                    <a:lumMod val="75000"/>
                  </a:schemeClr>
                </a:solidFill>
                <a:latin typeface="Courier New" pitchFamily="49" charset="0"/>
                <a:cs typeface="Courier New" pitchFamily="49" charset="0"/>
              </a:rPr>
              <a:t> implements Lock {</a:t>
            </a:r>
          </a:p>
          <a:p>
            <a:pPr>
              <a:lnSpc>
                <a:spcPct val="70000"/>
              </a:lnSpc>
              <a:spcBef>
                <a:spcPct val="30000"/>
              </a:spcBef>
              <a:defRPr/>
            </a:pPr>
            <a:r>
              <a:rPr lang="en-US" sz="2400" dirty="0">
                <a:solidFill>
                  <a:schemeClr val="bg1">
                    <a:lumMod val="75000"/>
                  </a:schemeClr>
                </a:solidFill>
                <a:latin typeface="Courier New" pitchFamily="49" charset="0"/>
                <a:cs typeface="Courier New" pitchFamily="49" charset="0"/>
              </a:rPr>
              <a:t>private </a:t>
            </a:r>
            <a:r>
              <a:rPr lang="en-US" sz="2400" dirty="0" err="1">
                <a:solidFill>
                  <a:schemeClr val="bg1">
                    <a:lumMod val="75000"/>
                  </a:schemeClr>
                </a:solidFill>
                <a:latin typeface="Courier New" pitchFamily="49" charset="0"/>
                <a:cs typeface="Courier New" pitchFamily="49" charset="0"/>
              </a:rPr>
              <a:t>boolean</a:t>
            </a:r>
            <a:r>
              <a:rPr lang="en-US" sz="2400" dirty="0">
                <a:solidFill>
                  <a:schemeClr val="bg1">
                    <a:lumMod val="75000"/>
                  </a:schemeClr>
                </a:solidFill>
                <a:latin typeface="Courier New" pitchFamily="49" charset="0"/>
                <a:cs typeface="Courier New" pitchFamily="49" charset="0"/>
              </a:rPr>
              <a:t>[] flag = new </a:t>
            </a:r>
            <a:r>
              <a:rPr lang="en-US" sz="2400" dirty="0" err="1">
                <a:solidFill>
                  <a:schemeClr val="bg1">
                    <a:lumMod val="75000"/>
                  </a:schemeClr>
                </a:solidFill>
                <a:latin typeface="Courier New" pitchFamily="49" charset="0"/>
                <a:cs typeface="Courier New" pitchFamily="49" charset="0"/>
              </a:rPr>
              <a:t>boolean</a:t>
            </a:r>
            <a:r>
              <a:rPr lang="en-US" sz="2400" dirty="0">
                <a:solidFill>
                  <a:schemeClr val="bg1">
                    <a:lumMod val="75000"/>
                  </a:schemeClr>
                </a:solidFill>
                <a:latin typeface="Courier New" pitchFamily="49" charset="0"/>
                <a:cs typeface="Courier New" pitchFamily="49" charset="0"/>
              </a:rPr>
              <a:t>[2];</a:t>
            </a:r>
          </a:p>
          <a:p>
            <a:pPr>
              <a:lnSpc>
                <a:spcPct val="70000"/>
              </a:lnSpc>
              <a:spcBef>
                <a:spcPct val="30000"/>
              </a:spcBef>
              <a:defRPr/>
            </a:pPr>
            <a:r>
              <a:rPr lang="en-US" sz="2400" dirty="0">
                <a:solidFill>
                  <a:schemeClr val="bg1">
                    <a:lumMod val="75000"/>
                  </a:schemeClr>
                </a:solidFill>
                <a:latin typeface="Courier New" pitchFamily="49" charset="0"/>
              </a:rPr>
              <a:t>public void lock() {</a:t>
            </a:r>
          </a:p>
          <a:p>
            <a:pPr eaLnBrk="0" hangingPunct="0">
              <a:defRPr/>
            </a:pPr>
            <a:r>
              <a:rPr lang="en-US" sz="2400" dirty="0">
                <a:solidFill>
                  <a:schemeClr val="bg1">
                    <a:lumMod val="75000"/>
                  </a:schemeClr>
                </a:solidFill>
                <a:latin typeface="Courier New" pitchFamily="49" charset="0"/>
              </a:rPr>
              <a:t>  flag[</a:t>
            </a:r>
            <a:r>
              <a:rPr lang="en-US" sz="2400" dirty="0" err="1">
                <a:solidFill>
                  <a:schemeClr val="bg1">
                    <a:lumMod val="75000"/>
                  </a:schemeClr>
                </a:solidFill>
                <a:latin typeface="Courier New" pitchFamily="49" charset="0"/>
              </a:rPr>
              <a:t>i</a:t>
            </a:r>
            <a:r>
              <a:rPr lang="en-US" sz="2400" dirty="0">
                <a:solidFill>
                  <a:schemeClr val="bg1">
                    <a:lumMod val="75000"/>
                  </a:schemeClr>
                </a:solidFill>
                <a:latin typeface="Courier New" pitchFamily="49" charset="0"/>
              </a:rPr>
              <a:t>] = true;</a:t>
            </a:r>
          </a:p>
          <a:p>
            <a:pPr eaLnBrk="0" hangingPunct="0">
              <a:defRPr/>
            </a:pPr>
            <a:r>
              <a:rPr lang="en-US" sz="2400" dirty="0">
                <a:latin typeface="Courier New" pitchFamily="49" charset="0"/>
              </a:rPr>
              <a:t>  </a:t>
            </a:r>
            <a:r>
              <a:rPr lang="en-US" sz="2400" dirty="0">
                <a:solidFill>
                  <a:schemeClr val="bg1">
                    <a:lumMod val="75000"/>
                  </a:schemeClr>
                </a:solidFill>
                <a:latin typeface="Courier New" pitchFamily="49" charset="0"/>
              </a:rPr>
              <a:t>while (flag[j]) {}</a:t>
            </a:r>
          </a:p>
          <a:p>
            <a:pPr eaLnBrk="0" hangingPunct="0">
              <a:defRPr/>
            </a:pPr>
            <a:r>
              <a:rPr lang="en-US" sz="2400" dirty="0">
                <a:latin typeface="Courier New" pitchFamily="49" charset="0"/>
              </a:rPr>
              <a:t> </a:t>
            </a:r>
            <a:r>
              <a:rPr lang="en-US" sz="2400" dirty="0">
                <a:solidFill>
                  <a:schemeClr val="bg1">
                    <a:lumMod val="75000"/>
                  </a:schemeClr>
                </a:solidFill>
                <a:latin typeface="Courier New" pitchFamily="49" charset="0"/>
              </a:rPr>
              <a:t>}</a:t>
            </a:r>
            <a:endParaRPr lang="en-US" altLang="zh-CN" sz="2400" dirty="0">
              <a:solidFill>
                <a:schemeClr val="bg1">
                  <a:lumMod val="75000"/>
                </a:schemeClr>
              </a:solidFill>
              <a:latin typeface="Courier New" pitchFamily="49" charset="0"/>
            </a:endParaRPr>
          </a:p>
          <a:p>
            <a:pPr>
              <a:lnSpc>
                <a:spcPct val="70000"/>
              </a:lnSpc>
              <a:spcBef>
                <a:spcPct val="30000"/>
              </a:spcBef>
              <a:defRPr/>
            </a:pPr>
            <a:r>
              <a:rPr lang="en-US" altLang="zh-CN" sz="2400" dirty="0">
                <a:solidFill>
                  <a:schemeClr val="bg1">
                    <a:lumMod val="75000"/>
                  </a:schemeClr>
                </a:solidFill>
                <a:latin typeface="Courier New" pitchFamily="49" charset="0"/>
              </a:rPr>
              <a:t>public void unlock() {</a:t>
            </a:r>
          </a:p>
          <a:p>
            <a:pPr eaLnBrk="0" hangingPunct="0">
              <a:defRPr/>
            </a:pPr>
            <a:r>
              <a:rPr lang="en-US" altLang="zh-CN" sz="2400" dirty="0">
                <a:solidFill>
                  <a:schemeClr val="bg1">
                    <a:lumMod val="75000"/>
                  </a:schemeClr>
                </a:solidFill>
                <a:latin typeface="Courier New" pitchFamily="49" charset="0"/>
              </a:rPr>
              <a:t> </a:t>
            </a:r>
            <a:r>
              <a:rPr lang="en-US" altLang="zh-CN" sz="2400" dirty="0">
                <a:solidFill>
                  <a:schemeClr val="accent2"/>
                </a:solidFill>
                <a:latin typeface="Courier New" pitchFamily="49" charset="0"/>
              </a:rPr>
              <a:t>flag[</a:t>
            </a:r>
            <a:r>
              <a:rPr lang="en-US" altLang="zh-CN" sz="2400" dirty="0" err="1">
                <a:solidFill>
                  <a:schemeClr val="accent2"/>
                </a:solidFill>
                <a:latin typeface="Courier New" pitchFamily="49" charset="0"/>
              </a:rPr>
              <a:t>i</a:t>
            </a:r>
            <a:r>
              <a:rPr lang="en-US" altLang="zh-CN" sz="2400" dirty="0">
                <a:solidFill>
                  <a:schemeClr val="accent2"/>
                </a:solidFill>
                <a:latin typeface="Courier New" pitchFamily="49" charset="0"/>
              </a:rPr>
              <a:t>] =</a:t>
            </a:r>
            <a:r>
              <a:rPr lang="en-US" altLang="zh-CN" sz="2400" dirty="0">
                <a:latin typeface="Courier New" pitchFamily="49" charset="0"/>
              </a:rPr>
              <a:t> </a:t>
            </a:r>
            <a:r>
              <a:rPr lang="en-US" altLang="zh-CN" sz="2400" dirty="0">
                <a:solidFill>
                  <a:schemeClr val="tx1"/>
                </a:solidFill>
                <a:latin typeface="Courier New" pitchFamily="49" charset="0"/>
              </a:rPr>
              <a:t>false</a:t>
            </a:r>
            <a:r>
              <a:rPr lang="en-US" altLang="zh-CN" sz="2400" dirty="0">
                <a:latin typeface="Courier New" pitchFamily="49" charset="0"/>
              </a:rPr>
              <a:t>;</a:t>
            </a:r>
            <a:endParaRPr lang="en-US" altLang="zh-CN" sz="2400" dirty="0">
              <a:solidFill>
                <a:schemeClr val="bg1">
                  <a:lumMod val="75000"/>
                </a:schemeClr>
              </a:solidFill>
              <a:latin typeface="Courier New" pitchFamily="49" charset="0"/>
            </a:endParaRPr>
          </a:p>
          <a:p>
            <a:pPr eaLnBrk="0" hangingPunct="0">
              <a:defRPr/>
            </a:pPr>
            <a:r>
              <a:rPr lang="en-US" altLang="zh-CN" sz="2400" dirty="0">
                <a:solidFill>
                  <a:schemeClr val="bg1">
                    <a:lumMod val="75000"/>
                  </a:schemeClr>
                </a:solidFill>
                <a:latin typeface="Courier New" pitchFamily="49" charset="0"/>
              </a:rPr>
              <a:t> }</a:t>
            </a:r>
          </a:p>
        </p:txBody>
      </p:sp>
      <p:sp>
        <p:nvSpPr>
          <p:cNvPr id="58373" name="Text Box 8">
            <a:extLst>
              <a:ext uri="{FF2B5EF4-FFF2-40B4-BE49-F238E27FC236}">
                <a16:creationId xmlns:a16="http://schemas.microsoft.com/office/drawing/2014/main" id="{80AEE03D-C199-46B5-879A-6F93F593A712}"/>
              </a:ext>
            </a:extLst>
          </p:cNvPr>
          <p:cNvSpPr txBox="1">
            <a:spLocks noChangeArrowheads="1"/>
          </p:cNvSpPr>
          <p:nvPr/>
        </p:nvSpPr>
        <p:spPr bwMode="auto">
          <a:xfrm>
            <a:off x="2667000" y="5845520"/>
            <a:ext cx="47672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dirty="0">
                <a:solidFill>
                  <a:srgbClr val="FF0000"/>
                </a:solidFill>
                <a:latin typeface="Arial" panose="020B0604020202020204" pitchFamily="34" charset="0"/>
                <a:ea typeface="宋体" panose="02010600030101010101" pitchFamily="2" charset="-122"/>
              </a:rPr>
              <a:t>Reset my flag</a:t>
            </a:r>
            <a:endParaRPr lang="en-US" altLang="zh-CN" sz="2800" dirty="0">
              <a:solidFill>
                <a:schemeClr val="tx1"/>
              </a:solidFill>
              <a:latin typeface="Arial" panose="020B0604020202020204" pitchFamily="34" charset="0"/>
              <a:ea typeface="宋体" panose="02010600030101010101" pitchFamily="2" charset="-122"/>
            </a:endParaRPr>
          </a:p>
        </p:txBody>
      </p:sp>
      <p:sp>
        <p:nvSpPr>
          <p:cNvPr id="58374" name="AutoShape 7">
            <a:extLst>
              <a:ext uri="{FF2B5EF4-FFF2-40B4-BE49-F238E27FC236}">
                <a16:creationId xmlns:a16="http://schemas.microsoft.com/office/drawing/2014/main" id="{2409822F-A27D-4A6F-A4F9-0A8C52D985CB}"/>
              </a:ext>
            </a:extLst>
          </p:cNvPr>
          <p:cNvSpPr>
            <a:spLocks noChangeArrowheads="1"/>
          </p:cNvSpPr>
          <p:nvPr/>
        </p:nvSpPr>
        <p:spPr bwMode="auto">
          <a:xfrm>
            <a:off x="769938" y="4305645"/>
            <a:ext cx="3687762" cy="457200"/>
          </a:xfrm>
          <a:prstGeom prst="wedgeRoundRectCallout">
            <a:avLst>
              <a:gd name="adj1" fmla="val 52366"/>
              <a:gd name="adj2" fmla="val 28333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Tree>
    <p:extLst>
      <p:ext uri="{BB962C8B-B14F-4D97-AF65-F5344CB8AC3E}">
        <p14:creationId xmlns:p14="http://schemas.microsoft.com/office/powerpoint/2010/main" val="1711803454"/>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a:extLst>
              <a:ext uri="{FF2B5EF4-FFF2-40B4-BE49-F238E27FC236}">
                <a16:creationId xmlns:a16="http://schemas.microsoft.com/office/drawing/2014/main" id="{8D6744E9-224D-4F38-936B-47B2F1DD50A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59395" name="Slide Number Placeholder 4">
            <a:extLst>
              <a:ext uri="{FF2B5EF4-FFF2-40B4-BE49-F238E27FC236}">
                <a16:creationId xmlns:a16="http://schemas.microsoft.com/office/drawing/2014/main" id="{EF85E0C6-6536-4BE4-BBEA-D48C1AEE1E1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12AE05AB-D87A-4604-B249-962835F095EA}" type="slidenum">
              <a:rPr lang="ar-SA" altLang="zh-CN" sz="1400" b="0">
                <a:solidFill>
                  <a:schemeClr val="tx1"/>
                </a:solidFill>
                <a:latin typeface="Arial" panose="020B0604020202020204" pitchFamily="34" charset="0"/>
              </a:rPr>
              <a:pPr/>
              <a:t>49</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59396" name="Picture 2" descr="magic">
            <a:extLst>
              <a:ext uri="{FF2B5EF4-FFF2-40B4-BE49-F238E27FC236}">
                <a16:creationId xmlns:a16="http://schemas.microsoft.com/office/drawing/2014/main" id="{16B1B55F-35ED-47C6-876F-EB1E85052A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Rectangle 3">
            <a:extLst>
              <a:ext uri="{FF2B5EF4-FFF2-40B4-BE49-F238E27FC236}">
                <a16:creationId xmlns:a16="http://schemas.microsoft.com/office/drawing/2014/main" id="{5E898064-3AD6-431B-9044-41F917CA0268}"/>
              </a:ext>
            </a:extLst>
          </p:cNvPr>
          <p:cNvSpPr>
            <a:spLocks noGrp="1" noChangeArrowheads="1"/>
          </p:cNvSpPr>
          <p:nvPr>
            <p:ph type="body" idx="1"/>
          </p:nvPr>
        </p:nvSpPr>
        <p:spPr/>
        <p:txBody>
          <a:bodyPr/>
          <a:lstStyle/>
          <a:p>
            <a:r>
              <a:rPr lang="en-US" altLang="zh-CN" sz="3600">
                <a:ea typeface="宋体" panose="02010600030101010101" pitchFamily="2" charset="-122"/>
              </a:rPr>
              <a:t>Assume</a:t>
            </a:r>
            <a:r>
              <a:rPr lang="en-US" altLang="zh-CN" sz="4000">
                <a:ea typeface="宋体" panose="02010600030101010101" pitchFamily="2" charset="-122"/>
              </a:rPr>
              <a:t> </a:t>
            </a:r>
            <a:r>
              <a:rPr lang="en-US" altLang="zh-CN">
                <a:solidFill>
                  <a:schemeClr val="tx1"/>
                </a:solidFill>
                <a:ea typeface="宋体" panose="02010600030101010101" pitchFamily="2" charset="-122"/>
              </a:rPr>
              <a:t>CS</a:t>
            </a:r>
            <a:r>
              <a:rPr lang="en-US" altLang="zh-CN" baseline="-25000">
                <a:solidFill>
                  <a:schemeClr val="tx1"/>
                </a:solidFill>
                <a:ea typeface="宋体" panose="02010600030101010101" pitchFamily="2" charset="-122"/>
              </a:rPr>
              <a:t>A</a:t>
            </a:r>
            <a:r>
              <a:rPr lang="en-US" altLang="zh-CN" baseline="30000">
                <a:solidFill>
                  <a:schemeClr val="tx1"/>
                </a:solidFill>
                <a:ea typeface="宋体" panose="02010600030101010101" pitchFamily="2" charset="-122"/>
              </a:rPr>
              <a:t>j</a:t>
            </a:r>
            <a:r>
              <a:rPr lang="en-US" altLang="zh-CN" sz="4000">
                <a:ea typeface="宋体" panose="02010600030101010101" pitchFamily="2" charset="-122"/>
              </a:rPr>
              <a:t> </a:t>
            </a:r>
            <a:r>
              <a:rPr lang="en-US" altLang="zh-CN" sz="3600">
                <a:ea typeface="宋体" panose="02010600030101010101" pitchFamily="2" charset="-122"/>
              </a:rPr>
              <a:t>overlaps</a:t>
            </a:r>
            <a:r>
              <a:rPr lang="en-US" altLang="zh-CN" sz="4000">
                <a:ea typeface="宋体" panose="02010600030101010101" pitchFamily="2" charset="-122"/>
              </a:rPr>
              <a:t> </a:t>
            </a:r>
            <a:r>
              <a:rPr lang="en-US" altLang="zh-CN">
                <a:solidFill>
                  <a:schemeClr val="tx1"/>
                </a:solidFill>
                <a:ea typeface="宋体" panose="02010600030101010101" pitchFamily="2" charset="-122"/>
              </a:rPr>
              <a:t>CS</a:t>
            </a:r>
            <a:r>
              <a:rPr lang="en-US" altLang="zh-CN" baseline="-25000">
                <a:solidFill>
                  <a:schemeClr val="tx1"/>
                </a:solidFill>
                <a:ea typeface="宋体" panose="02010600030101010101" pitchFamily="2" charset="-122"/>
              </a:rPr>
              <a:t>B</a:t>
            </a:r>
            <a:r>
              <a:rPr lang="en-US" altLang="zh-CN" baseline="30000">
                <a:solidFill>
                  <a:schemeClr val="tx1"/>
                </a:solidFill>
                <a:ea typeface="宋体" panose="02010600030101010101" pitchFamily="2" charset="-122"/>
              </a:rPr>
              <a:t>k</a:t>
            </a:r>
            <a:endParaRPr lang="en-US" altLang="zh-CN" sz="4000">
              <a:ea typeface="宋体" panose="02010600030101010101" pitchFamily="2" charset="-122"/>
            </a:endParaRPr>
          </a:p>
          <a:p>
            <a:r>
              <a:rPr lang="en-US" altLang="zh-CN" sz="3600">
                <a:ea typeface="宋体" panose="02010600030101010101" pitchFamily="2" charset="-122"/>
              </a:rPr>
              <a:t>Consider each thread's last (</a:t>
            </a:r>
            <a:r>
              <a:rPr lang="en-US" altLang="zh-CN" sz="3600">
                <a:solidFill>
                  <a:schemeClr val="tx1"/>
                </a:solidFill>
                <a:ea typeface="宋体" panose="02010600030101010101" pitchFamily="2" charset="-122"/>
              </a:rPr>
              <a:t>j</a:t>
            </a:r>
            <a:r>
              <a:rPr lang="en-US" altLang="zh-CN" sz="3600">
                <a:ea typeface="宋体" panose="02010600030101010101" pitchFamily="2" charset="-122"/>
              </a:rPr>
              <a:t>-th and </a:t>
            </a:r>
            <a:r>
              <a:rPr lang="en-US" altLang="zh-CN" sz="3600">
                <a:solidFill>
                  <a:schemeClr val="tx1"/>
                </a:solidFill>
                <a:ea typeface="宋体" panose="02010600030101010101" pitchFamily="2" charset="-122"/>
              </a:rPr>
              <a:t>k</a:t>
            </a:r>
            <a:r>
              <a:rPr lang="en-US" altLang="zh-CN" sz="3600">
                <a:ea typeface="宋体" panose="02010600030101010101" pitchFamily="2" charset="-122"/>
              </a:rPr>
              <a:t>-th) read and write in the </a:t>
            </a:r>
            <a:r>
              <a:rPr lang="en-US" altLang="zh-CN" sz="3600">
                <a:solidFill>
                  <a:schemeClr val="tx1"/>
                </a:solidFill>
                <a:ea typeface="宋体" panose="02010600030101010101" pitchFamily="2" charset="-122"/>
              </a:rPr>
              <a:t>lock()</a:t>
            </a:r>
            <a:r>
              <a:rPr lang="en-US" altLang="zh-CN" sz="3600">
                <a:ea typeface="宋体" panose="02010600030101010101" pitchFamily="2" charset="-122"/>
              </a:rPr>
              <a:t> method before entering</a:t>
            </a:r>
            <a:r>
              <a:rPr lang="en-US" altLang="zh-CN">
                <a:ea typeface="宋体" panose="02010600030101010101" pitchFamily="2" charset="-122"/>
              </a:rPr>
              <a:t> </a:t>
            </a:r>
            <a:endParaRPr lang="en-US" altLang="zh-CN" sz="4000">
              <a:ea typeface="宋体" panose="02010600030101010101" pitchFamily="2" charset="-122"/>
            </a:endParaRPr>
          </a:p>
          <a:p>
            <a:r>
              <a:rPr lang="en-US" altLang="zh-CN" sz="3600">
                <a:ea typeface="宋体" panose="02010600030101010101" pitchFamily="2" charset="-122"/>
              </a:rPr>
              <a:t>Derive a contradiction</a:t>
            </a:r>
            <a:endParaRPr lang="en-US" altLang="zh-CN" sz="2800" baseline="-25000">
              <a:solidFill>
                <a:schemeClr val="tx1"/>
              </a:solidFill>
              <a:ea typeface="宋体" panose="02010600030101010101" pitchFamily="2" charset="-122"/>
            </a:endParaRPr>
          </a:p>
          <a:p>
            <a:pPr lvl="1"/>
            <a:endParaRPr lang="en-US" altLang="zh-CN" sz="3200" baseline="-25000">
              <a:solidFill>
                <a:schemeClr val="tx1"/>
              </a:solidFill>
              <a:ea typeface="宋体" panose="02010600030101010101" pitchFamily="2" charset="-122"/>
            </a:endParaRPr>
          </a:p>
        </p:txBody>
      </p:sp>
      <p:sp>
        <p:nvSpPr>
          <p:cNvPr id="59398" name="Rectangle 4">
            <a:extLst>
              <a:ext uri="{FF2B5EF4-FFF2-40B4-BE49-F238E27FC236}">
                <a16:creationId xmlns:a16="http://schemas.microsoft.com/office/drawing/2014/main" id="{1AB92215-3A9F-4C28-AB9B-AA85BE528EC7}"/>
              </a:ext>
            </a:extLst>
          </p:cNvPr>
          <p:cNvSpPr>
            <a:spLocks noGrp="1" noChangeArrowheads="1"/>
          </p:cNvSpPr>
          <p:nvPr>
            <p:ph type="title"/>
          </p:nvPr>
        </p:nvSpPr>
        <p:spPr/>
        <p:txBody>
          <a:bodyPr/>
          <a:lstStyle/>
          <a:p>
            <a:r>
              <a:rPr lang="en-US" altLang="zh-CN" sz="4000">
                <a:ea typeface="宋体" panose="02010600030101010101" pitchFamily="2" charset="-122"/>
              </a:rPr>
              <a:t>LockOne Satisfies</a:t>
            </a:r>
            <a:r>
              <a:rPr lang="en-US" altLang="zh-CN" sz="3200">
                <a:ea typeface="宋体" panose="02010600030101010101" pitchFamily="2" charset="-122"/>
              </a:rPr>
              <a:t> </a:t>
            </a:r>
            <a:r>
              <a:rPr lang="en-US" altLang="zh-CN" sz="4000">
                <a:ea typeface="宋体" panose="02010600030101010101" pitchFamily="2" charset="-122"/>
              </a:rPr>
              <a:t>Mutual Exclusion</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a:extLst>
              <a:ext uri="{FF2B5EF4-FFF2-40B4-BE49-F238E27FC236}">
                <a16:creationId xmlns:a16="http://schemas.microsoft.com/office/drawing/2014/main" id="{2C4FBD7E-18B5-4804-918C-1DFE09E5D1C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5363" name="Slide Number Placeholder 4">
            <a:extLst>
              <a:ext uri="{FF2B5EF4-FFF2-40B4-BE49-F238E27FC236}">
                <a16:creationId xmlns:a16="http://schemas.microsoft.com/office/drawing/2014/main" id="{D8C5F2E1-6CBF-4D1B-97DD-DF0F937CEA0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EA59A717-4120-48A1-9B23-F9D5B4E955B7}" type="slidenum">
              <a:rPr lang="ar-SA" altLang="zh-CN" sz="1400" b="0">
                <a:solidFill>
                  <a:schemeClr val="tx1"/>
                </a:solidFill>
                <a:latin typeface="Arial" panose="020B0604020202020204" pitchFamily="34" charset="0"/>
              </a:rPr>
              <a:pPr/>
              <a:t>5</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5364" name="Picture 4" descr="magic">
            <a:extLst>
              <a:ext uri="{FF2B5EF4-FFF2-40B4-BE49-F238E27FC236}">
                <a16:creationId xmlns:a16="http://schemas.microsoft.com/office/drawing/2014/main" id="{8781F6B6-069D-45C3-B654-1A1568A168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2">
            <a:extLst>
              <a:ext uri="{FF2B5EF4-FFF2-40B4-BE49-F238E27FC236}">
                <a16:creationId xmlns:a16="http://schemas.microsoft.com/office/drawing/2014/main" id="{88302F31-5ED5-4AB9-AF3A-9B23BCDB0601}"/>
              </a:ext>
            </a:extLst>
          </p:cNvPr>
          <p:cNvSpPr>
            <a:spLocks noGrp="1" noChangeArrowheads="1"/>
          </p:cNvSpPr>
          <p:nvPr>
            <p:ph type="title"/>
          </p:nvPr>
        </p:nvSpPr>
        <p:spPr/>
        <p:txBody>
          <a:bodyPr/>
          <a:lstStyle/>
          <a:p>
            <a:r>
              <a:rPr lang="en-US" altLang="zh-CN">
                <a:ea typeface="宋体" panose="02010600030101010101" pitchFamily="2" charset="-122"/>
              </a:rPr>
              <a:t>Warning</a:t>
            </a:r>
          </a:p>
        </p:txBody>
      </p:sp>
      <p:sp>
        <p:nvSpPr>
          <p:cNvPr id="15366" name="Rectangle 3">
            <a:extLst>
              <a:ext uri="{FF2B5EF4-FFF2-40B4-BE49-F238E27FC236}">
                <a16:creationId xmlns:a16="http://schemas.microsoft.com/office/drawing/2014/main" id="{F13EC243-FF18-4719-941C-DE7168A91866}"/>
              </a:ext>
            </a:extLst>
          </p:cNvPr>
          <p:cNvSpPr>
            <a:spLocks noGrp="1" noChangeArrowheads="1"/>
          </p:cNvSpPr>
          <p:nvPr>
            <p:ph type="body" idx="1"/>
          </p:nvPr>
        </p:nvSpPr>
        <p:spPr/>
        <p:txBody>
          <a:bodyPr/>
          <a:lstStyle/>
          <a:p>
            <a:r>
              <a:rPr lang="en-US" altLang="zh-CN">
                <a:ea typeface="宋体" panose="02010600030101010101" pitchFamily="2" charset="-122"/>
              </a:rPr>
              <a:t>You will never use these protocols</a:t>
            </a:r>
          </a:p>
          <a:p>
            <a:pPr lvl="1"/>
            <a:r>
              <a:rPr lang="en-US" altLang="zh-CN">
                <a:ea typeface="宋体" panose="02010600030101010101" pitchFamily="2" charset="-122"/>
              </a:rPr>
              <a:t>Get over it</a:t>
            </a:r>
          </a:p>
          <a:p>
            <a:r>
              <a:rPr lang="en-US" altLang="zh-CN">
                <a:ea typeface="宋体" panose="02010600030101010101" pitchFamily="2" charset="-122"/>
              </a:rPr>
              <a:t>You are advised to understand them</a:t>
            </a:r>
          </a:p>
          <a:p>
            <a:pPr lvl="1"/>
            <a:r>
              <a:rPr lang="en-US" altLang="zh-CN">
                <a:ea typeface="宋体" panose="02010600030101010101" pitchFamily="2" charset="-122"/>
              </a:rPr>
              <a:t>The same issues show up everywhere</a:t>
            </a:r>
          </a:p>
          <a:p>
            <a:pPr lvl="1"/>
            <a:r>
              <a:rPr lang="en-US" altLang="zh-CN">
                <a:ea typeface="宋体" panose="02010600030101010101" pitchFamily="2" charset="-122"/>
              </a:rPr>
              <a:t>Except hidden and more complex</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a:extLst>
              <a:ext uri="{FF2B5EF4-FFF2-40B4-BE49-F238E27FC236}">
                <a16:creationId xmlns:a16="http://schemas.microsoft.com/office/drawing/2014/main" id="{F80EC9FF-4D33-4BB1-A987-AC2DC738F3B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60419" name="Slide Number Placeholder 4">
            <a:extLst>
              <a:ext uri="{FF2B5EF4-FFF2-40B4-BE49-F238E27FC236}">
                <a16:creationId xmlns:a16="http://schemas.microsoft.com/office/drawing/2014/main" id="{B31086CD-177A-4568-B364-013F970619A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2E9437E5-C82D-4245-9934-E3F315829276}" type="slidenum">
              <a:rPr lang="ar-SA" altLang="zh-CN" sz="1400" b="0">
                <a:solidFill>
                  <a:schemeClr val="tx1"/>
                </a:solidFill>
                <a:latin typeface="Arial" panose="020B0604020202020204" pitchFamily="34" charset="0"/>
              </a:rPr>
              <a:pPr/>
              <a:t>50</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60420" name="Picture 2" descr="magic">
            <a:extLst>
              <a:ext uri="{FF2B5EF4-FFF2-40B4-BE49-F238E27FC236}">
                <a16:creationId xmlns:a16="http://schemas.microsoft.com/office/drawing/2014/main" id="{38F170B8-2DE7-48AC-BDBD-9AF34DB15C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Rectangle 3">
            <a:extLst>
              <a:ext uri="{FF2B5EF4-FFF2-40B4-BE49-F238E27FC236}">
                <a16:creationId xmlns:a16="http://schemas.microsoft.com/office/drawing/2014/main" id="{025929AF-7051-4BC7-B230-D9FD4701C73E}"/>
              </a:ext>
            </a:extLst>
          </p:cNvPr>
          <p:cNvSpPr>
            <a:spLocks noGrp="1" noChangeArrowheads="1"/>
          </p:cNvSpPr>
          <p:nvPr>
            <p:ph type="body" idx="1"/>
          </p:nvPr>
        </p:nvSpPr>
        <p:spPr>
          <a:xfrm>
            <a:off x="685800" y="1824038"/>
            <a:ext cx="7772400" cy="4114800"/>
          </a:xfrm>
        </p:spPr>
        <p:txBody>
          <a:bodyPr/>
          <a:lstStyle/>
          <a:p>
            <a:r>
              <a:rPr lang="en-US" altLang="zh-CN" b="1">
                <a:solidFill>
                  <a:schemeClr val="tx1"/>
                </a:solidFill>
                <a:ea typeface="宋体" panose="02010600030101010101" pitchFamily="2" charset="-122"/>
              </a:rPr>
              <a:t>write</a:t>
            </a:r>
            <a:r>
              <a:rPr lang="en-US" altLang="zh-CN" b="1" baseline="-25000">
                <a:solidFill>
                  <a:schemeClr val="tx1"/>
                </a:solidFill>
                <a:ea typeface="宋体" panose="02010600030101010101" pitchFamily="2" charset="-122"/>
              </a:rPr>
              <a:t>A</a:t>
            </a:r>
            <a:r>
              <a:rPr lang="en-US" altLang="zh-CN" b="1">
                <a:solidFill>
                  <a:schemeClr val="tx1"/>
                </a:solidFill>
                <a:ea typeface="宋体" panose="02010600030101010101" pitchFamily="2" charset="-122"/>
              </a:rPr>
              <a:t>(flag[A]=true) </a:t>
            </a:r>
            <a:r>
              <a:rPr lang="en-US" altLang="zh-CN" b="1">
                <a:solidFill>
                  <a:schemeClr val="tx1"/>
                </a:solidFill>
                <a:ea typeface="宋体" panose="02010600030101010101" pitchFamily="2" charset="-122"/>
                <a:sym typeface="Wingdings" panose="05000000000000000000" pitchFamily="2" charset="2"/>
              </a:rPr>
              <a:t> </a:t>
            </a:r>
            <a:r>
              <a:rPr lang="en-US" altLang="zh-CN" b="1">
                <a:solidFill>
                  <a:schemeClr val="tx1"/>
                </a:solidFill>
                <a:ea typeface="宋体" panose="02010600030101010101" pitchFamily="2" charset="-122"/>
              </a:rPr>
              <a:t>read</a:t>
            </a:r>
            <a:r>
              <a:rPr lang="en-US" altLang="zh-CN" b="1" baseline="-25000">
                <a:solidFill>
                  <a:schemeClr val="tx1"/>
                </a:solidFill>
                <a:ea typeface="宋体" panose="02010600030101010101" pitchFamily="2" charset="-122"/>
              </a:rPr>
              <a:t>A</a:t>
            </a:r>
            <a:r>
              <a:rPr lang="en-US" altLang="zh-CN" b="1">
                <a:solidFill>
                  <a:schemeClr val="tx1"/>
                </a:solidFill>
                <a:ea typeface="宋体" panose="02010600030101010101" pitchFamily="2" charset="-122"/>
              </a:rPr>
              <a:t>(flag[B]==false) </a:t>
            </a:r>
            <a:r>
              <a:rPr lang="en-US" altLang="zh-CN" b="1">
                <a:solidFill>
                  <a:schemeClr val="tx1"/>
                </a:solidFill>
                <a:ea typeface="宋体" panose="02010600030101010101" pitchFamily="2" charset="-122"/>
                <a:sym typeface="Wingdings" panose="05000000000000000000" pitchFamily="2" charset="2"/>
              </a:rPr>
              <a:t></a:t>
            </a:r>
            <a:r>
              <a:rPr lang="en-US" altLang="zh-CN" b="1">
                <a:solidFill>
                  <a:schemeClr val="tx1"/>
                </a:solidFill>
                <a:ea typeface="宋体" panose="02010600030101010101" pitchFamily="2" charset="-122"/>
              </a:rPr>
              <a:t>CS</a:t>
            </a:r>
            <a:r>
              <a:rPr lang="en-US" altLang="zh-CN" b="1" baseline="-25000">
                <a:solidFill>
                  <a:schemeClr val="tx1"/>
                </a:solidFill>
                <a:ea typeface="宋体" panose="02010600030101010101" pitchFamily="2" charset="-122"/>
              </a:rPr>
              <a:t>A</a:t>
            </a:r>
          </a:p>
          <a:p>
            <a:endParaRPr lang="en-US" altLang="zh-CN" b="1" baseline="-25000">
              <a:solidFill>
                <a:schemeClr val="tx1"/>
              </a:solidFill>
              <a:ea typeface="宋体" panose="02010600030101010101" pitchFamily="2" charset="-122"/>
            </a:endParaRPr>
          </a:p>
          <a:p>
            <a:r>
              <a:rPr lang="en-US" altLang="zh-CN" b="1">
                <a:solidFill>
                  <a:schemeClr val="tx1"/>
                </a:solidFill>
                <a:ea typeface="宋体" panose="02010600030101010101" pitchFamily="2" charset="-122"/>
              </a:rPr>
              <a:t>write</a:t>
            </a:r>
            <a:r>
              <a:rPr lang="en-US" altLang="zh-CN" b="1" baseline="-25000">
                <a:solidFill>
                  <a:schemeClr val="tx1"/>
                </a:solidFill>
                <a:ea typeface="宋体" panose="02010600030101010101" pitchFamily="2" charset="-122"/>
              </a:rPr>
              <a:t>B</a:t>
            </a:r>
            <a:r>
              <a:rPr lang="en-US" altLang="zh-CN" b="1">
                <a:solidFill>
                  <a:schemeClr val="tx1"/>
                </a:solidFill>
                <a:ea typeface="宋体" panose="02010600030101010101" pitchFamily="2" charset="-122"/>
              </a:rPr>
              <a:t>(flag[B]=true) </a:t>
            </a:r>
            <a:r>
              <a:rPr lang="en-US" altLang="zh-CN" b="1">
                <a:solidFill>
                  <a:schemeClr val="tx1"/>
                </a:solidFill>
                <a:ea typeface="宋体" panose="02010600030101010101" pitchFamily="2" charset="-122"/>
                <a:sym typeface="Wingdings" panose="05000000000000000000" pitchFamily="2" charset="2"/>
              </a:rPr>
              <a:t></a:t>
            </a:r>
            <a:r>
              <a:rPr lang="en-US" altLang="zh-CN" b="1">
                <a:solidFill>
                  <a:schemeClr val="tx1"/>
                </a:solidFill>
                <a:ea typeface="宋体" panose="02010600030101010101" pitchFamily="2" charset="-122"/>
              </a:rPr>
              <a:t> read</a:t>
            </a:r>
            <a:r>
              <a:rPr lang="en-US" altLang="zh-CN" b="1" baseline="-25000">
                <a:solidFill>
                  <a:schemeClr val="tx1"/>
                </a:solidFill>
                <a:ea typeface="宋体" panose="02010600030101010101" pitchFamily="2" charset="-122"/>
              </a:rPr>
              <a:t>B</a:t>
            </a:r>
            <a:r>
              <a:rPr lang="en-US" altLang="zh-CN" b="1">
                <a:solidFill>
                  <a:schemeClr val="tx1"/>
                </a:solidFill>
                <a:ea typeface="宋体" panose="02010600030101010101" pitchFamily="2" charset="-122"/>
              </a:rPr>
              <a:t>(flag[A]==false) </a:t>
            </a:r>
            <a:r>
              <a:rPr lang="en-US" altLang="zh-CN" b="1">
                <a:solidFill>
                  <a:schemeClr val="tx1"/>
                </a:solidFill>
                <a:ea typeface="宋体" panose="02010600030101010101" pitchFamily="2" charset="-122"/>
                <a:sym typeface="Wingdings" panose="05000000000000000000" pitchFamily="2" charset="2"/>
              </a:rPr>
              <a:t> </a:t>
            </a:r>
            <a:r>
              <a:rPr lang="en-US" altLang="zh-CN" b="1">
                <a:solidFill>
                  <a:schemeClr val="tx1"/>
                </a:solidFill>
                <a:ea typeface="宋体" panose="02010600030101010101" pitchFamily="2" charset="-122"/>
              </a:rPr>
              <a:t>CS</a:t>
            </a:r>
            <a:r>
              <a:rPr lang="en-US" altLang="zh-CN" b="1" baseline="-25000">
                <a:solidFill>
                  <a:schemeClr val="tx1"/>
                </a:solidFill>
                <a:ea typeface="宋体" panose="02010600030101010101" pitchFamily="2" charset="-122"/>
              </a:rPr>
              <a:t>B</a:t>
            </a:r>
          </a:p>
        </p:txBody>
      </p:sp>
      <p:sp>
        <p:nvSpPr>
          <p:cNvPr id="60422" name="Rectangle 4">
            <a:extLst>
              <a:ext uri="{FF2B5EF4-FFF2-40B4-BE49-F238E27FC236}">
                <a16:creationId xmlns:a16="http://schemas.microsoft.com/office/drawing/2014/main" id="{336201DA-C7D4-4B39-93FA-7A297264A8A6}"/>
              </a:ext>
            </a:extLst>
          </p:cNvPr>
          <p:cNvSpPr>
            <a:spLocks noGrp="1" noChangeArrowheads="1"/>
          </p:cNvSpPr>
          <p:nvPr>
            <p:ph type="title"/>
          </p:nvPr>
        </p:nvSpPr>
        <p:spPr>
          <a:xfrm>
            <a:off x="714375" y="392113"/>
            <a:ext cx="7772400" cy="1143000"/>
          </a:xfrm>
        </p:spPr>
        <p:txBody>
          <a:bodyPr/>
          <a:lstStyle/>
          <a:p>
            <a:r>
              <a:rPr lang="en-US" altLang="zh-CN" sz="4000">
                <a:ea typeface="宋体" panose="02010600030101010101" pitchFamily="2" charset="-122"/>
              </a:rPr>
              <a:t>From the Code</a:t>
            </a:r>
          </a:p>
        </p:txBody>
      </p:sp>
      <p:sp>
        <p:nvSpPr>
          <p:cNvPr id="60423" name="Text Box 6">
            <a:extLst>
              <a:ext uri="{FF2B5EF4-FFF2-40B4-BE49-F238E27FC236}">
                <a16:creationId xmlns:a16="http://schemas.microsoft.com/office/drawing/2014/main" id="{A50AB622-8AA6-4E49-80F8-19E6F0D63528}"/>
              </a:ext>
            </a:extLst>
          </p:cNvPr>
          <p:cNvSpPr txBox="1">
            <a:spLocks noChangeArrowheads="1"/>
          </p:cNvSpPr>
          <p:nvPr/>
        </p:nvSpPr>
        <p:spPr bwMode="auto">
          <a:xfrm>
            <a:off x="1924050" y="4527550"/>
            <a:ext cx="5486400" cy="1666875"/>
          </a:xfrm>
          <a:prstGeom prst="rect">
            <a:avLst/>
          </a:prstGeom>
          <a:solidFill>
            <a:srgbClr val="FFFFCC"/>
          </a:solidFill>
          <a:ln w="9525">
            <a:solidFill>
              <a:srgbClr val="FF0000"/>
            </a:solidFill>
            <a:miter lim="800000"/>
            <a:headEnd/>
            <a:tailEnd/>
          </a:ln>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lnSpc>
                <a:spcPct val="70000"/>
              </a:lnSpc>
              <a:spcBef>
                <a:spcPct val="30000"/>
              </a:spcBef>
            </a:pPr>
            <a:r>
              <a:rPr lang="en-US" altLang="zh-CN" sz="1800">
                <a:solidFill>
                  <a:schemeClr val="tx1"/>
                </a:solidFill>
                <a:latin typeface="Courier New" panose="02070309020205020404" pitchFamily="49" charset="0"/>
                <a:ea typeface="宋体" panose="02010600030101010101" pitchFamily="2" charset="-122"/>
                <a:cs typeface="Courier New" panose="02070309020205020404" pitchFamily="49" charset="0"/>
              </a:rPr>
              <a:t>class</a:t>
            </a:r>
            <a:r>
              <a:rPr lang="en-US" altLang="zh-CN" sz="1800">
                <a:solidFill>
                  <a:schemeClr val="accent2"/>
                </a:solidFill>
                <a:latin typeface="Courier New" panose="02070309020205020404" pitchFamily="49" charset="0"/>
                <a:ea typeface="宋体" panose="02010600030101010101" pitchFamily="2" charset="-122"/>
                <a:cs typeface="Courier New" panose="02070309020205020404" pitchFamily="49" charset="0"/>
              </a:rPr>
              <a:t> LockOne </a:t>
            </a:r>
            <a:r>
              <a:rPr lang="en-US" altLang="zh-CN" sz="1800">
                <a:solidFill>
                  <a:schemeClr val="tx1"/>
                </a:solidFill>
                <a:latin typeface="Courier New" panose="02070309020205020404" pitchFamily="49" charset="0"/>
                <a:ea typeface="宋体" panose="02010600030101010101" pitchFamily="2" charset="-122"/>
                <a:cs typeface="Courier New" panose="02070309020205020404" pitchFamily="49" charset="0"/>
              </a:rPr>
              <a:t>implements</a:t>
            </a:r>
            <a:r>
              <a:rPr lang="en-US" altLang="zh-CN" sz="1800">
                <a:solidFill>
                  <a:schemeClr val="accent2"/>
                </a:solidFill>
                <a:latin typeface="Courier New" panose="02070309020205020404" pitchFamily="49" charset="0"/>
                <a:ea typeface="宋体" panose="02010600030101010101" pitchFamily="2" charset="-122"/>
                <a:cs typeface="Courier New" panose="02070309020205020404" pitchFamily="49" charset="0"/>
              </a:rPr>
              <a:t> Lock {</a:t>
            </a:r>
          </a:p>
          <a:p>
            <a:pPr eaLnBrk="1" hangingPunct="1">
              <a:lnSpc>
                <a:spcPct val="70000"/>
              </a:lnSpc>
              <a:spcBef>
                <a:spcPct val="30000"/>
              </a:spcBef>
            </a:pPr>
            <a:r>
              <a:rPr lang="en-US" altLang="zh-CN" sz="1800">
                <a:solidFill>
                  <a:schemeClr val="tx1"/>
                </a:solidFill>
                <a:latin typeface="Courier New" panose="02070309020205020404" pitchFamily="49" charset="0"/>
                <a:ea typeface="宋体" panose="02010600030101010101" pitchFamily="2" charset="-122"/>
                <a:cs typeface="Courier New" panose="02070309020205020404" pitchFamily="49" charset="0"/>
              </a:rPr>
              <a:t>…</a:t>
            </a:r>
            <a:r>
              <a:rPr lang="en-US" altLang="zh-CN" sz="18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70000"/>
              </a:lnSpc>
              <a:spcBef>
                <a:spcPct val="30000"/>
              </a:spcBef>
            </a:pPr>
            <a:r>
              <a:rPr lang="en-US" altLang="zh-CN" sz="1800">
                <a:solidFill>
                  <a:schemeClr val="tx1"/>
                </a:solidFill>
                <a:latin typeface="Courier New" panose="02070309020205020404" pitchFamily="49" charset="0"/>
                <a:ea typeface="宋体" panose="02010600030101010101" pitchFamily="2" charset="-122"/>
              </a:rPr>
              <a:t>public void</a:t>
            </a:r>
            <a:r>
              <a:rPr lang="en-US" altLang="zh-CN" sz="1800">
                <a:latin typeface="Courier New" panose="02070309020205020404" pitchFamily="49" charset="0"/>
                <a:ea typeface="宋体" panose="02010600030101010101" pitchFamily="2" charset="-122"/>
              </a:rPr>
              <a:t> </a:t>
            </a:r>
            <a:r>
              <a:rPr lang="en-US" altLang="zh-CN" sz="1800">
                <a:solidFill>
                  <a:schemeClr val="accent2"/>
                </a:solidFill>
                <a:latin typeface="Courier New" panose="02070309020205020404" pitchFamily="49" charset="0"/>
                <a:ea typeface="宋体" panose="02010600030101010101" pitchFamily="2" charset="-122"/>
              </a:rPr>
              <a:t>lock() {</a:t>
            </a:r>
          </a:p>
          <a:p>
            <a:r>
              <a:rPr lang="en-US" altLang="zh-CN" sz="1800">
                <a:latin typeface="Courier New" panose="02070309020205020404" pitchFamily="49" charset="0"/>
                <a:ea typeface="宋体" panose="02010600030101010101" pitchFamily="2" charset="-122"/>
              </a:rPr>
              <a:t>  </a:t>
            </a:r>
            <a:r>
              <a:rPr lang="en-US" altLang="zh-CN" sz="1800">
                <a:solidFill>
                  <a:schemeClr val="accent2"/>
                </a:solidFill>
                <a:latin typeface="Courier New" panose="02070309020205020404" pitchFamily="49" charset="0"/>
                <a:ea typeface="宋体" panose="02010600030101010101" pitchFamily="2" charset="-122"/>
              </a:rPr>
              <a:t>flag[i] =</a:t>
            </a:r>
            <a:r>
              <a:rPr lang="en-US" altLang="zh-CN" sz="1800">
                <a:latin typeface="Courier New" panose="02070309020205020404" pitchFamily="49" charset="0"/>
                <a:ea typeface="宋体" panose="02010600030101010101" pitchFamily="2" charset="-122"/>
              </a:rPr>
              <a:t> </a:t>
            </a:r>
            <a:r>
              <a:rPr lang="en-US" altLang="zh-CN" sz="1800">
                <a:solidFill>
                  <a:schemeClr val="tx1"/>
                </a:solidFill>
                <a:latin typeface="Courier New" panose="02070309020205020404" pitchFamily="49" charset="0"/>
                <a:ea typeface="宋体" panose="02010600030101010101" pitchFamily="2" charset="-122"/>
              </a:rPr>
              <a:t>true</a:t>
            </a:r>
            <a:r>
              <a:rPr lang="en-US" altLang="zh-CN" sz="1800">
                <a:latin typeface="Courier New" panose="02070309020205020404" pitchFamily="49" charset="0"/>
                <a:ea typeface="宋体" panose="02010600030101010101" pitchFamily="2" charset="-122"/>
              </a:rPr>
              <a:t>;</a:t>
            </a:r>
          </a:p>
          <a:p>
            <a:r>
              <a:rPr lang="en-US" altLang="zh-CN" sz="1800">
                <a:latin typeface="Courier New" panose="02070309020205020404" pitchFamily="49" charset="0"/>
                <a:ea typeface="宋体" panose="02010600030101010101" pitchFamily="2" charset="-122"/>
              </a:rPr>
              <a:t>  </a:t>
            </a:r>
            <a:r>
              <a:rPr lang="en-US" altLang="zh-CN" sz="1800">
                <a:solidFill>
                  <a:schemeClr val="tx1"/>
                </a:solidFill>
                <a:latin typeface="Courier New" panose="02070309020205020404" pitchFamily="49" charset="0"/>
                <a:ea typeface="宋体" panose="02010600030101010101" pitchFamily="2" charset="-122"/>
              </a:rPr>
              <a:t>while</a:t>
            </a:r>
            <a:r>
              <a:rPr lang="en-US" altLang="zh-CN" sz="1800">
                <a:latin typeface="Courier New" panose="02070309020205020404" pitchFamily="49" charset="0"/>
                <a:ea typeface="宋体" panose="02010600030101010101" pitchFamily="2" charset="-122"/>
              </a:rPr>
              <a:t> </a:t>
            </a:r>
            <a:r>
              <a:rPr lang="en-US" altLang="zh-CN" sz="1800">
                <a:solidFill>
                  <a:schemeClr val="accent2"/>
                </a:solidFill>
                <a:latin typeface="Courier New" panose="02070309020205020404" pitchFamily="49" charset="0"/>
                <a:ea typeface="宋体" panose="02010600030101010101" pitchFamily="2" charset="-122"/>
              </a:rPr>
              <a:t>(flag[j]) {}</a:t>
            </a:r>
          </a:p>
          <a:p>
            <a:r>
              <a:rPr lang="en-US" altLang="zh-CN" sz="1800">
                <a:latin typeface="Courier New" panose="02070309020205020404" pitchFamily="49" charset="0"/>
                <a:ea typeface="宋体" panose="02010600030101010101" pitchFamily="2" charset="-122"/>
              </a:rPr>
              <a:t> </a:t>
            </a:r>
            <a:r>
              <a:rPr lang="en-US" altLang="zh-CN" sz="1800">
                <a:solidFill>
                  <a:schemeClr val="accent2"/>
                </a:solidFill>
                <a:latin typeface="Courier New" panose="02070309020205020404" pitchFamily="49" charset="0"/>
                <a:ea typeface="宋体" panose="02010600030101010101" pitchFamily="2" charset="-122"/>
              </a:rPr>
              <a:t>}</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a:extLst>
              <a:ext uri="{FF2B5EF4-FFF2-40B4-BE49-F238E27FC236}">
                <a16:creationId xmlns:a16="http://schemas.microsoft.com/office/drawing/2014/main" id="{2DB049F4-058F-428A-94BA-9087992ED79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61443" name="Slide Number Placeholder 4">
            <a:extLst>
              <a:ext uri="{FF2B5EF4-FFF2-40B4-BE49-F238E27FC236}">
                <a16:creationId xmlns:a16="http://schemas.microsoft.com/office/drawing/2014/main" id="{DA2ECAE7-1B1B-474A-9907-1572C42B81D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BA6012F3-E7A5-4588-941C-72853D4181D8}" type="slidenum">
              <a:rPr lang="ar-SA" altLang="zh-CN" sz="1400" b="0">
                <a:solidFill>
                  <a:schemeClr val="tx1"/>
                </a:solidFill>
                <a:latin typeface="Arial" panose="020B0604020202020204" pitchFamily="34" charset="0"/>
              </a:rPr>
              <a:pPr/>
              <a:t>51</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61444" name="Picture 6" descr="magic">
            <a:extLst>
              <a:ext uri="{FF2B5EF4-FFF2-40B4-BE49-F238E27FC236}">
                <a16:creationId xmlns:a16="http://schemas.microsoft.com/office/drawing/2014/main" id="{FA1E518F-ED83-4E4C-87C7-E62575639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Rectangle 2">
            <a:extLst>
              <a:ext uri="{FF2B5EF4-FFF2-40B4-BE49-F238E27FC236}">
                <a16:creationId xmlns:a16="http://schemas.microsoft.com/office/drawing/2014/main" id="{9E80AD90-7EA9-4D6B-9B62-A7B9BC6EF1C8}"/>
              </a:ext>
            </a:extLst>
          </p:cNvPr>
          <p:cNvSpPr>
            <a:spLocks noGrp="1" noChangeArrowheads="1"/>
          </p:cNvSpPr>
          <p:nvPr>
            <p:ph type="body" idx="1"/>
          </p:nvPr>
        </p:nvSpPr>
        <p:spPr/>
        <p:txBody>
          <a:bodyPr/>
          <a:lstStyle/>
          <a:p>
            <a:r>
              <a:rPr lang="en-US" altLang="zh-CN" b="1">
                <a:solidFill>
                  <a:schemeClr val="tx1"/>
                </a:solidFill>
                <a:ea typeface="宋体" panose="02010600030101010101" pitchFamily="2" charset="-122"/>
              </a:rPr>
              <a:t>read</a:t>
            </a:r>
            <a:r>
              <a:rPr lang="en-US" altLang="zh-CN" b="1" baseline="-25000">
                <a:solidFill>
                  <a:schemeClr val="tx1"/>
                </a:solidFill>
                <a:ea typeface="宋体" panose="02010600030101010101" pitchFamily="2" charset="-122"/>
              </a:rPr>
              <a:t>A</a:t>
            </a:r>
            <a:r>
              <a:rPr lang="en-US" altLang="zh-CN" b="1">
                <a:solidFill>
                  <a:schemeClr val="tx1"/>
                </a:solidFill>
                <a:ea typeface="宋体" panose="02010600030101010101" pitchFamily="2" charset="-122"/>
              </a:rPr>
              <a:t>(flag[B]==false) </a:t>
            </a:r>
            <a:r>
              <a:rPr lang="en-US" altLang="zh-CN" b="1">
                <a:solidFill>
                  <a:schemeClr val="tx1"/>
                </a:solidFill>
                <a:ea typeface="宋体" panose="02010600030101010101" pitchFamily="2" charset="-122"/>
                <a:sym typeface="Wingdings" panose="05000000000000000000" pitchFamily="2" charset="2"/>
              </a:rPr>
              <a:t></a:t>
            </a:r>
            <a:r>
              <a:rPr lang="en-US" altLang="zh-CN" b="1">
                <a:solidFill>
                  <a:schemeClr val="tx1"/>
                </a:solidFill>
                <a:ea typeface="宋体" panose="02010600030101010101" pitchFamily="2" charset="-122"/>
              </a:rPr>
              <a:t> write</a:t>
            </a:r>
            <a:r>
              <a:rPr lang="en-US" altLang="zh-CN" b="1" baseline="-25000">
                <a:solidFill>
                  <a:schemeClr val="tx1"/>
                </a:solidFill>
                <a:ea typeface="宋体" panose="02010600030101010101" pitchFamily="2" charset="-122"/>
              </a:rPr>
              <a:t>B</a:t>
            </a:r>
            <a:r>
              <a:rPr lang="en-US" altLang="zh-CN" b="1">
                <a:solidFill>
                  <a:schemeClr val="tx1"/>
                </a:solidFill>
                <a:ea typeface="宋体" panose="02010600030101010101" pitchFamily="2" charset="-122"/>
              </a:rPr>
              <a:t>(flag[B]=true)</a:t>
            </a:r>
          </a:p>
          <a:p>
            <a:endParaRPr lang="en-US" altLang="zh-CN" b="1">
              <a:solidFill>
                <a:schemeClr val="tx1"/>
              </a:solidFill>
              <a:ea typeface="宋体" panose="02010600030101010101" pitchFamily="2" charset="-122"/>
            </a:endParaRPr>
          </a:p>
          <a:p>
            <a:r>
              <a:rPr lang="en-US" altLang="zh-CN" b="1">
                <a:solidFill>
                  <a:schemeClr val="tx1"/>
                </a:solidFill>
                <a:ea typeface="宋体" panose="02010600030101010101" pitchFamily="2" charset="-122"/>
              </a:rPr>
              <a:t>read</a:t>
            </a:r>
            <a:r>
              <a:rPr lang="en-US" altLang="zh-CN" b="1" baseline="-25000">
                <a:solidFill>
                  <a:schemeClr val="tx1"/>
                </a:solidFill>
                <a:ea typeface="宋体" panose="02010600030101010101" pitchFamily="2" charset="-122"/>
              </a:rPr>
              <a:t>B</a:t>
            </a:r>
            <a:r>
              <a:rPr lang="en-US" altLang="zh-CN" b="1">
                <a:solidFill>
                  <a:schemeClr val="tx1"/>
                </a:solidFill>
                <a:ea typeface="宋体" panose="02010600030101010101" pitchFamily="2" charset="-122"/>
              </a:rPr>
              <a:t>(flag[A]==false) </a:t>
            </a:r>
            <a:r>
              <a:rPr lang="en-US" altLang="zh-CN" b="1">
                <a:solidFill>
                  <a:schemeClr val="tx1"/>
                </a:solidFill>
                <a:ea typeface="宋体" panose="02010600030101010101" pitchFamily="2" charset="-122"/>
                <a:sym typeface="Wingdings" panose="05000000000000000000" pitchFamily="2" charset="2"/>
              </a:rPr>
              <a:t></a:t>
            </a:r>
            <a:r>
              <a:rPr lang="en-US" altLang="zh-CN" b="1">
                <a:solidFill>
                  <a:schemeClr val="tx1"/>
                </a:solidFill>
                <a:ea typeface="宋体" panose="02010600030101010101" pitchFamily="2" charset="-122"/>
              </a:rPr>
              <a:t> write</a:t>
            </a:r>
            <a:r>
              <a:rPr lang="en-US" altLang="zh-CN" b="1" baseline="-25000">
                <a:solidFill>
                  <a:schemeClr val="tx1"/>
                </a:solidFill>
                <a:ea typeface="宋体" panose="02010600030101010101" pitchFamily="2" charset="-122"/>
              </a:rPr>
              <a:t>A</a:t>
            </a:r>
            <a:r>
              <a:rPr lang="en-US" altLang="zh-CN" b="1">
                <a:solidFill>
                  <a:schemeClr val="tx1"/>
                </a:solidFill>
                <a:ea typeface="宋体" panose="02010600030101010101" pitchFamily="2" charset="-122"/>
              </a:rPr>
              <a:t>(flag[A]=true)</a:t>
            </a:r>
          </a:p>
        </p:txBody>
      </p:sp>
      <p:sp>
        <p:nvSpPr>
          <p:cNvPr id="61446" name="Rectangle 3">
            <a:extLst>
              <a:ext uri="{FF2B5EF4-FFF2-40B4-BE49-F238E27FC236}">
                <a16:creationId xmlns:a16="http://schemas.microsoft.com/office/drawing/2014/main" id="{BDE2E486-2E4F-4A51-82F8-2B981A6048EB}"/>
              </a:ext>
            </a:extLst>
          </p:cNvPr>
          <p:cNvSpPr>
            <a:spLocks noGrp="1" noChangeArrowheads="1"/>
          </p:cNvSpPr>
          <p:nvPr>
            <p:ph type="title"/>
          </p:nvPr>
        </p:nvSpPr>
        <p:spPr/>
        <p:txBody>
          <a:bodyPr/>
          <a:lstStyle/>
          <a:p>
            <a:r>
              <a:rPr lang="en-US" altLang="zh-CN" sz="4000">
                <a:ea typeface="宋体" panose="02010600030101010101" pitchFamily="2" charset="-122"/>
              </a:rPr>
              <a:t>From the Assumption</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a:extLst>
              <a:ext uri="{FF2B5EF4-FFF2-40B4-BE49-F238E27FC236}">
                <a16:creationId xmlns:a16="http://schemas.microsoft.com/office/drawing/2014/main" id="{9E838BF1-A1BB-4165-9D5C-846B532BFA2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62467" name="Slide Number Placeholder 4">
            <a:extLst>
              <a:ext uri="{FF2B5EF4-FFF2-40B4-BE49-F238E27FC236}">
                <a16:creationId xmlns:a16="http://schemas.microsoft.com/office/drawing/2014/main" id="{2E9E733B-AD7C-4FA9-8723-01E6B354CB4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97A1C451-ADED-44FF-9E97-693C8AC7C741}" type="slidenum">
              <a:rPr lang="ar-SA" altLang="zh-CN" sz="1400" b="0">
                <a:solidFill>
                  <a:schemeClr val="tx1"/>
                </a:solidFill>
                <a:latin typeface="Arial" panose="020B0604020202020204" pitchFamily="34" charset="0"/>
              </a:rPr>
              <a:pPr/>
              <a:t>52</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62468" name="Picture 2" descr="magic">
            <a:extLst>
              <a:ext uri="{FF2B5EF4-FFF2-40B4-BE49-F238E27FC236}">
                <a16:creationId xmlns:a16="http://schemas.microsoft.com/office/drawing/2014/main" id="{BEBD4570-7424-4362-B7B4-B4F89B74F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Rectangle 3">
            <a:extLst>
              <a:ext uri="{FF2B5EF4-FFF2-40B4-BE49-F238E27FC236}">
                <a16:creationId xmlns:a16="http://schemas.microsoft.com/office/drawing/2014/main" id="{D3B93796-A7F1-425C-BF66-34B5589B1730}"/>
              </a:ext>
            </a:extLst>
          </p:cNvPr>
          <p:cNvSpPr>
            <a:spLocks noGrp="1" noChangeArrowheads="1"/>
          </p:cNvSpPr>
          <p:nvPr>
            <p:ph type="body" idx="1"/>
          </p:nvPr>
        </p:nvSpPr>
        <p:spPr/>
        <p:txBody>
          <a:bodyPr/>
          <a:lstStyle/>
          <a:p>
            <a:r>
              <a:rPr lang="en-US" altLang="zh-CN" sz="3600">
                <a:ea typeface="宋体" panose="02010600030101010101" pitchFamily="2" charset="-122"/>
              </a:rPr>
              <a:t>Assumptions:</a:t>
            </a:r>
            <a:endParaRPr lang="en-US" altLang="zh-CN" sz="2800" baseline="-25000">
              <a:ea typeface="宋体" panose="02010600030101010101" pitchFamily="2" charset="-122"/>
            </a:endParaRPr>
          </a:p>
          <a:p>
            <a:pPr lvl="1"/>
            <a:r>
              <a:rPr lang="en-US" altLang="zh-CN" sz="2400" b="1">
                <a:solidFill>
                  <a:schemeClr val="tx1"/>
                </a:solidFill>
                <a:ea typeface="宋体" panose="02010600030101010101" pitchFamily="2" charset="-122"/>
              </a:rPr>
              <a:t>read</a:t>
            </a:r>
            <a:r>
              <a:rPr lang="en-US" altLang="zh-CN" sz="2400" b="1" baseline="-25000">
                <a:solidFill>
                  <a:schemeClr val="tx1"/>
                </a:solidFill>
                <a:ea typeface="宋体" panose="02010600030101010101" pitchFamily="2" charset="-122"/>
              </a:rPr>
              <a:t>A</a:t>
            </a:r>
            <a:r>
              <a:rPr lang="en-US" altLang="zh-CN" sz="2400" b="1">
                <a:solidFill>
                  <a:schemeClr val="tx1"/>
                </a:solidFill>
                <a:ea typeface="宋体" panose="02010600030101010101" pitchFamily="2" charset="-122"/>
              </a:rPr>
              <a:t>(flag[B]==false) </a:t>
            </a:r>
            <a:r>
              <a:rPr lang="en-US" altLang="zh-CN" sz="2400" b="1">
                <a:solidFill>
                  <a:schemeClr val="tx1"/>
                </a:solidFill>
                <a:ea typeface="宋体" panose="02010600030101010101" pitchFamily="2" charset="-122"/>
                <a:sym typeface="Wingdings" panose="05000000000000000000" pitchFamily="2" charset="2"/>
              </a:rPr>
              <a:t></a:t>
            </a:r>
            <a:r>
              <a:rPr lang="en-US" altLang="zh-CN" sz="2400" b="1">
                <a:solidFill>
                  <a:schemeClr val="tx1"/>
                </a:solidFill>
                <a:ea typeface="宋体" panose="02010600030101010101" pitchFamily="2" charset="-122"/>
              </a:rPr>
              <a:t> write</a:t>
            </a:r>
            <a:r>
              <a:rPr lang="en-US" altLang="zh-CN" sz="2400" b="1" baseline="-25000">
                <a:solidFill>
                  <a:schemeClr val="tx1"/>
                </a:solidFill>
                <a:ea typeface="宋体" panose="02010600030101010101" pitchFamily="2" charset="-122"/>
              </a:rPr>
              <a:t>B</a:t>
            </a:r>
            <a:r>
              <a:rPr lang="en-US" altLang="zh-CN" sz="2400" b="1">
                <a:solidFill>
                  <a:schemeClr val="tx1"/>
                </a:solidFill>
                <a:ea typeface="宋体" panose="02010600030101010101" pitchFamily="2" charset="-122"/>
              </a:rPr>
              <a:t>(flag[B]=true)</a:t>
            </a:r>
          </a:p>
          <a:p>
            <a:pPr lvl="1"/>
            <a:r>
              <a:rPr lang="en-US" altLang="zh-CN" sz="2400" b="1">
                <a:solidFill>
                  <a:schemeClr val="tx1"/>
                </a:solidFill>
                <a:ea typeface="宋体" panose="02010600030101010101" pitchFamily="2" charset="-122"/>
              </a:rPr>
              <a:t>read</a:t>
            </a:r>
            <a:r>
              <a:rPr lang="en-US" altLang="zh-CN" sz="2400" b="1" baseline="-25000">
                <a:solidFill>
                  <a:schemeClr val="tx1"/>
                </a:solidFill>
                <a:ea typeface="宋体" panose="02010600030101010101" pitchFamily="2" charset="-122"/>
              </a:rPr>
              <a:t>B</a:t>
            </a:r>
            <a:r>
              <a:rPr lang="en-US" altLang="zh-CN" sz="2400" b="1">
                <a:solidFill>
                  <a:schemeClr val="tx1"/>
                </a:solidFill>
                <a:ea typeface="宋体" panose="02010600030101010101" pitchFamily="2" charset="-122"/>
              </a:rPr>
              <a:t>(flag[A]==false) </a:t>
            </a:r>
            <a:r>
              <a:rPr lang="en-US" altLang="zh-CN" sz="2400" b="1">
                <a:solidFill>
                  <a:schemeClr val="tx1"/>
                </a:solidFill>
                <a:ea typeface="宋体" panose="02010600030101010101" pitchFamily="2" charset="-122"/>
                <a:sym typeface="Wingdings" panose="05000000000000000000" pitchFamily="2" charset="2"/>
              </a:rPr>
              <a:t></a:t>
            </a:r>
            <a:r>
              <a:rPr lang="en-US" altLang="zh-CN" sz="2400" b="1">
                <a:solidFill>
                  <a:schemeClr val="tx1"/>
                </a:solidFill>
                <a:ea typeface="宋体" panose="02010600030101010101" pitchFamily="2" charset="-122"/>
              </a:rPr>
              <a:t> write</a:t>
            </a:r>
            <a:r>
              <a:rPr lang="en-US" altLang="zh-CN" sz="2400" b="1" baseline="-25000">
                <a:solidFill>
                  <a:schemeClr val="tx1"/>
                </a:solidFill>
                <a:ea typeface="宋体" panose="02010600030101010101" pitchFamily="2" charset="-122"/>
              </a:rPr>
              <a:t>A</a:t>
            </a:r>
            <a:r>
              <a:rPr lang="en-US" altLang="zh-CN" sz="2400" b="1">
                <a:solidFill>
                  <a:schemeClr val="tx1"/>
                </a:solidFill>
                <a:ea typeface="宋体" panose="02010600030101010101" pitchFamily="2" charset="-122"/>
              </a:rPr>
              <a:t>(flag[A]=true)</a:t>
            </a:r>
          </a:p>
          <a:p>
            <a:r>
              <a:rPr lang="en-US" altLang="zh-CN" sz="3600">
                <a:ea typeface="宋体" panose="02010600030101010101" pitchFamily="2" charset="-122"/>
              </a:rPr>
              <a:t>From the code</a:t>
            </a:r>
          </a:p>
          <a:p>
            <a:pPr lvl="1"/>
            <a:r>
              <a:rPr lang="en-US" altLang="zh-CN" sz="2400" b="1">
                <a:solidFill>
                  <a:schemeClr val="tx1"/>
                </a:solidFill>
                <a:ea typeface="宋体" panose="02010600030101010101" pitchFamily="2" charset="-122"/>
              </a:rPr>
              <a:t>write</a:t>
            </a:r>
            <a:r>
              <a:rPr lang="en-US" altLang="zh-CN" sz="2400" b="1" baseline="-25000">
                <a:solidFill>
                  <a:schemeClr val="tx1"/>
                </a:solidFill>
                <a:ea typeface="宋体" panose="02010600030101010101" pitchFamily="2" charset="-122"/>
              </a:rPr>
              <a:t>A</a:t>
            </a:r>
            <a:r>
              <a:rPr lang="en-US" altLang="zh-CN" sz="2400" b="1">
                <a:solidFill>
                  <a:schemeClr val="tx1"/>
                </a:solidFill>
                <a:ea typeface="宋体" panose="02010600030101010101" pitchFamily="2" charset="-122"/>
              </a:rPr>
              <a:t>(flag[A]=true) </a:t>
            </a:r>
            <a:r>
              <a:rPr lang="en-US" altLang="zh-CN" sz="2400" b="1">
                <a:solidFill>
                  <a:schemeClr val="tx1"/>
                </a:solidFill>
                <a:ea typeface="宋体" panose="02010600030101010101" pitchFamily="2" charset="-122"/>
                <a:sym typeface="Wingdings" panose="05000000000000000000" pitchFamily="2" charset="2"/>
              </a:rPr>
              <a:t></a:t>
            </a:r>
            <a:r>
              <a:rPr lang="en-US" altLang="zh-CN" sz="2400" b="1">
                <a:solidFill>
                  <a:schemeClr val="tx1"/>
                </a:solidFill>
                <a:ea typeface="宋体" panose="02010600030101010101" pitchFamily="2" charset="-122"/>
              </a:rPr>
              <a:t> read</a:t>
            </a:r>
            <a:r>
              <a:rPr lang="en-US" altLang="zh-CN" sz="2400" b="1" baseline="-25000">
                <a:solidFill>
                  <a:schemeClr val="tx1"/>
                </a:solidFill>
                <a:ea typeface="宋体" panose="02010600030101010101" pitchFamily="2" charset="-122"/>
              </a:rPr>
              <a:t>A</a:t>
            </a:r>
            <a:r>
              <a:rPr lang="en-US" altLang="zh-CN" sz="2400" b="1">
                <a:solidFill>
                  <a:schemeClr val="tx1"/>
                </a:solidFill>
                <a:ea typeface="宋体" panose="02010600030101010101" pitchFamily="2" charset="-122"/>
              </a:rPr>
              <a:t>(flag[B]==false)</a:t>
            </a:r>
          </a:p>
          <a:p>
            <a:pPr lvl="1"/>
            <a:r>
              <a:rPr lang="en-US" altLang="zh-CN" sz="2400" b="1">
                <a:solidFill>
                  <a:schemeClr val="tx1"/>
                </a:solidFill>
                <a:ea typeface="宋体" panose="02010600030101010101" pitchFamily="2" charset="-122"/>
              </a:rPr>
              <a:t>write</a:t>
            </a:r>
            <a:r>
              <a:rPr lang="en-US" altLang="zh-CN" sz="2400" b="1" baseline="-25000">
                <a:solidFill>
                  <a:schemeClr val="tx1"/>
                </a:solidFill>
                <a:ea typeface="宋体" panose="02010600030101010101" pitchFamily="2" charset="-122"/>
              </a:rPr>
              <a:t>B</a:t>
            </a:r>
            <a:r>
              <a:rPr lang="en-US" altLang="zh-CN" sz="2400" b="1">
                <a:solidFill>
                  <a:schemeClr val="tx1"/>
                </a:solidFill>
                <a:ea typeface="宋体" panose="02010600030101010101" pitchFamily="2" charset="-122"/>
              </a:rPr>
              <a:t>(flag[B]=true) </a:t>
            </a:r>
            <a:r>
              <a:rPr lang="en-US" altLang="zh-CN" sz="2400" b="1">
                <a:solidFill>
                  <a:schemeClr val="tx1"/>
                </a:solidFill>
                <a:ea typeface="宋体" panose="02010600030101010101" pitchFamily="2" charset="-122"/>
                <a:sym typeface="Wingdings" panose="05000000000000000000" pitchFamily="2" charset="2"/>
              </a:rPr>
              <a:t></a:t>
            </a:r>
            <a:r>
              <a:rPr lang="en-US" altLang="zh-CN" sz="2400" b="1">
                <a:solidFill>
                  <a:schemeClr val="tx1"/>
                </a:solidFill>
                <a:ea typeface="宋体" panose="02010600030101010101" pitchFamily="2" charset="-122"/>
              </a:rPr>
              <a:t> read</a:t>
            </a:r>
            <a:r>
              <a:rPr lang="en-US" altLang="zh-CN" sz="2400" b="1" baseline="-25000">
                <a:solidFill>
                  <a:schemeClr val="tx1"/>
                </a:solidFill>
                <a:ea typeface="宋体" panose="02010600030101010101" pitchFamily="2" charset="-122"/>
              </a:rPr>
              <a:t>B</a:t>
            </a:r>
            <a:r>
              <a:rPr lang="en-US" altLang="zh-CN" sz="2400" b="1">
                <a:solidFill>
                  <a:schemeClr val="tx1"/>
                </a:solidFill>
                <a:ea typeface="宋体" panose="02010600030101010101" pitchFamily="2" charset="-122"/>
              </a:rPr>
              <a:t>(flag[A]==false)</a:t>
            </a:r>
          </a:p>
          <a:p>
            <a:pPr lvl="1"/>
            <a:endParaRPr lang="en-US" altLang="zh-CN" sz="3200" baseline="-25000">
              <a:solidFill>
                <a:schemeClr val="tx1"/>
              </a:solidFill>
              <a:ea typeface="宋体" panose="02010600030101010101" pitchFamily="2" charset="-122"/>
            </a:endParaRPr>
          </a:p>
        </p:txBody>
      </p:sp>
      <p:sp>
        <p:nvSpPr>
          <p:cNvPr id="62470" name="Rectangle 4">
            <a:extLst>
              <a:ext uri="{FF2B5EF4-FFF2-40B4-BE49-F238E27FC236}">
                <a16:creationId xmlns:a16="http://schemas.microsoft.com/office/drawing/2014/main" id="{55FFF85E-9860-4766-8E65-DFD09BCAF78F}"/>
              </a:ext>
            </a:extLst>
          </p:cNvPr>
          <p:cNvSpPr>
            <a:spLocks noGrp="1" noChangeArrowheads="1"/>
          </p:cNvSpPr>
          <p:nvPr>
            <p:ph type="title"/>
          </p:nvPr>
        </p:nvSpPr>
        <p:spPr/>
        <p:txBody>
          <a:bodyPr/>
          <a:lstStyle/>
          <a:p>
            <a:r>
              <a:rPr lang="en-US" altLang="zh-CN" sz="4000">
                <a:ea typeface="宋体" panose="02010600030101010101" pitchFamily="2" charset="-122"/>
              </a:rPr>
              <a:t>Combining</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a:extLst>
              <a:ext uri="{FF2B5EF4-FFF2-40B4-BE49-F238E27FC236}">
                <a16:creationId xmlns:a16="http://schemas.microsoft.com/office/drawing/2014/main" id="{E194D6A8-06F6-4D66-AAFA-51D7D6908AC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63491" name="Slide Number Placeholder 4">
            <a:extLst>
              <a:ext uri="{FF2B5EF4-FFF2-40B4-BE49-F238E27FC236}">
                <a16:creationId xmlns:a16="http://schemas.microsoft.com/office/drawing/2014/main" id="{FC27102D-8859-4665-B8D0-1AF3EFBFC16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4A511F50-9076-4EBA-AF6E-BBA4F983F499}" type="slidenum">
              <a:rPr lang="ar-SA" altLang="zh-CN" sz="1400" b="0">
                <a:solidFill>
                  <a:schemeClr val="tx1"/>
                </a:solidFill>
                <a:latin typeface="Arial" panose="020B0604020202020204" pitchFamily="34" charset="0"/>
              </a:rPr>
              <a:pPr/>
              <a:t>53</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63492" name="Picture 5" descr="magic">
            <a:extLst>
              <a:ext uri="{FF2B5EF4-FFF2-40B4-BE49-F238E27FC236}">
                <a16:creationId xmlns:a16="http://schemas.microsoft.com/office/drawing/2014/main" id="{D5E66BAF-96DB-4898-95B0-2698B3DE28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Rectangle 2">
            <a:extLst>
              <a:ext uri="{FF2B5EF4-FFF2-40B4-BE49-F238E27FC236}">
                <a16:creationId xmlns:a16="http://schemas.microsoft.com/office/drawing/2014/main" id="{D84B9F74-06C0-45E4-9375-09502F0FD019}"/>
              </a:ext>
            </a:extLst>
          </p:cNvPr>
          <p:cNvSpPr>
            <a:spLocks noGrp="1" noChangeArrowheads="1"/>
          </p:cNvSpPr>
          <p:nvPr>
            <p:ph type="body" idx="1"/>
          </p:nvPr>
        </p:nvSpPr>
        <p:spPr/>
        <p:txBody>
          <a:bodyPr/>
          <a:lstStyle/>
          <a:p>
            <a:r>
              <a:rPr lang="en-US" altLang="zh-CN" sz="3600">
                <a:solidFill>
                  <a:schemeClr val="folHlink"/>
                </a:solidFill>
                <a:ea typeface="宋体" panose="02010600030101010101" pitchFamily="2" charset="-122"/>
              </a:rPr>
              <a:t>Assumptions:</a:t>
            </a:r>
            <a:endParaRPr lang="en-US" altLang="zh-CN" sz="2800" baseline="-25000">
              <a:solidFill>
                <a:schemeClr val="folHlink"/>
              </a:solidFill>
              <a:ea typeface="宋体" panose="02010600030101010101" pitchFamily="2" charset="-122"/>
            </a:endParaRPr>
          </a:p>
          <a:p>
            <a:pPr lvl="1"/>
            <a:r>
              <a:rPr lang="en-US" altLang="zh-CN" sz="2400" b="1">
                <a:solidFill>
                  <a:schemeClr val="tx1"/>
                </a:solidFill>
                <a:ea typeface="宋体" panose="02010600030101010101" pitchFamily="2" charset="-122"/>
              </a:rPr>
              <a:t>read</a:t>
            </a:r>
            <a:r>
              <a:rPr lang="en-US" altLang="zh-CN" sz="2400" b="1" baseline="-25000">
                <a:solidFill>
                  <a:schemeClr val="tx1"/>
                </a:solidFill>
                <a:ea typeface="宋体" panose="02010600030101010101" pitchFamily="2" charset="-122"/>
              </a:rPr>
              <a:t>A</a:t>
            </a:r>
            <a:r>
              <a:rPr lang="en-US" altLang="zh-CN" sz="2400" b="1">
                <a:solidFill>
                  <a:schemeClr val="tx1"/>
                </a:solidFill>
                <a:ea typeface="宋体" panose="02010600030101010101" pitchFamily="2" charset="-122"/>
              </a:rPr>
              <a:t>(flag[B]==false) </a:t>
            </a:r>
            <a:r>
              <a:rPr lang="en-US" altLang="zh-CN" sz="2400" b="1">
                <a:solidFill>
                  <a:srgbClr val="FF0000"/>
                </a:solidFill>
                <a:ea typeface="宋体" panose="02010600030101010101" pitchFamily="2" charset="-122"/>
                <a:sym typeface="Wingdings" panose="05000000000000000000" pitchFamily="2" charset="2"/>
              </a:rPr>
              <a:t></a:t>
            </a:r>
            <a:r>
              <a:rPr lang="en-US" altLang="zh-CN" sz="2400" b="1">
                <a:solidFill>
                  <a:schemeClr val="tx1"/>
                </a:solidFill>
                <a:ea typeface="宋体" panose="02010600030101010101" pitchFamily="2" charset="-122"/>
              </a:rPr>
              <a:t> write</a:t>
            </a:r>
            <a:r>
              <a:rPr lang="en-US" altLang="zh-CN" sz="2400" b="1" baseline="-25000">
                <a:solidFill>
                  <a:schemeClr val="tx1"/>
                </a:solidFill>
                <a:ea typeface="宋体" panose="02010600030101010101" pitchFamily="2" charset="-122"/>
              </a:rPr>
              <a:t>B</a:t>
            </a:r>
            <a:r>
              <a:rPr lang="en-US" altLang="zh-CN" sz="2400" b="1">
                <a:solidFill>
                  <a:schemeClr val="tx1"/>
                </a:solidFill>
                <a:ea typeface="宋体" panose="02010600030101010101" pitchFamily="2" charset="-122"/>
              </a:rPr>
              <a:t>(flag[B]=true)</a:t>
            </a:r>
          </a:p>
          <a:p>
            <a:pPr lvl="1"/>
            <a:r>
              <a:rPr lang="en-US" altLang="zh-CN" sz="2400" b="1">
                <a:solidFill>
                  <a:schemeClr val="folHlink"/>
                </a:solidFill>
                <a:ea typeface="宋体" panose="02010600030101010101" pitchFamily="2" charset="-122"/>
              </a:rPr>
              <a:t>read</a:t>
            </a:r>
            <a:r>
              <a:rPr lang="en-US" altLang="zh-CN" sz="2400" b="1" baseline="-25000">
                <a:solidFill>
                  <a:schemeClr val="folHlink"/>
                </a:solidFill>
                <a:ea typeface="宋体" panose="02010600030101010101" pitchFamily="2" charset="-122"/>
              </a:rPr>
              <a:t>B</a:t>
            </a:r>
            <a:r>
              <a:rPr lang="en-US" altLang="zh-CN" sz="2400" b="1">
                <a:solidFill>
                  <a:schemeClr val="folHlink"/>
                </a:solidFill>
                <a:ea typeface="宋体" panose="02010600030101010101" pitchFamily="2" charset="-122"/>
              </a:rPr>
              <a:t>(flag[A]==false) </a:t>
            </a:r>
            <a:r>
              <a:rPr lang="en-US" altLang="zh-CN" sz="2400" b="1">
                <a:solidFill>
                  <a:schemeClr val="folHlink"/>
                </a:solidFill>
                <a:ea typeface="宋体" panose="02010600030101010101" pitchFamily="2" charset="-122"/>
                <a:sym typeface="Wingdings" panose="05000000000000000000" pitchFamily="2" charset="2"/>
              </a:rPr>
              <a:t></a:t>
            </a:r>
            <a:r>
              <a:rPr lang="en-US" altLang="zh-CN" sz="2400" b="1">
                <a:solidFill>
                  <a:schemeClr val="folHlink"/>
                </a:solidFill>
                <a:ea typeface="宋体" panose="02010600030101010101" pitchFamily="2" charset="-122"/>
              </a:rPr>
              <a:t> write</a:t>
            </a:r>
            <a:r>
              <a:rPr lang="en-US" altLang="zh-CN" sz="2400" b="1" baseline="-25000">
                <a:solidFill>
                  <a:schemeClr val="folHlink"/>
                </a:solidFill>
                <a:ea typeface="宋体" panose="02010600030101010101" pitchFamily="2" charset="-122"/>
              </a:rPr>
              <a:t>A</a:t>
            </a:r>
            <a:r>
              <a:rPr lang="en-US" altLang="zh-CN" sz="2400" b="1">
                <a:solidFill>
                  <a:schemeClr val="folHlink"/>
                </a:solidFill>
                <a:ea typeface="宋体" panose="02010600030101010101" pitchFamily="2" charset="-122"/>
              </a:rPr>
              <a:t>(flag[A]=true)</a:t>
            </a:r>
          </a:p>
          <a:p>
            <a:r>
              <a:rPr lang="en-US" altLang="zh-CN" sz="3600">
                <a:solidFill>
                  <a:schemeClr val="folHlink"/>
                </a:solidFill>
                <a:ea typeface="宋体" panose="02010600030101010101" pitchFamily="2" charset="-122"/>
              </a:rPr>
              <a:t>From the code</a:t>
            </a:r>
          </a:p>
          <a:p>
            <a:pPr lvl="1"/>
            <a:r>
              <a:rPr lang="en-US" altLang="zh-CN" sz="2400" b="1">
                <a:solidFill>
                  <a:schemeClr val="folHlink"/>
                </a:solidFill>
                <a:ea typeface="宋体" panose="02010600030101010101" pitchFamily="2" charset="-122"/>
              </a:rPr>
              <a:t>write</a:t>
            </a:r>
            <a:r>
              <a:rPr lang="en-US" altLang="zh-CN" sz="2400" b="1" baseline="-25000">
                <a:solidFill>
                  <a:schemeClr val="folHlink"/>
                </a:solidFill>
                <a:ea typeface="宋体" panose="02010600030101010101" pitchFamily="2" charset="-122"/>
              </a:rPr>
              <a:t>A</a:t>
            </a:r>
            <a:r>
              <a:rPr lang="en-US" altLang="zh-CN" sz="2400" b="1">
                <a:solidFill>
                  <a:schemeClr val="folHlink"/>
                </a:solidFill>
                <a:ea typeface="宋体" panose="02010600030101010101" pitchFamily="2" charset="-122"/>
              </a:rPr>
              <a:t>(flag[A]=true) </a:t>
            </a:r>
            <a:r>
              <a:rPr lang="en-US" altLang="zh-CN" sz="2400" b="1">
                <a:solidFill>
                  <a:schemeClr val="folHlink"/>
                </a:solidFill>
                <a:ea typeface="宋体" panose="02010600030101010101" pitchFamily="2" charset="-122"/>
                <a:sym typeface="Wingdings" panose="05000000000000000000" pitchFamily="2" charset="2"/>
              </a:rPr>
              <a:t></a:t>
            </a:r>
            <a:r>
              <a:rPr lang="en-US" altLang="zh-CN" sz="2400" b="1">
                <a:solidFill>
                  <a:schemeClr val="folHlink"/>
                </a:solidFill>
                <a:ea typeface="宋体" panose="02010600030101010101" pitchFamily="2" charset="-122"/>
              </a:rPr>
              <a:t> read</a:t>
            </a:r>
            <a:r>
              <a:rPr lang="en-US" altLang="zh-CN" sz="2400" b="1" baseline="-25000">
                <a:solidFill>
                  <a:schemeClr val="folHlink"/>
                </a:solidFill>
                <a:ea typeface="宋体" panose="02010600030101010101" pitchFamily="2" charset="-122"/>
              </a:rPr>
              <a:t>A</a:t>
            </a:r>
            <a:r>
              <a:rPr lang="en-US" altLang="zh-CN" sz="2400" b="1">
                <a:solidFill>
                  <a:schemeClr val="folHlink"/>
                </a:solidFill>
                <a:ea typeface="宋体" panose="02010600030101010101" pitchFamily="2" charset="-122"/>
              </a:rPr>
              <a:t>(flag[B]==false)</a:t>
            </a:r>
          </a:p>
          <a:p>
            <a:pPr lvl="1"/>
            <a:r>
              <a:rPr lang="en-US" altLang="zh-CN" sz="2400" b="1">
                <a:solidFill>
                  <a:schemeClr val="tx1"/>
                </a:solidFill>
                <a:ea typeface="宋体" panose="02010600030101010101" pitchFamily="2" charset="-122"/>
              </a:rPr>
              <a:t>write</a:t>
            </a:r>
            <a:r>
              <a:rPr lang="en-US" altLang="zh-CN" sz="2400" b="1" baseline="-25000">
                <a:solidFill>
                  <a:schemeClr val="tx1"/>
                </a:solidFill>
                <a:ea typeface="宋体" panose="02010600030101010101" pitchFamily="2" charset="-122"/>
              </a:rPr>
              <a:t>B</a:t>
            </a:r>
            <a:r>
              <a:rPr lang="en-US" altLang="zh-CN" sz="2400" b="1">
                <a:solidFill>
                  <a:schemeClr val="tx1"/>
                </a:solidFill>
                <a:ea typeface="宋体" panose="02010600030101010101" pitchFamily="2" charset="-122"/>
              </a:rPr>
              <a:t>(flag[B]=true) </a:t>
            </a:r>
            <a:r>
              <a:rPr lang="en-US" altLang="zh-CN" sz="2400" b="1">
                <a:solidFill>
                  <a:srgbClr val="FF0000"/>
                </a:solidFill>
                <a:ea typeface="宋体" panose="02010600030101010101" pitchFamily="2" charset="-122"/>
                <a:sym typeface="Wingdings" panose="05000000000000000000" pitchFamily="2" charset="2"/>
              </a:rPr>
              <a:t></a:t>
            </a:r>
            <a:r>
              <a:rPr lang="en-US" altLang="zh-CN" sz="2400" b="1">
                <a:solidFill>
                  <a:schemeClr val="tx1"/>
                </a:solidFill>
                <a:ea typeface="宋体" panose="02010600030101010101" pitchFamily="2" charset="-122"/>
              </a:rPr>
              <a:t> read</a:t>
            </a:r>
            <a:r>
              <a:rPr lang="en-US" altLang="zh-CN" sz="2400" b="1" baseline="-25000">
                <a:solidFill>
                  <a:schemeClr val="tx1"/>
                </a:solidFill>
                <a:ea typeface="宋体" panose="02010600030101010101" pitchFamily="2" charset="-122"/>
              </a:rPr>
              <a:t>B</a:t>
            </a:r>
            <a:r>
              <a:rPr lang="en-US" altLang="zh-CN" sz="2400" b="1">
                <a:solidFill>
                  <a:schemeClr val="tx1"/>
                </a:solidFill>
                <a:ea typeface="宋体" panose="02010600030101010101" pitchFamily="2" charset="-122"/>
              </a:rPr>
              <a:t>(flag[A]==false)</a:t>
            </a:r>
          </a:p>
          <a:p>
            <a:pPr lvl="1"/>
            <a:endParaRPr lang="en-US" altLang="zh-CN" sz="3200" baseline="-25000">
              <a:solidFill>
                <a:schemeClr val="tx1"/>
              </a:solidFill>
              <a:ea typeface="宋体" panose="02010600030101010101" pitchFamily="2" charset="-122"/>
            </a:endParaRPr>
          </a:p>
        </p:txBody>
      </p:sp>
      <p:sp>
        <p:nvSpPr>
          <p:cNvPr id="63494" name="Rectangle 3">
            <a:extLst>
              <a:ext uri="{FF2B5EF4-FFF2-40B4-BE49-F238E27FC236}">
                <a16:creationId xmlns:a16="http://schemas.microsoft.com/office/drawing/2014/main" id="{4BC3940C-F607-4637-B962-75DF8EE8860F}"/>
              </a:ext>
            </a:extLst>
          </p:cNvPr>
          <p:cNvSpPr>
            <a:spLocks noGrp="1" noChangeArrowheads="1"/>
          </p:cNvSpPr>
          <p:nvPr>
            <p:ph type="title"/>
          </p:nvPr>
        </p:nvSpPr>
        <p:spPr/>
        <p:txBody>
          <a:bodyPr/>
          <a:lstStyle/>
          <a:p>
            <a:r>
              <a:rPr lang="en-US" altLang="zh-CN" sz="4000">
                <a:ea typeface="宋体" panose="02010600030101010101" pitchFamily="2" charset="-122"/>
              </a:rPr>
              <a:t>Combining</a:t>
            </a:r>
          </a:p>
        </p:txBody>
      </p:sp>
      <p:sp>
        <p:nvSpPr>
          <p:cNvPr id="63495" name="Freeform 4">
            <a:extLst>
              <a:ext uri="{FF2B5EF4-FFF2-40B4-BE49-F238E27FC236}">
                <a16:creationId xmlns:a16="http://schemas.microsoft.com/office/drawing/2014/main" id="{55068EAE-441F-4867-A194-AA1888C20C2C}"/>
              </a:ext>
            </a:extLst>
          </p:cNvPr>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a:extLst>
              <a:ext uri="{FF2B5EF4-FFF2-40B4-BE49-F238E27FC236}">
                <a16:creationId xmlns:a16="http://schemas.microsoft.com/office/drawing/2014/main" id="{BBB2624F-4046-48B7-8130-88532307E75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64515" name="Slide Number Placeholder 4">
            <a:extLst>
              <a:ext uri="{FF2B5EF4-FFF2-40B4-BE49-F238E27FC236}">
                <a16:creationId xmlns:a16="http://schemas.microsoft.com/office/drawing/2014/main" id="{101B2B4D-39F9-493C-8CF4-8FB39E46561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C791FF4B-811D-4A33-8470-507E1019FD21}" type="slidenum">
              <a:rPr lang="ar-SA" altLang="zh-CN" sz="1400" b="0">
                <a:solidFill>
                  <a:schemeClr val="tx1"/>
                </a:solidFill>
                <a:latin typeface="Arial" panose="020B0604020202020204" pitchFamily="34" charset="0"/>
              </a:rPr>
              <a:pPr/>
              <a:t>54</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64516" name="Picture 6" descr="magic">
            <a:extLst>
              <a:ext uri="{FF2B5EF4-FFF2-40B4-BE49-F238E27FC236}">
                <a16:creationId xmlns:a16="http://schemas.microsoft.com/office/drawing/2014/main" id="{E6BE2D3A-5C04-45D5-B79D-00D0E3FE00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Rectangle 2">
            <a:extLst>
              <a:ext uri="{FF2B5EF4-FFF2-40B4-BE49-F238E27FC236}">
                <a16:creationId xmlns:a16="http://schemas.microsoft.com/office/drawing/2014/main" id="{2AAFE551-3B34-4E7C-A7DC-C0A3C86BC2BF}"/>
              </a:ext>
            </a:extLst>
          </p:cNvPr>
          <p:cNvSpPr>
            <a:spLocks noGrp="1" noChangeArrowheads="1"/>
          </p:cNvSpPr>
          <p:nvPr>
            <p:ph type="body" idx="1"/>
          </p:nvPr>
        </p:nvSpPr>
        <p:spPr/>
        <p:txBody>
          <a:bodyPr/>
          <a:lstStyle/>
          <a:p>
            <a:r>
              <a:rPr lang="en-US" altLang="zh-CN" sz="3600">
                <a:solidFill>
                  <a:schemeClr val="folHlink"/>
                </a:solidFill>
                <a:ea typeface="宋体" panose="02010600030101010101" pitchFamily="2" charset="-122"/>
              </a:rPr>
              <a:t>Assumptions:</a:t>
            </a:r>
            <a:endParaRPr lang="en-US" altLang="zh-CN" sz="2800" baseline="-25000">
              <a:solidFill>
                <a:schemeClr val="folHlink"/>
              </a:solidFill>
              <a:ea typeface="宋体" panose="02010600030101010101" pitchFamily="2" charset="-122"/>
            </a:endParaRPr>
          </a:p>
          <a:p>
            <a:pPr lvl="1"/>
            <a:r>
              <a:rPr lang="en-US" altLang="zh-CN" sz="2400" b="1">
                <a:solidFill>
                  <a:schemeClr val="tx1"/>
                </a:solidFill>
                <a:ea typeface="宋体" panose="02010600030101010101" pitchFamily="2" charset="-122"/>
              </a:rPr>
              <a:t>read</a:t>
            </a:r>
            <a:r>
              <a:rPr lang="en-US" altLang="zh-CN" sz="2400" b="1" baseline="-25000">
                <a:solidFill>
                  <a:schemeClr val="tx1"/>
                </a:solidFill>
                <a:ea typeface="宋体" panose="02010600030101010101" pitchFamily="2" charset="-122"/>
              </a:rPr>
              <a:t>A</a:t>
            </a:r>
            <a:r>
              <a:rPr lang="en-US" altLang="zh-CN" sz="2400" b="1">
                <a:solidFill>
                  <a:schemeClr val="tx1"/>
                </a:solidFill>
                <a:ea typeface="宋体" panose="02010600030101010101" pitchFamily="2" charset="-122"/>
              </a:rPr>
              <a:t>(flag[B]==false) </a:t>
            </a:r>
            <a:r>
              <a:rPr lang="en-US" altLang="zh-CN" sz="2400" b="1">
                <a:solidFill>
                  <a:srgbClr val="FF0000"/>
                </a:solidFill>
                <a:ea typeface="宋体" panose="02010600030101010101" pitchFamily="2" charset="-122"/>
                <a:sym typeface="Wingdings" panose="05000000000000000000" pitchFamily="2" charset="2"/>
              </a:rPr>
              <a:t></a:t>
            </a:r>
            <a:r>
              <a:rPr lang="en-US" altLang="zh-CN" sz="2400" b="1">
                <a:solidFill>
                  <a:schemeClr val="tx1"/>
                </a:solidFill>
                <a:ea typeface="宋体" panose="02010600030101010101" pitchFamily="2" charset="-122"/>
              </a:rPr>
              <a:t> write</a:t>
            </a:r>
            <a:r>
              <a:rPr lang="en-US" altLang="zh-CN" sz="2400" b="1" baseline="-25000">
                <a:solidFill>
                  <a:schemeClr val="tx1"/>
                </a:solidFill>
                <a:ea typeface="宋体" panose="02010600030101010101" pitchFamily="2" charset="-122"/>
              </a:rPr>
              <a:t>B</a:t>
            </a:r>
            <a:r>
              <a:rPr lang="en-US" altLang="zh-CN" sz="2400" b="1">
                <a:solidFill>
                  <a:schemeClr val="tx1"/>
                </a:solidFill>
                <a:ea typeface="宋体" panose="02010600030101010101" pitchFamily="2" charset="-122"/>
              </a:rPr>
              <a:t>(flag[B]=true)</a:t>
            </a:r>
          </a:p>
          <a:p>
            <a:pPr lvl="1"/>
            <a:r>
              <a:rPr lang="en-US" altLang="zh-CN" sz="2400" b="1">
                <a:solidFill>
                  <a:schemeClr val="tx1"/>
                </a:solidFill>
                <a:ea typeface="宋体" panose="02010600030101010101" pitchFamily="2" charset="-122"/>
              </a:rPr>
              <a:t>read</a:t>
            </a:r>
            <a:r>
              <a:rPr lang="en-US" altLang="zh-CN" sz="2400" b="1" baseline="-25000">
                <a:solidFill>
                  <a:schemeClr val="tx1"/>
                </a:solidFill>
                <a:ea typeface="宋体" panose="02010600030101010101" pitchFamily="2" charset="-122"/>
              </a:rPr>
              <a:t>B</a:t>
            </a:r>
            <a:r>
              <a:rPr lang="en-US" altLang="zh-CN" sz="2400" b="1">
                <a:solidFill>
                  <a:schemeClr val="tx1"/>
                </a:solidFill>
                <a:ea typeface="宋体" panose="02010600030101010101" pitchFamily="2" charset="-122"/>
              </a:rPr>
              <a:t>(flag[A]==false) </a:t>
            </a:r>
            <a:r>
              <a:rPr lang="en-US" altLang="zh-CN" sz="2400" b="1">
                <a:solidFill>
                  <a:srgbClr val="FF0000"/>
                </a:solidFill>
                <a:ea typeface="宋体" panose="02010600030101010101" pitchFamily="2" charset="-122"/>
                <a:sym typeface="Wingdings" panose="05000000000000000000" pitchFamily="2" charset="2"/>
              </a:rPr>
              <a:t></a:t>
            </a:r>
            <a:r>
              <a:rPr lang="en-US" altLang="zh-CN" sz="2400" b="1">
                <a:solidFill>
                  <a:schemeClr val="tx1"/>
                </a:solidFill>
                <a:ea typeface="宋体" panose="02010600030101010101" pitchFamily="2" charset="-122"/>
              </a:rPr>
              <a:t> write</a:t>
            </a:r>
            <a:r>
              <a:rPr lang="en-US" altLang="zh-CN" sz="2400" b="1" baseline="-25000">
                <a:solidFill>
                  <a:schemeClr val="tx1"/>
                </a:solidFill>
                <a:ea typeface="宋体" panose="02010600030101010101" pitchFamily="2" charset="-122"/>
              </a:rPr>
              <a:t>A</a:t>
            </a:r>
            <a:r>
              <a:rPr lang="en-US" altLang="zh-CN" sz="2400" b="1">
                <a:solidFill>
                  <a:schemeClr val="tx1"/>
                </a:solidFill>
                <a:ea typeface="宋体" panose="02010600030101010101" pitchFamily="2" charset="-122"/>
              </a:rPr>
              <a:t>(flag[A]=true)</a:t>
            </a:r>
          </a:p>
          <a:p>
            <a:r>
              <a:rPr lang="en-US" altLang="zh-CN" sz="3600">
                <a:solidFill>
                  <a:schemeClr val="folHlink"/>
                </a:solidFill>
                <a:ea typeface="宋体" panose="02010600030101010101" pitchFamily="2" charset="-122"/>
              </a:rPr>
              <a:t>From the code</a:t>
            </a:r>
          </a:p>
          <a:p>
            <a:pPr lvl="1"/>
            <a:r>
              <a:rPr lang="en-US" altLang="zh-CN" sz="2400" b="1">
                <a:solidFill>
                  <a:schemeClr val="folHlink"/>
                </a:solidFill>
                <a:ea typeface="宋体" panose="02010600030101010101" pitchFamily="2" charset="-122"/>
              </a:rPr>
              <a:t>write</a:t>
            </a:r>
            <a:r>
              <a:rPr lang="en-US" altLang="zh-CN" sz="2400" b="1" baseline="-25000">
                <a:solidFill>
                  <a:schemeClr val="folHlink"/>
                </a:solidFill>
                <a:ea typeface="宋体" panose="02010600030101010101" pitchFamily="2" charset="-122"/>
              </a:rPr>
              <a:t>A</a:t>
            </a:r>
            <a:r>
              <a:rPr lang="en-US" altLang="zh-CN" sz="2400" b="1">
                <a:solidFill>
                  <a:schemeClr val="folHlink"/>
                </a:solidFill>
                <a:ea typeface="宋体" panose="02010600030101010101" pitchFamily="2" charset="-122"/>
              </a:rPr>
              <a:t>(flag[A]=true) </a:t>
            </a:r>
            <a:r>
              <a:rPr lang="en-US" altLang="zh-CN" sz="2400" b="1">
                <a:solidFill>
                  <a:schemeClr val="folHlink"/>
                </a:solidFill>
                <a:ea typeface="宋体" panose="02010600030101010101" pitchFamily="2" charset="-122"/>
                <a:sym typeface="Wingdings" panose="05000000000000000000" pitchFamily="2" charset="2"/>
              </a:rPr>
              <a:t></a:t>
            </a:r>
            <a:r>
              <a:rPr lang="en-US" altLang="zh-CN" sz="2400" b="1">
                <a:solidFill>
                  <a:schemeClr val="folHlink"/>
                </a:solidFill>
                <a:ea typeface="宋体" panose="02010600030101010101" pitchFamily="2" charset="-122"/>
              </a:rPr>
              <a:t> read</a:t>
            </a:r>
            <a:r>
              <a:rPr lang="en-US" altLang="zh-CN" sz="2400" b="1" baseline="-25000">
                <a:solidFill>
                  <a:schemeClr val="folHlink"/>
                </a:solidFill>
                <a:ea typeface="宋体" panose="02010600030101010101" pitchFamily="2" charset="-122"/>
              </a:rPr>
              <a:t>A</a:t>
            </a:r>
            <a:r>
              <a:rPr lang="en-US" altLang="zh-CN" sz="2400" b="1">
                <a:solidFill>
                  <a:schemeClr val="folHlink"/>
                </a:solidFill>
                <a:ea typeface="宋体" panose="02010600030101010101" pitchFamily="2" charset="-122"/>
              </a:rPr>
              <a:t>(flag[B]==false)</a:t>
            </a:r>
          </a:p>
          <a:p>
            <a:pPr lvl="1"/>
            <a:r>
              <a:rPr lang="en-US" altLang="zh-CN" sz="2400" b="1">
                <a:solidFill>
                  <a:schemeClr val="tx1"/>
                </a:solidFill>
                <a:ea typeface="宋体" panose="02010600030101010101" pitchFamily="2" charset="-122"/>
              </a:rPr>
              <a:t>write</a:t>
            </a:r>
            <a:r>
              <a:rPr lang="en-US" altLang="zh-CN" sz="2400" b="1" baseline="-25000">
                <a:solidFill>
                  <a:schemeClr val="tx1"/>
                </a:solidFill>
                <a:ea typeface="宋体" panose="02010600030101010101" pitchFamily="2" charset="-122"/>
              </a:rPr>
              <a:t>B</a:t>
            </a:r>
            <a:r>
              <a:rPr lang="en-US" altLang="zh-CN" sz="2400" b="1">
                <a:solidFill>
                  <a:schemeClr val="tx1"/>
                </a:solidFill>
                <a:ea typeface="宋体" panose="02010600030101010101" pitchFamily="2" charset="-122"/>
              </a:rPr>
              <a:t>(flag[B]=true) </a:t>
            </a:r>
            <a:r>
              <a:rPr lang="en-US" altLang="zh-CN" sz="2400" b="1">
                <a:solidFill>
                  <a:srgbClr val="FF0000"/>
                </a:solidFill>
                <a:ea typeface="宋体" panose="02010600030101010101" pitchFamily="2" charset="-122"/>
                <a:sym typeface="Wingdings" panose="05000000000000000000" pitchFamily="2" charset="2"/>
              </a:rPr>
              <a:t></a:t>
            </a:r>
            <a:r>
              <a:rPr lang="en-US" altLang="zh-CN" sz="2400" b="1">
                <a:solidFill>
                  <a:schemeClr val="tx1"/>
                </a:solidFill>
                <a:ea typeface="宋体" panose="02010600030101010101" pitchFamily="2" charset="-122"/>
              </a:rPr>
              <a:t> read</a:t>
            </a:r>
            <a:r>
              <a:rPr lang="en-US" altLang="zh-CN" sz="2400" b="1" baseline="-25000">
                <a:solidFill>
                  <a:schemeClr val="tx1"/>
                </a:solidFill>
                <a:ea typeface="宋体" panose="02010600030101010101" pitchFamily="2" charset="-122"/>
              </a:rPr>
              <a:t>B</a:t>
            </a:r>
            <a:r>
              <a:rPr lang="en-US" altLang="zh-CN" sz="2400" b="1">
                <a:solidFill>
                  <a:schemeClr val="tx1"/>
                </a:solidFill>
                <a:ea typeface="宋体" panose="02010600030101010101" pitchFamily="2" charset="-122"/>
              </a:rPr>
              <a:t>(flag[A]==false)</a:t>
            </a:r>
          </a:p>
          <a:p>
            <a:pPr lvl="1"/>
            <a:endParaRPr lang="en-US" altLang="zh-CN" sz="3200" baseline="-25000">
              <a:solidFill>
                <a:schemeClr val="tx1"/>
              </a:solidFill>
              <a:ea typeface="宋体" panose="02010600030101010101" pitchFamily="2" charset="-122"/>
            </a:endParaRPr>
          </a:p>
        </p:txBody>
      </p:sp>
      <p:sp>
        <p:nvSpPr>
          <p:cNvPr id="64518" name="Rectangle 3">
            <a:extLst>
              <a:ext uri="{FF2B5EF4-FFF2-40B4-BE49-F238E27FC236}">
                <a16:creationId xmlns:a16="http://schemas.microsoft.com/office/drawing/2014/main" id="{CB0C1E0D-039F-4A49-B5E9-2B4630C81437}"/>
              </a:ext>
            </a:extLst>
          </p:cNvPr>
          <p:cNvSpPr>
            <a:spLocks noGrp="1" noChangeArrowheads="1"/>
          </p:cNvSpPr>
          <p:nvPr>
            <p:ph type="title"/>
          </p:nvPr>
        </p:nvSpPr>
        <p:spPr/>
        <p:txBody>
          <a:bodyPr/>
          <a:lstStyle/>
          <a:p>
            <a:r>
              <a:rPr lang="en-US" altLang="zh-CN" sz="4000">
                <a:ea typeface="宋体" panose="02010600030101010101" pitchFamily="2" charset="-122"/>
              </a:rPr>
              <a:t>Combining</a:t>
            </a:r>
          </a:p>
        </p:txBody>
      </p:sp>
      <p:sp>
        <p:nvSpPr>
          <p:cNvPr id="64519" name="Freeform 4">
            <a:extLst>
              <a:ext uri="{FF2B5EF4-FFF2-40B4-BE49-F238E27FC236}">
                <a16:creationId xmlns:a16="http://schemas.microsoft.com/office/drawing/2014/main" id="{F9A8411B-0DA2-4008-BF1F-1B20B5965695}"/>
              </a:ext>
            </a:extLst>
          </p:cNvPr>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20" name="Freeform 5">
            <a:extLst>
              <a:ext uri="{FF2B5EF4-FFF2-40B4-BE49-F238E27FC236}">
                <a16:creationId xmlns:a16="http://schemas.microsoft.com/office/drawing/2014/main" id="{346B497D-D99C-4BA6-B541-030812171A2A}"/>
              </a:ext>
            </a:extLst>
          </p:cNvPr>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3">
            <a:extLst>
              <a:ext uri="{FF2B5EF4-FFF2-40B4-BE49-F238E27FC236}">
                <a16:creationId xmlns:a16="http://schemas.microsoft.com/office/drawing/2014/main" id="{F517B225-7467-40E2-8488-46C175E56C3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65539" name="Slide Number Placeholder 4">
            <a:extLst>
              <a:ext uri="{FF2B5EF4-FFF2-40B4-BE49-F238E27FC236}">
                <a16:creationId xmlns:a16="http://schemas.microsoft.com/office/drawing/2014/main" id="{15F6C2F0-5864-45B6-A426-BD439F0467E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C2FD8D21-5F8A-476B-99DF-683C8F773917}" type="slidenum">
              <a:rPr lang="ar-SA" altLang="zh-CN" sz="1400" b="0">
                <a:solidFill>
                  <a:schemeClr val="tx1"/>
                </a:solidFill>
                <a:latin typeface="Arial" panose="020B0604020202020204" pitchFamily="34" charset="0"/>
              </a:rPr>
              <a:pPr/>
              <a:t>55</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65540" name="Picture 7" descr="magic">
            <a:extLst>
              <a:ext uri="{FF2B5EF4-FFF2-40B4-BE49-F238E27FC236}">
                <a16:creationId xmlns:a16="http://schemas.microsoft.com/office/drawing/2014/main" id="{1244FD8E-F78E-4659-B70C-85EBF992EF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Rectangle 2">
            <a:extLst>
              <a:ext uri="{FF2B5EF4-FFF2-40B4-BE49-F238E27FC236}">
                <a16:creationId xmlns:a16="http://schemas.microsoft.com/office/drawing/2014/main" id="{B537F317-1B24-44DA-852C-DB7285D5272C}"/>
              </a:ext>
            </a:extLst>
          </p:cNvPr>
          <p:cNvSpPr>
            <a:spLocks noGrp="1" noChangeArrowheads="1"/>
          </p:cNvSpPr>
          <p:nvPr>
            <p:ph type="body" idx="1"/>
          </p:nvPr>
        </p:nvSpPr>
        <p:spPr/>
        <p:txBody>
          <a:bodyPr/>
          <a:lstStyle/>
          <a:p>
            <a:r>
              <a:rPr lang="en-US" altLang="zh-CN" sz="3600">
                <a:solidFill>
                  <a:schemeClr val="folHlink"/>
                </a:solidFill>
                <a:ea typeface="宋体" panose="02010600030101010101" pitchFamily="2" charset="-122"/>
              </a:rPr>
              <a:t>Assumptions:</a:t>
            </a:r>
            <a:endParaRPr lang="en-US" altLang="zh-CN" sz="2800" baseline="-25000">
              <a:solidFill>
                <a:schemeClr val="folHlink"/>
              </a:solidFill>
              <a:ea typeface="宋体" panose="02010600030101010101" pitchFamily="2" charset="-122"/>
            </a:endParaRPr>
          </a:p>
          <a:p>
            <a:pPr lvl="1"/>
            <a:r>
              <a:rPr lang="en-US" altLang="zh-CN" sz="2400" b="1">
                <a:solidFill>
                  <a:schemeClr val="tx1"/>
                </a:solidFill>
                <a:ea typeface="宋体" panose="02010600030101010101" pitchFamily="2" charset="-122"/>
              </a:rPr>
              <a:t>read</a:t>
            </a:r>
            <a:r>
              <a:rPr lang="en-US" altLang="zh-CN" sz="2400" b="1" baseline="-25000">
                <a:solidFill>
                  <a:schemeClr val="tx1"/>
                </a:solidFill>
                <a:ea typeface="宋体" panose="02010600030101010101" pitchFamily="2" charset="-122"/>
              </a:rPr>
              <a:t>A</a:t>
            </a:r>
            <a:r>
              <a:rPr lang="en-US" altLang="zh-CN" sz="2400" b="1">
                <a:solidFill>
                  <a:schemeClr val="tx1"/>
                </a:solidFill>
                <a:ea typeface="宋体" panose="02010600030101010101" pitchFamily="2" charset="-122"/>
              </a:rPr>
              <a:t>(flag[B]==false) </a:t>
            </a:r>
            <a:r>
              <a:rPr lang="en-US" altLang="zh-CN" sz="2400" b="1">
                <a:solidFill>
                  <a:srgbClr val="FF0000"/>
                </a:solidFill>
                <a:ea typeface="宋体" panose="02010600030101010101" pitchFamily="2" charset="-122"/>
                <a:sym typeface="Wingdings" panose="05000000000000000000" pitchFamily="2" charset="2"/>
              </a:rPr>
              <a:t></a:t>
            </a:r>
            <a:r>
              <a:rPr lang="en-US" altLang="zh-CN" sz="2400" b="1">
                <a:solidFill>
                  <a:schemeClr val="tx1"/>
                </a:solidFill>
                <a:ea typeface="宋体" panose="02010600030101010101" pitchFamily="2" charset="-122"/>
              </a:rPr>
              <a:t> write</a:t>
            </a:r>
            <a:r>
              <a:rPr lang="en-US" altLang="zh-CN" sz="2400" b="1" baseline="-25000">
                <a:solidFill>
                  <a:schemeClr val="tx1"/>
                </a:solidFill>
                <a:ea typeface="宋体" panose="02010600030101010101" pitchFamily="2" charset="-122"/>
              </a:rPr>
              <a:t>B</a:t>
            </a:r>
            <a:r>
              <a:rPr lang="en-US" altLang="zh-CN" sz="2400" b="1">
                <a:solidFill>
                  <a:schemeClr val="tx1"/>
                </a:solidFill>
                <a:ea typeface="宋体" panose="02010600030101010101" pitchFamily="2" charset="-122"/>
              </a:rPr>
              <a:t>(flag[B]=true)</a:t>
            </a:r>
          </a:p>
          <a:p>
            <a:pPr lvl="1"/>
            <a:r>
              <a:rPr lang="en-US" altLang="zh-CN" sz="2400" b="1">
                <a:solidFill>
                  <a:schemeClr val="tx1"/>
                </a:solidFill>
                <a:ea typeface="宋体" panose="02010600030101010101" pitchFamily="2" charset="-122"/>
              </a:rPr>
              <a:t>read</a:t>
            </a:r>
            <a:r>
              <a:rPr lang="en-US" altLang="zh-CN" sz="2400" b="1" baseline="-25000">
                <a:solidFill>
                  <a:schemeClr val="tx1"/>
                </a:solidFill>
                <a:ea typeface="宋体" panose="02010600030101010101" pitchFamily="2" charset="-122"/>
              </a:rPr>
              <a:t>B</a:t>
            </a:r>
            <a:r>
              <a:rPr lang="en-US" altLang="zh-CN" sz="2400" b="1">
                <a:solidFill>
                  <a:schemeClr val="tx1"/>
                </a:solidFill>
                <a:ea typeface="宋体" panose="02010600030101010101" pitchFamily="2" charset="-122"/>
              </a:rPr>
              <a:t>(flag[A]==false) </a:t>
            </a:r>
            <a:r>
              <a:rPr lang="en-US" altLang="zh-CN" sz="2400" b="1">
                <a:solidFill>
                  <a:srgbClr val="FF0000"/>
                </a:solidFill>
                <a:ea typeface="宋体" panose="02010600030101010101" pitchFamily="2" charset="-122"/>
                <a:sym typeface="Wingdings" panose="05000000000000000000" pitchFamily="2" charset="2"/>
              </a:rPr>
              <a:t></a:t>
            </a:r>
            <a:r>
              <a:rPr lang="en-US" altLang="zh-CN" sz="2400" b="1">
                <a:solidFill>
                  <a:schemeClr val="tx1"/>
                </a:solidFill>
                <a:ea typeface="宋体" panose="02010600030101010101" pitchFamily="2" charset="-122"/>
              </a:rPr>
              <a:t> write</a:t>
            </a:r>
            <a:r>
              <a:rPr lang="en-US" altLang="zh-CN" sz="2400" b="1" baseline="-25000">
                <a:solidFill>
                  <a:schemeClr val="tx1"/>
                </a:solidFill>
                <a:ea typeface="宋体" panose="02010600030101010101" pitchFamily="2" charset="-122"/>
              </a:rPr>
              <a:t>A</a:t>
            </a:r>
            <a:r>
              <a:rPr lang="en-US" altLang="zh-CN" sz="2400" b="1">
                <a:solidFill>
                  <a:schemeClr val="tx1"/>
                </a:solidFill>
                <a:ea typeface="宋体" panose="02010600030101010101" pitchFamily="2" charset="-122"/>
              </a:rPr>
              <a:t>(flag[A]=true)</a:t>
            </a:r>
          </a:p>
          <a:p>
            <a:r>
              <a:rPr lang="en-US" altLang="zh-CN" sz="3600">
                <a:solidFill>
                  <a:schemeClr val="folHlink"/>
                </a:solidFill>
                <a:ea typeface="宋体" panose="02010600030101010101" pitchFamily="2" charset="-122"/>
              </a:rPr>
              <a:t>From the code</a:t>
            </a:r>
          </a:p>
          <a:p>
            <a:pPr lvl="1"/>
            <a:r>
              <a:rPr lang="en-US" altLang="zh-CN" sz="2400" b="1">
                <a:solidFill>
                  <a:schemeClr val="tx1"/>
                </a:solidFill>
                <a:ea typeface="宋体" panose="02010600030101010101" pitchFamily="2" charset="-122"/>
              </a:rPr>
              <a:t>write</a:t>
            </a:r>
            <a:r>
              <a:rPr lang="en-US" altLang="zh-CN" sz="2400" b="1" baseline="-25000">
                <a:solidFill>
                  <a:schemeClr val="tx1"/>
                </a:solidFill>
                <a:ea typeface="宋体" panose="02010600030101010101" pitchFamily="2" charset="-122"/>
              </a:rPr>
              <a:t>A</a:t>
            </a:r>
            <a:r>
              <a:rPr lang="en-US" altLang="zh-CN" sz="2400" b="1">
                <a:solidFill>
                  <a:schemeClr val="tx1"/>
                </a:solidFill>
                <a:ea typeface="宋体" panose="02010600030101010101" pitchFamily="2" charset="-122"/>
              </a:rPr>
              <a:t>(flag[A]=true) </a:t>
            </a:r>
            <a:r>
              <a:rPr lang="en-US" altLang="zh-CN" sz="2400" b="1">
                <a:solidFill>
                  <a:srgbClr val="FF0000"/>
                </a:solidFill>
                <a:ea typeface="宋体" panose="02010600030101010101" pitchFamily="2" charset="-122"/>
                <a:sym typeface="Wingdings" panose="05000000000000000000" pitchFamily="2" charset="2"/>
              </a:rPr>
              <a:t></a:t>
            </a:r>
            <a:r>
              <a:rPr lang="en-US" altLang="zh-CN" sz="2400" b="1">
                <a:solidFill>
                  <a:srgbClr val="FF0000"/>
                </a:solidFill>
                <a:ea typeface="宋体" panose="02010600030101010101" pitchFamily="2" charset="-122"/>
              </a:rPr>
              <a:t> </a:t>
            </a:r>
            <a:r>
              <a:rPr lang="en-US" altLang="zh-CN" sz="2400" b="1">
                <a:solidFill>
                  <a:schemeClr val="tx1"/>
                </a:solidFill>
                <a:ea typeface="宋体" panose="02010600030101010101" pitchFamily="2" charset="-122"/>
              </a:rPr>
              <a:t>read</a:t>
            </a:r>
            <a:r>
              <a:rPr lang="en-US" altLang="zh-CN" sz="2400" b="1" baseline="-25000">
                <a:solidFill>
                  <a:schemeClr val="tx1"/>
                </a:solidFill>
                <a:ea typeface="宋体" panose="02010600030101010101" pitchFamily="2" charset="-122"/>
              </a:rPr>
              <a:t>A</a:t>
            </a:r>
            <a:r>
              <a:rPr lang="en-US" altLang="zh-CN" sz="2400" b="1">
                <a:solidFill>
                  <a:schemeClr val="tx1"/>
                </a:solidFill>
                <a:ea typeface="宋体" panose="02010600030101010101" pitchFamily="2" charset="-122"/>
              </a:rPr>
              <a:t>(flag[B]==false)</a:t>
            </a:r>
          </a:p>
          <a:p>
            <a:pPr lvl="1"/>
            <a:r>
              <a:rPr lang="en-US" altLang="zh-CN" sz="2400" b="1">
                <a:solidFill>
                  <a:schemeClr val="tx1"/>
                </a:solidFill>
                <a:ea typeface="宋体" panose="02010600030101010101" pitchFamily="2" charset="-122"/>
              </a:rPr>
              <a:t>write</a:t>
            </a:r>
            <a:r>
              <a:rPr lang="en-US" altLang="zh-CN" sz="2400" b="1" baseline="-25000">
                <a:solidFill>
                  <a:schemeClr val="tx1"/>
                </a:solidFill>
                <a:ea typeface="宋体" panose="02010600030101010101" pitchFamily="2" charset="-122"/>
              </a:rPr>
              <a:t>B</a:t>
            </a:r>
            <a:r>
              <a:rPr lang="en-US" altLang="zh-CN" sz="2400" b="1">
                <a:solidFill>
                  <a:schemeClr val="tx1"/>
                </a:solidFill>
                <a:ea typeface="宋体" panose="02010600030101010101" pitchFamily="2" charset="-122"/>
              </a:rPr>
              <a:t>(flag[B]=true) </a:t>
            </a:r>
            <a:r>
              <a:rPr lang="en-US" altLang="zh-CN" sz="2400" b="1">
                <a:solidFill>
                  <a:srgbClr val="FF0000"/>
                </a:solidFill>
                <a:ea typeface="宋体" panose="02010600030101010101" pitchFamily="2" charset="-122"/>
                <a:sym typeface="Wingdings" panose="05000000000000000000" pitchFamily="2" charset="2"/>
              </a:rPr>
              <a:t></a:t>
            </a:r>
            <a:r>
              <a:rPr lang="en-US" altLang="zh-CN" sz="2400" b="1">
                <a:solidFill>
                  <a:schemeClr val="tx1"/>
                </a:solidFill>
                <a:ea typeface="宋体" panose="02010600030101010101" pitchFamily="2" charset="-122"/>
              </a:rPr>
              <a:t> read</a:t>
            </a:r>
            <a:r>
              <a:rPr lang="en-US" altLang="zh-CN" sz="2400" b="1" baseline="-25000">
                <a:solidFill>
                  <a:schemeClr val="tx1"/>
                </a:solidFill>
                <a:ea typeface="宋体" panose="02010600030101010101" pitchFamily="2" charset="-122"/>
              </a:rPr>
              <a:t>B</a:t>
            </a:r>
            <a:r>
              <a:rPr lang="en-US" altLang="zh-CN" sz="2400" b="1">
                <a:solidFill>
                  <a:schemeClr val="tx1"/>
                </a:solidFill>
                <a:ea typeface="宋体" panose="02010600030101010101" pitchFamily="2" charset="-122"/>
              </a:rPr>
              <a:t>(flag[A]==false)</a:t>
            </a:r>
          </a:p>
          <a:p>
            <a:pPr lvl="1"/>
            <a:endParaRPr lang="en-US" altLang="zh-CN" sz="3200" baseline="-25000">
              <a:solidFill>
                <a:schemeClr val="tx1"/>
              </a:solidFill>
              <a:ea typeface="宋体" panose="02010600030101010101" pitchFamily="2" charset="-122"/>
            </a:endParaRPr>
          </a:p>
        </p:txBody>
      </p:sp>
      <p:sp>
        <p:nvSpPr>
          <p:cNvPr id="65542" name="Rectangle 3">
            <a:extLst>
              <a:ext uri="{FF2B5EF4-FFF2-40B4-BE49-F238E27FC236}">
                <a16:creationId xmlns:a16="http://schemas.microsoft.com/office/drawing/2014/main" id="{19055A18-A874-4CB7-BF93-DB4741FF867C}"/>
              </a:ext>
            </a:extLst>
          </p:cNvPr>
          <p:cNvSpPr>
            <a:spLocks noGrp="1" noChangeArrowheads="1"/>
          </p:cNvSpPr>
          <p:nvPr>
            <p:ph type="title"/>
          </p:nvPr>
        </p:nvSpPr>
        <p:spPr/>
        <p:txBody>
          <a:bodyPr/>
          <a:lstStyle/>
          <a:p>
            <a:r>
              <a:rPr lang="en-US" altLang="zh-CN" sz="4000">
                <a:ea typeface="宋体" panose="02010600030101010101" pitchFamily="2" charset="-122"/>
              </a:rPr>
              <a:t>Combining</a:t>
            </a:r>
          </a:p>
        </p:txBody>
      </p:sp>
      <p:sp>
        <p:nvSpPr>
          <p:cNvPr id="65543" name="Freeform 4">
            <a:extLst>
              <a:ext uri="{FF2B5EF4-FFF2-40B4-BE49-F238E27FC236}">
                <a16:creationId xmlns:a16="http://schemas.microsoft.com/office/drawing/2014/main" id="{B397DAC0-8A06-45B2-8A64-5D578EBCAAB6}"/>
              </a:ext>
            </a:extLst>
          </p:cNvPr>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44" name="Freeform 5">
            <a:extLst>
              <a:ext uri="{FF2B5EF4-FFF2-40B4-BE49-F238E27FC236}">
                <a16:creationId xmlns:a16="http://schemas.microsoft.com/office/drawing/2014/main" id="{9EA07FD5-65F9-4939-B7EC-B68246899A9C}"/>
              </a:ext>
            </a:extLst>
          </p:cNvPr>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45" name="Freeform 6">
            <a:extLst>
              <a:ext uri="{FF2B5EF4-FFF2-40B4-BE49-F238E27FC236}">
                <a16:creationId xmlns:a16="http://schemas.microsoft.com/office/drawing/2014/main" id="{537C8336-2317-438D-86C9-C5762F7CAC12}"/>
              </a:ext>
            </a:extLst>
          </p:cNvPr>
          <p:cNvSpPr>
            <a:spLocks/>
          </p:cNvSpPr>
          <p:nvPr/>
        </p:nvSpPr>
        <p:spPr bwMode="auto">
          <a:xfrm>
            <a:off x="1800225" y="3429000"/>
            <a:ext cx="3900488" cy="838200"/>
          </a:xfrm>
          <a:custGeom>
            <a:avLst/>
            <a:gdLst>
              <a:gd name="T0" fmla="*/ 2147483647 w 2457"/>
              <a:gd name="T1" fmla="*/ 0 h 528"/>
              <a:gd name="T2" fmla="*/ 2147483647 w 2457"/>
              <a:gd name="T3" fmla="*/ 2147483647 h 528"/>
              <a:gd name="T4" fmla="*/ 2147483647 w 2457"/>
              <a:gd name="T5" fmla="*/ 2147483647 h 528"/>
              <a:gd name="T6" fmla="*/ 2147483647 w 2457"/>
              <a:gd name="T7" fmla="*/ 2147483647 h 528"/>
              <a:gd name="T8" fmla="*/ 0 60000 65536"/>
              <a:gd name="T9" fmla="*/ 0 60000 65536"/>
              <a:gd name="T10" fmla="*/ 0 60000 65536"/>
              <a:gd name="T11" fmla="*/ 0 60000 65536"/>
              <a:gd name="T12" fmla="*/ 0 w 2457"/>
              <a:gd name="T13" fmla="*/ 0 h 528"/>
              <a:gd name="T14" fmla="*/ 2457 w 2457"/>
              <a:gd name="T15" fmla="*/ 528 h 528"/>
            </a:gdLst>
            <a:ahLst/>
            <a:cxnLst>
              <a:cxn ang="T8">
                <a:pos x="T0" y="T1"/>
              </a:cxn>
              <a:cxn ang="T9">
                <a:pos x="T2" y="T3"/>
              </a:cxn>
              <a:cxn ang="T10">
                <a:pos x="T4" y="T5"/>
              </a:cxn>
              <a:cxn ang="T11">
                <a:pos x="T6" y="T7"/>
              </a:cxn>
            </a:cxnLst>
            <a:rect l="T12" t="T13" r="T14" b="T15"/>
            <a:pathLst>
              <a:path w="2457" h="528">
                <a:moveTo>
                  <a:pt x="2418" y="0"/>
                </a:moveTo>
                <a:cubicBezTo>
                  <a:pt x="2367" y="43"/>
                  <a:pt x="2457" y="213"/>
                  <a:pt x="2111" y="259"/>
                </a:cubicBezTo>
                <a:cubicBezTo>
                  <a:pt x="1765" y="305"/>
                  <a:pt x="688" y="233"/>
                  <a:pt x="344" y="278"/>
                </a:cubicBezTo>
                <a:cubicBezTo>
                  <a:pt x="0" y="323"/>
                  <a:pt x="109" y="476"/>
                  <a:pt x="47" y="52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a:extLst>
              <a:ext uri="{FF2B5EF4-FFF2-40B4-BE49-F238E27FC236}">
                <a16:creationId xmlns:a16="http://schemas.microsoft.com/office/drawing/2014/main" id="{A22D432F-49A3-4435-BBCD-D46FEF4B501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66563" name="Slide Number Placeholder 4">
            <a:extLst>
              <a:ext uri="{FF2B5EF4-FFF2-40B4-BE49-F238E27FC236}">
                <a16:creationId xmlns:a16="http://schemas.microsoft.com/office/drawing/2014/main" id="{738E5A96-0293-442A-AC7A-6B9690596D9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23E9E916-C325-46E2-86C7-38B38B798673}" type="slidenum">
              <a:rPr lang="ar-SA" altLang="zh-CN" sz="1400" b="0">
                <a:solidFill>
                  <a:schemeClr val="tx1"/>
                </a:solidFill>
                <a:latin typeface="Arial" panose="020B0604020202020204" pitchFamily="34" charset="0"/>
              </a:rPr>
              <a:pPr/>
              <a:t>56</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66564" name="Picture 8" descr="magic">
            <a:extLst>
              <a:ext uri="{FF2B5EF4-FFF2-40B4-BE49-F238E27FC236}">
                <a16:creationId xmlns:a16="http://schemas.microsoft.com/office/drawing/2014/main" id="{5E1FF628-862F-439F-8224-79EC7AE52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Rectangle 2">
            <a:extLst>
              <a:ext uri="{FF2B5EF4-FFF2-40B4-BE49-F238E27FC236}">
                <a16:creationId xmlns:a16="http://schemas.microsoft.com/office/drawing/2014/main" id="{ED92744E-9B43-47BF-A900-40E663428C87}"/>
              </a:ext>
            </a:extLst>
          </p:cNvPr>
          <p:cNvSpPr>
            <a:spLocks noGrp="1" noChangeArrowheads="1"/>
          </p:cNvSpPr>
          <p:nvPr>
            <p:ph type="body" idx="1"/>
          </p:nvPr>
        </p:nvSpPr>
        <p:spPr/>
        <p:txBody>
          <a:bodyPr/>
          <a:lstStyle/>
          <a:p>
            <a:r>
              <a:rPr lang="en-US" altLang="zh-CN" sz="3600">
                <a:solidFill>
                  <a:schemeClr val="folHlink"/>
                </a:solidFill>
                <a:ea typeface="宋体" panose="02010600030101010101" pitchFamily="2" charset="-122"/>
              </a:rPr>
              <a:t>Assumptions:</a:t>
            </a:r>
            <a:endParaRPr lang="en-US" altLang="zh-CN" sz="2800" baseline="-25000">
              <a:solidFill>
                <a:schemeClr val="folHlink"/>
              </a:solidFill>
              <a:ea typeface="宋体" panose="02010600030101010101" pitchFamily="2" charset="-122"/>
            </a:endParaRPr>
          </a:p>
          <a:p>
            <a:pPr lvl="1"/>
            <a:r>
              <a:rPr lang="en-US" altLang="zh-CN" sz="2400" b="1">
                <a:solidFill>
                  <a:schemeClr val="tx1"/>
                </a:solidFill>
                <a:ea typeface="宋体" panose="02010600030101010101" pitchFamily="2" charset="-122"/>
              </a:rPr>
              <a:t>read</a:t>
            </a:r>
            <a:r>
              <a:rPr lang="en-US" altLang="zh-CN" sz="2400" b="1" baseline="-25000">
                <a:solidFill>
                  <a:schemeClr val="tx1"/>
                </a:solidFill>
                <a:ea typeface="宋体" panose="02010600030101010101" pitchFamily="2" charset="-122"/>
              </a:rPr>
              <a:t>A</a:t>
            </a:r>
            <a:r>
              <a:rPr lang="en-US" altLang="zh-CN" sz="2400" b="1">
                <a:solidFill>
                  <a:schemeClr val="tx1"/>
                </a:solidFill>
                <a:ea typeface="宋体" panose="02010600030101010101" pitchFamily="2" charset="-122"/>
              </a:rPr>
              <a:t>(flag[B]==false) </a:t>
            </a:r>
            <a:r>
              <a:rPr lang="en-US" altLang="zh-CN" sz="2400" b="1">
                <a:solidFill>
                  <a:srgbClr val="FF0000"/>
                </a:solidFill>
                <a:ea typeface="宋体" panose="02010600030101010101" pitchFamily="2" charset="-122"/>
                <a:sym typeface="Wingdings" panose="05000000000000000000" pitchFamily="2" charset="2"/>
              </a:rPr>
              <a:t></a:t>
            </a:r>
            <a:r>
              <a:rPr lang="en-US" altLang="zh-CN" sz="2400" b="1">
                <a:solidFill>
                  <a:schemeClr val="tx1"/>
                </a:solidFill>
                <a:ea typeface="宋体" panose="02010600030101010101" pitchFamily="2" charset="-122"/>
              </a:rPr>
              <a:t> write</a:t>
            </a:r>
            <a:r>
              <a:rPr lang="en-US" altLang="zh-CN" sz="2400" b="1" baseline="-25000">
                <a:solidFill>
                  <a:schemeClr val="tx1"/>
                </a:solidFill>
                <a:ea typeface="宋体" panose="02010600030101010101" pitchFamily="2" charset="-122"/>
              </a:rPr>
              <a:t>B</a:t>
            </a:r>
            <a:r>
              <a:rPr lang="en-US" altLang="zh-CN" sz="2400" b="1">
                <a:solidFill>
                  <a:schemeClr val="tx1"/>
                </a:solidFill>
                <a:ea typeface="宋体" panose="02010600030101010101" pitchFamily="2" charset="-122"/>
              </a:rPr>
              <a:t>(flag[B]=true)</a:t>
            </a:r>
          </a:p>
          <a:p>
            <a:pPr lvl="1"/>
            <a:r>
              <a:rPr lang="en-US" altLang="zh-CN" sz="2400" b="1">
                <a:solidFill>
                  <a:schemeClr val="tx1"/>
                </a:solidFill>
                <a:ea typeface="宋体" panose="02010600030101010101" pitchFamily="2" charset="-122"/>
              </a:rPr>
              <a:t>read</a:t>
            </a:r>
            <a:r>
              <a:rPr lang="en-US" altLang="zh-CN" sz="2400" b="1" baseline="-25000">
                <a:solidFill>
                  <a:schemeClr val="tx1"/>
                </a:solidFill>
                <a:ea typeface="宋体" panose="02010600030101010101" pitchFamily="2" charset="-122"/>
              </a:rPr>
              <a:t>B</a:t>
            </a:r>
            <a:r>
              <a:rPr lang="en-US" altLang="zh-CN" sz="2400" b="1">
                <a:solidFill>
                  <a:schemeClr val="tx1"/>
                </a:solidFill>
                <a:ea typeface="宋体" panose="02010600030101010101" pitchFamily="2" charset="-122"/>
              </a:rPr>
              <a:t>(flag[A]==false) </a:t>
            </a:r>
            <a:r>
              <a:rPr lang="en-US" altLang="zh-CN" sz="2400" b="1">
                <a:solidFill>
                  <a:srgbClr val="FF0000"/>
                </a:solidFill>
                <a:ea typeface="宋体" panose="02010600030101010101" pitchFamily="2" charset="-122"/>
                <a:sym typeface="Wingdings" panose="05000000000000000000" pitchFamily="2" charset="2"/>
              </a:rPr>
              <a:t></a:t>
            </a:r>
            <a:r>
              <a:rPr lang="en-US" altLang="zh-CN" sz="2400" b="1">
                <a:solidFill>
                  <a:schemeClr val="tx1"/>
                </a:solidFill>
                <a:ea typeface="宋体" panose="02010600030101010101" pitchFamily="2" charset="-122"/>
              </a:rPr>
              <a:t> write</a:t>
            </a:r>
            <a:r>
              <a:rPr lang="en-US" altLang="zh-CN" sz="2400" b="1" baseline="-25000">
                <a:solidFill>
                  <a:schemeClr val="tx1"/>
                </a:solidFill>
                <a:ea typeface="宋体" panose="02010600030101010101" pitchFamily="2" charset="-122"/>
              </a:rPr>
              <a:t>A</a:t>
            </a:r>
            <a:r>
              <a:rPr lang="en-US" altLang="zh-CN" sz="2400" b="1">
                <a:solidFill>
                  <a:schemeClr val="tx1"/>
                </a:solidFill>
                <a:ea typeface="宋体" panose="02010600030101010101" pitchFamily="2" charset="-122"/>
              </a:rPr>
              <a:t>(flag[A]=true)</a:t>
            </a:r>
          </a:p>
          <a:p>
            <a:r>
              <a:rPr lang="en-US" altLang="zh-CN" sz="3600">
                <a:solidFill>
                  <a:schemeClr val="folHlink"/>
                </a:solidFill>
                <a:ea typeface="宋体" panose="02010600030101010101" pitchFamily="2" charset="-122"/>
              </a:rPr>
              <a:t>From the code</a:t>
            </a:r>
          </a:p>
          <a:p>
            <a:pPr lvl="1"/>
            <a:r>
              <a:rPr lang="en-US" altLang="zh-CN" sz="2400" b="1">
                <a:solidFill>
                  <a:schemeClr val="tx1"/>
                </a:solidFill>
                <a:ea typeface="宋体" panose="02010600030101010101" pitchFamily="2" charset="-122"/>
              </a:rPr>
              <a:t>write</a:t>
            </a:r>
            <a:r>
              <a:rPr lang="en-US" altLang="zh-CN" sz="2400" b="1" baseline="-25000">
                <a:solidFill>
                  <a:schemeClr val="tx1"/>
                </a:solidFill>
                <a:ea typeface="宋体" panose="02010600030101010101" pitchFamily="2" charset="-122"/>
              </a:rPr>
              <a:t>A</a:t>
            </a:r>
            <a:r>
              <a:rPr lang="en-US" altLang="zh-CN" sz="2400" b="1">
                <a:solidFill>
                  <a:schemeClr val="tx1"/>
                </a:solidFill>
                <a:ea typeface="宋体" panose="02010600030101010101" pitchFamily="2" charset="-122"/>
              </a:rPr>
              <a:t>(flag[A]=true) </a:t>
            </a:r>
            <a:r>
              <a:rPr lang="en-US" altLang="zh-CN" sz="2400" b="1">
                <a:solidFill>
                  <a:srgbClr val="FF0000"/>
                </a:solidFill>
                <a:ea typeface="宋体" panose="02010600030101010101" pitchFamily="2" charset="-122"/>
                <a:sym typeface="Wingdings" panose="05000000000000000000" pitchFamily="2" charset="2"/>
              </a:rPr>
              <a:t></a:t>
            </a:r>
            <a:r>
              <a:rPr lang="en-US" altLang="zh-CN" sz="2400" b="1">
                <a:solidFill>
                  <a:schemeClr val="tx1"/>
                </a:solidFill>
                <a:ea typeface="宋体" panose="02010600030101010101" pitchFamily="2" charset="-122"/>
              </a:rPr>
              <a:t> read</a:t>
            </a:r>
            <a:r>
              <a:rPr lang="en-US" altLang="zh-CN" sz="2400" b="1" baseline="-25000">
                <a:solidFill>
                  <a:schemeClr val="tx1"/>
                </a:solidFill>
                <a:ea typeface="宋体" panose="02010600030101010101" pitchFamily="2" charset="-122"/>
              </a:rPr>
              <a:t>A</a:t>
            </a:r>
            <a:r>
              <a:rPr lang="en-US" altLang="zh-CN" sz="2400" b="1">
                <a:solidFill>
                  <a:schemeClr val="tx1"/>
                </a:solidFill>
                <a:ea typeface="宋体" panose="02010600030101010101" pitchFamily="2" charset="-122"/>
              </a:rPr>
              <a:t>(flag[B]==false)</a:t>
            </a:r>
          </a:p>
          <a:p>
            <a:pPr lvl="1"/>
            <a:r>
              <a:rPr lang="en-US" altLang="zh-CN" sz="2400" b="1">
                <a:solidFill>
                  <a:schemeClr val="tx1"/>
                </a:solidFill>
                <a:ea typeface="宋体" panose="02010600030101010101" pitchFamily="2" charset="-122"/>
              </a:rPr>
              <a:t>write</a:t>
            </a:r>
            <a:r>
              <a:rPr lang="en-US" altLang="zh-CN" sz="2400" b="1" baseline="-25000">
                <a:solidFill>
                  <a:schemeClr val="tx1"/>
                </a:solidFill>
                <a:ea typeface="宋体" panose="02010600030101010101" pitchFamily="2" charset="-122"/>
              </a:rPr>
              <a:t>B</a:t>
            </a:r>
            <a:r>
              <a:rPr lang="en-US" altLang="zh-CN" sz="2400" b="1">
                <a:solidFill>
                  <a:schemeClr val="tx1"/>
                </a:solidFill>
                <a:ea typeface="宋体" panose="02010600030101010101" pitchFamily="2" charset="-122"/>
              </a:rPr>
              <a:t>(flag[B]=true) </a:t>
            </a:r>
            <a:r>
              <a:rPr lang="en-US" altLang="zh-CN" sz="2400" b="1">
                <a:solidFill>
                  <a:srgbClr val="FF0000"/>
                </a:solidFill>
                <a:ea typeface="宋体" panose="02010600030101010101" pitchFamily="2" charset="-122"/>
                <a:sym typeface="Wingdings" panose="05000000000000000000" pitchFamily="2" charset="2"/>
              </a:rPr>
              <a:t></a:t>
            </a:r>
            <a:r>
              <a:rPr lang="en-US" altLang="zh-CN" sz="2400" b="1">
                <a:solidFill>
                  <a:schemeClr val="tx1"/>
                </a:solidFill>
                <a:ea typeface="宋体" panose="02010600030101010101" pitchFamily="2" charset="-122"/>
              </a:rPr>
              <a:t> read</a:t>
            </a:r>
            <a:r>
              <a:rPr lang="en-US" altLang="zh-CN" sz="2400" b="1" baseline="-25000">
                <a:solidFill>
                  <a:schemeClr val="tx1"/>
                </a:solidFill>
                <a:ea typeface="宋体" panose="02010600030101010101" pitchFamily="2" charset="-122"/>
              </a:rPr>
              <a:t>B</a:t>
            </a:r>
            <a:r>
              <a:rPr lang="en-US" altLang="zh-CN" sz="2400" b="1">
                <a:solidFill>
                  <a:schemeClr val="tx1"/>
                </a:solidFill>
                <a:ea typeface="宋体" panose="02010600030101010101" pitchFamily="2" charset="-122"/>
              </a:rPr>
              <a:t>(flag[A]==false)</a:t>
            </a:r>
          </a:p>
          <a:p>
            <a:pPr lvl="1"/>
            <a:endParaRPr lang="en-US" altLang="zh-CN" sz="3200" baseline="-25000">
              <a:solidFill>
                <a:schemeClr val="tx1"/>
              </a:solidFill>
              <a:ea typeface="宋体" panose="02010600030101010101" pitchFamily="2" charset="-122"/>
            </a:endParaRPr>
          </a:p>
        </p:txBody>
      </p:sp>
      <p:sp>
        <p:nvSpPr>
          <p:cNvPr id="66566" name="Rectangle 3">
            <a:extLst>
              <a:ext uri="{FF2B5EF4-FFF2-40B4-BE49-F238E27FC236}">
                <a16:creationId xmlns:a16="http://schemas.microsoft.com/office/drawing/2014/main" id="{8DE09CBF-CA4E-4C33-8FCA-45D7F2E74801}"/>
              </a:ext>
            </a:extLst>
          </p:cNvPr>
          <p:cNvSpPr>
            <a:spLocks noGrp="1" noChangeArrowheads="1"/>
          </p:cNvSpPr>
          <p:nvPr>
            <p:ph type="title"/>
          </p:nvPr>
        </p:nvSpPr>
        <p:spPr/>
        <p:txBody>
          <a:bodyPr/>
          <a:lstStyle/>
          <a:p>
            <a:r>
              <a:rPr lang="en-US" altLang="zh-CN" sz="4000">
                <a:ea typeface="宋体" panose="02010600030101010101" pitchFamily="2" charset="-122"/>
              </a:rPr>
              <a:t>Combining</a:t>
            </a:r>
          </a:p>
        </p:txBody>
      </p:sp>
      <p:sp>
        <p:nvSpPr>
          <p:cNvPr id="66567" name="Freeform 4">
            <a:extLst>
              <a:ext uri="{FF2B5EF4-FFF2-40B4-BE49-F238E27FC236}">
                <a16:creationId xmlns:a16="http://schemas.microsoft.com/office/drawing/2014/main" id="{01A64F2D-9E2D-4A28-A090-F0A796180B43}"/>
              </a:ext>
            </a:extLst>
          </p:cNvPr>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568" name="Freeform 5">
            <a:extLst>
              <a:ext uri="{FF2B5EF4-FFF2-40B4-BE49-F238E27FC236}">
                <a16:creationId xmlns:a16="http://schemas.microsoft.com/office/drawing/2014/main" id="{0FA960A6-57E4-4C75-A39E-B866FD9F1C17}"/>
              </a:ext>
            </a:extLst>
          </p:cNvPr>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569" name="Freeform 6">
            <a:extLst>
              <a:ext uri="{FF2B5EF4-FFF2-40B4-BE49-F238E27FC236}">
                <a16:creationId xmlns:a16="http://schemas.microsoft.com/office/drawing/2014/main" id="{7322C1C6-8441-4694-895F-64314C43191F}"/>
              </a:ext>
            </a:extLst>
          </p:cNvPr>
          <p:cNvSpPr>
            <a:spLocks/>
          </p:cNvSpPr>
          <p:nvPr/>
        </p:nvSpPr>
        <p:spPr bwMode="auto">
          <a:xfrm>
            <a:off x="1800225" y="3429000"/>
            <a:ext cx="3900488" cy="838200"/>
          </a:xfrm>
          <a:custGeom>
            <a:avLst/>
            <a:gdLst>
              <a:gd name="T0" fmla="*/ 2147483647 w 2457"/>
              <a:gd name="T1" fmla="*/ 0 h 528"/>
              <a:gd name="T2" fmla="*/ 2147483647 w 2457"/>
              <a:gd name="T3" fmla="*/ 2147483647 h 528"/>
              <a:gd name="T4" fmla="*/ 2147483647 w 2457"/>
              <a:gd name="T5" fmla="*/ 2147483647 h 528"/>
              <a:gd name="T6" fmla="*/ 2147483647 w 2457"/>
              <a:gd name="T7" fmla="*/ 2147483647 h 528"/>
              <a:gd name="T8" fmla="*/ 0 60000 65536"/>
              <a:gd name="T9" fmla="*/ 0 60000 65536"/>
              <a:gd name="T10" fmla="*/ 0 60000 65536"/>
              <a:gd name="T11" fmla="*/ 0 60000 65536"/>
              <a:gd name="T12" fmla="*/ 0 w 2457"/>
              <a:gd name="T13" fmla="*/ 0 h 528"/>
              <a:gd name="T14" fmla="*/ 2457 w 2457"/>
              <a:gd name="T15" fmla="*/ 528 h 528"/>
            </a:gdLst>
            <a:ahLst/>
            <a:cxnLst>
              <a:cxn ang="T8">
                <a:pos x="T0" y="T1"/>
              </a:cxn>
              <a:cxn ang="T9">
                <a:pos x="T2" y="T3"/>
              </a:cxn>
              <a:cxn ang="T10">
                <a:pos x="T4" y="T5"/>
              </a:cxn>
              <a:cxn ang="T11">
                <a:pos x="T6" y="T7"/>
              </a:cxn>
            </a:cxnLst>
            <a:rect l="T12" t="T13" r="T14" b="T15"/>
            <a:pathLst>
              <a:path w="2457" h="528">
                <a:moveTo>
                  <a:pt x="2418" y="0"/>
                </a:moveTo>
                <a:cubicBezTo>
                  <a:pt x="2367" y="43"/>
                  <a:pt x="2457" y="213"/>
                  <a:pt x="2111" y="259"/>
                </a:cubicBezTo>
                <a:cubicBezTo>
                  <a:pt x="1765" y="305"/>
                  <a:pt x="688" y="233"/>
                  <a:pt x="344" y="278"/>
                </a:cubicBezTo>
                <a:cubicBezTo>
                  <a:pt x="0" y="323"/>
                  <a:pt x="109" y="476"/>
                  <a:pt x="47" y="528"/>
                </a:cubicBezTo>
              </a:path>
            </a:pathLst>
          </a:custGeom>
          <a:noFill/>
          <a:ln w="7620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570" name="Freeform 7">
            <a:extLst>
              <a:ext uri="{FF2B5EF4-FFF2-40B4-BE49-F238E27FC236}">
                <a16:creationId xmlns:a16="http://schemas.microsoft.com/office/drawing/2014/main" id="{D4578CC2-8209-4FAC-A71F-77799CDA1AF0}"/>
              </a:ext>
            </a:extLst>
          </p:cNvPr>
          <p:cNvSpPr>
            <a:spLocks/>
          </p:cNvSpPr>
          <p:nvPr/>
        </p:nvSpPr>
        <p:spPr bwMode="auto">
          <a:xfrm>
            <a:off x="1935163" y="2130425"/>
            <a:ext cx="4865687" cy="2030413"/>
          </a:xfrm>
          <a:custGeom>
            <a:avLst/>
            <a:gdLst>
              <a:gd name="T0" fmla="*/ 2147483647 w 3065"/>
              <a:gd name="T1" fmla="*/ 2147483647 h 1279"/>
              <a:gd name="T2" fmla="*/ 2147483647 w 3065"/>
              <a:gd name="T3" fmla="*/ 2147483647 h 1279"/>
              <a:gd name="T4" fmla="*/ 2147483647 w 3065"/>
              <a:gd name="T5" fmla="*/ 2147483647 h 1279"/>
              <a:gd name="T6" fmla="*/ 0 w 3065"/>
              <a:gd name="T7" fmla="*/ 2147483647 h 1279"/>
              <a:gd name="T8" fmla="*/ 0 60000 65536"/>
              <a:gd name="T9" fmla="*/ 0 60000 65536"/>
              <a:gd name="T10" fmla="*/ 0 60000 65536"/>
              <a:gd name="T11" fmla="*/ 0 60000 65536"/>
              <a:gd name="T12" fmla="*/ 0 w 3065"/>
              <a:gd name="T13" fmla="*/ 0 h 1279"/>
              <a:gd name="T14" fmla="*/ 3065 w 3065"/>
              <a:gd name="T15" fmla="*/ 1279 h 1279"/>
            </a:gdLst>
            <a:ahLst/>
            <a:cxnLst>
              <a:cxn ang="T8">
                <a:pos x="T0" y="T1"/>
              </a:cxn>
              <a:cxn ang="T9">
                <a:pos x="T2" y="T3"/>
              </a:cxn>
              <a:cxn ang="T10">
                <a:pos x="T4" y="T5"/>
              </a:cxn>
              <a:cxn ang="T11">
                <a:pos x="T6" y="T7"/>
              </a:cxn>
            </a:cxnLst>
            <a:rect l="T12" t="T13" r="T14" b="T15"/>
            <a:pathLst>
              <a:path w="3065" h="1279">
                <a:moveTo>
                  <a:pt x="2899" y="1279"/>
                </a:moveTo>
                <a:cubicBezTo>
                  <a:pt x="2859" y="1098"/>
                  <a:pt x="3065" y="388"/>
                  <a:pt x="2659" y="194"/>
                </a:cubicBezTo>
                <a:cubicBezTo>
                  <a:pt x="2253" y="0"/>
                  <a:pt x="904" y="90"/>
                  <a:pt x="461" y="117"/>
                </a:cubicBezTo>
                <a:cubicBezTo>
                  <a:pt x="18" y="144"/>
                  <a:pt x="96" y="307"/>
                  <a:pt x="0" y="357"/>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3">
            <a:extLst>
              <a:ext uri="{FF2B5EF4-FFF2-40B4-BE49-F238E27FC236}">
                <a16:creationId xmlns:a16="http://schemas.microsoft.com/office/drawing/2014/main" id="{C754E308-00B9-4456-98D4-51E5FC4E7E2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67587" name="Slide Number Placeholder 4">
            <a:extLst>
              <a:ext uri="{FF2B5EF4-FFF2-40B4-BE49-F238E27FC236}">
                <a16:creationId xmlns:a16="http://schemas.microsoft.com/office/drawing/2014/main" id="{50107DEE-46A3-4710-B2C8-EFF65E6FF2C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D52E71D1-CAB0-469D-AE3D-03AE50F114CF}" type="slidenum">
              <a:rPr lang="ar-SA" altLang="zh-CN" sz="1400" b="0">
                <a:solidFill>
                  <a:schemeClr val="tx1"/>
                </a:solidFill>
                <a:latin typeface="Arial" panose="020B0604020202020204" pitchFamily="34" charset="0"/>
              </a:rPr>
              <a:pPr/>
              <a:t>57</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67588" name="Picture 12" descr="magic">
            <a:extLst>
              <a:ext uri="{FF2B5EF4-FFF2-40B4-BE49-F238E27FC236}">
                <a16:creationId xmlns:a16="http://schemas.microsoft.com/office/drawing/2014/main" id="{BB733ACE-983E-40A8-AABC-58ABC3C30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Rectangle 2">
            <a:extLst>
              <a:ext uri="{FF2B5EF4-FFF2-40B4-BE49-F238E27FC236}">
                <a16:creationId xmlns:a16="http://schemas.microsoft.com/office/drawing/2014/main" id="{418EC878-5872-4A8D-AE40-087E51C0DDC4}"/>
              </a:ext>
            </a:extLst>
          </p:cNvPr>
          <p:cNvSpPr>
            <a:spLocks noGrp="1" noChangeArrowheads="1"/>
          </p:cNvSpPr>
          <p:nvPr>
            <p:ph type="body" idx="1"/>
          </p:nvPr>
        </p:nvSpPr>
        <p:spPr/>
        <p:txBody>
          <a:bodyPr/>
          <a:lstStyle/>
          <a:p>
            <a:r>
              <a:rPr lang="en-US" altLang="zh-CN" sz="3600">
                <a:solidFill>
                  <a:schemeClr val="folHlink"/>
                </a:solidFill>
                <a:ea typeface="宋体" panose="02010600030101010101" pitchFamily="2" charset="-122"/>
              </a:rPr>
              <a:t>Assumptions:</a:t>
            </a:r>
            <a:endParaRPr lang="en-US" altLang="zh-CN" sz="2800" baseline="-25000">
              <a:solidFill>
                <a:schemeClr val="folHlink"/>
              </a:solidFill>
              <a:ea typeface="宋体" panose="02010600030101010101" pitchFamily="2" charset="-122"/>
            </a:endParaRPr>
          </a:p>
          <a:p>
            <a:pPr lvl="1"/>
            <a:r>
              <a:rPr lang="en-US" altLang="zh-CN" sz="2400" b="1">
                <a:solidFill>
                  <a:schemeClr val="tx1"/>
                </a:solidFill>
                <a:ea typeface="宋体" panose="02010600030101010101" pitchFamily="2" charset="-122"/>
              </a:rPr>
              <a:t>read</a:t>
            </a:r>
            <a:r>
              <a:rPr lang="en-US" altLang="zh-CN" sz="2400" b="1" baseline="-25000">
                <a:solidFill>
                  <a:schemeClr val="tx1"/>
                </a:solidFill>
                <a:ea typeface="宋体" panose="02010600030101010101" pitchFamily="2" charset="-122"/>
              </a:rPr>
              <a:t>A</a:t>
            </a:r>
            <a:r>
              <a:rPr lang="en-US" altLang="zh-CN" sz="2400" b="1">
                <a:solidFill>
                  <a:schemeClr val="tx1"/>
                </a:solidFill>
                <a:ea typeface="宋体" panose="02010600030101010101" pitchFamily="2" charset="-122"/>
              </a:rPr>
              <a:t>(flag[B]==false) </a:t>
            </a:r>
            <a:r>
              <a:rPr lang="en-US" altLang="zh-CN" sz="2400" b="1">
                <a:solidFill>
                  <a:srgbClr val="FF0000"/>
                </a:solidFill>
                <a:ea typeface="宋体" panose="02010600030101010101" pitchFamily="2" charset="-122"/>
                <a:sym typeface="Wingdings" panose="05000000000000000000" pitchFamily="2" charset="2"/>
              </a:rPr>
              <a:t></a:t>
            </a:r>
            <a:r>
              <a:rPr lang="en-US" altLang="zh-CN" sz="2400" b="1">
                <a:solidFill>
                  <a:schemeClr val="tx1"/>
                </a:solidFill>
                <a:ea typeface="宋体" panose="02010600030101010101" pitchFamily="2" charset="-122"/>
              </a:rPr>
              <a:t> write</a:t>
            </a:r>
            <a:r>
              <a:rPr lang="en-US" altLang="zh-CN" sz="2400" b="1" baseline="-25000">
                <a:solidFill>
                  <a:schemeClr val="tx1"/>
                </a:solidFill>
                <a:ea typeface="宋体" panose="02010600030101010101" pitchFamily="2" charset="-122"/>
              </a:rPr>
              <a:t>B</a:t>
            </a:r>
            <a:r>
              <a:rPr lang="en-US" altLang="zh-CN" sz="2400" b="1">
                <a:solidFill>
                  <a:schemeClr val="tx1"/>
                </a:solidFill>
                <a:ea typeface="宋体" panose="02010600030101010101" pitchFamily="2" charset="-122"/>
              </a:rPr>
              <a:t>(flag[B]=true)</a:t>
            </a:r>
          </a:p>
          <a:p>
            <a:pPr lvl="1"/>
            <a:r>
              <a:rPr lang="en-US" altLang="zh-CN" sz="2400" b="1">
                <a:solidFill>
                  <a:schemeClr val="tx1"/>
                </a:solidFill>
                <a:ea typeface="宋体" panose="02010600030101010101" pitchFamily="2" charset="-122"/>
              </a:rPr>
              <a:t>read</a:t>
            </a:r>
            <a:r>
              <a:rPr lang="en-US" altLang="zh-CN" sz="2400" b="1" baseline="-25000">
                <a:solidFill>
                  <a:schemeClr val="tx1"/>
                </a:solidFill>
                <a:ea typeface="宋体" panose="02010600030101010101" pitchFamily="2" charset="-122"/>
              </a:rPr>
              <a:t>B</a:t>
            </a:r>
            <a:r>
              <a:rPr lang="en-US" altLang="zh-CN" sz="2400" b="1">
                <a:solidFill>
                  <a:schemeClr val="tx1"/>
                </a:solidFill>
                <a:ea typeface="宋体" panose="02010600030101010101" pitchFamily="2" charset="-122"/>
              </a:rPr>
              <a:t>(flag[A]==false) </a:t>
            </a:r>
            <a:r>
              <a:rPr lang="en-US" altLang="zh-CN" sz="2400" b="1">
                <a:solidFill>
                  <a:srgbClr val="FF0000"/>
                </a:solidFill>
                <a:ea typeface="宋体" panose="02010600030101010101" pitchFamily="2" charset="-122"/>
                <a:sym typeface="Wingdings" panose="05000000000000000000" pitchFamily="2" charset="2"/>
              </a:rPr>
              <a:t></a:t>
            </a:r>
            <a:r>
              <a:rPr lang="en-US" altLang="zh-CN" sz="2400" b="1">
                <a:solidFill>
                  <a:schemeClr val="tx1"/>
                </a:solidFill>
                <a:ea typeface="宋体" panose="02010600030101010101" pitchFamily="2" charset="-122"/>
              </a:rPr>
              <a:t> write</a:t>
            </a:r>
            <a:r>
              <a:rPr lang="en-US" altLang="zh-CN" sz="2400" b="1" baseline="-25000">
                <a:solidFill>
                  <a:schemeClr val="tx1"/>
                </a:solidFill>
                <a:ea typeface="宋体" panose="02010600030101010101" pitchFamily="2" charset="-122"/>
              </a:rPr>
              <a:t>A</a:t>
            </a:r>
            <a:r>
              <a:rPr lang="en-US" altLang="zh-CN" sz="2400" b="1">
                <a:solidFill>
                  <a:schemeClr val="tx1"/>
                </a:solidFill>
                <a:ea typeface="宋体" panose="02010600030101010101" pitchFamily="2" charset="-122"/>
              </a:rPr>
              <a:t>(flag[A]=true)</a:t>
            </a:r>
          </a:p>
          <a:p>
            <a:r>
              <a:rPr lang="en-US" altLang="zh-CN" sz="3600">
                <a:solidFill>
                  <a:schemeClr val="folHlink"/>
                </a:solidFill>
                <a:ea typeface="宋体" panose="02010600030101010101" pitchFamily="2" charset="-122"/>
              </a:rPr>
              <a:t>From the code</a:t>
            </a:r>
          </a:p>
          <a:p>
            <a:pPr lvl="1"/>
            <a:r>
              <a:rPr lang="en-US" altLang="zh-CN" sz="2400" b="1">
                <a:solidFill>
                  <a:schemeClr val="tx1"/>
                </a:solidFill>
                <a:ea typeface="宋体" panose="02010600030101010101" pitchFamily="2" charset="-122"/>
              </a:rPr>
              <a:t>write</a:t>
            </a:r>
            <a:r>
              <a:rPr lang="en-US" altLang="zh-CN" sz="2400" b="1" baseline="-25000">
                <a:solidFill>
                  <a:schemeClr val="tx1"/>
                </a:solidFill>
                <a:ea typeface="宋体" panose="02010600030101010101" pitchFamily="2" charset="-122"/>
              </a:rPr>
              <a:t>A</a:t>
            </a:r>
            <a:r>
              <a:rPr lang="en-US" altLang="zh-CN" sz="2400" b="1">
                <a:solidFill>
                  <a:schemeClr val="tx1"/>
                </a:solidFill>
                <a:ea typeface="宋体" panose="02010600030101010101" pitchFamily="2" charset="-122"/>
              </a:rPr>
              <a:t>(flag[A]=true) </a:t>
            </a:r>
            <a:r>
              <a:rPr lang="en-US" altLang="zh-CN" sz="2400" b="1">
                <a:solidFill>
                  <a:srgbClr val="FF0000"/>
                </a:solidFill>
                <a:ea typeface="宋体" panose="02010600030101010101" pitchFamily="2" charset="-122"/>
                <a:sym typeface="Wingdings" panose="05000000000000000000" pitchFamily="2" charset="2"/>
              </a:rPr>
              <a:t></a:t>
            </a:r>
            <a:r>
              <a:rPr lang="en-US" altLang="zh-CN" sz="2400" b="1">
                <a:solidFill>
                  <a:schemeClr val="tx1"/>
                </a:solidFill>
                <a:ea typeface="宋体" panose="02010600030101010101" pitchFamily="2" charset="-122"/>
              </a:rPr>
              <a:t> read</a:t>
            </a:r>
            <a:r>
              <a:rPr lang="en-US" altLang="zh-CN" sz="2400" b="1" baseline="-25000">
                <a:solidFill>
                  <a:schemeClr val="tx1"/>
                </a:solidFill>
                <a:ea typeface="宋体" panose="02010600030101010101" pitchFamily="2" charset="-122"/>
              </a:rPr>
              <a:t>A</a:t>
            </a:r>
            <a:r>
              <a:rPr lang="en-US" altLang="zh-CN" sz="2400" b="1">
                <a:solidFill>
                  <a:schemeClr val="tx1"/>
                </a:solidFill>
                <a:ea typeface="宋体" panose="02010600030101010101" pitchFamily="2" charset="-122"/>
              </a:rPr>
              <a:t>(flag[B]==false)</a:t>
            </a:r>
          </a:p>
          <a:p>
            <a:pPr lvl="1"/>
            <a:r>
              <a:rPr lang="en-US" altLang="zh-CN" sz="2400" b="1">
                <a:solidFill>
                  <a:schemeClr val="tx1"/>
                </a:solidFill>
                <a:ea typeface="宋体" panose="02010600030101010101" pitchFamily="2" charset="-122"/>
              </a:rPr>
              <a:t>write</a:t>
            </a:r>
            <a:r>
              <a:rPr lang="en-US" altLang="zh-CN" sz="2400" b="1" baseline="-25000">
                <a:solidFill>
                  <a:schemeClr val="tx1"/>
                </a:solidFill>
                <a:ea typeface="宋体" panose="02010600030101010101" pitchFamily="2" charset="-122"/>
              </a:rPr>
              <a:t>B</a:t>
            </a:r>
            <a:r>
              <a:rPr lang="en-US" altLang="zh-CN" sz="2400" b="1">
                <a:solidFill>
                  <a:schemeClr val="tx1"/>
                </a:solidFill>
                <a:ea typeface="宋体" panose="02010600030101010101" pitchFamily="2" charset="-122"/>
              </a:rPr>
              <a:t>(flag[B]=true) </a:t>
            </a:r>
            <a:r>
              <a:rPr lang="en-US" altLang="zh-CN" sz="2400" b="1">
                <a:solidFill>
                  <a:srgbClr val="FF0000"/>
                </a:solidFill>
                <a:ea typeface="宋体" panose="02010600030101010101" pitchFamily="2" charset="-122"/>
                <a:sym typeface="Wingdings" panose="05000000000000000000" pitchFamily="2" charset="2"/>
              </a:rPr>
              <a:t></a:t>
            </a:r>
            <a:r>
              <a:rPr lang="en-US" altLang="zh-CN" sz="2400" b="1">
                <a:solidFill>
                  <a:schemeClr val="tx1"/>
                </a:solidFill>
                <a:ea typeface="宋体" panose="02010600030101010101" pitchFamily="2" charset="-122"/>
              </a:rPr>
              <a:t> read</a:t>
            </a:r>
            <a:r>
              <a:rPr lang="en-US" altLang="zh-CN" sz="2400" b="1" baseline="-25000">
                <a:solidFill>
                  <a:schemeClr val="tx1"/>
                </a:solidFill>
                <a:ea typeface="宋体" panose="02010600030101010101" pitchFamily="2" charset="-122"/>
              </a:rPr>
              <a:t>B</a:t>
            </a:r>
            <a:r>
              <a:rPr lang="en-US" altLang="zh-CN" sz="2400" b="1">
                <a:solidFill>
                  <a:schemeClr val="tx1"/>
                </a:solidFill>
                <a:ea typeface="宋体" panose="02010600030101010101" pitchFamily="2" charset="-122"/>
              </a:rPr>
              <a:t>(flag[A]==false)</a:t>
            </a:r>
          </a:p>
          <a:p>
            <a:pPr lvl="1"/>
            <a:endParaRPr lang="en-US" altLang="zh-CN" sz="3200" baseline="-25000">
              <a:solidFill>
                <a:schemeClr val="tx1"/>
              </a:solidFill>
              <a:ea typeface="宋体" panose="02010600030101010101" pitchFamily="2" charset="-122"/>
            </a:endParaRPr>
          </a:p>
        </p:txBody>
      </p:sp>
      <p:sp>
        <p:nvSpPr>
          <p:cNvPr id="67590" name="Rectangle 3">
            <a:extLst>
              <a:ext uri="{FF2B5EF4-FFF2-40B4-BE49-F238E27FC236}">
                <a16:creationId xmlns:a16="http://schemas.microsoft.com/office/drawing/2014/main" id="{1558591B-E842-4C9C-BC7E-3BB642C40CC0}"/>
              </a:ext>
            </a:extLst>
          </p:cNvPr>
          <p:cNvSpPr>
            <a:spLocks noGrp="1" noChangeArrowheads="1"/>
          </p:cNvSpPr>
          <p:nvPr>
            <p:ph type="title"/>
          </p:nvPr>
        </p:nvSpPr>
        <p:spPr/>
        <p:txBody>
          <a:bodyPr/>
          <a:lstStyle/>
          <a:p>
            <a:r>
              <a:rPr lang="en-US" altLang="zh-CN" sz="4000">
                <a:ea typeface="宋体" panose="02010600030101010101" pitchFamily="2" charset="-122"/>
              </a:rPr>
              <a:t>Combining</a:t>
            </a:r>
          </a:p>
        </p:txBody>
      </p:sp>
      <p:sp>
        <p:nvSpPr>
          <p:cNvPr id="67591" name="Freeform 4">
            <a:extLst>
              <a:ext uri="{FF2B5EF4-FFF2-40B4-BE49-F238E27FC236}">
                <a16:creationId xmlns:a16="http://schemas.microsoft.com/office/drawing/2014/main" id="{4171450A-4438-4642-B9DB-7A47133DBCD1}"/>
              </a:ext>
            </a:extLst>
          </p:cNvPr>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592" name="Freeform 5">
            <a:extLst>
              <a:ext uri="{FF2B5EF4-FFF2-40B4-BE49-F238E27FC236}">
                <a16:creationId xmlns:a16="http://schemas.microsoft.com/office/drawing/2014/main" id="{429500F5-9E3B-432F-964E-D322A921A01D}"/>
              </a:ext>
            </a:extLst>
          </p:cNvPr>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593" name="Freeform 6">
            <a:extLst>
              <a:ext uri="{FF2B5EF4-FFF2-40B4-BE49-F238E27FC236}">
                <a16:creationId xmlns:a16="http://schemas.microsoft.com/office/drawing/2014/main" id="{5180E86E-5204-4239-96B6-47239CB1BCE0}"/>
              </a:ext>
            </a:extLst>
          </p:cNvPr>
          <p:cNvSpPr>
            <a:spLocks/>
          </p:cNvSpPr>
          <p:nvPr/>
        </p:nvSpPr>
        <p:spPr bwMode="auto">
          <a:xfrm>
            <a:off x="1800225" y="3429000"/>
            <a:ext cx="3900488" cy="838200"/>
          </a:xfrm>
          <a:custGeom>
            <a:avLst/>
            <a:gdLst>
              <a:gd name="T0" fmla="*/ 2147483647 w 2457"/>
              <a:gd name="T1" fmla="*/ 0 h 528"/>
              <a:gd name="T2" fmla="*/ 2147483647 w 2457"/>
              <a:gd name="T3" fmla="*/ 2147483647 h 528"/>
              <a:gd name="T4" fmla="*/ 2147483647 w 2457"/>
              <a:gd name="T5" fmla="*/ 2147483647 h 528"/>
              <a:gd name="T6" fmla="*/ 2147483647 w 2457"/>
              <a:gd name="T7" fmla="*/ 2147483647 h 528"/>
              <a:gd name="T8" fmla="*/ 0 60000 65536"/>
              <a:gd name="T9" fmla="*/ 0 60000 65536"/>
              <a:gd name="T10" fmla="*/ 0 60000 65536"/>
              <a:gd name="T11" fmla="*/ 0 60000 65536"/>
              <a:gd name="T12" fmla="*/ 0 w 2457"/>
              <a:gd name="T13" fmla="*/ 0 h 528"/>
              <a:gd name="T14" fmla="*/ 2457 w 2457"/>
              <a:gd name="T15" fmla="*/ 528 h 528"/>
            </a:gdLst>
            <a:ahLst/>
            <a:cxnLst>
              <a:cxn ang="T8">
                <a:pos x="T0" y="T1"/>
              </a:cxn>
              <a:cxn ang="T9">
                <a:pos x="T2" y="T3"/>
              </a:cxn>
              <a:cxn ang="T10">
                <a:pos x="T4" y="T5"/>
              </a:cxn>
              <a:cxn ang="T11">
                <a:pos x="T6" y="T7"/>
              </a:cxn>
            </a:cxnLst>
            <a:rect l="T12" t="T13" r="T14" b="T15"/>
            <a:pathLst>
              <a:path w="2457" h="528">
                <a:moveTo>
                  <a:pt x="2418" y="0"/>
                </a:moveTo>
                <a:cubicBezTo>
                  <a:pt x="2367" y="43"/>
                  <a:pt x="2457" y="213"/>
                  <a:pt x="2111" y="259"/>
                </a:cubicBezTo>
                <a:cubicBezTo>
                  <a:pt x="1765" y="305"/>
                  <a:pt x="688" y="233"/>
                  <a:pt x="344" y="278"/>
                </a:cubicBezTo>
                <a:cubicBezTo>
                  <a:pt x="0" y="323"/>
                  <a:pt x="109" y="476"/>
                  <a:pt x="47" y="52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594" name="Freeform 7">
            <a:extLst>
              <a:ext uri="{FF2B5EF4-FFF2-40B4-BE49-F238E27FC236}">
                <a16:creationId xmlns:a16="http://schemas.microsoft.com/office/drawing/2014/main" id="{1CA10EFB-0405-418A-86DC-4141DAE7FE3A}"/>
              </a:ext>
            </a:extLst>
          </p:cNvPr>
          <p:cNvSpPr>
            <a:spLocks/>
          </p:cNvSpPr>
          <p:nvPr/>
        </p:nvSpPr>
        <p:spPr bwMode="auto">
          <a:xfrm>
            <a:off x="1935163" y="2130425"/>
            <a:ext cx="4865687" cy="2030413"/>
          </a:xfrm>
          <a:custGeom>
            <a:avLst/>
            <a:gdLst>
              <a:gd name="T0" fmla="*/ 2147483647 w 3065"/>
              <a:gd name="T1" fmla="*/ 2147483647 h 1279"/>
              <a:gd name="T2" fmla="*/ 2147483647 w 3065"/>
              <a:gd name="T3" fmla="*/ 2147483647 h 1279"/>
              <a:gd name="T4" fmla="*/ 2147483647 w 3065"/>
              <a:gd name="T5" fmla="*/ 2147483647 h 1279"/>
              <a:gd name="T6" fmla="*/ 0 w 3065"/>
              <a:gd name="T7" fmla="*/ 2147483647 h 1279"/>
              <a:gd name="T8" fmla="*/ 0 60000 65536"/>
              <a:gd name="T9" fmla="*/ 0 60000 65536"/>
              <a:gd name="T10" fmla="*/ 0 60000 65536"/>
              <a:gd name="T11" fmla="*/ 0 60000 65536"/>
              <a:gd name="T12" fmla="*/ 0 w 3065"/>
              <a:gd name="T13" fmla="*/ 0 h 1279"/>
              <a:gd name="T14" fmla="*/ 3065 w 3065"/>
              <a:gd name="T15" fmla="*/ 1279 h 1279"/>
            </a:gdLst>
            <a:ahLst/>
            <a:cxnLst>
              <a:cxn ang="T8">
                <a:pos x="T0" y="T1"/>
              </a:cxn>
              <a:cxn ang="T9">
                <a:pos x="T2" y="T3"/>
              </a:cxn>
              <a:cxn ang="T10">
                <a:pos x="T4" y="T5"/>
              </a:cxn>
              <a:cxn ang="T11">
                <a:pos x="T6" y="T7"/>
              </a:cxn>
            </a:cxnLst>
            <a:rect l="T12" t="T13" r="T14" b="T15"/>
            <a:pathLst>
              <a:path w="3065" h="1279">
                <a:moveTo>
                  <a:pt x="2899" y="1279"/>
                </a:moveTo>
                <a:cubicBezTo>
                  <a:pt x="2859" y="1098"/>
                  <a:pt x="3065" y="388"/>
                  <a:pt x="2659" y="194"/>
                </a:cubicBezTo>
                <a:cubicBezTo>
                  <a:pt x="2253" y="0"/>
                  <a:pt x="904" y="90"/>
                  <a:pt x="461" y="117"/>
                </a:cubicBezTo>
                <a:cubicBezTo>
                  <a:pt x="18" y="144"/>
                  <a:pt x="96" y="307"/>
                  <a:pt x="0" y="357"/>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595" name="Freeform 8">
            <a:extLst>
              <a:ext uri="{FF2B5EF4-FFF2-40B4-BE49-F238E27FC236}">
                <a16:creationId xmlns:a16="http://schemas.microsoft.com/office/drawing/2014/main" id="{4717D8B4-E677-4EE3-9D61-DABFE8008006}"/>
              </a:ext>
            </a:extLst>
          </p:cNvPr>
          <p:cNvSpPr>
            <a:spLocks/>
          </p:cNvSpPr>
          <p:nvPr/>
        </p:nvSpPr>
        <p:spPr bwMode="auto">
          <a:xfrm>
            <a:off x="1843088" y="2697163"/>
            <a:ext cx="4525962" cy="473075"/>
          </a:xfrm>
          <a:custGeom>
            <a:avLst/>
            <a:gdLst>
              <a:gd name="T0" fmla="*/ 2147483647 w 2851"/>
              <a:gd name="T1" fmla="*/ 0 h 298"/>
              <a:gd name="T2" fmla="*/ 2147483647 w 2851"/>
              <a:gd name="T3" fmla="*/ 2147483647 h 298"/>
              <a:gd name="T4" fmla="*/ 2147483647 w 2851"/>
              <a:gd name="T5" fmla="*/ 2147483647 h 298"/>
              <a:gd name="T6" fmla="*/ 2147483647 w 2851"/>
              <a:gd name="T7" fmla="*/ 2147483647 h 298"/>
              <a:gd name="T8" fmla="*/ 0 60000 65536"/>
              <a:gd name="T9" fmla="*/ 0 60000 65536"/>
              <a:gd name="T10" fmla="*/ 0 60000 65536"/>
              <a:gd name="T11" fmla="*/ 0 60000 65536"/>
              <a:gd name="T12" fmla="*/ 0 w 2851"/>
              <a:gd name="T13" fmla="*/ 0 h 298"/>
              <a:gd name="T14" fmla="*/ 2851 w 2851"/>
              <a:gd name="T15" fmla="*/ 298 h 298"/>
            </a:gdLst>
            <a:ahLst/>
            <a:cxnLst>
              <a:cxn ang="T8">
                <a:pos x="T0" y="T1"/>
              </a:cxn>
              <a:cxn ang="T9">
                <a:pos x="T2" y="T3"/>
              </a:cxn>
              <a:cxn ang="T10">
                <a:pos x="T4" y="T5"/>
              </a:cxn>
              <a:cxn ang="T11">
                <a:pos x="T6" y="T7"/>
              </a:cxn>
            </a:cxnLst>
            <a:rect l="T12" t="T13" r="T14" b="T15"/>
            <a:pathLst>
              <a:path w="2851" h="298">
                <a:moveTo>
                  <a:pt x="87" y="0"/>
                </a:moveTo>
                <a:cubicBezTo>
                  <a:pt x="138" y="22"/>
                  <a:pt x="0" y="121"/>
                  <a:pt x="394" y="135"/>
                </a:cubicBezTo>
                <a:cubicBezTo>
                  <a:pt x="788" y="149"/>
                  <a:pt x="2047" y="60"/>
                  <a:pt x="2449" y="87"/>
                </a:cubicBezTo>
                <a:cubicBezTo>
                  <a:pt x="2851" y="114"/>
                  <a:pt x="2730" y="254"/>
                  <a:pt x="2804" y="29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596" name="Freeform 9">
            <a:extLst>
              <a:ext uri="{FF2B5EF4-FFF2-40B4-BE49-F238E27FC236}">
                <a16:creationId xmlns:a16="http://schemas.microsoft.com/office/drawing/2014/main" id="{83895D06-416B-4864-934A-5EA9FD25E90D}"/>
              </a:ext>
            </a:extLst>
          </p:cNvPr>
          <p:cNvSpPr>
            <a:spLocks/>
          </p:cNvSpPr>
          <p:nvPr/>
        </p:nvSpPr>
        <p:spPr bwMode="auto">
          <a:xfrm>
            <a:off x="2103438" y="4602163"/>
            <a:ext cx="3322637" cy="473075"/>
          </a:xfrm>
          <a:custGeom>
            <a:avLst/>
            <a:gdLst>
              <a:gd name="T0" fmla="*/ 0 w 2093"/>
              <a:gd name="T1" fmla="*/ 0 h 298"/>
              <a:gd name="T2" fmla="*/ 2147483647 w 2093"/>
              <a:gd name="T3" fmla="*/ 2147483647 h 298"/>
              <a:gd name="T4" fmla="*/ 2147483647 w 2093"/>
              <a:gd name="T5" fmla="*/ 2147483647 h 298"/>
              <a:gd name="T6" fmla="*/ 2147483647 w 2093"/>
              <a:gd name="T7" fmla="*/ 2147483647 h 298"/>
              <a:gd name="T8" fmla="*/ 0 60000 65536"/>
              <a:gd name="T9" fmla="*/ 0 60000 65536"/>
              <a:gd name="T10" fmla="*/ 0 60000 65536"/>
              <a:gd name="T11" fmla="*/ 0 60000 65536"/>
              <a:gd name="T12" fmla="*/ 0 w 2093"/>
              <a:gd name="T13" fmla="*/ 0 h 298"/>
              <a:gd name="T14" fmla="*/ 2093 w 2093"/>
              <a:gd name="T15" fmla="*/ 298 h 298"/>
            </a:gdLst>
            <a:ahLst/>
            <a:cxnLst>
              <a:cxn ang="T8">
                <a:pos x="T0" y="T1"/>
              </a:cxn>
              <a:cxn ang="T9">
                <a:pos x="T2" y="T3"/>
              </a:cxn>
              <a:cxn ang="T10">
                <a:pos x="T4" y="T5"/>
              </a:cxn>
              <a:cxn ang="T11">
                <a:pos x="T6" y="T7"/>
              </a:cxn>
            </a:cxnLst>
            <a:rect l="T12" t="T13" r="T14" b="T15"/>
            <a:pathLst>
              <a:path w="2093" h="298">
                <a:moveTo>
                  <a:pt x="0" y="0"/>
                </a:moveTo>
                <a:cubicBezTo>
                  <a:pt x="24" y="64"/>
                  <a:pt x="48" y="128"/>
                  <a:pt x="326" y="154"/>
                </a:cubicBezTo>
                <a:cubicBezTo>
                  <a:pt x="604" y="180"/>
                  <a:pt x="1375" y="130"/>
                  <a:pt x="1670" y="154"/>
                </a:cubicBezTo>
                <a:cubicBezTo>
                  <a:pt x="1965" y="178"/>
                  <a:pt x="2029" y="238"/>
                  <a:pt x="2093" y="29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597" name="Freeform 10">
            <a:extLst>
              <a:ext uri="{FF2B5EF4-FFF2-40B4-BE49-F238E27FC236}">
                <a16:creationId xmlns:a16="http://schemas.microsoft.com/office/drawing/2014/main" id="{777B9C79-14A3-4682-8C40-4DCC2F00FB8D}"/>
              </a:ext>
            </a:extLst>
          </p:cNvPr>
          <p:cNvSpPr>
            <a:spLocks/>
          </p:cNvSpPr>
          <p:nvPr/>
        </p:nvSpPr>
        <p:spPr bwMode="auto">
          <a:xfrm>
            <a:off x="1524000" y="3197225"/>
            <a:ext cx="4022725" cy="223838"/>
          </a:xfrm>
          <a:custGeom>
            <a:avLst/>
            <a:gdLst>
              <a:gd name="T0" fmla="*/ 0 w 2534"/>
              <a:gd name="T1" fmla="*/ 2147483647 h 141"/>
              <a:gd name="T2" fmla="*/ 2147483647 w 2534"/>
              <a:gd name="T3" fmla="*/ 2147483647 h 141"/>
              <a:gd name="T4" fmla="*/ 2147483647 w 2534"/>
              <a:gd name="T5" fmla="*/ 2147483647 h 141"/>
              <a:gd name="T6" fmla="*/ 2147483647 w 2534"/>
              <a:gd name="T7" fmla="*/ 2147483647 h 141"/>
              <a:gd name="T8" fmla="*/ 0 60000 65536"/>
              <a:gd name="T9" fmla="*/ 0 60000 65536"/>
              <a:gd name="T10" fmla="*/ 0 60000 65536"/>
              <a:gd name="T11" fmla="*/ 0 60000 65536"/>
              <a:gd name="T12" fmla="*/ 0 w 2534"/>
              <a:gd name="T13" fmla="*/ 0 h 141"/>
              <a:gd name="T14" fmla="*/ 2534 w 2534"/>
              <a:gd name="T15" fmla="*/ 141 h 141"/>
            </a:gdLst>
            <a:ahLst/>
            <a:cxnLst>
              <a:cxn ang="T8">
                <a:pos x="T0" y="T1"/>
              </a:cxn>
              <a:cxn ang="T9">
                <a:pos x="T2" y="T3"/>
              </a:cxn>
              <a:cxn ang="T10">
                <a:pos x="T4" y="T5"/>
              </a:cxn>
              <a:cxn ang="T11">
                <a:pos x="T6" y="T7"/>
              </a:cxn>
            </a:cxnLst>
            <a:rect l="T12" t="T13" r="T14" b="T15"/>
            <a:pathLst>
              <a:path w="2534" h="141">
                <a:moveTo>
                  <a:pt x="0" y="88"/>
                </a:moveTo>
                <a:cubicBezTo>
                  <a:pt x="128" y="94"/>
                  <a:pt x="427" y="141"/>
                  <a:pt x="768" y="127"/>
                </a:cubicBezTo>
                <a:cubicBezTo>
                  <a:pt x="1109" y="113"/>
                  <a:pt x="1751" y="4"/>
                  <a:pt x="2045" y="2"/>
                </a:cubicBezTo>
                <a:cubicBezTo>
                  <a:pt x="2339" y="0"/>
                  <a:pt x="2432" y="93"/>
                  <a:pt x="2534" y="117"/>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598" name="Freeform 11">
            <a:extLst>
              <a:ext uri="{FF2B5EF4-FFF2-40B4-BE49-F238E27FC236}">
                <a16:creationId xmlns:a16="http://schemas.microsoft.com/office/drawing/2014/main" id="{8FA068B0-0405-497F-B29C-8B5A9C057DF9}"/>
              </a:ext>
            </a:extLst>
          </p:cNvPr>
          <p:cNvSpPr>
            <a:spLocks/>
          </p:cNvSpPr>
          <p:nvPr/>
        </p:nvSpPr>
        <p:spPr bwMode="auto">
          <a:xfrm>
            <a:off x="1806575" y="4160838"/>
            <a:ext cx="4841875" cy="522287"/>
          </a:xfrm>
          <a:custGeom>
            <a:avLst/>
            <a:gdLst>
              <a:gd name="T0" fmla="*/ 2147483647 w 3050"/>
              <a:gd name="T1" fmla="*/ 2147483647 h 329"/>
              <a:gd name="T2" fmla="*/ 2147483647 w 3050"/>
              <a:gd name="T3" fmla="*/ 2147483647 h 329"/>
              <a:gd name="T4" fmla="*/ 2147483647 w 3050"/>
              <a:gd name="T5" fmla="*/ 2147483647 h 329"/>
              <a:gd name="T6" fmla="*/ 2147483647 w 3050"/>
              <a:gd name="T7" fmla="*/ 0 h 329"/>
              <a:gd name="T8" fmla="*/ 0 60000 65536"/>
              <a:gd name="T9" fmla="*/ 0 60000 65536"/>
              <a:gd name="T10" fmla="*/ 0 60000 65536"/>
              <a:gd name="T11" fmla="*/ 0 60000 65536"/>
              <a:gd name="T12" fmla="*/ 0 w 3050"/>
              <a:gd name="T13" fmla="*/ 0 h 329"/>
              <a:gd name="T14" fmla="*/ 3050 w 3050"/>
              <a:gd name="T15" fmla="*/ 329 h 329"/>
            </a:gdLst>
            <a:ahLst/>
            <a:cxnLst>
              <a:cxn ang="T8">
                <a:pos x="T0" y="T1"/>
              </a:cxn>
              <a:cxn ang="T9">
                <a:pos x="T2" y="T3"/>
              </a:cxn>
              <a:cxn ang="T10">
                <a:pos x="T4" y="T5"/>
              </a:cxn>
              <a:cxn ang="T11">
                <a:pos x="T6" y="T7"/>
              </a:cxn>
            </a:cxnLst>
            <a:rect l="T12" t="T13" r="T14" b="T15"/>
            <a:pathLst>
              <a:path w="3050" h="329">
                <a:moveTo>
                  <a:pt x="62" y="57"/>
                </a:moveTo>
                <a:cubicBezTo>
                  <a:pt x="123" y="89"/>
                  <a:pt x="0" y="211"/>
                  <a:pt x="427" y="249"/>
                </a:cubicBezTo>
                <a:cubicBezTo>
                  <a:pt x="854" y="287"/>
                  <a:pt x="2200" y="329"/>
                  <a:pt x="2625" y="288"/>
                </a:cubicBezTo>
                <a:cubicBezTo>
                  <a:pt x="3050" y="247"/>
                  <a:pt x="2906" y="60"/>
                  <a:pt x="2980" y="0"/>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3">
            <a:extLst>
              <a:ext uri="{FF2B5EF4-FFF2-40B4-BE49-F238E27FC236}">
                <a16:creationId xmlns:a16="http://schemas.microsoft.com/office/drawing/2014/main" id="{A9BE5CA9-D3C0-4C6C-8D96-C3A46CA8745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68611" name="Slide Number Placeholder 4">
            <a:extLst>
              <a:ext uri="{FF2B5EF4-FFF2-40B4-BE49-F238E27FC236}">
                <a16:creationId xmlns:a16="http://schemas.microsoft.com/office/drawing/2014/main" id="{791DC297-E60D-490F-867C-0230183003B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1C9C1164-4B43-47EE-B04F-01699EDF3B4E}" type="slidenum">
              <a:rPr lang="ar-SA" altLang="zh-CN" sz="1400" b="0">
                <a:solidFill>
                  <a:schemeClr val="tx1"/>
                </a:solidFill>
                <a:latin typeface="Arial" panose="020B0604020202020204" pitchFamily="34" charset="0"/>
              </a:rPr>
              <a:pPr/>
              <a:t>58</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68612" name="Picture 13" descr="magic">
            <a:extLst>
              <a:ext uri="{FF2B5EF4-FFF2-40B4-BE49-F238E27FC236}">
                <a16:creationId xmlns:a16="http://schemas.microsoft.com/office/drawing/2014/main" id="{7E1EB579-4CF6-4E9E-9118-911A693637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Rectangle 3">
            <a:extLst>
              <a:ext uri="{FF2B5EF4-FFF2-40B4-BE49-F238E27FC236}">
                <a16:creationId xmlns:a16="http://schemas.microsoft.com/office/drawing/2014/main" id="{72E3ABEA-7C5B-4764-83CC-D4B07F1A5858}"/>
              </a:ext>
            </a:extLst>
          </p:cNvPr>
          <p:cNvSpPr>
            <a:spLocks noGrp="1" noChangeArrowheads="1"/>
          </p:cNvSpPr>
          <p:nvPr>
            <p:ph type="title"/>
          </p:nvPr>
        </p:nvSpPr>
        <p:spPr/>
        <p:txBody>
          <a:bodyPr/>
          <a:lstStyle/>
          <a:p>
            <a:r>
              <a:rPr lang="en-US" altLang="zh-CN" sz="4000">
                <a:ea typeface="宋体" panose="02010600030101010101" pitchFamily="2" charset="-122"/>
              </a:rPr>
              <a:t>Cycle!</a:t>
            </a:r>
          </a:p>
        </p:txBody>
      </p:sp>
      <p:sp>
        <p:nvSpPr>
          <p:cNvPr id="68614" name="Freeform 4">
            <a:extLst>
              <a:ext uri="{FF2B5EF4-FFF2-40B4-BE49-F238E27FC236}">
                <a16:creationId xmlns:a16="http://schemas.microsoft.com/office/drawing/2014/main" id="{E87A8A53-09B1-4217-A285-65ACE17A0716}"/>
              </a:ext>
            </a:extLst>
          </p:cNvPr>
          <p:cNvSpPr>
            <a:spLocks/>
          </p:cNvSpPr>
          <p:nvPr/>
        </p:nvSpPr>
        <p:spPr bwMode="auto">
          <a:xfrm>
            <a:off x="487363" y="3268663"/>
            <a:ext cx="5068887" cy="2436812"/>
          </a:xfrm>
          <a:custGeom>
            <a:avLst/>
            <a:gdLst>
              <a:gd name="T0" fmla="*/ 2147483647 w 3193"/>
              <a:gd name="T1" fmla="*/ 2147483647 h 1535"/>
              <a:gd name="T2" fmla="*/ 2147483647 w 3193"/>
              <a:gd name="T3" fmla="*/ 2147483647 h 1535"/>
              <a:gd name="T4" fmla="*/ 2147483647 w 3193"/>
              <a:gd name="T5" fmla="*/ 2147483647 h 1535"/>
              <a:gd name="T6" fmla="*/ 2147483647 w 3193"/>
              <a:gd name="T7" fmla="*/ 2147483647 h 1535"/>
              <a:gd name="T8" fmla="*/ 2147483647 w 3193"/>
              <a:gd name="T9" fmla="*/ 2147483647 h 1535"/>
              <a:gd name="T10" fmla="*/ 0 60000 65536"/>
              <a:gd name="T11" fmla="*/ 0 60000 65536"/>
              <a:gd name="T12" fmla="*/ 0 60000 65536"/>
              <a:gd name="T13" fmla="*/ 0 60000 65536"/>
              <a:gd name="T14" fmla="*/ 0 60000 65536"/>
              <a:gd name="T15" fmla="*/ 0 w 3193"/>
              <a:gd name="T16" fmla="*/ 0 h 1535"/>
              <a:gd name="T17" fmla="*/ 3193 w 3193"/>
              <a:gd name="T18" fmla="*/ 1535 h 1535"/>
            </a:gdLst>
            <a:ahLst/>
            <a:cxnLst>
              <a:cxn ang="T10">
                <a:pos x="T0" y="T1"/>
              </a:cxn>
              <a:cxn ang="T11">
                <a:pos x="T2" y="T3"/>
              </a:cxn>
              <a:cxn ang="T12">
                <a:pos x="T4" y="T5"/>
              </a:cxn>
              <a:cxn ang="T13">
                <a:pos x="T6" y="T7"/>
              </a:cxn>
              <a:cxn ang="T14">
                <a:pos x="T8" y="T9"/>
              </a:cxn>
            </a:cxnLst>
            <a:rect l="T15" t="T16" r="T17" b="T18"/>
            <a:pathLst>
              <a:path w="3193" h="1535">
                <a:moveTo>
                  <a:pt x="3129" y="1119"/>
                </a:moveTo>
                <a:cubicBezTo>
                  <a:pt x="3063" y="1173"/>
                  <a:pt x="3193" y="1410"/>
                  <a:pt x="2745" y="1445"/>
                </a:cubicBezTo>
                <a:cubicBezTo>
                  <a:pt x="2297" y="1480"/>
                  <a:pt x="882" y="1535"/>
                  <a:pt x="441" y="1330"/>
                </a:cubicBezTo>
                <a:cubicBezTo>
                  <a:pt x="0" y="1125"/>
                  <a:pt x="61" y="432"/>
                  <a:pt x="96" y="216"/>
                </a:cubicBezTo>
                <a:cubicBezTo>
                  <a:pt x="131" y="0"/>
                  <a:pt x="537" y="72"/>
                  <a:pt x="653" y="34"/>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8615" name="Freeform 5">
            <a:extLst>
              <a:ext uri="{FF2B5EF4-FFF2-40B4-BE49-F238E27FC236}">
                <a16:creationId xmlns:a16="http://schemas.microsoft.com/office/drawing/2014/main" id="{E4078ED1-EB71-4643-A9BE-817F93ACC455}"/>
              </a:ext>
            </a:extLst>
          </p:cNvPr>
          <p:cNvSpPr>
            <a:spLocks/>
          </p:cNvSpPr>
          <p:nvPr/>
        </p:nvSpPr>
        <p:spPr bwMode="auto">
          <a:xfrm>
            <a:off x="1955800" y="3124200"/>
            <a:ext cx="4579938" cy="1539875"/>
          </a:xfrm>
          <a:custGeom>
            <a:avLst/>
            <a:gdLst>
              <a:gd name="T0" fmla="*/ 2147483647 w 2885"/>
              <a:gd name="T1" fmla="*/ 0 h 970"/>
              <a:gd name="T2" fmla="*/ 2147483647 w 2885"/>
              <a:gd name="T3" fmla="*/ 2147483647 h 970"/>
              <a:gd name="T4" fmla="*/ 2147483647 w 2885"/>
              <a:gd name="T5" fmla="*/ 2147483647 h 970"/>
              <a:gd name="T6" fmla="*/ 2147483647 w 2885"/>
              <a:gd name="T7" fmla="*/ 2147483647 h 970"/>
              <a:gd name="T8" fmla="*/ 0 60000 65536"/>
              <a:gd name="T9" fmla="*/ 0 60000 65536"/>
              <a:gd name="T10" fmla="*/ 0 60000 65536"/>
              <a:gd name="T11" fmla="*/ 0 60000 65536"/>
              <a:gd name="T12" fmla="*/ 0 w 2885"/>
              <a:gd name="T13" fmla="*/ 0 h 970"/>
              <a:gd name="T14" fmla="*/ 2885 w 2885"/>
              <a:gd name="T15" fmla="*/ 970 h 970"/>
            </a:gdLst>
            <a:ahLst/>
            <a:cxnLst>
              <a:cxn ang="T8">
                <a:pos x="T0" y="T1"/>
              </a:cxn>
              <a:cxn ang="T9">
                <a:pos x="T2" y="T3"/>
              </a:cxn>
              <a:cxn ang="T10">
                <a:pos x="T4" y="T5"/>
              </a:cxn>
              <a:cxn ang="T11">
                <a:pos x="T6" y="T7"/>
              </a:cxn>
            </a:cxnLst>
            <a:rect l="T12" t="T13" r="T14" b="T15"/>
            <a:pathLst>
              <a:path w="2885" h="970">
                <a:moveTo>
                  <a:pt x="2752" y="0"/>
                </a:moveTo>
                <a:cubicBezTo>
                  <a:pt x="2709" y="102"/>
                  <a:pt x="2885" y="502"/>
                  <a:pt x="2493" y="614"/>
                </a:cubicBezTo>
                <a:cubicBezTo>
                  <a:pt x="2101" y="726"/>
                  <a:pt x="800" y="613"/>
                  <a:pt x="400" y="672"/>
                </a:cubicBezTo>
                <a:cubicBezTo>
                  <a:pt x="0" y="731"/>
                  <a:pt x="157" y="908"/>
                  <a:pt x="93" y="970"/>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8616" name="Freeform 6">
            <a:extLst>
              <a:ext uri="{FF2B5EF4-FFF2-40B4-BE49-F238E27FC236}">
                <a16:creationId xmlns:a16="http://schemas.microsoft.com/office/drawing/2014/main" id="{9CFF54DE-B615-4C3C-B36B-F3E0AD13BD31}"/>
              </a:ext>
            </a:extLst>
          </p:cNvPr>
          <p:cNvSpPr>
            <a:spLocks/>
          </p:cNvSpPr>
          <p:nvPr/>
        </p:nvSpPr>
        <p:spPr bwMode="auto">
          <a:xfrm>
            <a:off x="1800225" y="3429000"/>
            <a:ext cx="3900488" cy="838200"/>
          </a:xfrm>
          <a:custGeom>
            <a:avLst/>
            <a:gdLst>
              <a:gd name="T0" fmla="*/ 2147483647 w 2457"/>
              <a:gd name="T1" fmla="*/ 0 h 528"/>
              <a:gd name="T2" fmla="*/ 2147483647 w 2457"/>
              <a:gd name="T3" fmla="*/ 2147483647 h 528"/>
              <a:gd name="T4" fmla="*/ 2147483647 w 2457"/>
              <a:gd name="T5" fmla="*/ 2147483647 h 528"/>
              <a:gd name="T6" fmla="*/ 2147483647 w 2457"/>
              <a:gd name="T7" fmla="*/ 2147483647 h 528"/>
              <a:gd name="T8" fmla="*/ 0 60000 65536"/>
              <a:gd name="T9" fmla="*/ 0 60000 65536"/>
              <a:gd name="T10" fmla="*/ 0 60000 65536"/>
              <a:gd name="T11" fmla="*/ 0 60000 65536"/>
              <a:gd name="T12" fmla="*/ 0 w 2457"/>
              <a:gd name="T13" fmla="*/ 0 h 528"/>
              <a:gd name="T14" fmla="*/ 2457 w 2457"/>
              <a:gd name="T15" fmla="*/ 528 h 528"/>
            </a:gdLst>
            <a:ahLst/>
            <a:cxnLst>
              <a:cxn ang="T8">
                <a:pos x="T0" y="T1"/>
              </a:cxn>
              <a:cxn ang="T9">
                <a:pos x="T2" y="T3"/>
              </a:cxn>
              <a:cxn ang="T10">
                <a:pos x="T4" y="T5"/>
              </a:cxn>
              <a:cxn ang="T11">
                <a:pos x="T6" y="T7"/>
              </a:cxn>
            </a:cxnLst>
            <a:rect l="T12" t="T13" r="T14" b="T15"/>
            <a:pathLst>
              <a:path w="2457" h="528">
                <a:moveTo>
                  <a:pt x="2418" y="0"/>
                </a:moveTo>
                <a:cubicBezTo>
                  <a:pt x="2367" y="43"/>
                  <a:pt x="2457" y="213"/>
                  <a:pt x="2111" y="259"/>
                </a:cubicBezTo>
                <a:cubicBezTo>
                  <a:pt x="1765" y="305"/>
                  <a:pt x="688" y="233"/>
                  <a:pt x="344" y="278"/>
                </a:cubicBezTo>
                <a:cubicBezTo>
                  <a:pt x="0" y="323"/>
                  <a:pt x="109" y="476"/>
                  <a:pt x="47" y="52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8617" name="Freeform 7">
            <a:extLst>
              <a:ext uri="{FF2B5EF4-FFF2-40B4-BE49-F238E27FC236}">
                <a16:creationId xmlns:a16="http://schemas.microsoft.com/office/drawing/2014/main" id="{4F2A09EF-83A3-4AD7-8066-3DB0917CE970}"/>
              </a:ext>
            </a:extLst>
          </p:cNvPr>
          <p:cNvSpPr>
            <a:spLocks/>
          </p:cNvSpPr>
          <p:nvPr/>
        </p:nvSpPr>
        <p:spPr bwMode="auto">
          <a:xfrm>
            <a:off x="1935163" y="2130425"/>
            <a:ext cx="4865687" cy="2030413"/>
          </a:xfrm>
          <a:custGeom>
            <a:avLst/>
            <a:gdLst>
              <a:gd name="T0" fmla="*/ 2147483647 w 3065"/>
              <a:gd name="T1" fmla="*/ 2147483647 h 1279"/>
              <a:gd name="T2" fmla="*/ 2147483647 w 3065"/>
              <a:gd name="T3" fmla="*/ 2147483647 h 1279"/>
              <a:gd name="T4" fmla="*/ 2147483647 w 3065"/>
              <a:gd name="T5" fmla="*/ 2147483647 h 1279"/>
              <a:gd name="T6" fmla="*/ 0 w 3065"/>
              <a:gd name="T7" fmla="*/ 2147483647 h 1279"/>
              <a:gd name="T8" fmla="*/ 0 60000 65536"/>
              <a:gd name="T9" fmla="*/ 0 60000 65536"/>
              <a:gd name="T10" fmla="*/ 0 60000 65536"/>
              <a:gd name="T11" fmla="*/ 0 60000 65536"/>
              <a:gd name="T12" fmla="*/ 0 w 3065"/>
              <a:gd name="T13" fmla="*/ 0 h 1279"/>
              <a:gd name="T14" fmla="*/ 3065 w 3065"/>
              <a:gd name="T15" fmla="*/ 1279 h 1279"/>
            </a:gdLst>
            <a:ahLst/>
            <a:cxnLst>
              <a:cxn ang="T8">
                <a:pos x="T0" y="T1"/>
              </a:cxn>
              <a:cxn ang="T9">
                <a:pos x="T2" y="T3"/>
              </a:cxn>
              <a:cxn ang="T10">
                <a:pos x="T4" y="T5"/>
              </a:cxn>
              <a:cxn ang="T11">
                <a:pos x="T6" y="T7"/>
              </a:cxn>
            </a:cxnLst>
            <a:rect l="T12" t="T13" r="T14" b="T15"/>
            <a:pathLst>
              <a:path w="3065" h="1279">
                <a:moveTo>
                  <a:pt x="2899" y="1279"/>
                </a:moveTo>
                <a:cubicBezTo>
                  <a:pt x="2859" y="1098"/>
                  <a:pt x="3065" y="388"/>
                  <a:pt x="2659" y="194"/>
                </a:cubicBezTo>
                <a:cubicBezTo>
                  <a:pt x="2253" y="0"/>
                  <a:pt x="904" y="90"/>
                  <a:pt x="461" y="117"/>
                </a:cubicBezTo>
                <a:cubicBezTo>
                  <a:pt x="18" y="144"/>
                  <a:pt x="96" y="307"/>
                  <a:pt x="0" y="357"/>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8618" name="Freeform 8">
            <a:extLst>
              <a:ext uri="{FF2B5EF4-FFF2-40B4-BE49-F238E27FC236}">
                <a16:creationId xmlns:a16="http://schemas.microsoft.com/office/drawing/2014/main" id="{D79E022A-117B-4467-88A2-B3FBF6D53CD4}"/>
              </a:ext>
            </a:extLst>
          </p:cNvPr>
          <p:cNvSpPr>
            <a:spLocks/>
          </p:cNvSpPr>
          <p:nvPr/>
        </p:nvSpPr>
        <p:spPr bwMode="auto">
          <a:xfrm>
            <a:off x="1843088" y="2697163"/>
            <a:ext cx="4525962" cy="473075"/>
          </a:xfrm>
          <a:custGeom>
            <a:avLst/>
            <a:gdLst>
              <a:gd name="T0" fmla="*/ 2147483647 w 2851"/>
              <a:gd name="T1" fmla="*/ 0 h 298"/>
              <a:gd name="T2" fmla="*/ 2147483647 w 2851"/>
              <a:gd name="T3" fmla="*/ 2147483647 h 298"/>
              <a:gd name="T4" fmla="*/ 2147483647 w 2851"/>
              <a:gd name="T5" fmla="*/ 2147483647 h 298"/>
              <a:gd name="T6" fmla="*/ 2147483647 w 2851"/>
              <a:gd name="T7" fmla="*/ 2147483647 h 298"/>
              <a:gd name="T8" fmla="*/ 0 60000 65536"/>
              <a:gd name="T9" fmla="*/ 0 60000 65536"/>
              <a:gd name="T10" fmla="*/ 0 60000 65536"/>
              <a:gd name="T11" fmla="*/ 0 60000 65536"/>
              <a:gd name="T12" fmla="*/ 0 w 2851"/>
              <a:gd name="T13" fmla="*/ 0 h 298"/>
              <a:gd name="T14" fmla="*/ 2851 w 2851"/>
              <a:gd name="T15" fmla="*/ 298 h 298"/>
            </a:gdLst>
            <a:ahLst/>
            <a:cxnLst>
              <a:cxn ang="T8">
                <a:pos x="T0" y="T1"/>
              </a:cxn>
              <a:cxn ang="T9">
                <a:pos x="T2" y="T3"/>
              </a:cxn>
              <a:cxn ang="T10">
                <a:pos x="T4" y="T5"/>
              </a:cxn>
              <a:cxn ang="T11">
                <a:pos x="T6" y="T7"/>
              </a:cxn>
            </a:cxnLst>
            <a:rect l="T12" t="T13" r="T14" b="T15"/>
            <a:pathLst>
              <a:path w="2851" h="298">
                <a:moveTo>
                  <a:pt x="87" y="0"/>
                </a:moveTo>
                <a:cubicBezTo>
                  <a:pt x="138" y="22"/>
                  <a:pt x="0" y="121"/>
                  <a:pt x="394" y="135"/>
                </a:cubicBezTo>
                <a:cubicBezTo>
                  <a:pt x="788" y="149"/>
                  <a:pt x="2047" y="60"/>
                  <a:pt x="2449" y="87"/>
                </a:cubicBezTo>
                <a:cubicBezTo>
                  <a:pt x="2851" y="114"/>
                  <a:pt x="2730" y="254"/>
                  <a:pt x="2804" y="29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8619" name="Freeform 9">
            <a:extLst>
              <a:ext uri="{FF2B5EF4-FFF2-40B4-BE49-F238E27FC236}">
                <a16:creationId xmlns:a16="http://schemas.microsoft.com/office/drawing/2014/main" id="{6B2DAD80-C545-4A95-8301-68C6ED054C07}"/>
              </a:ext>
            </a:extLst>
          </p:cNvPr>
          <p:cNvSpPr>
            <a:spLocks/>
          </p:cNvSpPr>
          <p:nvPr/>
        </p:nvSpPr>
        <p:spPr bwMode="auto">
          <a:xfrm>
            <a:off x="2103438" y="4602163"/>
            <a:ext cx="3322637" cy="473075"/>
          </a:xfrm>
          <a:custGeom>
            <a:avLst/>
            <a:gdLst>
              <a:gd name="T0" fmla="*/ 0 w 2093"/>
              <a:gd name="T1" fmla="*/ 0 h 298"/>
              <a:gd name="T2" fmla="*/ 2147483647 w 2093"/>
              <a:gd name="T3" fmla="*/ 2147483647 h 298"/>
              <a:gd name="T4" fmla="*/ 2147483647 w 2093"/>
              <a:gd name="T5" fmla="*/ 2147483647 h 298"/>
              <a:gd name="T6" fmla="*/ 2147483647 w 2093"/>
              <a:gd name="T7" fmla="*/ 2147483647 h 298"/>
              <a:gd name="T8" fmla="*/ 0 60000 65536"/>
              <a:gd name="T9" fmla="*/ 0 60000 65536"/>
              <a:gd name="T10" fmla="*/ 0 60000 65536"/>
              <a:gd name="T11" fmla="*/ 0 60000 65536"/>
              <a:gd name="T12" fmla="*/ 0 w 2093"/>
              <a:gd name="T13" fmla="*/ 0 h 298"/>
              <a:gd name="T14" fmla="*/ 2093 w 2093"/>
              <a:gd name="T15" fmla="*/ 298 h 298"/>
            </a:gdLst>
            <a:ahLst/>
            <a:cxnLst>
              <a:cxn ang="T8">
                <a:pos x="T0" y="T1"/>
              </a:cxn>
              <a:cxn ang="T9">
                <a:pos x="T2" y="T3"/>
              </a:cxn>
              <a:cxn ang="T10">
                <a:pos x="T4" y="T5"/>
              </a:cxn>
              <a:cxn ang="T11">
                <a:pos x="T6" y="T7"/>
              </a:cxn>
            </a:cxnLst>
            <a:rect l="T12" t="T13" r="T14" b="T15"/>
            <a:pathLst>
              <a:path w="2093" h="298">
                <a:moveTo>
                  <a:pt x="0" y="0"/>
                </a:moveTo>
                <a:cubicBezTo>
                  <a:pt x="24" y="64"/>
                  <a:pt x="48" y="128"/>
                  <a:pt x="326" y="154"/>
                </a:cubicBezTo>
                <a:cubicBezTo>
                  <a:pt x="604" y="180"/>
                  <a:pt x="1375" y="130"/>
                  <a:pt x="1670" y="154"/>
                </a:cubicBezTo>
                <a:cubicBezTo>
                  <a:pt x="1965" y="178"/>
                  <a:pt x="2029" y="238"/>
                  <a:pt x="2093" y="298"/>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8620" name="Freeform 10">
            <a:extLst>
              <a:ext uri="{FF2B5EF4-FFF2-40B4-BE49-F238E27FC236}">
                <a16:creationId xmlns:a16="http://schemas.microsoft.com/office/drawing/2014/main" id="{DED8D504-6F89-4458-927C-BEFB6E4FE819}"/>
              </a:ext>
            </a:extLst>
          </p:cNvPr>
          <p:cNvSpPr>
            <a:spLocks/>
          </p:cNvSpPr>
          <p:nvPr/>
        </p:nvSpPr>
        <p:spPr bwMode="auto">
          <a:xfrm>
            <a:off x="1524000" y="3197225"/>
            <a:ext cx="4022725" cy="223838"/>
          </a:xfrm>
          <a:custGeom>
            <a:avLst/>
            <a:gdLst>
              <a:gd name="T0" fmla="*/ 0 w 2534"/>
              <a:gd name="T1" fmla="*/ 2147483647 h 141"/>
              <a:gd name="T2" fmla="*/ 2147483647 w 2534"/>
              <a:gd name="T3" fmla="*/ 2147483647 h 141"/>
              <a:gd name="T4" fmla="*/ 2147483647 w 2534"/>
              <a:gd name="T5" fmla="*/ 2147483647 h 141"/>
              <a:gd name="T6" fmla="*/ 2147483647 w 2534"/>
              <a:gd name="T7" fmla="*/ 2147483647 h 141"/>
              <a:gd name="T8" fmla="*/ 0 60000 65536"/>
              <a:gd name="T9" fmla="*/ 0 60000 65536"/>
              <a:gd name="T10" fmla="*/ 0 60000 65536"/>
              <a:gd name="T11" fmla="*/ 0 60000 65536"/>
              <a:gd name="T12" fmla="*/ 0 w 2534"/>
              <a:gd name="T13" fmla="*/ 0 h 141"/>
              <a:gd name="T14" fmla="*/ 2534 w 2534"/>
              <a:gd name="T15" fmla="*/ 141 h 141"/>
            </a:gdLst>
            <a:ahLst/>
            <a:cxnLst>
              <a:cxn ang="T8">
                <a:pos x="T0" y="T1"/>
              </a:cxn>
              <a:cxn ang="T9">
                <a:pos x="T2" y="T3"/>
              </a:cxn>
              <a:cxn ang="T10">
                <a:pos x="T4" y="T5"/>
              </a:cxn>
              <a:cxn ang="T11">
                <a:pos x="T6" y="T7"/>
              </a:cxn>
            </a:cxnLst>
            <a:rect l="T12" t="T13" r="T14" b="T15"/>
            <a:pathLst>
              <a:path w="2534" h="141">
                <a:moveTo>
                  <a:pt x="0" y="88"/>
                </a:moveTo>
                <a:cubicBezTo>
                  <a:pt x="128" y="94"/>
                  <a:pt x="427" y="141"/>
                  <a:pt x="768" y="127"/>
                </a:cubicBezTo>
                <a:cubicBezTo>
                  <a:pt x="1109" y="113"/>
                  <a:pt x="1751" y="4"/>
                  <a:pt x="2045" y="2"/>
                </a:cubicBezTo>
                <a:cubicBezTo>
                  <a:pt x="2339" y="0"/>
                  <a:pt x="2432" y="93"/>
                  <a:pt x="2534" y="117"/>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8621" name="Freeform 11">
            <a:extLst>
              <a:ext uri="{FF2B5EF4-FFF2-40B4-BE49-F238E27FC236}">
                <a16:creationId xmlns:a16="http://schemas.microsoft.com/office/drawing/2014/main" id="{CB62D66F-EF5D-4C57-9BE1-1D95598FD5B3}"/>
              </a:ext>
            </a:extLst>
          </p:cNvPr>
          <p:cNvSpPr>
            <a:spLocks/>
          </p:cNvSpPr>
          <p:nvPr/>
        </p:nvSpPr>
        <p:spPr bwMode="auto">
          <a:xfrm>
            <a:off x="1806575" y="4160838"/>
            <a:ext cx="4841875" cy="522287"/>
          </a:xfrm>
          <a:custGeom>
            <a:avLst/>
            <a:gdLst>
              <a:gd name="T0" fmla="*/ 2147483647 w 3050"/>
              <a:gd name="T1" fmla="*/ 2147483647 h 329"/>
              <a:gd name="T2" fmla="*/ 2147483647 w 3050"/>
              <a:gd name="T3" fmla="*/ 2147483647 h 329"/>
              <a:gd name="T4" fmla="*/ 2147483647 w 3050"/>
              <a:gd name="T5" fmla="*/ 2147483647 h 329"/>
              <a:gd name="T6" fmla="*/ 2147483647 w 3050"/>
              <a:gd name="T7" fmla="*/ 0 h 329"/>
              <a:gd name="T8" fmla="*/ 0 60000 65536"/>
              <a:gd name="T9" fmla="*/ 0 60000 65536"/>
              <a:gd name="T10" fmla="*/ 0 60000 65536"/>
              <a:gd name="T11" fmla="*/ 0 60000 65536"/>
              <a:gd name="T12" fmla="*/ 0 w 3050"/>
              <a:gd name="T13" fmla="*/ 0 h 329"/>
              <a:gd name="T14" fmla="*/ 3050 w 3050"/>
              <a:gd name="T15" fmla="*/ 329 h 329"/>
            </a:gdLst>
            <a:ahLst/>
            <a:cxnLst>
              <a:cxn ang="T8">
                <a:pos x="T0" y="T1"/>
              </a:cxn>
              <a:cxn ang="T9">
                <a:pos x="T2" y="T3"/>
              </a:cxn>
              <a:cxn ang="T10">
                <a:pos x="T4" y="T5"/>
              </a:cxn>
              <a:cxn ang="T11">
                <a:pos x="T6" y="T7"/>
              </a:cxn>
            </a:cxnLst>
            <a:rect l="T12" t="T13" r="T14" b="T15"/>
            <a:pathLst>
              <a:path w="3050" h="329">
                <a:moveTo>
                  <a:pt x="62" y="57"/>
                </a:moveTo>
                <a:cubicBezTo>
                  <a:pt x="123" y="89"/>
                  <a:pt x="0" y="211"/>
                  <a:pt x="427" y="249"/>
                </a:cubicBezTo>
                <a:cubicBezTo>
                  <a:pt x="854" y="287"/>
                  <a:pt x="2200" y="329"/>
                  <a:pt x="2625" y="288"/>
                </a:cubicBezTo>
                <a:cubicBezTo>
                  <a:pt x="3050" y="247"/>
                  <a:pt x="2906" y="60"/>
                  <a:pt x="2980" y="0"/>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8622" name="TextBox 13">
            <a:extLst>
              <a:ext uri="{FF2B5EF4-FFF2-40B4-BE49-F238E27FC236}">
                <a16:creationId xmlns:a16="http://schemas.microsoft.com/office/drawing/2014/main" id="{8CC1C941-F685-4606-8D67-77DB4F6BE85C}"/>
              </a:ext>
            </a:extLst>
          </p:cNvPr>
          <p:cNvSpPr txBox="1">
            <a:spLocks noChangeArrowheads="1"/>
          </p:cNvSpPr>
          <p:nvPr/>
        </p:nvSpPr>
        <p:spPr bwMode="auto">
          <a:xfrm rot="-2031119">
            <a:off x="4518025" y="3702050"/>
            <a:ext cx="4271963" cy="1446213"/>
          </a:xfrm>
          <a:prstGeom prst="rect">
            <a:avLst/>
          </a:prstGeom>
          <a:solidFill>
            <a:schemeClr val="bg1"/>
          </a:solidFill>
          <a:ln w="9525">
            <a:solidFill>
              <a:srgbClr val="FFC000"/>
            </a:solidFill>
            <a:miter lim="800000"/>
            <a:headEnd/>
            <a:tailEnd/>
          </a:ln>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a:solidFill>
                  <a:srgbClr val="FFC000"/>
                </a:solidFill>
                <a:latin typeface="Arial" panose="020B0604020202020204" pitchFamily="34" charset="0"/>
                <a:ea typeface="宋体" panose="02010600030101010101" pitchFamily="2" charset="-122"/>
                <a:cs typeface="Arial" panose="020B0604020202020204" pitchFamily="34" charset="0"/>
              </a:rPr>
              <a:t>Impossible in a partial order</a:t>
            </a: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a:extLst>
              <a:ext uri="{FF2B5EF4-FFF2-40B4-BE49-F238E27FC236}">
                <a16:creationId xmlns:a16="http://schemas.microsoft.com/office/drawing/2014/main" id="{A292A95A-B377-460D-A4D5-25D9F582F43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69635" name="Slide Number Placeholder 4">
            <a:extLst>
              <a:ext uri="{FF2B5EF4-FFF2-40B4-BE49-F238E27FC236}">
                <a16:creationId xmlns:a16="http://schemas.microsoft.com/office/drawing/2014/main" id="{38690E8E-24D7-45B1-BCF4-99F43FAAB18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FE008569-5161-49F9-AD39-3E83E052D793}" type="slidenum">
              <a:rPr lang="ar-SA" altLang="zh-CN" sz="1400" b="0">
                <a:solidFill>
                  <a:schemeClr val="tx1"/>
                </a:solidFill>
                <a:latin typeface="Arial" panose="020B0604020202020204" pitchFamily="34" charset="0"/>
              </a:rPr>
              <a:pPr/>
              <a:t>59</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69636" name="Picture 5" descr="magic">
            <a:extLst>
              <a:ext uri="{FF2B5EF4-FFF2-40B4-BE49-F238E27FC236}">
                <a16:creationId xmlns:a16="http://schemas.microsoft.com/office/drawing/2014/main" id="{A456AE50-83B2-4100-99B9-63330762AB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7" name="Rectangle 2">
            <a:extLst>
              <a:ext uri="{FF2B5EF4-FFF2-40B4-BE49-F238E27FC236}">
                <a16:creationId xmlns:a16="http://schemas.microsoft.com/office/drawing/2014/main" id="{FDC36055-5813-431A-A505-7636E2A8D4D6}"/>
              </a:ext>
            </a:extLst>
          </p:cNvPr>
          <p:cNvSpPr>
            <a:spLocks noGrp="1" noChangeArrowheads="1"/>
          </p:cNvSpPr>
          <p:nvPr>
            <p:ph type="title"/>
          </p:nvPr>
        </p:nvSpPr>
        <p:spPr/>
        <p:txBody>
          <a:bodyPr/>
          <a:lstStyle/>
          <a:p>
            <a:r>
              <a:rPr lang="en-US" altLang="zh-CN">
                <a:ea typeface="宋体" panose="02010600030101010101" pitchFamily="2" charset="-122"/>
              </a:rPr>
              <a:t>Deadlock Freedom</a:t>
            </a:r>
          </a:p>
        </p:txBody>
      </p:sp>
      <p:sp>
        <p:nvSpPr>
          <p:cNvPr id="69638" name="Rectangle 3">
            <a:extLst>
              <a:ext uri="{FF2B5EF4-FFF2-40B4-BE49-F238E27FC236}">
                <a16:creationId xmlns:a16="http://schemas.microsoft.com/office/drawing/2014/main" id="{B0D850A7-4BA7-4240-8874-263BC26CABAE}"/>
              </a:ext>
            </a:extLst>
          </p:cNvPr>
          <p:cNvSpPr>
            <a:spLocks noGrp="1" noChangeArrowheads="1"/>
          </p:cNvSpPr>
          <p:nvPr>
            <p:ph type="body" idx="1"/>
          </p:nvPr>
        </p:nvSpPr>
        <p:spPr/>
        <p:txBody>
          <a:bodyPr/>
          <a:lstStyle/>
          <a:p>
            <a:r>
              <a:rPr lang="en-US" altLang="zh-CN">
                <a:ea typeface="宋体" panose="02010600030101010101" pitchFamily="2" charset="-122"/>
              </a:rPr>
              <a:t>LockOne Fails deadlock-freedom</a:t>
            </a:r>
          </a:p>
          <a:p>
            <a:pPr lvl="1"/>
            <a:r>
              <a:rPr lang="en-US" altLang="zh-CN">
                <a:ea typeface="宋体" panose="02010600030101010101" pitchFamily="2" charset="-122"/>
              </a:rPr>
              <a:t>Concurrent execution can deadlock</a:t>
            </a:r>
          </a:p>
          <a:p>
            <a:pPr lvl="1"/>
            <a:endParaRPr lang="en-US" altLang="zh-CN">
              <a:ea typeface="宋体" panose="02010600030101010101" pitchFamily="2" charset="-122"/>
            </a:endParaRPr>
          </a:p>
          <a:p>
            <a:pPr lvl="1"/>
            <a:endParaRPr lang="en-US" altLang="zh-CN">
              <a:ea typeface="宋体" panose="02010600030101010101" pitchFamily="2" charset="-122"/>
            </a:endParaRPr>
          </a:p>
          <a:p>
            <a:pPr lvl="1"/>
            <a:r>
              <a:rPr lang="en-US" altLang="zh-CN">
                <a:ea typeface="宋体" panose="02010600030101010101" pitchFamily="2" charset="-122"/>
              </a:rPr>
              <a:t>Sequential executions OK</a:t>
            </a:r>
          </a:p>
        </p:txBody>
      </p:sp>
      <p:sp>
        <p:nvSpPr>
          <p:cNvPr id="69639" name="Text Box 4">
            <a:extLst>
              <a:ext uri="{FF2B5EF4-FFF2-40B4-BE49-F238E27FC236}">
                <a16:creationId xmlns:a16="http://schemas.microsoft.com/office/drawing/2014/main" id="{E4CC4431-3735-4297-A05F-18EDC7EA0946}"/>
              </a:ext>
            </a:extLst>
          </p:cNvPr>
          <p:cNvSpPr txBox="1">
            <a:spLocks noChangeArrowheads="1"/>
          </p:cNvSpPr>
          <p:nvPr/>
        </p:nvSpPr>
        <p:spPr bwMode="auto">
          <a:xfrm>
            <a:off x="965200" y="3265488"/>
            <a:ext cx="6256338" cy="638175"/>
          </a:xfrm>
          <a:prstGeom prst="rect">
            <a:avLst/>
          </a:prstGeom>
          <a:solidFill>
            <a:srgbClr val="FFFFCC"/>
          </a:solidFill>
          <a:ln w="9525">
            <a:solidFill>
              <a:srgbClr val="FFFF99"/>
            </a:solidFill>
            <a:miter lim="800000"/>
            <a:headEnd/>
            <a:tailEnd/>
          </a:ln>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lnSpc>
                <a:spcPct val="70000"/>
              </a:lnSpc>
              <a:spcBef>
                <a:spcPct val="3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flag[i] =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true</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flag[j] =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true</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p>
          <a:p>
            <a:pPr eaLnBrk="1" hangingPunct="1">
              <a:lnSpc>
                <a:spcPct val="70000"/>
              </a:lnSpc>
              <a:spcBef>
                <a:spcPct val="3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while</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(flag[j]){}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while</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(flag[i]){}</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D25B2B3E-41FA-4D4D-8CA3-7280A537C5E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6387" name="Slide Number Placeholder 4">
            <a:extLst>
              <a:ext uri="{FF2B5EF4-FFF2-40B4-BE49-F238E27FC236}">
                <a16:creationId xmlns:a16="http://schemas.microsoft.com/office/drawing/2014/main" id="{749EAB81-B32C-4CAB-BD36-05F8CEAFA2A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75B09F15-3E20-4654-AEF8-AB13CF5F8B13}" type="slidenum">
              <a:rPr lang="ar-SA" altLang="zh-CN" sz="1400" b="0">
                <a:solidFill>
                  <a:schemeClr val="tx1"/>
                </a:solidFill>
                <a:latin typeface="Arial" panose="020B0604020202020204" pitchFamily="34" charset="0"/>
              </a:rPr>
              <a:pPr/>
              <a:t>6</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6388" name="Picture 4" descr="magic">
            <a:extLst>
              <a:ext uri="{FF2B5EF4-FFF2-40B4-BE49-F238E27FC236}">
                <a16:creationId xmlns:a16="http://schemas.microsoft.com/office/drawing/2014/main" id="{8784A9B0-31C7-47E1-93EA-11D6DB942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2">
            <a:extLst>
              <a:ext uri="{FF2B5EF4-FFF2-40B4-BE49-F238E27FC236}">
                <a16:creationId xmlns:a16="http://schemas.microsoft.com/office/drawing/2014/main" id="{0D89DEFA-4BF7-4F22-96A4-EF6BF065BEAB}"/>
              </a:ext>
            </a:extLst>
          </p:cNvPr>
          <p:cNvSpPr>
            <a:spLocks noGrp="1" noChangeArrowheads="1"/>
          </p:cNvSpPr>
          <p:nvPr>
            <p:ph type="title"/>
          </p:nvPr>
        </p:nvSpPr>
        <p:spPr/>
        <p:txBody>
          <a:bodyPr/>
          <a:lstStyle/>
          <a:p>
            <a:r>
              <a:rPr lang="en-US" altLang="zh-CN" sz="4000">
                <a:ea typeface="宋体" panose="02010600030101010101" pitchFamily="2" charset="-122"/>
              </a:rPr>
              <a:t>Why is Concurrent Programming so Hard?</a:t>
            </a:r>
          </a:p>
        </p:txBody>
      </p:sp>
      <p:sp>
        <p:nvSpPr>
          <p:cNvPr id="16390" name="Rectangle 3">
            <a:extLst>
              <a:ext uri="{FF2B5EF4-FFF2-40B4-BE49-F238E27FC236}">
                <a16:creationId xmlns:a16="http://schemas.microsoft.com/office/drawing/2014/main" id="{9ECF29C3-3B92-404B-A75C-3DAB5D1F7AD0}"/>
              </a:ext>
            </a:extLst>
          </p:cNvPr>
          <p:cNvSpPr>
            <a:spLocks noGrp="1" noChangeArrowheads="1"/>
          </p:cNvSpPr>
          <p:nvPr>
            <p:ph type="body" idx="1"/>
          </p:nvPr>
        </p:nvSpPr>
        <p:spPr/>
        <p:txBody>
          <a:bodyPr/>
          <a:lstStyle/>
          <a:p>
            <a:r>
              <a:rPr lang="en-US" altLang="zh-CN">
                <a:ea typeface="宋体" panose="02010600030101010101" pitchFamily="2" charset="-122"/>
              </a:rPr>
              <a:t>Try preparing a seven-course banquet</a:t>
            </a:r>
          </a:p>
          <a:p>
            <a:pPr lvl="1"/>
            <a:r>
              <a:rPr lang="en-US" altLang="zh-CN">
                <a:ea typeface="宋体" panose="02010600030101010101" pitchFamily="2" charset="-122"/>
              </a:rPr>
              <a:t>By yourself</a:t>
            </a:r>
          </a:p>
          <a:p>
            <a:pPr lvl="1"/>
            <a:r>
              <a:rPr lang="en-US" altLang="zh-CN">
                <a:ea typeface="宋体" panose="02010600030101010101" pitchFamily="2" charset="-122"/>
              </a:rPr>
              <a:t>With one friend</a:t>
            </a:r>
          </a:p>
          <a:p>
            <a:pPr lvl="1"/>
            <a:r>
              <a:rPr lang="en-US" altLang="zh-CN">
                <a:ea typeface="宋体" panose="02010600030101010101" pitchFamily="2" charset="-122"/>
              </a:rPr>
              <a:t>With twenty-seven friends …</a:t>
            </a:r>
          </a:p>
          <a:p>
            <a:r>
              <a:rPr lang="en-US" altLang="zh-CN">
                <a:ea typeface="宋体" panose="02010600030101010101" pitchFamily="2" charset="-122"/>
              </a:rPr>
              <a:t>Before we can talk about programs</a:t>
            </a:r>
          </a:p>
          <a:p>
            <a:pPr lvl="1"/>
            <a:r>
              <a:rPr lang="en-US" altLang="zh-CN">
                <a:ea typeface="宋体" panose="02010600030101010101" pitchFamily="2" charset="-122"/>
              </a:rPr>
              <a:t>Need a language</a:t>
            </a:r>
          </a:p>
          <a:p>
            <a:pPr lvl="1"/>
            <a:r>
              <a:rPr lang="en-US" altLang="zh-CN">
                <a:ea typeface="宋体" panose="02010600030101010101" pitchFamily="2" charset="-122"/>
              </a:rPr>
              <a:t>Describing time and concurrency</a:t>
            </a: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2">
            <a:extLst>
              <a:ext uri="{FF2B5EF4-FFF2-40B4-BE49-F238E27FC236}">
                <a16:creationId xmlns:a16="http://schemas.microsoft.com/office/drawing/2014/main" id="{E42566AC-0E67-4B75-BF83-D86C7CA46AD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70659" name="Slide Number Placeholder 3">
            <a:extLst>
              <a:ext uri="{FF2B5EF4-FFF2-40B4-BE49-F238E27FC236}">
                <a16:creationId xmlns:a16="http://schemas.microsoft.com/office/drawing/2014/main" id="{8AE1366E-DA93-42AC-A8B7-876B270399F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31236834-618E-4227-8F79-876325D635C5}" type="slidenum">
              <a:rPr lang="ar-SA" altLang="zh-CN" sz="1400" b="0">
                <a:solidFill>
                  <a:schemeClr val="tx1"/>
                </a:solidFill>
                <a:latin typeface="Arial" panose="020B0604020202020204" pitchFamily="34" charset="0"/>
              </a:rPr>
              <a:pPr/>
              <a:t>60</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70660" name="Picture 14" descr="magic">
            <a:extLst>
              <a:ext uri="{FF2B5EF4-FFF2-40B4-BE49-F238E27FC236}">
                <a16:creationId xmlns:a16="http://schemas.microsoft.com/office/drawing/2014/main" id="{7BC7B5D4-B45F-413F-8FAB-358445257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1" name="Rectangle 2">
            <a:extLst>
              <a:ext uri="{FF2B5EF4-FFF2-40B4-BE49-F238E27FC236}">
                <a16:creationId xmlns:a16="http://schemas.microsoft.com/office/drawing/2014/main" id="{24B22807-0A4E-4AED-A427-86B3188709D8}"/>
              </a:ext>
            </a:extLst>
          </p:cNvPr>
          <p:cNvSpPr>
            <a:spLocks noGrp="1" noChangeArrowheads="1"/>
          </p:cNvSpPr>
          <p:nvPr>
            <p:ph type="title"/>
          </p:nvPr>
        </p:nvSpPr>
        <p:spPr/>
        <p:txBody>
          <a:bodyPr/>
          <a:lstStyle/>
          <a:p>
            <a:r>
              <a:rPr lang="en-US" altLang="zh-CN" sz="4000">
                <a:ea typeface="宋体" panose="02010600030101010101" pitchFamily="2" charset="-122"/>
              </a:rPr>
              <a:t>LockTwo</a:t>
            </a:r>
          </a:p>
        </p:txBody>
      </p:sp>
      <p:sp>
        <p:nvSpPr>
          <p:cNvPr id="70662" name="Text Box 3">
            <a:extLst>
              <a:ext uri="{FF2B5EF4-FFF2-40B4-BE49-F238E27FC236}">
                <a16:creationId xmlns:a16="http://schemas.microsoft.com/office/drawing/2014/main" id="{66CF11DD-21BA-471E-BA85-981A95C8178A}"/>
              </a:ext>
            </a:extLst>
          </p:cNvPr>
          <p:cNvSpPr txBox="1">
            <a:spLocks noChangeArrowheads="1"/>
          </p:cNvSpPr>
          <p:nvPr/>
        </p:nvSpPr>
        <p:spPr bwMode="auto">
          <a:xfrm>
            <a:off x="849313" y="1828800"/>
            <a:ext cx="7445375" cy="2743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lnSpc>
                <a:spcPct val="70000"/>
              </a:lnSpc>
              <a:spcBef>
                <a:spcPct val="30000"/>
              </a:spcBef>
            </a:pP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public class</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LockTwo </a:t>
            </a:r>
            <a:r>
              <a:rPr lang="en-US" altLang="zh-CN" sz="2000">
                <a:solidFill>
                  <a:schemeClr val="tx1"/>
                </a:solidFill>
                <a:latin typeface="Courier New" panose="02070309020205020404" pitchFamily="49" charset="0"/>
                <a:ea typeface="宋体" panose="02010600030101010101" pitchFamily="2" charset="-122"/>
              </a:rPr>
              <a:t>implements</a:t>
            </a:r>
            <a:r>
              <a:rPr lang="en-US" altLang="zh-CN" sz="2000">
                <a:solidFill>
                  <a:schemeClr val="accent2"/>
                </a:solidFill>
                <a:latin typeface="Courier New" panose="02070309020205020404" pitchFamily="49" charset="0"/>
                <a:ea typeface="宋体" panose="02010600030101010101" pitchFamily="2" charset="-122"/>
              </a:rPr>
              <a:t> Lock </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p>
          <a:p>
            <a:pPr eaLnBrk="1" hangingPunct="1">
              <a:lnSpc>
                <a:spcPct val="70000"/>
              </a:lnSpc>
              <a:spcBef>
                <a:spcPct val="3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private int</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victim;</a:t>
            </a:r>
          </a:p>
          <a:p>
            <a:pPr eaLnBrk="1" hangingPunct="1">
              <a:lnSpc>
                <a:spcPct val="70000"/>
              </a:lnSpc>
              <a:spcBef>
                <a:spcPct val="3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public void</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lock() {</a:t>
            </a:r>
          </a:p>
          <a:p>
            <a:pPr eaLnBrk="1" hangingPunct="1">
              <a:lnSpc>
                <a:spcPct val="70000"/>
              </a:lnSpc>
              <a:spcBef>
                <a:spcPct val="3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victim = i;</a:t>
            </a:r>
          </a:p>
          <a:p>
            <a:pPr eaLnBrk="1" hangingPunct="1">
              <a:lnSpc>
                <a:spcPct val="70000"/>
              </a:lnSpc>
              <a:spcBef>
                <a:spcPct val="3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while</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(victim == i) {}; </a:t>
            </a:r>
          </a:p>
          <a:p>
            <a:pPr eaLnBrk="1" hangingPunct="1">
              <a:lnSpc>
                <a:spcPct val="70000"/>
              </a:lnSpc>
              <a:spcBef>
                <a:spcPct val="3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70000"/>
              </a:lnSpc>
              <a:spcBef>
                <a:spcPct val="30000"/>
              </a:spcBef>
            </a:pPr>
            <a:endPar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endParaRPr>
          </a:p>
          <a:p>
            <a:pPr eaLnBrk="1" hangingPunct="1">
              <a:lnSpc>
                <a:spcPct val="70000"/>
              </a:lnSpc>
              <a:spcBef>
                <a:spcPct val="3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public void</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unlock() {}</a:t>
            </a:r>
          </a:p>
          <a:p>
            <a:pPr eaLnBrk="1" hangingPunct="1">
              <a:lnSpc>
                <a:spcPct val="70000"/>
              </a:lnSpc>
              <a:spcBef>
                <a:spcPct val="3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2">
            <a:extLst>
              <a:ext uri="{FF2B5EF4-FFF2-40B4-BE49-F238E27FC236}">
                <a16:creationId xmlns:a16="http://schemas.microsoft.com/office/drawing/2014/main" id="{6801ABFE-C0A7-4685-9968-ACD38B3D3E8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71683" name="Slide Number Placeholder 3">
            <a:extLst>
              <a:ext uri="{FF2B5EF4-FFF2-40B4-BE49-F238E27FC236}">
                <a16:creationId xmlns:a16="http://schemas.microsoft.com/office/drawing/2014/main" id="{F94E8163-741C-413F-902B-A8CAC0AA6EA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9FDC1913-02C4-42B6-B712-E1747C747DD3}" type="slidenum">
              <a:rPr lang="ar-SA" altLang="zh-CN" sz="1400" b="0">
                <a:solidFill>
                  <a:schemeClr val="tx1"/>
                </a:solidFill>
                <a:latin typeface="Arial" panose="020B0604020202020204" pitchFamily="34" charset="0"/>
              </a:rPr>
              <a:pPr/>
              <a:t>61</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71684" name="Picture 6" descr="magic">
            <a:extLst>
              <a:ext uri="{FF2B5EF4-FFF2-40B4-BE49-F238E27FC236}">
                <a16:creationId xmlns:a16="http://schemas.microsoft.com/office/drawing/2014/main" id="{AF0F6159-36B6-4150-8667-54A6836243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5" name="Rectangle 2">
            <a:extLst>
              <a:ext uri="{FF2B5EF4-FFF2-40B4-BE49-F238E27FC236}">
                <a16:creationId xmlns:a16="http://schemas.microsoft.com/office/drawing/2014/main" id="{2F716F2C-A539-45C7-8176-3AB3810E2644}"/>
              </a:ext>
            </a:extLst>
          </p:cNvPr>
          <p:cNvSpPr>
            <a:spLocks noGrp="1" noChangeArrowheads="1"/>
          </p:cNvSpPr>
          <p:nvPr>
            <p:ph type="title"/>
          </p:nvPr>
        </p:nvSpPr>
        <p:spPr/>
        <p:txBody>
          <a:bodyPr/>
          <a:lstStyle/>
          <a:p>
            <a:r>
              <a:rPr lang="en-US" altLang="zh-CN" sz="4000">
                <a:ea typeface="宋体" panose="02010600030101010101" pitchFamily="2" charset="-122"/>
              </a:rPr>
              <a:t>LockTwo</a:t>
            </a:r>
          </a:p>
        </p:txBody>
      </p:sp>
      <p:sp>
        <p:nvSpPr>
          <p:cNvPr id="71686" name="Text Box 3">
            <a:extLst>
              <a:ext uri="{FF2B5EF4-FFF2-40B4-BE49-F238E27FC236}">
                <a16:creationId xmlns:a16="http://schemas.microsoft.com/office/drawing/2014/main" id="{6D2D4302-13CE-497C-9B9A-106DFF61D4DD}"/>
              </a:ext>
            </a:extLst>
          </p:cNvPr>
          <p:cNvSpPr txBox="1">
            <a:spLocks noChangeArrowheads="1"/>
          </p:cNvSpPr>
          <p:nvPr/>
        </p:nvSpPr>
        <p:spPr bwMode="auto">
          <a:xfrm>
            <a:off x="849313" y="1828800"/>
            <a:ext cx="7445375" cy="2781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public class LockTwo </a:t>
            </a:r>
            <a:r>
              <a:rPr lang="en-US" altLang="zh-CN" sz="2000">
                <a:solidFill>
                  <a:schemeClr val="folHlink"/>
                </a:solidFill>
                <a:latin typeface="Courier New" panose="02070309020205020404" pitchFamily="49" charset="0"/>
                <a:ea typeface="宋体" panose="02010600030101010101" pitchFamily="2" charset="-122"/>
              </a:rPr>
              <a:t>implements Lock</a:t>
            </a:r>
            <a:r>
              <a:rPr lang="en-US" altLang="zh-CN" sz="2000" b="0">
                <a:solidFill>
                  <a:schemeClr val="folHlink"/>
                </a:solidFill>
                <a:latin typeface="Courier New" panose="02070309020205020404" pitchFamily="49" charset="0"/>
                <a:ea typeface="宋体" panose="02010600030101010101" pitchFamily="2" charset="-122"/>
              </a:rPr>
              <a:t> </a:t>
            </a: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private int victim;</a:t>
            </a:r>
          </a:p>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public void lock() {</a:t>
            </a:r>
          </a:p>
          <a:p>
            <a:pPr eaLnBrk="1" hangingPunct="1">
              <a:lnSpc>
                <a:spcPct val="70000"/>
              </a:lnSpc>
              <a:spcBef>
                <a:spcPct val="3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victim = i;</a:t>
            </a:r>
          </a:p>
          <a:p>
            <a:pPr eaLnBrk="1" hangingPunct="1">
              <a:lnSpc>
                <a:spcPct val="70000"/>
              </a:lnSpc>
              <a:spcBef>
                <a:spcPct val="3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while (victim == i) {}; </a:t>
            </a:r>
          </a:p>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70000"/>
              </a:lnSpc>
              <a:spcBef>
                <a:spcPct val="30000"/>
              </a:spcBef>
            </a:pPr>
            <a:endPar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public void unlock() {}</a:t>
            </a:r>
          </a:p>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71687" name="AutoShape 4">
            <a:extLst>
              <a:ext uri="{FF2B5EF4-FFF2-40B4-BE49-F238E27FC236}">
                <a16:creationId xmlns:a16="http://schemas.microsoft.com/office/drawing/2014/main" id="{9912DCCB-AF14-4D75-89EF-5186FB6C79F4}"/>
              </a:ext>
            </a:extLst>
          </p:cNvPr>
          <p:cNvSpPr>
            <a:spLocks noChangeArrowheads="1"/>
          </p:cNvSpPr>
          <p:nvPr/>
        </p:nvSpPr>
        <p:spPr bwMode="auto">
          <a:xfrm>
            <a:off x="1147763" y="2686050"/>
            <a:ext cx="1962150" cy="477838"/>
          </a:xfrm>
          <a:prstGeom prst="wedgeRoundRectCallout">
            <a:avLst>
              <a:gd name="adj1" fmla="val 181713"/>
              <a:gd name="adj2" fmla="val -72921"/>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
        <p:nvSpPr>
          <p:cNvPr id="71688" name="Text Box 5">
            <a:extLst>
              <a:ext uri="{FF2B5EF4-FFF2-40B4-BE49-F238E27FC236}">
                <a16:creationId xmlns:a16="http://schemas.microsoft.com/office/drawing/2014/main" id="{5D6B0ECB-FC19-41A0-8F34-B49D4E319590}"/>
              </a:ext>
            </a:extLst>
          </p:cNvPr>
          <p:cNvSpPr txBox="1">
            <a:spLocks noChangeArrowheads="1"/>
          </p:cNvSpPr>
          <p:nvPr/>
        </p:nvSpPr>
        <p:spPr bwMode="auto">
          <a:xfrm>
            <a:off x="5532438" y="2111375"/>
            <a:ext cx="27066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Let other go first</a:t>
            </a: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2">
            <a:extLst>
              <a:ext uri="{FF2B5EF4-FFF2-40B4-BE49-F238E27FC236}">
                <a16:creationId xmlns:a16="http://schemas.microsoft.com/office/drawing/2014/main" id="{996037BB-6596-42CC-B751-D06915AFF1E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72707" name="Slide Number Placeholder 3">
            <a:extLst>
              <a:ext uri="{FF2B5EF4-FFF2-40B4-BE49-F238E27FC236}">
                <a16:creationId xmlns:a16="http://schemas.microsoft.com/office/drawing/2014/main" id="{A97F30AC-FB24-4FE4-A7E8-8FA323D7F56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4441F23C-2A59-408E-B4C0-ECA42B777088}" type="slidenum">
              <a:rPr lang="ar-SA" altLang="zh-CN" sz="1400" b="0">
                <a:solidFill>
                  <a:schemeClr val="tx1"/>
                </a:solidFill>
                <a:latin typeface="Arial" panose="020B0604020202020204" pitchFamily="34" charset="0"/>
              </a:rPr>
              <a:pPr/>
              <a:t>62</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72708" name="Picture 6" descr="magic">
            <a:extLst>
              <a:ext uri="{FF2B5EF4-FFF2-40B4-BE49-F238E27FC236}">
                <a16:creationId xmlns:a16="http://schemas.microsoft.com/office/drawing/2014/main" id="{55F83B63-3775-4C41-B90F-EC47F7D08F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Rectangle 2">
            <a:extLst>
              <a:ext uri="{FF2B5EF4-FFF2-40B4-BE49-F238E27FC236}">
                <a16:creationId xmlns:a16="http://schemas.microsoft.com/office/drawing/2014/main" id="{3B532953-D158-44A8-976C-7E31558E7D73}"/>
              </a:ext>
            </a:extLst>
          </p:cNvPr>
          <p:cNvSpPr>
            <a:spLocks noGrp="1" noChangeArrowheads="1"/>
          </p:cNvSpPr>
          <p:nvPr>
            <p:ph type="title"/>
          </p:nvPr>
        </p:nvSpPr>
        <p:spPr/>
        <p:txBody>
          <a:bodyPr/>
          <a:lstStyle/>
          <a:p>
            <a:r>
              <a:rPr lang="en-US" altLang="zh-CN" sz="4000">
                <a:ea typeface="宋体" panose="02010600030101010101" pitchFamily="2" charset="-122"/>
              </a:rPr>
              <a:t>LockTwo</a:t>
            </a:r>
          </a:p>
        </p:txBody>
      </p:sp>
      <p:sp>
        <p:nvSpPr>
          <p:cNvPr id="72710" name="Text Box 3">
            <a:extLst>
              <a:ext uri="{FF2B5EF4-FFF2-40B4-BE49-F238E27FC236}">
                <a16:creationId xmlns:a16="http://schemas.microsoft.com/office/drawing/2014/main" id="{A7AAA20A-FECE-49EA-93C9-0D88FD4F6702}"/>
              </a:ext>
            </a:extLst>
          </p:cNvPr>
          <p:cNvSpPr txBox="1">
            <a:spLocks noChangeArrowheads="1"/>
          </p:cNvSpPr>
          <p:nvPr/>
        </p:nvSpPr>
        <p:spPr bwMode="auto">
          <a:xfrm>
            <a:off x="849313" y="1828800"/>
            <a:ext cx="7445375" cy="2781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public class LockTwo </a:t>
            </a:r>
            <a:r>
              <a:rPr lang="en-US" altLang="zh-CN" sz="2000">
                <a:solidFill>
                  <a:schemeClr val="folHlink"/>
                </a:solidFill>
                <a:latin typeface="Courier New" panose="02070309020205020404" pitchFamily="49" charset="0"/>
                <a:ea typeface="宋体" panose="02010600030101010101" pitchFamily="2" charset="-122"/>
              </a:rPr>
              <a:t>implements Lock</a:t>
            </a:r>
            <a:r>
              <a:rPr lang="en-US" altLang="zh-CN" sz="2000" b="0">
                <a:solidFill>
                  <a:schemeClr val="folHlink"/>
                </a:solidFill>
                <a:latin typeface="Courier New" panose="02070309020205020404" pitchFamily="49" charset="0"/>
                <a:ea typeface="宋体" panose="02010600030101010101" pitchFamily="2" charset="-122"/>
              </a:rPr>
              <a:t> </a:t>
            </a: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private int victim;</a:t>
            </a:r>
          </a:p>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public void lock() {</a:t>
            </a:r>
          </a:p>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victim = i;</a:t>
            </a:r>
          </a:p>
          <a:p>
            <a:pPr eaLnBrk="1" hangingPunct="1">
              <a:lnSpc>
                <a:spcPct val="70000"/>
              </a:lnSpc>
              <a:spcBef>
                <a:spcPct val="3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while</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(victim == i) {}; </a:t>
            </a:r>
          </a:p>
          <a:p>
            <a:pPr eaLnBrk="1" hangingPunct="1">
              <a:lnSpc>
                <a:spcPct val="70000"/>
              </a:lnSpc>
              <a:spcBef>
                <a:spcPct val="3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a:p>
            <a:pPr eaLnBrk="1" hangingPunct="1">
              <a:lnSpc>
                <a:spcPct val="70000"/>
              </a:lnSpc>
              <a:spcBef>
                <a:spcPct val="30000"/>
              </a:spcBef>
            </a:pPr>
            <a:endPar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public void unlock() {}</a:t>
            </a:r>
          </a:p>
          <a:p>
            <a:pPr eaLnBrk="1" hangingPunct="1">
              <a:lnSpc>
                <a:spcPct val="70000"/>
              </a:lnSpc>
              <a:spcBef>
                <a:spcPct val="3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72711" name="AutoShape 4">
            <a:extLst>
              <a:ext uri="{FF2B5EF4-FFF2-40B4-BE49-F238E27FC236}">
                <a16:creationId xmlns:a16="http://schemas.microsoft.com/office/drawing/2014/main" id="{445E8B0F-E3C2-4899-ACD4-C4563A64B162}"/>
              </a:ext>
            </a:extLst>
          </p:cNvPr>
          <p:cNvSpPr>
            <a:spLocks noChangeArrowheads="1"/>
          </p:cNvSpPr>
          <p:nvPr/>
        </p:nvSpPr>
        <p:spPr bwMode="auto">
          <a:xfrm>
            <a:off x="1162050" y="2962275"/>
            <a:ext cx="3892550" cy="506413"/>
          </a:xfrm>
          <a:prstGeom prst="wedgeRoundRectCallout">
            <a:avLst>
              <a:gd name="adj1" fmla="val 66801"/>
              <a:gd name="adj2" fmla="val -151880"/>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
        <p:nvSpPr>
          <p:cNvPr id="72712" name="Text Box 5">
            <a:extLst>
              <a:ext uri="{FF2B5EF4-FFF2-40B4-BE49-F238E27FC236}">
                <a16:creationId xmlns:a16="http://schemas.microsoft.com/office/drawing/2014/main" id="{38BC48B5-6632-4416-BF36-ED905254C3E6}"/>
              </a:ext>
            </a:extLst>
          </p:cNvPr>
          <p:cNvSpPr txBox="1">
            <a:spLocks noChangeArrowheads="1"/>
          </p:cNvSpPr>
          <p:nvPr/>
        </p:nvSpPr>
        <p:spPr bwMode="auto">
          <a:xfrm>
            <a:off x="5299075" y="1936750"/>
            <a:ext cx="2706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Wait for permission</a:t>
            </a: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2">
            <a:extLst>
              <a:ext uri="{FF2B5EF4-FFF2-40B4-BE49-F238E27FC236}">
                <a16:creationId xmlns:a16="http://schemas.microsoft.com/office/drawing/2014/main" id="{A3F8A341-4F0A-42E5-9850-0746E426189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73731" name="Slide Number Placeholder 3">
            <a:extLst>
              <a:ext uri="{FF2B5EF4-FFF2-40B4-BE49-F238E27FC236}">
                <a16:creationId xmlns:a16="http://schemas.microsoft.com/office/drawing/2014/main" id="{DB7AE89E-7E67-4261-8545-3FAD6038D63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D8E71DAE-9213-4614-A2D4-0D370C7AB606}" type="slidenum">
              <a:rPr lang="ar-SA" altLang="zh-CN" sz="1400" b="0">
                <a:solidFill>
                  <a:schemeClr val="tx1"/>
                </a:solidFill>
                <a:latin typeface="Arial" panose="020B0604020202020204" pitchFamily="34" charset="0"/>
              </a:rPr>
              <a:pPr/>
              <a:t>63</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73732" name="Picture 6" descr="magic">
            <a:extLst>
              <a:ext uri="{FF2B5EF4-FFF2-40B4-BE49-F238E27FC236}">
                <a16:creationId xmlns:a16="http://schemas.microsoft.com/office/drawing/2014/main" id="{558291EC-6040-4E96-9F8A-68DCF3DA08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Rectangle 2">
            <a:extLst>
              <a:ext uri="{FF2B5EF4-FFF2-40B4-BE49-F238E27FC236}">
                <a16:creationId xmlns:a16="http://schemas.microsoft.com/office/drawing/2014/main" id="{AFDE7DCF-572F-4EE9-99A6-619CC6DA0B81}"/>
              </a:ext>
            </a:extLst>
          </p:cNvPr>
          <p:cNvSpPr>
            <a:spLocks noGrp="1" noChangeArrowheads="1"/>
          </p:cNvSpPr>
          <p:nvPr>
            <p:ph type="title"/>
          </p:nvPr>
        </p:nvSpPr>
        <p:spPr/>
        <p:txBody>
          <a:bodyPr/>
          <a:lstStyle/>
          <a:p>
            <a:r>
              <a:rPr lang="en-US" altLang="zh-CN" sz="4000">
                <a:ea typeface="宋体" panose="02010600030101010101" pitchFamily="2" charset="-122"/>
              </a:rPr>
              <a:t>LockTwo</a:t>
            </a:r>
          </a:p>
        </p:txBody>
      </p:sp>
      <p:sp>
        <p:nvSpPr>
          <p:cNvPr id="73734" name="Text Box 3">
            <a:extLst>
              <a:ext uri="{FF2B5EF4-FFF2-40B4-BE49-F238E27FC236}">
                <a16:creationId xmlns:a16="http://schemas.microsoft.com/office/drawing/2014/main" id="{A69908FB-4C17-4803-9AD1-FD4A91A55ACE}"/>
              </a:ext>
            </a:extLst>
          </p:cNvPr>
          <p:cNvSpPr txBox="1">
            <a:spLocks noChangeArrowheads="1"/>
          </p:cNvSpPr>
          <p:nvPr/>
        </p:nvSpPr>
        <p:spPr bwMode="auto">
          <a:xfrm>
            <a:off x="849313" y="1828800"/>
            <a:ext cx="7445375" cy="27813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lnSpc>
                <a:spcPct val="70000"/>
              </a:lnSpc>
              <a:spcBef>
                <a:spcPct val="3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public class </a:t>
            </a:r>
            <a:r>
              <a:rPr lang="en-US" altLang="zh-CN" sz="2000" dirty="0" err="1">
                <a:solidFill>
                  <a:schemeClr val="folHlink"/>
                </a:solidFill>
                <a:latin typeface="Courier New" panose="02070309020205020404" pitchFamily="49" charset="0"/>
                <a:ea typeface="宋体" panose="02010600030101010101" pitchFamily="2" charset="-122"/>
                <a:cs typeface="Courier New" panose="02070309020205020404" pitchFamily="49" charset="0"/>
              </a:rPr>
              <a:t>LockTwo</a:t>
            </a: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solidFill>
                  <a:schemeClr val="folHlink"/>
                </a:solidFill>
                <a:latin typeface="Courier New" panose="02070309020205020404" pitchFamily="49" charset="0"/>
                <a:ea typeface="宋体" panose="02010600030101010101" pitchFamily="2" charset="-122"/>
              </a:rPr>
              <a:t>implements Lock</a:t>
            </a:r>
            <a:r>
              <a:rPr lang="en-US" altLang="zh-CN" sz="2000" b="0" dirty="0">
                <a:solidFill>
                  <a:schemeClr val="folHlink"/>
                </a:solidFill>
                <a:latin typeface="Courier New" panose="02070309020205020404" pitchFamily="49" charset="0"/>
                <a:ea typeface="宋体" panose="02010600030101010101" pitchFamily="2" charset="-122"/>
              </a:rPr>
              <a:t> </a:t>
            </a: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a:p>
            <a:pPr eaLnBrk="1" hangingPunct="1">
              <a:lnSpc>
                <a:spcPct val="70000"/>
              </a:lnSpc>
              <a:spcBef>
                <a:spcPct val="3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private int victim;</a:t>
            </a:r>
          </a:p>
          <a:p>
            <a:pPr eaLnBrk="1" hangingPunct="1">
              <a:lnSpc>
                <a:spcPct val="70000"/>
              </a:lnSpc>
              <a:spcBef>
                <a:spcPct val="3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public void lock() {</a:t>
            </a:r>
          </a:p>
          <a:p>
            <a:pPr eaLnBrk="1" hangingPunct="1">
              <a:lnSpc>
                <a:spcPct val="70000"/>
              </a:lnSpc>
              <a:spcBef>
                <a:spcPct val="3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victim = </a:t>
            </a:r>
            <a:r>
              <a:rPr lang="en-US" altLang="zh-CN" sz="2000" dirty="0" err="1">
                <a:solidFill>
                  <a:schemeClr val="folHlink"/>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a:p>
            <a:pPr eaLnBrk="1" hangingPunct="1">
              <a:lnSpc>
                <a:spcPct val="70000"/>
              </a:lnSpc>
              <a:spcBef>
                <a:spcPct val="3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while (victim == </a:t>
            </a:r>
            <a:r>
              <a:rPr lang="en-US" altLang="zh-CN" sz="2000" dirty="0" err="1">
                <a:solidFill>
                  <a:schemeClr val="folHlink"/>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 </a:t>
            </a:r>
          </a:p>
          <a:p>
            <a:pPr eaLnBrk="1" hangingPunct="1">
              <a:lnSpc>
                <a:spcPct val="70000"/>
              </a:lnSpc>
              <a:spcBef>
                <a:spcPct val="3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70000"/>
              </a:lnSpc>
              <a:spcBef>
                <a:spcPct val="30000"/>
              </a:spcBef>
            </a:pPr>
            <a:endPar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pPr eaLnBrk="1" hangingPunct="1">
              <a:lnSpc>
                <a:spcPct val="70000"/>
              </a:lnSpc>
              <a:spcBef>
                <a:spcPct val="3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public void</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unlock() {}</a:t>
            </a:r>
          </a:p>
          <a:p>
            <a:pPr eaLnBrk="1" hangingPunct="1">
              <a:lnSpc>
                <a:spcPct val="70000"/>
              </a:lnSpc>
              <a:spcBef>
                <a:spcPct val="3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73735" name="AutoShape 4">
            <a:extLst>
              <a:ext uri="{FF2B5EF4-FFF2-40B4-BE49-F238E27FC236}">
                <a16:creationId xmlns:a16="http://schemas.microsoft.com/office/drawing/2014/main" id="{69375419-7D68-4F73-A94E-07000C2B64DF}"/>
              </a:ext>
            </a:extLst>
          </p:cNvPr>
          <p:cNvSpPr>
            <a:spLocks noChangeArrowheads="1"/>
          </p:cNvSpPr>
          <p:nvPr/>
        </p:nvSpPr>
        <p:spPr bwMode="auto">
          <a:xfrm>
            <a:off x="1031875" y="3878263"/>
            <a:ext cx="3892550" cy="506412"/>
          </a:xfrm>
          <a:prstGeom prst="wedgeRoundRectCallout">
            <a:avLst>
              <a:gd name="adj1" fmla="val 75000"/>
              <a:gd name="adj2" fmla="val -24341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
        <p:nvSpPr>
          <p:cNvPr id="73736" name="Text Box 5">
            <a:extLst>
              <a:ext uri="{FF2B5EF4-FFF2-40B4-BE49-F238E27FC236}">
                <a16:creationId xmlns:a16="http://schemas.microsoft.com/office/drawing/2014/main" id="{A28476E6-A609-4EFE-81C5-95D26E9B1845}"/>
              </a:ext>
            </a:extLst>
          </p:cNvPr>
          <p:cNvSpPr txBox="1">
            <a:spLocks noChangeArrowheads="1"/>
          </p:cNvSpPr>
          <p:nvPr/>
        </p:nvSpPr>
        <p:spPr bwMode="auto">
          <a:xfrm>
            <a:off x="5370513" y="2343150"/>
            <a:ext cx="2706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Nothing to do</a:t>
            </a: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a:extLst>
              <a:ext uri="{FF2B5EF4-FFF2-40B4-BE49-F238E27FC236}">
                <a16:creationId xmlns:a16="http://schemas.microsoft.com/office/drawing/2014/main" id="{E2C80CF0-59D8-4572-B811-42F5CAB2ACF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74755" name="Slide Number Placeholder 5">
            <a:extLst>
              <a:ext uri="{FF2B5EF4-FFF2-40B4-BE49-F238E27FC236}">
                <a16:creationId xmlns:a16="http://schemas.microsoft.com/office/drawing/2014/main" id="{FDDDCB08-5FD2-4067-AFCF-91CC1E04B14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1B5D2A86-878A-4D87-AEE4-35249E9A013D}" type="slidenum">
              <a:rPr lang="ar-SA" altLang="zh-CN" sz="1400" b="0">
                <a:solidFill>
                  <a:schemeClr val="tx1"/>
                </a:solidFill>
                <a:latin typeface="Arial" panose="020B0604020202020204" pitchFamily="34" charset="0"/>
              </a:rPr>
              <a:pPr/>
              <a:t>64</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74756" name="Picture 6" descr="magic">
            <a:extLst>
              <a:ext uri="{FF2B5EF4-FFF2-40B4-BE49-F238E27FC236}">
                <a16:creationId xmlns:a16="http://schemas.microsoft.com/office/drawing/2014/main" id="{36001672-2CCC-4936-BFAB-63778B86A1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7" name="Text Box 5">
            <a:extLst>
              <a:ext uri="{FF2B5EF4-FFF2-40B4-BE49-F238E27FC236}">
                <a16:creationId xmlns:a16="http://schemas.microsoft.com/office/drawing/2014/main" id="{56800DE5-5F65-4C80-AEC5-E581E487309A}"/>
              </a:ext>
            </a:extLst>
          </p:cNvPr>
          <p:cNvSpPr txBox="1">
            <a:spLocks noChangeArrowheads="1"/>
          </p:cNvSpPr>
          <p:nvPr/>
        </p:nvSpPr>
        <p:spPr bwMode="auto">
          <a:xfrm>
            <a:off x="4760913" y="2852738"/>
            <a:ext cx="4179887" cy="1322387"/>
          </a:xfrm>
          <a:prstGeom prst="rect">
            <a:avLst/>
          </a:prstGeom>
          <a:solidFill>
            <a:srgbClr val="FFFFCC"/>
          </a:solidFill>
          <a:ln w="9525">
            <a:solidFill>
              <a:srgbClr val="FFFF99"/>
            </a:solidFill>
            <a:miter lim="800000"/>
            <a:headEnd/>
            <a:tailEnd/>
          </a:ln>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Courier New" panose="02070309020205020404" pitchFamily="49" charset="0"/>
                <a:ea typeface="宋体" panose="02010600030101010101" pitchFamily="2" charset="-122"/>
              </a:rPr>
              <a:t>public void</a:t>
            </a:r>
            <a:r>
              <a:rPr lang="en-US" altLang="zh-CN" sz="2000">
                <a:solidFill>
                  <a:schemeClr val="accent2"/>
                </a:solidFill>
                <a:latin typeface="Courier New" panose="02070309020205020404" pitchFamily="49" charset="0"/>
                <a:ea typeface="宋体" panose="02010600030101010101" pitchFamily="2" charset="-122"/>
              </a:rPr>
              <a:t> LockTwo() {</a:t>
            </a:r>
          </a:p>
          <a:p>
            <a:r>
              <a:rPr lang="en-US" altLang="zh-CN" sz="2000">
                <a:solidFill>
                  <a:schemeClr val="accent2"/>
                </a:solidFill>
                <a:latin typeface="Courier New" panose="02070309020205020404" pitchFamily="49" charset="0"/>
                <a:ea typeface="宋体" panose="02010600030101010101" pitchFamily="2" charset="-122"/>
              </a:rPr>
              <a:t>  victim = i;</a:t>
            </a:r>
          </a:p>
          <a:p>
            <a:r>
              <a:rPr lang="en-US" altLang="zh-CN" sz="2000">
                <a:solidFill>
                  <a:schemeClr val="accent2"/>
                </a:solidFill>
                <a:latin typeface="Courier New" panose="02070309020205020404" pitchFamily="49" charset="0"/>
                <a:ea typeface="宋体" panose="02010600030101010101" pitchFamily="2" charset="-122"/>
              </a:rPr>
              <a:t>  </a:t>
            </a:r>
            <a:r>
              <a:rPr lang="en-US" altLang="zh-CN" sz="2000">
                <a:solidFill>
                  <a:schemeClr val="tx1"/>
                </a:solidFill>
                <a:latin typeface="Courier New" panose="02070309020205020404" pitchFamily="49" charset="0"/>
                <a:ea typeface="宋体" panose="02010600030101010101" pitchFamily="2" charset="-122"/>
              </a:rPr>
              <a:t>while</a:t>
            </a:r>
            <a:r>
              <a:rPr lang="en-US" altLang="zh-CN" sz="2000">
                <a:solidFill>
                  <a:schemeClr val="accent2"/>
                </a:solidFill>
                <a:latin typeface="Courier New" panose="02070309020205020404" pitchFamily="49" charset="0"/>
                <a:ea typeface="宋体" panose="02010600030101010101" pitchFamily="2" charset="-122"/>
              </a:rPr>
              <a:t> (victim == i) {}; </a:t>
            </a:r>
          </a:p>
          <a:p>
            <a:r>
              <a:rPr lang="en-US" altLang="zh-CN" sz="2000">
                <a:solidFill>
                  <a:schemeClr val="accent2"/>
                </a:solidFill>
                <a:latin typeface="Courier New" panose="02070309020205020404" pitchFamily="49" charset="0"/>
                <a:ea typeface="宋体" panose="02010600030101010101" pitchFamily="2" charset="-122"/>
              </a:rPr>
              <a:t> }</a:t>
            </a:r>
          </a:p>
        </p:txBody>
      </p:sp>
      <p:sp>
        <p:nvSpPr>
          <p:cNvPr id="74758" name="Rectangle 2">
            <a:extLst>
              <a:ext uri="{FF2B5EF4-FFF2-40B4-BE49-F238E27FC236}">
                <a16:creationId xmlns:a16="http://schemas.microsoft.com/office/drawing/2014/main" id="{6ECB36BC-B8E7-433E-A667-C2942CDAE68C}"/>
              </a:ext>
            </a:extLst>
          </p:cNvPr>
          <p:cNvSpPr>
            <a:spLocks noGrp="1" noChangeArrowheads="1"/>
          </p:cNvSpPr>
          <p:nvPr>
            <p:ph type="title"/>
          </p:nvPr>
        </p:nvSpPr>
        <p:spPr/>
        <p:txBody>
          <a:bodyPr/>
          <a:lstStyle/>
          <a:p>
            <a:r>
              <a:rPr lang="en-US" altLang="zh-CN">
                <a:ea typeface="宋体" panose="02010600030101010101" pitchFamily="2" charset="-122"/>
              </a:rPr>
              <a:t>LockTwo Claims</a:t>
            </a:r>
          </a:p>
        </p:txBody>
      </p:sp>
      <p:sp>
        <p:nvSpPr>
          <p:cNvPr id="74759" name="Rectangle 3">
            <a:extLst>
              <a:ext uri="{FF2B5EF4-FFF2-40B4-BE49-F238E27FC236}">
                <a16:creationId xmlns:a16="http://schemas.microsoft.com/office/drawing/2014/main" id="{3407CDB1-908C-4AA6-B725-68EC4B0C0DCD}"/>
              </a:ext>
            </a:extLst>
          </p:cNvPr>
          <p:cNvSpPr>
            <a:spLocks noGrp="1" noChangeArrowheads="1"/>
          </p:cNvSpPr>
          <p:nvPr>
            <p:ph type="body" sz="half" idx="1"/>
          </p:nvPr>
        </p:nvSpPr>
        <p:spPr>
          <a:xfrm>
            <a:off x="571500" y="2171700"/>
            <a:ext cx="5797550" cy="4064000"/>
          </a:xfrm>
        </p:spPr>
        <p:txBody>
          <a:bodyPr/>
          <a:lstStyle/>
          <a:p>
            <a:r>
              <a:rPr lang="en-US" altLang="zh-CN">
                <a:ea typeface="宋体" panose="02010600030101010101" pitchFamily="2" charset="-122"/>
              </a:rPr>
              <a:t>Satisfies mutual exclusion</a:t>
            </a:r>
          </a:p>
          <a:p>
            <a:pPr lvl="1"/>
            <a:r>
              <a:rPr lang="en-US" altLang="zh-CN">
                <a:ea typeface="宋体" panose="02010600030101010101" pitchFamily="2" charset="-122"/>
              </a:rPr>
              <a:t>If thread </a:t>
            </a:r>
            <a:r>
              <a:rPr lang="en-US" altLang="zh-CN" b="1">
                <a:solidFill>
                  <a:schemeClr val="tx1"/>
                </a:solidFill>
                <a:latin typeface="Courier New" panose="02070309020205020404" pitchFamily="49" charset="0"/>
                <a:ea typeface="宋体" panose="02010600030101010101" pitchFamily="2" charset="-122"/>
              </a:rPr>
              <a:t>i</a:t>
            </a:r>
            <a:r>
              <a:rPr lang="en-US" altLang="zh-CN">
                <a:ea typeface="宋体" panose="02010600030101010101" pitchFamily="2" charset="-122"/>
              </a:rPr>
              <a:t> in CS</a:t>
            </a:r>
          </a:p>
          <a:p>
            <a:pPr lvl="1"/>
            <a:r>
              <a:rPr lang="en-US" altLang="zh-CN">
                <a:ea typeface="宋体" panose="02010600030101010101" pitchFamily="2" charset="-122"/>
              </a:rPr>
              <a:t>Then </a:t>
            </a:r>
            <a:r>
              <a:rPr lang="en-US" altLang="zh-CN" b="1">
                <a:solidFill>
                  <a:schemeClr val="tx1"/>
                </a:solidFill>
                <a:latin typeface="Courier New" panose="02070309020205020404" pitchFamily="49" charset="0"/>
                <a:ea typeface="宋体" panose="02010600030101010101" pitchFamily="2" charset="-122"/>
              </a:rPr>
              <a:t>victim == j</a:t>
            </a:r>
          </a:p>
          <a:p>
            <a:pPr lvl="1"/>
            <a:r>
              <a:rPr lang="en-US" altLang="zh-CN">
                <a:ea typeface="宋体" panose="02010600030101010101" pitchFamily="2" charset="-122"/>
              </a:rPr>
              <a:t>Cannot be both 0 and 1</a:t>
            </a:r>
          </a:p>
          <a:p>
            <a:r>
              <a:rPr lang="en-US" altLang="zh-CN">
                <a:ea typeface="宋体" panose="02010600030101010101" pitchFamily="2" charset="-122"/>
              </a:rPr>
              <a:t>Not deadlock free</a:t>
            </a:r>
          </a:p>
          <a:p>
            <a:pPr lvl="1"/>
            <a:r>
              <a:rPr lang="en-US" altLang="zh-CN">
                <a:ea typeface="宋体" panose="02010600030101010101" pitchFamily="2" charset="-122"/>
              </a:rPr>
              <a:t>Sequential execution deadlocks</a:t>
            </a:r>
          </a:p>
          <a:p>
            <a:pPr lvl="1"/>
            <a:r>
              <a:rPr lang="en-US" altLang="zh-CN">
                <a:ea typeface="宋体" panose="02010600030101010101" pitchFamily="2" charset="-122"/>
              </a:rPr>
              <a:t>Concurrent execution does not</a:t>
            </a: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a:extLst>
              <a:ext uri="{FF2B5EF4-FFF2-40B4-BE49-F238E27FC236}">
                <a16:creationId xmlns:a16="http://schemas.microsoft.com/office/drawing/2014/main" id="{3F0AE9E4-1BE9-4CEF-AF24-86334390813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75779" name="Slide Number Placeholder 4">
            <a:extLst>
              <a:ext uri="{FF2B5EF4-FFF2-40B4-BE49-F238E27FC236}">
                <a16:creationId xmlns:a16="http://schemas.microsoft.com/office/drawing/2014/main" id="{0FAC95F4-60D3-4C9B-8A71-91BA6889D8F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67F9F59D-FDDB-4B6A-89C5-63E147AF5AB5}" type="slidenum">
              <a:rPr lang="ar-SA" altLang="zh-CN" sz="1400" b="0">
                <a:solidFill>
                  <a:schemeClr val="tx1"/>
                </a:solidFill>
                <a:latin typeface="Arial" panose="020B0604020202020204" pitchFamily="34" charset="0"/>
              </a:rPr>
              <a:pPr/>
              <a:t>65</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75780" name="Picture 8" descr="magic">
            <a:extLst>
              <a:ext uri="{FF2B5EF4-FFF2-40B4-BE49-F238E27FC236}">
                <a16:creationId xmlns:a16="http://schemas.microsoft.com/office/drawing/2014/main" id="{580B2B82-70E2-47CE-B5E6-F14DCA844F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Rectangle 2">
            <a:extLst>
              <a:ext uri="{FF2B5EF4-FFF2-40B4-BE49-F238E27FC236}">
                <a16:creationId xmlns:a16="http://schemas.microsoft.com/office/drawing/2014/main" id="{A46C5A5F-69D4-4D8B-8600-6D1B1C237E2E}"/>
              </a:ext>
            </a:extLst>
          </p:cNvPr>
          <p:cNvSpPr>
            <a:spLocks noGrp="1" noChangeArrowheads="1"/>
          </p:cNvSpPr>
          <p:nvPr>
            <p:ph type="title"/>
          </p:nvPr>
        </p:nvSpPr>
        <p:spPr/>
        <p:txBody>
          <a:bodyPr/>
          <a:lstStyle/>
          <a:p>
            <a:r>
              <a:rPr lang="en-US" altLang="zh-CN" sz="4000">
                <a:ea typeface="宋体" panose="02010600030101010101" pitchFamily="2" charset="-122"/>
              </a:rPr>
              <a:t>Peterson’s Algorithm</a:t>
            </a:r>
          </a:p>
        </p:txBody>
      </p:sp>
      <p:sp>
        <p:nvSpPr>
          <p:cNvPr id="75782" name="Rectangle 4">
            <a:extLst>
              <a:ext uri="{FF2B5EF4-FFF2-40B4-BE49-F238E27FC236}">
                <a16:creationId xmlns:a16="http://schemas.microsoft.com/office/drawing/2014/main" id="{FAB34FC9-2591-407D-865C-010DBCA49B87}"/>
              </a:ext>
            </a:extLst>
          </p:cNvPr>
          <p:cNvSpPr>
            <a:spLocks noChangeArrowheads="1"/>
          </p:cNvSpPr>
          <p:nvPr/>
        </p:nvSpPr>
        <p:spPr bwMode="auto">
          <a:xfrm>
            <a:off x="1066800" y="2514600"/>
            <a:ext cx="6781800" cy="297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400">
                <a:solidFill>
                  <a:schemeClr val="tx1"/>
                </a:solidFill>
                <a:latin typeface="Courier New" panose="02070309020205020404" pitchFamily="49" charset="0"/>
                <a:ea typeface="宋体" panose="02010600030101010101" pitchFamily="2" charset="-122"/>
                <a:cs typeface="Courier New" panose="02070309020205020404" pitchFamily="49" charset="0"/>
              </a:rPr>
              <a:t>public</a:t>
            </a: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a:solidFill>
                  <a:schemeClr val="tx1"/>
                </a:solidFill>
                <a:latin typeface="Courier New" panose="02070309020205020404" pitchFamily="49" charset="0"/>
                <a:ea typeface="宋体" panose="02010600030101010101" pitchFamily="2" charset="-122"/>
                <a:cs typeface="Courier New" panose="02070309020205020404" pitchFamily="49" charset="0"/>
              </a:rPr>
              <a:t>void</a:t>
            </a: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a:solidFill>
                  <a:schemeClr val="accent2"/>
                </a:solidFill>
                <a:latin typeface="Courier New" panose="02070309020205020404" pitchFamily="49" charset="0"/>
                <a:ea typeface="宋体" panose="02010600030101010101" pitchFamily="2" charset="-122"/>
                <a:cs typeface="Courier New" panose="02070309020205020404" pitchFamily="49" charset="0"/>
              </a:rPr>
              <a:t>lock() {</a:t>
            </a:r>
          </a:p>
          <a:p>
            <a:pPr>
              <a:lnSpc>
                <a:spcPct val="80000"/>
              </a:lnSpc>
              <a:spcBef>
                <a:spcPct val="20000"/>
              </a:spcBef>
            </a:pPr>
            <a:r>
              <a:rPr lang="en-US" altLang="zh-CN" sz="2400">
                <a:solidFill>
                  <a:schemeClr val="accent2"/>
                </a:solidFill>
                <a:latin typeface="Courier New" panose="02070309020205020404" pitchFamily="49" charset="0"/>
                <a:ea typeface="宋体" panose="02010600030101010101" pitchFamily="2" charset="-122"/>
                <a:cs typeface="Courier New" panose="02070309020205020404" pitchFamily="49" charset="0"/>
              </a:rPr>
              <a:t> flag[i] =</a:t>
            </a: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a:solidFill>
                  <a:schemeClr val="tx1"/>
                </a:solidFill>
                <a:latin typeface="Courier New" panose="02070309020205020404" pitchFamily="49" charset="0"/>
                <a:ea typeface="宋体" panose="02010600030101010101" pitchFamily="2" charset="-122"/>
                <a:cs typeface="Courier New" panose="02070309020205020404" pitchFamily="49" charset="0"/>
              </a:rPr>
              <a:t>true</a:t>
            </a: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240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a:solidFill>
                  <a:schemeClr val="accent2"/>
                </a:solidFill>
                <a:latin typeface="Courier New" panose="02070309020205020404" pitchFamily="49" charset="0"/>
                <a:ea typeface="宋体" panose="02010600030101010101" pitchFamily="2" charset="-122"/>
                <a:cs typeface="Courier New" panose="02070309020205020404" pitchFamily="49" charset="0"/>
              </a:rPr>
              <a:t>victim  = i;</a:t>
            </a: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a:solidFill>
                  <a:schemeClr val="tx1"/>
                </a:solidFill>
                <a:latin typeface="Courier New" panose="02070309020205020404" pitchFamily="49" charset="0"/>
                <a:ea typeface="宋体" panose="02010600030101010101" pitchFamily="2" charset="-122"/>
                <a:cs typeface="Courier New" panose="02070309020205020404" pitchFamily="49" charset="0"/>
              </a:rPr>
              <a:t>while</a:t>
            </a: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a:solidFill>
                  <a:schemeClr val="accent2"/>
                </a:solidFill>
                <a:latin typeface="Courier New" panose="02070309020205020404" pitchFamily="49" charset="0"/>
                <a:ea typeface="宋体" panose="02010600030101010101" pitchFamily="2" charset="-122"/>
                <a:cs typeface="Courier New" panose="02070309020205020404" pitchFamily="49" charset="0"/>
              </a:rPr>
              <a:t>(flag[j] &amp;&amp; victim == i) {};</a:t>
            </a:r>
          </a:p>
          <a:p>
            <a:pPr>
              <a:lnSpc>
                <a:spcPct val="80000"/>
              </a:lnSpc>
              <a:spcBef>
                <a:spcPct val="20000"/>
              </a:spcBef>
            </a:pPr>
            <a:r>
              <a:rPr lang="en-US" altLang="zh-CN" sz="240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20000"/>
              </a:spcBef>
            </a:pPr>
            <a:r>
              <a:rPr lang="en-US" altLang="zh-CN" sz="2400">
                <a:solidFill>
                  <a:schemeClr val="tx1"/>
                </a:solidFill>
                <a:latin typeface="Courier New" panose="02070309020205020404" pitchFamily="49" charset="0"/>
                <a:ea typeface="宋体" panose="02010600030101010101" pitchFamily="2" charset="-122"/>
                <a:cs typeface="Courier New" panose="02070309020205020404" pitchFamily="49" charset="0"/>
              </a:rPr>
              <a:t>public void</a:t>
            </a: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a:solidFill>
                  <a:schemeClr val="accent2"/>
                </a:solidFill>
                <a:latin typeface="Courier New" panose="02070309020205020404" pitchFamily="49" charset="0"/>
                <a:ea typeface="宋体" panose="02010600030101010101" pitchFamily="2" charset="-122"/>
                <a:cs typeface="Courier New" panose="02070309020205020404" pitchFamily="49" charset="0"/>
              </a:rPr>
              <a:t>unlock() {</a:t>
            </a:r>
          </a:p>
          <a:p>
            <a:pPr>
              <a:lnSpc>
                <a:spcPct val="80000"/>
              </a:lnSpc>
              <a:spcBef>
                <a:spcPct val="20000"/>
              </a:spcBef>
            </a:pPr>
            <a:r>
              <a:rPr lang="en-US" altLang="zh-CN" sz="2400">
                <a:solidFill>
                  <a:schemeClr val="accent2"/>
                </a:solidFill>
                <a:latin typeface="Courier New" panose="02070309020205020404" pitchFamily="49" charset="0"/>
                <a:ea typeface="宋体" panose="02010600030101010101" pitchFamily="2" charset="-122"/>
                <a:cs typeface="Courier New" panose="02070309020205020404" pitchFamily="49" charset="0"/>
              </a:rPr>
              <a:t> flag[i] =</a:t>
            </a: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a:solidFill>
                  <a:schemeClr val="tx1"/>
                </a:solidFill>
                <a:latin typeface="Courier New" panose="02070309020205020404" pitchFamily="49" charset="0"/>
                <a:ea typeface="宋体" panose="02010600030101010101" pitchFamily="2" charset="-122"/>
                <a:cs typeface="Courier New" panose="02070309020205020404" pitchFamily="49" charset="0"/>
              </a:rPr>
              <a:t>false</a:t>
            </a:r>
            <a:r>
              <a:rPr lang="en-US" altLang="zh-CN" sz="240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20000"/>
              </a:spcBef>
            </a:pPr>
            <a:r>
              <a:rPr lang="en-US" altLang="zh-CN" sz="240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3">
            <a:extLst>
              <a:ext uri="{FF2B5EF4-FFF2-40B4-BE49-F238E27FC236}">
                <a16:creationId xmlns:a16="http://schemas.microsoft.com/office/drawing/2014/main" id="{D6061ACF-5673-4838-8853-0A05DA16845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76803" name="Slide Number Placeholder 4">
            <a:extLst>
              <a:ext uri="{FF2B5EF4-FFF2-40B4-BE49-F238E27FC236}">
                <a16:creationId xmlns:a16="http://schemas.microsoft.com/office/drawing/2014/main" id="{4F27592E-62E9-4033-8BDC-2D9485EF21E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90A88C94-8FCE-4220-B2F6-58E8BB4E6AC5}" type="slidenum">
              <a:rPr lang="ar-SA" altLang="zh-CN" sz="1400" b="0">
                <a:solidFill>
                  <a:schemeClr val="tx1"/>
                </a:solidFill>
                <a:latin typeface="Arial" panose="020B0604020202020204" pitchFamily="34" charset="0"/>
              </a:rPr>
              <a:pPr/>
              <a:t>66</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76804" name="Picture 10" descr="magic">
            <a:extLst>
              <a:ext uri="{FF2B5EF4-FFF2-40B4-BE49-F238E27FC236}">
                <a16:creationId xmlns:a16="http://schemas.microsoft.com/office/drawing/2014/main" id="{D184BF2E-AB6B-4FBC-BF21-1CEE6C4B79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Rectangle 2">
            <a:extLst>
              <a:ext uri="{FF2B5EF4-FFF2-40B4-BE49-F238E27FC236}">
                <a16:creationId xmlns:a16="http://schemas.microsoft.com/office/drawing/2014/main" id="{97D900D1-07D0-48D8-A9FB-B90CB4A4C4A3}"/>
              </a:ext>
            </a:extLst>
          </p:cNvPr>
          <p:cNvSpPr>
            <a:spLocks noGrp="1" noChangeArrowheads="1"/>
          </p:cNvSpPr>
          <p:nvPr>
            <p:ph type="title"/>
          </p:nvPr>
        </p:nvSpPr>
        <p:spPr/>
        <p:txBody>
          <a:bodyPr/>
          <a:lstStyle/>
          <a:p>
            <a:r>
              <a:rPr lang="en-US" altLang="zh-CN" sz="4000">
                <a:ea typeface="宋体" panose="02010600030101010101" pitchFamily="2" charset="-122"/>
              </a:rPr>
              <a:t>Peterson’s Algorithm</a:t>
            </a:r>
          </a:p>
        </p:txBody>
      </p:sp>
      <p:sp>
        <p:nvSpPr>
          <p:cNvPr id="76806" name="Rectangle 3">
            <a:extLst>
              <a:ext uri="{FF2B5EF4-FFF2-40B4-BE49-F238E27FC236}">
                <a16:creationId xmlns:a16="http://schemas.microsoft.com/office/drawing/2014/main" id="{55A8A972-FD43-4370-86F8-B164736BCF04}"/>
              </a:ext>
            </a:extLst>
          </p:cNvPr>
          <p:cNvSpPr>
            <a:spLocks noChangeArrowheads="1"/>
          </p:cNvSpPr>
          <p:nvPr/>
        </p:nvSpPr>
        <p:spPr bwMode="auto">
          <a:xfrm>
            <a:off x="1066800" y="2514600"/>
            <a:ext cx="6781800" cy="297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public void lock() {</a:t>
            </a:r>
          </a:p>
          <a:p>
            <a:pPr>
              <a:lnSpc>
                <a:spcPct val="80000"/>
              </a:lnSpc>
              <a:spcBef>
                <a:spcPct val="20000"/>
              </a:spcBef>
            </a:pPr>
            <a:r>
              <a:rPr lang="en-US" altLang="zh-CN" sz="2400">
                <a:solidFill>
                  <a:schemeClr val="accent2"/>
                </a:solidFill>
                <a:latin typeface="Courier New" panose="02070309020205020404" pitchFamily="49" charset="0"/>
                <a:ea typeface="宋体" panose="02010600030101010101" pitchFamily="2" charset="-122"/>
                <a:cs typeface="Courier New" panose="02070309020205020404" pitchFamily="49" charset="0"/>
              </a:rPr>
              <a:t> flag[i] =</a:t>
            </a: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a:solidFill>
                  <a:schemeClr val="tx1"/>
                </a:solidFill>
                <a:latin typeface="Courier New" panose="02070309020205020404" pitchFamily="49" charset="0"/>
                <a:ea typeface="宋体" panose="02010600030101010101" pitchFamily="2" charset="-122"/>
                <a:cs typeface="Courier New" panose="02070309020205020404" pitchFamily="49" charset="0"/>
              </a:rPr>
              <a:t>true</a:t>
            </a: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240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victim  = i; </a:t>
            </a:r>
          </a:p>
          <a:p>
            <a:pPr>
              <a:lnSpc>
                <a:spcPct val="80000"/>
              </a:lnSpc>
              <a:spcBef>
                <a:spcPct val="2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 while (flag[j] &amp;&amp; victim == i) {};</a:t>
            </a:r>
          </a:p>
          <a:p>
            <a:pPr>
              <a:lnSpc>
                <a:spcPct val="80000"/>
              </a:lnSpc>
              <a:spcBef>
                <a:spcPct val="2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2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public void unlock() {</a:t>
            </a:r>
          </a:p>
          <a:p>
            <a:pPr>
              <a:lnSpc>
                <a:spcPct val="80000"/>
              </a:lnSpc>
              <a:spcBef>
                <a:spcPct val="2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 flag[i] = false;</a:t>
            </a:r>
          </a:p>
          <a:p>
            <a:pPr>
              <a:lnSpc>
                <a:spcPct val="80000"/>
              </a:lnSpc>
              <a:spcBef>
                <a:spcPct val="2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76807" name="AutoShape 4">
            <a:extLst>
              <a:ext uri="{FF2B5EF4-FFF2-40B4-BE49-F238E27FC236}">
                <a16:creationId xmlns:a16="http://schemas.microsoft.com/office/drawing/2014/main" id="{B7A1BC6F-EC10-43D7-97BE-ED0ED8E15D54}"/>
              </a:ext>
            </a:extLst>
          </p:cNvPr>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
        <p:nvSpPr>
          <p:cNvPr id="76808" name="Text Box 5">
            <a:extLst>
              <a:ext uri="{FF2B5EF4-FFF2-40B4-BE49-F238E27FC236}">
                <a16:creationId xmlns:a16="http://schemas.microsoft.com/office/drawing/2014/main" id="{DA9936D3-9F7B-41BC-8C19-8EFA75EB2FCD}"/>
              </a:ext>
            </a:extLst>
          </p:cNvPr>
          <p:cNvSpPr txBox="1">
            <a:spLocks noChangeArrowheads="1"/>
          </p:cNvSpPr>
          <p:nvPr/>
        </p:nvSpPr>
        <p:spPr bwMode="auto">
          <a:xfrm>
            <a:off x="5464175" y="1841500"/>
            <a:ext cx="2706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Announce I’m interested</a:t>
            </a:r>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3">
            <a:extLst>
              <a:ext uri="{FF2B5EF4-FFF2-40B4-BE49-F238E27FC236}">
                <a16:creationId xmlns:a16="http://schemas.microsoft.com/office/drawing/2014/main" id="{D26DA55B-1D1F-4299-8621-680B1C94440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77827" name="Slide Number Placeholder 4">
            <a:extLst>
              <a:ext uri="{FF2B5EF4-FFF2-40B4-BE49-F238E27FC236}">
                <a16:creationId xmlns:a16="http://schemas.microsoft.com/office/drawing/2014/main" id="{D31EA063-7F10-4B3B-B3D6-7158F780BA2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9C76C44B-FA48-43B8-9168-BFC0DFFD3B98}" type="slidenum">
              <a:rPr lang="ar-SA" altLang="zh-CN" sz="1400" b="0">
                <a:solidFill>
                  <a:schemeClr val="tx1"/>
                </a:solidFill>
                <a:latin typeface="Arial" panose="020B0604020202020204" pitchFamily="34" charset="0"/>
              </a:rPr>
              <a:pPr/>
              <a:t>67</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77828" name="Picture 8" descr="magic">
            <a:extLst>
              <a:ext uri="{FF2B5EF4-FFF2-40B4-BE49-F238E27FC236}">
                <a16:creationId xmlns:a16="http://schemas.microsoft.com/office/drawing/2014/main" id="{DC144204-FC1E-48BB-B720-6D56FACD2E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9" name="Rectangle 2">
            <a:extLst>
              <a:ext uri="{FF2B5EF4-FFF2-40B4-BE49-F238E27FC236}">
                <a16:creationId xmlns:a16="http://schemas.microsoft.com/office/drawing/2014/main" id="{522BA44F-D836-4E21-9FC8-4084ECECB6A8}"/>
              </a:ext>
            </a:extLst>
          </p:cNvPr>
          <p:cNvSpPr>
            <a:spLocks noGrp="1" noChangeArrowheads="1"/>
          </p:cNvSpPr>
          <p:nvPr>
            <p:ph type="title"/>
          </p:nvPr>
        </p:nvSpPr>
        <p:spPr/>
        <p:txBody>
          <a:bodyPr/>
          <a:lstStyle/>
          <a:p>
            <a:r>
              <a:rPr lang="en-US" altLang="zh-CN" sz="4000">
                <a:ea typeface="宋体" panose="02010600030101010101" pitchFamily="2" charset="-122"/>
              </a:rPr>
              <a:t>Peterson’s Algorithm</a:t>
            </a:r>
          </a:p>
        </p:txBody>
      </p:sp>
      <p:sp>
        <p:nvSpPr>
          <p:cNvPr id="77830" name="Rectangle 3">
            <a:extLst>
              <a:ext uri="{FF2B5EF4-FFF2-40B4-BE49-F238E27FC236}">
                <a16:creationId xmlns:a16="http://schemas.microsoft.com/office/drawing/2014/main" id="{476ED2F4-FD40-439C-8122-0DBA0E8F80B7}"/>
              </a:ext>
            </a:extLst>
          </p:cNvPr>
          <p:cNvSpPr>
            <a:spLocks noChangeArrowheads="1"/>
          </p:cNvSpPr>
          <p:nvPr/>
        </p:nvSpPr>
        <p:spPr bwMode="auto">
          <a:xfrm>
            <a:off x="1066800" y="2514600"/>
            <a:ext cx="6781800" cy="297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public void lock() {</a:t>
            </a:r>
          </a:p>
          <a:p>
            <a:pPr>
              <a:lnSpc>
                <a:spcPct val="80000"/>
              </a:lnSpc>
              <a:spcBef>
                <a:spcPct val="20000"/>
              </a:spcBef>
            </a:pPr>
            <a:r>
              <a:rPr lang="en-US" altLang="zh-CN" sz="2400">
                <a:solidFill>
                  <a:schemeClr val="accent2"/>
                </a:solidFill>
                <a:latin typeface="Courier New" panose="02070309020205020404" pitchFamily="49" charset="0"/>
                <a:ea typeface="宋体" panose="02010600030101010101" pitchFamily="2" charset="-122"/>
                <a:cs typeface="Courier New" panose="02070309020205020404" pitchFamily="49" charset="0"/>
              </a:rPr>
              <a:t> flag[i] =</a:t>
            </a: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a:solidFill>
                  <a:schemeClr val="tx1"/>
                </a:solidFill>
                <a:latin typeface="Courier New" panose="02070309020205020404" pitchFamily="49" charset="0"/>
                <a:ea typeface="宋体" panose="02010600030101010101" pitchFamily="2" charset="-122"/>
                <a:cs typeface="Courier New" panose="02070309020205020404" pitchFamily="49" charset="0"/>
              </a:rPr>
              <a:t>true</a:t>
            </a: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240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a:solidFill>
                  <a:schemeClr val="accent2"/>
                </a:solidFill>
                <a:latin typeface="Courier New" panose="02070309020205020404" pitchFamily="49" charset="0"/>
                <a:ea typeface="宋体" panose="02010600030101010101" pitchFamily="2" charset="-122"/>
                <a:cs typeface="Courier New" panose="02070309020205020404" pitchFamily="49" charset="0"/>
              </a:rPr>
              <a:t>victim  = i;</a:t>
            </a: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while (flag[j] &amp;&amp; victim == i) {};</a:t>
            </a:r>
          </a:p>
          <a:p>
            <a:pPr>
              <a:lnSpc>
                <a:spcPct val="80000"/>
              </a:lnSpc>
              <a:spcBef>
                <a:spcPct val="2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2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public void unlock() {</a:t>
            </a:r>
          </a:p>
          <a:p>
            <a:pPr>
              <a:lnSpc>
                <a:spcPct val="80000"/>
              </a:lnSpc>
              <a:spcBef>
                <a:spcPct val="2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 flag[i] = false;</a:t>
            </a:r>
          </a:p>
          <a:p>
            <a:pPr>
              <a:lnSpc>
                <a:spcPct val="80000"/>
              </a:lnSpc>
              <a:spcBef>
                <a:spcPct val="2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77831" name="AutoShape 4">
            <a:extLst>
              <a:ext uri="{FF2B5EF4-FFF2-40B4-BE49-F238E27FC236}">
                <a16:creationId xmlns:a16="http://schemas.microsoft.com/office/drawing/2014/main" id="{973C5491-A0B9-415F-B20F-C1B5CB6EF813}"/>
              </a:ext>
            </a:extLst>
          </p:cNvPr>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
        <p:nvSpPr>
          <p:cNvPr id="77832" name="Text Box 5">
            <a:extLst>
              <a:ext uri="{FF2B5EF4-FFF2-40B4-BE49-F238E27FC236}">
                <a16:creationId xmlns:a16="http://schemas.microsoft.com/office/drawing/2014/main" id="{E83CBFC4-E324-46F3-9B65-713C4C30D2F4}"/>
              </a:ext>
            </a:extLst>
          </p:cNvPr>
          <p:cNvSpPr txBox="1">
            <a:spLocks noChangeArrowheads="1"/>
          </p:cNvSpPr>
          <p:nvPr/>
        </p:nvSpPr>
        <p:spPr bwMode="auto">
          <a:xfrm>
            <a:off x="5464175" y="1841500"/>
            <a:ext cx="2706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Announce I’m interested</a:t>
            </a:r>
          </a:p>
        </p:txBody>
      </p:sp>
      <p:sp>
        <p:nvSpPr>
          <p:cNvPr id="77833" name="AutoShape 6">
            <a:extLst>
              <a:ext uri="{FF2B5EF4-FFF2-40B4-BE49-F238E27FC236}">
                <a16:creationId xmlns:a16="http://schemas.microsoft.com/office/drawing/2014/main" id="{C9243E73-37CF-4784-AB89-4919AFA7B877}"/>
              </a:ext>
            </a:extLst>
          </p:cNvPr>
          <p:cNvSpPr>
            <a:spLocks noChangeArrowheads="1"/>
          </p:cNvSpPr>
          <p:nvPr/>
        </p:nvSpPr>
        <p:spPr bwMode="auto">
          <a:xfrm>
            <a:off x="1343025" y="3265488"/>
            <a:ext cx="2978150" cy="369887"/>
          </a:xfrm>
          <a:prstGeom prst="wedgeRoundRectCallout">
            <a:avLst>
              <a:gd name="adj1" fmla="val 94829"/>
              <a:gd name="adj2" fmla="val -68028"/>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
        <p:nvSpPr>
          <p:cNvPr id="77834" name="Text Box 7">
            <a:extLst>
              <a:ext uri="{FF2B5EF4-FFF2-40B4-BE49-F238E27FC236}">
                <a16:creationId xmlns:a16="http://schemas.microsoft.com/office/drawing/2014/main" id="{3C85746A-A0C9-41A0-91C5-88EC88707A8C}"/>
              </a:ext>
            </a:extLst>
          </p:cNvPr>
          <p:cNvSpPr txBox="1">
            <a:spLocks noChangeArrowheads="1"/>
          </p:cNvSpPr>
          <p:nvPr/>
        </p:nvSpPr>
        <p:spPr bwMode="auto">
          <a:xfrm>
            <a:off x="5575300" y="2928938"/>
            <a:ext cx="3113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Defer to other</a:t>
            </a:r>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a:extLst>
              <a:ext uri="{FF2B5EF4-FFF2-40B4-BE49-F238E27FC236}">
                <a16:creationId xmlns:a16="http://schemas.microsoft.com/office/drawing/2014/main" id="{7894FDCD-1160-40AB-8E08-BECD495C453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78851" name="Slide Number Placeholder 4">
            <a:extLst>
              <a:ext uri="{FF2B5EF4-FFF2-40B4-BE49-F238E27FC236}">
                <a16:creationId xmlns:a16="http://schemas.microsoft.com/office/drawing/2014/main" id="{E0D33390-65E8-47EC-B59F-333FC5B5F8B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169411E9-C2A7-42F4-BEE7-FA045D0C4B31}" type="slidenum">
              <a:rPr lang="ar-SA" altLang="zh-CN" sz="1400" b="0">
                <a:solidFill>
                  <a:schemeClr val="tx1"/>
                </a:solidFill>
                <a:latin typeface="Arial" panose="020B0604020202020204" pitchFamily="34" charset="0"/>
              </a:rPr>
              <a:pPr/>
              <a:t>68</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78852" name="Picture 10" descr="magic">
            <a:extLst>
              <a:ext uri="{FF2B5EF4-FFF2-40B4-BE49-F238E27FC236}">
                <a16:creationId xmlns:a16="http://schemas.microsoft.com/office/drawing/2014/main" id="{6EE1D415-BF98-41D2-868C-94256A768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3" name="Rectangle 2">
            <a:extLst>
              <a:ext uri="{FF2B5EF4-FFF2-40B4-BE49-F238E27FC236}">
                <a16:creationId xmlns:a16="http://schemas.microsoft.com/office/drawing/2014/main" id="{6DB6E055-10AC-4FEF-A203-F8CB0F60F144}"/>
              </a:ext>
            </a:extLst>
          </p:cNvPr>
          <p:cNvSpPr>
            <a:spLocks noGrp="1" noChangeArrowheads="1"/>
          </p:cNvSpPr>
          <p:nvPr>
            <p:ph type="title"/>
          </p:nvPr>
        </p:nvSpPr>
        <p:spPr/>
        <p:txBody>
          <a:bodyPr/>
          <a:lstStyle/>
          <a:p>
            <a:r>
              <a:rPr lang="en-US" altLang="zh-CN" sz="4000">
                <a:ea typeface="宋体" panose="02010600030101010101" pitchFamily="2" charset="-122"/>
              </a:rPr>
              <a:t>Peterson’s Algorithm</a:t>
            </a:r>
          </a:p>
        </p:txBody>
      </p:sp>
      <p:sp>
        <p:nvSpPr>
          <p:cNvPr id="78854" name="Rectangle 3">
            <a:extLst>
              <a:ext uri="{FF2B5EF4-FFF2-40B4-BE49-F238E27FC236}">
                <a16:creationId xmlns:a16="http://schemas.microsoft.com/office/drawing/2014/main" id="{2366CC29-C7C8-4E56-BD3A-19FA05B8338F}"/>
              </a:ext>
            </a:extLst>
          </p:cNvPr>
          <p:cNvSpPr>
            <a:spLocks noChangeArrowheads="1"/>
          </p:cNvSpPr>
          <p:nvPr/>
        </p:nvSpPr>
        <p:spPr bwMode="auto">
          <a:xfrm>
            <a:off x="1066800" y="2514600"/>
            <a:ext cx="6781800" cy="297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public void lock() {</a:t>
            </a:r>
          </a:p>
          <a:p>
            <a:pPr>
              <a:lnSpc>
                <a:spcPct val="80000"/>
              </a:lnSpc>
              <a:spcBef>
                <a:spcPct val="20000"/>
              </a:spcBef>
            </a:pPr>
            <a:r>
              <a:rPr lang="en-US" altLang="zh-CN" sz="2400">
                <a:solidFill>
                  <a:schemeClr val="accent2"/>
                </a:solidFill>
                <a:latin typeface="Courier New" panose="02070309020205020404" pitchFamily="49" charset="0"/>
                <a:ea typeface="宋体" panose="02010600030101010101" pitchFamily="2" charset="-122"/>
                <a:cs typeface="Courier New" panose="02070309020205020404" pitchFamily="49" charset="0"/>
              </a:rPr>
              <a:t> flag[i] =</a:t>
            </a: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a:solidFill>
                  <a:schemeClr val="tx1"/>
                </a:solidFill>
                <a:latin typeface="Courier New" panose="02070309020205020404" pitchFamily="49" charset="0"/>
                <a:ea typeface="宋体" panose="02010600030101010101" pitchFamily="2" charset="-122"/>
                <a:cs typeface="Courier New" panose="02070309020205020404" pitchFamily="49" charset="0"/>
              </a:rPr>
              <a:t>true</a:t>
            </a: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240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a:solidFill>
                  <a:schemeClr val="accent2"/>
                </a:solidFill>
                <a:latin typeface="Courier New" panose="02070309020205020404" pitchFamily="49" charset="0"/>
                <a:ea typeface="宋体" panose="02010600030101010101" pitchFamily="2" charset="-122"/>
                <a:cs typeface="Courier New" panose="02070309020205020404" pitchFamily="49" charset="0"/>
              </a:rPr>
              <a:t>victim  = i;</a:t>
            </a: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a:solidFill>
                  <a:schemeClr val="tx1"/>
                </a:solidFill>
                <a:latin typeface="Courier New" panose="02070309020205020404" pitchFamily="49" charset="0"/>
                <a:ea typeface="宋体" panose="02010600030101010101" pitchFamily="2" charset="-122"/>
                <a:cs typeface="Courier New" panose="02070309020205020404" pitchFamily="49" charset="0"/>
              </a:rPr>
              <a:t>while</a:t>
            </a: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a:solidFill>
                  <a:schemeClr val="accent2"/>
                </a:solidFill>
                <a:latin typeface="Courier New" panose="02070309020205020404" pitchFamily="49" charset="0"/>
                <a:ea typeface="宋体" panose="02010600030101010101" pitchFamily="2" charset="-122"/>
                <a:cs typeface="Courier New" panose="02070309020205020404" pitchFamily="49" charset="0"/>
              </a:rPr>
              <a:t>(flag[j] &amp;&amp; victim == i) {};</a:t>
            </a:r>
          </a:p>
          <a:p>
            <a:pPr>
              <a:lnSpc>
                <a:spcPct val="80000"/>
              </a:lnSpc>
              <a:spcBef>
                <a:spcPct val="2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2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public void unlock() {</a:t>
            </a:r>
          </a:p>
          <a:p>
            <a:pPr>
              <a:lnSpc>
                <a:spcPct val="80000"/>
              </a:lnSpc>
              <a:spcBef>
                <a:spcPct val="2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 flag[i] = false;</a:t>
            </a:r>
          </a:p>
          <a:p>
            <a:pPr>
              <a:lnSpc>
                <a:spcPct val="80000"/>
              </a:lnSpc>
              <a:spcBef>
                <a:spcPct val="2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78855" name="AutoShape 4">
            <a:extLst>
              <a:ext uri="{FF2B5EF4-FFF2-40B4-BE49-F238E27FC236}">
                <a16:creationId xmlns:a16="http://schemas.microsoft.com/office/drawing/2014/main" id="{89B20CE5-4439-484D-BC1B-307A5445CE2E}"/>
              </a:ext>
            </a:extLst>
          </p:cNvPr>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
        <p:nvSpPr>
          <p:cNvPr id="78856" name="Text Box 5">
            <a:extLst>
              <a:ext uri="{FF2B5EF4-FFF2-40B4-BE49-F238E27FC236}">
                <a16:creationId xmlns:a16="http://schemas.microsoft.com/office/drawing/2014/main" id="{101E66E0-9C41-4F5F-BEAB-BD11E2ED3B64}"/>
              </a:ext>
            </a:extLst>
          </p:cNvPr>
          <p:cNvSpPr txBox="1">
            <a:spLocks noChangeArrowheads="1"/>
          </p:cNvSpPr>
          <p:nvPr/>
        </p:nvSpPr>
        <p:spPr bwMode="auto">
          <a:xfrm>
            <a:off x="5464175" y="1841500"/>
            <a:ext cx="2706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Announce I’m interested</a:t>
            </a:r>
          </a:p>
        </p:txBody>
      </p:sp>
      <p:sp>
        <p:nvSpPr>
          <p:cNvPr id="78857" name="AutoShape 6">
            <a:extLst>
              <a:ext uri="{FF2B5EF4-FFF2-40B4-BE49-F238E27FC236}">
                <a16:creationId xmlns:a16="http://schemas.microsoft.com/office/drawing/2014/main" id="{06DBE9D9-0B41-4CB4-BC31-EA82D605EBF8}"/>
              </a:ext>
            </a:extLst>
          </p:cNvPr>
          <p:cNvSpPr>
            <a:spLocks noChangeArrowheads="1"/>
          </p:cNvSpPr>
          <p:nvPr/>
        </p:nvSpPr>
        <p:spPr bwMode="auto">
          <a:xfrm>
            <a:off x="1343025" y="3265488"/>
            <a:ext cx="2978150" cy="369887"/>
          </a:xfrm>
          <a:prstGeom prst="wedgeRoundRectCallout">
            <a:avLst>
              <a:gd name="adj1" fmla="val 94829"/>
              <a:gd name="adj2" fmla="val -68028"/>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
        <p:nvSpPr>
          <p:cNvPr id="78858" name="Text Box 7">
            <a:extLst>
              <a:ext uri="{FF2B5EF4-FFF2-40B4-BE49-F238E27FC236}">
                <a16:creationId xmlns:a16="http://schemas.microsoft.com/office/drawing/2014/main" id="{5015144F-F859-4EAE-8285-8C5C2A8B08ED}"/>
              </a:ext>
            </a:extLst>
          </p:cNvPr>
          <p:cNvSpPr txBox="1">
            <a:spLocks noChangeArrowheads="1"/>
          </p:cNvSpPr>
          <p:nvPr/>
        </p:nvSpPr>
        <p:spPr bwMode="auto">
          <a:xfrm>
            <a:off x="5610225" y="2932113"/>
            <a:ext cx="309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Defer to other</a:t>
            </a:r>
          </a:p>
        </p:txBody>
      </p:sp>
      <p:sp>
        <p:nvSpPr>
          <p:cNvPr id="78859" name="AutoShape 8">
            <a:extLst>
              <a:ext uri="{FF2B5EF4-FFF2-40B4-BE49-F238E27FC236}">
                <a16:creationId xmlns:a16="http://schemas.microsoft.com/office/drawing/2014/main" id="{0A8771D9-6D8B-40FA-8DAE-11791DF096B4}"/>
              </a:ext>
            </a:extLst>
          </p:cNvPr>
          <p:cNvSpPr>
            <a:spLocks noChangeArrowheads="1"/>
          </p:cNvSpPr>
          <p:nvPr/>
        </p:nvSpPr>
        <p:spPr bwMode="auto">
          <a:xfrm>
            <a:off x="1317625" y="3595688"/>
            <a:ext cx="6334125" cy="382587"/>
          </a:xfrm>
          <a:prstGeom prst="wedgeRoundRectCallout">
            <a:avLst>
              <a:gd name="adj1" fmla="val 33333"/>
              <a:gd name="adj2" fmla="val 18165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
        <p:nvSpPr>
          <p:cNvPr id="78860" name="Text Box 9">
            <a:extLst>
              <a:ext uri="{FF2B5EF4-FFF2-40B4-BE49-F238E27FC236}">
                <a16:creationId xmlns:a16="http://schemas.microsoft.com/office/drawing/2014/main" id="{3CEED535-BE80-44B3-97A2-BA610DE8E2D0}"/>
              </a:ext>
            </a:extLst>
          </p:cNvPr>
          <p:cNvSpPr txBox="1">
            <a:spLocks noChangeArrowheads="1"/>
          </p:cNvSpPr>
          <p:nvPr/>
        </p:nvSpPr>
        <p:spPr bwMode="auto">
          <a:xfrm>
            <a:off x="5060950" y="4467225"/>
            <a:ext cx="3429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Wait while other interested &amp; I’m the victim</a:t>
            </a: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3">
            <a:extLst>
              <a:ext uri="{FF2B5EF4-FFF2-40B4-BE49-F238E27FC236}">
                <a16:creationId xmlns:a16="http://schemas.microsoft.com/office/drawing/2014/main" id="{92AB4F0D-89E5-4D08-BAC4-C8F875596F8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79875" name="Slide Number Placeholder 4">
            <a:extLst>
              <a:ext uri="{FF2B5EF4-FFF2-40B4-BE49-F238E27FC236}">
                <a16:creationId xmlns:a16="http://schemas.microsoft.com/office/drawing/2014/main" id="{9B4BDB93-5059-460D-9FF3-5A5DC769EC4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43D87E44-623F-486C-A40D-7CFFA3550EE8}" type="slidenum">
              <a:rPr lang="ar-SA" altLang="zh-CN" sz="1400" b="0">
                <a:solidFill>
                  <a:schemeClr val="tx1"/>
                </a:solidFill>
                <a:latin typeface="Arial" panose="020B0604020202020204" pitchFamily="34" charset="0"/>
              </a:rPr>
              <a:pPr/>
              <a:t>69</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79876" name="Picture 12" descr="magic">
            <a:extLst>
              <a:ext uri="{FF2B5EF4-FFF2-40B4-BE49-F238E27FC236}">
                <a16:creationId xmlns:a16="http://schemas.microsoft.com/office/drawing/2014/main" id="{4B3E9E4A-60AE-472E-B828-87640255D4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7" name="Rectangle 2">
            <a:extLst>
              <a:ext uri="{FF2B5EF4-FFF2-40B4-BE49-F238E27FC236}">
                <a16:creationId xmlns:a16="http://schemas.microsoft.com/office/drawing/2014/main" id="{C416B1D2-E6EC-46DB-B406-208ED25C7640}"/>
              </a:ext>
            </a:extLst>
          </p:cNvPr>
          <p:cNvSpPr>
            <a:spLocks noGrp="1" noChangeArrowheads="1"/>
          </p:cNvSpPr>
          <p:nvPr>
            <p:ph type="title"/>
          </p:nvPr>
        </p:nvSpPr>
        <p:spPr/>
        <p:txBody>
          <a:bodyPr/>
          <a:lstStyle/>
          <a:p>
            <a:r>
              <a:rPr lang="en-US" altLang="zh-CN" sz="4000">
                <a:ea typeface="宋体" panose="02010600030101010101" pitchFamily="2" charset="-122"/>
              </a:rPr>
              <a:t>Peterson’s Algorithm</a:t>
            </a:r>
          </a:p>
        </p:txBody>
      </p:sp>
      <p:sp>
        <p:nvSpPr>
          <p:cNvPr id="79878" name="Rectangle 3">
            <a:extLst>
              <a:ext uri="{FF2B5EF4-FFF2-40B4-BE49-F238E27FC236}">
                <a16:creationId xmlns:a16="http://schemas.microsoft.com/office/drawing/2014/main" id="{948B3DA2-A719-4375-B37C-093F5631F89A}"/>
              </a:ext>
            </a:extLst>
          </p:cNvPr>
          <p:cNvSpPr>
            <a:spLocks noChangeArrowheads="1"/>
          </p:cNvSpPr>
          <p:nvPr/>
        </p:nvSpPr>
        <p:spPr bwMode="auto">
          <a:xfrm>
            <a:off x="1066800" y="2514600"/>
            <a:ext cx="6781800" cy="2971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public void lock() {</a:t>
            </a:r>
          </a:p>
          <a:p>
            <a:pPr>
              <a:lnSpc>
                <a:spcPct val="80000"/>
              </a:lnSpc>
              <a:spcBef>
                <a:spcPct val="20000"/>
              </a:spcBef>
            </a:pPr>
            <a:r>
              <a:rPr lang="en-US" altLang="zh-CN" sz="2400">
                <a:solidFill>
                  <a:schemeClr val="accent2"/>
                </a:solidFill>
                <a:latin typeface="Courier New" panose="02070309020205020404" pitchFamily="49" charset="0"/>
                <a:ea typeface="宋体" panose="02010600030101010101" pitchFamily="2" charset="-122"/>
                <a:cs typeface="Courier New" panose="02070309020205020404" pitchFamily="49" charset="0"/>
              </a:rPr>
              <a:t> flag[i] =</a:t>
            </a: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a:solidFill>
                  <a:schemeClr val="tx1"/>
                </a:solidFill>
                <a:latin typeface="Courier New" panose="02070309020205020404" pitchFamily="49" charset="0"/>
                <a:ea typeface="宋体" panose="02010600030101010101" pitchFamily="2" charset="-122"/>
                <a:cs typeface="Courier New" panose="02070309020205020404" pitchFamily="49" charset="0"/>
              </a:rPr>
              <a:t>true</a:t>
            </a: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240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a:solidFill>
                  <a:schemeClr val="accent2"/>
                </a:solidFill>
                <a:latin typeface="Courier New" panose="02070309020205020404" pitchFamily="49" charset="0"/>
                <a:ea typeface="宋体" panose="02010600030101010101" pitchFamily="2" charset="-122"/>
                <a:cs typeface="Courier New" panose="02070309020205020404" pitchFamily="49" charset="0"/>
              </a:rPr>
              <a:t>victim  = i;</a:t>
            </a: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a:solidFill>
                  <a:schemeClr val="tx1"/>
                </a:solidFill>
                <a:latin typeface="Courier New" panose="02070309020205020404" pitchFamily="49" charset="0"/>
                <a:ea typeface="宋体" panose="02010600030101010101" pitchFamily="2" charset="-122"/>
                <a:cs typeface="Courier New" panose="02070309020205020404" pitchFamily="49" charset="0"/>
              </a:rPr>
              <a:t>while</a:t>
            </a: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a:solidFill>
                  <a:schemeClr val="accent2"/>
                </a:solidFill>
                <a:latin typeface="Courier New" panose="02070309020205020404" pitchFamily="49" charset="0"/>
                <a:ea typeface="宋体" panose="02010600030101010101" pitchFamily="2" charset="-122"/>
                <a:cs typeface="Courier New" panose="02070309020205020404" pitchFamily="49" charset="0"/>
              </a:rPr>
              <a:t>(flag[j] &amp;&amp; victim == i) {};</a:t>
            </a:r>
          </a:p>
          <a:p>
            <a:pPr>
              <a:lnSpc>
                <a:spcPct val="80000"/>
              </a:lnSpc>
              <a:spcBef>
                <a:spcPct val="20000"/>
              </a:spcBef>
            </a:pP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20000"/>
              </a:spcBef>
            </a:pPr>
            <a:r>
              <a:rPr lang="en-US" altLang="zh-CN" sz="2400">
                <a:solidFill>
                  <a:schemeClr val="folHlink"/>
                </a:solidFill>
                <a:latin typeface="Courier New" panose="02070309020205020404" pitchFamily="49" charset="0"/>
                <a:ea typeface="宋体" panose="02010600030101010101" pitchFamily="2" charset="-122"/>
                <a:cs typeface="Courier New" panose="02070309020205020404" pitchFamily="49" charset="0"/>
              </a:rPr>
              <a:t>public void unlock() {</a:t>
            </a:r>
          </a:p>
          <a:p>
            <a:pPr>
              <a:lnSpc>
                <a:spcPct val="80000"/>
              </a:lnSpc>
              <a:spcBef>
                <a:spcPct val="20000"/>
              </a:spcBef>
            </a:pP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a:solidFill>
                  <a:schemeClr val="accent2"/>
                </a:solidFill>
                <a:latin typeface="Courier New" panose="02070309020205020404" pitchFamily="49" charset="0"/>
                <a:ea typeface="宋体" panose="02010600030101010101" pitchFamily="2" charset="-122"/>
                <a:cs typeface="Courier New" panose="02070309020205020404" pitchFamily="49" charset="0"/>
              </a:rPr>
              <a:t>flag[i] =</a:t>
            </a: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a:solidFill>
                  <a:schemeClr val="tx1"/>
                </a:solidFill>
                <a:latin typeface="Courier New" panose="02070309020205020404" pitchFamily="49" charset="0"/>
                <a:ea typeface="宋体" panose="02010600030101010101" pitchFamily="2" charset="-122"/>
                <a:cs typeface="Courier New" panose="02070309020205020404" pitchFamily="49" charset="0"/>
              </a:rPr>
              <a:t>false</a:t>
            </a:r>
            <a:r>
              <a:rPr lang="en-US" altLang="zh-CN" sz="2400">
                <a:solidFill>
                  <a:srgbClr val="000000"/>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240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400">
                <a:solidFill>
                  <a:schemeClr val="tx1"/>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79879" name="AutoShape 4">
            <a:extLst>
              <a:ext uri="{FF2B5EF4-FFF2-40B4-BE49-F238E27FC236}">
                <a16:creationId xmlns:a16="http://schemas.microsoft.com/office/drawing/2014/main" id="{66FBC83B-64CF-412B-9920-A1335A02B6D2}"/>
              </a:ext>
            </a:extLst>
          </p:cNvPr>
          <p:cNvSpPr>
            <a:spLocks noChangeArrowheads="1"/>
          </p:cNvSpPr>
          <p:nvPr/>
        </p:nvSpPr>
        <p:spPr bwMode="auto">
          <a:xfrm>
            <a:off x="1327150" y="2867025"/>
            <a:ext cx="2978150" cy="369888"/>
          </a:xfrm>
          <a:prstGeom prst="wedgeRoundRectCallout">
            <a:avLst>
              <a:gd name="adj1" fmla="val 97120"/>
              <a:gd name="adj2" fmla="val -16373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
        <p:nvSpPr>
          <p:cNvPr id="79880" name="AutoShape 6">
            <a:extLst>
              <a:ext uri="{FF2B5EF4-FFF2-40B4-BE49-F238E27FC236}">
                <a16:creationId xmlns:a16="http://schemas.microsoft.com/office/drawing/2014/main" id="{6D9D0680-9A34-4CD1-A1F3-751699543DA5}"/>
              </a:ext>
            </a:extLst>
          </p:cNvPr>
          <p:cNvSpPr>
            <a:spLocks noChangeArrowheads="1"/>
          </p:cNvSpPr>
          <p:nvPr/>
        </p:nvSpPr>
        <p:spPr bwMode="auto">
          <a:xfrm>
            <a:off x="1343025" y="3265488"/>
            <a:ext cx="2978150" cy="369887"/>
          </a:xfrm>
          <a:prstGeom prst="wedgeRoundRectCallout">
            <a:avLst>
              <a:gd name="adj1" fmla="val 94829"/>
              <a:gd name="adj2" fmla="val -68028"/>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
        <p:nvSpPr>
          <p:cNvPr id="79881" name="AutoShape 10">
            <a:extLst>
              <a:ext uri="{FF2B5EF4-FFF2-40B4-BE49-F238E27FC236}">
                <a16:creationId xmlns:a16="http://schemas.microsoft.com/office/drawing/2014/main" id="{5C8AB445-4C74-47D4-83D4-EBBBB075BEE5}"/>
              </a:ext>
            </a:extLst>
          </p:cNvPr>
          <p:cNvSpPr>
            <a:spLocks noChangeArrowheads="1"/>
          </p:cNvSpPr>
          <p:nvPr/>
        </p:nvSpPr>
        <p:spPr bwMode="auto">
          <a:xfrm>
            <a:off x="1301750" y="4656138"/>
            <a:ext cx="2978150" cy="479425"/>
          </a:xfrm>
          <a:prstGeom prst="wedgeRoundRectCallout">
            <a:avLst>
              <a:gd name="adj1" fmla="val 18764"/>
              <a:gd name="adj2" fmla="val 10165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
        <p:nvSpPr>
          <p:cNvPr id="79882" name="Text Box 11">
            <a:extLst>
              <a:ext uri="{FF2B5EF4-FFF2-40B4-BE49-F238E27FC236}">
                <a16:creationId xmlns:a16="http://schemas.microsoft.com/office/drawing/2014/main" id="{4D200EE1-BEA7-4112-84C1-0F69166C3BB1}"/>
              </a:ext>
            </a:extLst>
          </p:cNvPr>
          <p:cNvSpPr txBox="1">
            <a:spLocks noChangeArrowheads="1"/>
          </p:cNvSpPr>
          <p:nvPr/>
        </p:nvSpPr>
        <p:spPr bwMode="auto">
          <a:xfrm>
            <a:off x="2327275" y="5268913"/>
            <a:ext cx="2706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No longer interested</a:t>
            </a:r>
          </a:p>
        </p:txBody>
      </p:sp>
      <p:sp>
        <p:nvSpPr>
          <p:cNvPr id="79883" name="Text Box 5">
            <a:extLst>
              <a:ext uri="{FF2B5EF4-FFF2-40B4-BE49-F238E27FC236}">
                <a16:creationId xmlns:a16="http://schemas.microsoft.com/office/drawing/2014/main" id="{2A30B538-6B59-450E-A500-775A3299A134}"/>
              </a:ext>
            </a:extLst>
          </p:cNvPr>
          <p:cNvSpPr txBox="1">
            <a:spLocks noChangeArrowheads="1"/>
          </p:cNvSpPr>
          <p:nvPr/>
        </p:nvSpPr>
        <p:spPr bwMode="auto">
          <a:xfrm>
            <a:off x="5464175" y="1841500"/>
            <a:ext cx="27066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Announce I’m interested</a:t>
            </a:r>
          </a:p>
        </p:txBody>
      </p:sp>
      <p:sp>
        <p:nvSpPr>
          <p:cNvPr id="79884" name="Text Box 7">
            <a:extLst>
              <a:ext uri="{FF2B5EF4-FFF2-40B4-BE49-F238E27FC236}">
                <a16:creationId xmlns:a16="http://schemas.microsoft.com/office/drawing/2014/main" id="{FF2B33C4-CF1B-4951-B7CC-A14B1C0CC24B}"/>
              </a:ext>
            </a:extLst>
          </p:cNvPr>
          <p:cNvSpPr txBox="1">
            <a:spLocks noChangeArrowheads="1"/>
          </p:cNvSpPr>
          <p:nvPr/>
        </p:nvSpPr>
        <p:spPr bwMode="auto">
          <a:xfrm>
            <a:off x="5610225" y="2932113"/>
            <a:ext cx="309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Defer to other</a:t>
            </a:r>
          </a:p>
        </p:txBody>
      </p:sp>
      <p:sp>
        <p:nvSpPr>
          <p:cNvPr id="79885" name="Text Box 9">
            <a:extLst>
              <a:ext uri="{FF2B5EF4-FFF2-40B4-BE49-F238E27FC236}">
                <a16:creationId xmlns:a16="http://schemas.microsoft.com/office/drawing/2014/main" id="{467161FC-173E-4D02-A8B9-732449091AB8}"/>
              </a:ext>
            </a:extLst>
          </p:cNvPr>
          <p:cNvSpPr txBox="1">
            <a:spLocks noChangeArrowheads="1"/>
          </p:cNvSpPr>
          <p:nvPr/>
        </p:nvSpPr>
        <p:spPr bwMode="auto">
          <a:xfrm>
            <a:off x="5060950" y="4467225"/>
            <a:ext cx="3429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Wait while other interested &amp; I’m the victim</a:t>
            </a:r>
          </a:p>
        </p:txBody>
      </p:sp>
      <p:sp>
        <p:nvSpPr>
          <p:cNvPr id="79886" name="AutoShape 8">
            <a:extLst>
              <a:ext uri="{FF2B5EF4-FFF2-40B4-BE49-F238E27FC236}">
                <a16:creationId xmlns:a16="http://schemas.microsoft.com/office/drawing/2014/main" id="{23565CC5-421E-410E-A898-650CB9ABD557}"/>
              </a:ext>
            </a:extLst>
          </p:cNvPr>
          <p:cNvSpPr>
            <a:spLocks noChangeArrowheads="1"/>
          </p:cNvSpPr>
          <p:nvPr/>
        </p:nvSpPr>
        <p:spPr bwMode="auto">
          <a:xfrm>
            <a:off x="1317625" y="3595688"/>
            <a:ext cx="6334125" cy="382587"/>
          </a:xfrm>
          <a:prstGeom prst="wedgeRoundRectCallout">
            <a:avLst>
              <a:gd name="adj1" fmla="val 33333"/>
              <a:gd name="adj2" fmla="val 18165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b="0">
              <a:latin typeface="Arial" panose="020B0604020202020204" pitchFamily="34" charset="0"/>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a:extLst>
              <a:ext uri="{FF2B5EF4-FFF2-40B4-BE49-F238E27FC236}">
                <a16:creationId xmlns:a16="http://schemas.microsoft.com/office/drawing/2014/main" id="{06B73CA9-E007-4E39-B1F6-8B0D937FEF8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7411" name="Slide Number Placeholder 4">
            <a:extLst>
              <a:ext uri="{FF2B5EF4-FFF2-40B4-BE49-F238E27FC236}">
                <a16:creationId xmlns:a16="http://schemas.microsoft.com/office/drawing/2014/main" id="{0C8CB513-A942-4F88-B927-E033D025360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C3070F3F-0DC7-4018-A53A-E65A45B131D3}" type="slidenum">
              <a:rPr lang="ar-SA" altLang="zh-CN" sz="1400" b="0">
                <a:solidFill>
                  <a:schemeClr val="tx1"/>
                </a:solidFill>
                <a:latin typeface="Arial" panose="020B0604020202020204" pitchFamily="34" charset="0"/>
              </a:rPr>
              <a:pPr/>
              <a:t>7</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7412" name="Picture 13" descr="magic">
            <a:extLst>
              <a:ext uri="{FF2B5EF4-FFF2-40B4-BE49-F238E27FC236}">
                <a16:creationId xmlns:a16="http://schemas.microsoft.com/office/drawing/2014/main" id="{2FF55640-A19A-4144-8025-5A4F0610D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Rectangle 2">
            <a:extLst>
              <a:ext uri="{FF2B5EF4-FFF2-40B4-BE49-F238E27FC236}">
                <a16:creationId xmlns:a16="http://schemas.microsoft.com/office/drawing/2014/main" id="{BDA2E16B-5AB7-4ADF-82A9-B47E2C330485}"/>
              </a:ext>
            </a:extLst>
          </p:cNvPr>
          <p:cNvSpPr>
            <a:spLocks noGrp="1" noChangeArrowheads="1"/>
          </p:cNvSpPr>
          <p:nvPr>
            <p:ph type="body" idx="1"/>
          </p:nvPr>
        </p:nvSpPr>
        <p:spPr>
          <a:xfrm>
            <a:off x="673100" y="1325563"/>
            <a:ext cx="7772400" cy="3276600"/>
          </a:xfrm>
        </p:spPr>
        <p:txBody>
          <a:bodyPr/>
          <a:lstStyle/>
          <a:p>
            <a:pPr>
              <a:lnSpc>
                <a:spcPct val="80000"/>
              </a:lnSpc>
            </a:pPr>
            <a:r>
              <a:rPr lang="en-US" altLang="zh-CN">
                <a:ea typeface="宋体" panose="02010600030101010101" pitchFamily="2" charset="-122"/>
              </a:rPr>
              <a:t>“Absolute, true and mathematical time, of itself and from its own nature, flows equably without relation to anything external.” (I. Newton, 1689)</a:t>
            </a:r>
          </a:p>
          <a:p>
            <a:pPr>
              <a:lnSpc>
                <a:spcPct val="80000"/>
              </a:lnSpc>
              <a:buFontTx/>
              <a:buNone/>
            </a:pPr>
            <a:endParaRPr lang="en-US" altLang="zh-CN">
              <a:ea typeface="宋体" panose="02010600030101010101" pitchFamily="2" charset="-122"/>
            </a:endParaRPr>
          </a:p>
          <a:p>
            <a:pPr>
              <a:lnSpc>
                <a:spcPct val="80000"/>
              </a:lnSpc>
            </a:pPr>
            <a:r>
              <a:rPr lang="en-US" altLang="zh-CN">
                <a:ea typeface="宋体" panose="02010600030101010101" pitchFamily="2" charset="-122"/>
              </a:rPr>
              <a:t>“Time is, like, Nature’s way of making sure that everything doesn’t happen all at once.” (Anonymous, circa 1968)</a:t>
            </a:r>
          </a:p>
        </p:txBody>
      </p:sp>
      <p:sp>
        <p:nvSpPr>
          <p:cNvPr id="17414" name="Rectangle 3">
            <a:extLst>
              <a:ext uri="{FF2B5EF4-FFF2-40B4-BE49-F238E27FC236}">
                <a16:creationId xmlns:a16="http://schemas.microsoft.com/office/drawing/2014/main" id="{C7B5EC09-75F9-4743-8CF4-BA71BD952509}"/>
              </a:ext>
            </a:extLst>
          </p:cNvPr>
          <p:cNvSpPr>
            <a:spLocks noGrp="1" noChangeArrowheads="1"/>
          </p:cNvSpPr>
          <p:nvPr>
            <p:ph type="title"/>
          </p:nvPr>
        </p:nvSpPr>
        <p:spPr>
          <a:xfrm>
            <a:off x="671513" y="0"/>
            <a:ext cx="7772400" cy="1143000"/>
          </a:xfrm>
        </p:spPr>
        <p:txBody>
          <a:bodyPr/>
          <a:lstStyle/>
          <a:p>
            <a:r>
              <a:rPr lang="en-US" altLang="zh-CN">
                <a:ea typeface="宋体" panose="02010600030101010101" pitchFamily="2" charset="-122"/>
              </a:rPr>
              <a:t>Time</a:t>
            </a:r>
          </a:p>
        </p:txBody>
      </p:sp>
      <p:grpSp>
        <p:nvGrpSpPr>
          <p:cNvPr id="17415" name="Group 12">
            <a:extLst>
              <a:ext uri="{FF2B5EF4-FFF2-40B4-BE49-F238E27FC236}">
                <a16:creationId xmlns:a16="http://schemas.microsoft.com/office/drawing/2014/main" id="{6CFA164D-6F11-4FCE-8E91-DCB91A43DD3B}"/>
              </a:ext>
            </a:extLst>
          </p:cNvPr>
          <p:cNvGrpSpPr>
            <a:grpSpLocks/>
          </p:cNvGrpSpPr>
          <p:nvPr/>
        </p:nvGrpSpPr>
        <p:grpSpPr bwMode="auto">
          <a:xfrm>
            <a:off x="911225" y="5313363"/>
            <a:ext cx="7391400" cy="762000"/>
            <a:chOff x="528" y="3192"/>
            <a:chExt cx="4656" cy="480"/>
          </a:xfrm>
        </p:grpSpPr>
        <p:sp>
          <p:nvSpPr>
            <p:cNvPr id="17416" name="AutoShape 6">
              <a:extLst>
                <a:ext uri="{FF2B5EF4-FFF2-40B4-BE49-F238E27FC236}">
                  <a16:creationId xmlns:a16="http://schemas.microsoft.com/office/drawing/2014/main" id="{6B1BD378-7E62-4DDF-B5E1-E30B77F65347}"/>
                </a:ext>
              </a:extLst>
            </p:cNvPr>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7417" name="Text Box 7">
              <a:extLst>
                <a:ext uri="{FF2B5EF4-FFF2-40B4-BE49-F238E27FC236}">
                  <a16:creationId xmlns:a16="http://schemas.microsoft.com/office/drawing/2014/main" id="{DF29A58C-E602-4088-851B-8B46B9745B17}"/>
                </a:ext>
              </a:extLst>
            </p:cNvPr>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400" b="0">
                  <a:solidFill>
                    <a:schemeClr val="bg1"/>
                  </a:solidFill>
                  <a:latin typeface="Arial" panose="020B0604020202020204" pitchFamily="34" charset="0"/>
                  <a:ea typeface="宋体" panose="02010600030101010101" pitchFamily="2" charset="-122"/>
                </a:rPr>
                <a:t>time</a:t>
              </a:r>
            </a:p>
          </p:txBody>
        </p:sp>
      </p:gr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3">
            <a:extLst>
              <a:ext uri="{FF2B5EF4-FFF2-40B4-BE49-F238E27FC236}">
                <a16:creationId xmlns:a16="http://schemas.microsoft.com/office/drawing/2014/main" id="{FAC9D5FD-ABF8-41B0-896D-B9368EA6E019}"/>
              </a:ext>
            </a:extLst>
          </p:cNvPr>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80899" name="Slide Number Placeholder 4">
            <a:extLst>
              <a:ext uri="{FF2B5EF4-FFF2-40B4-BE49-F238E27FC236}">
                <a16:creationId xmlns:a16="http://schemas.microsoft.com/office/drawing/2014/main" id="{89D5B6A6-1D10-493A-BC1F-57358CD65B69}"/>
              </a:ext>
            </a:extLst>
          </p:cNvPr>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B234A27A-61BD-4A9A-8D5A-72C692EC79D4}" type="slidenum">
              <a:rPr lang="ar-SA" altLang="zh-CN" sz="1400" b="0">
                <a:solidFill>
                  <a:schemeClr val="tx1"/>
                </a:solidFill>
                <a:latin typeface="Arial" panose="020B0604020202020204" pitchFamily="34" charset="0"/>
                <a:cs typeface="Arial" panose="020B0604020202020204" pitchFamily="34" charset="0"/>
              </a:rPr>
              <a:pPr algn="r"/>
              <a:t>70</a:t>
            </a:fld>
            <a:endParaRPr lang="en-US" altLang="zh-CN" sz="1400" b="0">
              <a:solidFill>
                <a:schemeClr val="tx1"/>
              </a:solidFill>
              <a:latin typeface="Arial" panose="020B0604020202020204" pitchFamily="34" charset="0"/>
              <a:ea typeface="宋体" panose="02010600030101010101" pitchFamily="2" charset="-122"/>
              <a:cs typeface="Arial" panose="020B0604020202020204" pitchFamily="34" charset="0"/>
            </a:endParaRPr>
          </a:p>
        </p:txBody>
      </p:sp>
      <p:pic>
        <p:nvPicPr>
          <p:cNvPr id="80900" name="Picture 22" descr="magic">
            <a:extLst>
              <a:ext uri="{FF2B5EF4-FFF2-40B4-BE49-F238E27FC236}">
                <a16:creationId xmlns:a16="http://schemas.microsoft.com/office/drawing/2014/main" id="{AC400942-ED0A-41C6-87C2-7D20B46F6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1" name="Rectangle 2">
            <a:extLst>
              <a:ext uri="{FF2B5EF4-FFF2-40B4-BE49-F238E27FC236}">
                <a16:creationId xmlns:a16="http://schemas.microsoft.com/office/drawing/2014/main" id="{DC539969-AE33-4928-A1C9-45A7F3237783}"/>
              </a:ext>
            </a:extLst>
          </p:cNvPr>
          <p:cNvSpPr>
            <a:spLocks noGrp="1" noChangeArrowheads="1"/>
          </p:cNvSpPr>
          <p:nvPr>
            <p:ph type="title" idx="4294967295"/>
          </p:nvPr>
        </p:nvSpPr>
        <p:spPr/>
        <p:txBody>
          <a:bodyPr/>
          <a:lstStyle/>
          <a:p>
            <a:r>
              <a:rPr lang="en-US" altLang="zh-CN">
                <a:ea typeface="宋体" panose="02010600030101010101" pitchFamily="2" charset="-122"/>
              </a:rPr>
              <a:t>Mutual Exclusion</a:t>
            </a:r>
          </a:p>
        </p:txBody>
      </p:sp>
      <p:sp>
        <p:nvSpPr>
          <p:cNvPr id="80902" name="Rectangle 18">
            <a:extLst>
              <a:ext uri="{FF2B5EF4-FFF2-40B4-BE49-F238E27FC236}">
                <a16:creationId xmlns:a16="http://schemas.microsoft.com/office/drawing/2014/main" id="{1585A754-28F7-4E8F-A020-67C99F35BF3B}"/>
              </a:ext>
            </a:extLst>
          </p:cNvPr>
          <p:cNvSpPr>
            <a:spLocks noChangeArrowheads="1"/>
          </p:cNvSpPr>
          <p:nvPr/>
        </p:nvSpPr>
        <p:spPr bwMode="auto">
          <a:xfrm>
            <a:off x="739775" y="2181225"/>
            <a:ext cx="79105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3200" b="0">
                <a:solidFill>
                  <a:srgbClr val="FF0000"/>
                </a:solidFill>
                <a:latin typeface="Arial" panose="020B0604020202020204" pitchFamily="34" charset="0"/>
                <a:ea typeface="宋体" panose="02010600030101010101" pitchFamily="2" charset="-122"/>
              </a:rPr>
              <a:t>(1)</a:t>
            </a:r>
            <a:r>
              <a:rPr lang="en-US" altLang="zh-CN" sz="3200" b="0">
                <a:solidFill>
                  <a:schemeClr val="tx1"/>
                </a:solidFill>
                <a:latin typeface="Arial" panose="020B0604020202020204" pitchFamily="34" charset="0"/>
                <a:ea typeface="宋体" panose="02010600030101010101" pitchFamily="2" charset="-122"/>
              </a:rPr>
              <a:t> write</a:t>
            </a:r>
            <a:r>
              <a:rPr lang="en-US" altLang="zh-CN" sz="3200" b="0" baseline="-25000">
                <a:solidFill>
                  <a:schemeClr val="tx1"/>
                </a:solidFill>
                <a:latin typeface="Arial" panose="020B0604020202020204" pitchFamily="34" charset="0"/>
                <a:ea typeface="宋体" panose="02010600030101010101" pitchFamily="2" charset="-122"/>
              </a:rPr>
              <a:t>B</a:t>
            </a:r>
            <a:r>
              <a:rPr lang="en-US" altLang="zh-CN" sz="3200" b="0">
                <a:solidFill>
                  <a:schemeClr val="tx1"/>
                </a:solidFill>
                <a:latin typeface="Arial" panose="020B0604020202020204" pitchFamily="34" charset="0"/>
                <a:ea typeface="宋体" panose="02010600030101010101" pitchFamily="2" charset="-122"/>
              </a:rPr>
              <a:t>(Flag[B]=true)</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a:t>
            </a:r>
            <a:r>
              <a:rPr lang="en-US" altLang="zh-CN" sz="3200" b="0">
                <a:solidFill>
                  <a:schemeClr val="tx1"/>
                </a:solidFill>
                <a:latin typeface="Arial" panose="020B0604020202020204" pitchFamily="34" charset="0"/>
                <a:ea typeface="宋体" panose="02010600030101010101" pitchFamily="2" charset="-122"/>
              </a:rPr>
              <a:t>write</a:t>
            </a:r>
            <a:r>
              <a:rPr lang="en-US" altLang="zh-CN" sz="3200" b="0" baseline="-25000">
                <a:solidFill>
                  <a:schemeClr val="tx1"/>
                </a:solidFill>
                <a:latin typeface="Arial" panose="020B0604020202020204" pitchFamily="34" charset="0"/>
                <a:ea typeface="宋体" panose="02010600030101010101" pitchFamily="2" charset="-122"/>
              </a:rPr>
              <a:t>B</a:t>
            </a:r>
            <a:r>
              <a:rPr lang="en-US" altLang="zh-CN" sz="3200" b="0">
                <a:solidFill>
                  <a:schemeClr val="tx1"/>
                </a:solidFill>
                <a:latin typeface="Arial" panose="020B0604020202020204" pitchFamily="34" charset="0"/>
                <a:ea typeface="宋体" panose="02010600030101010101" pitchFamily="2" charset="-122"/>
              </a:rPr>
              <a:t>(victim=B)</a:t>
            </a:r>
          </a:p>
        </p:txBody>
      </p:sp>
      <p:sp>
        <p:nvSpPr>
          <p:cNvPr id="84999" name="Rectangle 19">
            <a:extLst>
              <a:ext uri="{FF2B5EF4-FFF2-40B4-BE49-F238E27FC236}">
                <a16:creationId xmlns:a16="http://schemas.microsoft.com/office/drawing/2014/main" id="{9A731657-5E07-499E-A808-32268F7A10BE}"/>
              </a:ext>
            </a:extLst>
          </p:cNvPr>
          <p:cNvSpPr>
            <a:spLocks noChangeArrowheads="1"/>
          </p:cNvSpPr>
          <p:nvPr/>
        </p:nvSpPr>
        <p:spPr bwMode="auto">
          <a:xfrm>
            <a:off x="1898650" y="3198813"/>
            <a:ext cx="5348288" cy="1425575"/>
          </a:xfrm>
          <a:prstGeom prst="rect">
            <a:avLst/>
          </a:prstGeom>
          <a:solidFill>
            <a:srgbClr val="FFFFCC"/>
          </a:solidFill>
          <a:ln w="9525">
            <a:solidFill>
              <a:srgbClr val="FF0000"/>
            </a:solidFill>
            <a:miter lim="800000"/>
            <a:headEnd/>
            <a:tailEnd/>
          </a:ln>
        </p:spPr>
        <p:txBody>
          <a:bodyPr>
            <a:spAutoFit/>
          </a:bodyPr>
          <a:lstStyle/>
          <a:p>
            <a:pPr marL="231775" indent="-231775" eaLnBrk="0" hangingPunct="0">
              <a:lnSpc>
                <a:spcPct val="80000"/>
              </a:lnSpc>
              <a:spcBef>
                <a:spcPct val="20000"/>
              </a:spcBef>
              <a:defRPr/>
            </a:pPr>
            <a:r>
              <a:rPr lang="en-US" sz="1800" dirty="0">
                <a:solidFill>
                  <a:schemeClr val="bg1">
                    <a:lumMod val="50000"/>
                  </a:schemeClr>
                </a:solidFill>
                <a:latin typeface="Courier New" pitchFamily="49" charset="0"/>
                <a:cs typeface="Courier New" pitchFamily="49" charset="0"/>
              </a:rPr>
              <a:t>public void lock() {</a:t>
            </a:r>
          </a:p>
          <a:p>
            <a:pPr marL="231775" indent="-231775" eaLnBrk="0" hangingPunct="0">
              <a:lnSpc>
                <a:spcPct val="80000"/>
              </a:lnSpc>
              <a:spcBef>
                <a:spcPct val="20000"/>
              </a:spcBef>
              <a:defRPr/>
            </a:pPr>
            <a:r>
              <a:rPr lang="en-US" sz="1800" dirty="0">
                <a:solidFill>
                  <a:schemeClr val="accent2"/>
                </a:solidFill>
                <a:latin typeface="Courier New" pitchFamily="49" charset="0"/>
                <a:cs typeface="Courier New" pitchFamily="49" charset="0"/>
              </a:rPr>
              <a:t> flag[</a:t>
            </a:r>
            <a:r>
              <a:rPr lang="en-US" sz="1800" dirty="0" err="1">
                <a:solidFill>
                  <a:schemeClr val="accent2"/>
                </a:solidFill>
                <a:latin typeface="Courier New" pitchFamily="49" charset="0"/>
                <a:cs typeface="Courier New" pitchFamily="49" charset="0"/>
              </a:rPr>
              <a:t>i</a:t>
            </a:r>
            <a:r>
              <a:rPr lang="en-US" sz="1800" dirty="0">
                <a:solidFill>
                  <a:schemeClr val="accent2"/>
                </a:solidFill>
                <a:latin typeface="Courier New" pitchFamily="49" charset="0"/>
                <a:cs typeface="Courier New" pitchFamily="49" charset="0"/>
              </a:rPr>
              <a:t>] =</a:t>
            </a:r>
            <a:r>
              <a:rPr lang="en-US" sz="1800" dirty="0">
                <a:solidFill>
                  <a:srgbClr val="000000"/>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true</a:t>
            </a:r>
            <a:r>
              <a:rPr lang="en-US" sz="1800" dirty="0">
                <a:solidFill>
                  <a:srgbClr val="000000"/>
                </a:solidFill>
                <a:latin typeface="Courier New" pitchFamily="49" charset="0"/>
                <a:cs typeface="Courier New" pitchFamily="49" charset="0"/>
              </a:rPr>
              <a:t>; </a:t>
            </a:r>
            <a:endParaRPr lang="en-US" sz="1800" dirty="0">
              <a:solidFill>
                <a:srgbClr val="FF0000"/>
              </a:solidFill>
              <a:latin typeface="Courier New" pitchFamily="49" charset="0"/>
              <a:cs typeface="Courier New" pitchFamily="49" charset="0"/>
            </a:endParaRPr>
          </a:p>
          <a:p>
            <a:pPr marL="231775" indent="-231775" eaLnBrk="0" hangingPunct="0">
              <a:lnSpc>
                <a:spcPct val="80000"/>
              </a:lnSpc>
              <a:spcBef>
                <a:spcPct val="20000"/>
              </a:spcBef>
              <a:defRPr/>
            </a:pPr>
            <a:r>
              <a:rPr lang="en-US" sz="1800" dirty="0">
                <a:solidFill>
                  <a:srgbClr val="000000"/>
                </a:solidFill>
                <a:latin typeface="Courier New" pitchFamily="49" charset="0"/>
                <a:cs typeface="Courier New" pitchFamily="49" charset="0"/>
              </a:rPr>
              <a:t> </a:t>
            </a:r>
            <a:r>
              <a:rPr lang="en-US" sz="1800" dirty="0">
                <a:solidFill>
                  <a:schemeClr val="accent2"/>
                </a:solidFill>
                <a:latin typeface="Courier New" pitchFamily="49" charset="0"/>
                <a:cs typeface="Courier New" pitchFamily="49" charset="0"/>
              </a:rPr>
              <a:t>victim  = </a:t>
            </a:r>
            <a:r>
              <a:rPr lang="en-US" sz="1800" dirty="0" err="1">
                <a:solidFill>
                  <a:schemeClr val="accent2"/>
                </a:solidFill>
                <a:latin typeface="Courier New" pitchFamily="49" charset="0"/>
                <a:cs typeface="Courier New" pitchFamily="49" charset="0"/>
              </a:rPr>
              <a:t>i</a:t>
            </a:r>
            <a:r>
              <a:rPr lang="en-US" sz="1800" dirty="0">
                <a:solidFill>
                  <a:schemeClr val="accent2"/>
                </a:solidFill>
                <a:latin typeface="Courier New" pitchFamily="49" charset="0"/>
                <a:cs typeface="Courier New" pitchFamily="49" charset="0"/>
              </a:rPr>
              <a:t>;</a:t>
            </a:r>
            <a:r>
              <a:rPr lang="en-US" sz="1800" dirty="0">
                <a:solidFill>
                  <a:schemeClr val="folHlink"/>
                </a:solidFill>
                <a:latin typeface="Courier New" pitchFamily="49" charset="0"/>
                <a:cs typeface="Courier New" pitchFamily="49" charset="0"/>
              </a:rPr>
              <a:t> </a:t>
            </a:r>
          </a:p>
          <a:p>
            <a:pPr marL="231775" indent="-231775" eaLnBrk="0" hangingPunct="0">
              <a:lnSpc>
                <a:spcPct val="80000"/>
              </a:lnSpc>
              <a:spcBef>
                <a:spcPct val="20000"/>
              </a:spcBef>
              <a:defRPr/>
            </a:pPr>
            <a:r>
              <a:rPr lang="en-US" sz="1800" dirty="0">
                <a:solidFill>
                  <a:schemeClr val="folHlink"/>
                </a:solidFill>
                <a:latin typeface="Courier New" pitchFamily="49" charset="0"/>
                <a:cs typeface="Courier New" pitchFamily="49" charset="0"/>
              </a:rPr>
              <a:t> </a:t>
            </a:r>
            <a:r>
              <a:rPr lang="en-US" sz="1800" dirty="0">
                <a:solidFill>
                  <a:schemeClr val="bg1">
                    <a:lumMod val="50000"/>
                  </a:schemeClr>
                </a:solidFill>
                <a:latin typeface="Courier New" pitchFamily="49" charset="0"/>
                <a:cs typeface="Courier New" pitchFamily="49" charset="0"/>
              </a:rPr>
              <a:t>while (flag[j] &amp;&amp; victim == </a:t>
            </a:r>
            <a:r>
              <a:rPr lang="en-US" sz="1800" dirty="0" err="1">
                <a:solidFill>
                  <a:schemeClr val="bg1">
                    <a:lumMod val="50000"/>
                  </a:schemeClr>
                </a:solidFill>
                <a:latin typeface="Courier New" pitchFamily="49" charset="0"/>
                <a:cs typeface="Courier New" pitchFamily="49" charset="0"/>
              </a:rPr>
              <a:t>i</a:t>
            </a:r>
            <a:r>
              <a:rPr lang="en-US" sz="1800" dirty="0">
                <a:solidFill>
                  <a:schemeClr val="bg1">
                    <a:lumMod val="50000"/>
                  </a:schemeClr>
                </a:solidFill>
                <a:latin typeface="Courier New" pitchFamily="49" charset="0"/>
                <a:cs typeface="Courier New" pitchFamily="49" charset="0"/>
              </a:rPr>
              <a:t>) {};</a:t>
            </a:r>
          </a:p>
          <a:p>
            <a:pPr marL="231775" indent="-231775" eaLnBrk="0" hangingPunct="0">
              <a:lnSpc>
                <a:spcPct val="80000"/>
              </a:lnSpc>
              <a:spcBef>
                <a:spcPct val="20000"/>
              </a:spcBef>
              <a:defRPr/>
            </a:pPr>
            <a:r>
              <a:rPr lang="en-US" sz="1800" dirty="0">
                <a:solidFill>
                  <a:schemeClr val="bg1">
                    <a:lumMod val="50000"/>
                  </a:schemeClr>
                </a:solidFill>
                <a:latin typeface="Courier New" pitchFamily="49" charset="0"/>
                <a:cs typeface="Courier New" pitchFamily="49" charset="0"/>
              </a:rPr>
              <a:t>}</a:t>
            </a:r>
          </a:p>
        </p:txBody>
      </p:sp>
      <p:sp>
        <p:nvSpPr>
          <p:cNvPr id="80904" name="AutoShape 23">
            <a:extLst>
              <a:ext uri="{FF2B5EF4-FFF2-40B4-BE49-F238E27FC236}">
                <a16:creationId xmlns:a16="http://schemas.microsoft.com/office/drawing/2014/main" id="{63D4BDA6-9480-4F2B-8DAA-C677B9BF6669}"/>
              </a:ext>
            </a:extLst>
          </p:cNvPr>
          <p:cNvSpPr>
            <a:spLocks noChangeArrowheads="1"/>
          </p:cNvSpPr>
          <p:nvPr/>
        </p:nvSpPr>
        <p:spPr bwMode="auto">
          <a:xfrm>
            <a:off x="2055813" y="3440113"/>
            <a:ext cx="2259012" cy="625475"/>
          </a:xfrm>
          <a:prstGeom prst="wedgeRoundRectCallout">
            <a:avLst>
              <a:gd name="adj1" fmla="val 486"/>
              <a:gd name="adj2" fmla="val 48870"/>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sz="2800" b="0">
              <a:solidFill>
                <a:srgbClr val="FF0000"/>
              </a:solidFill>
              <a:latin typeface="Arial" panose="020B0604020202020204" pitchFamily="34" charset="0"/>
            </a:endParaRPr>
          </a:p>
        </p:txBody>
      </p:sp>
      <p:sp>
        <p:nvSpPr>
          <p:cNvPr id="80905" name="TextBox 8">
            <a:extLst>
              <a:ext uri="{FF2B5EF4-FFF2-40B4-BE49-F238E27FC236}">
                <a16:creationId xmlns:a16="http://schemas.microsoft.com/office/drawing/2014/main" id="{34EF27F8-7899-4C7F-82D3-476023BA562A}"/>
              </a:ext>
            </a:extLst>
          </p:cNvPr>
          <p:cNvSpPr txBox="1">
            <a:spLocks noChangeArrowheads="1"/>
          </p:cNvSpPr>
          <p:nvPr/>
        </p:nvSpPr>
        <p:spPr bwMode="auto">
          <a:xfrm>
            <a:off x="3121025" y="5051425"/>
            <a:ext cx="29956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3200" b="0">
                <a:latin typeface="Arial" panose="020B0604020202020204" pitchFamily="34" charset="0"/>
                <a:ea typeface="宋体" panose="02010600030101010101" pitchFamily="2" charset="-122"/>
              </a:rPr>
              <a:t>From the Code</a:t>
            </a:r>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3">
            <a:extLst>
              <a:ext uri="{FF2B5EF4-FFF2-40B4-BE49-F238E27FC236}">
                <a16:creationId xmlns:a16="http://schemas.microsoft.com/office/drawing/2014/main" id="{7C084F53-7240-46A6-ABD8-5BA286CED41B}"/>
              </a:ext>
            </a:extLst>
          </p:cNvPr>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81923" name="Slide Number Placeholder 4">
            <a:extLst>
              <a:ext uri="{FF2B5EF4-FFF2-40B4-BE49-F238E27FC236}">
                <a16:creationId xmlns:a16="http://schemas.microsoft.com/office/drawing/2014/main" id="{3D847049-B7EA-4A6C-9C26-1585187A6897}"/>
              </a:ext>
            </a:extLst>
          </p:cNvPr>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D368A6B2-C82B-40CB-AF0A-A71661D6C719}" type="slidenum">
              <a:rPr lang="ar-SA" altLang="zh-CN" sz="1400" b="0">
                <a:solidFill>
                  <a:schemeClr val="tx1"/>
                </a:solidFill>
                <a:latin typeface="Arial" panose="020B0604020202020204" pitchFamily="34" charset="0"/>
                <a:cs typeface="Arial" panose="020B0604020202020204" pitchFamily="34" charset="0"/>
              </a:rPr>
              <a:pPr algn="r"/>
              <a:t>71</a:t>
            </a:fld>
            <a:endParaRPr lang="en-US" altLang="zh-CN" sz="1400" b="0">
              <a:solidFill>
                <a:schemeClr val="tx1"/>
              </a:solidFill>
              <a:latin typeface="Arial" panose="020B0604020202020204" pitchFamily="34" charset="0"/>
              <a:ea typeface="宋体" panose="02010600030101010101" pitchFamily="2" charset="-122"/>
              <a:cs typeface="Arial" panose="020B0604020202020204" pitchFamily="34" charset="0"/>
            </a:endParaRPr>
          </a:p>
        </p:txBody>
      </p:sp>
      <p:pic>
        <p:nvPicPr>
          <p:cNvPr id="81924" name="Picture 2" descr="magic">
            <a:extLst>
              <a:ext uri="{FF2B5EF4-FFF2-40B4-BE49-F238E27FC236}">
                <a16:creationId xmlns:a16="http://schemas.microsoft.com/office/drawing/2014/main" id="{DBB585DB-5B2D-4811-B1A6-B40CDB1D5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5" name="Rectangle 3">
            <a:extLst>
              <a:ext uri="{FF2B5EF4-FFF2-40B4-BE49-F238E27FC236}">
                <a16:creationId xmlns:a16="http://schemas.microsoft.com/office/drawing/2014/main" id="{3727AD37-0CD1-4631-AC92-E051CD5A5758}"/>
              </a:ext>
            </a:extLst>
          </p:cNvPr>
          <p:cNvSpPr>
            <a:spLocks noGrp="1" noChangeArrowheads="1"/>
          </p:cNvSpPr>
          <p:nvPr>
            <p:ph type="title" idx="4294967295"/>
          </p:nvPr>
        </p:nvSpPr>
        <p:spPr/>
        <p:txBody>
          <a:bodyPr/>
          <a:lstStyle/>
          <a:p>
            <a:r>
              <a:rPr lang="en-US" altLang="zh-CN">
                <a:ea typeface="宋体" panose="02010600030101010101" pitchFamily="2" charset="-122"/>
              </a:rPr>
              <a:t>Also from the Code</a:t>
            </a:r>
          </a:p>
        </p:txBody>
      </p:sp>
      <p:sp>
        <p:nvSpPr>
          <p:cNvPr id="81926" name="Rectangle 4">
            <a:extLst>
              <a:ext uri="{FF2B5EF4-FFF2-40B4-BE49-F238E27FC236}">
                <a16:creationId xmlns:a16="http://schemas.microsoft.com/office/drawing/2014/main" id="{F84719CD-3002-4638-9E2F-94CA8602E505}"/>
              </a:ext>
            </a:extLst>
          </p:cNvPr>
          <p:cNvSpPr>
            <a:spLocks noChangeArrowheads="1"/>
          </p:cNvSpPr>
          <p:nvPr/>
        </p:nvSpPr>
        <p:spPr bwMode="auto">
          <a:xfrm>
            <a:off x="866775" y="2166938"/>
            <a:ext cx="680878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3200" b="0">
                <a:solidFill>
                  <a:srgbClr val="FF0000"/>
                </a:solidFill>
                <a:latin typeface="Arial" panose="020B0604020202020204" pitchFamily="34" charset="0"/>
                <a:ea typeface="宋体" panose="02010600030101010101" pitchFamily="2" charset="-122"/>
              </a:rPr>
              <a:t>(2)</a:t>
            </a:r>
            <a:r>
              <a:rPr lang="en-US" altLang="zh-CN" sz="3200" b="0">
                <a:solidFill>
                  <a:schemeClr val="tx1"/>
                </a:solidFill>
                <a:latin typeface="Arial" panose="020B0604020202020204" pitchFamily="34" charset="0"/>
                <a:ea typeface="宋体" panose="02010600030101010101" pitchFamily="2" charset="-122"/>
              </a:rPr>
              <a:t> write</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(victim=A)</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a:t>
            </a:r>
            <a:r>
              <a:rPr lang="en-US" altLang="zh-CN" sz="3200" b="0">
                <a:solidFill>
                  <a:schemeClr val="tx1"/>
                </a:solidFill>
                <a:latin typeface="Arial" panose="020B0604020202020204" pitchFamily="34" charset="0"/>
                <a:ea typeface="宋体" panose="02010600030101010101" pitchFamily="2" charset="-122"/>
              </a:rPr>
              <a:t>read</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(flag[B])</a:t>
            </a:r>
          </a:p>
          <a:p>
            <a:r>
              <a:rPr lang="en-US" altLang="zh-CN" sz="3200" b="0">
                <a:solidFill>
                  <a:schemeClr val="tx1"/>
                </a:solidFill>
                <a:latin typeface="Arial" panose="020B0604020202020204" pitchFamily="34" charset="0"/>
                <a:ea typeface="宋体" panose="02010600030101010101" pitchFamily="2" charset="-122"/>
              </a:rPr>
              <a:t>      </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a:t>
            </a:r>
            <a:r>
              <a:rPr lang="en-US" altLang="zh-CN" sz="3200" b="0">
                <a:solidFill>
                  <a:schemeClr val="tx1"/>
                </a:solidFill>
                <a:latin typeface="Arial" panose="020B0604020202020204" pitchFamily="34" charset="0"/>
                <a:ea typeface="宋体" panose="02010600030101010101" pitchFamily="2" charset="-122"/>
              </a:rPr>
              <a:t>read</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(victim)</a:t>
            </a:r>
          </a:p>
        </p:txBody>
      </p:sp>
      <p:sp>
        <p:nvSpPr>
          <p:cNvPr id="86023" name="Rectangle 5">
            <a:extLst>
              <a:ext uri="{FF2B5EF4-FFF2-40B4-BE49-F238E27FC236}">
                <a16:creationId xmlns:a16="http://schemas.microsoft.com/office/drawing/2014/main" id="{32ECF390-7A8D-4AF8-8FF2-9836D04C6505}"/>
              </a:ext>
            </a:extLst>
          </p:cNvPr>
          <p:cNvSpPr>
            <a:spLocks noChangeArrowheads="1"/>
          </p:cNvSpPr>
          <p:nvPr/>
        </p:nvSpPr>
        <p:spPr bwMode="auto">
          <a:xfrm>
            <a:off x="1957388" y="3633788"/>
            <a:ext cx="5348287" cy="1425575"/>
          </a:xfrm>
          <a:prstGeom prst="rect">
            <a:avLst/>
          </a:prstGeom>
          <a:solidFill>
            <a:srgbClr val="FFFFCC"/>
          </a:solidFill>
          <a:ln w="9525">
            <a:solidFill>
              <a:srgbClr val="FF0000"/>
            </a:solidFill>
            <a:miter lim="800000"/>
            <a:headEnd/>
            <a:tailEnd/>
          </a:ln>
        </p:spPr>
        <p:txBody>
          <a:bodyPr>
            <a:spAutoFit/>
          </a:bodyPr>
          <a:lstStyle/>
          <a:p>
            <a:pPr marL="231775" indent="-231775" eaLnBrk="0" hangingPunct="0">
              <a:lnSpc>
                <a:spcPct val="80000"/>
              </a:lnSpc>
              <a:spcBef>
                <a:spcPct val="20000"/>
              </a:spcBef>
              <a:defRPr/>
            </a:pPr>
            <a:r>
              <a:rPr lang="en-US" sz="1800" dirty="0">
                <a:solidFill>
                  <a:schemeClr val="bg1">
                    <a:lumMod val="50000"/>
                  </a:schemeClr>
                </a:solidFill>
                <a:latin typeface="Courier New" pitchFamily="49" charset="0"/>
                <a:cs typeface="Courier New" pitchFamily="49" charset="0"/>
              </a:rPr>
              <a:t>public void lock() {</a:t>
            </a:r>
          </a:p>
          <a:p>
            <a:pPr marL="231775" indent="-231775" eaLnBrk="0" hangingPunct="0">
              <a:lnSpc>
                <a:spcPct val="80000"/>
              </a:lnSpc>
              <a:spcBef>
                <a:spcPct val="20000"/>
              </a:spcBef>
              <a:defRPr/>
            </a:pPr>
            <a:r>
              <a:rPr lang="en-US" sz="1800" dirty="0">
                <a:solidFill>
                  <a:schemeClr val="accent2"/>
                </a:solidFill>
                <a:latin typeface="Courier New" pitchFamily="49" charset="0"/>
                <a:cs typeface="Courier New" pitchFamily="49" charset="0"/>
              </a:rPr>
              <a:t> </a:t>
            </a:r>
            <a:r>
              <a:rPr lang="en-US" sz="1800" dirty="0">
                <a:solidFill>
                  <a:schemeClr val="bg1">
                    <a:lumMod val="50000"/>
                  </a:schemeClr>
                </a:solidFill>
                <a:latin typeface="Courier New" pitchFamily="49" charset="0"/>
                <a:cs typeface="Courier New" pitchFamily="49" charset="0"/>
              </a:rPr>
              <a:t>flag[</a:t>
            </a:r>
            <a:r>
              <a:rPr lang="en-US" sz="1800" dirty="0" err="1">
                <a:solidFill>
                  <a:schemeClr val="bg1">
                    <a:lumMod val="50000"/>
                  </a:schemeClr>
                </a:solidFill>
                <a:latin typeface="Courier New" pitchFamily="49" charset="0"/>
                <a:cs typeface="Courier New" pitchFamily="49" charset="0"/>
              </a:rPr>
              <a:t>i</a:t>
            </a:r>
            <a:r>
              <a:rPr lang="en-US" sz="1800" dirty="0">
                <a:solidFill>
                  <a:schemeClr val="bg1">
                    <a:lumMod val="50000"/>
                  </a:schemeClr>
                </a:solidFill>
                <a:latin typeface="Courier New" pitchFamily="49" charset="0"/>
                <a:cs typeface="Courier New" pitchFamily="49" charset="0"/>
              </a:rPr>
              <a:t>] = true; </a:t>
            </a:r>
          </a:p>
          <a:p>
            <a:pPr marL="231775" indent="-231775" eaLnBrk="0" hangingPunct="0">
              <a:lnSpc>
                <a:spcPct val="80000"/>
              </a:lnSpc>
              <a:spcBef>
                <a:spcPct val="20000"/>
              </a:spcBef>
              <a:defRPr/>
            </a:pPr>
            <a:r>
              <a:rPr lang="en-US" sz="1800" dirty="0">
                <a:solidFill>
                  <a:srgbClr val="000000"/>
                </a:solidFill>
                <a:latin typeface="Courier New" pitchFamily="49" charset="0"/>
                <a:cs typeface="Courier New" pitchFamily="49" charset="0"/>
              </a:rPr>
              <a:t> </a:t>
            </a:r>
            <a:r>
              <a:rPr lang="en-US" sz="1800" dirty="0">
                <a:solidFill>
                  <a:schemeClr val="accent2"/>
                </a:solidFill>
                <a:latin typeface="Courier New" pitchFamily="49" charset="0"/>
                <a:cs typeface="Courier New" pitchFamily="49" charset="0"/>
              </a:rPr>
              <a:t>victim  = </a:t>
            </a:r>
            <a:r>
              <a:rPr lang="en-US" sz="1800" dirty="0" err="1">
                <a:solidFill>
                  <a:schemeClr val="accent2"/>
                </a:solidFill>
                <a:latin typeface="Courier New" pitchFamily="49" charset="0"/>
                <a:cs typeface="Courier New" pitchFamily="49" charset="0"/>
              </a:rPr>
              <a:t>i</a:t>
            </a:r>
            <a:r>
              <a:rPr lang="en-US" sz="1800" dirty="0">
                <a:solidFill>
                  <a:schemeClr val="accent2"/>
                </a:solidFill>
                <a:latin typeface="Courier New" pitchFamily="49" charset="0"/>
                <a:cs typeface="Courier New" pitchFamily="49" charset="0"/>
              </a:rPr>
              <a:t>;</a:t>
            </a:r>
            <a:r>
              <a:rPr lang="en-US" sz="1800" dirty="0">
                <a:solidFill>
                  <a:schemeClr val="folHlink"/>
                </a:solidFill>
                <a:latin typeface="Courier New" pitchFamily="49" charset="0"/>
                <a:cs typeface="Courier New" pitchFamily="49" charset="0"/>
              </a:rPr>
              <a:t> </a:t>
            </a:r>
          </a:p>
          <a:p>
            <a:pPr marL="231775" indent="-231775" eaLnBrk="0" hangingPunct="0">
              <a:lnSpc>
                <a:spcPct val="80000"/>
              </a:lnSpc>
              <a:spcBef>
                <a:spcPct val="20000"/>
              </a:spcBef>
              <a:defRPr/>
            </a:pPr>
            <a:r>
              <a:rPr lang="en-US" sz="1800" dirty="0">
                <a:solidFill>
                  <a:schemeClr val="folHlink"/>
                </a:solidFill>
                <a:latin typeface="Courier New" pitchFamily="49" charset="0"/>
                <a:cs typeface="Courier New" pitchFamily="49" charset="0"/>
              </a:rPr>
              <a:t> </a:t>
            </a:r>
            <a:r>
              <a:rPr lang="en-US" sz="1800" dirty="0">
                <a:solidFill>
                  <a:schemeClr val="tx1"/>
                </a:solidFill>
                <a:latin typeface="Courier New" pitchFamily="49" charset="0"/>
                <a:cs typeface="Courier New" pitchFamily="49" charset="0"/>
              </a:rPr>
              <a:t>while</a:t>
            </a:r>
            <a:r>
              <a:rPr lang="en-US" sz="1800" dirty="0">
                <a:solidFill>
                  <a:schemeClr val="accent2"/>
                </a:solidFill>
                <a:latin typeface="Courier New" pitchFamily="49" charset="0"/>
                <a:cs typeface="Courier New" pitchFamily="49" charset="0"/>
              </a:rPr>
              <a:t> (flag[j] &amp;&amp; victim == </a:t>
            </a:r>
            <a:r>
              <a:rPr lang="en-US" sz="1800" dirty="0" err="1">
                <a:solidFill>
                  <a:schemeClr val="accent2"/>
                </a:solidFill>
                <a:latin typeface="Courier New" pitchFamily="49" charset="0"/>
                <a:cs typeface="Courier New" pitchFamily="49" charset="0"/>
              </a:rPr>
              <a:t>i</a:t>
            </a:r>
            <a:r>
              <a:rPr lang="en-US" sz="1800" dirty="0">
                <a:solidFill>
                  <a:schemeClr val="accent2"/>
                </a:solidFill>
                <a:latin typeface="Courier New" pitchFamily="49" charset="0"/>
                <a:cs typeface="Courier New" pitchFamily="49" charset="0"/>
              </a:rPr>
              <a:t>) {};</a:t>
            </a:r>
          </a:p>
          <a:p>
            <a:pPr marL="231775" indent="-231775" eaLnBrk="0" hangingPunct="0">
              <a:lnSpc>
                <a:spcPct val="80000"/>
              </a:lnSpc>
              <a:spcBef>
                <a:spcPct val="20000"/>
              </a:spcBef>
              <a:defRPr/>
            </a:pPr>
            <a:r>
              <a:rPr lang="en-US" sz="1800" dirty="0">
                <a:solidFill>
                  <a:schemeClr val="bg1">
                    <a:lumMod val="50000"/>
                  </a:schemeClr>
                </a:solidFill>
                <a:latin typeface="Courier New" pitchFamily="49" charset="0"/>
                <a:cs typeface="Courier New" pitchFamily="49" charset="0"/>
              </a:rPr>
              <a:t>}</a:t>
            </a:r>
          </a:p>
        </p:txBody>
      </p:sp>
      <p:sp>
        <p:nvSpPr>
          <p:cNvPr id="81928" name="Rounded Rectangle 8">
            <a:extLst>
              <a:ext uri="{FF2B5EF4-FFF2-40B4-BE49-F238E27FC236}">
                <a16:creationId xmlns:a16="http://schemas.microsoft.com/office/drawing/2014/main" id="{5E06F254-108A-4167-99F8-C3955D883650}"/>
              </a:ext>
            </a:extLst>
          </p:cNvPr>
          <p:cNvSpPr>
            <a:spLocks noChangeArrowheads="1"/>
          </p:cNvSpPr>
          <p:nvPr/>
        </p:nvSpPr>
        <p:spPr bwMode="auto">
          <a:xfrm>
            <a:off x="2014538" y="4121150"/>
            <a:ext cx="4930775" cy="879475"/>
          </a:xfrm>
          <a:prstGeom prst="roundRect">
            <a:avLst>
              <a:gd name="adj" fmla="val 16667"/>
            </a:avLst>
          </a:prstGeom>
          <a:noFill/>
          <a:ln w="38100" algn="ctr">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p>
        </p:txBody>
      </p:sp>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3">
            <a:extLst>
              <a:ext uri="{FF2B5EF4-FFF2-40B4-BE49-F238E27FC236}">
                <a16:creationId xmlns:a16="http://schemas.microsoft.com/office/drawing/2014/main" id="{3AC51CA6-820D-4F2B-88AA-37AC8B93169C}"/>
              </a:ext>
            </a:extLst>
          </p:cNvPr>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82947" name="Slide Number Placeholder 4">
            <a:extLst>
              <a:ext uri="{FF2B5EF4-FFF2-40B4-BE49-F238E27FC236}">
                <a16:creationId xmlns:a16="http://schemas.microsoft.com/office/drawing/2014/main" id="{E520CEEE-016A-4615-B548-E003F8B651FD}"/>
              </a:ext>
            </a:extLst>
          </p:cNvPr>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D2E2E8B5-40C8-435B-8627-FBF05625E321}" type="slidenum">
              <a:rPr lang="ar-SA" altLang="zh-CN" sz="1400" b="0">
                <a:solidFill>
                  <a:schemeClr val="tx1"/>
                </a:solidFill>
                <a:latin typeface="Arial" panose="020B0604020202020204" pitchFamily="34" charset="0"/>
                <a:cs typeface="Arial" panose="020B0604020202020204" pitchFamily="34" charset="0"/>
              </a:rPr>
              <a:pPr algn="r"/>
              <a:t>72</a:t>
            </a:fld>
            <a:endParaRPr lang="en-US" altLang="zh-CN" sz="1400" b="0">
              <a:solidFill>
                <a:schemeClr val="tx1"/>
              </a:solidFill>
              <a:latin typeface="Arial" panose="020B0604020202020204" pitchFamily="34" charset="0"/>
              <a:ea typeface="宋体" panose="02010600030101010101" pitchFamily="2" charset="-122"/>
              <a:cs typeface="Arial" panose="020B0604020202020204" pitchFamily="34" charset="0"/>
            </a:endParaRPr>
          </a:p>
        </p:txBody>
      </p:sp>
      <p:pic>
        <p:nvPicPr>
          <p:cNvPr id="82948" name="Picture 10" descr="magic">
            <a:extLst>
              <a:ext uri="{FF2B5EF4-FFF2-40B4-BE49-F238E27FC236}">
                <a16:creationId xmlns:a16="http://schemas.microsoft.com/office/drawing/2014/main" id="{119A8787-3160-4A56-81E4-0FFBB08E0B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9" name="Rectangle 2">
            <a:extLst>
              <a:ext uri="{FF2B5EF4-FFF2-40B4-BE49-F238E27FC236}">
                <a16:creationId xmlns:a16="http://schemas.microsoft.com/office/drawing/2014/main" id="{01EFD06F-B2C5-41B7-A21B-80CCCD15FEE5}"/>
              </a:ext>
            </a:extLst>
          </p:cNvPr>
          <p:cNvSpPr>
            <a:spLocks noGrp="1" noChangeArrowheads="1"/>
          </p:cNvSpPr>
          <p:nvPr>
            <p:ph type="title" idx="4294967295"/>
          </p:nvPr>
        </p:nvSpPr>
        <p:spPr/>
        <p:txBody>
          <a:bodyPr/>
          <a:lstStyle/>
          <a:p>
            <a:r>
              <a:rPr lang="en-US" altLang="zh-CN">
                <a:ea typeface="宋体" panose="02010600030101010101" pitchFamily="2" charset="-122"/>
              </a:rPr>
              <a:t>Assumption</a:t>
            </a:r>
          </a:p>
        </p:txBody>
      </p:sp>
      <p:sp>
        <p:nvSpPr>
          <p:cNvPr id="82950" name="Text Box 4">
            <a:extLst>
              <a:ext uri="{FF2B5EF4-FFF2-40B4-BE49-F238E27FC236}">
                <a16:creationId xmlns:a16="http://schemas.microsoft.com/office/drawing/2014/main" id="{9192BC4C-F97F-4EA4-88B1-19B5F2A85854}"/>
              </a:ext>
            </a:extLst>
          </p:cNvPr>
          <p:cNvSpPr txBox="1">
            <a:spLocks noChangeArrowheads="1"/>
          </p:cNvSpPr>
          <p:nvPr/>
        </p:nvSpPr>
        <p:spPr bwMode="auto">
          <a:xfrm>
            <a:off x="1100138" y="3468688"/>
            <a:ext cx="6442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200" b="0">
                <a:solidFill>
                  <a:schemeClr val="accent2"/>
                </a:solidFill>
                <a:latin typeface="Arial" panose="020B0604020202020204" pitchFamily="34" charset="0"/>
                <a:ea typeface="宋体" panose="02010600030101010101" pitchFamily="2" charset="-122"/>
              </a:rPr>
              <a:t>W.L.O.G. assume </a:t>
            </a:r>
            <a:r>
              <a:rPr lang="en-US" altLang="zh-CN" sz="3200" b="0">
                <a:solidFill>
                  <a:schemeClr val="tx1"/>
                </a:solidFill>
                <a:latin typeface="Arial" panose="020B0604020202020204" pitchFamily="34" charset="0"/>
                <a:ea typeface="宋体" panose="02010600030101010101" pitchFamily="2" charset="-122"/>
              </a:rPr>
              <a:t>A</a:t>
            </a:r>
            <a:r>
              <a:rPr lang="en-US" altLang="zh-CN" sz="3200" b="0">
                <a:solidFill>
                  <a:srgbClr val="FF0000"/>
                </a:solidFill>
                <a:latin typeface="Arial" panose="020B0604020202020204" pitchFamily="34" charset="0"/>
                <a:ea typeface="宋体" panose="02010600030101010101" pitchFamily="2" charset="-122"/>
              </a:rPr>
              <a:t> </a:t>
            </a:r>
            <a:r>
              <a:rPr lang="en-US" altLang="zh-CN" sz="3200" b="0">
                <a:solidFill>
                  <a:schemeClr val="accent2"/>
                </a:solidFill>
                <a:latin typeface="Arial" panose="020B0604020202020204" pitchFamily="34" charset="0"/>
                <a:ea typeface="宋体" panose="02010600030101010101" pitchFamily="2" charset="-122"/>
              </a:rPr>
              <a:t>is the last thread to write</a:t>
            </a:r>
            <a:r>
              <a:rPr lang="en-US" altLang="zh-CN" sz="3200" b="0">
                <a:latin typeface="Arial" panose="020B0604020202020204" pitchFamily="34" charset="0"/>
                <a:ea typeface="宋体" panose="02010600030101010101" pitchFamily="2" charset="-122"/>
              </a:rPr>
              <a:t> </a:t>
            </a:r>
            <a:r>
              <a:rPr lang="en-US" altLang="zh-CN" sz="3200">
                <a:solidFill>
                  <a:schemeClr val="tx1"/>
                </a:solidFill>
                <a:latin typeface="Arial" panose="020B0604020202020204" pitchFamily="34" charset="0"/>
                <a:ea typeface="宋体" panose="02010600030101010101" pitchFamily="2" charset="-122"/>
              </a:rPr>
              <a:t>victim</a:t>
            </a:r>
          </a:p>
        </p:txBody>
      </p:sp>
      <p:sp>
        <p:nvSpPr>
          <p:cNvPr id="82951" name="Rectangle 9">
            <a:extLst>
              <a:ext uri="{FF2B5EF4-FFF2-40B4-BE49-F238E27FC236}">
                <a16:creationId xmlns:a16="http://schemas.microsoft.com/office/drawing/2014/main" id="{01369B9D-1167-453B-B3D6-D4985123B0CB}"/>
              </a:ext>
            </a:extLst>
          </p:cNvPr>
          <p:cNvSpPr>
            <a:spLocks noChangeArrowheads="1"/>
          </p:cNvSpPr>
          <p:nvPr/>
        </p:nvSpPr>
        <p:spPr bwMode="auto">
          <a:xfrm>
            <a:off x="717550" y="2438400"/>
            <a:ext cx="76422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3200" b="0">
                <a:solidFill>
                  <a:srgbClr val="FF0000"/>
                </a:solidFill>
                <a:latin typeface="Arial" panose="020B0604020202020204" pitchFamily="34" charset="0"/>
                <a:ea typeface="宋体" panose="02010600030101010101" pitchFamily="2" charset="-122"/>
              </a:rPr>
              <a:t>(3)</a:t>
            </a:r>
            <a:r>
              <a:rPr lang="en-US" altLang="zh-CN" sz="3200" b="0">
                <a:solidFill>
                  <a:schemeClr val="tx1"/>
                </a:solidFill>
                <a:latin typeface="Arial" panose="020B0604020202020204" pitchFamily="34" charset="0"/>
                <a:ea typeface="宋体" panose="02010600030101010101" pitchFamily="2" charset="-122"/>
              </a:rPr>
              <a:t> write</a:t>
            </a:r>
            <a:r>
              <a:rPr lang="en-US" altLang="zh-CN" sz="3200" b="0" baseline="-25000">
                <a:solidFill>
                  <a:schemeClr val="tx1"/>
                </a:solidFill>
                <a:latin typeface="Arial" panose="020B0604020202020204" pitchFamily="34" charset="0"/>
                <a:ea typeface="宋体" panose="02010600030101010101" pitchFamily="2" charset="-122"/>
              </a:rPr>
              <a:t>B</a:t>
            </a:r>
            <a:r>
              <a:rPr lang="en-US" altLang="zh-CN" sz="3200" b="0">
                <a:solidFill>
                  <a:schemeClr val="tx1"/>
                </a:solidFill>
                <a:latin typeface="Arial" panose="020B0604020202020204" pitchFamily="34" charset="0"/>
                <a:ea typeface="宋体" panose="02010600030101010101" pitchFamily="2" charset="-122"/>
              </a:rPr>
              <a:t>(victim=B)</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a:t>
            </a:r>
            <a:r>
              <a:rPr lang="en-US" altLang="zh-CN" sz="3200" b="0">
                <a:solidFill>
                  <a:schemeClr val="tx1"/>
                </a:solidFill>
                <a:latin typeface="Arial" panose="020B0604020202020204" pitchFamily="34" charset="0"/>
                <a:ea typeface="宋体" panose="02010600030101010101" pitchFamily="2" charset="-122"/>
              </a:rPr>
              <a:t>write</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(victim=A)</a:t>
            </a:r>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2">
            <a:extLst>
              <a:ext uri="{FF2B5EF4-FFF2-40B4-BE49-F238E27FC236}">
                <a16:creationId xmlns:a16="http://schemas.microsoft.com/office/drawing/2014/main" id="{3D1E09A3-79FC-4A9F-82FD-20F532208292}"/>
              </a:ext>
            </a:extLst>
          </p:cNvPr>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83971" name="Slide Number Placeholder 3">
            <a:extLst>
              <a:ext uri="{FF2B5EF4-FFF2-40B4-BE49-F238E27FC236}">
                <a16:creationId xmlns:a16="http://schemas.microsoft.com/office/drawing/2014/main" id="{748AAC03-21F8-49DF-9644-824F1A315049}"/>
              </a:ext>
            </a:extLst>
          </p:cNvPr>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87ABD1CC-89C7-4DB4-BEB0-C6DF19F8EA20}" type="slidenum">
              <a:rPr lang="ar-SA" altLang="zh-CN" sz="1400" b="0">
                <a:solidFill>
                  <a:schemeClr val="tx1"/>
                </a:solidFill>
                <a:latin typeface="Arial" panose="020B0604020202020204" pitchFamily="34" charset="0"/>
                <a:cs typeface="Arial" panose="020B0604020202020204" pitchFamily="34" charset="0"/>
              </a:rPr>
              <a:pPr algn="r"/>
              <a:t>73</a:t>
            </a:fld>
            <a:endParaRPr lang="en-US" altLang="zh-CN" sz="1400" b="0">
              <a:solidFill>
                <a:schemeClr val="tx1"/>
              </a:solidFill>
              <a:latin typeface="Arial" panose="020B0604020202020204" pitchFamily="34" charset="0"/>
              <a:ea typeface="宋体" panose="02010600030101010101" pitchFamily="2" charset="-122"/>
              <a:cs typeface="Arial" panose="020B0604020202020204" pitchFamily="34" charset="0"/>
            </a:endParaRPr>
          </a:p>
        </p:txBody>
      </p:sp>
      <p:pic>
        <p:nvPicPr>
          <p:cNvPr id="83972" name="Picture 2" descr="magic">
            <a:extLst>
              <a:ext uri="{FF2B5EF4-FFF2-40B4-BE49-F238E27FC236}">
                <a16:creationId xmlns:a16="http://schemas.microsoft.com/office/drawing/2014/main" id="{C0C1F600-B448-42B0-A679-85B07186E6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3" name="Rectangle 3">
            <a:extLst>
              <a:ext uri="{FF2B5EF4-FFF2-40B4-BE49-F238E27FC236}">
                <a16:creationId xmlns:a16="http://schemas.microsoft.com/office/drawing/2014/main" id="{1FD12676-EEB0-4CBC-AF71-26983AAB0C5A}"/>
              </a:ext>
            </a:extLst>
          </p:cNvPr>
          <p:cNvSpPr>
            <a:spLocks noGrp="1" noChangeArrowheads="1"/>
          </p:cNvSpPr>
          <p:nvPr>
            <p:ph type="title" idx="4294967295"/>
          </p:nvPr>
        </p:nvSpPr>
        <p:spPr/>
        <p:txBody>
          <a:bodyPr/>
          <a:lstStyle/>
          <a:p>
            <a:r>
              <a:rPr lang="en-US" altLang="zh-CN">
                <a:ea typeface="宋体" panose="02010600030101010101" pitchFamily="2" charset="-122"/>
              </a:rPr>
              <a:t>Combining Observations</a:t>
            </a:r>
          </a:p>
        </p:txBody>
      </p:sp>
      <p:sp>
        <p:nvSpPr>
          <p:cNvPr id="83974" name="Rectangle 4">
            <a:extLst>
              <a:ext uri="{FF2B5EF4-FFF2-40B4-BE49-F238E27FC236}">
                <a16:creationId xmlns:a16="http://schemas.microsoft.com/office/drawing/2014/main" id="{FF854982-6EEA-42F7-B754-A1E909A7AC82}"/>
              </a:ext>
            </a:extLst>
          </p:cNvPr>
          <p:cNvSpPr>
            <a:spLocks noChangeArrowheads="1"/>
          </p:cNvSpPr>
          <p:nvPr/>
        </p:nvSpPr>
        <p:spPr bwMode="auto">
          <a:xfrm>
            <a:off x="476250" y="2174875"/>
            <a:ext cx="7775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3200" b="0">
                <a:solidFill>
                  <a:srgbClr val="FF0000"/>
                </a:solidFill>
                <a:latin typeface="Arial" panose="020B0604020202020204" pitchFamily="34" charset="0"/>
                <a:ea typeface="宋体" panose="02010600030101010101" pitchFamily="2" charset="-122"/>
              </a:rPr>
              <a:t>(1)</a:t>
            </a:r>
            <a:r>
              <a:rPr lang="en-US" altLang="zh-CN" sz="3200" b="0">
                <a:solidFill>
                  <a:schemeClr val="tx1"/>
                </a:solidFill>
                <a:latin typeface="Arial" panose="020B0604020202020204" pitchFamily="34" charset="0"/>
                <a:ea typeface="宋体" panose="02010600030101010101" pitchFamily="2" charset="-122"/>
              </a:rPr>
              <a:t> write</a:t>
            </a:r>
            <a:r>
              <a:rPr lang="en-US" altLang="zh-CN" sz="3200" b="0" baseline="-25000">
                <a:solidFill>
                  <a:schemeClr val="tx1"/>
                </a:solidFill>
                <a:latin typeface="Arial" panose="020B0604020202020204" pitchFamily="34" charset="0"/>
                <a:ea typeface="宋体" panose="02010600030101010101" pitchFamily="2" charset="-122"/>
              </a:rPr>
              <a:t>B</a:t>
            </a:r>
            <a:r>
              <a:rPr lang="en-US" altLang="zh-CN" sz="3200" b="0">
                <a:solidFill>
                  <a:schemeClr val="tx1"/>
                </a:solidFill>
                <a:latin typeface="Arial" panose="020B0604020202020204" pitchFamily="34" charset="0"/>
                <a:ea typeface="宋体" panose="02010600030101010101" pitchFamily="2" charset="-122"/>
              </a:rPr>
              <a:t>(flag[B]=true)</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a:t>
            </a:r>
            <a:r>
              <a:rPr lang="en-US" altLang="zh-CN" sz="3200" b="0">
                <a:solidFill>
                  <a:schemeClr val="tx1"/>
                </a:solidFill>
                <a:latin typeface="Arial" panose="020B0604020202020204" pitchFamily="34" charset="0"/>
                <a:ea typeface="宋体" panose="02010600030101010101" pitchFamily="2" charset="-122"/>
              </a:rPr>
              <a:t>write</a:t>
            </a:r>
            <a:r>
              <a:rPr lang="en-US" altLang="zh-CN" sz="3200" b="0" baseline="-25000">
                <a:solidFill>
                  <a:schemeClr val="tx1"/>
                </a:solidFill>
                <a:latin typeface="Arial" panose="020B0604020202020204" pitchFamily="34" charset="0"/>
                <a:ea typeface="宋体" panose="02010600030101010101" pitchFamily="2" charset="-122"/>
              </a:rPr>
              <a:t>B</a:t>
            </a:r>
            <a:r>
              <a:rPr lang="en-US" altLang="zh-CN" sz="3200" b="0">
                <a:solidFill>
                  <a:schemeClr val="tx1"/>
                </a:solidFill>
                <a:latin typeface="Arial" panose="020B0604020202020204" pitchFamily="34" charset="0"/>
                <a:ea typeface="宋体" panose="02010600030101010101" pitchFamily="2" charset="-122"/>
              </a:rPr>
              <a:t>(victim=B)</a:t>
            </a:r>
          </a:p>
        </p:txBody>
      </p:sp>
      <p:sp>
        <p:nvSpPr>
          <p:cNvPr id="83975" name="Rectangle 5">
            <a:extLst>
              <a:ext uri="{FF2B5EF4-FFF2-40B4-BE49-F238E27FC236}">
                <a16:creationId xmlns:a16="http://schemas.microsoft.com/office/drawing/2014/main" id="{9E03E7C5-7014-49F8-AADF-7BC3452B9D1F}"/>
              </a:ext>
            </a:extLst>
          </p:cNvPr>
          <p:cNvSpPr>
            <a:spLocks noChangeArrowheads="1"/>
          </p:cNvSpPr>
          <p:nvPr/>
        </p:nvSpPr>
        <p:spPr bwMode="auto">
          <a:xfrm>
            <a:off x="476250" y="2886075"/>
            <a:ext cx="9598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3200" b="0">
                <a:solidFill>
                  <a:srgbClr val="FF0000"/>
                </a:solidFill>
                <a:latin typeface="Arial" panose="020B0604020202020204" pitchFamily="34" charset="0"/>
                <a:ea typeface="宋体" panose="02010600030101010101" pitchFamily="2" charset="-122"/>
              </a:rPr>
              <a:t>(3)</a:t>
            </a:r>
            <a:r>
              <a:rPr lang="en-US" altLang="zh-CN" sz="3200" b="0">
                <a:solidFill>
                  <a:schemeClr val="tx1"/>
                </a:solidFill>
                <a:latin typeface="Arial" panose="020B0604020202020204" pitchFamily="34" charset="0"/>
                <a:ea typeface="宋体" panose="02010600030101010101" pitchFamily="2" charset="-122"/>
              </a:rPr>
              <a:t> write</a:t>
            </a:r>
            <a:r>
              <a:rPr lang="en-US" altLang="zh-CN" sz="3200" b="0" baseline="-25000">
                <a:solidFill>
                  <a:schemeClr val="tx1"/>
                </a:solidFill>
                <a:latin typeface="Arial" panose="020B0604020202020204" pitchFamily="34" charset="0"/>
                <a:ea typeface="宋体" panose="02010600030101010101" pitchFamily="2" charset="-122"/>
              </a:rPr>
              <a:t>B</a:t>
            </a:r>
            <a:r>
              <a:rPr lang="en-US" altLang="zh-CN" sz="3200" b="0">
                <a:solidFill>
                  <a:schemeClr val="tx1"/>
                </a:solidFill>
                <a:latin typeface="Arial" panose="020B0604020202020204" pitchFamily="34" charset="0"/>
                <a:ea typeface="宋体" panose="02010600030101010101" pitchFamily="2" charset="-122"/>
              </a:rPr>
              <a:t>(victim=B)</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a:t>
            </a:r>
            <a:r>
              <a:rPr lang="en-US" altLang="zh-CN" sz="3200" b="0">
                <a:solidFill>
                  <a:schemeClr val="tx1"/>
                </a:solidFill>
                <a:latin typeface="Arial" panose="020B0604020202020204" pitchFamily="34" charset="0"/>
                <a:ea typeface="宋体" panose="02010600030101010101" pitchFamily="2" charset="-122"/>
              </a:rPr>
              <a:t>write</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(victim=A)</a:t>
            </a:r>
          </a:p>
        </p:txBody>
      </p:sp>
      <p:sp>
        <p:nvSpPr>
          <p:cNvPr id="83976" name="Rectangle 6">
            <a:extLst>
              <a:ext uri="{FF2B5EF4-FFF2-40B4-BE49-F238E27FC236}">
                <a16:creationId xmlns:a16="http://schemas.microsoft.com/office/drawing/2014/main" id="{6C68F8DA-C17A-417F-A101-6D3A7823B515}"/>
              </a:ext>
            </a:extLst>
          </p:cNvPr>
          <p:cNvSpPr>
            <a:spLocks noChangeArrowheads="1"/>
          </p:cNvSpPr>
          <p:nvPr/>
        </p:nvSpPr>
        <p:spPr bwMode="auto">
          <a:xfrm>
            <a:off x="476250" y="3560763"/>
            <a:ext cx="680878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3200" b="0">
                <a:solidFill>
                  <a:srgbClr val="FF0000"/>
                </a:solidFill>
                <a:latin typeface="Arial" panose="020B0604020202020204" pitchFamily="34" charset="0"/>
                <a:ea typeface="宋体" panose="02010600030101010101" pitchFamily="2" charset="-122"/>
              </a:rPr>
              <a:t>(2)</a:t>
            </a:r>
            <a:r>
              <a:rPr lang="en-US" altLang="zh-CN" sz="3200" b="0">
                <a:solidFill>
                  <a:schemeClr val="tx1"/>
                </a:solidFill>
                <a:latin typeface="Arial" panose="020B0604020202020204" pitchFamily="34" charset="0"/>
                <a:ea typeface="宋体" panose="02010600030101010101" pitchFamily="2" charset="-122"/>
              </a:rPr>
              <a:t> write</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(victim=A)</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a:t>
            </a:r>
            <a:r>
              <a:rPr lang="en-US" altLang="zh-CN" sz="3200" b="0">
                <a:solidFill>
                  <a:schemeClr val="tx1"/>
                </a:solidFill>
                <a:latin typeface="Arial" panose="020B0604020202020204" pitchFamily="34" charset="0"/>
                <a:ea typeface="宋体" panose="02010600030101010101" pitchFamily="2" charset="-122"/>
              </a:rPr>
              <a:t>read</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(flag[B])</a:t>
            </a:r>
          </a:p>
          <a:p>
            <a:r>
              <a:rPr lang="en-US" altLang="zh-CN" sz="3200" b="0">
                <a:solidFill>
                  <a:schemeClr val="tx1"/>
                </a:solidFill>
                <a:latin typeface="Arial" panose="020B0604020202020204" pitchFamily="34" charset="0"/>
                <a:ea typeface="宋体" panose="02010600030101010101" pitchFamily="2" charset="-122"/>
              </a:rPr>
              <a:t>    </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 </a:t>
            </a:r>
            <a:r>
              <a:rPr lang="en-US" altLang="zh-CN" sz="3200" b="0">
                <a:solidFill>
                  <a:schemeClr val="tx1"/>
                </a:solidFill>
                <a:latin typeface="Arial" panose="020B0604020202020204" pitchFamily="34" charset="0"/>
                <a:ea typeface="宋体" panose="02010600030101010101" pitchFamily="2" charset="-122"/>
              </a:rPr>
              <a:t>read</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(victim)</a:t>
            </a:r>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2">
            <a:extLst>
              <a:ext uri="{FF2B5EF4-FFF2-40B4-BE49-F238E27FC236}">
                <a16:creationId xmlns:a16="http://schemas.microsoft.com/office/drawing/2014/main" id="{D373F5DF-B845-4D7A-A7DF-FE24381F6ECF}"/>
              </a:ext>
            </a:extLst>
          </p:cNvPr>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84995" name="Slide Number Placeholder 3">
            <a:extLst>
              <a:ext uri="{FF2B5EF4-FFF2-40B4-BE49-F238E27FC236}">
                <a16:creationId xmlns:a16="http://schemas.microsoft.com/office/drawing/2014/main" id="{C1D7FD8B-EEA1-4DEE-87D7-FFB940561E29}"/>
              </a:ext>
            </a:extLst>
          </p:cNvPr>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B8E83FC5-110D-406A-986B-E86281C94899}" type="slidenum">
              <a:rPr lang="ar-SA" altLang="zh-CN" sz="1400" b="0">
                <a:solidFill>
                  <a:schemeClr val="tx1"/>
                </a:solidFill>
                <a:latin typeface="Arial" panose="020B0604020202020204" pitchFamily="34" charset="0"/>
                <a:cs typeface="Arial" panose="020B0604020202020204" pitchFamily="34" charset="0"/>
              </a:rPr>
              <a:pPr algn="r"/>
              <a:t>74</a:t>
            </a:fld>
            <a:endParaRPr lang="en-US" altLang="zh-CN" sz="1400" b="0">
              <a:solidFill>
                <a:schemeClr val="tx1"/>
              </a:solidFill>
              <a:latin typeface="Arial" panose="020B0604020202020204" pitchFamily="34" charset="0"/>
              <a:ea typeface="宋体" panose="02010600030101010101" pitchFamily="2" charset="-122"/>
              <a:cs typeface="Arial" panose="020B0604020202020204" pitchFamily="34" charset="0"/>
            </a:endParaRPr>
          </a:p>
        </p:txBody>
      </p:sp>
      <p:pic>
        <p:nvPicPr>
          <p:cNvPr id="84996" name="Picture 2" descr="magic">
            <a:extLst>
              <a:ext uri="{FF2B5EF4-FFF2-40B4-BE49-F238E27FC236}">
                <a16:creationId xmlns:a16="http://schemas.microsoft.com/office/drawing/2014/main" id="{51DAC94A-EA20-4715-B320-17295A77F8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Rectangle 3">
            <a:extLst>
              <a:ext uri="{FF2B5EF4-FFF2-40B4-BE49-F238E27FC236}">
                <a16:creationId xmlns:a16="http://schemas.microsoft.com/office/drawing/2014/main" id="{80F0CBC8-CC99-424F-B8DD-AD8BB92649FA}"/>
              </a:ext>
            </a:extLst>
          </p:cNvPr>
          <p:cNvSpPr>
            <a:spLocks noGrp="1" noChangeArrowheads="1"/>
          </p:cNvSpPr>
          <p:nvPr>
            <p:ph type="title" idx="4294967295"/>
          </p:nvPr>
        </p:nvSpPr>
        <p:spPr/>
        <p:txBody>
          <a:bodyPr/>
          <a:lstStyle/>
          <a:p>
            <a:r>
              <a:rPr lang="en-US" altLang="zh-CN">
                <a:ea typeface="宋体" panose="02010600030101010101" pitchFamily="2" charset="-122"/>
              </a:rPr>
              <a:t>Combining Observations</a:t>
            </a:r>
          </a:p>
        </p:txBody>
      </p:sp>
      <p:sp>
        <p:nvSpPr>
          <p:cNvPr id="84998" name="Rectangle 4">
            <a:extLst>
              <a:ext uri="{FF2B5EF4-FFF2-40B4-BE49-F238E27FC236}">
                <a16:creationId xmlns:a16="http://schemas.microsoft.com/office/drawing/2014/main" id="{631EAE5C-C1A0-43A6-980D-F8904DB3D66B}"/>
              </a:ext>
            </a:extLst>
          </p:cNvPr>
          <p:cNvSpPr>
            <a:spLocks noChangeArrowheads="1"/>
          </p:cNvSpPr>
          <p:nvPr/>
        </p:nvSpPr>
        <p:spPr bwMode="auto">
          <a:xfrm>
            <a:off x="476250" y="2174875"/>
            <a:ext cx="7775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3200" b="0">
                <a:solidFill>
                  <a:srgbClr val="FF0000"/>
                </a:solidFill>
                <a:latin typeface="Arial" panose="020B0604020202020204" pitchFamily="34" charset="0"/>
                <a:ea typeface="宋体" panose="02010600030101010101" pitchFamily="2" charset="-122"/>
              </a:rPr>
              <a:t>(1)</a:t>
            </a:r>
            <a:r>
              <a:rPr lang="en-US" altLang="zh-CN" sz="3200" b="0">
                <a:solidFill>
                  <a:schemeClr val="tx1"/>
                </a:solidFill>
                <a:latin typeface="Arial" panose="020B0604020202020204" pitchFamily="34" charset="0"/>
                <a:ea typeface="宋体" panose="02010600030101010101" pitchFamily="2" charset="-122"/>
              </a:rPr>
              <a:t> write</a:t>
            </a:r>
            <a:r>
              <a:rPr lang="en-US" altLang="zh-CN" sz="3200" b="0" baseline="-25000">
                <a:solidFill>
                  <a:schemeClr val="tx1"/>
                </a:solidFill>
                <a:latin typeface="Arial" panose="020B0604020202020204" pitchFamily="34" charset="0"/>
                <a:ea typeface="宋体" panose="02010600030101010101" pitchFamily="2" charset="-122"/>
              </a:rPr>
              <a:t>B</a:t>
            </a:r>
            <a:r>
              <a:rPr lang="en-US" altLang="zh-CN" sz="3200" b="0">
                <a:solidFill>
                  <a:schemeClr val="tx1"/>
                </a:solidFill>
                <a:latin typeface="Arial" panose="020B0604020202020204" pitchFamily="34" charset="0"/>
                <a:ea typeface="宋体" panose="02010600030101010101" pitchFamily="2" charset="-122"/>
              </a:rPr>
              <a:t>(flag[B]=true)</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a:t>
            </a:r>
            <a:r>
              <a:rPr lang="en-US" altLang="zh-CN" sz="3200" b="0">
                <a:solidFill>
                  <a:schemeClr val="tx1"/>
                </a:solidFill>
                <a:latin typeface="Arial" panose="020B0604020202020204" pitchFamily="34" charset="0"/>
                <a:ea typeface="宋体" panose="02010600030101010101" pitchFamily="2" charset="-122"/>
              </a:rPr>
              <a:t>write</a:t>
            </a:r>
            <a:r>
              <a:rPr lang="en-US" altLang="zh-CN" sz="3200" b="0" baseline="-25000">
                <a:solidFill>
                  <a:schemeClr val="tx1"/>
                </a:solidFill>
                <a:latin typeface="Arial" panose="020B0604020202020204" pitchFamily="34" charset="0"/>
                <a:ea typeface="宋体" panose="02010600030101010101" pitchFamily="2" charset="-122"/>
              </a:rPr>
              <a:t>B</a:t>
            </a:r>
            <a:r>
              <a:rPr lang="en-US" altLang="zh-CN" sz="3200" b="0">
                <a:solidFill>
                  <a:schemeClr val="tx1"/>
                </a:solidFill>
                <a:latin typeface="Arial" panose="020B0604020202020204" pitchFamily="34" charset="0"/>
                <a:ea typeface="宋体" panose="02010600030101010101" pitchFamily="2" charset="-122"/>
              </a:rPr>
              <a:t>(victim=B)</a:t>
            </a:r>
          </a:p>
        </p:txBody>
      </p:sp>
      <p:sp>
        <p:nvSpPr>
          <p:cNvPr id="84999" name="Rectangle 5">
            <a:extLst>
              <a:ext uri="{FF2B5EF4-FFF2-40B4-BE49-F238E27FC236}">
                <a16:creationId xmlns:a16="http://schemas.microsoft.com/office/drawing/2014/main" id="{C20CB660-C3A2-49BD-B8DC-E47BEBA88AE1}"/>
              </a:ext>
            </a:extLst>
          </p:cNvPr>
          <p:cNvSpPr>
            <a:spLocks noChangeArrowheads="1"/>
          </p:cNvSpPr>
          <p:nvPr/>
        </p:nvSpPr>
        <p:spPr bwMode="auto">
          <a:xfrm>
            <a:off x="476250" y="2886075"/>
            <a:ext cx="9598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3200" b="0">
                <a:solidFill>
                  <a:srgbClr val="FF0000"/>
                </a:solidFill>
                <a:latin typeface="Arial" panose="020B0604020202020204" pitchFamily="34" charset="0"/>
                <a:ea typeface="宋体" panose="02010600030101010101" pitchFamily="2" charset="-122"/>
              </a:rPr>
              <a:t>(3)</a:t>
            </a:r>
            <a:r>
              <a:rPr lang="en-US" altLang="zh-CN" sz="3200" b="0">
                <a:solidFill>
                  <a:schemeClr val="tx1"/>
                </a:solidFill>
                <a:latin typeface="Arial" panose="020B0604020202020204" pitchFamily="34" charset="0"/>
                <a:ea typeface="宋体" panose="02010600030101010101" pitchFamily="2" charset="-122"/>
              </a:rPr>
              <a:t> write</a:t>
            </a:r>
            <a:r>
              <a:rPr lang="en-US" altLang="zh-CN" sz="3200" b="0" baseline="-25000">
                <a:solidFill>
                  <a:schemeClr val="tx1"/>
                </a:solidFill>
                <a:latin typeface="Arial" panose="020B0604020202020204" pitchFamily="34" charset="0"/>
                <a:ea typeface="宋体" panose="02010600030101010101" pitchFamily="2" charset="-122"/>
              </a:rPr>
              <a:t>B</a:t>
            </a:r>
            <a:r>
              <a:rPr lang="en-US" altLang="zh-CN" sz="3200" b="0">
                <a:solidFill>
                  <a:schemeClr val="tx1"/>
                </a:solidFill>
                <a:latin typeface="Arial" panose="020B0604020202020204" pitchFamily="34" charset="0"/>
                <a:ea typeface="宋体" panose="02010600030101010101" pitchFamily="2" charset="-122"/>
              </a:rPr>
              <a:t>(victim=B)</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a:t>
            </a:r>
            <a:r>
              <a:rPr lang="en-US" altLang="zh-CN" sz="3200" b="0">
                <a:solidFill>
                  <a:schemeClr val="tx1"/>
                </a:solidFill>
                <a:latin typeface="Arial" panose="020B0604020202020204" pitchFamily="34" charset="0"/>
                <a:ea typeface="宋体" panose="02010600030101010101" pitchFamily="2" charset="-122"/>
              </a:rPr>
              <a:t>write</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(victim=A)</a:t>
            </a:r>
          </a:p>
        </p:txBody>
      </p:sp>
      <p:sp>
        <p:nvSpPr>
          <p:cNvPr id="85000" name="Rectangle 6">
            <a:extLst>
              <a:ext uri="{FF2B5EF4-FFF2-40B4-BE49-F238E27FC236}">
                <a16:creationId xmlns:a16="http://schemas.microsoft.com/office/drawing/2014/main" id="{68E796A0-A9C4-441C-B1CD-F181D00BCDD2}"/>
              </a:ext>
            </a:extLst>
          </p:cNvPr>
          <p:cNvSpPr>
            <a:spLocks noChangeArrowheads="1"/>
          </p:cNvSpPr>
          <p:nvPr/>
        </p:nvSpPr>
        <p:spPr bwMode="auto">
          <a:xfrm>
            <a:off x="476250" y="3560763"/>
            <a:ext cx="680878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3200" b="0">
                <a:solidFill>
                  <a:srgbClr val="FF0000"/>
                </a:solidFill>
                <a:latin typeface="Arial" panose="020B0604020202020204" pitchFamily="34" charset="0"/>
                <a:ea typeface="宋体" panose="02010600030101010101" pitchFamily="2" charset="-122"/>
              </a:rPr>
              <a:t>(2)</a:t>
            </a:r>
            <a:r>
              <a:rPr lang="en-US" altLang="zh-CN" sz="3200" b="0">
                <a:solidFill>
                  <a:schemeClr val="tx1"/>
                </a:solidFill>
                <a:latin typeface="Arial" panose="020B0604020202020204" pitchFamily="34" charset="0"/>
                <a:ea typeface="宋体" panose="02010600030101010101" pitchFamily="2" charset="-122"/>
              </a:rPr>
              <a:t> write</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(victim=A)</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a:t>
            </a:r>
            <a:r>
              <a:rPr lang="en-US" altLang="zh-CN" sz="3200" b="0">
                <a:solidFill>
                  <a:schemeClr val="tx1"/>
                </a:solidFill>
                <a:latin typeface="Arial" panose="020B0604020202020204" pitchFamily="34" charset="0"/>
                <a:ea typeface="宋体" panose="02010600030101010101" pitchFamily="2" charset="-122"/>
              </a:rPr>
              <a:t>read</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(flag[B])</a:t>
            </a:r>
          </a:p>
          <a:p>
            <a:r>
              <a:rPr lang="en-US" altLang="zh-CN" sz="3200" b="0">
                <a:solidFill>
                  <a:schemeClr val="tx1"/>
                </a:solidFill>
                <a:latin typeface="Arial" panose="020B0604020202020204" pitchFamily="34" charset="0"/>
                <a:ea typeface="宋体" panose="02010600030101010101" pitchFamily="2" charset="-122"/>
              </a:rPr>
              <a:t>    </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 </a:t>
            </a:r>
            <a:r>
              <a:rPr lang="en-US" altLang="zh-CN" sz="3200" b="0">
                <a:solidFill>
                  <a:schemeClr val="tx1"/>
                </a:solidFill>
                <a:latin typeface="Arial" panose="020B0604020202020204" pitchFamily="34" charset="0"/>
                <a:ea typeface="宋体" panose="02010600030101010101" pitchFamily="2" charset="-122"/>
              </a:rPr>
              <a:t>read</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(victim)</a:t>
            </a:r>
          </a:p>
        </p:txBody>
      </p:sp>
      <p:sp>
        <p:nvSpPr>
          <p:cNvPr id="85001" name="Rectangle 8">
            <a:extLst>
              <a:ext uri="{FF2B5EF4-FFF2-40B4-BE49-F238E27FC236}">
                <a16:creationId xmlns:a16="http://schemas.microsoft.com/office/drawing/2014/main" id="{D343EC91-F7EB-461B-B980-1E6B54AF4E20}"/>
              </a:ext>
            </a:extLst>
          </p:cNvPr>
          <p:cNvSpPr>
            <a:spLocks noChangeArrowheads="1"/>
          </p:cNvSpPr>
          <p:nvPr/>
        </p:nvSpPr>
        <p:spPr bwMode="auto">
          <a:xfrm>
            <a:off x="4930775" y="2233613"/>
            <a:ext cx="3390900" cy="579437"/>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type="triangle" w="med" len="med"/>
              </a14:hiddenLine>
            </a:ext>
          </a:extLst>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p>
        </p:txBody>
      </p:sp>
      <p:sp>
        <p:nvSpPr>
          <p:cNvPr id="85002" name="Rectangle 9">
            <a:extLst>
              <a:ext uri="{FF2B5EF4-FFF2-40B4-BE49-F238E27FC236}">
                <a16:creationId xmlns:a16="http://schemas.microsoft.com/office/drawing/2014/main" id="{71074FCA-2B08-4B31-BF95-A28DFE52F791}"/>
              </a:ext>
            </a:extLst>
          </p:cNvPr>
          <p:cNvSpPr>
            <a:spLocks noChangeArrowheads="1"/>
          </p:cNvSpPr>
          <p:nvPr/>
        </p:nvSpPr>
        <p:spPr bwMode="auto">
          <a:xfrm>
            <a:off x="4411663" y="2965450"/>
            <a:ext cx="3390900" cy="5778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type="triangle" w="med" len="med"/>
              </a14:hiddenLine>
            </a:ext>
          </a:extLst>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p>
        </p:txBody>
      </p:sp>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2">
            <a:extLst>
              <a:ext uri="{FF2B5EF4-FFF2-40B4-BE49-F238E27FC236}">
                <a16:creationId xmlns:a16="http://schemas.microsoft.com/office/drawing/2014/main" id="{5C7059EB-8427-4201-8218-E04793CBF619}"/>
              </a:ext>
            </a:extLst>
          </p:cNvPr>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86019" name="Slide Number Placeholder 3">
            <a:extLst>
              <a:ext uri="{FF2B5EF4-FFF2-40B4-BE49-F238E27FC236}">
                <a16:creationId xmlns:a16="http://schemas.microsoft.com/office/drawing/2014/main" id="{4F38B650-A492-4B4E-9089-07163C07F7E4}"/>
              </a:ext>
            </a:extLst>
          </p:cNvPr>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9CFE87CC-7C63-41CE-BFA5-C4F1B10CB7D0}" type="slidenum">
              <a:rPr lang="ar-SA" altLang="zh-CN" sz="1400" b="0">
                <a:solidFill>
                  <a:schemeClr val="tx1"/>
                </a:solidFill>
                <a:latin typeface="Arial" panose="020B0604020202020204" pitchFamily="34" charset="0"/>
                <a:cs typeface="Arial" panose="020B0604020202020204" pitchFamily="34" charset="0"/>
              </a:rPr>
              <a:pPr algn="r"/>
              <a:t>75</a:t>
            </a:fld>
            <a:endParaRPr lang="en-US" altLang="zh-CN" sz="1400" b="0">
              <a:solidFill>
                <a:schemeClr val="tx1"/>
              </a:solidFill>
              <a:latin typeface="Arial" panose="020B0604020202020204" pitchFamily="34" charset="0"/>
              <a:ea typeface="宋体" panose="02010600030101010101" pitchFamily="2" charset="-122"/>
              <a:cs typeface="Arial" panose="020B0604020202020204" pitchFamily="34" charset="0"/>
            </a:endParaRPr>
          </a:p>
        </p:txBody>
      </p:sp>
      <p:pic>
        <p:nvPicPr>
          <p:cNvPr id="86020" name="Picture 2" descr="magic">
            <a:extLst>
              <a:ext uri="{FF2B5EF4-FFF2-40B4-BE49-F238E27FC236}">
                <a16:creationId xmlns:a16="http://schemas.microsoft.com/office/drawing/2014/main" id="{84F3BB46-1495-4F05-BF3A-5F393312C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1" name="Rectangle 3">
            <a:extLst>
              <a:ext uri="{FF2B5EF4-FFF2-40B4-BE49-F238E27FC236}">
                <a16:creationId xmlns:a16="http://schemas.microsoft.com/office/drawing/2014/main" id="{7DDC1583-284D-4651-A9DB-54FBA312919B}"/>
              </a:ext>
            </a:extLst>
          </p:cNvPr>
          <p:cNvSpPr>
            <a:spLocks noGrp="1" noChangeArrowheads="1"/>
          </p:cNvSpPr>
          <p:nvPr>
            <p:ph type="title" idx="4294967295"/>
          </p:nvPr>
        </p:nvSpPr>
        <p:spPr/>
        <p:txBody>
          <a:bodyPr/>
          <a:lstStyle/>
          <a:p>
            <a:r>
              <a:rPr lang="en-US" altLang="zh-CN">
                <a:ea typeface="宋体" panose="02010600030101010101" pitchFamily="2" charset="-122"/>
              </a:rPr>
              <a:t>Combining Observations</a:t>
            </a:r>
          </a:p>
        </p:txBody>
      </p:sp>
      <p:sp>
        <p:nvSpPr>
          <p:cNvPr id="86022" name="Rectangle 4">
            <a:extLst>
              <a:ext uri="{FF2B5EF4-FFF2-40B4-BE49-F238E27FC236}">
                <a16:creationId xmlns:a16="http://schemas.microsoft.com/office/drawing/2014/main" id="{996D8C83-3711-487A-AA7F-7755D3B7D530}"/>
              </a:ext>
            </a:extLst>
          </p:cNvPr>
          <p:cNvSpPr>
            <a:spLocks noChangeArrowheads="1"/>
          </p:cNvSpPr>
          <p:nvPr/>
        </p:nvSpPr>
        <p:spPr bwMode="auto">
          <a:xfrm>
            <a:off x="476250" y="2174875"/>
            <a:ext cx="7775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3200" b="0">
                <a:solidFill>
                  <a:srgbClr val="FF0000"/>
                </a:solidFill>
                <a:latin typeface="Arial" panose="020B0604020202020204" pitchFamily="34" charset="0"/>
                <a:ea typeface="宋体" panose="02010600030101010101" pitchFamily="2" charset="-122"/>
              </a:rPr>
              <a:t>(1)</a:t>
            </a:r>
            <a:r>
              <a:rPr lang="en-US" altLang="zh-CN" sz="3200" b="0">
                <a:solidFill>
                  <a:schemeClr val="tx1"/>
                </a:solidFill>
                <a:latin typeface="Arial" panose="020B0604020202020204" pitchFamily="34" charset="0"/>
                <a:ea typeface="宋体" panose="02010600030101010101" pitchFamily="2" charset="-122"/>
              </a:rPr>
              <a:t> write</a:t>
            </a:r>
            <a:r>
              <a:rPr lang="en-US" altLang="zh-CN" sz="3200" b="0" baseline="-25000">
                <a:solidFill>
                  <a:schemeClr val="tx1"/>
                </a:solidFill>
                <a:latin typeface="Arial" panose="020B0604020202020204" pitchFamily="34" charset="0"/>
                <a:ea typeface="宋体" panose="02010600030101010101" pitchFamily="2" charset="-122"/>
              </a:rPr>
              <a:t>B</a:t>
            </a:r>
            <a:r>
              <a:rPr lang="en-US" altLang="zh-CN" sz="3200" b="0">
                <a:solidFill>
                  <a:schemeClr val="tx1"/>
                </a:solidFill>
                <a:latin typeface="Arial" panose="020B0604020202020204" pitchFamily="34" charset="0"/>
                <a:ea typeface="宋体" panose="02010600030101010101" pitchFamily="2" charset="-122"/>
              </a:rPr>
              <a:t>(flag[B]=true)</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a:t>
            </a:r>
            <a:r>
              <a:rPr lang="en-US" altLang="zh-CN" sz="3200" b="0">
                <a:solidFill>
                  <a:schemeClr val="tx1"/>
                </a:solidFill>
                <a:latin typeface="Arial" panose="020B0604020202020204" pitchFamily="34" charset="0"/>
                <a:ea typeface="宋体" panose="02010600030101010101" pitchFamily="2" charset="-122"/>
              </a:rPr>
              <a:t>write</a:t>
            </a:r>
            <a:r>
              <a:rPr lang="en-US" altLang="zh-CN" sz="3200" b="0" baseline="-25000">
                <a:solidFill>
                  <a:schemeClr val="tx1"/>
                </a:solidFill>
                <a:latin typeface="Arial" panose="020B0604020202020204" pitchFamily="34" charset="0"/>
                <a:ea typeface="宋体" panose="02010600030101010101" pitchFamily="2" charset="-122"/>
              </a:rPr>
              <a:t>B</a:t>
            </a:r>
            <a:r>
              <a:rPr lang="en-US" altLang="zh-CN" sz="3200" b="0">
                <a:solidFill>
                  <a:schemeClr val="tx1"/>
                </a:solidFill>
                <a:latin typeface="Arial" panose="020B0604020202020204" pitchFamily="34" charset="0"/>
                <a:ea typeface="宋体" panose="02010600030101010101" pitchFamily="2" charset="-122"/>
              </a:rPr>
              <a:t>(victim=B)</a:t>
            </a:r>
          </a:p>
        </p:txBody>
      </p:sp>
      <p:sp>
        <p:nvSpPr>
          <p:cNvPr id="86023" name="Rectangle 5">
            <a:extLst>
              <a:ext uri="{FF2B5EF4-FFF2-40B4-BE49-F238E27FC236}">
                <a16:creationId xmlns:a16="http://schemas.microsoft.com/office/drawing/2014/main" id="{7989D53E-9B9B-4332-991E-C1BA6284BF46}"/>
              </a:ext>
            </a:extLst>
          </p:cNvPr>
          <p:cNvSpPr>
            <a:spLocks noChangeArrowheads="1"/>
          </p:cNvSpPr>
          <p:nvPr/>
        </p:nvSpPr>
        <p:spPr bwMode="auto">
          <a:xfrm>
            <a:off x="476250" y="2886075"/>
            <a:ext cx="9598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3200" b="0">
                <a:solidFill>
                  <a:srgbClr val="FF0000"/>
                </a:solidFill>
                <a:latin typeface="Arial" panose="020B0604020202020204" pitchFamily="34" charset="0"/>
                <a:ea typeface="宋体" panose="02010600030101010101" pitchFamily="2" charset="-122"/>
              </a:rPr>
              <a:t>(3)</a:t>
            </a:r>
            <a:r>
              <a:rPr lang="en-US" altLang="zh-CN" sz="3200" b="0">
                <a:solidFill>
                  <a:schemeClr val="tx1"/>
                </a:solidFill>
                <a:latin typeface="Arial" panose="020B0604020202020204" pitchFamily="34" charset="0"/>
                <a:ea typeface="宋体" panose="02010600030101010101" pitchFamily="2" charset="-122"/>
              </a:rPr>
              <a:t> write</a:t>
            </a:r>
            <a:r>
              <a:rPr lang="en-US" altLang="zh-CN" sz="3200" b="0" baseline="-25000">
                <a:solidFill>
                  <a:schemeClr val="tx1"/>
                </a:solidFill>
                <a:latin typeface="Arial" panose="020B0604020202020204" pitchFamily="34" charset="0"/>
                <a:ea typeface="宋体" panose="02010600030101010101" pitchFamily="2" charset="-122"/>
              </a:rPr>
              <a:t>B</a:t>
            </a:r>
            <a:r>
              <a:rPr lang="en-US" altLang="zh-CN" sz="3200" b="0">
                <a:solidFill>
                  <a:schemeClr val="tx1"/>
                </a:solidFill>
                <a:latin typeface="Arial" panose="020B0604020202020204" pitchFamily="34" charset="0"/>
                <a:ea typeface="宋体" panose="02010600030101010101" pitchFamily="2" charset="-122"/>
              </a:rPr>
              <a:t>(victim=B)</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a:t>
            </a:r>
            <a:r>
              <a:rPr lang="en-US" altLang="zh-CN" sz="3200" b="0">
                <a:solidFill>
                  <a:schemeClr val="tx1"/>
                </a:solidFill>
                <a:latin typeface="Arial" panose="020B0604020202020204" pitchFamily="34" charset="0"/>
                <a:ea typeface="宋体" panose="02010600030101010101" pitchFamily="2" charset="-122"/>
              </a:rPr>
              <a:t>write</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(victim=A)</a:t>
            </a:r>
          </a:p>
        </p:txBody>
      </p:sp>
      <p:sp>
        <p:nvSpPr>
          <p:cNvPr id="86024" name="Rectangle 6">
            <a:extLst>
              <a:ext uri="{FF2B5EF4-FFF2-40B4-BE49-F238E27FC236}">
                <a16:creationId xmlns:a16="http://schemas.microsoft.com/office/drawing/2014/main" id="{49C89FA6-9E23-4EBF-97E5-E9858FFD6714}"/>
              </a:ext>
            </a:extLst>
          </p:cNvPr>
          <p:cNvSpPr>
            <a:spLocks noChangeArrowheads="1"/>
          </p:cNvSpPr>
          <p:nvPr/>
        </p:nvSpPr>
        <p:spPr bwMode="auto">
          <a:xfrm>
            <a:off x="476250" y="3560763"/>
            <a:ext cx="680878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3200" b="0">
                <a:solidFill>
                  <a:srgbClr val="FF0000"/>
                </a:solidFill>
                <a:latin typeface="Arial" panose="020B0604020202020204" pitchFamily="34" charset="0"/>
                <a:ea typeface="宋体" panose="02010600030101010101" pitchFamily="2" charset="-122"/>
              </a:rPr>
              <a:t>(2)</a:t>
            </a:r>
            <a:r>
              <a:rPr lang="en-US" altLang="zh-CN" sz="3200" b="0">
                <a:solidFill>
                  <a:schemeClr val="tx1"/>
                </a:solidFill>
                <a:latin typeface="Arial" panose="020B0604020202020204" pitchFamily="34" charset="0"/>
                <a:ea typeface="宋体" panose="02010600030101010101" pitchFamily="2" charset="-122"/>
              </a:rPr>
              <a:t> write</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(victim=A)</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a:t>
            </a:r>
            <a:r>
              <a:rPr lang="en-US" altLang="zh-CN" sz="3200" b="0">
                <a:solidFill>
                  <a:schemeClr val="tx1"/>
                </a:solidFill>
                <a:latin typeface="Arial" panose="020B0604020202020204" pitchFamily="34" charset="0"/>
                <a:ea typeface="宋体" panose="02010600030101010101" pitchFamily="2" charset="-122"/>
              </a:rPr>
              <a:t>read</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(flag[B])</a:t>
            </a:r>
          </a:p>
          <a:p>
            <a:r>
              <a:rPr lang="en-US" altLang="zh-CN" sz="3200" b="0">
                <a:solidFill>
                  <a:schemeClr val="tx1"/>
                </a:solidFill>
                <a:latin typeface="Arial" panose="020B0604020202020204" pitchFamily="34" charset="0"/>
                <a:ea typeface="宋体" panose="02010600030101010101" pitchFamily="2" charset="-122"/>
              </a:rPr>
              <a:t>    </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 </a:t>
            </a:r>
            <a:r>
              <a:rPr lang="en-US" altLang="zh-CN" sz="3200" b="0">
                <a:solidFill>
                  <a:schemeClr val="tx1"/>
                </a:solidFill>
                <a:latin typeface="Arial" panose="020B0604020202020204" pitchFamily="34" charset="0"/>
                <a:ea typeface="宋体" panose="02010600030101010101" pitchFamily="2" charset="-122"/>
              </a:rPr>
              <a:t>read</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(victim)</a:t>
            </a:r>
          </a:p>
        </p:txBody>
      </p:sp>
      <p:sp>
        <p:nvSpPr>
          <p:cNvPr id="86025" name="AutoShape 12">
            <a:extLst>
              <a:ext uri="{FF2B5EF4-FFF2-40B4-BE49-F238E27FC236}">
                <a16:creationId xmlns:a16="http://schemas.microsoft.com/office/drawing/2014/main" id="{F3DCADEB-A517-4D7A-8D8D-B89D933837F1}"/>
              </a:ext>
            </a:extLst>
          </p:cNvPr>
          <p:cNvSpPr>
            <a:spLocks noChangeArrowheads="1"/>
          </p:cNvSpPr>
          <p:nvPr/>
        </p:nvSpPr>
        <p:spPr bwMode="auto">
          <a:xfrm>
            <a:off x="4281488" y="3527425"/>
            <a:ext cx="3338512" cy="646113"/>
          </a:xfrm>
          <a:prstGeom prst="wedgeRoundRectCallout">
            <a:avLst>
              <a:gd name="adj1" fmla="val -44477"/>
              <a:gd name="adj2" fmla="val 225009"/>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sz="3200" b="0">
              <a:latin typeface="Arial" panose="020B0604020202020204" pitchFamily="34" charset="0"/>
            </a:endParaRPr>
          </a:p>
        </p:txBody>
      </p:sp>
      <p:sp>
        <p:nvSpPr>
          <p:cNvPr id="86026" name="Text Box 13">
            <a:extLst>
              <a:ext uri="{FF2B5EF4-FFF2-40B4-BE49-F238E27FC236}">
                <a16:creationId xmlns:a16="http://schemas.microsoft.com/office/drawing/2014/main" id="{1CA811B1-DC9C-4CC0-A50C-6B6A4364C005}"/>
              </a:ext>
            </a:extLst>
          </p:cNvPr>
          <p:cNvSpPr txBox="1">
            <a:spLocks noChangeArrowheads="1"/>
          </p:cNvSpPr>
          <p:nvPr/>
        </p:nvSpPr>
        <p:spPr bwMode="auto">
          <a:xfrm>
            <a:off x="1843088" y="5321300"/>
            <a:ext cx="730091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800" b="0">
                <a:solidFill>
                  <a:schemeClr val="tx1"/>
                </a:solidFill>
                <a:latin typeface="Arial" panose="020B0604020202020204" pitchFamily="34" charset="0"/>
                <a:ea typeface="宋体" panose="02010600030101010101" pitchFamily="2" charset="-122"/>
              </a:rPr>
              <a:t>A</a:t>
            </a:r>
            <a:r>
              <a:rPr lang="en-US" altLang="zh-CN" sz="2800" b="0">
                <a:latin typeface="Arial" panose="020B0604020202020204" pitchFamily="34" charset="0"/>
                <a:ea typeface="宋体" panose="02010600030101010101" pitchFamily="2" charset="-122"/>
              </a:rPr>
              <a:t> read </a:t>
            </a:r>
            <a:r>
              <a:rPr lang="en-US" altLang="zh-CN" sz="2800" b="0">
                <a:solidFill>
                  <a:schemeClr val="tx1"/>
                </a:solidFill>
                <a:latin typeface="Arial" panose="020B0604020202020204" pitchFamily="34" charset="0"/>
                <a:ea typeface="宋体" panose="02010600030101010101" pitchFamily="2" charset="-122"/>
              </a:rPr>
              <a:t>flag[B] == true </a:t>
            </a:r>
            <a:r>
              <a:rPr lang="en-US" altLang="zh-CN" sz="2800" b="0">
                <a:latin typeface="Arial" panose="020B0604020202020204" pitchFamily="34" charset="0"/>
                <a:ea typeface="宋体" panose="02010600030101010101" pitchFamily="2" charset="-122"/>
              </a:rPr>
              <a:t>and </a:t>
            </a:r>
            <a:r>
              <a:rPr lang="en-US" altLang="zh-CN" sz="2800" b="0">
                <a:solidFill>
                  <a:schemeClr val="tx1"/>
                </a:solidFill>
                <a:latin typeface="Arial" panose="020B0604020202020204" pitchFamily="34" charset="0"/>
                <a:ea typeface="宋体" panose="02010600030101010101" pitchFamily="2" charset="-122"/>
              </a:rPr>
              <a:t>victim == A</a:t>
            </a:r>
            <a:r>
              <a:rPr lang="en-US" altLang="zh-CN" sz="2800" b="0">
                <a:latin typeface="Arial" panose="020B0604020202020204" pitchFamily="34" charset="0"/>
                <a:ea typeface="宋体" panose="02010600030101010101" pitchFamily="2" charset="-122"/>
              </a:rPr>
              <a:t>, so it could not have entered the CS  (</a:t>
            </a:r>
            <a:r>
              <a:rPr lang="en-US" altLang="zh-CN" sz="2800">
                <a:latin typeface="Arial" panose="020B0604020202020204" pitchFamily="34" charset="0"/>
                <a:ea typeface="宋体" panose="02010600030101010101" pitchFamily="2" charset="-122"/>
              </a:rPr>
              <a:t>QED)</a:t>
            </a:r>
          </a:p>
        </p:txBody>
      </p:sp>
      <p:sp>
        <p:nvSpPr>
          <p:cNvPr id="86027" name="AutoShape 12">
            <a:extLst>
              <a:ext uri="{FF2B5EF4-FFF2-40B4-BE49-F238E27FC236}">
                <a16:creationId xmlns:a16="http://schemas.microsoft.com/office/drawing/2014/main" id="{E6E3F526-A1F9-4C62-9152-26D6D1C17004}"/>
              </a:ext>
            </a:extLst>
          </p:cNvPr>
          <p:cNvSpPr>
            <a:spLocks noChangeArrowheads="1"/>
          </p:cNvSpPr>
          <p:nvPr/>
        </p:nvSpPr>
        <p:spPr bwMode="auto">
          <a:xfrm>
            <a:off x="1001713" y="4056063"/>
            <a:ext cx="3251200" cy="647700"/>
          </a:xfrm>
          <a:prstGeom prst="wedgeRoundRectCallout">
            <a:avLst>
              <a:gd name="adj1" fmla="val -1662"/>
              <a:gd name="adj2" fmla="val 139472"/>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sz="3200" b="0">
              <a:latin typeface="Arial" panose="020B0604020202020204" pitchFamily="34" charset="0"/>
            </a:endParaRPr>
          </a:p>
        </p:txBody>
      </p:sp>
      <p:sp>
        <p:nvSpPr>
          <p:cNvPr id="86028" name="Rectangle 12">
            <a:extLst>
              <a:ext uri="{FF2B5EF4-FFF2-40B4-BE49-F238E27FC236}">
                <a16:creationId xmlns:a16="http://schemas.microsoft.com/office/drawing/2014/main" id="{26E7CE54-8527-44E6-B183-BDF50B428886}"/>
              </a:ext>
            </a:extLst>
          </p:cNvPr>
          <p:cNvSpPr>
            <a:spLocks noChangeArrowheads="1"/>
          </p:cNvSpPr>
          <p:nvPr/>
        </p:nvSpPr>
        <p:spPr bwMode="auto">
          <a:xfrm>
            <a:off x="4930775" y="2233613"/>
            <a:ext cx="3390900" cy="579437"/>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type="triangle" w="med" len="med"/>
              </a14:hiddenLine>
            </a:ext>
          </a:extLst>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p>
        </p:txBody>
      </p:sp>
      <p:sp>
        <p:nvSpPr>
          <p:cNvPr id="86029" name="Rectangle 14">
            <a:extLst>
              <a:ext uri="{FF2B5EF4-FFF2-40B4-BE49-F238E27FC236}">
                <a16:creationId xmlns:a16="http://schemas.microsoft.com/office/drawing/2014/main" id="{582503E8-2680-4CEA-AC77-3772EA93B8B0}"/>
              </a:ext>
            </a:extLst>
          </p:cNvPr>
          <p:cNvSpPr>
            <a:spLocks noChangeArrowheads="1"/>
          </p:cNvSpPr>
          <p:nvPr/>
        </p:nvSpPr>
        <p:spPr bwMode="auto">
          <a:xfrm>
            <a:off x="4411663" y="2906713"/>
            <a:ext cx="3390900" cy="579437"/>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type="triangle" w="med" len="med"/>
              </a14:hiddenLine>
            </a:ext>
          </a:extLst>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p>
        </p:txBody>
      </p:sp>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3">
            <a:extLst>
              <a:ext uri="{FF2B5EF4-FFF2-40B4-BE49-F238E27FC236}">
                <a16:creationId xmlns:a16="http://schemas.microsoft.com/office/drawing/2014/main" id="{45D8412A-F91D-4B4A-B5DC-8A8EC22BF5E2}"/>
              </a:ext>
            </a:extLst>
          </p:cNvPr>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87043" name="Slide Number Placeholder 4">
            <a:extLst>
              <a:ext uri="{FF2B5EF4-FFF2-40B4-BE49-F238E27FC236}">
                <a16:creationId xmlns:a16="http://schemas.microsoft.com/office/drawing/2014/main" id="{73A4F44B-07DF-4B35-B350-74B26604C5D8}"/>
              </a:ext>
            </a:extLst>
          </p:cNvPr>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F0A62488-C5D3-472D-BE5D-BCC32CEEB44C}" type="slidenum">
              <a:rPr lang="ar-SA" altLang="zh-CN" sz="1400" b="0">
                <a:solidFill>
                  <a:schemeClr val="tx1"/>
                </a:solidFill>
                <a:latin typeface="Arial" panose="020B0604020202020204" pitchFamily="34" charset="0"/>
                <a:cs typeface="Arial" panose="020B0604020202020204" pitchFamily="34" charset="0"/>
              </a:rPr>
              <a:pPr algn="r"/>
              <a:t>76</a:t>
            </a:fld>
            <a:endParaRPr lang="en-US" altLang="zh-CN" sz="1400" b="0">
              <a:solidFill>
                <a:schemeClr val="tx1"/>
              </a:solidFill>
              <a:latin typeface="Arial" panose="020B0604020202020204" pitchFamily="34" charset="0"/>
              <a:ea typeface="宋体" panose="02010600030101010101" pitchFamily="2" charset="-122"/>
              <a:cs typeface="Arial" panose="020B0604020202020204" pitchFamily="34" charset="0"/>
            </a:endParaRPr>
          </a:p>
        </p:txBody>
      </p:sp>
      <p:pic>
        <p:nvPicPr>
          <p:cNvPr id="87044" name="Picture 5" descr="magic">
            <a:extLst>
              <a:ext uri="{FF2B5EF4-FFF2-40B4-BE49-F238E27FC236}">
                <a16:creationId xmlns:a16="http://schemas.microsoft.com/office/drawing/2014/main" id="{29C8AAFF-7E97-4179-BB92-EA92183CA6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5" name="Rectangle 2">
            <a:extLst>
              <a:ext uri="{FF2B5EF4-FFF2-40B4-BE49-F238E27FC236}">
                <a16:creationId xmlns:a16="http://schemas.microsoft.com/office/drawing/2014/main" id="{08494396-2902-4C6F-85A5-5DBB8F5EE1D0}"/>
              </a:ext>
            </a:extLst>
          </p:cNvPr>
          <p:cNvSpPr>
            <a:spLocks noGrp="1" noChangeArrowheads="1"/>
          </p:cNvSpPr>
          <p:nvPr>
            <p:ph type="title" idx="4294967295"/>
          </p:nvPr>
        </p:nvSpPr>
        <p:spPr>
          <a:xfrm>
            <a:off x="655638" y="500063"/>
            <a:ext cx="7772400" cy="1143000"/>
          </a:xfrm>
        </p:spPr>
        <p:txBody>
          <a:bodyPr/>
          <a:lstStyle/>
          <a:p>
            <a:r>
              <a:rPr lang="en-US" altLang="zh-CN">
                <a:ea typeface="宋体" panose="02010600030101010101" pitchFamily="2" charset="-122"/>
              </a:rPr>
              <a:t>Deadlock Free</a:t>
            </a:r>
          </a:p>
        </p:txBody>
      </p:sp>
      <p:sp>
        <p:nvSpPr>
          <p:cNvPr id="87046" name="Rectangle 3">
            <a:extLst>
              <a:ext uri="{FF2B5EF4-FFF2-40B4-BE49-F238E27FC236}">
                <a16:creationId xmlns:a16="http://schemas.microsoft.com/office/drawing/2014/main" id="{02C9EE70-5E7E-4499-AAA9-98A03A411879}"/>
              </a:ext>
            </a:extLst>
          </p:cNvPr>
          <p:cNvSpPr>
            <a:spLocks noGrp="1" noChangeArrowheads="1"/>
          </p:cNvSpPr>
          <p:nvPr>
            <p:ph type="body" idx="4294967295"/>
          </p:nvPr>
        </p:nvSpPr>
        <p:spPr>
          <a:xfrm>
            <a:off x="685800" y="3103563"/>
            <a:ext cx="7772400" cy="2243137"/>
          </a:xfrm>
        </p:spPr>
        <p:txBody>
          <a:bodyPr/>
          <a:lstStyle/>
          <a:p>
            <a:pPr>
              <a:lnSpc>
                <a:spcPct val="90000"/>
              </a:lnSpc>
            </a:pPr>
            <a:r>
              <a:rPr lang="en-US" altLang="zh-CN" sz="2800">
                <a:ea typeface="宋体" panose="02010600030101010101" pitchFamily="2" charset="-122"/>
              </a:rPr>
              <a:t>Thread blocked </a:t>
            </a:r>
          </a:p>
          <a:p>
            <a:pPr lvl="1">
              <a:lnSpc>
                <a:spcPct val="90000"/>
              </a:lnSpc>
            </a:pPr>
            <a:r>
              <a:rPr lang="en-US" altLang="zh-CN" sz="2400">
                <a:ea typeface="宋体" panose="02010600030101010101" pitchFamily="2" charset="-122"/>
              </a:rPr>
              <a:t>only at </a:t>
            </a:r>
            <a:r>
              <a:rPr lang="en-US" altLang="zh-CN" sz="2400" b="1">
                <a:solidFill>
                  <a:schemeClr val="tx1"/>
                </a:solidFill>
                <a:latin typeface="Courier New" panose="02070309020205020404" pitchFamily="49" charset="0"/>
                <a:ea typeface="宋体" panose="02010600030101010101" pitchFamily="2" charset="-122"/>
              </a:rPr>
              <a:t>while</a:t>
            </a:r>
            <a:r>
              <a:rPr lang="en-US" altLang="zh-CN" sz="2400">
                <a:ea typeface="宋体" panose="02010600030101010101" pitchFamily="2" charset="-122"/>
              </a:rPr>
              <a:t> loop</a:t>
            </a:r>
          </a:p>
          <a:p>
            <a:pPr lvl="1">
              <a:lnSpc>
                <a:spcPct val="90000"/>
              </a:lnSpc>
            </a:pPr>
            <a:r>
              <a:rPr lang="en-US" altLang="zh-CN" sz="2400">
                <a:ea typeface="宋体" panose="02010600030101010101" pitchFamily="2" charset="-122"/>
              </a:rPr>
              <a:t>only if other’s flag is </a:t>
            </a:r>
            <a:r>
              <a:rPr lang="en-US" altLang="zh-CN" sz="2400">
                <a:solidFill>
                  <a:schemeClr val="tx1"/>
                </a:solidFill>
                <a:ea typeface="宋体" panose="02010600030101010101" pitchFamily="2" charset="-122"/>
              </a:rPr>
              <a:t>true</a:t>
            </a:r>
          </a:p>
          <a:p>
            <a:pPr lvl="1">
              <a:lnSpc>
                <a:spcPct val="90000"/>
              </a:lnSpc>
            </a:pPr>
            <a:r>
              <a:rPr lang="en-US" altLang="zh-CN" sz="2400">
                <a:ea typeface="宋体" panose="02010600030101010101" pitchFamily="2" charset="-122"/>
              </a:rPr>
              <a:t>only if it is the </a:t>
            </a:r>
            <a:r>
              <a:rPr lang="en-US" altLang="zh-CN" sz="2400" b="1">
                <a:solidFill>
                  <a:schemeClr val="tx1"/>
                </a:solidFill>
                <a:ea typeface="宋体" panose="02010600030101010101" pitchFamily="2" charset="-122"/>
              </a:rPr>
              <a:t>victim</a:t>
            </a:r>
          </a:p>
          <a:p>
            <a:pPr>
              <a:lnSpc>
                <a:spcPct val="90000"/>
              </a:lnSpc>
            </a:pPr>
            <a:r>
              <a:rPr lang="en-US" altLang="zh-CN" sz="2800">
                <a:ea typeface="宋体" panose="02010600030101010101" pitchFamily="2" charset="-122"/>
              </a:rPr>
              <a:t>Solo: other’s flag is </a:t>
            </a:r>
            <a:r>
              <a:rPr lang="en-US" altLang="zh-CN" sz="2800">
                <a:solidFill>
                  <a:schemeClr val="tx1"/>
                </a:solidFill>
                <a:ea typeface="宋体" panose="02010600030101010101" pitchFamily="2" charset="-122"/>
              </a:rPr>
              <a:t>false</a:t>
            </a:r>
            <a:endParaRPr lang="en-US" altLang="zh-CN" sz="2800" b="1">
              <a:solidFill>
                <a:schemeClr val="tx1"/>
              </a:solidFill>
              <a:ea typeface="宋体" panose="02010600030101010101" pitchFamily="2" charset="-122"/>
            </a:endParaRPr>
          </a:p>
          <a:p>
            <a:pPr>
              <a:lnSpc>
                <a:spcPct val="90000"/>
              </a:lnSpc>
            </a:pPr>
            <a:r>
              <a:rPr lang="en-US" altLang="zh-CN" sz="2800">
                <a:ea typeface="宋体" panose="02010600030101010101" pitchFamily="2" charset="-122"/>
              </a:rPr>
              <a:t>Both: one or the other not the victim</a:t>
            </a:r>
          </a:p>
        </p:txBody>
      </p:sp>
      <p:sp>
        <p:nvSpPr>
          <p:cNvPr id="87047" name="Rectangle 4">
            <a:extLst>
              <a:ext uri="{FF2B5EF4-FFF2-40B4-BE49-F238E27FC236}">
                <a16:creationId xmlns:a16="http://schemas.microsoft.com/office/drawing/2014/main" id="{BF6C5CB3-6104-4949-972D-097FA36E00D5}"/>
              </a:ext>
            </a:extLst>
          </p:cNvPr>
          <p:cNvSpPr>
            <a:spLocks noChangeArrowheads="1"/>
          </p:cNvSpPr>
          <p:nvPr/>
        </p:nvSpPr>
        <p:spPr bwMode="auto">
          <a:xfrm>
            <a:off x="1487488" y="1800225"/>
            <a:ext cx="5930900" cy="969963"/>
          </a:xfrm>
          <a:prstGeom prst="rect">
            <a:avLst/>
          </a:prstGeom>
          <a:solidFill>
            <a:srgbClr val="FFFFCC"/>
          </a:solidFill>
          <a:ln w="9525">
            <a:solidFill>
              <a:srgbClr val="FFFF99"/>
            </a:solidFill>
            <a:miter lim="800000"/>
            <a:headEnd/>
            <a:tailEnd/>
          </a:ln>
        </p:spPr>
        <p:txBody>
          <a:bodyPr>
            <a:spAutoFit/>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public void lock() {</a:t>
            </a:r>
          </a:p>
          <a:p>
            <a:pPr>
              <a:lnSpc>
                <a:spcPct val="80000"/>
              </a:lnSpc>
              <a:spcBef>
                <a:spcPct val="20000"/>
              </a:spcBef>
            </a:pPr>
            <a:r>
              <a:rPr lang="en-US" altLang="zh-CN" sz="2000">
                <a:solidFill>
                  <a:schemeClr val="bg2"/>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while</a:t>
            </a:r>
            <a:r>
              <a:rPr lang="en-US" altLang="zh-CN" sz="20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(flag[j] &amp;&amp; victim == i) {};</a:t>
            </a:r>
          </a:p>
        </p:txBody>
      </p:sp>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4">
            <a:extLst>
              <a:ext uri="{FF2B5EF4-FFF2-40B4-BE49-F238E27FC236}">
                <a16:creationId xmlns:a16="http://schemas.microsoft.com/office/drawing/2014/main" id="{B21D68D4-5FE9-4217-A33F-33B213C492F5}"/>
              </a:ext>
            </a:extLst>
          </p:cNvPr>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88067" name="Slide Number Placeholder 5">
            <a:extLst>
              <a:ext uri="{FF2B5EF4-FFF2-40B4-BE49-F238E27FC236}">
                <a16:creationId xmlns:a16="http://schemas.microsoft.com/office/drawing/2014/main" id="{E05D1042-D0CC-4C9B-B1AC-8C5C99464802}"/>
              </a:ext>
            </a:extLst>
          </p:cNvPr>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1BC6FD37-5383-4533-B1DB-4E1DF7657CE6}" type="slidenum">
              <a:rPr lang="ar-SA" altLang="zh-CN" sz="1400" b="0">
                <a:solidFill>
                  <a:schemeClr val="tx1"/>
                </a:solidFill>
                <a:latin typeface="Arial" panose="020B0604020202020204" pitchFamily="34" charset="0"/>
                <a:cs typeface="Arial" panose="020B0604020202020204" pitchFamily="34" charset="0"/>
              </a:rPr>
              <a:pPr algn="r"/>
              <a:t>77</a:t>
            </a:fld>
            <a:endParaRPr lang="en-US" altLang="zh-CN" sz="1400" b="0">
              <a:solidFill>
                <a:schemeClr val="tx1"/>
              </a:solidFill>
              <a:latin typeface="Arial" panose="020B0604020202020204" pitchFamily="34" charset="0"/>
              <a:ea typeface="宋体" panose="02010600030101010101" pitchFamily="2" charset="-122"/>
              <a:cs typeface="Arial" panose="020B0604020202020204" pitchFamily="34" charset="0"/>
            </a:endParaRPr>
          </a:p>
        </p:txBody>
      </p:sp>
      <p:pic>
        <p:nvPicPr>
          <p:cNvPr id="88068" name="Picture 9" descr="magic">
            <a:extLst>
              <a:ext uri="{FF2B5EF4-FFF2-40B4-BE49-F238E27FC236}">
                <a16:creationId xmlns:a16="http://schemas.microsoft.com/office/drawing/2014/main" id="{68BFF349-3F71-44A3-B312-BC381130FC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9" name="Rectangle 3">
            <a:extLst>
              <a:ext uri="{FF2B5EF4-FFF2-40B4-BE49-F238E27FC236}">
                <a16:creationId xmlns:a16="http://schemas.microsoft.com/office/drawing/2014/main" id="{4D64E9DE-D917-4839-92EB-A5B84C63B692}"/>
              </a:ext>
            </a:extLst>
          </p:cNvPr>
          <p:cNvSpPr>
            <a:spLocks noGrp="1" noChangeArrowheads="1"/>
          </p:cNvSpPr>
          <p:nvPr>
            <p:ph type="title" idx="4294967295"/>
          </p:nvPr>
        </p:nvSpPr>
        <p:spPr/>
        <p:txBody>
          <a:bodyPr/>
          <a:lstStyle/>
          <a:p>
            <a:r>
              <a:rPr lang="en-US" altLang="zh-CN">
                <a:ea typeface="宋体" panose="02010600030101010101" pitchFamily="2" charset="-122"/>
              </a:rPr>
              <a:t>Starvation Free</a:t>
            </a:r>
          </a:p>
        </p:txBody>
      </p:sp>
      <p:sp>
        <p:nvSpPr>
          <p:cNvPr id="88070" name="Rectangle 4">
            <a:extLst>
              <a:ext uri="{FF2B5EF4-FFF2-40B4-BE49-F238E27FC236}">
                <a16:creationId xmlns:a16="http://schemas.microsoft.com/office/drawing/2014/main" id="{5DE374B1-87B7-4ECD-885E-228DDD2AEE43}"/>
              </a:ext>
            </a:extLst>
          </p:cNvPr>
          <p:cNvSpPr>
            <a:spLocks noGrp="1" noChangeArrowheads="1"/>
          </p:cNvSpPr>
          <p:nvPr>
            <p:ph type="body" sz="half" idx="4294967295"/>
          </p:nvPr>
        </p:nvSpPr>
        <p:spPr>
          <a:xfrm>
            <a:off x="546100" y="1941513"/>
            <a:ext cx="3810000" cy="4114800"/>
          </a:xfrm>
        </p:spPr>
        <p:txBody>
          <a:bodyPr/>
          <a:lstStyle/>
          <a:p>
            <a:pPr>
              <a:lnSpc>
                <a:spcPct val="90000"/>
              </a:lnSpc>
              <a:buFontTx/>
              <a:buNone/>
            </a:pPr>
            <a:endParaRPr lang="en-US" altLang="zh-CN" sz="2000" b="1">
              <a:solidFill>
                <a:schemeClr val="tx1"/>
              </a:solidFill>
              <a:latin typeface="Courier New" panose="02070309020205020404" pitchFamily="49" charset="0"/>
              <a:ea typeface="宋体" panose="02010600030101010101" pitchFamily="2" charset="-122"/>
            </a:endParaRPr>
          </a:p>
          <a:p>
            <a:pPr>
              <a:lnSpc>
                <a:spcPct val="90000"/>
              </a:lnSpc>
            </a:pPr>
            <a:r>
              <a:rPr lang="en-US" altLang="zh-CN" sz="2800">
                <a:ea typeface="宋体" panose="02010600030101010101" pitchFamily="2" charset="-122"/>
              </a:rPr>
              <a:t>Thread </a:t>
            </a:r>
            <a:r>
              <a:rPr lang="en-US" altLang="zh-CN" sz="2400" b="1">
                <a:solidFill>
                  <a:schemeClr val="tx1"/>
                </a:solidFill>
                <a:latin typeface="Courier New" panose="02070309020205020404" pitchFamily="49" charset="0"/>
                <a:ea typeface="宋体" panose="02010600030101010101" pitchFamily="2" charset="-122"/>
              </a:rPr>
              <a:t>i</a:t>
            </a:r>
            <a:r>
              <a:rPr lang="en-US" altLang="zh-CN" sz="2800">
                <a:ea typeface="宋体" panose="02010600030101010101" pitchFamily="2" charset="-122"/>
              </a:rPr>
              <a:t> blocked only if </a:t>
            </a:r>
            <a:r>
              <a:rPr lang="en-US" altLang="zh-CN" sz="2400" b="1">
                <a:solidFill>
                  <a:schemeClr val="tx1"/>
                </a:solidFill>
                <a:latin typeface="Courier New" panose="02070309020205020404" pitchFamily="49" charset="0"/>
                <a:ea typeface="宋体" panose="02010600030101010101" pitchFamily="2" charset="-122"/>
              </a:rPr>
              <a:t>j</a:t>
            </a:r>
            <a:r>
              <a:rPr lang="en-US" altLang="zh-CN" sz="2800">
                <a:ea typeface="宋体" panose="02010600030101010101" pitchFamily="2" charset="-122"/>
              </a:rPr>
              <a:t> repeatedly re-enters so that </a:t>
            </a:r>
            <a:r>
              <a:rPr lang="en-US" altLang="zh-CN" sz="2000" b="1">
                <a:solidFill>
                  <a:schemeClr val="tx1"/>
                </a:solidFill>
                <a:latin typeface="Courier New" panose="02070309020205020404" pitchFamily="49" charset="0"/>
                <a:ea typeface="宋体" panose="02010600030101010101" pitchFamily="2" charset="-122"/>
                <a:cs typeface="Courier New" panose="02070309020205020404" pitchFamily="49" charset="0"/>
              </a:rPr>
              <a:t>flag[j] ==</a:t>
            </a:r>
            <a:r>
              <a:rPr lang="en-US" altLang="zh-CN" sz="2000" b="1">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b="1">
                <a:solidFill>
                  <a:schemeClr val="tx1"/>
                </a:solidFill>
                <a:latin typeface="Courier New" panose="02070309020205020404" pitchFamily="49" charset="0"/>
                <a:ea typeface="宋体" panose="02010600030101010101" pitchFamily="2" charset="-122"/>
                <a:cs typeface="Courier New" panose="02070309020205020404" pitchFamily="49" charset="0"/>
              </a:rPr>
              <a:t>true</a:t>
            </a:r>
            <a:r>
              <a:rPr lang="en-US" altLang="zh-CN" sz="4000">
                <a:ea typeface="宋体" panose="02010600030101010101" pitchFamily="2" charset="-122"/>
              </a:rPr>
              <a:t> </a:t>
            </a:r>
            <a:r>
              <a:rPr lang="en-US" altLang="zh-CN" sz="2800">
                <a:solidFill>
                  <a:schemeClr val="accent2"/>
                </a:solidFill>
                <a:ea typeface="宋体" panose="02010600030101010101" pitchFamily="2" charset="-122"/>
              </a:rPr>
              <a:t>and</a:t>
            </a:r>
            <a:r>
              <a:rPr lang="en-US" altLang="zh-CN" sz="2000">
                <a:solidFill>
                  <a:srgbClr val="FFC000"/>
                </a:solidFill>
                <a:latin typeface="Courier New" panose="02070309020205020404" pitchFamily="49" charset="0"/>
                <a:ea typeface="宋体" panose="02010600030101010101" pitchFamily="2" charset="-122"/>
              </a:rPr>
              <a:t> </a:t>
            </a:r>
            <a:r>
              <a:rPr lang="en-US" altLang="zh-CN" sz="2000" b="1">
                <a:solidFill>
                  <a:schemeClr val="tx1"/>
                </a:solidFill>
                <a:latin typeface="Courier New" panose="02070309020205020404" pitchFamily="49" charset="0"/>
                <a:ea typeface="宋体" panose="02010600030101010101" pitchFamily="2" charset="-122"/>
              </a:rPr>
              <a:t>victim == i</a:t>
            </a:r>
          </a:p>
          <a:p>
            <a:pPr>
              <a:lnSpc>
                <a:spcPct val="90000"/>
              </a:lnSpc>
            </a:pPr>
            <a:r>
              <a:rPr lang="en-US" altLang="zh-CN" sz="2800">
                <a:ea typeface="宋体" panose="02010600030101010101" pitchFamily="2" charset="-122"/>
              </a:rPr>
              <a:t>When </a:t>
            </a:r>
            <a:r>
              <a:rPr lang="en-US" altLang="zh-CN" sz="2000" b="1">
                <a:solidFill>
                  <a:schemeClr val="tx1"/>
                </a:solidFill>
                <a:latin typeface="Courier New" panose="02070309020205020404" pitchFamily="49" charset="0"/>
                <a:ea typeface="宋体" panose="02010600030101010101" pitchFamily="2" charset="-122"/>
              </a:rPr>
              <a:t>j</a:t>
            </a:r>
            <a:r>
              <a:rPr lang="en-US" altLang="zh-CN" sz="2800">
                <a:ea typeface="宋体" panose="02010600030101010101" pitchFamily="2" charset="-122"/>
              </a:rPr>
              <a:t> re-enters</a:t>
            </a:r>
          </a:p>
          <a:p>
            <a:pPr lvl="1">
              <a:lnSpc>
                <a:spcPct val="90000"/>
              </a:lnSpc>
            </a:pPr>
            <a:r>
              <a:rPr lang="en-US" altLang="zh-CN" sz="2400">
                <a:ea typeface="宋体" panose="02010600030101010101" pitchFamily="2" charset="-122"/>
              </a:rPr>
              <a:t>it sets </a:t>
            </a:r>
            <a:r>
              <a:rPr lang="en-US" altLang="zh-CN" sz="2000" b="1">
                <a:solidFill>
                  <a:schemeClr val="tx1"/>
                </a:solidFill>
                <a:latin typeface="Courier New" panose="02070309020205020404" pitchFamily="49" charset="0"/>
                <a:ea typeface="宋体" panose="02010600030101010101" pitchFamily="2" charset="-122"/>
              </a:rPr>
              <a:t>victim</a:t>
            </a:r>
            <a:r>
              <a:rPr lang="en-US" altLang="zh-CN" sz="2400">
                <a:ea typeface="宋体" panose="02010600030101010101" pitchFamily="2" charset="-122"/>
              </a:rPr>
              <a:t> to </a:t>
            </a:r>
            <a:r>
              <a:rPr lang="en-US" altLang="zh-CN" sz="2400" b="1">
                <a:solidFill>
                  <a:schemeClr val="tx1"/>
                </a:solidFill>
                <a:latin typeface="Courier New" panose="02070309020205020404" pitchFamily="49" charset="0"/>
                <a:ea typeface="宋体" panose="02010600030101010101" pitchFamily="2" charset="-122"/>
              </a:rPr>
              <a:t>j</a:t>
            </a:r>
            <a:r>
              <a:rPr lang="en-US" altLang="zh-CN" sz="2400">
                <a:ea typeface="宋体" panose="02010600030101010101" pitchFamily="2" charset="-122"/>
              </a:rPr>
              <a:t>.</a:t>
            </a:r>
          </a:p>
          <a:p>
            <a:pPr lvl="1">
              <a:lnSpc>
                <a:spcPct val="90000"/>
              </a:lnSpc>
            </a:pPr>
            <a:r>
              <a:rPr lang="en-US" altLang="zh-CN" sz="2400">
                <a:ea typeface="宋体" panose="02010600030101010101" pitchFamily="2" charset="-122"/>
              </a:rPr>
              <a:t>So </a:t>
            </a:r>
            <a:r>
              <a:rPr lang="en-US" altLang="zh-CN" sz="2400" b="1">
                <a:solidFill>
                  <a:schemeClr val="tx1"/>
                </a:solidFill>
                <a:latin typeface="Courier New" panose="02070309020205020404" pitchFamily="49" charset="0"/>
                <a:ea typeface="宋体" panose="02010600030101010101" pitchFamily="2" charset="-122"/>
              </a:rPr>
              <a:t>i</a:t>
            </a:r>
            <a:r>
              <a:rPr lang="en-US" altLang="zh-CN" sz="2400">
                <a:ea typeface="宋体" panose="02010600030101010101" pitchFamily="2" charset="-122"/>
              </a:rPr>
              <a:t> gets in</a:t>
            </a:r>
          </a:p>
        </p:txBody>
      </p:sp>
      <p:sp>
        <p:nvSpPr>
          <p:cNvPr id="88071" name="Rectangle 8">
            <a:extLst>
              <a:ext uri="{FF2B5EF4-FFF2-40B4-BE49-F238E27FC236}">
                <a16:creationId xmlns:a16="http://schemas.microsoft.com/office/drawing/2014/main" id="{F75BE42E-E48B-4C71-A628-9356EAD4A98F}"/>
              </a:ext>
            </a:extLst>
          </p:cNvPr>
          <p:cNvSpPr>
            <a:spLocks noChangeArrowheads="1"/>
          </p:cNvSpPr>
          <p:nvPr/>
        </p:nvSpPr>
        <p:spPr bwMode="auto">
          <a:xfrm>
            <a:off x="4287838" y="2778125"/>
            <a:ext cx="4598987" cy="22431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rPr>
              <a:t>public void</a:t>
            </a:r>
            <a:r>
              <a:rPr lang="en-US" altLang="zh-CN" sz="1600">
                <a:solidFill>
                  <a:srgbClr val="000000"/>
                </a:solidFill>
                <a:latin typeface="Courier New" panose="02070309020205020404" pitchFamily="49" charset="0"/>
                <a:ea typeface="宋体" panose="02010600030101010101" pitchFamily="2" charset="-122"/>
                <a:cs typeface="Courier New" panose="02070309020205020404" pitchFamily="49" charset="0"/>
              </a:rPr>
              <a:t> lock(</a:t>
            </a:r>
            <a:r>
              <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rPr>
              <a:t>  flag[i] =</a:t>
            </a:r>
            <a:r>
              <a:rPr lang="en-US" altLang="zh-CN" sz="16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rPr>
              <a:t>true</a:t>
            </a:r>
            <a:r>
              <a:rPr lang="en-US" altLang="zh-CN" sz="16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160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16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rPr>
              <a:t>victim    = i;</a:t>
            </a:r>
            <a:endParaRPr lang="en-US" altLang="zh-CN" sz="160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16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rPr>
              <a:t>while</a:t>
            </a:r>
            <a:r>
              <a:rPr lang="en-US" altLang="zh-CN" sz="16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rPr>
              <a:t>(flag[j] &amp;&amp; victim == i) {};</a:t>
            </a:r>
          </a:p>
          <a:p>
            <a:pPr>
              <a:lnSpc>
                <a:spcPct val="80000"/>
              </a:lnSpc>
              <a:spcBef>
                <a:spcPct val="20000"/>
              </a:spcBef>
            </a:pPr>
            <a:r>
              <a:rPr lang="en-US" altLang="zh-CN" sz="1600">
                <a:solidFill>
                  <a:srgbClr val="000000"/>
                </a:solidFill>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20000"/>
              </a:spcBef>
            </a:pPr>
            <a:endParaRPr lang="en-US" altLang="zh-CN" sz="1600">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rPr>
              <a:t>public void</a:t>
            </a:r>
            <a:r>
              <a:rPr lang="en-US" altLang="zh-CN" sz="16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rPr>
              <a:t>unlock() {</a:t>
            </a:r>
          </a:p>
          <a:p>
            <a:pPr>
              <a:lnSpc>
                <a:spcPct val="80000"/>
              </a:lnSpc>
              <a:spcBef>
                <a:spcPct val="20000"/>
              </a:spcBef>
            </a:pPr>
            <a:r>
              <a:rPr lang="en-US" altLang="zh-CN" sz="16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a:solidFill>
                  <a:schemeClr val="accent2"/>
                </a:solidFill>
                <a:latin typeface="Courier New" panose="02070309020205020404" pitchFamily="49" charset="0"/>
                <a:ea typeface="宋体" panose="02010600030101010101" pitchFamily="2" charset="-122"/>
                <a:cs typeface="Courier New" panose="02070309020205020404" pitchFamily="49" charset="0"/>
              </a:rPr>
              <a:t>flag[i] =</a:t>
            </a:r>
            <a:r>
              <a:rPr lang="en-US" altLang="zh-CN" sz="16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rPr>
              <a:t>false</a:t>
            </a:r>
            <a:r>
              <a:rPr lang="en-US" altLang="zh-CN" sz="1600">
                <a:solidFill>
                  <a:srgbClr val="000000"/>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160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1600">
                <a:solidFill>
                  <a:schemeClr val="tx1"/>
                </a:solidFill>
                <a:latin typeface="Courier New" panose="02070309020205020404" pitchFamily="49" charset="0"/>
                <a:ea typeface="宋体" panose="02010600030101010101" pitchFamily="2" charset="-122"/>
                <a:cs typeface="Courier New" panose="02070309020205020404" pitchFamily="49" charset="0"/>
              </a:rPr>
              <a:t>}</a:t>
            </a:r>
          </a:p>
        </p:txBody>
      </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3">
            <a:extLst>
              <a:ext uri="{FF2B5EF4-FFF2-40B4-BE49-F238E27FC236}">
                <a16:creationId xmlns:a16="http://schemas.microsoft.com/office/drawing/2014/main" id="{C82AB398-E247-43B1-A430-084B5D79E87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89091" name="Slide Number Placeholder 4">
            <a:extLst>
              <a:ext uri="{FF2B5EF4-FFF2-40B4-BE49-F238E27FC236}">
                <a16:creationId xmlns:a16="http://schemas.microsoft.com/office/drawing/2014/main" id="{119DBF9E-06D9-4849-B46B-1206BED25D8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22709EB9-3316-44A5-A001-98E2886FF900}" type="slidenum">
              <a:rPr lang="ar-SA" altLang="zh-CN" sz="1400" b="0">
                <a:solidFill>
                  <a:schemeClr val="tx1"/>
                </a:solidFill>
                <a:latin typeface="Arial" panose="020B0604020202020204" pitchFamily="34" charset="0"/>
              </a:rPr>
              <a:pPr/>
              <a:t>78</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89092" name="Picture 16" descr="magic">
            <a:extLst>
              <a:ext uri="{FF2B5EF4-FFF2-40B4-BE49-F238E27FC236}">
                <a16:creationId xmlns:a16="http://schemas.microsoft.com/office/drawing/2014/main" id="{A7EA8976-F760-44ED-986B-A4EC6784B1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3" name="Rectangle 2">
            <a:extLst>
              <a:ext uri="{FF2B5EF4-FFF2-40B4-BE49-F238E27FC236}">
                <a16:creationId xmlns:a16="http://schemas.microsoft.com/office/drawing/2014/main" id="{AB95DCB9-B4AF-4474-9217-2E51A3998842}"/>
              </a:ext>
            </a:extLst>
          </p:cNvPr>
          <p:cNvSpPr>
            <a:spLocks noGrp="1" noChangeArrowheads="1"/>
          </p:cNvSpPr>
          <p:nvPr>
            <p:ph type="title"/>
          </p:nvPr>
        </p:nvSpPr>
        <p:spPr/>
        <p:txBody>
          <a:bodyPr/>
          <a:lstStyle/>
          <a:p>
            <a:r>
              <a:rPr lang="en-US" altLang="zh-CN">
                <a:ea typeface="宋体" panose="02010600030101010101" pitchFamily="2" charset="-122"/>
              </a:rPr>
              <a:t>The Filter Algorithm for</a:t>
            </a:r>
            <a:r>
              <a:rPr lang="en-US" altLang="zh-CN" i="1">
                <a:ea typeface="宋体" panose="02010600030101010101" pitchFamily="2" charset="-122"/>
              </a:rPr>
              <a:t> n</a:t>
            </a:r>
            <a:r>
              <a:rPr lang="en-US" altLang="zh-CN">
                <a:ea typeface="宋体" panose="02010600030101010101" pitchFamily="2" charset="-122"/>
              </a:rPr>
              <a:t> Threads</a:t>
            </a:r>
          </a:p>
        </p:txBody>
      </p:sp>
      <p:sp>
        <p:nvSpPr>
          <p:cNvPr id="89094" name="Rectangle 3">
            <a:extLst>
              <a:ext uri="{FF2B5EF4-FFF2-40B4-BE49-F238E27FC236}">
                <a16:creationId xmlns:a16="http://schemas.microsoft.com/office/drawing/2014/main" id="{27B2B6A4-6189-42D4-A029-BEB13510B144}"/>
              </a:ext>
            </a:extLst>
          </p:cNvPr>
          <p:cNvSpPr>
            <a:spLocks noGrp="1" noChangeArrowheads="1"/>
          </p:cNvSpPr>
          <p:nvPr>
            <p:ph type="body" idx="1"/>
          </p:nvPr>
        </p:nvSpPr>
        <p:spPr>
          <a:xfrm>
            <a:off x="685800" y="2032000"/>
            <a:ext cx="7772400" cy="4114800"/>
          </a:xfrm>
        </p:spPr>
        <p:txBody>
          <a:bodyPr/>
          <a:lstStyle/>
          <a:p>
            <a:pPr>
              <a:buFontTx/>
              <a:buNone/>
            </a:pPr>
            <a:r>
              <a:rPr lang="en-US" altLang="zh-CN">
                <a:ea typeface="宋体" panose="02010600030101010101" pitchFamily="2" charset="-122"/>
              </a:rPr>
              <a:t>There are </a:t>
            </a:r>
            <a:r>
              <a:rPr lang="en-US" altLang="zh-CN">
                <a:solidFill>
                  <a:schemeClr val="tx1"/>
                </a:solidFill>
                <a:ea typeface="宋体" panose="02010600030101010101" pitchFamily="2" charset="-122"/>
              </a:rPr>
              <a:t>n-1</a:t>
            </a:r>
            <a:r>
              <a:rPr lang="en-US" altLang="zh-CN">
                <a:ea typeface="宋体" panose="02010600030101010101" pitchFamily="2" charset="-122"/>
              </a:rPr>
              <a:t> “waiting rooms” called </a:t>
            </a:r>
            <a:r>
              <a:rPr lang="en-US" altLang="zh-CN">
                <a:solidFill>
                  <a:schemeClr val="tx1"/>
                </a:solidFill>
                <a:ea typeface="宋体" panose="02010600030101010101" pitchFamily="2" charset="-122"/>
              </a:rPr>
              <a:t>levels</a:t>
            </a:r>
          </a:p>
          <a:p>
            <a:r>
              <a:rPr lang="en-US" altLang="zh-CN">
                <a:ea typeface="宋体" panose="02010600030101010101" pitchFamily="2" charset="-122"/>
              </a:rPr>
              <a:t>At each level </a:t>
            </a:r>
          </a:p>
          <a:p>
            <a:pPr lvl="1"/>
            <a:r>
              <a:rPr lang="en-US" altLang="zh-CN">
                <a:ea typeface="宋体" panose="02010600030101010101" pitchFamily="2" charset="-122"/>
              </a:rPr>
              <a:t>At least one enters level</a:t>
            </a:r>
          </a:p>
          <a:p>
            <a:pPr lvl="1"/>
            <a:r>
              <a:rPr lang="en-US" altLang="zh-CN">
                <a:ea typeface="宋体" panose="02010600030101010101" pitchFamily="2" charset="-122"/>
              </a:rPr>
              <a:t>At least one blocked if </a:t>
            </a:r>
          </a:p>
          <a:p>
            <a:pPr lvl="1">
              <a:buFontTx/>
              <a:buNone/>
            </a:pPr>
            <a:r>
              <a:rPr lang="en-US" altLang="zh-CN">
                <a:ea typeface="宋体" panose="02010600030101010101" pitchFamily="2" charset="-122"/>
              </a:rPr>
              <a:t>   many try</a:t>
            </a:r>
          </a:p>
          <a:p>
            <a:r>
              <a:rPr lang="en-US" altLang="zh-CN">
                <a:ea typeface="宋体" panose="02010600030101010101" pitchFamily="2" charset="-122"/>
              </a:rPr>
              <a:t>Only one thread makes it through</a:t>
            </a:r>
          </a:p>
        </p:txBody>
      </p:sp>
      <p:sp>
        <p:nvSpPr>
          <p:cNvPr id="89095" name="AutoShape 4">
            <a:extLst>
              <a:ext uri="{FF2B5EF4-FFF2-40B4-BE49-F238E27FC236}">
                <a16:creationId xmlns:a16="http://schemas.microsoft.com/office/drawing/2014/main" id="{63E8391A-896E-4C1F-819E-F337132DA88B}"/>
              </a:ext>
            </a:extLst>
          </p:cNvPr>
          <p:cNvSpPr>
            <a:spLocks noChangeArrowheads="1"/>
          </p:cNvSpPr>
          <p:nvPr/>
        </p:nvSpPr>
        <p:spPr bwMode="auto">
          <a:xfrm>
            <a:off x="6311900" y="3302000"/>
            <a:ext cx="1447800" cy="16954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00"/>
          </a:solidFill>
          <a:ln w="38100">
            <a:solidFill>
              <a:schemeClr val="tx1"/>
            </a:solidFill>
            <a:miter lim="800000"/>
            <a:headEnd/>
            <a:tailEnd/>
          </a:ln>
        </p:spPr>
        <p:txBody>
          <a:bodyPr wrap="none" anchor="ctr"/>
          <a:lstStyle/>
          <a:p>
            <a:endParaRPr lang="zh-CN" altLang="en-US"/>
          </a:p>
        </p:txBody>
      </p:sp>
      <p:sp>
        <p:nvSpPr>
          <p:cNvPr id="89096" name="Line 5">
            <a:extLst>
              <a:ext uri="{FF2B5EF4-FFF2-40B4-BE49-F238E27FC236}">
                <a16:creationId xmlns:a16="http://schemas.microsoft.com/office/drawing/2014/main" id="{A4269D73-4924-4B39-A32A-32C3E6230DB5}"/>
              </a:ext>
            </a:extLst>
          </p:cNvPr>
          <p:cNvSpPr>
            <a:spLocks noChangeShapeType="1"/>
          </p:cNvSpPr>
          <p:nvPr/>
        </p:nvSpPr>
        <p:spPr bwMode="auto">
          <a:xfrm>
            <a:off x="6359525" y="3570288"/>
            <a:ext cx="1333500" cy="142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7" name="Line 6">
            <a:extLst>
              <a:ext uri="{FF2B5EF4-FFF2-40B4-BE49-F238E27FC236}">
                <a16:creationId xmlns:a16="http://schemas.microsoft.com/office/drawing/2014/main" id="{C3E3DE33-6AC1-40CC-AE98-31509F50A3A8}"/>
              </a:ext>
            </a:extLst>
          </p:cNvPr>
          <p:cNvSpPr>
            <a:spLocks noChangeShapeType="1"/>
          </p:cNvSpPr>
          <p:nvPr/>
        </p:nvSpPr>
        <p:spPr bwMode="auto">
          <a:xfrm>
            <a:off x="6446838" y="3867150"/>
            <a:ext cx="11779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8" name="Line 7">
            <a:extLst>
              <a:ext uri="{FF2B5EF4-FFF2-40B4-BE49-F238E27FC236}">
                <a16:creationId xmlns:a16="http://schemas.microsoft.com/office/drawing/2014/main" id="{A01485C9-EF2D-4B4F-A790-ACE920B86426}"/>
              </a:ext>
            </a:extLst>
          </p:cNvPr>
          <p:cNvSpPr>
            <a:spLocks noChangeShapeType="1"/>
          </p:cNvSpPr>
          <p:nvPr/>
        </p:nvSpPr>
        <p:spPr bwMode="auto">
          <a:xfrm>
            <a:off x="6513513" y="4149725"/>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099" name="Line 8">
            <a:extLst>
              <a:ext uri="{FF2B5EF4-FFF2-40B4-BE49-F238E27FC236}">
                <a16:creationId xmlns:a16="http://schemas.microsoft.com/office/drawing/2014/main" id="{88804DA1-95C9-4D39-BDCB-91856F0E5725}"/>
              </a:ext>
            </a:extLst>
          </p:cNvPr>
          <p:cNvSpPr>
            <a:spLocks noChangeShapeType="1"/>
          </p:cNvSpPr>
          <p:nvPr/>
        </p:nvSpPr>
        <p:spPr bwMode="auto">
          <a:xfrm>
            <a:off x="6648450" y="4714875"/>
            <a:ext cx="7747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0" name="Line 9">
            <a:extLst>
              <a:ext uri="{FF2B5EF4-FFF2-40B4-BE49-F238E27FC236}">
                <a16:creationId xmlns:a16="http://schemas.microsoft.com/office/drawing/2014/main" id="{89CB1074-6F72-4D58-AA7E-DBDB448699FF}"/>
              </a:ext>
            </a:extLst>
          </p:cNvPr>
          <p:cNvSpPr>
            <a:spLocks noChangeShapeType="1"/>
          </p:cNvSpPr>
          <p:nvPr/>
        </p:nvSpPr>
        <p:spPr bwMode="auto">
          <a:xfrm>
            <a:off x="6581775" y="4432300"/>
            <a:ext cx="9080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101" name="Text Box 10">
            <a:extLst>
              <a:ext uri="{FF2B5EF4-FFF2-40B4-BE49-F238E27FC236}">
                <a16:creationId xmlns:a16="http://schemas.microsoft.com/office/drawing/2014/main" id="{C6C64E00-9B5D-495C-A337-4588052E569A}"/>
              </a:ext>
            </a:extLst>
          </p:cNvPr>
          <p:cNvSpPr txBox="1">
            <a:spLocks noChangeArrowheads="1"/>
          </p:cNvSpPr>
          <p:nvPr/>
        </p:nvSpPr>
        <p:spPr bwMode="auto">
          <a:xfrm>
            <a:off x="6769100" y="2855913"/>
            <a:ext cx="7159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tx1"/>
                </a:solidFill>
                <a:latin typeface="Arial" panose="020B0604020202020204" pitchFamily="34" charset="0"/>
                <a:ea typeface="宋体" panose="02010600030101010101" pitchFamily="2" charset="-122"/>
              </a:rPr>
              <a:t>ncs</a:t>
            </a:r>
          </a:p>
        </p:txBody>
      </p:sp>
      <p:sp>
        <p:nvSpPr>
          <p:cNvPr id="89102" name="Text Box 11">
            <a:extLst>
              <a:ext uri="{FF2B5EF4-FFF2-40B4-BE49-F238E27FC236}">
                <a16:creationId xmlns:a16="http://schemas.microsoft.com/office/drawing/2014/main" id="{E50BD542-B5C6-49C4-B2AE-26392FD6FFA8}"/>
              </a:ext>
            </a:extLst>
          </p:cNvPr>
          <p:cNvSpPr txBox="1">
            <a:spLocks noChangeArrowheads="1"/>
          </p:cNvSpPr>
          <p:nvPr/>
        </p:nvSpPr>
        <p:spPr bwMode="auto">
          <a:xfrm>
            <a:off x="6845300" y="4621213"/>
            <a:ext cx="527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tx1"/>
                </a:solidFill>
                <a:latin typeface="Arial" panose="020B0604020202020204" pitchFamily="34" charset="0"/>
                <a:ea typeface="宋体" panose="02010600030101010101" pitchFamily="2" charset="-122"/>
              </a:rPr>
              <a:t>cs</a:t>
            </a:r>
          </a:p>
        </p:txBody>
      </p:sp>
      <p:sp>
        <p:nvSpPr>
          <p:cNvPr id="15" name="Text Box 15">
            <a:extLst>
              <a:ext uri="{FF2B5EF4-FFF2-40B4-BE49-F238E27FC236}">
                <a16:creationId xmlns:a16="http://schemas.microsoft.com/office/drawing/2014/main" id="{26E227DD-6D97-4584-B2E2-826D640F5BC2}"/>
              </a:ext>
            </a:extLst>
          </p:cNvPr>
          <p:cNvSpPr txBox="1">
            <a:spLocks noChangeArrowheads="1"/>
          </p:cNvSpPr>
          <p:nvPr/>
        </p:nvSpPr>
        <p:spPr bwMode="auto">
          <a:xfrm>
            <a:off x="7523162" y="4621213"/>
            <a:ext cx="1012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dirty="0">
                <a:solidFill>
                  <a:schemeClr val="accent2"/>
                </a:solidFill>
                <a:latin typeface="Arial" panose="020B0604020202020204" pitchFamily="34" charset="0"/>
                <a:ea typeface="宋体" panose="02010600030101010101" pitchFamily="2" charset="-122"/>
              </a:rPr>
              <a:t>L=n-1</a:t>
            </a:r>
          </a:p>
        </p:txBody>
      </p:sp>
      <p:sp>
        <p:nvSpPr>
          <p:cNvPr id="16" name="Text Box 16">
            <a:extLst>
              <a:ext uri="{FF2B5EF4-FFF2-40B4-BE49-F238E27FC236}">
                <a16:creationId xmlns:a16="http://schemas.microsoft.com/office/drawing/2014/main" id="{EF7A350A-E618-4FB6-913A-39F1DF3D61C1}"/>
              </a:ext>
            </a:extLst>
          </p:cNvPr>
          <p:cNvSpPr txBox="1">
            <a:spLocks noChangeArrowheads="1"/>
          </p:cNvSpPr>
          <p:nvPr/>
        </p:nvSpPr>
        <p:spPr bwMode="auto">
          <a:xfrm>
            <a:off x="7815262" y="3249613"/>
            <a:ext cx="72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accent2"/>
                </a:solidFill>
                <a:latin typeface="Arial" panose="020B0604020202020204" pitchFamily="34" charset="0"/>
                <a:ea typeface="宋体" panose="02010600030101010101" pitchFamily="2" charset="-122"/>
              </a:rPr>
              <a:t>L=1</a:t>
            </a:r>
          </a:p>
        </p:txBody>
      </p:sp>
      <p:sp>
        <p:nvSpPr>
          <p:cNvPr id="17" name="Text Box 17">
            <a:extLst>
              <a:ext uri="{FF2B5EF4-FFF2-40B4-BE49-F238E27FC236}">
                <a16:creationId xmlns:a16="http://schemas.microsoft.com/office/drawing/2014/main" id="{7E0015D6-7E41-423E-BA14-0BFDB2C62449}"/>
              </a:ext>
            </a:extLst>
          </p:cNvPr>
          <p:cNvSpPr txBox="1">
            <a:spLocks noChangeArrowheads="1"/>
          </p:cNvSpPr>
          <p:nvPr/>
        </p:nvSpPr>
        <p:spPr bwMode="auto">
          <a:xfrm>
            <a:off x="7599362" y="4316413"/>
            <a:ext cx="1012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dirty="0">
                <a:solidFill>
                  <a:schemeClr val="accent2"/>
                </a:solidFill>
                <a:latin typeface="Arial" panose="020B0604020202020204" pitchFamily="34" charset="0"/>
                <a:ea typeface="宋体" panose="02010600030101010101" pitchFamily="2" charset="-122"/>
              </a:rPr>
              <a:t>L=n-2</a:t>
            </a:r>
          </a:p>
        </p:txBody>
      </p:sp>
      <p:sp>
        <p:nvSpPr>
          <p:cNvPr id="18" name="Text Box 18">
            <a:extLst>
              <a:ext uri="{FF2B5EF4-FFF2-40B4-BE49-F238E27FC236}">
                <a16:creationId xmlns:a16="http://schemas.microsoft.com/office/drawing/2014/main" id="{949B436D-E6E6-48D8-924F-29AF80FD3DA6}"/>
              </a:ext>
            </a:extLst>
          </p:cNvPr>
          <p:cNvSpPr txBox="1">
            <a:spLocks noChangeArrowheads="1"/>
          </p:cNvSpPr>
          <p:nvPr/>
        </p:nvSpPr>
        <p:spPr bwMode="auto">
          <a:xfrm>
            <a:off x="7891462" y="2906713"/>
            <a:ext cx="72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accent2"/>
                </a:solidFill>
                <a:latin typeface="Arial" panose="020B0604020202020204" pitchFamily="34" charset="0"/>
                <a:ea typeface="宋体" panose="02010600030101010101" pitchFamily="2" charset="-122"/>
              </a:rPr>
              <a:t>L=0</a:t>
            </a:r>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3">
            <a:extLst>
              <a:ext uri="{FF2B5EF4-FFF2-40B4-BE49-F238E27FC236}">
                <a16:creationId xmlns:a16="http://schemas.microsoft.com/office/drawing/2014/main" id="{A45DFACE-9500-4676-9939-2A18DB2D024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90115" name="Slide Number Placeholder 4">
            <a:extLst>
              <a:ext uri="{FF2B5EF4-FFF2-40B4-BE49-F238E27FC236}">
                <a16:creationId xmlns:a16="http://schemas.microsoft.com/office/drawing/2014/main" id="{7303FA26-F26E-4688-B281-C24119F9012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A2A7FAB7-9E83-4372-A071-C904F7CC5174}" type="slidenum">
              <a:rPr lang="ar-SA" altLang="zh-CN" sz="1400" b="0">
                <a:solidFill>
                  <a:schemeClr val="tx1"/>
                </a:solidFill>
                <a:latin typeface="Arial" panose="020B0604020202020204" pitchFamily="34" charset="0"/>
              </a:rPr>
              <a:pPr/>
              <a:t>79</a:t>
            </a:fld>
            <a:endParaRPr lang="en-US" altLang="zh-CN" sz="1400" b="0">
              <a:solidFill>
                <a:schemeClr val="tx1"/>
              </a:solidFill>
              <a:latin typeface="Arial" panose="020B0604020202020204" pitchFamily="34" charset="0"/>
              <a:ea typeface="宋体" panose="02010600030101010101" pitchFamily="2" charset="-122"/>
            </a:endParaRPr>
          </a:p>
        </p:txBody>
      </p:sp>
      <p:sp>
        <p:nvSpPr>
          <p:cNvPr id="90116" name="Rectangle 2">
            <a:extLst>
              <a:ext uri="{FF2B5EF4-FFF2-40B4-BE49-F238E27FC236}">
                <a16:creationId xmlns:a16="http://schemas.microsoft.com/office/drawing/2014/main" id="{ECED37AF-C834-4C47-AC2E-F6F76DC62A7A}"/>
              </a:ext>
            </a:extLst>
          </p:cNvPr>
          <p:cNvSpPr>
            <a:spLocks noGrp="1" noChangeArrowheads="1"/>
          </p:cNvSpPr>
          <p:nvPr>
            <p:ph type="title"/>
          </p:nvPr>
        </p:nvSpPr>
        <p:spPr>
          <a:xfrm>
            <a:off x="700088" y="365125"/>
            <a:ext cx="7772400" cy="1143000"/>
          </a:xfrm>
        </p:spPr>
        <p:txBody>
          <a:bodyPr/>
          <a:lstStyle/>
          <a:p>
            <a:r>
              <a:rPr lang="en-US" altLang="zh-CN">
                <a:ea typeface="宋体" panose="02010600030101010101" pitchFamily="2" charset="-122"/>
              </a:rPr>
              <a:t>Filter</a:t>
            </a:r>
          </a:p>
        </p:txBody>
      </p:sp>
      <p:sp>
        <p:nvSpPr>
          <p:cNvPr id="90117" name="Rectangle 3">
            <a:extLst>
              <a:ext uri="{FF2B5EF4-FFF2-40B4-BE49-F238E27FC236}">
                <a16:creationId xmlns:a16="http://schemas.microsoft.com/office/drawing/2014/main" id="{27983FA6-CF5F-4730-865B-DFCDA933B09E}"/>
              </a:ext>
            </a:extLst>
          </p:cNvPr>
          <p:cNvSpPr>
            <a:spLocks noChangeArrowheads="1"/>
          </p:cNvSpPr>
          <p:nvPr/>
        </p:nvSpPr>
        <p:spPr bwMode="auto">
          <a:xfrm>
            <a:off x="984250" y="1676400"/>
            <a:ext cx="7854950" cy="41973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defRPr sz="4400" b="1">
                <a:solidFill>
                  <a:srgbClr val="0000FF"/>
                </a:solidFill>
                <a:latin typeface="Comic Sans MS" panose="030F0702030302020204" pitchFamily="66" charset="0"/>
              </a:defRPr>
            </a:lvl1pPr>
            <a:lvl2pPr marL="682625" indent="-225425"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class </a:t>
            </a:r>
            <a:r>
              <a:rPr lang="en-US" altLang="zh-CN" sz="2000">
                <a:latin typeface="Courier New" panose="02070309020205020404" pitchFamily="49" charset="0"/>
                <a:ea typeface="宋体" panose="02010600030101010101" pitchFamily="2" charset="-122"/>
                <a:cs typeface="Courier New" panose="02070309020205020404" pitchFamily="49" charset="0"/>
              </a:rPr>
              <a:t>Filter</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implements</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Lock</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20000"/>
              </a:spcBef>
            </a:pP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   int[] </a:t>
            </a:r>
            <a:r>
              <a:rPr lang="en-US" altLang="zh-CN" sz="2000">
                <a:latin typeface="Courier New" panose="02070309020205020404" pitchFamily="49" charset="0"/>
                <a:ea typeface="宋体" panose="02010600030101010101" pitchFamily="2" charset="-122"/>
                <a:cs typeface="Courier New" panose="02070309020205020404" pitchFamily="49" charset="0"/>
              </a:rPr>
              <a:t>level;</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a:solidFill>
                  <a:srgbClr val="FF0000"/>
                </a:solidFill>
                <a:latin typeface="Courier New" panose="02070309020205020404" pitchFamily="49" charset="0"/>
                <a:ea typeface="宋体" panose="02010600030101010101" pitchFamily="2" charset="-122"/>
                <a:cs typeface="Courier New" panose="02070309020205020404" pitchFamily="49" charset="0"/>
              </a:rPr>
              <a:t>// level[i] for thread i</a:t>
            </a:r>
            <a:endParaRPr lang="en-US" altLang="zh-CN" sz="1800">
              <a:solidFill>
                <a:schemeClr val="accent2"/>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   int[] </a:t>
            </a:r>
            <a:r>
              <a:rPr lang="en-US" altLang="zh-CN" sz="2000">
                <a:latin typeface="Courier New" panose="02070309020205020404" pitchFamily="49" charset="0"/>
                <a:ea typeface="宋体" panose="02010600030101010101" pitchFamily="2" charset="-122"/>
                <a:cs typeface="Courier New" panose="02070309020205020404" pitchFamily="49" charset="0"/>
              </a:rPr>
              <a:t>victim;</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a:solidFill>
                  <a:srgbClr val="FF0000"/>
                </a:solidFill>
                <a:latin typeface="Courier New" panose="02070309020205020404" pitchFamily="49" charset="0"/>
                <a:ea typeface="宋体" panose="02010600030101010101" pitchFamily="2" charset="-122"/>
                <a:cs typeface="Courier New" panose="02070309020205020404" pitchFamily="49" charset="0"/>
              </a:rPr>
              <a:t>// victim[L] for level L</a:t>
            </a:r>
          </a:p>
          <a:p>
            <a:pPr>
              <a:lnSpc>
                <a:spcPct val="80000"/>
              </a:lnSpc>
              <a:spcBef>
                <a:spcPct val="20000"/>
              </a:spcBef>
            </a:pPr>
            <a:endParaRPr lang="en-US" altLang="zh-CN" sz="180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1800">
                <a:solidFill>
                  <a:srgbClr val="FF0000"/>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tx1"/>
                </a:solidFill>
                <a:latin typeface="Courier New" panose="02070309020205020404" pitchFamily="49" charset="0"/>
                <a:ea typeface="宋体" panose="02010600030101010101" pitchFamily="2" charset="-122"/>
              </a:rPr>
              <a:t>public</a:t>
            </a:r>
            <a:r>
              <a:rPr lang="en-US" altLang="zh-CN" sz="2000">
                <a:latin typeface="Courier New" panose="02070309020205020404" pitchFamily="49" charset="0"/>
                <a:ea typeface="宋体" panose="02010600030101010101" pitchFamily="2" charset="-122"/>
              </a:rPr>
              <a:t> Filter(int n) {</a:t>
            </a:r>
          </a:p>
          <a:p>
            <a:pPr lvl="1">
              <a:spcBef>
                <a:spcPct val="20000"/>
              </a:spcBef>
            </a:pPr>
            <a:r>
              <a:rPr lang="en-US" altLang="zh-CN" sz="2000">
                <a:latin typeface="Courier New" panose="02070309020205020404" pitchFamily="49" charset="0"/>
                <a:ea typeface="宋体" panose="02010600030101010101" pitchFamily="2" charset="-122"/>
              </a:rPr>
              <a:t>  level  = </a:t>
            </a:r>
            <a:r>
              <a:rPr lang="en-US" altLang="zh-CN" sz="2000">
                <a:solidFill>
                  <a:schemeClr val="tx1"/>
                </a:solidFill>
                <a:latin typeface="Courier New" panose="02070309020205020404" pitchFamily="49" charset="0"/>
                <a:ea typeface="宋体" panose="02010600030101010101" pitchFamily="2" charset="-122"/>
              </a:rPr>
              <a:t>new</a:t>
            </a:r>
            <a:r>
              <a:rPr lang="en-US" altLang="zh-CN" sz="2000">
                <a:latin typeface="Courier New" panose="02070309020205020404" pitchFamily="49" charset="0"/>
                <a:ea typeface="宋体" panose="02010600030101010101" pitchFamily="2" charset="-122"/>
              </a:rPr>
              <a:t> int[n];</a:t>
            </a:r>
          </a:p>
          <a:p>
            <a:pPr lvl="1">
              <a:spcBef>
                <a:spcPct val="20000"/>
              </a:spcBef>
            </a:pPr>
            <a:r>
              <a:rPr lang="en-US" altLang="zh-CN" sz="2000">
                <a:latin typeface="Courier New" panose="02070309020205020404" pitchFamily="49" charset="0"/>
                <a:ea typeface="宋体" panose="02010600030101010101" pitchFamily="2" charset="-122"/>
              </a:rPr>
              <a:t>  victim = </a:t>
            </a:r>
            <a:r>
              <a:rPr lang="en-US" altLang="zh-CN" sz="2000">
                <a:solidFill>
                  <a:schemeClr val="tx1"/>
                </a:solidFill>
                <a:latin typeface="Courier New" panose="02070309020205020404" pitchFamily="49" charset="0"/>
                <a:ea typeface="宋体" panose="02010600030101010101" pitchFamily="2" charset="-122"/>
              </a:rPr>
              <a:t>new</a:t>
            </a:r>
            <a:r>
              <a:rPr lang="en-US" altLang="zh-CN" sz="2000">
                <a:latin typeface="Courier New" panose="02070309020205020404" pitchFamily="49" charset="0"/>
                <a:ea typeface="宋体" panose="02010600030101010101" pitchFamily="2" charset="-122"/>
              </a:rPr>
              <a:t> int[n]; </a:t>
            </a:r>
          </a:p>
          <a:p>
            <a:pPr lvl="1">
              <a:spcBef>
                <a:spcPct val="20000"/>
              </a:spcBef>
            </a:pPr>
            <a:r>
              <a:rPr lang="en-US" altLang="zh-CN" sz="2000">
                <a:latin typeface="Courier New" panose="02070309020205020404" pitchFamily="49" charset="0"/>
                <a:ea typeface="宋体" panose="02010600030101010101" pitchFamily="2" charset="-122"/>
              </a:rPr>
              <a:t>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for</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latin typeface="Courier New" panose="02070309020205020404" pitchFamily="49" charset="0"/>
                <a:ea typeface="宋体" panose="02010600030101010101" pitchFamily="2" charset="-122"/>
                <a:cs typeface="Courier New" panose="02070309020205020404" pitchFamily="49" charset="0"/>
              </a:rPr>
              <a:t>i = 1; i &lt; n; i++) {</a:t>
            </a:r>
          </a:p>
          <a:p>
            <a:pPr lvl="1">
              <a:spcBef>
                <a:spcPct val="20000"/>
              </a:spcBef>
            </a:pPr>
            <a:r>
              <a:rPr lang="en-US" altLang="zh-CN" sz="2000">
                <a:latin typeface="Courier New" panose="02070309020205020404" pitchFamily="49" charset="0"/>
                <a:ea typeface="宋体" panose="02010600030101010101" pitchFamily="2" charset="-122"/>
              </a:rPr>
              <a:t>      level[i] = 0;</a:t>
            </a:r>
          </a:p>
          <a:p>
            <a:pPr lvl="1">
              <a:spcBef>
                <a:spcPct val="20000"/>
              </a:spcBef>
            </a:pPr>
            <a:r>
              <a:rPr lang="en-US" altLang="zh-CN" sz="2000">
                <a:latin typeface="Courier New" panose="02070309020205020404" pitchFamily="49" charset="0"/>
                <a:ea typeface="宋体" panose="02010600030101010101" pitchFamily="2" charset="-122"/>
              </a:rPr>
              <a:t>  }}</a:t>
            </a:r>
          </a:p>
          <a:p>
            <a:pPr lvl="1">
              <a:spcBef>
                <a:spcPct val="20000"/>
              </a:spcBef>
            </a:pPr>
            <a:r>
              <a:rPr lang="en-US" altLang="zh-CN" sz="2000">
                <a:latin typeface="Courier New" panose="02070309020205020404" pitchFamily="49" charset="0"/>
                <a:ea typeface="宋体" panose="02010600030101010101" pitchFamily="2" charset="-122"/>
              </a:rPr>
              <a:t>…</a:t>
            </a:r>
          </a:p>
          <a:p>
            <a:pPr>
              <a:spcBef>
                <a:spcPct val="20000"/>
              </a:spcBef>
            </a:pPr>
            <a:r>
              <a:rPr lang="en-US" altLang="zh-CN" sz="2400">
                <a:latin typeface="Courier New" panose="02070309020205020404" pitchFamily="49" charset="0"/>
                <a:ea typeface="宋体" panose="02010600030101010101" pitchFamily="2" charset="-122"/>
              </a:rPr>
              <a:t>}</a:t>
            </a:r>
            <a:endParaRPr lang="en-US" altLang="zh-CN" sz="2400">
              <a:solidFill>
                <a:schemeClr val="accent2"/>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  </a:t>
            </a:r>
          </a:p>
        </p:txBody>
      </p:sp>
      <p:sp>
        <p:nvSpPr>
          <p:cNvPr id="356471" name="Text Box 119">
            <a:extLst>
              <a:ext uri="{FF2B5EF4-FFF2-40B4-BE49-F238E27FC236}">
                <a16:creationId xmlns:a16="http://schemas.microsoft.com/office/drawing/2014/main" id="{9ED06AF5-7C9C-4A8C-928E-B19D6BBE053D}"/>
              </a:ext>
            </a:extLst>
          </p:cNvPr>
          <p:cNvSpPr txBox="1">
            <a:spLocks noChangeArrowheads="1"/>
          </p:cNvSpPr>
          <p:nvPr/>
        </p:nvSpPr>
        <p:spPr bwMode="auto">
          <a:xfrm>
            <a:off x="5219700" y="3251200"/>
            <a:ext cx="868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400">
                <a:solidFill>
                  <a:schemeClr val="tx1"/>
                </a:solidFill>
                <a:latin typeface="Arial" panose="020B0604020202020204" pitchFamily="34" charset="0"/>
                <a:ea typeface="宋体" panose="02010600030101010101" pitchFamily="2" charset="-122"/>
              </a:rPr>
              <a:t>level</a:t>
            </a:r>
          </a:p>
        </p:txBody>
      </p:sp>
      <p:sp>
        <p:nvSpPr>
          <p:cNvPr id="356472" name="Text Box 120">
            <a:extLst>
              <a:ext uri="{FF2B5EF4-FFF2-40B4-BE49-F238E27FC236}">
                <a16:creationId xmlns:a16="http://schemas.microsoft.com/office/drawing/2014/main" id="{0A082E7D-D027-4516-806F-CC181CCDEA78}"/>
              </a:ext>
            </a:extLst>
          </p:cNvPr>
          <p:cNvSpPr txBox="1">
            <a:spLocks noChangeArrowheads="1"/>
          </p:cNvSpPr>
          <p:nvPr/>
        </p:nvSpPr>
        <p:spPr bwMode="auto">
          <a:xfrm>
            <a:off x="6999288" y="6343650"/>
            <a:ext cx="10747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400">
                <a:solidFill>
                  <a:schemeClr val="tx1"/>
                </a:solidFill>
                <a:latin typeface="Arial" panose="020B0604020202020204" pitchFamily="34" charset="0"/>
                <a:ea typeface="宋体" panose="02010600030101010101" pitchFamily="2" charset="-122"/>
              </a:rPr>
              <a:t>victim</a:t>
            </a:r>
          </a:p>
        </p:txBody>
      </p:sp>
      <p:grpSp>
        <p:nvGrpSpPr>
          <p:cNvPr id="2" name="Group 54">
            <a:extLst>
              <a:ext uri="{FF2B5EF4-FFF2-40B4-BE49-F238E27FC236}">
                <a16:creationId xmlns:a16="http://schemas.microsoft.com/office/drawing/2014/main" id="{DD53FC34-60C7-4CC8-A9B0-E70A0F789361}"/>
              </a:ext>
            </a:extLst>
          </p:cNvPr>
          <p:cNvGrpSpPr>
            <a:grpSpLocks/>
          </p:cNvGrpSpPr>
          <p:nvPr/>
        </p:nvGrpSpPr>
        <p:grpSpPr bwMode="auto">
          <a:xfrm>
            <a:off x="3211513" y="2635250"/>
            <a:ext cx="5886450" cy="3684588"/>
            <a:chOff x="3211512" y="2635250"/>
            <a:chExt cx="5886450" cy="3684588"/>
          </a:xfrm>
        </p:grpSpPr>
        <p:grpSp>
          <p:nvGrpSpPr>
            <p:cNvPr id="90121" name="Group 118">
              <a:extLst>
                <a:ext uri="{FF2B5EF4-FFF2-40B4-BE49-F238E27FC236}">
                  <a16:creationId xmlns:a16="http://schemas.microsoft.com/office/drawing/2014/main" id="{2BC270E7-4992-46D9-A4CD-99D26041E455}"/>
                </a:ext>
              </a:extLst>
            </p:cNvPr>
            <p:cNvGrpSpPr>
              <a:grpSpLocks/>
            </p:cNvGrpSpPr>
            <p:nvPr/>
          </p:nvGrpSpPr>
          <p:grpSpPr bwMode="auto">
            <a:xfrm>
              <a:off x="3211512" y="2635250"/>
              <a:ext cx="5886450" cy="3684588"/>
              <a:chOff x="2023" y="1660"/>
              <a:chExt cx="3708" cy="2321"/>
            </a:xfrm>
          </p:grpSpPr>
          <p:sp>
            <p:nvSpPr>
              <p:cNvPr id="90123" name="Text Box 36">
                <a:extLst>
                  <a:ext uri="{FF2B5EF4-FFF2-40B4-BE49-F238E27FC236}">
                    <a16:creationId xmlns:a16="http://schemas.microsoft.com/office/drawing/2014/main" id="{C417FD90-CA74-45AE-8BB7-D30E41AD9864}"/>
                  </a:ext>
                </a:extLst>
              </p:cNvPr>
              <p:cNvSpPr txBox="1">
                <a:spLocks noChangeArrowheads="1"/>
              </p:cNvSpPr>
              <p:nvPr/>
            </p:nvSpPr>
            <p:spPr bwMode="auto">
              <a:xfrm>
                <a:off x="5367" y="1740"/>
                <a:ext cx="36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400">
                    <a:solidFill>
                      <a:schemeClr val="tx1"/>
                    </a:solidFill>
                    <a:latin typeface="Arial" panose="020B0604020202020204" pitchFamily="34" charset="0"/>
                    <a:ea typeface="宋体" panose="02010600030101010101" pitchFamily="2" charset="-122"/>
                  </a:rPr>
                  <a:t>n</a:t>
                </a:r>
                <a:r>
                  <a:rPr lang="en-US" altLang="zh-CN" sz="1800">
                    <a:solidFill>
                      <a:schemeClr val="tx1"/>
                    </a:solidFill>
                    <a:latin typeface="Arial" panose="020B0604020202020204" pitchFamily="34" charset="0"/>
                    <a:ea typeface="宋体" panose="02010600030101010101" pitchFamily="2" charset="-122"/>
                  </a:rPr>
                  <a:t>-1</a:t>
                </a:r>
                <a:endParaRPr lang="en-US" altLang="zh-CN" sz="1400">
                  <a:solidFill>
                    <a:schemeClr val="tx1"/>
                  </a:solidFill>
                  <a:latin typeface="Arial" panose="020B0604020202020204" pitchFamily="34" charset="0"/>
                  <a:ea typeface="宋体" panose="02010600030101010101" pitchFamily="2" charset="-122"/>
                </a:endParaRPr>
              </a:p>
            </p:txBody>
          </p:sp>
          <p:sp>
            <p:nvSpPr>
              <p:cNvPr id="90124" name="Rectangle 7">
                <a:extLst>
                  <a:ext uri="{FF2B5EF4-FFF2-40B4-BE49-F238E27FC236}">
                    <a16:creationId xmlns:a16="http://schemas.microsoft.com/office/drawing/2014/main" id="{152CF1AA-9731-41E6-A480-F657000CEE19}"/>
                  </a:ext>
                </a:extLst>
              </p:cNvPr>
              <p:cNvSpPr>
                <a:spLocks noChangeArrowheads="1"/>
              </p:cNvSpPr>
              <p:nvPr/>
            </p:nvSpPr>
            <p:spPr bwMode="auto">
              <a:xfrm>
                <a:off x="4591" y="2448"/>
                <a:ext cx="224" cy="1522"/>
              </a:xfrm>
              <a:prstGeom prst="rect">
                <a:avLst/>
              </a:prstGeom>
              <a:solidFill>
                <a:srgbClr val="FF99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90125" name="Line 9">
                <a:extLst>
                  <a:ext uri="{FF2B5EF4-FFF2-40B4-BE49-F238E27FC236}">
                    <a16:creationId xmlns:a16="http://schemas.microsoft.com/office/drawing/2014/main" id="{0C2D92C8-2FEB-43BE-AE08-5C94BEA49D42}"/>
                  </a:ext>
                </a:extLst>
              </p:cNvPr>
              <p:cNvSpPr>
                <a:spLocks noChangeShapeType="1"/>
              </p:cNvSpPr>
              <p:nvPr/>
            </p:nvSpPr>
            <p:spPr bwMode="auto">
              <a:xfrm>
                <a:off x="4591" y="2672"/>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6" name="Line 10">
                <a:extLst>
                  <a:ext uri="{FF2B5EF4-FFF2-40B4-BE49-F238E27FC236}">
                    <a16:creationId xmlns:a16="http://schemas.microsoft.com/office/drawing/2014/main" id="{5529E68E-135C-4E99-874A-1A26E2490BA1}"/>
                  </a:ext>
                </a:extLst>
              </p:cNvPr>
              <p:cNvSpPr>
                <a:spLocks noChangeShapeType="1"/>
              </p:cNvSpPr>
              <p:nvPr/>
            </p:nvSpPr>
            <p:spPr bwMode="auto">
              <a:xfrm>
                <a:off x="4588" y="2894"/>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7" name="Line 11">
                <a:extLst>
                  <a:ext uri="{FF2B5EF4-FFF2-40B4-BE49-F238E27FC236}">
                    <a16:creationId xmlns:a16="http://schemas.microsoft.com/office/drawing/2014/main" id="{60965977-695D-416D-8A9E-A8C7BFEB1D48}"/>
                  </a:ext>
                </a:extLst>
              </p:cNvPr>
              <p:cNvSpPr>
                <a:spLocks noChangeShapeType="1"/>
              </p:cNvSpPr>
              <p:nvPr/>
            </p:nvSpPr>
            <p:spPr bwMode="auto">
              <a:xfrm>
                <a:off x="4585" y="3107"/>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8" name="Line 12">
                <a:extLst>
                  <a:ext uri="{FF2B5EF4-FFF2-40B4-BE49-F238E27FC236}">
                    <a16:creationId xmlns:a16="http://schemas.microsoft.com/office/drawing/2014/main" id="{50FC6671-8BB1-4847-9D84-19DE327EA7B9}"/>
                  </a:ext>
                </a:extLst>
              </p:cNvPr>
              <p:cNvSpPr>
                <a:spLocks noChangeShapeType="1"/>
              </p:cNvSpPr>
              <p:nvPr/>
            </p:nvSpPr>
            <p:spPr bwMode="auto">
              <a:xfrm>
                <a:off x="4590" y="3325"/>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9" name="Line 13">
                <a:extLst>
                  <a:ext uri="{FF2B5EF4-FFF2-40B4-BE49-F238E27FC236}">
                    <a16:creationId xmlns:a16="http://schemas.microsoft.com/office/drawing/2014/main" id="{3C408758-B5D8-487C-A89C-CD6D162072D6}"/>
                  </a:ext>
                </a:extLst>
              </p:cNvPr>
              <p:cNvSpPr>
                <a:spLocks noChangeShapeType="1"/>
              </p:cNvSpPr>
              <p:nvPr/>
            </p:nvSpPr>
            <p:spPr bwMode="auto">
              <a:xfrm>
                <a:off x="4588" y="3540"/>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30" name="Line 14">
                <a:extLst>
                  <a:ext uri="{FF2B5EF4-FFF2-40B4-BE49-F238E27FC236}">
                    <a16:creationId xmlns:a16="http://schemas.microsoft.com/office/drawing/2014/main" id="{CE5C8A95-5DA3-4B1A-AAE1-D30D5FD52010}"/>
                  </a:ext>
                </a:extLst>
              </p:cNvPr>
              <p:cNvSpPr>
                <a:spLocks noChangeShapeType="1"/>
              </p:cNvSpPr>
              <p:nvPr/>
            </p:nvSpPr>
            <p:spPr bwMode="auto">
              <a:xfrm>
                <a:off x="4588" y="3747"/>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0131" name="Group 26">
                <a:extLst>
                  <a:ext uri="{FF2B5EF4-FFF2-40B4-BE49-F238E27FC236}">
                    <a16:creationId xmlns:a16="http://schemas.microsoft.com/office/drawing/2014/main" id="{E724D016-FBF0-44AD-B23A-F2CC990B83BC}"/>
                  </a:ext>
                </a:extLst>
              </p:cNvPr>
              <p:cNvGrpSpPr>
                <a:grpSpLocks/>
              </p:cNvGrpSpPr>
              <p:nvPr/>
            </p:nvGrpSpPr>
            <p:grpSpPr bwMode="auto">
              <a:xfrm rot="-5400000">
                <a:off x="4594" y="1330"/>
                <a:ext cx="242" cy="1719"/>
                <a:chOff x="4576" y="2046"/>
                <a:chExt cx="242" cy="1719"/>
              </a:xfrm>
            </p:grpSpPr>
            <p:sp>
              <p:nvSpPr>
                <p:cNvPr id="90159" name="Rectangle 27">
                  <a:extLst>
                    <a:ext uri="{FF2B5EF4-FFF2-40B4-BE49-F238E27FC236}">
                      <a16:creationId xmlns:a16="http://schemas.microsoft.com/office/drawing/2014/main" id="{7390C226-893A-4C94-8478-095CDAA97AAE}"/>
                    </a:ext>
                  </a:extLst>
                </p:cNvPr>
                <p:cNvSpPr>
                  <a:spLocks noChangeArrowheads="1"/>
                </p:cNvSpPr>
                <p:nvPr/>
              </p:nvSpPr>
              <p:spPr bwMode="auto">
                <a:xfrm>
                  <a:off x="4582" y="2046"/>
                  <a:ext cx="224" cy="1719"/>
                </a:xfrm>
                <a:prstGeom prst="rect">
                  <a:avLst/>
                </a:prstGeom>
                <a:solidFill>
                  <a:srgbClr val="FF99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90160" name="Line 28">
                  <a:extLst>
                    <a:ext uri="{FF2B5EF4-FFF2-40B4-BE49-F238E27FC236}">
                      <a16:creationId xmlns:a16="http://schemas.microsoft.com/office/drawing/2014/main" id="{894E84A6-0A98-436C-B84D-21459AFF8F36}"/>
                    </a:ext>
                  </a:extLst>
                </p:cNvPr>
                <p:cNvSpPr>
                  <a:spLocks noChangeShapeType="1"/>
                </p:cNvSpPr>
                <p:nvPr/>
              </p:nvSpPr>
              <p:spPr bwMode="auto">
                <a:xfrm>
                  <a:off x="4582" y="2270"/>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61" name="Line 29">
                  <a:extLst>
                    <a:ext uri="{FF2B5EF4-FFF2-40B4-BE49-F238E27FC236}">
                      <a16:creationId xmlns:a16="http://schemas.microsoft.com/office/drawing/2014/main" id="{FBBD5756-7223-4D61-8BDF-126B68A9F1E7}"/>
                    </a:ext>
                  </a:extLst>
                </p:cNvPr>
                <p:cNvSpPr>
                  <a:spLocks noChangeShapeType="1"/>
                </p:cNvSpPr>
                <p:nvPr/>
              </p:nvSpPr>
              <p:spPr bwMode="auto">
                <a:xfrm>
                  <a:off x="4579" y="2492"/>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62" name="Line 30">
                  <a:extLst>
                    <a:ext uri="{FF2B5EF4-FFF2-40B4-BE49-F238E27FC236}">
                      <a16:creationId xmlns:a16="http://schemas.microsoft.com/office/drawing/2014/main" id="{0ABA6249-CB35-41E7-AAE2-48376220DD5C}"/>
                    </a:ext>
                  </a:extLst>
                </p:cNvPr>
                <p:cNvSpPr>
                  <a:spLocks noChangeShapeType="1"/>
                </p:cNvSpPr>
                <p:nvPr/>
              </p:nvSpPr>
              <p:spPr bwMode="auto">
                <a:xfrm>
                  <a:off x="4576" y="2705"/>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63" name="Line 31">
                  <a:extLst>
                    <a:ext uri="{FF2B5EF4-FFF2-40B4-BE49-F238E27FC236}">
                      <a16:creationId xmlns:a16="http://schemas.microsoft.com/office/drawing/2014/main" id="{6B8A4C41-44CD-4E62-A117-4C7E05AE679B}"/>
                    </a:ext>
                  </a:extLst>
                </p:cNvPr>
                <p:cNvSpPr>
                  <a:spLocks noChangeShapeType="1"/>
                </p:cNvSpPr>
                <p:nvPr/>
              </p:nvSpPr>
              <p:spPr bwMode="auto">
                <a:xfrm>
                  <a:off x="4581" y="2923"/>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64" name="Line 32">
                  <a:extLst>
                    <a:ext uri="{FF2B5EF4-FFF2-40B4-BE49-F238E27FC236}">
                      <a16:creationId xmlns:a16="http://schemas.microsoft.com/office/drawing/2014/main" id="{2EC1FDD3-91E4-46CF-9727-ACA8AF4E88C8}"/>
                    </a:ext>
                  </a:extLst>
                </p:cNvPr>
                <p:cNvSpPr>
                  <a:spLocks noChangeShapeType="1"/>
                </p:cNvSpPr>
                <p:nvPr/>
              </p:nvSpPr>
              <p:spPr bwMode="auto">
                <a:xfrm>
                  <a:off x="4579" y="3138"/>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65" name="Line 33">
                  <a:extLst>
                    <a:ext uri="{FF2B5EF4-FFF2-40B4-BE49-F238E27FC236}">
                      <a16:creationId xmlns:a16="http://schemas.microsoft.com/office/drawing/2014/main" id="{AF02CF65-E0EA-41D8-9E00-0A27EACEFD0E}"/>
                    </a:ext>
                  </a:extLst>
                </p:cNvPr>
                <p:cNvSpPr>
                  <a:spLocks noChangeShapeType="1"/>
                </p:cNvSpPr>
                <p:nvPr/>
              </p:nvSpPr>
              <p:spPr bwMode="auto">
                <a:xfrm>
                  <a:off x="4579" y="3345"/>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66" name="Line 34">
                  <a:extLst>
                    <a:ext uri="{FF2B5EF4-FFF2-40B4-BE49-F238E27FC236}">
                      <a16:creationId xmlns:a16="http://schemas.microsoft.com/office/drawing/2014/main" id="{20F38A15-A9A0-49A7-BAB2-2FC0ABDF4514}"/>
                    </a:ext>
                  </a:extLst>
                </p:cNvPr>
                <p:cNvSpPr>
                  <a:spLocks noChangeShapeType="1"/>
                </p:cNvSpPr>
                <p:nvPr/>
              </p:nvSpPr>
              <p:spPr bwMode="auto">
                <a:xfrm>
                  <a:off x="4594" y="3558"/>
                  <a:ext cx="22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0132" name="Text Box 35">
                <a:extLst>
                  <a:ext uri="{FF2B5EF4-FFF2-40B4-BE49-F238E27FC236}">
                    <a16:creationId xmlns:a16="http://schemas.microsoft.com/office/drawing/2014/main" id="{6114442B-5738-4725-9BB9-7D75589B56BC}"/>
                  </a:ext>
                </a:extLst>
              </p:cNvPr>
              <p:cNvSpPr txBox="1">
                <a:spLocks noChangeArrowheads="1"/>
              </p:cNvSpPr>
              <p:nvPr/>
            </p:nvSpPr>
            <p:spPr bwMode="auto">
              <a:xfrm>
                <a:off x="4868" y="3690"/>
                <a:ext cx="36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400">
                    <a:solidFill>
                      <a:schemeClr val="tx1"/>
                    </a:solidFill>
                    <a:latin typeface="Arial" panose="020B0604020202020204" pitchFamily="34" charset="0"/>
                    <a:ea typeface="宋体" panose="02010600030101010101" pitchFamily="2" charset="-122"/>
                  </a:rPr>
                  <a:t>n</a:t>
                </a:r>
                <a:r>
                  <a:rPr lang="en-US" altLang="zh-CN" sz="1800">
                    <a:solidFill>
                      <a:schemeClr val="tx1"/>
                    </a:solidFill>
                    <a:latin typeface="Arial" panose="020B0604020202020204" pitchFamily="34" charset="0"/>
                    <a:ea typeface="宋体" panose="02010600030101010101" pitchFamily="2" charset="-122"/>
                  </a:rPr>
                  <a:t>-1</a:t>
                </a:r>
              </a:p>
            </p:txBody>
          </p:sp>
          <p:sp>
            <p:nvSpPr>
              <p:cNvPr id="90133" name="Text Box 37">
                <a:extLst>
                  <a:ext uri="{FF2B5EF4-FFF2-40B4-BE49-F238E27FC236}">
                    <a16:creationId xmlns:a16="http://schemas.microsoft.com/office/drawing/2014/main" id="{23BF3687-DDB8-46BE-A5C6-F321628D5763}"/>
                  </a:ext>
                </a:extLst>
              </p:cNvPr>
              <p:cNvSpPr txBox="1">
                <a:spLocks noChangeArrowheads="1"/>
              </p:cNvSpPr>
              <p:nvPr/>
            </p:nvSpPr>
            <p:spPr bwMode="auto">
              <a:xfrm>
                <a:off x="3830" y="1797"/>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0</a:t>
                </a:r>
                <a:endParaRPr lang="en-US" altLang="zh-CN" sz="1200">
                  <a:solidFill>
                    <a:schemeClr val="tx1"/>
                  </a:solidFill>
                  <a:latin typeface="Arial" panose="020B0604020202020204" pitchFamily="34" charset="0"/>
                  <a:ea typeface="宋体" panose="02010600030101010101" pitchFamily="2" charset="-122"/>
                </a:endParaRPr>
              </a:p>
            </p:txBody>
          </p:sp>
          <p:sp>
            <p:nvSpPr>
              <p:cNvPr id="90134" name="Text Box 46">
                <a:extLst>
                  <a:ext uri="{FF2B5EF4-FFF2-40B4-BE49-F238E27FC236}">
                    <a16:creationId xmlns:a16="http://schemas.microsoft.com/office/drawing/2014/main" id="{6D513037-4DAA-4A26-A0CE-06F1DC4E4D51}"/>
                  </a:ext>
                </a:extLst>
              </p:cNvPr>
              <p:cNvSpPr txBox="1">
                <a:spLocks noChangeArrowheads="1"/>
              </p:cNvSpPr>
              <p:nvPr/>
            </p:nvSpPr>
            <p:spPr bwMode="auto">
              <a:xfrm>
                <a:off x="4888" y="2451"/>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1</a:t>
                </a:r>
                <a:endParaRPr lang="en-US" altLang="zh-CN" sz="1200">
                  <a:solidFill>
                    <a:schemeClr val="tx1"/>
                  </a:solidFill>
                  <a:latin typeface="Arial" panose="020B0604020202020204" pitchFamily="34" charset="0"/>
                  <a:ea typeface="宋体" panose="02010600030101010101" pitchFamily="2" charset="-122"/>
                </a:endParaRPr>
              </a:p>
            </p:txBody>
          </p:sp>
          <p:sp>
            <p:nvSpPr>
              <p:cNvPr id="90135" name="Text Box 47">
                <a:extLst>
                  <a:ext uri="{FF2B5EF4-FFF2-40B4-BE49-F238E27FC236}">
                    <a16:creationId xmlns:a16="http://schemas.microsoft.com/office/drawing/2014/main" id="{A966532F-64D1-4C1D-B161-6E83BB6B5965}"/>
                  </a:ext>
                </a:extLst>
              </p:cNvPr>
              <p:cNvSpPr txBox="1">
                <a:spLocks noChangeArrowheads="1"/>
              </p:cNvSpPr>
              <p:nvPr/>
            </p:nvSpPr>
            <p:spPr bwMode="auto">
              <a:xfrm>
                <a:off x="3866" y="206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0</a:t>
                </a:r>
                <a:endParaRPr lang="en-US" altLang="zh-CN" sz="1200">
                  <a:solidFill>
                    <a:schemeClr val="tx1"/>
                  </a:solidFill>
                  <a:latin typeface="Arial" panose="020B0604020202020204" pitchFamily="34" charset="0"/>
                  <a:ea typeface="宋体" panose="02010600030101010101" pitchFamily="2" charset="-122"/>
                </a:endParaRPr>
              </a:p>
            </p:txBody>
          </p:sp>
          <p:sp>
            <p:nvSpPr>
              <p:cNvPr id="90136" name="Text Box 48">
                <a:extLst>
                  <a:ext uri="{FF2B5EF4-FFF2-40B4-BE49-F238E27FC236}">
                    <a16:creationId xmlns:a16="http://schemas.microsoft.com/office/drawing/2014/main" id="{4E0C71A5-9D3E-4496-8702-0F2179ADBB65}"/>
                  </a:ext>
                </a:extLst>
              </p:cNvPr>
              <p:cNvSpPr txBox="1">
                <a:spLocks noChangeArrowheads="1"/>
              </p:cNvSpPr>
              <p:nvPr/>
            </p:nvSpPr>
            <p:spPr bwMode="auto">
              <a:xfrm>
                <a:off x="4065" y="206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0</a:t>
                </a:r>
                <a:endParaRPr lang="en-US" altLang="zh-CN" sz="1200">
                  <a:solidFill>
                    <a:schemeClr val="tx1"/>
                  </a:solidFill>
                  <a:latin typeface="Arial" panose="020B0604020202020204" pitchFamily="34" charset="0"/>
                  <a:ea typeface="宋体" panose="02010600030101010101" pitchFamily="2" charset="-122"/>
                </a:endParaRPr>
              </a:p>
            </p:txBody>
          </p:sp>
          <p:sp>
            <p:nvSpPr>
              <p:cNvPr id="90137" name="Text Box 49">
                <a:extLst>
                  <a:ext uri="{FF2B5EF4-FFF2-40B4-BE49-F238E27FC236}">
                    <a16:creationId xmlns:a16="http://schemas.microsoft.com/office/drawing/2014/main" id="{21000788-C3DB-4271-A352-6FDF0E549D48}"/>
                  </a:ext>
                </a:extLst>
              </p:cNvPr>
              <p:cNvSpPr txBox="1">
                <a:spLocks noChangeArrowheads="1"/>
              </p:cNvSpPr>
              <p:nvPr/>
            </p:nvSpPr>
            <p:spPr bwMode="auto">
              <a:xfrm>
                <a:off x="4513" y="206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0</a:t>
                </a:r>
                <a:endParaRPr lang="en-US" altLang="zh-CN" sz="1200">
                  <a:solidFill>
                    <a:schemeClr val="tx1"/>
                  </a:solidFill>
                  <a:latin typeface="Arial" panose="020B0604020202020204" pitchFamily="34" charset="0"/>
                  <a:ea typeface="宋体" panose="02010600030101010101" pitchFamily="2" charset="-122"/>
                </a:endParaRPr>
              </a:p>
            </p:txBody>
          </p:sp>
          <p:sp>
            <p:nvSpPr>
              <p:cNvPr id="90138" name="Text Box 50">
                <a:extLst>
                  <a:ext uri="{FF2B5EF4-FFF2-40B4-BE49-F238E27FC236}">
                    <a16:creationId xmlns:a16="http://schemas.microsoft.com/office/drawing/2014/main" id="{07C9FC18-02C2-4B02-98C7-C953E770DCB2}"/>
                  </a:ext>
                </a:extLst>
              </p:cNvPr>
              <p:cNvSpPr txBox="1">
                <a:spLocks noChangeArrowheads="1"/>
              </p:cNvSpPr>
              <p:nvPr/>
            </p:nvSpPr>
            <p:spPr bwMode="auto">
              <a:xfrm>
                <a:off x="4709" y="206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0</a:t>
                </a:r>
                <a:endParaRPr lang="en-US" altLang="zh-CN" sz="1200">
                  <a:solidFill>
                    <a:schemeClr val="tx1"/>
                  </a:solidFill>
                  <a:latin typeface="Arial" panose="020B0604020202020204" pitchFamily="34" charset="0"/>
                  <a:ea typeface="宋体" panose="02010600030101010101" pitchFamily="2" charset="-122"/>
                </a:endParaRPr>
              </a:p>
            </p:txBody>
          </p:sp>
          <p:sp>
            <p:nvSpPr>
              <p:cNvPr id="90139" name="Text Box 51">
                <a:extLst>
                  <a:ext uri="{FF2B5EF4-FFF2-40B4-BE49-F238E27FC236}">
                    <a16:creationId xmlns:a16="http://schemas.microsoft.com/office/drawing/2014/main" id="{205EA703-4C16-497B-AA09-39A000311F7D}"/>
                  </a:ext>
                </a:extLst>
              </p:cNvPr>
              <p:cNvSpPr txBox="1">
                <a:spLocks noChangeArrowheads="1"/>
              </p:cNvSpPr>
              <p:nvPr/>
            </p:nvSpPr>
            <p:spPr bwMode="auto">
              <a:xfrm>
                <a:off x="4935" y="206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0</a:t>
                </a:r>
                <a:endParaRPr lang="en-US" altLang="zh-CN" sz="1200">
                  <a:solidFill>
                    <a:schemeClr val="tx1"/>
                  </a:solidFill>
                  <a:latin typeface="Arial" panose="020B0604020202020204" pitchFamily="34" charset="0"/>
                  <a:ea typeface="宋体" panose="02010600030101010101" pitchFamily="2" charset="-122"/>
                </a:endParaRPr>
              </a:p>
            </p:txBody>
          </p:sp>
          <p:sp>
            <p:nvSpPr>
              <p:cNvPr id="90140" name="Text Box 52">
                <a:extLst>
                  <a:ext uri="{FF2B5EF4-FFF2-40B4-BE49-F238E27FC236}">
                    <a16:creationId xmlns:a16="http://schemas.microsoft.com/office/drawing/2014/main" id="{6780FAF9-13E2-49C0-8922-09C9FAE947BA}"/>
                  </a:ext>
                </a:extLst>
              </p:cNvPr>
              <p:cNvSpPr txBox="1">
                <a:spLocks noChangeArrowheads="1"/>
              </p:cNvSpPr>
              <p:nvPr/>
            </p:nvSpPr>
            <p:spPr bwMode="auto">
              <a:xfrm>
                <a:off x="5356" y="206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0</a:t>
                </a:r>
                <a:endParaRPr lang="en-US" altLang="zh-CN" sz="1200">
                  <a:solidFill>
                    <a:schemeClr val="tx1"/>
                  </a:solidFill>
                  <a:latin typeface="Arial" panose="020B0604020202020204" pitchFamily="34" charset="0"/>
                  <a:ea typeface="宋体" panose="02010600030101010101" pitchFamily="2" charset="-122"/>
                </a:endParaRPr>
              </a:p>
            </p:txBody>
          </p:sp>
          <p:sp>
            <p:nvSpPr>
              <p:cNvPr id="90141" name="Text Box 53">
                <a:extLst>
                  <a:ext uri="{FF2B5EF4-FFF2-40B4-BE49-F238E27FC236}">
                    <a16:creationId xmlns:a16="http://schemas.microsoft.com/office/drawing/2014/main" id="{D5B63A5D-4B37-4A93-9812-935F3565AA64}"/>
                  </a:ext>
                </a:extLst>
              </p:cNvPr>
              <p:cNvSpPr txBox="1">
                <a:spLocks noChangeArrowheads="1"/>
              </p:cNvSpPr>
              <p:nvPr/>
            </p:nvSpPr>
            <p:spPr bwMode="auto">
              <a:xfrm>
                <a:off x="4298" y="206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4</a:t>
                </a:r>
                <a:endParaRPr lang="en-US" altLang="zh-CN" sz="1200">
                  <a:solidFill>
                    <a:schemeClr val="tx1"/>
                  </a:solidFill>
                  <a:latin typeface="Arial" panose="020B0604020202020204" pitchFamily="34" charset="0"/>
                  <a:ea typeface="宋体" panose="02010600030101010101" pitchFamily="2" charset="-122"/>
                </a:endParaRPr>
              </a:p>
            </p:txBody>
          </p:sp>
          <p:grpSp>
            <p:nvGrpSpPr>
              <p:cNvPr id="90142" name="Group 55">
                <a:extLst>
                  <a:ext uri="{FF2B5EF4-FFF2-40B4-BE49-F238E27FC236}">
                    <a16:creationId xmlns:a16="http://schemas.microsoft.com/office/drawing/2014/main" id="{24534EF9-E349-4780-8D9B-8C8B8405FCB9}"/>
                  </a:ext>
                </a:extLst>
              </p:cNvPr>
              <p:cNvGrpSpPr>
                <a:grpSpLocks/>
              </p:cNvGrpSpPr>
              <p:nvPr/>
            </p:nvGrpSpPr>
            <p:grpSpPr bwMode="auto">
              <a:xfrm>
                <a:off x="4245" y="1660"/>
                <a:ext cx="301" cy="354"/>
                <a:chOff x="1043" y="2525"/>
                <a:chExt cx="869" cy="740"/>
              </a:xfrm>
            </p:grpSpPr>
            <p:sp>
              <p:nvSpPr>
                <p:cNvPr id="90149" name="Freeform 56">
                  <a:extLst>
                    <a:ext uri="{FF2B5EF4-FFF2-40B4-BE49-F238E27FC236}">
                      <a16:creationId xmlns:a16="http://schemas.microsoft.com/office/drawing/2014/main" id="{589BCAB4-E493-47E3-8DED-F262263623CA}"/>
                    </a:ext>
                  </a:extLst>
                </p:cNvPr>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90150" name="Freeform 57">
                  <a:extLst>
                    <a:ext uri="{FF2B5EF4-FFF2-40B4-BE49-F238E27FC236}">
                      <a16:creationId xmlns:a16="http://schemas.microsoft.com/office/drawing/2014/main" id="{A94027E5-D10E-466D-93D3-04537D377076}"/>
                    </a:ext>
                  </a:extLst>
                </p:cNvPr>
                <p:cNvSpPr>
                  <a:spLocks/>
                </p:cNvSpPr>
                <p:nvPr/>
              </p:nvSpPr>
              <p:spPr bwMode="auto">
                <a:xfrm>
                  <a:off x="1737" y="2793"/>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90151" name="Freeform 58">
                  <a:extLst>
                    <a:ext uri="{FF2B5EF4-FFF2-40B4-BE49-F238E27FC236}">
                      <a16:creationId xmlns:a16="http://schemas.microsoft.com/office/drawing/2014/main" id="{A6FEA95C-4631-49E2-AB76-FCBC40589365}"/>
                    </a:ext>
                  </a:extLst>
                </p:cNvPr>
                <p:cNvSpPr>
                  <a:spLocks/>
                </p:cNvSpPr>
                <p:nvPr/>
              </p:nvSpPr>
              <p:spPr bwMode="auto">
                <a:xfrm>
                  <a:off x="1705" y="2639"/>
                  <a:ext cx="51" cy="178"/>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90152" name="Freeform 59">
                  <a:extLst>
                    <a:ext uri="{FF2B5EF4-FFF2-40B4-BE49-F238E27FC236}">
                      <a16:creationId xmlns:a16="http://schemas.microsoft.com/office/drawing/2014/main" id="{378BAD98-DA51-4771-8084-8BF5C9760401}"/>
                    </a:ext>
                  </a:extLst>
                </p:cNvPr>
                <p:cNvSpPr>
                  <a:spLocks/>
                </p:cNvSpPr>
                <p:nvPr/>
              </p:nvSpPr>
              <p:spPr bwMode="auto">
                <a:xfrm>
                  <a:off x="1673" y="255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90153" name="Freeform 60">
                  <a:extLst>
                    <a:ext uri="{FF2B5EF4-FFF2-40B4-BE49-F238E27FC236}">
                      <a16:creationId xmlns:a16="http://schemas.microsoft.com/office/drawing/2014/main" id="{4198D980-B8A9-4076-9C8E-69C306DFFC00}"/>
                    </a:ext>
                  </a:extLst>
                </p:cNvPr>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90154" name="Freeform 61">
                  <a:extLst>
                    <a:ext uri="{FF2B5EF4-FFF2-40B4-BE49-F238E27FC236}">
                      <a16:creationId xmlns:a16="http://schemas.microsoft.com/office/drawing/2014/main" id="{9CE027F7-ABD1-4EF9-BA98-03D500D3E15E}"/>
                    </a:ext>
                  </a:extLst>
                </p:cNvPr>
                <p:cNvSpPr>
                  <a:spLocks/>
                </p:cNvSpPr>
                <p:nvPr/>
              </p:nvSpPr>
              <p:spPr bwMode="auto">
                <a:xfrm flipH="1">
                  <a:off x="1133" y="2812"/>
                  <a:ext cx="86" cy="221"/>
                </a:xfrm>
                <a:custGeom>
                  <a:avLst/>
                  <a:gdLst>
                    <a:gd name="T0" fmla="*/ 0 w 143"/>
                    <a:gd name="T1" fmla="*/ 0 h 278"/>
                    <a:gd name="T2" fmla="*/ 1 w 143"/>
                    <a:gd name="T3" fmla="*/ 3 h 278"/>
                    <a:gd name="T4" fmla="*/ 1 w 143"/>
                    <a:gd name="T5" fmla="*/ 15 h 278"/>
                    <a:gd name="T6" fmla="*/ 1 w 143"/>
                    <a:gd name="T7" fmla="*/ 18 h 278"/>
                    <a:gd name="T8" fmla="*/ 1 w 143"/>
                    <a:gd name="T9" fmla="*/ 6 h 278"/>
                    <a:gd name="T10" fmla="*/ 1 w 143"/>
                    <a:gd name="T11" fmla="*/ 3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90155" name="Freeform 62">
                  <a:extLst>
                    <a:ext uri="{FF2B5EF4-FFF2-40B4-BE49-F238E27FC236}">
                      <a16:creationId xmlns:a16="http://schemas.microsoft.com/office/drawing/2014/main" id="{5069CEBC-67E3-4F8D-AD53-26FFE8EF9867}"/>
                    </a:ext>
                  </a:extLst>
                </p:cNvPr>
                <p:cNvSpPr>
                  <a:spLocks/>
                </p:cNvSpPr>
                <p:nvPr/>
              </p:nvSpPr>
              <p:spPr bwMode="auto">
                <a:xfrm flipH="1">
                  <a:off x="1244" y="2586"/>
                  <a:ext cx="51" cy="178"/>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90156" name="Freeform 63">
                  <a:extLst>
                    <a:ext uri="{FF2B5EF4-FFF2-40B4-BE49-F238E27FC236}">
                      <a16:creationId xmlns:a16="http://schemas.microsoft.com/office/drawing/2014/main" id="{54938B23-5CF5-48E3-8EE3-14036CE545AC}"/>
                    </a:ext>
                  </a:extLst>
                </p:cNvPr>
                <p:cNvSpPr>
                  <a:spLocks/>
                </p:cNvSpPr>
                <p:nvPr/>
              </p:nvSpPr>
              <p:spPr bwMode="auto">
                <a:xfrm flipH="1">
                  <a:off x="1204" y="2691"/>
                  <a:ext cx="47" cy="156"/>
                </a:xfrm>
                <a:custGeom>
                  <a:avLst/>
                  <a:gdLst>
                    <a:gd name="T0" fmla="*/ 0 w 143"/>
                    <a:gd name="T1" fmla="*/ 0 h 278"/>
                    <a:gd name="T2" fmla="*/ 0 w 143"/>
                    <a:gd name="T3" fmla="*/ 1 h 278"/>
                    <a:gd name="T4" fmla="*/ 0 w 143"/>
                    <a:gd name="T5" fmla="*/ 1 h 278"/>
                    <a:gd name="T6" fmla="*/ 0 w 143"/>
                    <a:gd name="T7" fmla="*/ 1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90157" name="AutoShape 64">
                  <a:extLst>
                    <a:ext uri="{FF2B5EF4-FFF2-40B4-BE49-F238E27FC236}">
                      <a16:creationId xmlns:a16="http://schemas.microsoft.com/office/drawing/2014/main" id="{886D8085-907B-4143-BF27-1391A22E25C8}"/>
                    </a:ext>
                  </a:extLst>
                </p:cNvPr>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zh-CN" altLang="en-US"/>
                </a:p>
              </p:txBody>
            </p:sp>
            <p:sp>
              <p:nvSpPr>
                <p:cNvPr id="90158" name="Rectangle 65">
                  <a:extLst>
                    <a:ext uri="{FF2B5EF4-FFF2-40B4-BE49-F238E27FC236}">
                      <a16:creationId xmlns:a16="http://schemas.microsoft.com/office/drawing/2014/main" id="{1DA09CAF-9984-4F58-97C6-757DCC79CF13}"/>
                    </a:ext>
                  </a:extLst>
                </p:cNvPr>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grpSp>
          <p:sp>
            <p:nvSpPr>
              <p:cNvPr id="90143" name="Freeform 67">
                <a:extLst>
                  <a:ext uri="{FF2B5EF4-FFF2-40B4-BE49-F238E27FC236}">
                    <a16:creationId xmlns:a16="http://schemas.microsoft.com/office/drawing/2014/main" id="{AFA2899F-390C-49FF-8CB7-2665E912C0B9}"/>
                  </a:ext>
                </a:extLst>
              </p:cNvPr>
              <p:cNvSpPr>
                <a:spLocks/>
              </p:cNvSpPr>
              <p:nvPr/>
            </p:nvSpPr>
            <p:spPr bwMode="auto">
              <a:xfrm>
                <a:off x="4381" y="2364"/>
                <a:ext cx="141" cy="826"/>
              </a:xfrm>
              <a:custGeom>
                <a:avLst/>
                <a:gdLst>
                  <a:gd name="T0" fmla="*/ 12 w 141"/>
                  <a:gd name="T1" fmla="*/ 0 h 602"/>
                  <a:gd name="T2" fmla="*/ 21 w 141"/>
                  <a:gd name="T3" fmla="*/ 20662 h 602"/>
                  <a:gd name="T4" fmla="*/ 141 w 141"/>
                  <a:gd name="T5" fmla="*/ 26805 h 602"/>
                  <a:gd name="T6" fmla="*/ 0 60000 65536"/>
                  <a:gd name="T7" fmla="*/ 0 60000 65536"/>
                  <a:gd name="T8" fmla="*/ 0 60000 65536"/>
                  <a:gd name="T9" fmla="*/ 0 w 141"/>
                  <a:gd name="T10" fmla="*/ 0 h 602"/>
                  <a:gd name="T11" fmla="*/ 141 w 141"/>
                  <a:gd name="T12" fmla="*/ 602 h 602"/>
                </a:gdLst>
                <a:ahLst/>
                <a:cxnLst>
                  <a:cxn ang="T6">
                    <a:pos x="T0" y="T1"/>
                  </a:cxn>
                  <a:cxn ang="T7">
                    <a:pos x="T2" y="T3"/>
                  </a:cxn>
                  <a:cxn ang="T8">
                    <a:pos x="T4" y="T5"/>
                  </a:cxn>
                </a:cxnLst>
                <a:rect l="T9" t="T10" r="T11" b="T12"/>
                <a:pathLst>
                  <a:path w="141" h="602">
                    <a:moveTo>
                      <a:pt x="12" y="0"/>
                    </a:moveTo>
                    <a:cubicBezTo>
                      <a:pt x="6" y="182"/>
                      <a:pt x="0" y="364"/>
                      <a:pt x="21" y="464"/>
                    </a:cubicBezTo>
                    <a:cubicBezTo>
                      <a:pt x="42" y="564"/>
                      <a:pt x="91" y="583"/>
                      <a:pt x="141" y="602"/>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0144" name="Text Box 68">
                <a:extLst>
                  <a:ext uri="{FF2B5EF4-FFF2-40B4-BE49-F238E27FC236}">
                    <a16:creationId xmlns:a16="http://schemas.microsoft.com/office/drawing/2014/main" id="{625092C8-9389-4E1F-A0C9-265D1921791D}"/>
                  </a:ext>
                </a:extLst>
              </p:cNvPr>
              <p:cNvSpPr txBox="1">
                <a:spLocks noChangeArrowheads="1"/>
              </p:cNvSpPr>
              <p:nvPr/>
            </p:nvSpPr>
            <p:spPr bwMode="auto">
              <a:xfrm>
                <a:off x="4605" y="3080"/>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2</a:t>
                </a:r>
                <a:endParaRPr lang="en-US" altLang="zh-CN" sz="1200">
                  <a:solidFill>
                    <a:schemeClr val="tx1"/>
                  </a:solidFill>
                  <a:latin typeface="Arial" panose="020B0604020202020204" pitchFamily="34" charset="0"/>
                  <a:ea typeface="宋体" panose="02010600030101010101" pitchFamily="2" charset="-122"/>
                </a:endParaRPr>
              </a:p>
            </p:txBody>
          </p:sp>
          <p:sp>
            <p:nvSpPr>
              <p:cNvPr id="90145" name="Text Box 69">
                <a:extLst>
                  <a:ext uri="{FF2B5EF4-FFF2-40B4-BE49-F238E27FC236}">
                    <a16:creationId xmlns:a16="http://schemas.microsoft.com/office/drawing/2014/main" id="{FAF5080F-6DD8-4C8E-B530-B4A68DA906F1}"/>
                  </a:ext>
                </a:extLst>
              </p:cNvPr>
              <p:cNvSpPr txBox="1">
                <a:spLocks noChangeArrowheads="1"/>
              </p:cNvSpPr>
              <p:nvPr/>
            </p:nvSpPr>
            <p:spPr bwMode="auto">
              <a:xfrm>
                <a:off x="4289" y="1671"/>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2</a:t>
                </a:r>
                <a:endParaRPr lang="en-US" altLang="zh-CN" sz="1200">
                  <a:solidFill>
                    <a:schemeClr val="tx1"/>
                  </a:solidFill>
                  <a:latin typeface="Arial" panose="020B0604020202020204" pitchFamily="34" charset="0"/>
                  <a:ea typeface="宋体" panose="02010600030101010101" pitchFamily="2" charset="-122"/>
                </a:endParaRPr>
              </a:p>
            </p:txBody>
          </p:sp>
          <p:sp>
            <p:nvSpPr>
              <p:cNvPr id="90146" name="Text Box 70">
                <a:extLst>
                  <a:ext uri="{FF2B5EF4-FFF2-40B4-BE49-F238E27FC236}">
                    <a16:creationId xmlns:a16="http://schemas.microsoft.com/office/drawing/2014/main" id="{B1908EC8-242C-44F0-B341-4D69322DDE48}"/>
                  </a:ext>
                </a:extLst>
              </p:cNvPr>
              <p:cNvSpPr txBox="1">
                <a:spLocks noChangeArrowheads="1"/>
              </p:cNvSpPr>
              <p:nvPr/>
            </p:nvSpPr>
            <p:spPr bwMode="auto">
              <a:xfrm>
                <a:off x="2023" y="3584"/>
                <a:ext cx="20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800">
                    <a:solidFill>
                      <a:srgbClr val="FF0000"/>
                    </a:solidFill>
                    <a:latin typeface="Arial" panose="020B0604020202020204" pitchFamily="34" charset="0"/>
                    <a:ea typeface="宋体" panose="02010600030101010101" pitchFamily="2" charset="-122"/>
                  </a:rPr>
                  <a:t>Thread 2 at level 4</a:t>
                </a:r>
              </a:p>
            </p:txBody>
          </p:sp>
          <p:sp>
            <p:nvSpPr>
              <p:cNvPr id="90147" name="Text Box 72">
                <a:extLst>
                  <a:ext uri="{FF2B5EF4-FFF2-40B4-BE49-F238E27FC236}">
                    <a16:creationId xmlns:a16="http://schemas.microsoft.com/office/drawing/2014/main" id="{94C68601-64D3-4D6E-8A73-9A420A4F0EF0}"/>
                  </a:ext>
                </a:extLst>
              </p:cNvPr>
              <p:cNvSpPr txBox="1">
                <a:spLocks noChangeArrowheads="1"/>
              </p:cNvSpPr>
              <p:nvPr/>
            </p:nvSpPr>
            <p:spPr bwMode="auto">
              <a:xfrm>
                <a:off x="5141" y="2069"/>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0</a:t>
                </a:r>
                <a:endParaRPr lang="en-US" altLang="zh-CN" sz="1200">
                  <a:solidFill>
                    <a:schemeClr val="tx1"/>
                  </a:solidFill>
                  <a:latin typeface="Arial" panose="020B0604020202020204" pitchFamily="34" charset="0"/>
                  <a:ea typeface="宋体" panose="02010600030101010101" pitchFamily="2" charset="-122"/>
                </a:endParaRPr>
              </a:p>
            </p:txBody>
          </p:sp>
          <p:sp>
            <p:nvSpPr>
              <p:cNvPr id="90148" name="Text Box 117">
                <a:extLst>
                  <a:ext uri="{FF2B5EF4-FFF2-40B4-BE49-F238E27FC236}">
                    <a16:creationId xmlns:a16="http://schemas.microsoft.com/office/drawing/2014/main" id="{57165543-00B8-432D-9906-64978AE84305}"/>
                  </a:ext>
                </a:extLst>
              </p:cNvPr>
              <p:cNvSpPr txBox="1">
                <a:spLocks noChangeArrowheads="1"/>
              </p:cNvSpPr>
              <p:nvPr/>
            </p:nvSpPr>
            <p:spPr bwMode="auto">
              <a:xfrm>
                <a:off x="4852" y="3075"/>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000">
                    <a:solidFill>
                      <a:schemeClr val="tx1"/>
                    </a:solidFill>
                    <a:latin typeface="Arial" panose="020B0604020202020204" pitchFamily="34" charset="0"/>
                    <a:ea typeface="宋体" panose="02010600030101010101" pitchFamily="2" charset="-122"/>
                  </a:rPr>
                  <a:t>4</a:t>
                </a:r>
                <a:endParaRPr lang="en-US" altLang="zh-CN" sz="1200">
                  <a:solidFill>
                    <a:schemeClr val="tx1"/>
                  </a:solidFill>
                  <a:latin typeface="Arial" panose="020B0604020202020204" pitchFamily="34" charset="0"/>
                  <a:ea typeface="宋体" panose="02010600030101010101" pitchFamily="2" charset="-122"/>
                </a:endParaRPr>
              </a:p>
            </p:txBody>
          </p:sp>
        </p:grpSp>
        <p:sp>
          <p:nvSpPr>
            <p:cNvPr id="54" name="AutoShape 4">
              <a:extLst>
                <a:ext uri="{FF2B5EF4-FFF2-40B4-BE49-F238E27FC236}">
                  <a16:creationId xmlns:a16="http://schemas.microsoft.com/office/drawing/2014/main" id="{9A363FC9-AEC8-4A71-B39A-94F9DE0AAE4E}"/>
                </a:ext>
              </a:extLst>
            </p:cNvPr>
            <p:cNvSpPr>
              <a:spLocks noChangeArrowheads="1"/>
            </p:cNvSpPr>
            <p:nvPr/>
          </p:nvSpPr>
          <p:spPr bwMode="auto">
            <a:xfrm>
              <a:off x="6154737" y="3846513"/>
              <a:ext cx="2625725" cy="2466975"/>
            </a:xfrm>
            <a:custGeom>
              <a:avLst/>
              <a:gdLst>
                <a:gd name="T0" fmla="*/ 1266825 w 21600"/>
                <a:gd name="T1" fmla="*/ 847725 h 21600"/>
                <a:gd name="T2" fmla="*/ 723900 w 21600"/>
                <a:gd name="T3" fmla="*/ 1695450 h 21600"/>
                <a:gd name="T4" fmla="*/ 180975 w 21600"/>
                <a:gd name="T5" fmla="*/ 847725 h 21600"/>
                <a:gd name="T6" fmla="*/ 72390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00">
                <a:alpha val="18000"/>
              </a:srgbClr>
            </a:solidFill>
            <a:ln w="9525">
              <a:solidFill>
                <a:schemeClr val="bg1">
                  <a:lumMod val="85000"/>
                </a:schemeClr>
              </a:solidFill>
              <a:miter lim="800000"/>
              <a:headEnd/>
              <a:tailEnd/>
            </a:ln>
          </p:spPr>
          <p:txBody>
            <a:bodyPr wrap="none" anchor="ctr"/>
            <a:lstStyle/>
            <a:p>
              <a:pPr eaLnBrk="0" hangingPunct="0">
                <a:defRPr/>
              </a:pPr>
              <a:endParaRPr lang="en-US" dirty="0">
                <a:latin typeface="Arial" pitchFamily="34" charset="0"/>
              </a:endParaRPr>
            </a:p>
          </p:txBody>
        </p:sp>
      </p:grpSp>
      <p:sp>
        <p:nvSpPr>
          <p:cNvPr id="55" name="对话气泡: 圆角矩形 54">
            <a:extLst>
              <a:ext uri="{FF2B5EF4-FFF2-40B4-BE49-F238E27FC236}">
                <a16:creationId xmlns:a16="http://schemas.microsoft.com/office/drawing/2014/main" id="{8557F7C5-42DA-44AC-B016-A509DD77FCF7}"/>
              </a:ext>
            </a:extLst>
          </p:cNvPr>
          <p:cNvSpPr/>
          <p:nvPr/>
        </p:nvSpPr>
        <p:spPr bwMode="auto">
          <a:xfrm>
            <a:off x="793113" y="731937"/>
            <a:ext cx="2418400" cy="686930"/>
          </a:xfrm>
          <a:prstGeom prst="wedgeRoundRectCallout">
            <a:avLst>
              <a:gd name="adj1" fmla="val 28075"/>
              <a:gd name="adj2" fmla="val 144838"/>
              <a:gd name="adj3" fmla="val 16667"/>
            </a:avLst>
          </a:prstGeom>
          <a:solidFill>
            <a:schemeClr val="accent6">
              <a:lumMod val="20000"/>
              <a:lumOff val="80000"/>
            </a:schemeClr>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FF0000"/>
                </a:solidFill>
                <a:effectLst/>
                <a:latin typeface="Comic Sans MS" pitchFamily="66" charset="0"/>
              </a:rPr>
              <a:t>the level that </a:t>
            </a:r>
            <a:r>
              <a:rPr kumimoji="0" lang="en-US" altLang="zh-CN" sz="2000" b="1" i="0" u="none" strike="noStrike" cap="none" normalizeH="0" baseline="0" dirty="0" err="1">
                <a:ln>
                  <a:noFill/>
                </a:ln>
                <a:solidFill>
                  <a:srgbClr val="FF0000"/>
                </a:solidFill>
                <a:effectLst/>
                <a:latin typeface="Comic Sans MS" pitchFamily="66" charset="0"/>
              </a:rPr>
              <a:t>i</a:t>
            </a:r>
            <a:r>
              <a:rPr kumimoji="0" lang="en-US" altLang="zh-CN" sz="2000" b="1" i="0" u="none" strike="noStrike" cap="none" normalizeH="0" baseline="0" dirty="0">
                <a:ln>
                  <a:noFill/>
                </a:ln>
                <a:solidFill>
                  <a:srgbClr val="FF0000"/>
                </a:solidFill>
                <a:effectLst/>
                <a:latin typeface="Comic Sans MS" pitchFamily="66" charset="0"/>
              </a:rPr>
              <a:t> is </a:t>
            </a:r>
          </a:p>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FF0000"/>
                </a:solidFill>
                <a:effectLst/>
                <a:latin typeface="Comic Sans MS" pitchFamily="66" charset="0"/>
              </a:rPr>
              <a:t>trying to enter</a:t>
            </a:r>
            <a:endParaRPr kumimoji="0" lang="zh-CN" altLang="en-US" sz="2000" b="1" i="0" u="none" strike="noStrike" cap="none" normalizeH="0" baseline="0" dirty="0">
              <a:ln>
                <a:noFill/>
              </a:ln>
              <a:solidFill>
                <a:srgbClr val="FF0000"/>
              </a:solidFill>
              <a:effectLst/>
              <a:latin typeface="Comic Sans MS" pitchFamily="66" charset="0"/>
            </a:endParaRPr>
          </a:p>
        </p:txBody>
      </p:sp>
      <p:sp>
        <p:nvSpPr>
          <p:cNvPr id="56" name="对话气泡: 圆角矩形 55">
            <a:extLst>
              <a:ext uri="{FF2B5EF4-FFF2-40B4-BE49-F238E27FC236}">
                <a16:creationId xmlns:a16="http://schemas.microsoft.com/office/drawing/2014/main" id="{E156FE20-35B1-4F87-B83C-3A79BE46EFA8}"/>
              </a:ext>
            </a:extLst>
          </p:cNvPr>
          <p:cNvSpPr/>
          <p:nvPr/>
        </p:nvSpPr>
        <p:spPr bwMode="auto">
          <a:xfrm>
            <a:off x="5975982" y="658402"/>
            <a:ext cx="2961011" cy="686930"/>
          </a:xfrm>
          <a:prstGeom prst="wedgeRoundRectCallout">
            <a:avLst>
              <a:gd name="adj1" fmla="val -71891"/>
              <a:gd name="adj2" fmla="val 199731"/>
              <a:gd name="adj3" fmla="val 16667"/>
            </a:avLst>
          </a:prstGeom>
          <a:solidFill>
            <a:schemeClr val="accent2">
              <a:lumMod val="20000"/>
              <a:lumOff val="80000"/>
            </a:schemeClr>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FF0000"/>
                </a:solidFill>
                <a:effectLst/>
                <a:latin typeface="Comic Sans MS" pitchFamily="66" charset="0"/>
              </a:rPr>
              <a:t>the thread that is </a:t>
            </a:r>
          </a:p>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rgbClr val="FF0000"/>
                </a:solidFill>
                <a:effectLst/>
                <a:latin typeface="Comic Sans MS" pitchFamily="66" charset="0"/>
              </a:rPr>
              <a:t>excluded from level L</a:t>
            </a:r>
            <a:endParaRPr kumimoji="0" lang="zh-CN" altLang="en-US" sz="2000" b="1" i="0" u="none" strike="noStrike" cap="none" normalizeH="0" baseline="0" dirty="0">
              <a:ln>
                <a:noFill/>
              </a:ln>
              <a:solidFill>
                <a:srgbClr val="FF0000"/>
              </a:solidFill>
              <a:effectLst/>
              <a:latin typeface="Comic Sans MS" pitchFamily="66"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64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64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471" grpId="0"/>
      <p:bldP spid="356472" grpId="0"/>
      <p:bldP spid="55" grpId="0" animBg="1"/>
      <p:bldP spid="5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id="{C708411F-6E00-4921-96DE-FA2AFF14526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8435" name="Slide Number Placeholder 4">
            <a:extLst>
              <a:ext uri="{FF2B5EF4-FFF2-40B4-BE49-F238E27FC236}">
                <a16:creationId xmlns:a16="http://schemas.microsoft.com/office/drawing/2014/main" id="{EA4E2DA7-81F0-4C58-9E30-F25F4EB0898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514407FC-833F-4F26-9D69-A8065F20D199}" type="slidenum">
              <a:rPr lang="ar-SA" altLang="zh-CN" sz="1400" b="0">
                <a:solidFill>
                  <a:schemeClr val="tx1"/>
                </a:solidFill>
                <a:latin typeface="Arial" panose="020B0604020202020204" pitchFamily="34" charset="0"/>
              </a:rPr>
              <a:pPr/>
              <a:t>8</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8436" name="Picture 11" descr="magic">
            <a:extLst>
              <a:ext uri="{FF2B5EF4-FFF2-40B4-BE49-F238E27FC236}">
                <a16:creationId xmlns:a16="http://schemas.microsoft.com/office/drawing/2014/main" id="{B5A06E96-7CF4-4957-9B88-66984DC6A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37" name="Group 8">
            <a:extLst>
              <a:ext uri="{FF2B5EF4-FFF2-40B4-BE49-F238E27FC236}">
                <a16:creationId xmlns:a16="http://schemas.microsoft.com/office/drawing/2014/main" id="{E170A3D6-DACE-45F5-87B7-A7A1B669E9B0}"/>
              </a:ext>
            </a:extLst>
          </p:cNvPr>
          <p:cNvGrpSpPr>
            <a:grpSpLocks/>
          </p:cNvGrpSpPr>
          <p:nvPr/>
        </p:nvGrpSpPr>
        <p:grpSpPr bwMode="auto">
          <a:xfrm>
            <a:off x="838200" y="5067300"/>
            <a:ext cx="7391400" cy="762000"/>
            <a:chOff x="528" y="3192"/>
            <a:chExt cx="4656" cy="480"/>
          </a:xfrm>
        </p:grpSpPr>
        <p:sp>
          <p:nvSpPr>
            <p:cNvPr id="18443" name="AutoShape 9">
              <a:extLst>
                <a:ext uri="{FF2B5EF4-FFF2-40B4-BE49-F238E27FC236}">
                  <a16:creationId xmlns:a16="http://schemas.microsoft.com/office/drawing/2014/main" id="{DB1D987B-5A82-49F4-A499-517B14A5CED8}"/>
                </a:ext>
              </a:extLst>
            </p:cNvPr>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8444" name="Text Box 10">
              <a:extLst>
                <a:ext uri="{FF2B5EF4-FFF2-40B4-BE49-F238E27FC236}">
                  <a16:creationId xmlns:a16="http://schemas.microsoft.com/office/drawing/2014/main" id="{143D9D84-A256-488A-9662-697F2C2E3E43}"/>
                </a:ext>
              </a:extLst>
            </p:cNvPr>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400" b="0">
                  <a:solidFill>
                    <a:schemeClr val="bg1"/>
                  </a:solidFill>
                  <a:latin typeface="Arial" panose="020B0604020202020204" pitchFamily="34" charset="0"/>
                  <a:ea typeface="宋体" panose="02010600030101010101" pitchFamily="2" charset="-122"/>
                </a:rPr>
                <a:t>time</a:t>
              </a:r>
            </a:p>
          </p:txBody>
        </p:sp>
      </p:grpSp>
      <p:sp>
        <p:nvSpPr>
          <p:cNvPr id="18438" name="Rectangle 2">
            <a:extLst>
              <a:ext uri="{FF2B5EF4-FFF2-40B4-BE49-F238E27FC236}">
                <a16:creationId xmlns:a16="http://schemas.microsoft.com/office/drawing/2014/main" id="{61B1DBC6-A80C-40AF-B81C-429535B2D455}"/>
              </a:ext>
            </a:extLst>
          </p:cNvPr>
          <p:cNvSpPr>
            <a:spLocks noGrp="1" noChangeArrowheads="1"/>
          </p:cNvSpPr>
          <p:nvPr>
            <p:ph type="body" idx="1"/>
          </p:nvPr>
        </p:nvSpPr>
        <p:spPr>
          <a:xfrm>
            <a:off x="762000" y="2286000"/>
            <a:ext cx="7772400" cy="3276600"/>
          </a:xfrm>
        </p:spPr>
        <p:txBody>
          <a:bodyPr/>
          <a:lstStyle/>
          <a:p>
            <a:r>
              <a:rPr lang="en-US" altLang="zh-CN">
                <a:ea typeface="宋体" panose="02010600030101010101" pitchFamily="2" charset="-122"/>
              </a:rPr>
              <a:t>An </a:t>
            </a:r>
            <a:r>
              <a:rPr lang="en-US" altLang="zh-CN" i="1">
                <a:solidFill>
                  <a:srgbClr val="FF0000"/>
                </a:solidFill>
                <a:ea typeface="宋体" panose="02010600030101010101" pitchFamily="2" charset="-122"/>
              </a:rPr>
              <a:t>event</a:t>
            </a:r>
            <a:r>
              <a:rPr lang="en-US" altLang="zh-CN">
                <a:ea typeface="宋体" panose="02010600030101010101" pitchFamily="2" charset="-122"/>
              </a:rPr>
              <a:t>  </a:t>
            </a:r>
            <a:r>
              <a:rPr lang="en-US" altLang="zh-CN">
                <a:solidFill>
                  <a:schemeClr val="tx1"/>
                </a:solidFill>
                <a:ea typeface="宋体" panose="02010600030101010101" pitchFamily="2" charset="-122"/>
              </a:rPr>
              <a:t>a</a:t>
            </a:r>
            <a:r>
              <a:rPr lang="en-US" altLang="zh-CN" baseline="-25000">
                <a:solidFill>
                  <a:schemeClr val="tx1"/>
                </a:solidFill>
                <a:ea typeface="宋体" panose="02010600030101010101" pitchFamily="2" charset="-122"/>
              </a:rPr>
              <a:t>0</a:t>
            </a:r>
            <a:r>
              <a:rPr lang="en-US" altLang="zh-CN">
                <a:ea typeface="宋体" panose="02010600030101010101" pitchFamily="2" charset="-122"/>
              </a:rPr>
              <a:t> of thread </a:t>
            </a:r>
            <a:r>
              <a:rPr lang="en-US" altLang="zh-CN">
                <a:solidFill>
                  <a:schemeClr val="tx1"/>
                </a:solidFill>
                <a:ea typeface="宋体" panose="02010600030101010101" pitchFamily="2" charset="-122"/>
              </a:rPr>
              <a:t>A</a:t>
            </a:r>
            <a:r>
              <a:rPr lang="en-US" altLang="zh-CN">
                <a:ea typeface="宋体" panose="02010600030101010101" pitchFamily="2" charset="-122"/>
              </a:rPr>
              <a:t> is</a:t>
            </a:r>
          </a:p>
          <a:p>
            <a:pPr lvl="1"/>
            <a:r>
              <a:rPr lang="en-US" altLang="zh-CN">
                <a:ea typeface="宋体" panose="02010600030101010101" pitchFamily="2" charset="-122"/>
              </a:rPr>
              <a:t>Instantaneous</a:t>
            </a:r>
          </a:p>
          <a:p>
            <a:pPr lvl="1"/>
            <a:r>
              <a:rPr lang="en-US" altLang="zh-CN">
                <a:ea typeface="宋体" panose="02010600030101010101" pitchFamily="2" charset="-122"/>
              </a:rPr>
              <a:t>No simultaneous events (break ties)</a:t>
            </a:r>
          </a:p>
        </p:txBody>
      </p:sp>
      <p:sp>
        <p:nvSpPr>
          <p:cNvPr id="18439" name="Line 4">
            <a:extLst>
              <a:ext uri="{FF2B5EF4-FFF2-40B4-BE49-F238E27FC236}">
                <a16:creationId xmlns:a16="http://schemas.microsoft.com/office/drawing/2014/main" id="{28E32606-9644-408C-B311-4F6D1CB28306}"/>
              </a:ext>
            </a:extLst>
          </p:cNvPr>
          <p:cNvSpPr>
            <a:spLocks noChangeShapeType="1"/>
          </p:cNvSpPr>
          <p:nvPr/>
        </p:nvSpPr>
        <p:spPr bwMode="auto">
          <a:xfrm>
            <a:off x="2743200" y="4724400"/>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0" name="Line 5">
            <a:extLst>
              <a:ext uri="{FF2B5EF4-FFF2-40B4-BE49-F238E27FC236}">
                <a16:creationId xmlns:a16="http://schemas.microsoft.com/office/drawing/2014/main" id="{0F4C9E3C-F44D-49AC-B3F0-34D396B266D6}"/>
              </a:ext>
            </a:extLst>
          </p:cNvPr>
          <p:cNvSpPr>
            <a:spLocks noChangeShapeType="1"/>
          </p:cNvSpPr>
          <p:nvPr/>
        </p:nvSpPr>
        <p:spPr bwMode="auto">
          <a:xfrm>
            <a:off x="2743200" y="51816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1" name="Rectangle 6">
            <a:extLst>
              <a:ext uri="{FF2B5EF4-FFF2-40B4-BE49-F238E27FC236}">
                <a16:creationId xmlns:a16="http://schemas.microsoft.com/office/drawing/2014/main" id="{610B687B-B715-438A-9793-1BA5D3B4322D}"/>
              </a:ext>
            </a:extLst>
          </p:cNvPr>
          <p:cNvSpPr>
            <a:spLocks noChangeArrowheads="1"/>
          </p:cNvSpPr>
          <p:nvPr/>
        </p:nvSpPr>
        <p:spPr bwMode="auto">
          <a:xfrm>
            <a:off x="2435225" y="4129088"/>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b="0">
                <a:solidFill>
                  <a:schemeClr val="tx1"/>
                </a:solidFill>
                <a:latin typeface="Arial" panose="020B0604020202020204" pitchFamily="34" charset="0"/>
                <a:ea typeface="宋体" panose="02010600030101010101" pitchFamily="2" charset="-122"/>
              </a:rPr>
              <a:t>a</a:t>
            </a:r>
            <a:r>
              <a:rPr lang="en-US" altLang="zh-CN" sz="2800" b="0" baseline="-25000">
                <a:solidFill>
                  <a:schemeClr val="tx1"/>
                </a:solidFill>
                <a:latin typeface="Arial" panose="020B0604020202020204" pitchFamily="34" charset="0"/>
                <a:ea typeface="宋体" panose="02010600030101010101" pitchFamily="2" charset="-122"/>
              </a:rPr>
              <a:t>0</a:t>
            </a:r>
          </a:p>
        </p:txBody>
      </p:sp>
      <p:sp>
        <p:nvSpPr>
          <p:cNvPr id="18442" name="Rectangle 7">
            <a:extLst>
              <a:ext uri="{FF2B5EF4-FFF2-40B4-BE49-F238E27FC236}">
                <a16:creationId xmlns:a16="http://schemas.microsoft.com/office/drawing/2014/main" id="{D319024A-EE30-4EDB-AC32-BAEF78A14296}"/>
              </a:ext>
            </a:extLst>
          </p:cNvPr>
          <p:cNvSpPr>
            <a:spLocks noGrp="1" noChangeArrowheads="1"/>
          </p:cNvSpPr>
          <p:nvPr>
            <p:ph type="title"/>
          </p:nvPr>
        </p:nvSpPr>
        <p:spPr/>
        <p:txBody>
          <a:bodyPr/>
          <a:lstStyle/>
          <a:p>
            <a:r>
              <a:rPr lang="en-US" altLang="zh-CN">
                <a:ea typeface="宋体" panose="02010600030101010101" pitchFamily="2" charset="-122"/>
              </a:rPr>
              <a:t>Events</a:t>
            </a: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3">
            <a:extLst>
              <a:ext uri="{FF2B5EF4-FFF2-40B4-BE49-F238E27FC236}">
                <a16:creationId xmlns:a16="http://schemas.microsoft.com/office/drawing/2014/main" id="{0CC770B1-7838-466A-9067-F3416FE775E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91139" name="Slide Number Placeholder 4">
            <a:extLst>
              <a:ext uri="{FF2B5EF4-FFF2-40B4-BE49-F238E27FC236}">
                <a16:creationId xmlns:a16="http://schemas.microsoft.com/office/drawing/2014/main" id="{C5CB50B9-A18F-40D6-A190-4939C8C4A10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D9F64C2A-39E9-4431-BEC6-13BE0D6BB574}" type="slidenum">
              <a:rPr lang="ar-SA" altLang="zh-CN" sz="1400" b="0">
                <a:solidFill>
                  <a:schemeClr val="tx1"/>
                </a:solidFill>
                <a:latin typeface="Arial" panose="020B0604020202020204" pitchFamily="34" charset="0"/>
              </a:rPr>
              <a:pPr/>
              <a:t>80</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91140" name="Picture 2" descr="magic">
            <a:extLst>
              <a:ext uri="{FF2B5EF4-FFF2-40B4-BE49-F238E27FC236}">
                <a16:creationId xmlns:a16="http://schemas.microsoft.com/office/drawing/2014/main" id="{3EF70492-4085-451F-99C7-B374A1A1F0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Rectangle 3">
            <a:extLst>
              <a:ext uri="{FF2B5EF4-FFF2-40B4-BE49-F238E27FC236}">
                <a16:creationId xmlns:a16="http://schemas.microsoft.com/office/drawing/2014/main" id="{620558CB-F956-4CFF-8B9C-59FA2A601B49}"/>
              </a:ext>
            </a:extLst>
          </p:cNvPr>
          <p:cNvSpPr>
            <a:spLocks noGrp="1" noChangeArrowheads="1"/>
          </p:cNvSpPr>
          <p:nvPr>
            <p:ph type="title"/>
          </p:nvPr>
        </p:nvSpPr>
        <p:spPr>
          <a:xfrm>
            <a:off x="698500" y="433388"/>
            <a:ext cx="7772400" cy="1143000"/>
          </a:xfrm>
        </p:spPr>
        <p:txBody>
          <a:bodyPr/>
          <a:lstStyle/>
          <a:p>
            <a:r>
              <a:rPr lang="en-US" altLang="zh-CN">
                <a:ea typeface="宋体" panose="02010600030101010101" pitchFamily="2" charset="-122"/>
              </a:rPr>
              <a:t>Filter</a:t>
            </a:r>
          </a:p>
        </p:txBody>
      </p:sp>
      <p:sp>
        <p:nvSpPr>
          <p:cNvPr id="91142" name="Rectangle 4">
            <a:extLst>
              <a:ext uri="{FF2B5EF4-FFF2-40B4-BE49-F238E27FC236}">
                <a16:creationId xmlns:a16="http://schemas.microsoft.com/office/drawing/2014/main" id="{7CE3F5A0-B55F-41E3-B35B-6997011105EE}"/>
              </a:ext>
            </a:extLst>
          </p:cNvPr>
          <p:cNvSpPr>
            <a:spLocks noChangeArrowheads="1"/>
          </p:cNvSpPr>
          <p:nvPr/>
        </p:nvSpPr>
        <p:spPr bwMode="auto">
          <a:xfrm>
            <a:off x="1066800" y="1676400"/>
            <a:ext cx="7772400" cy="4114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class </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Filter </a:t>
            </a: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implements</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Lock</a:t>
            </a: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20000"/>
              </a:spcBef>
            </a:pP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endPar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  public void</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lock(){</a:t>
            </a: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for</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L = 1; L &lt; n; L++) {</a:t>
            </a: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level[</a:t>
            </a:r>
            <a:r>
              <a:rPr lang="en-US" altLang="zh-CN" sz="20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 L;</a:t>
            </a: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victim[L] = </a:t>
            </a:r>
            <a:r>
              <a:rPr lang="en-US" altLang="zh-CN" sz="20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20000"/>
              </a:spcBef>
            </a:pP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      while</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solidFill>
                  <a:schemeClr val="accent2"/>
                </a:solidFill>
                <a:latin typeface="Symbol" panose="05050102010706020507" pitchFamily="18" charset="2"/>
                <a:ea typeface="宋体" panose="02010600030101010101" pitchFamily="2" charset="-122"/>
              </a:rPr>
              <a:t>$</a:t>
            </a:r>
            <a:r>
              <a:rPr lang="en-US" altLang="zh-CN" sz="2800" dirty="0">
                <a:solidFill>
                  <a:schemeClr val="accent2"/>
                </a:solidFill>
                <a:latin typeface="Symbol" panose="05050102010706020507" pitchFamily="18" charset="2"/>
                <a:ea typeface="宋体" panose="02010600030101010101" pitchFamily="2" charset="-122"/>
              </a:rPr>
              <a:t> </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k != </a:t>
            </a:r>
            <a:r>
              <a:rPr lang="en-US" altLang="zh-CN" sz="20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level[k] &gt;= L) </a:t>
            </a: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&amp;&amp;</a:t>
            </a: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victim[L] == </a:t>
            </a:r>
            <a:r>
              <a:rPr lang="en-US" altLang="zh-CN" sz="20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 {}; </a:t>
            </a:r>
            <a:endParaRPr lang="en-US" altLang="zh-CN" sz="1800" dirty="0">
              <a:solidFill>
                <a:schemeClr val="accent2"/>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 </a:t>
            </a: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public void</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unlock() {</a:t>
            </a: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level[</a:t>
            </a:r>
            <a:r>
              <a:rPr lang="en-US" altLang="zh-CN" sz="20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 0;</a:t>
            </a: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p>
        </p:txBody>
      </p:sp>
    </p:spTree>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3">
            <a:extLst>
              <a:ext uri="{FF2B5EF4-FFF2-40B4-BE49-F238E27FC236}">
                <a16:creationId xmlns:a16="http://schemas.microsoft.com/office/drawing/2014/main" id="{E8A2F0E9-04A7-4D30-ACAF-94EF45F76D5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92163" name="Slide Number Placeholder 4">
            <a:extLst>
              <a:ext uri="{FF2B5EF4-FFF2-40B4-BE49-F238E27FC236}">
                <a16:creationId xmlns:a16="http://schemas.microsoft.com/office/drawing/2014/main" id="{AC4C45FB-EB4F-47FF-AB66-D6549B1BC29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C49857EC-A302-4484-8F5D-1E90CDA16321}" type="slidenum">
              <a:rPr lang="ar-SA" altLang="zh-CN" sz="1400" b="0">
                <a:solidFill>
                  <a:schemeClr val="tx1"/>
                </a:solidFill>
                <a:latin typeface="Arial" panose="020B0604020202020204" pitchFamily="34" charset="0"/>
              </a:rPr>
              <a:pPr/>
              <a:t>81</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92164" name="Picture 8" descr="magic">
            <a:extLst>
              <a:ext uri="{FF2B5EF4-FFF2-40B4-BE49-F238E27FC236}">
                <a16:creationId xmlns:a16="http://schemas.microsoft.com/office/drawing/2014/main" id="{A28F041A-17D6-4BCD-9D2D-86D913C686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5" name="Rectangle 7">
            <a:extLst>
              <a:ext uri="{FF2B5EF4-FFF2-40B4-BE49-F238E27FC236}">
                <a16:creationId xmlns:a16="http://schemas.microsoft.com/office/drawing/2014/main" id="{60B73339-4CDE-4FB0-A448-AFE496FAFD14}"/>
              </a:ext>
            </a:extLst>
          </p:cNvPr>
          <p:cNvSpPr>
            <a:spLocks noChangeArrowheads="1"/>
          </p:cNvSpPr>
          <p:nvPr/>
        </p:nvSpPr>
        <p:spPr bwMode="auto">
          <a:xfrm>
            <a:off x="1066800" y="1676400"/>
            <a:ext cx="7772400" cy="4114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class Filter implements Lock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180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public void lock() {</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for</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L = 1; L &lt; n; L++) {</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level[i]  = L;</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victim[L] = i;</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while ((</a:t>
            </a:r>
            <a:r>
              <a:rPr lang="en-US" altLang="zh-CN" sz="2400">
                <a:solidFill>
                  <a:schemeClr val="folHlink"/>
                </a:solidFill>
                <a:latin typeface="Symbol" panose="05050102010706020507" pitchFamily="18" charset="2"/>
                <a:ea typeface="宋体" panose="02010600030101010101" pitchFamily="2" charset="-122"/>
              </a:rPr>
              <a:t>$</a:t>
            </a:r>
            <a:r>
              <a:rPr lang="en-US" altLang="zh-CN" sz="2800">
                <a:solidFill>
                  <a:schemeClr val="folHlink"/>
                </a:solidFill>
                <a:latin typeface="Symbol" panose="05050102010706020507" pitchFamily="18" charset="2"/>
                <a:ea typeface="宋体" panose="02010600030101010101" pitchFamily="2" charset="-122"/>
              </a:rPr>
              <a:t> </a:t>
            </a: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k != i) level[k] &gt;= L) &amp;&amp;</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victim[L] == i) {}; </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public void release(int i)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level[i] = 0;</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p>
        </p:txBody>
      </p:sp>
      <p:sp>
        <p:nvSpPr>
          <p:cNvPr id="92166" name="Rectangle 2">
            <a:extLst>
              <a:ext uri="{FF2B5EF4-FFF2-40B4-BE49-F238E27FC236}">
                <a16:creationId xmlns:a16="http://schemas.microsoft.com/office/drawing/2014/main" id="{CC15360B-16E0-4715-ABF5-CD929DC1A9EF}"/>
              </a:ext>
            </a:extLst>
          </p:cNvPr>
          <p:cNvSpPr>
            <a:spLocks noGrp="1" noChangeArrowheads="1"/>
          </p:cNvSpPr>
          <p:nvPr>
            <p:ph type="title"/>
          </p:nvPr>
        </p:nvSpPr>
        <p:spPr/>
        <p:txBody>
          <a:bodyPr/>
          <a:lstStyle/>
          <a:p>
            <a:r>
              <a:rPr lang="en-US" altLang="zh-CN">
                <a:ea typeface="宋体" panose="02010600030101010101" pitchFamily="2" charset="-122"/>
              </a:rPr>
              <a:t>Filter</a:t>
            </a:r>
          </a:p>
        </p:txBody>
      </p:sp>
      <p:sp>
        <p:nvSpPr>
          <p:cNvPr id="92167" name="Text Box 6">
            <a:extLst>
              <a:ext uri="{FF2B5EF4-FFF2-40B4-BE49-F238E27FC236}">
                <a16:creationId xmlns:a16="http://schemas.microsoft.com/office/drawing/2014/main" id="{32AE5896-7727-4CFA-A8A2-6655B6FDE345}"/>
              </a:ext>
            </a:extLst>
          </p:cNvPr>
          <p:cNvSpPr txBox="1">
            <a:spLocks noChangeArrowheads="1"/>
          </p:cNvSpPr>
          <p:nvPr/>
        </p:nvSpPr>
        <p:spPr bwMode="auto">
          <a:xfrm>
            <a:off x="4829175" y="5156200"/>
            <a:ext cx="3867150" cy="5794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200" b="0">
                <a:solidFill>
                  <a:srgbClr val="FF0000"/>
                </a:solidFill>
                <a:latin typeface="Arial" panose="020B0604020202020204" pitchFamily="34" charset="0"/>
                <a:ea typeface="宋体" panose="02010600030101010101" pitchFamily="2" charset="-122"/>
              </a:rPr>
              <a:t>One level at a time</a:t>
            </a:r>
          </a:p>
        </p:txBody>
      </p:sp>
      <p:sp>
        <p:nvSpPr>
          <p:cNvPr id="92168" name="AutoShape 4">
            <a:extLst>
              <a:ext uri="{FF2B5EF4-FFF2-40B4-BE49-F238E27FC236}">
                <a16:creationId xmlns:a16="http://schemas.microsoft.com/office/drawing/2014/main" id="{9819C372-FAAB-41FD-8708-DABE87A984E3}"/>
              </a:ext>
            </a:extLst>
          </p:cNvPr>
          <p:cNvSpPr>
            <a:spLocks noChangeArrowheads="1"/>
          </p:cNvSpPr>
          <p:nvPr/>
        </p:nvSpPr>
        <p:spPr bwMode="auto">
          <a:xfrm>
            <a:off x="1651000" y="2765425"/>
            <a:ext cx="4735513" cy="530225"/>
          </a:xfrm>
          <a:prstGeom prst="wedgeRoundRectCallout">
            <a:avLst>
              <a:gd name="adj1" fmla="val 51574"/>
              <a:gd name="adj2" fmla="val 42305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sz="2800" b="0">
              <a:solidFill>
                <a:srgbClr val="FF0000"/>
              </a:solidFill>
              <a:latin typeface="Arial" panose="020B0604020202020204" pitchFamily="34" charset="0"/>
            </a:endParaRPr>
          </a:p>
        </p:txBody>
      </p:sp>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3">
            <a:extLst>
              <a:ext uri="{FF2B5EF4-FFF2-40B4-BE49-F238E27FC236}">
                <a16:creationId xmlns:a16="http://schemas.microsoft.com/office/drawing/2014/main" id="{D660FCD9-329E-4D83-83AD-4BE37ECB5A5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93187" name="Slide Number Placeholder 4">
            <a:extLst>
              <a:ext uri="{FF2B5EF4-FFF2-40B4-BE49-F238E27FC236}">
                <a16:creationId xmlns:a16="http://schemas.microsoft.com/office/drawing/2014/main" id="{74B81BA1-30D0-4511-9A71-2E258FC4820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550F8B0C-4453-467C-A49D-C8DA2FD81AE2}" type="slidenum">
              <a:rPr lang="ar-SA" altLang="zh-CN" sz="1400" b="0">
                <a:solidFill>
                  <a:schemeClr val="tx1"/>
                </a:solidFill>
                <a:latin typeface="Arial" panose="020B0604020202020204" pitchFamily="34" charset="0"/>
              </a:rPr>
              <a:pPr/>
              <a:t>82</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93188" name="Picture 7" descr="magic">
            <a:extLst>
              <a:ext uri="{FF2B5EF4-FFF2-40B4-BE49-F238E27FC236}">
                <a16:creationId xmlns:a16="http://schemas.microsoft.com/office/drawing/2014/main" id="{19614D6E-8284-4F54-9584-582AE791A6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9" name="Rectangle 6">
            <a:extLst>
              <a:ext uri="{FF2B5EF4-FFF2-40B4-BE49-F238E27FC236}">
                <a16:creationId xmlns:a16="http://schemas.microsoft.com/office/drawing/2014/main" id="{0FD18646-D6D5-4BAA-A0DF-D30B98B8E5D3}"/>
              </a:ext>
            </a:extLst>
          </p:cNvPr>
          <p:cNvSpPr>
            <a:spLocks noChangeArrowheads="1"/>
          </p:cNvSpPr>
          <p:nvPr/>
        </p:nvSpPr>
        <p:spPr bwMode="auto">
          <a:xfrm>
            <a:off x="1066800" y="1676400"/>
            <a:ext cx="7772400" cy="4114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class Filter implements Lock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public void lock()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for (int L = 1; L &lt; n; L++) {</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level[i]  = L;</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victim[L] = i;</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while ((</a:t>
            </a:r>
            <a:r>
              <a:rPr lang="en-US" altLang="zh-CN" sz="2400">
                <a:solidFill>
                  <a:schemeClr val="folHlink"/>
                </a:solidFill>
                <a:latin typeface="Symbol" panose="05050102010706020507" pitchFamily="18" charset="2"/>
                <a:ea typeface="宋体" panose="02010600030101010101" pitchFamily="2" charset="-122"/>
              </a:rPr>
              <a:t>$</a:t>
            </a:r>
            <a:r>
              <a:rPr lang="en-US" altLang="zh-CN" sz="2800">
                <a:solidFill>
                  <a:schemeClr val="folHlink"/>
                </a:solidFill>
                <a:latin typeface="Symbol" panose="05050102010706020507" pitchFamily="18" charset="2"/>
                <a:ea typeface="宋体" panose="02010600030101010101" pitchFamily="2" charset="-122"/>
              </a:rPr>
              <a:t> </a:t>
            </a: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k != i) level[k] &gt;= L) &amp;&amp;</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victim[L] == i) {}; // busy wait</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public void release(int i)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level[i] = 0;</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p>
        </p:txBody>
      </p:sp>
      <p:sp>
        <p:nvSpPr>
          <p:cNvPr id="93190" name="Rectangle 2">
            <a:extLst>
              <a:ext uri="{FF2B5EF4-FFF2-40B4-BE49-F238E27FC236}">
                <a16:creationId xmlns:a16="http://schemas.microsoft.com/office/drawing/2014/main" id="{1675D947-1344-4524-BEFB-B595918DD000}"/>
              </a:ext>
            </a:extLst>
          </p:cNvPr>
          <p:cNvSpPr>
            <a:spLocks noGrp="1" noChangeArrowheads="1"/>
          </p:cNvSpPr>
          <p:nvPr>
            <p:ph type="title"/>
          </p:nvPr>
        </p:nvSpPr>
        <p:spPr/>
        <p:txBody>
          <a:bodyPr/>
          <a:lstStyle/>
          <a:p>
            <a:r>
              <a:rPr lang="en-US" altLang="zh-CN">
                <a:ea typeface="宋体" panose="02010600030101010101" pitchFamily="2" charset="-122"/>
              </a:rPr>
              <a:t>Filter</a:t>
            </a:r>
          </a:p>
        </p:txBody>
      </p:sp>
      <p:sp>
        <p:nvSpPr>
          <p:cNvPr id="93191" name="Text Box 4">
            <a:extLst>
              <a:ext uri="{FF2B5EF4-FFF2-40B4-BE49-F238E27FC236}">
                <a16:creationId xmlns:a16="http://schemas.microsoft.com/office/drawing/2014/main" id="{7F517B7E-07BE-4DE9-A51C-1C7E4135E5C2}"/>
              </a:ext>
            </a:extLst>
          </p:cNvPr>
          <p:cNvSpPr txBox="1">
            <a:spLocks noChangeArrowheads="1"/>
          </p:cNvSpPr>
          <p:nvPr/>
        </p:nvSpPr>
        <p:spPr bwMode="auto">
          <a:xfrm>
            <a:off x="5489575" y="4268788"/>
            <a:ext cx="3132138" cy="137318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Announce intention to enter level </a:t>
            </a:r>
            <a:r>
              <a:rPr lang="en-US" altLang="zh-CN" sz="2800">
                <a:solidFill>
                  <a:schemeClr val="tx1"/>
                </a:solidFill>
                <a:latin typeface="Arial" panose="020B0604020202020204" pitchFamily="34" charset="0"/>
                <a:ea typeface="宋体" panose="02010600030101010101" pitchFamily="2" charset="-122"/>
              </a:rPr>
              <a:t>L</a:t>
            </a:r>
          </a:p>
        </p:txBody>
      </p:sp>
      <p:sp>
        <p:nvSpPr>
          <p:cNvPr id="93192" name="AutoShape 5">
            <a:extLst>
              <a:ext uri="{FF2B5EF4-FFF2-40B4-BE49-F238E27FC236}">
                <a16:creationId xmlns:a16="http://schemas.microsoft.com/office/drawing/2014/main" id="{85708054-E654-4DEF-BCB9-8A3A743D9D7D}"/>
              </a:ext>
            </a:extLst>
          </p:cNvPr>
          <p:cNvSpPr>
            <a:spLocks noChangeArrowheads="1"/>
          </p:cNvSpPr>
          <p:nvPr/>
        </p:nvSpPr>
        <p:spPr bwMode="auto">
          <a:xfrm>
            <a:off x="1911350" y="3157538"/>
            <a:ext cx="2400300" cy="369887"/>
          </a:xfrm>
          <a:prstGeom prst="wedgeRoundRectCallout">
            <a:avLst>
              <a:gd name="adj1" fmla="val 119579"/>
              <a:gd name="adj2" fmla="val 314380"/>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sz="2800" b="0">
              <a:solidFill>
                <a:srgbClr val="FF0000"/>
              </a:solidFill>
              <a:latin typeface="Arial" panose="020B0604020202020204" pitchFamily="34" charset="0"/>
            </a:endParaRPr>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3">
            <a:extLst>
              <a:ext uri="{FF2B5EF4-FFF2-40B4-BE49-F238E27FC236}">
                <a16:creationId xmlns:a16="http://schemas.microsoft.com/office/drawing/2014/main" id="{128093E0-8C06-4629-B9DE-FDD0B439416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94211" name="Slide Number Placeholder 4">
            <a:extLst>
              <a:ext uri="{FF2B5EF4-FFF2-40B4-BE49-F238E27FC236}">
                <a16:creationId xmlns:a16="http://schemas.microsoft.com/office/drawing/2014/main" id="{C11B7C9C-F765-4A6E-AA74-41E800E8C15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592D102B-2D86-4AE9-A45D-4B353261CB80}" type="slidenum">
              <a:rPr lang="ar-SA" altLang="zh-CN" sz="1400" b="0">
                <a:solidFill>
                  <a:schemeClr val="tx1"/>
                </a:solidFill>
                <a:latin typeface="Arial" panose="020B0604020202020204" pitchFamily="34" charset="0"/>
              </a:rPr>
              <a:pPr/>
              <a:t>83</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94212" name="Picture 7" descr="magic">
            <a:extLst>
              <a:ext uri="{FF2B5EF4-FFF2-40B4-BE49-F238E27FC236}">
                <a16:creationId xmlns:a16="http://schemas.microsoft.com/office/drawing/2014/main" id="{7CA98EBE-9D63-41A9-B4FC-7C8DB8ECD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3" name="Rectangle 6">
            <a:extLst>
              <a:ext uri="{FF2B5EF4-FFF2-40B4-BE49-F238E27FC236}">
                <a16:creationId xmlns:a16="http://schemas.microsoft.com/office/drawing/2014/main" id="{86156955-CA81-4000-A737-B4D3FA8EC21C}"/>
              </a:ext>
            </a:extLst>
          </p:cNvPr>
          <p:cNvSpPr>
            <a:spLocks noChangeArrowheads="1"/>
          </p:cNvSpPr>
          <p:nvPr/>
        </p:nvSpPr>
        <p:spPr bwMode="auto">
          <a:xfrm>
            <a:off x="1066800" y="1676400"/>
            <a:ext cx="7772400" cy="4114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class Filter implements Lock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int level[n];  </a:t>
            </a:r>
            <a:endParaRPr lang="en-US" altLang="zh-CN" sz="180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int victim[n]; </a:t>
            </a:r>
            <a:endParaRPr lang="en-US" altLang="zh-CN" sz="180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public void lock()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for (int L = 1; L &lt; n; L++)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level[i]  = L;</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victim[L] = i;</a:t>
            </a:r>
          </a:p>
          <a:p>
            <a:pPr>
              <a:lnSpc>
                <a:spcPct val="80000"/>
              </a:lnSpc>
              <a:spcBef>
                <a:spcPct val="20000"/>
              </a:spcBef>
            </a:pPr>
            <a:r>
              <a:rPr lang="en-US" altLang="zh-CN" sz="2000">
                <a:solidFill>
                  <a:schemeClr val="tx1"/>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while ((</a:t>
            </a:r>
            <a:r>
              <a:rPr lang="en-US" altLang="zh-CN" sz="2400">
                <a:solidFill>
                  <a:schemeClr val="folHlink"/>
                </a:solidFill>
                <a:latin typeface="Symbol" panose="05050102010706020507" pitchFamily="18" charset="2"/>
                <a:ea typeface="宋体" panose="02010600030101010101" pitchFamily="2" charset="-122"/>
              </a:rPr>
              <a:t>$</a:t>
            </a:r>
            <a:r>
              <a:rPr lang="en-US" altLang="zh-CN" sz="2800">
                <a:solidFill>
                  <a:schemeClr val="folHlink"/>
                </a:solidFill>
                <a:latin typeface="Symbol" panose="05050102010706020507" pitchFamily="18" charset="2"/>
                <a:ea typeface="宋体" panose="02010600030101010101" pitchFamily="2" charset="-122"/>
              </a:rPr>
              <a:t> </a:t>
            </a: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k != i) level[k] &gt;= L) &amp;&amp;</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victim[L] == i) {};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public void release(int i) {</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level[i] = 0;</a:t>
            </a:r>
          </a:p>
          <a:p>
            <a:pPr>
              <a:lnSpc>
                <a:spcPct val="80000"/>
              </a:lnSpc>
              <a:spcBef>
                <a:spcPct val="20000"/>
              </a:spcBef>
            </a:pPr>
            <a:r>
              <a:rPr lang="en-US" altLang="zh-CN" sz="200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p>
        </p:txBody>
      </p:sp>
      <p:sp>
        <p:nvSpPr>
          <p:cNvPr id="94214" name="Rectangle 2">
            <a:extLst>
              <a:ext uri="{FF2B5EF4-FFF2-40B4-BE49-F238E27FC236}">
                <a16:creationId xmlns:a16="http://schemas.microsoft.com/office/drawing/2014/main" id="{1C6E1ECF-91E2-4061-ABE9-E970F4FB33CC}"/>
              </a:ext>
            </a:extLst>
          </p:cNvPr>
          <p:cNvSpPr>
            <a:spLocks noGrp="1" noChangeArrowheads="1"/>
          </p:cNvSpPr>
          <p:nvPr>
            <p:ph type="title"/>
          </p:nvPr>
        </p:nvSpPr>
        <p:spPr/>
        <p:txBody>
          <a:bodyPr/>
          <a:lstStyle/>
          <a:p>
            <a:r>
              <a:rPr lang="en-US" altLang="zh-CN">
                <a:ea typeface="宋体" panose="02010600030101010101" pitchFamily="2" charset="-122"/>
              </a:rPr>
              <a:t>Filter</a:t>
            </a:r>
          </a:p>
        </p:txBody>
      </p:sp>
      <p:sp>
        <p:nvSpPr>
          <p:cNvPr id="94215" name="Text Box 4">
            <a:extLst>
              <a:ext uri="{FF2B5EF4-FFF2-40B4-BE49-F238E27FC236}">
                <a16:creationId xmlns:a16="http://schemas.microsoft.com/office/drawing/2014/main" id="{7C9B3ABB-DE36-40A9-9FEE-388872CF58F3}"/>
              </a:ext>
            </a:extLst>
          </p:cNvPr>
          <p:cNvSpPr txBox="1">
            <a:spLocks noChangeArrowheads="1"/>
          </p:cNvSpPr>
          <p:nvPr/>
        </p:nvSpPr>
        <p:spPr bwMode="auto">
          <a:xfrm>
            <a:off x="5588000" y="4687888"/>
            <a:ext cx="3132138" cy="9461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Give priority to anyone but me</a:t>
            </a:r>
          </a:p>
        </p:txBody>
      </p:sp>
      <p:sp>
        <p:nvSpPr>
          <p:cNvPr id="94216" name="AutoShape 5">
            <a:extLst>
              <a:ext uri="{FF2B5EF4-FFF2-40B4-BE49-F238E27FC236}">
                <a16:creationId xmlns:a16="http://schemas.microsoft.com/office/drawing/2014/main" id="{09B0DB06-CF3E-4318-A103-B25629BC1CE4}"/>
              </a:ext>
            </a:extLst>
          </p:cNvPr>
          <p:cNvSpPr>
            <a:spLocks noChangeArrowheads="1"/>
          </p:cNvSpPr>
          <p:nvPr/>
        </p:nvSpPr>
        <p:spPr bwMode="auto">
          <a:xfrm>
            <a:off x="2009775" y="3476625"/>
            <a:ext cx="2257425" cy="369888"/>
          </a:xfrm>
          <a:prstGeom prst="wedgeRoundRectCallout">
            <a:avLst>
              <a:gd name="adj1" fmla="val 109213"/>
              <a:gd name="adj2" fmla="val 29506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sz="2800" b="0">
              <a:solidFill>
                <a:srgbClr val="FF0000"/>
              </a:solidFill>
              <a:latin typeface="Arial" panose="020B0604020202020204" pitchFamily="34" charset="0"/>
            </a:endParaRPr>
          </a:p>
        </p:txBody>
      </p:sp>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3">
            <a:extLst>
              <a:ext uri="{FF2B5EF4-FFF2-40B4-BE49-F238E27FC236}">
                <a16:creationId xmlns:a16="http://schemas.microsoft.com/office/drawing/2014/main" id="{5656C109-E56A-40A0-9C1E-3AD0D0A21B8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95235" name="Slide Number Placeholder 4">
            <a:extLst>
              <a:ext uri="{FF2B5EF4-FFF2-40B4-BE49-F238E27FC236}">
                <a16:creationId xmlns:a16="http://schemas.microsoft.com/office/drawing/2014/main" id="{A9C17AAA-1296-443E-9293-A1CD3112DAF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708F93E2-1820-4066-8DE9-7452CD38F9D6}" type="slidenum">
              <a:rPr lang="ar-SA" altLang="zh-CN" sz="1400" b="0">
                <a:solidFill>
                  <a:schemeClr val="tx1"/>
                </a:solidFill>
                <a:latin typeface="Arial" panose="020B0604020202020204" pitchFamily="34" charset="0"/>
              </a:rPr>
              <a:pPr/>
              <a:t>84</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95236" name="Picture 7" descr="magic">
            <a:extLst>
              <a:ext uri="{FF2B5EF4-FFF2-40B4-BE49-F238E27FC236}">
                <a16:creationId xmlns:a16="http://schemas.microsoft.com/office/drawing/2014/main" id="{AD998C22-313C-46BB-8EA4-1D65537AE6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7" name="Rectangle 6">
            <a:extLst>
              <a:ext uri="{FF2B5EF4-FFF2-40B4-BE49-F238E27FC236}">
                <a16:creationId xmlns:a16="http://schemas.microsoft.com/office/drawing/2014/main" id="{C2E8348F-10B8-4994-A687-11F10BE4EB59}"/>
              </a:ext>
            </a:extLst>
          </p:cNvPr>
          <p:cNvSpPr>
            <a:spLocks noChangeArrowheads="1"/>
          </p:cNvSpPr>
          <p:nvPr/>
        </p:nvSpPr>
        <p:spPr bwMode="auto">
          <a:xfrm>
            <a:off x="1066800" y="1676400"/>
            <a:ext cx="7772400" cy="4114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class Filter implements Lock {</a:t>
            </a:r>
          </a:p>
          <a:p>
            <a:pPr>
              <a:lnSpc>
                <a:spcPct val="80000"/>
              </a:lnSpc>
              <a:spcBef>
                <a:spcPct val="2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int level[n];  </a:t>
            </a:r>
            <a:endParaRPr lang="en-US" altLang="zh-CN" sz="1800" dirty="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int victim[n]; </a:t>
            </a:r>
            <a:endParaRPr lang="en-US" altLang="zh-CN" sz="1800" dirty="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public void lock() {</a:t>
            </a:r>
          </a:p>
          <a:p>
            <a:pPr>
              <a:lnSpc>
                <a:spcPct val="80000"/>
              </a:lnSpc>
              <a:spcBef>
                <a:spcPct val="2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for (int L = 1; L &lt; n; L++) {</a:t>
            </a:r>
          </a:p>
          <a:p>
            <a:pPr>
              <a:lnSpc>
                <a:spcPct val="80000"/>
              </a:lnSpc>
              <a:spcBef>
                <a:spcPct val="2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level[</a:t>
            </a:r>
            <a:r>
              <a:rPr lang="en-US" altLang="zh-CN" sz="2000" dirty="0" err="1">
                <a:solidFill>
                  <a:schemeClr val="folHlink"/>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 L;</a:t>
            </a:r>
          </a:p>
          <a:p>
            <a:pPr>
              <a:lnSpc>
                <a:spcPct val="80000"/>
              </a:lnSpc>
              <a:spcBef>
                <a:spcPct val="2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victim[L] = </a:t>
            </a:r>
            <a:r>
              <a:rPr lang="en-US" altLang="zh-CN" sz="2000" dirty="0" err="1">
                <a:solidFill>
                  <a:schemeClr val="folHlink"/>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20000"/>
              </a:spcBef>
            </a:pP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      while</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solidFill>
                  <a:schemeClr val="accent2"/>
                </a:solidFill>
                <a:latin typeface="Symbol" panose="05050102010706020507" pitchFamily="18" charset="2"/>
                <a:ea typeface="宋体" panose="02010600030101010101" pitchFamily="2" charset="-122"/>
              </a:rPr>
              <a:t>$</a:t>
            </a:r>
            <a:r>
              <a:rPr lang="en-US" altLang="zh-CN" sz="2800" dirty="0">
                <a:solidFill>
                  <a:schemeClr val="accent2"/>
                </a:solidFill>
                <a:latin typeface="Symbol" panose="05050102010706020507" pitchFamily="18" charset="2"/>
                <a:ea typeface="宋体" panose="02010600030101010101" pitchFamily="2" charset="-122"/>
              </a:rPr>
              <a:t> </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k != </a:t>
            </a:r>
            <a:r>
              <a:rPr lang="en-US" altLang="zh-CN" sz="20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level[k] &gt;= L) </a:t>
            </a: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&amp;&amp;</a:t>
            </a: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victim[L] == </a:t>
            </a:r>
            <a:r>
              <a:rPr lang="en-US" altLang="zh-CN" sz="20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 </a:t>
            </a: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public void release(int </a:t>
            </a:r>
            <a:r>
              <a:rPr lang="en-US" altLang="zh-CN" sz="2000" dirty="0" err="1">
                <a:solidFill>
                  <a:schemeClr val="folHlink"/>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level[</a:t>
            </a:r>
            <a:r>
              <a:rPr lang="en-US" altLang="zh-CN" sz="2000" dirty="0" err="1">
                <a:solidFill>
                  <a:schemeClr val="folHlink"/>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 0;</a:t>
            </a:r>
          </a:p>
          <a:p>
            <a:pPr>
              <a:lnSpc>
                <a:spcPct val="80000"/>
              </a:lnSpc>
              <a:spcBef>
                <a:spcPct val="2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p>
        </p:txBody>
      </p:sp>
      <p:sp>
        <p:nvSpPr>
          <p:cNvPr id="95238" name="Rectangle 2">
            <a:extLst>
              <a:ext uri="{FF2B5EF4-FFF2-40B4-BE49-F238E27FC236}">
                <a16:creationId xmlns:a16="http://schemas.microsoft.com/office/drawing/2014/main" id="{3E5A0622-5096-441F-8C03-B701B3E91DBB}"/>
              </a:ext>
            </a:extLst>
          </p:cNvPr>
          <p:cNvSpPr>
            <a:spLocks noGrp="1" noChangeArrowheads="1"/>
          </p:cNvSpPr>
          <p:nvPr>
            <p:ph type="title"/>
          </p:nvPr>
        </p:nvSpPr>
        <p:spPr/>
        <p:txBody>
          <a:bodyPr/>
          <a:lstStyle/>
          <a:p>
            <a:r>
              <a:rPr lang="en-US" altLang="zh-CN">
                <a:ea typeface="宋体" panose="02010600030101010101" pitchFamily="2" charset="-122"/>
              </a:rPr>
              <a:t>Filter</a:t>
            </a:r>
          </a:p>
        </p:txBody>
      </p:sp>
      <p:sp>
        <p:nvSpPr>
          <p:cNvPr id="95239" name="Text Box 4">
            <a:extLst>
              <a:ext uri="{FF2B5EF4-FFF2-40B4-BE49-F238E27FC236}">
                <a16:creationId xmlns:a16="http://schemas.microsoft.com/office/drawing/2014/main" id="{0BBB6190-7ADE-45F9-B6D4-23CF48B1800B}"/>
              </a:ext>
            </a:extLst>
          </p:cNvPr>
          <p:cNvSpPr txBox="1">
            <a:spLocks noChangeArrowheads="1"/>
          </p:cNvSpPr>
          <p:nvPr/>
        </p:nvSpPr>
        <p:spPr bwMode="auto">
          <a:xfrm>
            <a:off x="1011238" y="1719263"/>
            <a:ext cx="7789862" cy="9461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Wait as long as someone else is at same or higher level, and I’m designated victim</a:t>
            </a:r>
          </a:p>
        </p:txBody>
      </p:sp>
      <p:sp>
        <p:nvSpPr>
          <p:cNvPr id="95240" name="AutoShape 5">
            <a:extLst>
              <a:ext uri="{FF2B5EF4-FFF2-40B4-BE49-F238E27FC236}">
                <a16:creationId xmlns:a16="http://schemas.microsoft.com/office/drawing/2014/main" id="{956663BE-1B10-4A74-87AA-8DF5C78531B2}"/>
              </a:ext>
            </a:extLst>
          </p:cNvPr>
          <p:cNvSpPr>
            <a:spLocks noChangeArrowheads="1"/>
          </p:cNvSpPr>
          <p:nvPr/>
        </p:nvSpPr>
        <p:spPr bwMode="auto">
          <a:xfrm>
            <a:off x="1968500" y="3898900"/>
            <a:ext cx="5524500" cy="674688"/>
          </a:xfrm>
          <a:prstGeom prst="wedgeRoundRectCallout">
            <a:avLst>
              <a:gd name="adj1" fmla="val -13046"/>
              <a:gd name="adj2" fmla="val -239648"/>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sz="2800" b="0">
              <a:solidFill>
                <a:srgbClr val="FF0000"/>
              </a:solidFill>
              <a:latin typeface="Arial" panose="020B0604020202020204" pitchFamily="34" charset="0"/>
            </a:endParaRPr>
          </a:p>
        </p:txBody>
      </p:sp>
    </p:spTree>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3">
            <a:extLst>
              <a:ext uri="{FF2B5EF4-FFF2-40B4-BE49-F238E27FC236}">
                <a16:creationId xmlns:a16="http://schemas.microsoft.com/office/drawing/2014/main" id="{658CACB2-2E40-4AD5-877F-9422AF42DCD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96259" name="Slide Number Placeholder 4">
            <a:extLst>
              <a:ext uri="{FF2B5EF4-FFF2-40B4-BE49-F238E27FC236}">
                <a16:creationId xmlns:a16="http://schemas.microsoft.com/office/drawing/2014/main" id="{5E74C93D-88AF-4923-B1B7-49045BE2F0F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DD464144-2597-4693-9367-75A290D25F55}" type="slidenum">
              <a:rPr lang="ar-SA" altLang="zh-CN" sz="1400" b="0">
                <a:solidFill>
                  <a:schemeClr val="tx1"/>
                </a:solidFill>
                <a:latin typeface="Arial" panose="020B0604020202020204" pitchFamily="34" charset="0"/>
              </a:rPr>
              <a:pPr/>
              <a:t>85</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96260" name="Picture 6" descr="magic">
            <a:extLst>
              <a:ext uri="{FF2B5EF4-FFF2-40B4-BE49-F238E27FC236}">
                <a16:creationId xmlns:a16="http://schemas.microsoft.com/office/drawing/2014/main" id="{1070B4D6-D130-4051-AFFA-CEE9F00DB7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1" name="Rectangle 2">
            <a:extLst>
              <a:ext uri="{FF2B5EF4-FFF2-40B4-BE49-F238E27FC236}">
                <a16:creationId xmlns:a16="http://schemas.microsoft.com/office/drawing/2014/main" id="{C477551D-4147-45D0-A800-FE022EC8A031}"/>
              </a:ext>
            </a:extLst>
          </p:cNvPr>
          <p:cNvSpPr>
            <a:spLocks noChangeArrowheads="1"/>
          </p:cNvSpPr>
          <p:nvPr/>
        </p:nvSpPr>
        <p:spPr bwMode="auto">
          <a:xfrm>
            <a:off x="1066800" y="1676400"/>
            <a:ext cx="7772400" cy="41148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class Filter implements Lock {</a:t>
            </a:r>
          </a:p>
          <a:p>
            <a:pPr>
              <a:lnSpc>
                <a:spcPct val="80000"/>
              </a:lnSpc>
              <a:spcBef>
                <a:spcPct val="2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int level[n];  </a:t>
            </a:r>
            <a:endParaRPr lang="en-US" altLang="zh-CN" sz="1800" dirty="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int victim[n]; </a:t>
            </a:r>
            <a:endParaRPr lang="en-US" altLang="zh-CN" sz="1800" dirty="0">
              <a:solidFill>
                <a:schemeClr val="folHlink"/>
              </a:solidFill>
              <a:latin typeface="Courier New" panose="02070309020205020404" pitchFamily="49" charset="0"/>
              <a:ea typeface="宋体" panose="02010600030101010101" pitchFamily="2" charset="-122"/>
              <a:cs typeface="Courier New" panose="02070309020205020404" pitchFamily="49" charset="0"/>
            </a:endParaRPr>
          </a:p>
          <a:p>
            <a:pPr>
              <a:lnSpc>
                <a:spcPct val="80000"/>
              </a:lnSpc>
              <a:spcBef>
                <a:spcPct val="2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public void lock() {</a:t>
            </a:r>
          </a:p>
          <a:p>
            <a:pPr>
              <a:lnSpc>
                <a:spcPct val="80000"/>
              </a:lnSpc>
              <a:spcBef>
                <a:spcPct val="2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for (int L = 1; L &lt; n; L++) {</a:t>
            </a:r>
          </a:p>
          <a:p>
            <a:pPr>
              <a:lnSpc>
                <a:spcPct val="80000"/>
              </a:lnSpc>
              <a:spcBef>
                <a:spcPct val="2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level[</a:t>
            </a:r>
            <a:r>
              <a:rPr lang="en-US" altLang="zh-CN" sz="2000" dirty="0" err="1">
                <a:solidFill>
                  <a:schemeClr val="folHlink"/>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 L;</a:t>
            </a:r>
          </a:p>
          <a:p>
            <a:pPr>
              <a:lnSpc>
                <a:spcPct val="80000"/>
              </a:lnSpc>
              <a:spcBef>
                <a:spcPct val="2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victim[L] = </a:t>
            </a:r>
            <a:r>
              <a:rPr lang="en-US" altLang="zh-CN" sz="2000" dirty="0" err="1">
                <a:solidFill>
                  <a:schemeClr val="folHlink"/>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20000"/>
              </a:spcBef>
            </a:pP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      while</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dirty="0">
                <a:solidFill>
                  <a:schemeClr val="accent2"/>
                </a:solidFill>
                <a:latin typeface="Symbol" panose="05050102010706020507" pitchFamily="18" charset="2"/>
                <a:ea typeface="宋体" panose="02010600030101010101" pitchFamily="2" charset="-122"/>
              </a:rPr>
              <a:t>$</a:t>
            </a:r>
            <a:r>
              <a:rPr lang="en-US" altLang="zh-CN" sz="2800" dirty="0">
                <a:solidFill>
                  <a:schemeClr val="accent2"/>
                </a:solidFill>
                <a:latin typeface="Symbol" panose="05050102010706020507" pitchFamily="18" charset="2"/>
                <a:ea typeface="宋体" panose="02010600030101010101" pitchFamily="2" charset="-122"/>
              </a:rPr>
              <a:t> </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k != </a:t>
            </a:r>
            <a:r>
              <a:rPr lang="en-US" altLang="zh-CN" sz="20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level[k] &gt;= L) </a:t>
            </a:r>
            <a:r>
              <a:rPr lang="en-US" altLang="zh-CN" sz="2000" dirty="0">
                <a:solidFill>
                  <a:schemeClr val="tx1"/>
                </a:solidFill>
                <a:latin typeface="Courier New" panose="02070309020205020404" pitchFamily="49" charset="0"/>
                <a:ea typeface="宋体" panose="02010600030101010101" pitchFamily="2" charset="-122"/>
                <a:cs typeface="Courier New" panose="02070309020205020404" pitchFamily="49" charset="0"/>
              </a:rPr>
              <a:t>&amp;&amp;</a:t>
            </a: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victim[L] == </a:t>
            </a:r>
            <a:r>
              <a:rPr lang="en-US" altLang="zh-CN" sz="20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 </a:t>
            </a: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public void release(int </a:t>
            </a:r>
            <a:r>
              <a:rPr lang="en-US" altLang="zh-CN" sz="2000" dirty="0" err="1">
                <a:solidFill>
                  <a:schemeClr val="folHlink"/>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level[</a:t>
            </a:r>
            <a:r>
              <a:rPr lang="en-US" altLang="zh-CN" sz="2000" dirty="0" err="1">
                <a:solidFill>
                  <a:schemeClr val="folHlink"/>
                </a:solidFill>
                <a:latin typeface="Courier New" panose="02070309020205020404" pitchFamily="49" charset="0"/>
                <a:ea typeface="宋体" panose="02010600030101010101" pitchFamily="2" charset="-122"/>
                <a:cs typeface="Courier New" panose="02070309020205020404" pitchFamily="49" charset="0"/>
              </a:rPr>
              <a:t>i</a:t>
            </a: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 0;</a:t>
            </a:r>
          </a:p>
          <a:p>
            <a:pPr>
              <a:lnSpc>
                <a:spcPct val="80000"/>
              </a:lnSpc>
              <a:spcBef>
                <a:spcPct val="20000"/>
              </a:spcBef>
            </a:pPr>
            <a:r>
              <a:rPr lang="en-US" altLang="zh-CN" sz="20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20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p>
        </p:txBody>
      </p:sp>
      <p:sp>
        <p:nvSpPr>
          <p:cNvPr id="96262" name="Rectangle 3">
            <a:extLst>
              <a:ext uri="{FF2B5EF4-FFF2-40B4-BE49-F238E27FC236}">
                <a16:creationId xmlns:a16="http://schemas.microsoft.com/office/drawing/2014/main" id="{78E9778D-BFC9-4156-A71C-2F02F13886FA}"/>
              </a:ext>
            </a:extLst>
          </p:cNvPr>
          <p:cNvSpPr>
            <a:spLocks noGrp="1" noChangeArrowheads="1"/>
          </p:cNvSpPr>
          <p:nvPr>
            <p:ph type="title"/>
          </p:nvPr>
        </p:nvSpPr>
        <p:spPr/>
        <p:txBody>
          <a:bodyPr/>
          <a:lstStyle/>
          <a:p>
            <a:r>
              <a:rPr lang="en-US" altLang="zh-CN">
                <a:ea typeface="宋体" panose="02010600030101010101" pitchFamily="2" charset="-122"/>
              </a:rPr>
              <a:t>Filter</a:t>
            </a:r>
          </a:p>
        </p:txBody>
      </p:sp>
      <p:sp>
        <p:nvSpPr>
          <p:cNvPr id="96263" name="Text Box 4">
            <a:extLst>
              <a:ext uri="{FF2B5EF4-FFF2-40B4-BE49-F238E27FC236}">
                <a16:creationId xmlns:a16="http://schemas.microsoft.com/office/drawing/2014/main" id="{3465A944-3507-4B7A-8968-8529A3A06532}"/>
              </a:ext>
            </a:extLst>
          </p:cNvPr>
          <p:cNvSpPr txBox="1">
            <a:spLocks noChangeArrowheads="1"/>
          </p:cNvSpPr>
          <p:nvPr/>
        </p:nvSpPr>
        <p:spPr bwMode="auto">
          <a:xfrm>
            <a:off x="1081088" y="4824413"/>
            <a:ext cx="7253287" cy="9461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2800">
                <a:solidFill>
                  <a:srgbClr val="FF0000"/>
                </a:solidFill>
                <a:latin typeface="Arial" panose="020B0604020202020204" pitchFamily="34" charset="0"/>
                <a:ea typeface="宋体" panose="02010600030101010101" pitchFamily="2" charset="-122"/>
              </a:rPr>
              <a:t>Thread </a:t>
            </a:r>
            <a:r>
              <a:rPr lang="en-US" altLang="zh-CN" sz="2800" i="1">
                <a:solidFill>
                  <a:schemeClr val="tx1"/>
                </a:solidFill>
                <a:latin typeface="Arial" panose="020B0604020202020204" pitchFamily="34" charset="0"/>
                <a:ea typeface="宋体" panose="02010600030101010101" pitchFamily="2" charset="-122"/>
              </a:rPr>
              <a:t>enters</a:t>
            </a:r>
            <a:r>
              <a:rPr lang="en-US" altLang="zh-CN" sz="2800">
                <a:solidFill>
                  <a:srgbClr val="FF0000"/>
                </a:solidFill>
                <a:latin typeface="Arial" panose="020B0604020202020204" pitchFamily="34" charset="0"/>
                <a:ea typeface="宋体" panose="02010600030101010101" pitchFamily="2" charset="-122"/>
              </a:rPr>
              <a:t> level </a:t>
            </a:r>
            <a:r>
              <a:rPr lang="en-US" altLang="zh-CN" sz="2800">
                <a:solidFill>
                  <a:schemeClr val="tx1"/>
                </a:solidFill>
                <a:latin typeface="Arial" panose="020B0604020202020204" pitchFamily="34" charset="0"/>
                <a:ea typeface="宋体" panose="02010600030101010101" pitchFamily="2" charset="-122"/>
              </a:rPr>
              <a:t>L</a:t>
            </a:r>
            <a:r>
              <a:rPr lang="en-US" altLang="zh-CN" sz="2800">
                <a:solidFill>
                  <a:srgbClr val="FF0000"/>
                </a:solidFill>
                <a:latin typeface="Arial" panose="020B0604020202020204" pitchFamily="34" charset="0"/>
                <a:ea typeface="宋体" panose="02010600030101010101" pitchFamily="2" charset="-122"/>
              </a:rPr>
              <a:t> when it completes the loop</a:t>
            </a:r>
          </a:p>
        </p:txBody>
      </p:sp>
      <p:sp>
        <p:nvSpPr>
          <p:cNvPr id="96264" name="AutoShape 5">
            <a:extLst>
              <a:ext uri="{FF2B5EF4-FFF2-40B4-BE49-F238E27FC236}">
                <a16:creationId xmlns:a16="http://schemas.microsoft.com/office/drawing/2014/main" id="{D9580853-25F4-4A2F-97C7-D68D232F1C97}"/>
              </a:ext>
            </a:extLst>
          </p:cNvPr>
          <p:cNvSpPr>
            <a:spLocks noChangeArrowheads="1"/>
          </p:cNvSpPr>
          <p:nvPr/>
        </p:nvSpPr>
        <p:spPr bwMode="auto">
          <a:xfrm>
            <a:off x="1968500" y="3802063"/>
            <a:ext cx="5524500" cy="771525"/>
          </a:xfrm>
          <a:prstGeom prst="wedgeRoundRectCallout">
            <a:avLst>
              <a:gd name="adj1" fmla="val -32764"/>
              <a:gd name="adj2" fmla="val 9517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sz="2800" b="0">
              <a:solidFill>
                <a:srgbClr val="FF0000"/>
              </a:solidFill>
              <a:latin typeface="Arial" panose="020B0604020202020204" pitchFamily="34" charset="0"/>
            </a:endParaRPr>
          </a:p>
        </p:txBody>
      </p:sp>
    </p:spTree>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3">
            <a:extLst>
              <a:ext uri="{FF2B5EF4-FFF2-40B4-BE49-F238E27FC236}">
                <a16:creationId xmlns:a16="http://schemas.microsoft.com/office/drawing/2014/main" id="{6A24ED50-924F-4259-9BDC-DB61DB98C0E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97283" name="Slide Number Placeholder 4">
            <a:extLst>
              <a:ext uri="{FF2B5EF4-FFF2-40B4-BE49-F238E27FC236}">
                <a16:creationId xmlns:a16="http://schemas.microsoft.com/office/drawing/2014/main" id="{32C61C09-CC8C-4F6C-832A-896BF723D86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E48BBF78-6C0B-46D5-9291-76238F65DBF6}" type="slidenum">
              <a:rPr lang="ar-SA" altLang="zh-CN" sz="1400" b="0">
                <a:solidFill>
                  <a:schemeClr val="tx1"/>
                </a:solidFill>
                <a:latin typeface="Arial" panose="020B0604020202020204" pitchFamily="34" charset="0"/>
              </a:rPr>
              <a:pPr/>
              <a:t>86</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97284" name="Picture 19" descr="magic">
            <a:extLst>
              <a:ext uri="{FF2B5EF4-FFF2-40B4-BE49-F238E27FC236}">
                <a16:creationId xmlns:a16="http://schemas.microsoft.com/office/drawing/2014/main" id="{ACEFAA3F-63AD-4B27-8FEB-8A599F8DA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5" name="Rectangle 2">
            <a:extLst>
              <a:ext uri="{FF2B5EF4-FFF2-40B4-BE49-F238E27FC236}">
                <a16:creationId xmlns:a16="http://schemas.microsoft.com/office/drawing/2014/main" id="{7F39BB58-1105-401C-9DBB-CAFD77605A6C}"/>
              </a:ext>
            </a:extLst>
          </p:cNvPr>
          <p:cNvSpPr>
            <a:spLocks noGrp="1" noChangeArrowheads="1"/>
          </p:cNvSpPr>
          <p:nvPr>
            <p:ph type="title"/>
          </p:nvPr>
        </p:nvSpPr>
        <p:spPr/>
        <p:txBody>
          <a:bodyPr/>
          <a:lstStyle/>
          <a:p>
            <a:r>
              <a:rPr lang="en-US" altLang="zh-CN">
                <a:ea typeface="宋体" panose="02010600030101010101" pitchFamily="2" charset="-122"/>
              </a:rPr>
              <a:t>Claim</a:t>
            </a:r>
          </a:p>
        </p:txBody>
      </p:sp>
      <p:sp>
        <p:nvSpPr>
          <p:cNvPr id="97286" name="Rectangle 3">
            <a:extLst>
              <a:ext uri="{FF2B5EF4-FFF2-40B4-BE49-F238E27FC236}">
                <a16:creationId xmlns:a16="http://schemas.microsoft.com/office/drawing/2014/main" id="{917DE6D8-108D-445F-8783-0E312291F8E7}"/>
              </a:ext>
            </a:extLst>
          </p:cNvPr>
          <p:cNvSpPr>
            <a:spLocks noGrp="1" noChangeArrowheads="1"/>
          </p:cNvSpPr>
          <p:nvPr>
            <p:ph type="body" idx="1"/>
          </p:nvPr>
        </p:nvSpPr>
        <p:spPr>
          <a:xfrm>
            <a:off x="660400" y="1676400"/>
            <a:ext cx="7772400" cy="4114800"/>
          </a:xfrm>
        </p:spPr>
        <p:txBody>
          <a:bodyPr/>
          <a:lstStyle/>
          <a:p>
            <a:r>
              <a:rPr lang="en-US" altLang="zh-CN">
                <a:ea typeface="宋体" panose="02010600030101010101" pitchFamily="2" charset="-122"/>
              </a:rPr>
              <a:t>Start at level </a:t>
            </a:r>
            <a:r>
              <a:rPr lang="en-US" altLang="zh-CN">
                <a:solidFill>
                  <a:schemeClr val="tx1"/>
                </a:solidFill>
                <a:ea typeface="宋体" panose="02010600030101010101" pitchFamily="2" charset="-122"/>
              </a:rPr>
              <a:t>L=0</a:t>
            </a:r>
          </a:p>
          <a:p>
            <a:r>
              <a:rPr lang="en-US" altLang="zh-CN">
                <a:ea typeface="宋体" panose="02010600030101010101" pitchFamily="2" charset="-122"/>
              </a:rPr>
              <a:t>At most </a:t>
            </a:r>
            <a:r>
              <a:rPr lang="en-US" altLang="zh-CN">
                <a:solidFill>
                  <a:schemeClr val="tx1"/>
                </a:solidFill>
                <a:ea typeface="宋体" panose="02010600030101010101" pitchFamily="2" charset="-122"/>
              </a:rPr>
              <a:t>n-L</a:t>
            </a:r>
            <a:r>
              <a:rPr lang="en-US" altLang="zh-CN">
                <a:ea typeface="宋体" panose="02010600030101010101" pitchFamily="2" charset="-122"/>
              </a:rPr>
              <a:t> threads enter level </a:t>
            </a:r>
            <a:r>
              <a:rPr lang="en-US" altLang="zh-CN">
                <a:solidFill>
                  <a:schemeClr val="tx1"/>
                </a:solidFill>
                <a:ea typeface="宋体" panose="02010600030101010101" pitchFamily="2" charset="-122"/>
              </a:rPr>
              <a:t>L</a:t>
            </a:r>
          </a:p>
          <a:p>
            <a:r>
              <a:rPr lang="en-US" altLang="zh-CN">
                <a:ea typeface="宋体" panose="02010600030101010101" pitchFamily="2" charset="-122"/>
              </a:rPr>
              <a:t>Mutual exclusion at level </a:t>
            </a:r>
            <a:r>
              <a:rPr lang="en-US" altLang="zh-CN">
                <a:solidFill>
                  <a:schemeClr val="tx1"/>
                </a:solidFill>
                <a:ea typeface="宋体" panose="02010600030101010101" pitchFamily="2" charset="-122"/>
              </a:rPr>
              <a:t>L=n-1</a:t>
            </a:r>
            <a:endParaRPr lang="en-US" altLang="zh-CN">
              <a:ea typeface="宋体" panose="02010600030101010101" pitchFamily="2" charset="-122"/>
            </a:endParaRPr>
          </a:p>
        </p:txBody>
      </p:sp>
      <p:sp>
        <p:nvSpPr>
          <p:cNvPr id="97287" name="AutoShape 7">
            <a:extLst>
              <a:ext uri="{FF2B5EF4-FFF2-40B4-BE49-F238E27FC236}">
                <a16:creationId xmlns:a16="http://schemas.microsoft.com/office/drawing/2014/main" id="{875B2A2E-DE3A-4557-9F09-21B4C2E2C4A0}"/>
              </a:ext>
            </a:extLst>
          </p:cNvPr>
          <p:cNvSpPr>
            <a:spLocks noChangeArrowheads="1"/>
          </p:cNvSpPr>
          <p:nvPr/>
        </p:nvSpPr>
        <p:spPr bwMode="auto">
          <a:xfrm>
            <a:off x="3467100" y="4038600"/>
            <a:ext cx="1447800" cy="16954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00"/>
          </a:solidFill>
          <a:ln w="38100">
            <a:solidFill>
              <a:schemeClr val="tx1"/>
            </a:solidFill>
            <a:miter lim="800000"/>
            <a:headEnd/>
            <a:tailEnd/>
          </a:ln>
        </p:spPr>
        <p:txBody>
          <a:bodyPr wrap="none" anchor="ctr"/>
          <a:lstStyle/>
          <a:p>
            <a:endParaRPr lang="zh-CN" altLang="en-US"/>
          </a:p>
        </p:txBody>
      </p:sp>
      <p:sp>
        <p:nvSpPr>
          <p:cNvPr id="97288" name="Line 8">
            <a:extLst>
              <a:ext uri="{FF2B5EF4-FFF2-40B4-BE49-F238E27FC236}">
                <a16:creationId xmlns:a16="http://schemas.microsoft.com/office/drawing/2014/main" id="{69C11D81-69B2-4337-9E36-9D18A4BCD142}"/>
              </a:ext>
            </a:extLst>
          </p:cNvPr>
          <p:cNvSpPr>
            <a:spLocks noChangeShapeType="1"/>
          </p:cNvSpPr>
          <p:nvPr/>
        </p:nvSpPr>
        <p:spPr bwMode="auto">
          <a:xfrm>
            <a:off x="3568700" y="4321175"/>
            <a:ext cx="12795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89" name="Line 9">
            <a:extLst>
              <a:ext uri="{FF2B5EF4-FFF2-40B4-BE49-F238E27FC236}">
                <a16:creationId xmlns:a16="http://schemas.microsoft.com/office/drawing/2014/main" id="{E240988D-2B82-4A3C-87C3-CB1777A65C14}"/>
              </a:ext>
            </a:extLst>
          </p:cNvPr>
          <p:cNvSpPr>
            <a:spLocks noChangeShapeType="1"/>
          </p:cNvSpPr>
          <p:nvPr/>
        </p:nvSpPr>
        <p:spPr bwMode="auto">
          <a:xfrm>
            <a:off x="3602038" y="4603750"/>
            <a:ext cx="11779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90" name="Line 10">
            <a:extLst>
              <a:ext uri="{FF2B5EF4-FFF2-40B4-BE49-F238E27FC236}">
                <a16:creationId xmlns:a16="http://schemas.microsoft.com/office/drawing/2014/main" id="{D9CB777E-E727-4C73-8611-100E097138C5}"/>
              </a:ext>
            </a:extLst>
          </p:cNvPr>
          <p:cNvSpPr>
            <a:spLocks noChangeShapeType="1"/>
          </p:cNvSpPr>
          <p:nvPr/>
        </p:nvSpPr>
        <p:spPr bwMode="auto">
          <a:xfrm>
            <a:off x="3668713" y="4886325"/>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91" name="Line 11">
            <a:extLst>
              <a:ext uri="{FF2B5EF4-FFF2-40B4-BE49-F238E27FC236}">
                <a16:creationId xmlns:a16="http://schemas.microsoft.com/office/drawing/2014/main" id="{21DF0B6C-CEC2-496F-92CF-6E11DFF2DA62}"/>
              </a:ext>
            </a:extLst>
          </p:cNvPr>
          <p:cNvSpPr>
            <a:spLocks noChangeShapeType="1"/>
          </p:cNvSpPr>
          <p:nvPr/>
        </p:nvSpPr>
        <p:spPr bwMode="auto">
          <a:xfrm>
            <a:off x="3803650" y="5451475"/>
            <a:ext cx="7747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92" name="Line 12">
            <a:extLst>
              <a:ext uri="{FF2B5EF4-FFF2-40B4-BE49-F238E27FC236}">
                <a16:creationId xmlns:a16="http://schemas.microsoft.com/office/drawing/2014/main" id="{8D33E242-4F44-49C0-A587-2419C117D781}"/>
              </a:ext>
            </a:extLst>
          </p:cNvPr>
          <p:cNvSpPr>
            <a:spLocks noChangeShapeType="1"/>
          </p:cNvSpPr>
          <p:nvPr/>
        </p:nvSpPr>
        <p:spPr bwMode="auto">
          <a:xfrm>
            <a:off x="3736975" y="5168900"/>
            <a:ext cx="9080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93" name="Text Box 13">
            <a:extLst>
              <a:ext uri="{FF2B5EF4-FFF2-40B4-BE49-F238E27FC236}">
                <a16:creationId xmlns:a16="http://schemas.microsoft.com/office/drawing/2014/main" id="{BEA97071-F0CF-46DB-8B46-6C054776E711}"/>
              </a:ext>
            </a:extLst>
          </p:cNvPr>
          <p:cNvSpPr txBox="1">
            <a:spLocks noChangeArrowheads="1"/>
          </p:cNvSpPr>
          <p:nvPr/>
        </p:nvSpPr>
        <p:spPr bwMode="auto">
          <a:xfrm>
            <a:off x="3924300" y="3592513"/>
            <a:ext cx="7159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tx1"/>
                </a:solidFill>
                <a:latin typeface="Arial" panose="020B0604020202020204" pitchFamily="34" charset="0"/>
                <a:ea typeface="宋体" panose="02010600030101010101" pitchFamily="2" charset="-122"/>
              </a:rPr>
              <a:t>ncs</a:t>
            </a:r>
          </a:p>
        </p:txBody>
      </p:sp>
      <p:sp>
        <p:nvSpPr>
          <p:cNvPr id="97294" name="Text Box 14">
            <a:extLst>
              <a:ext uri="{FF2B5EF4-FFF2-40B4-BE49-F238E27FC236}">
                <a16:creationId xmlns:a16="http://schemas.microsoft.com/office/drawing/2014/main" id="{E7A791FD-6513-4541-BA6A-B35471B79D68}"/>
              </a:ext>
            </a:extLst>
          </p:cNvPr>
          <p:cNvSpPr txBox="1">
            <a:spLocks noChangeArrowheads="1"/>
          </p:cNvSpPr>
          <p:nvPr/>
        </p:nvSpPr>
        <p:spPr bwMode="auto">
          <a:xfrm>
            <a:off x="4000500" y="5357813"/>
            <a:ext cx="527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tx1"/>
                </a:solidFill>
                <a:latin typeface="Arial" panose="020B0604020202020204" pitchFamily="34" charset="0"/>
                <a:ea typeface="宋体" panose="02010600030101010101" pitchFamily="2" charset="-122"/>
              </a:rPr>
              <a:t>cs</a:t>
            </a:r>
          </a:p>
        </p:txBody>
      </p:sp>
      <p:sp>
        <p:nvSpPr>
          <p:cNvPr id="97295" name="Text Box 15">
            <a:extLst>
              <a:ext uri="{FF2B5EF4-FFF2-40B4-BE49-F238E27FC236}">
                <a16:creationId xmlns:a16="http://schemas.microsoft.com/office/drawing/2014/main" id="{AF43FA9D-2250-46A2-A27C-2A3226D1A041}"/>
              </a:ext>
            </a:extLst>
          </p:cNvPr>
          <p:cNvSpPr txBox="1">
            <a:spLocks noChangeArrowheads="1"/>
          </p:cNvSpPr>
          <p:nvPr/>
        </p:nvSpPr>
        <p:spPr bwMode="auto">
          <a:xfrm>
            <a:off x="4610100" y="5357813"/>
            <a:ext cx="1012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dirty="0">
                <a:solidFill>
                  <a:schemeClr val="accent2"/>
                </a:solidFill>
                <a:latin typeface="Arial" panose="020B0604020202020204" pitchFamily="34" charset="0"/>
                <a:ea typeface="宋体" panose="02010600030101010101" pitchFamily="2" charset="-122"/>
              </a:rPr>
              <a:t>L=n-1</a:t>
            </a:r>
          </a:p>
        </p:txBody>
      </p:sp>
      <p:sp>
        <p:nvSpPr>
          <p:cNvPr id="97296" name="Text Box 16">
            <a:extLst>
              <a:ext uri="{FF2B5EF4-FFF2-40B4-BE49-F238E27FC236}">
                <a16:creationId xmlns:a16="http://schemas.microsoft.com/office/drawing/2014/main" id="{BCE4D62A-5525-416E-8A62-13AAB77F4C95}"/>
              </a:ext>
            </a:extLst>
          </p:cNvPr>
          <p:cNvSpPr txBox="1">
            <a:spLocks noChangeArrowheads="1"/>
          </p:cNvSpPr>
          <p:nvPr/>
        </p:nvSpPr>
        <p:spPr bwMode="auto">
          <a:xfrm>
            <a:off x="4902200" y="3986213"/>
            <a:ext cx="72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accent2"/>
                </a:solidFill>
                <a:latin typeface="Arial" panose="020B0604020202020204" pitchFamily="34" charset="0"/>
                <a:ea typeface="宋体" panose="02010600030101010101" pitchFamily="2" charset="-122"/>
              </a:rPr>
              <a:t>L=1</a:t>
            </a:r>
          </a:p>
        </p:txBody>
      </p:sp>
      <p:sp>
        <p:nvSpPr>
          <p:cNvPr id="97297" name="Text Box 17">
            <a:extLst>
              <a:ext uri="{FF2B5EF4-FFF2-40B4-BE49-F238E27FC236}">
                <a16:creationId xmlns:a16="http://schemas.microsoft.com/office/drawing/2014/main" id="{A0E51CDE-0D0E-4CC0-B953-892515D8C7E6}"/>
              </a:ext>
            </a:extLst>
          </p:cNvPr>
          <p:cNvSpPr txBox="1">
            <a:spLocks noChangeArrowheads="1"/>
          </p:cNvSpPr>
          <p:nvPr/>
        </p:nvSpPr>
        <p:spPr bwMode="auto">
          <a:xfrm>
            <a:off x="4686300" y="5053013"/>
            <a:ext cx="1012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dirty="0">
                <a:solidFill>
                  <a:schemeClr val="accent2"/>
                </a:solidFill>
                <a:latin typeface="Arial" panose="020B0604020202020204" pitchFamily="34" charset="0"/>
                <a:ea typeface="宋体" panose="02010600030101010101" pitchFamily="2" charset="-122"/>
              </a:rPr>
              <a:t>L=n-2</a:t>
            </a:r>
          </a:p>
        </p:txBody>
      </p:sp>
      <p:sp>
        <p:nvSpPr>
          <p:cNvPr id="97298" name="Text Box 18">
            <a:extLst>
              <a:ext uri="{FF2B5EF4-FFF2-40B4-BE49-F238E27FC236}">
                <a16:creationId xmlns:a16="http://schemas.microsoft.com/office/drawing/2014/main" id="{C016400A-5D77-4440-9D99-0C928F0B03BC}"/>
              </a:ext>
            </a:extLst>
          </p:cNvPr>
          <p:cNvSpPr txBox="1">
            <a:spLocks noChangeArrowheads="1"/>
          </p:cNvSpPr>
          <p:nvPr/>
        </p:nvSpPr>
        <p:spPr bwMode="auto">
          <a:xfrm>
            <a:off x="4978400" y="3643313"/>
            <a:ext cx="723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accent2"/>
                </a:solidFill>
                <a:latin typeface="Arial" panose="020B0604020202020204" pitchFamily="34" charset="0"/>
                <a:ea typeface="宋体" panose="02010600030101010101" pitchFamily="2" charset="-122"/>
              </a:rPr>
              <a:t>L=0</a:t>
            </a:r>
          </a:p>
        </p:txBody>
      </p:sp>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4">
            <a:extLst>
              <a:ext uri="{FF2B5EF4-FFF2-40B4-BE49-F238E27FC236}">
                <a16:creationId xmlns:a16="http://schemas.microsoft.com/office/drawing/2014/main" id="{F916FA0A-F389-4C5E-88AF-8DCE8D3F46C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98307" name="Slide Number Placeholder 5">
            <a:extLst>
              <a:ext uri="{FF2B5EF4-FFF2-40B4-BE49-F238E27FC236}">
                <a16:creationId xmlns:a16="http://schemas.microsoft.com/office/drawing/2014/main" id="{EC9411E6-3689-4BB7-AC7B-65BC05CE044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D8F8D96F-B828-4F06-81F2-168262049485}" type="slidenum">
              <a:rPr lang="ar-SA" altLang="zh-CN" sz="1400" b="0">
                <a:solidFill>
                  <a:schemeClr val="tx1"/>
                </a:solidFill>
                <a:latin typeface="Arial" panose="020B0604020202020204" pitchFamily="34" charset="0"/>
              </a:rPr>
              <a:pPr/>
              <a:t>87</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98308" name="Picture 9" descr="magic">
            <a:extLst>
              <a:ext uri="{FF2B5EF4-FFF2-40B4-BE49-F238E27FC236}">
                <a16:creationId xmlns:a16="http://schemas.microsoft.com/office/drawing/2014/main" id="{EC93A92B-59D7-43B9-9563-FDBCA310D4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9" name="Rectangle 2">
            <a:extLst>
              <a:ext uri="{FF2B5EF4-FFF2-40B4-BE49-F238E27FC236}">
                <a16:creationId xmlns:a16="http://schemas.microsoft.com/office/drawing/2014/main" id="{F05C5D56-9027-4364-A452-24EA26DA9421}"/>
              </a:ext>
            </a:extLst>
          </p:cNvPr>
          <p:cNvSpPr>
            <a:spLocks noGrp="1" noChangeArrowheads="1"/>
          </p:cNvSpPr>
          <p:nvPr>
            <p:ph type="title"/>
          </p:nvPr>
        </p:nvSpPr>
        <p:spPr/>
        <p:txBody>
          <a:bodyPr/>
          <a:lstStyle/>
          <a:p>
            <a:r>
              <a:rPr lang="en-US" altLang="zh-CN">
                <a:ea typeface="宋体" panose="02010600030101010101" pitchFamily="2" charset="-122"/>
              </a:rPr>
              <a:t>Induction Hypothesis</a:t>
            </a:r>
          </a:p>
        </p:txBody>
      </p:sp>
      <p:sp>
        <p:nvSpPr>
          <p:cNvPr id="98310" name="Rectangle 3">
            <a:extLst>
              <a:ext uri="{FF2B5EF4-FFF2-40B4-BE49-F238E27FC236}">
                <a16:creationId xmlns:a16="http://schemas.microsoft.com/office/drawing/2014/main" id="{22308163-93EA-4051-B226-DFB2F241F989}"/>
              </a:ext>
            </a:extLst>
          </p:cNvPr>
          <p:cNvSpPr>
            <a:spLocks noGrp="1" noChangeArrowheads="1"/>
          </p:cNvSpPr>
          <p:nvPr>
            <p:ph type="body" sz="half" idx="1"/>
          </p:nvPr>
        </p:nvSpPr>
        <p:spPr>
          <a:xfrm>
            <a:off x="700088" y="2982913"/>
            <a:ext cx="3810000" cy="3490912"/>
          </a:xfrm>
        </p:spPr>
        <p:txBody>
          <a:bodyPr/>
          <a:lstStyle/>
          <a:p>
            <a:r>
              <a:rPr lang="en-US" altLang="zh-CN">
                <a:ea typeface="宋体" panose="02010600030101010101" pitchFamily="2" charset="-122"/>
              </a:rPr>
              <a:t>Assume all at level</a:t>
            </a:r>
            <a:r>
              <a:rPr lang="en-US" altLang="zh-CN">
                <a:solidFill>
                  <a:schemeClr val="tx1"/>
                </a:solidFill>
                <a:ea typeface="宋体" panose="02010600030101010101" pitchFamily="2" charset="-122"/>
              </a:rPr>
              <a:t> L-1</a:t>
            </a:r>
            <a:r>
              <a:rPr lang="en-US" altLang="zh-CN">
                <a:ea typeface="宋体" panose="02010600030101010101" pitchFamily="2" charset="-122"/>
              </a:rPr>
              <a:t> enter level </a:t>
            </a:r>
            <a:r>
              <a:rPr lang="en-US" altLang="zh-CN">
                <a:solidFill>
                  <a:schemeClr val="tx1"/>
                </a:solidFill>
                <a:ea typeface="宋体" panose="02010600030101010101" pitchFamily="2" charset="-122"/>
              </a:rPr>
              <a:t>L</a:t>
            </a:r>
          </a:p>
          <a:p>
            <a:r>
              <a:rPr lang="en-US" altLang="zh-CN">
                <a:solidFill>
                  <a:schemeClr val="tx1"/>
                </a:solidFill>
                <a:ea typeface="宋体" panose="02010600030101010101" pitchFamily="2" charset="-122"/>
              </a:rPr>
              <a:t>A</a:t>
            </a:r>
            <a:r>
              <a:rPr lang="en-US" altLang="zh-CN">
                <a:ea typeface="宋体" panose="02010600030101010101" pitchFamily="2" charset="-122"/>
              </a:rPr>
              <a:t> last to write </a:t>
            </a:r>
            <a:r>
              <a:rPr lang="en-US" altLang="zh-CN">
                <a:solidFill>
                  <a:schemeClr val="tx1"/>
                </a:solidFill>
                <a:ea typeface="宋体" panose="02010600030101010101" pitchFamily="2" charset="-122"/>
              </a:rPr>
              <a:t>victim[L] </a:t>
            </a:r>
          </a:p>
          <a:p>
            <a:r>
              <a:rPr lang="en-US" altLang="zh-CN">
                <a:solidFill>
                  <a:schemeClr val="tx1"/>
                </a:solidFill>
                <a:ea typeface="宋体" panose="02010600030101010101" pitchFamily="2" charset="-122"/>
              </a:rPr>
              <a:t>B</a:t>
            </a:r>
            <a:r>
              <a:rPr lang="en-US" altLang="zh-CN">
                <a:ea typeface="宋体" panose="02010600030101010101" pitchFamily="2" charset="-122"/>
              </a:rPr>
              <a:t> is any other thread at level </a:t>
            </a:r>
            <a:r>
              <a:rPr lang="en-US" altLang="zh-CN">
                <a:solidFill>
                  <a:schemeClr val="tx1"/>
                </a:solidFill>
                <a:ea typeface="宋体" panose="02010600030101010101" pitchFamily="2" charset="-122"/>
              </a:rPr>
              <a:t>L</a:t>
            </a:r>
          </a:p>
        </p:txBody>
      </p:sp>
      <p:sp>
        <p:nvSpPr>
          <p:cNvPr id="98311" name="Rectangle 8">
            <a:extLst>
              <a:ext uri="{FF2B5EF4-FFF2-40B4-BE49-F238E27FC236}">
                <a16:creationId xmlns:a16="http://schemas.microsoft.com/office/drawing/2014/main" id="{AEB50D5B-DA57-41AA-A03E-342EBB3281C6}"/>
              </a:ext>
            </a:extLst>
          </p:cNvPr>
          <p:cNvSpPr>
            <a:spLocks noChangeArrowheads="1"/>
          </p:cNvSpPr>
          <p:nvPr/>
        </p:nvSpPr>
        <p:spPr bwMode="auto">
          <a:xfrm>
            <a:off x="715963" y="1919288"/>
            <a:ext cx="582930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spcBef>
                <a:spcPct val="20000"/>
              </a:spcBef>
              <a:buFontTx/>
              <a:buChar char="•"/>
            </a:pPr>
            <a:r>
              <a:rPr lang="en-US" altLang="zh-CN" sz="2800" b="0">
                <a:latin typeface="Arial" panose="020B0604020202020204" pitchFamily="34" charset="0"/>
                <a:ea typeface="宋体" panose="02010600030101010101" pitchFamily="2" charset="-122"/>
              </a:rPr>
              <a:t>  No more than </a:t>
            </a:r>
            <a:r>
              <a:rPr lang="en-US" altLang="zh-CN" sz="2800" b="0">
                <a:solidFill>
                  <a:schemeClr val="tx1"/>
                </a:solidFill>
                <a:latin typeface="Arial" panose="020B0604020202020204" pitchFamily="34" charset="0"/>
                <a:ea typeface="宋体" panose="02010600030101010101" pitchFamily="2" charset="-122"/>
              </a:rPr>
              <a:t>n-(L-1) </a:t>
            </a:r>
            <a:r>
              <a:rPr lang="en-US" altLang="zh-CN" sz="2800" b="0">
                <a:latin typeface="Arial" panose="020B0604020202020204" pitchFamily="34" charset="0"/>
                <a:ea typeface="宋体" panose="02010600030101010101" pitchFamily="2" charset="-122"/>
              </a:rPr>
              <a:t>at level </a:t>
            </a:r>
            <a:r>
              <a:rPr lang="en-US" altLang="zh-CN" sz="2800" b="0">
                <a:solidFill>
                  <a:schemeClr val="tx1"/>
                </a:solidFill>
                <a:latin typeface="Arial" panose="020B0604020202020204" pitchFamily="34" charset="0"/>
                <a:ea typeface="宋体" panose="02010600030101010101" pitchFamily="2" charset="-122"/>
              </a:rPr>
              <a:t>L-1 </a:t>
            </a:r>
            <a:endParaRPr lang="en-US" altLang="zh-CN" sz="2800" b="0">
              <a:latin typeface="Arial" panose="020B0604020202020204" pitchFamily="34" charset="0"/>
              <a:ea typeface="宋体" panose="02010600030101010101" pitchFamily="2" charset="-122"/>
            </a:endParaRPr>
          </a:p>
          <a:p>
            <a:pPr>
              <a:spcBef>
                <a:spcPct val="20000"/>
              </a:spcBef>
              <a:buFontTx/>
              <a:buChar char="•"/>
            </a:pPr>
            <a:r>
              <a:rPr lang="en-US" altLang="zh-CN" sz="2800" b="0">
                <a:latin typeface="Arial" panose="020B0604020202020204" pitchFamily="34" charset="0"/>
                <a:ea typeface="宋体" panose="02010600030101010101" pitchFamily="2" charset="-122"/>
              </a:rPr>
              <a:t>  Induction step: by contradiction </a:t>
            </a:r>
          </a:p>
        </p:txBody>
      </p:sp>
      <p:sp>
        <p:nvSpPr>
          <p:cNvPr id="98312" name="AutoShape 10">
            <a:extLst>
              <a:ext uri="{FF2B5EF4-FFF2-40B4-BE49-F238E27FC236}">
                <a16:creationId xmlns:a16="http://schemas.microsoft.com/office/drawing/2014/main" id="{5E56CB64-3633-4921-A2BF-6D71CB61F36D}"/>
              </a:ext>
            </a:extLst>
          </p:cNvPr>
          <p:cNvSpPr>
            <a:spLocks noChangeArrowheads="1"/>
          </p:cNvSpPr>
          <p:nvPr/>
        </p:nvSpPr>
        <p:spPr bwMode="auto">
          <a:xfrm>
            <a:off x="4467225" y="3849688"/>
            <a:ext cx="1447800" cy="16954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00"/>
          </a:solidFill>
          <a:ln w="38100">
            <a:solidFill>
              <a:schemeClr val="tx1"/>
            </a:solidFill>
            <a:miter lim="800000"/>
            <a:headEnd/>
            <a:tailEnd/>
          </a:ln>
        </p:spPr>
        <p:txBody>
          <a:bodyPr wrap="none" anchor="ctr"/>
          <a:lstStyle/>
          <a:p>
            <a:endParaRPr lang="zh-CN" altLang="en-US"/>
          </a:p>
        </p:txBody>
      </p:sp>
      <p:sp>
        <p:nvSpPr>
          <p:cNvPr id="98313" name="Line 11">
            <a:extLst>
              <a:ext uri="{FF2B5EF4-FFF2-40B4-BE49-F238E27FC236}">
                <a16:creationId xmlns:a16="http://schemas.microsoft.com/office/drawing/2014/main" id="{A6A0F13D-9483-47D0-A9FB-0A2DFDDCC442}"/>
              </a:ext>
            </a:extLst>
          </p:cNvPr>
          <p:cNvSpPr>
            <a:spLocks noChangeShapeType="1"/>
          </p:cNvSpPr>
          <p:nvPr/>
        </p:nvSpPr>
        <p:spPr bwMode="auto">
          <a:xfrm>
            <a:off x="4568825" y="4132263"/>
            <a:ext cx="12795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4" name="Line 12">
            <a:extLst>
              <a:ext uri="{FF2B5EF4-FFF2-40B4-BE49-F238E27FC236}">
                <a16:creationId xmlns:a16="http://schemas.microsoft.com/office/drawing/2014/main" id="{8EA33F30-EA5F-48A1-BAE9-88A97D8D9D93}"/>
              </a:ext>
            </a:extLst>
          </p:cNvPr>
          <p:cNvSpPr>
            <a:spLocks noChangeShapeType="1"/>
          </p:cNvSpPr>
          <p:nvPr/>
        </p:nvSpPr>
        <p:spPr bwMode="auto">
          <a:xfrm>
            <a:off x="4602163" y="4414838"/>
            <a:ext cx="11779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5" name="Line 13">
            <a:extLst>
              <a:ext uri="{FF2B5EF4-FFF2-40B4-BE49-F238E27FC236}">
                <a16:creationId xmlns:a16="http://schemas.microsoft.com/office/drawing/2014/main" id="{900BED7A-00A8-4D17-8A10-A7277E564BB0}"/>
              </a:ext>
            </a:extLst>
          </p:cNvPr>
          <p:cNvSpPr>
            <a:spLocks noChangeShapeType="1"/>
          </p:cNvSpPr>
          <p:nvPr/>
        </p:nvSpPr>
        <p:spPr bwMode="auto">
          <a:xfrm>
            <a:off x="4668838" y="4697413"/>
            <a:ext cx="1044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6" name="Line 14">
            <a:extLst>
              <a:ext uri="{FF2B5EF4-FFF2-40B4-BE49-F238E27FC236}">
                <a16:creationId xmlns:a16="http://schemas.microsoft.com/office/drawing/2014/main" id="{DD2FDBF8-ED79-4790-8301-4C48A70589F2}"/>
              </a:ext>
            </a:extLst>
          </p:cNvPr>
          <p:cNvSpPr>
            <a:spLocks noChangeShapeType="1"/>
          </p:cNvSpPr>
          <p:nvPr/>
        </p:nvSpPr>
        <p:spPr bwMode="auto">
          <a:xfrm>
            <a:off x="4803775" y="5262563"/>
            <a:ext cx="7747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7" name="Line 15">
            <a:extLst>
              <a:ext uri="{FF2B5EF4-FFF2-40B4-BE49-F238E27FC236}">
                <a16:creationId xmlns:a16="http://schemas.microsoft.com/office/drawing/2014/main" id="{C180FBAB-1A21-45D9-949D-97BC512CE3A0}"/>
              </a:ext>
            </a:extLst>
          </p:cNvPr>
          <p:cNvSpPr>
            <a:spLocks noChangeShapeType="1"/>
          </p:cNvSpPr>
          <p:nvPr/>
        </p:nvSpPr>
        <p:spPr bwMode="auto">
          <a:xfrm>
            <a:off x="4737100" y="4979988"/>
            <a:ext cx="9080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8" name="Text Box 16">
            <a:extLst>
              <a:ext uri="{FF2B5EF4-FFF2-40B4-BE49-F238E27FC236}">
                <a16:creationId xmlns:a16="http://schemas.microsoft.com/office/drawing/2014/main" id="{5A7B2869-6CC0-4484-B776-A3F0E5DBF221}"/>
              </a:ext>
            </a:extLst>
          </p:cNvPr>
          <p:cNvSpPr txBox="1">
            <a:spLocks noChangeArrowheads="1"/>
          </p:cNvSpPr>
          <p:nvPr/>
        </p:nvSpPr>
        <p:spPr bwMode="auto">
          <a:xfrm>
            <a:off x="4924425" y="3403600"/>
            <a:ext cx="715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tx1"/>
                </a:solidFill>
                <a:latin typeface="Arial" panose="020B0604020202020204" pitchFamily="34" charset="0"/>
                <a:ea typeface="宋体" panose="02010600030101010101" pitchFamily="2" charset="-122"/>
              </a:rPr>
              <a:t>ncs</a:t>
            </a:r>
          </a:p>
        </p:txBody>
      </p:sp>
      <p:sp>
        <p:nvSpPr>
          <p:cNvPr id="98319" name="Text Box 17">
            <a:extLst>
              <a:ext uri="{FF2B5EF4-FFF2-40B4-BE49-F238E27FC236}">
                <a16:creationId xmlns:a16="http://schemas.microsoft.com/office/drawing/2014/main" id="{770B24C6-B89B-4935-A503-616304D5FD10}"/>
              </a:ext>
            </a:extLst>
          </p:cNvPr>
          <p:cNvSpPr txBox="1">
            <a:spLocks noChangeArrowheads="1"/>
          </p:cNvSpPr>
          <p:nvPr/>
        </p:nvSpPr>
        <p:spPr bwMode="auto">
          <a:xfrm>
            <a:off x="5000625" y="5168900"/>
            <a:ext cx="527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tx1"/>
                </a:solidFill>
                <a:latin typeface="Arial" panose="020B0604020202020204" pitchFamily="34" charset="0"/>
                <a:ea typeface="宋体" panose="02010600030101010101" pitchFamily="2" charset="-122"/>
              </a:rPr>
              <a:t>cs</a:t>
            </a:r>
          </a:p>
        </p:txBody>
      </p:sp>
      <p:sp>
        <p:nvSpPr>
          <p:cNvPr id="98320" name="Text Box 20">
            <a:extLst>
              <a:ext uri="{FF2B5EF4-FFF2-40B4-BE49-F238E27FC236}">
                <a16:creationId xmlns:a16="http://schemas.microsoft.com/office/drawing/2014/main" id="{78D2CB50-54DF-4A50-940D-5984B25F3B93}"/>
              </a:ext>
            </a:extLst>
          </p:cNvPr>
          <p:cNvSpPr txBox="1">
            <a:spLocks noChangeArrowheads="1"/>
          </p:cNvSpPr>
          <p:nvPr/>
        </p:nvSpPr>
        <p:spPr bwMode="auto">
          <a:xfrm>
            <a:off x="5875338" y="4370388"/>
            <a:ext cx="23034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accent2"/>
                </a:solidFill>
                <a:latin typeface="Arial" panose="020B0604020202020204" pitchFamily="34" charset="0"/>
                <a:ea typeface="宋体" panose="02010600030101010101" pitchFamily="2" charset="-122"/>
              </a:rPr>
              <a:t>L-1 has </a:t>
            </a:r>
            <a:r>
              <a:rPr lang="en-US" altLang="zh-CN" sz="2400">
                <a:solidFill>
                  <a:schemeClr val="tx2"/>
                </a:solidFill>
                <a:latin typeface="Arial" panose="020B0604020202020204" pitchFamily="34" charset="0"/>
                <a:ea typeface="宋体" panose="02010600030101010101" pitchFamily="2" charset="-122"/>
              </a:rPr>
              <a:t>n-(L-1)</a:t>
            </a:r>
          </a:p>
        </p:txBody>
      </p:sp>
      <p:sp>
        <p:nvSpPr>
          <p:cNvPr id="98321" name="Text Box 22">
            <a:extLst>
              <a:ext uri="{FF2B5EF4-FFF2-40B4-BE49-F238E27FC236}">
                <a16:creationId xmlns:a16="http://schemas.microsoft.com/office/drawing/2014/main" id="{1082CDA9-A908-407F-B8C1-E42818C26B66}"/>
              </a:ext>
            </a:extLst>
          </p:cNvPr>
          <p:cNvSpPr txBox="1">
            <a:spLocks noChangeArrowheads="1"/>
          </p:cNvSpPr>
          <p:nvPr/>
        </p:nvSpPr>
        <p:spPr bwMode="auto">
          <a:xfrm>
            <a:off x="5883275" y="4667250"/>
            <a:ext cx="15446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accent2"/>
                </a:solidFill>
                <a:latin typeface="Arial" panose="020B0604020202020204" pitchFamily="34" charset="0"/>
                <a:ea typeface="宋体" panose="02010600030101010101" pitchFamily="2" charset="-122"/>
              </a:rPr>
              <a:t>L has </a:t>
            </a:r>
            <a:r>
              <a:rPr lang="en-US" altLang="zh-CN" sz="2400">
                <a:solidFill>
                  <a:schemeClr val="tx2"/>
                </a:solidFill>
                <a:latin typeface="Arial" panose="020B0604020202020204" pitchFamily="34" charset="0"/>
                <a:ea typeface="宋体" panose="02010600030101010101" pitchFamily="2" charset="-122"/>
              </a:rPr>
              <a:t>n-L</a:t>
            </a:r>
          </a:p>
        </p:txBody>
      </p:sp>
      <p:sp>
        <p:nvSpPr>
          <p:cNvPr id="98322" name="Text Box 23">
            <a:extLst>
              <a:ext uri="{FF2B5EF4-FFF2-40B4-BE49-F238E27FC236}">
                <a16:creationId xmlns:a16="http://schemas.microsoft.com/office/drawing/2014/main" id="{197F9357-1D1F-4F9A-8D24-12DE890F29A3}"/>
              </a:ext>
            </a:extLst>
          </p:cNvPr>
          <p:cNvSpPr txBox="1">
            <a:spLocks noChangeArrowheads="1"/>
          </p:cNvSpPr>
          <p:nvPr/>
        </p:nvSpPr>
        <p:spPr bwMode="auto">
          <a:xfrm>
            <a:off x="6365875" y="3403600"/>
            <a:ext cx="152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800">
                <a:solidFill>
                  <a:srgbClr val="FF0000"/>
                </a:solidFill>
                <a:latin typeface="Arial" panose="020B0604020202020204" pitchFamily="34" charset="0"/>
                <a:ea typeface="宋体" panose="02010600030101010101" pitchFamily="2" charset="-122"/>
              </a:rPr>
              <a:t>assume</a:t>
            </a:r>
          </a:p>
        </p:txBody>
      </p:sp>
      <p:sp>
        <p:nvSpPr>
          <p:cNvPr id="98323" name="Line 24">
            <a:extLst>
              <a:ext uri="{FF2B5EF4-FFF2-40B4-BE49-F238E27FC236}">
                <a16:creationId xmlns:a16="http://schemas.microsoft.com/office/drawing/2014/main" id="{D88FC310-958A-4AAA-8F81-CC8886FC7C16}"/>
              </a:ext>
            </a:extLst>
          </p:cNvPr>
          <p:cNvSpPr>
            <a:spLocks noChangeShapeType="1"/>
          </p:cNvSpPr>
          <p:nvPr/>
        </p:nvSpPr>
        <p:spPr bwMode="auto">
          <a:xfrm flipH="1">
            <a:off x="6386513" y="3875088"/>
            <a:ext cx="290512" cy="5365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8324" name="Text Box 25">
            <a:extLst>
              <a:ext uri="{FF2B5EF4-FFF2-40B4-BE49-F238E27FC236}">
                <a16:creationId xmlns:a16="http://schemas.microsoft.com/office/drawing/2014/main" id="{AC21E758-697D-4DEE-A61D-8306D7B71B29}"/>
              </a:ext>
            </a:extLst>
          </p:cNvPr>
          <p:cNvSpPr txBox="1">
            <a:spLocks noChangeArrowheads="1"/>
          </p:cNvSpPr>
          <p:nvPr/>
        </p:nvSpPr>
        <p:spPr bwMode="auto">
          <a:xfrm>
            <a:off x="6300788" y="5472113"/>
            <a:ext cx="11636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800">
                <a:solidFill>
                  <a:srgbClr val="FF0000"/>
                </a:solidFill>
                <a:latin typeface="Arial" panose="020B0604020202020204" pitchFamily="34" charset="0"/>
                <a:ea typeface="宋体" panose="02010600030101010101" pitchFamily="2" charset="-122"/>
              </a:rPr>
              <a:t>prove</a:t>
            </a:r>
          </a:p>
        </p:txBody>
      </p:sp>
      <p:sp>
        <p:nvSpPr>
          <p:cNvPr id="98325" name="Line 26">
            <a:extLst>
              <a:ext uri="{FF2B5EF4-FFF2-40B4-BE49-F238E27FC236}">
                <a16:creationId xmlns:a16="http://schemas.microsoft.com/office/drawing/2014/main" id="{E319160B-432C-42DD-B47E-B8CDE3EF17B7}"/>
              </a:ext>
            </a:extLst>
          </p:cNvPr>
          <p:cNvSpPr>
            <a:spLocks noChangeShapeType="1"/>
          </p:cNvSpPr>
          <p:nvPr/>
        </p:nvSpPr>
        <p:spPr bwMode="auto">
          <a:xfrm flipH="1" flipV="1">
            <a:off x="6175375" y="5099050"/>
            <a:ext cx="566738" cy="4667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4">
            <a:extLst>
              <a:ext uri="{FF2B5EF4-FFF2-40B4-BE49-F238E27FC236}">
                <a16:creationId xmlns:a16="http://schemas.microsoft.com/office/drawing/2014/main" id="{6F563B09-FB08-4717-B51C-C8AD0DA318C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99331" name="Slide Number Placeholder 5">
            <a:extLst>
              <a:ext uri="{FF2B5EF4-FFF2-40B4-BE49-F238E27FC236}">
                <a16:creationId xmlns:a16="http://schemas.microsoft.com/office/drawing/2014/main" id="{516FB00A-EE15-4AC7-9EBE-C62C03A54E9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2EED9EE5-91B9-47B9-A2A2-F33CE7DFEF5E}" type="slidenum">
              <a:rPr lang="ar-SA" altLang="zh-CN" sz="1400" b="0">
                <a:solidFill>
                  <a:schemeClr val="tx1"/>
                </a:solidFill>
                <a:latin typeface="Arial" panose="020B0604020202020204" pitchFamily="34" charset="0"/>
              </a:rPr>
              <a:pPr/>
              <a:t>88</a:t>
            </a:fld>
            <a:endParaRPr lang="en-US" altLang="zh-CN" sz="1400" b="0">
              <a:solidFill>
                <a:schemeClr val="tx1"/>
              </a:solidFill>
              <a:latin typeface="Arial" panose="020B0604020202020204" pitchFamily="34" charset="0"/>
              <a:ea typeface="宋体" panose="02010600030101010101" pitchFamily="2" charset="-122"/>
            </a:endParaRPr>
          </a:p>
        </p:txBody>
      </p:sp>
      <p:sp>
        <p:nvSpPr>
          <p:cNvPr id="99332" name="Rectangle 3">
            <a:extLst>
              <a:ext uri="{FF2B5EF4-FFF2-40B4-BE49-F238E27FC236}">
                <a16:creationId xmlns:a16="http://schemas.microsoft.com/office/drawing/2014/main" id="{DFD5AC3B-98EA-4DB6-B129-0DC1A31591AF}"/>
              </a:ext>
            </a:extLst>
          </p:cNvPr>
          <p:cNvSpPr>
            <a:spLocks noGrp="1" noChangeArrowheads="1"/>
          </p:cNvSpPr>
          <p:nvPr>
            <p:ph type="title"/>
          </p:nvPr>
        </p:nvSpPr>
        <p:spPr>
          <a:xfrm>
            <a:off x="627063" y="260350"/>
            <a:ext cx="7772400" cy="1143000"/>
          </a:xfrm>
        </p:spPr>
        <p:txBody>
          <a:bodyPr/>
          <a:lstStyle/>
          <a:p>
            <a:r>
              <a:rPr lang="en-US" altLang="zh-CN">
                <a:ea typeface="宋体" panose="02010600030101010101" pitchFamily="2" charset="-122"/>
              </a:rPr>
              <a:t>Proof Structure</a:t>
            </a:r>
          </a:p>
        </p:txBody>
      </p:sp>
      <p:sp>
        <p:nvSpPr>
          <p:cNvPr id="99333" name="Text Box 12">
            <a:extLst>
              <a:ext uri="{FF2B5EF4-FFF2-40B4-BE49-F238E27FC236}">
                <a16:creationId xmlns:a16="http://schemas.microsoft.com/office/drawing/2014/main" id="{D1E32C69-C301-425F-A45B-8371BA980AEE}"/>
              </a:ext>
            </a:extLst>
          </p:cNvPr>
          <p:cNvSpPr txBox="1">
            <a:spLocks noChangeArrowheads="1"/>
          </p:cNvSpPr>
          <p:nvPr/>
        </p:nvSpPr>
        <p:spPr bwMode="auto">
          <a:xfrm>
            <a:off x="2855913" y="1365250"/>
            <a:ext cx="7159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tx1"/>
                </a:solidFill>
                <a:latin typeface="Arial" panose="020B0604020202020204" pitchFamily="34" charset="0"/>
                <a:ea typeface="宋体" panose="02010600030101010101" pitchFamily="2" charset="-122"/>
              </a:rPr>
              <a:t>ncs</a:t>
            </a:r>
          </a:p>
        </p:txBody>
      </p:sp>
      <p:sp>
        <p:nvSpPr>
          <p:cNvPr id="99334" name="AutoShape 6">
            <a:extLst>
              <a:ext uri="{FF2B5EF4-FFF2-40B4-BE49-F238E27FC236}">
                <a16:creationId xmlns:a16="http://schemas.microsoft.com/office/drawing/2014/main" id="{F64C7CDD-F440-4DCC-A3D2-4C9BA1DF2227}"/>
              </a:ext>
            </a:extLst>
          </p:cNvPr>
          <p:cNvSpPr>
            <a:spLocks noChangeArrowheads="1"/>
          </p:cNvSpPr>
          <p:nvPr/>
        </p:nvSpPr>
        <p:spPr bwMode="auto">
          <a:xfrm>
            <a:off x="2073275" y="1841500"/>
            <a:ext cx="2187575" cy="24574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CC00"/>
          </a:solidFill>
          <a:ln w="38100">
            <a:solidFill>
              <a:schemeClr val="tx1"/>
            </a:solidFill>
            <a:miter lim="800000"/>
            <a:headEnd/>
            <a:tailEnd/>
          </a:ln>
        </p:spPr>
        <p:txBody>
          <a:bodyPr wrap="none" anchor="ctr"/>
          <a:lstStyle/>
          <a:p>
            <a:endParaRPr lang="zh-CN" altLang="en-US"/>
          </a:p>
        </p:txBody>
      </p:sp>
      <p:sp>
        <p:nvSpPr>
          <p:cNvPr id="99335" name="Line 7">
            <a:extLst>
              <a:ext uri="{FF2B5EF4-FFF2-40B4-BE49-F238E27FC236}">
                <a16:creationId xmlns:a16="http://schemas.microsoft.com/office/drawing/2014/main" id="{DDD34ECA-512C-4C14-9E33-8C92B8B20016}"/>
              </a:ext>
            </a:extLst>
          </p:cNvPr>
          <p:cNvSpPr>
            <a:spLocks noChangeShapeType="1"/>
          </p:cNvSpPr>
          <p:nvPr/>
        </p:nvSpPr>
        <p:spPr bwMode="auto">
          <a:xfrm flipV="1">
            <a:off x="2182813" y="2251075"/>
            <a:ext cx="19780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6" name="Line 8">
            <a:extLst>
              <a:ext uri="{FF2B5EF4-FFF2-40B4-BE49-F238E27FC236}">
                <a16:creationId xmlns:a16="http://schemas.microsoft.com/office/drawing/2014/main" id="{DAACE4C2-3D7E-421F-AD3D-10F5D0ECC787}"/>
              </a:ext>
            </a:extLst>
          </p:cNvPr>
          <p:cNvSpPr>
            <a:spLocks noChangeShapeType="1"/>
          </p:cNvSpPr>
          <p:nvPr/>
        </p:nvSpPr>
        <p:spPr bwMode="auto">
          <a:xfrm>
            <a:off x="2233613" y="2546350"/>
            <a:ext cx="182403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7" name="Line 9">
            <a:extLst>
              <a:ext uri="{FF2B5EF4-FFF2-40B4-BE49-F238E27FC236}">
                <a16:creationId xmlns:a16="http://schemas.microsoft.com/office/drawing/2014/main" id="{9C2A9AB0-198D-456E-B5D4-F2A1260A3B80}"/>
              </a:ext>
            </a:extLst>
          </p:cNvPr>
          <p:cNvSpPr>
            <a:spLocks noChangeShapeType="1"/>
          </p:cNvSpPr>
          <p:nvPr/>
        </p:nvSpPr>
        <p:spPr bwMode="auto">
          <a:xfrm>
            <a:off x="2378075" y="3070225"/>
            <a:ext cx="15779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8" name="Line 10">
            <a:extLst>
              <a:ext uri="{FF2B5EF4-FFF2-40B4-BE49-F238E27FC236}">
                <a16:creationId xmlns:a16="http://schemas.microsoft.com/office/drawing/2014/main" id="{8005AE72-DC4E-4F7E-A210-D6B1AEABDE42}"/>
              </a:ext>
            </a:extLst>
          </p:cNvPr>
          <p:cNvSpPr>
            <a:spLocks noChangeShapeType="1"/>
          </p:cNvSpPr>
          <p:nvPr/>
        </p:nvSpPr>
        <p:spPr bwMode="auto">
          <a:xfrm>
            <a:off x="2581275" y="3889375"/>
            <a:ext cx="11715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39" name="Line 11">
            <a:extLst>
              <a:ext uri="{FF2B5EF4-FFF2-40B4-BE49-F238E27FC236}">
                <a16:creationId xmlns:a16="http://schemas.microsoft.com/office/drawing/2014/main" id="{D8ED081C-030F-4C55-90A9-C8B05D8A9D33}"/>
              </a:ext>
            </a:extLst>
          </p:cNvPr>
          <p:cNvSpPr>
            <a:spLocks noChangeShapeType="1"/>
          </p:cNvSpPr>
          <p:nvPr/>
        </p:nvSpPr>
        <p:spPr bwMode="auto">
          <a:xfrm>
            <a:off x="2481263" y="3594100"/>
            <a:ext cx="1371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40" name="Text Box 13">
            <a:extLst>
              <a:ext uri="{FF2B5EF4-FFF2-40B4-BE49-F238E27FC236}">
                <a16:creationId xmlns:a16="http://schemas.microsoft.com/office/drawing/2014/main" id="{AA7B0906-AC4E-4871-AAAB-87308580ED5C}"/>
              </a:ext>
            </a:extLst>
          </p:cNvPr>
          <p:cNvSpPr txBox="1">
            <a:spLocks noChangeArrowheads="1"/>
          </p:cNvSpPr>
          <p:nvPr/>
        </p:nvSpPr>
        <p:spPr bwMode="auto">
          <a:xfrm>
            <a:off x="2908300" y="3870325"/>
            <a:ext cx="527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tx1"/>
                </a:solidFill>
                <a:latin typeface="Arial" panose="020B0604020202020204" pitchFamily="34" charset="0"/>
                <a:ea typeface="宋体" panose="02010600030101010101" pitchFamily="2" charset="-122"/>
              </a:rPr>
              <a:t>cs</a:t>
            </a:r>
          </a:p>
        </p:txBody>
      </p:sp>
      <p:sp>
        <p:nvSpPr>
          <p:cNvPr id="99341" name="Text Box 16">
            <a:extLst>
              <a:ext uri="{FF2B5EF4-FFF2-40B4-BE49-F238E27FC236}">
                <a16:creationId xmlns:a16="http://schemas.microsoft.com/office/drawing/2014/main" id="{1022B84D-7E9B-49CA-95F7-277127504BAC}"/>
              </a:ext>
            </a:extLst>
          </p:cNvPr>
          <p:cNvSpPr txBox="1">
            <a:spLocks noChangeArrowheads="1"/>
          </p:cNvSpPr>
          <p:nvPr/>
        </p:nvSpPr>
        <p:spPr bwMode="auto">
          <a:xfrm>
            <a:off x="4725988" y="1784350"/>
            <a:ext cx="3330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400">
                <a:solidFill>
                  <a:srgbClr val="FF0000"/>
                </a:solidFill>
                <a:latin typeface="Arial" panose="020B0604020202020204" pitchFamily="34" charset="0"/>
                <a:ea typeface="宋体" panose="02010600030101010101" pitchFamily="2" charset="-122"/>
              </a:rPr>
              <a:t>Assumed to enter L-1</a:t>
            </a:r>
          </a:p>
        </p:txBody>
      </p:sp>
      <p:sp>
        <p:nvSpPr>
          <p:cNvPr id="99342" name="Line 17">
            <a:extLst>
              <a:ext uri="{FF2B5EF4-FFF2-40B4-BE49-F238E27FC236}">
                <a16:creationId xmlns:a16="http://schemas.microsoft.com/office/drawing/2014/main" id="{D73105D9-1E9F-4AAE-9093-1CCED92095CB}"/>
              </a:ext>
            </a:extLst>
          </p:cNvPr>
          <p:cNvSpPr>
            <a:spLocks noChangeShapeType="1"/>
          </p:cNvSpPr>
          <p:nvPr/>
        </p:nvSpPr>
        <p:spPr bwMode="auto">
          <a:xfrm flipH="1">
            <a:off x="4905375" y="2206625"/>
            <a:ext cx="131763" cy="37623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3" name="Text Box 18">
            <a:extLst>
              <a:ext uri="{FF2B5EF4-FFF2-40B4-BE49-F238E27FC236}">
                <a16:creationId xmlns:a16="http://schemas.microsoft.com/office/drawing/2014/main" id="{AC2B519F-4F3C-4598-879E-1BC7E7EBE3F1}"/>
              </a:ext>
            </a:extLst>
          </p:cNvPr>
          <p:cNvSpPr txBox="1">
            <a:spLocks noChangeArrowheads="1"/>
          </p:cNvSpPr>
          <p:nvPr/>
        </p:nvSpPr>
        <p:spPr bwMode="auto">
          <a:xfrm>
            <a:off x="4705350" y="3954463"/>
            <a:ext cx="36528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400">
                <a:solidFill>
                  <a:srgbClr val="FF0000"/>
                </a:solidFill>
                <a:latin typeface="Arial" panose="020B0604020202020204" pitchFamily="34" charset="0"/>
                <a:ea typeface="宋体" panose="02010600030101010101" pitchFamily="2" charset="-122"/>
              </a:rPr>
              <a:t>By way of contradiction</a:t>
            </a:r>
          </a:p>
          <a:p>
            <a:r>
              <a:rPr lang="en-US" altLang="zh-CN" sz="2400">
                <a:solidFill>
                  <a:srgbClr val="FF0000"/>
                </a:solidFill>
                <a:latin typeface="Arial" panose="020B0604020202020204" pitchFamily="34" charset="0"/>
                <a:ea typeface="宋体" panose="02010600030101010101" pitchFamily="2" charset="-122"/>
              </a:rPr>
              <a:t>all enter L</a:t>
            </a:r>
          </a:p>
        </p:txBody>
      </p:sp>
      <p:sp>
        <p:nvSpPr>
          <p:cNvPr id="99344" name="Line 19">
            <a:extLst>
              <a:ext uri="{FF2B5EF4-FFF2-40B4-BE49-F238E27FC236}">
                <a16:creationId xmlns:a16="http://schemas.microsoft.com/office/drawing/2014/main" id="{3D753498-6A6C-4CCE-90A2-2DB6FAD5B0B2}"/>
              </a:ext>
            </a:extLst>
          </p:cNvPr>
          <p:cNvSpPr>
            <a:spLocks noChangeShapeType="1"/>
          </p:cNvSpPr>
          <p:nvPr/>
        </p:nvSpPr>
        <p:spPr bwMode="auto">
          <a:xfrm flipH="1" flipV="1">
            <a:off x="4608513" y="3532188"/>
            <a:ext cx="566737" cy="4667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9345" name="Group 22">
            <a:extLst>
              <a:ext uri="{FF2B5EF4-FFF2-40B4-BE49-F238E27FC236}">
                <a16:creationId xmlns:a16="http://schemas.microsoft.com/office/drawing/2014/main" id="{431FF6E2-72A0-4CD5-9020-380613E52286}"/>
              </a:ext>
            </a:extLst>
          </p:cNvPr>
          <p:cNvGrpSpPr>
            <a:grpSpLocks/>
          </p:cNvGrpSpPr>
          <p:nvPr/>
        </p:nvGrpSpPr>
        <p:grpSpPr bwMode="auto">
          <a:xfrm>
            <a:off x="3240088" y="2627313"/>
            <a:ext cx="360362" cy="409575"/>
            <a:chOff x="3168" y="1824"/>
            <a:chExt cx="912" cy="816"/>
          </a:xfrm>
        </p:grpSpPr>
        <p:sp>
          <p:nvSpPr>
            <p:cNvPr id="99387" name="Freeform 23">
              <a:extLst>
                <a:ext uri="{FF2B5EF4-FFF2-40B4-BE49-F238E27FC236}">
                  <a16:creationId xmlns:a16="http://schemas.microsoft.com/office/drawing/2014/main" id="{9D7741B6-EFA9-49EA-B516-8EF5F19318C2}"/>
                </a:ext>
              </a:extLst>
            </p:cNvPr>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88" name="Freeform 24">
              <a:extLst>
                <a:ext uri="{FF2B5EF4-FFF2-40B4-BE49-F238E27FC236}">
                  <a16:creationId xmlns:a16="http://schemas.microsoft.com/office/drawing/2014/main" id="{D4EB6AB6-FA35-449E-9432-6B6A473DCDA1}"/>
                </a:ext>
              </a:extLst>
            </p:cNvPr>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89" name="Freeform 25">
              <a:extLst>
                <a:ext uri="{FF2B5EF4-FFF2-40B4-BE49-F238E27FC236}">
                  <a16:creationId xmlns:a16="http://schemas.microsoft.com/office/drawing/2014/main" id="{37035599-CCE6-4AC7-A819-8D42D375B4C0}"/>
                </a:ext>
              </a:extLst>
            </p:cNvPr>
            <p:cNvSpPr>
              <a:spLocks/>
            </p:cNvSpPr>
            <p:nvPr/>
          </p:nvSpPr>
          <p:spPr bwMode="auto">
            <a:xfrm>
              <a:off x="3504" y="1824"/>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90" name="Freeform 26">
              <a:extLst>
                <a:ext uri="{FF2B5EF4-FFF2-40B4-BE49-F238E27FC236}">
                  <a16:creationId xmlns:a16="http://schemas.microsoft.com/office/drawing/2014/main" id="{783BC764-6B49-4025-8EA0-D1BF6D1D65AF}"/>
                </a:ext>
              </a:extLst>
            </p:cNvPr>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9391" name="Freeform 27">
              <a:extLst>
                <a:ext uri="{FF2B5EF4-FFF2-40B4-BE49-F238E27FC236}">
                  <a16:creationId xmlns:a16="http://schemas.microsoft.com/office/drawing/2014/main" id="{16F7E839-D1E5-4A0F-ADBF-B20FE7096973}"/>
                </a:ext>
              </a:extLst>
            </p:cNvPr>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9392" name="Freeform 28">
              <a:extLst>
                <a:ext uri="{FF2B5EF4-FFF2-40B4-BE49-F238E27FC236}">
                  <a16:creationId xmlns:a16="http://schemas.microsoft.com/office/drawing/2014/main" id="{6AC280C4-4A52-45FD-A4A2-1B5C6890AB01}"/>
                </a:ext>
              </a:extLst>
            </p:cNvPr>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9393" name="Freeform 29">
              <a:extLst>
                <a:ext uri="{FF2B5EF4-FFF2-40B4-BE49-F238E27FC236}">
                  <a16:creationId xmlns:a16="http://schemas.microsoft.com/office/drawing/2014/main" id="{FA44890F-A2CB-415D-9EC6-0259AFF15653}"/>
                </a:ext>
              </a:extLst>
            </p:cNvPr>
            <p:cNvSpPr>
              <a:spLocks/>
            </p:cNvSpPr>
            <p:nvPr/>
          </p:nvSpPr>
          <p:spPr bwMode="auto">
            <a:xfrm>
              <a:off x="3504" y="2304"/>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94" name="Freeform 30">
              <a:extLst>
                <a:ext uri="{FF2B5EF4-FFF2-40B4-BE49-F238E27FC236}">
                  <a16:creationId xmlns:a16="http://schemas.microsoft.com/office/drawing/2014/main" id="{71CF299E-9E14-40B9-94E2-66B7CC08C05B}"/>
                </a:ext>
              </a:extLst>
            </p:cNvPr>
            <p:cNvSpPr>
              <a:spLocks/>
            </p:cNvSpPr>
            <p:nvPr/>
          </p:nvSpPr>
          <p:spPr bwMode="auto">
            <a:xfrm>
              <a:off x="3312" y="2160"/>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95" name="Freeform 31">
              <a:extLst>
                <a:ext uri="{FF2B5EF4-FFF2-40B4-BE49-F238E27FC236}">
                  <a16:creationId xmlns:a16="http://schemas.microsoft.com/office/drawing/2014/main" id="{58BF7088-7C58-4E84-9E2F-E9B632387459}"/>
                </a:ext>
              </a:extLst>
            </p:cNvPr>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99346" name="Group 32">
            <a:extLst>
              <a:ext uri="{FF2B5EF4-FFF2-40B4-BE49-F238E27FC236}">
                <a16:creationId xmlns:a16="http://schemas.microsoft.com/office/drawing/2014/main" id="{5006430C-C46E-418D-B4F6-34B56F2D2008}"/>
              </a:ext>
            </a:extLst>
          </p:cNvPr>
          <p:cNvGrpSpPr>
            <a:grpSpLocks/>
          </p:cNvGrpSpPr>
          <p:nvPr/>
        </p:nvGrpSpPr>
        <p:grpSpPr bwMode="auto">
          <a:xfrm>
            <a:off x="2870200" y="2633663"/>
            <a:ext cx="360363" cy="409575"/>
            <a:chOff x="3168" y="1824"/>
            <a:chExt cx="912" cy="816"/>
          </a:xfrm>
        </p:grpSpPr>
        <p:sp>
          <p:nvSpPr>
            <p:cNvPr id="99378" name="Freeform 33">
              <a:extLst>
                <a:ext uri="{FF2B5EF4-FFF2-40B4-BE49-F238E27FC236}">
                  <a16:creationId xmlns:a16="http://schemas.microsoft.com/office/drawing/2014/main" id="{E9EBE139-000E-4F97-A9AC-BB32B151CA0D}"/>
                </a:ext>
              </a:extLst>
            </p:cNvPr>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79" name="Freeform 34">
              <a:extLst>
                <a:ext uri="{FF2B5EF4-FFF2-40B4-BE49-F238E27FC236}">
                  <a16:creationId xmlns:a16="http://schemas.microsoft.com/office/drawing/2014/main" id="{0992047D-FC57-44E5-8E04-F95E52A3C7C4}"/>
                </a:ext>
              </a:extLst>
            </p:cNvPr>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80" name="Freeform 35">
              <a:extLst>
                <a:ext uri="{FF2B5EF4-FFF2-40B4-BE49-F238E27FC236}">
                  <a16:creationId xmlns:a16="http://schemas.microsoft.com/office/drawing/2014/main" id="{B50A7897-F167-4D4E-865E-32756CC5CEA4}"/>
                </a:ext>
              </a:extLst>
            </p:cNvPr>
            <p:cNvSpPr>
              <a:spLocks/>
            </p:cNvSpPr>
            <p:nvPr/>
          </p:nvSpPr>
          <p:spPr bwMode="auto">
            <a:xfrm>
              <a:off x="3504" y="1824"/>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81" name="Freeform 36">
              <a:extLst>
                <a:ext uri="{FF2B5EF4-FFF2-40B4-BE49-F238E27FC236}">
                  <a16:creationId xmlns:a16="http://schemas.microsoft.com/office/drawing/2014/main" id="{2EAA0691-65BB-4594-A2F8-EC1D19608EBF}"/>
                </a:ext>
              </a:extLst>
            </p:cNvPr>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9382" name="Freeform 37">
              <a:extLst>
                <a:ext uri="{FF2B5EF4-FFF2-40B4-BE49-F238E27FC236}">
                  <a16:creationId xmlns:a16="http://schemas.microsoft.com/office/drawing/2014/main" id="{66691FBB-B4CC-4DFA-9F15-DC27496839B8}"/>
                </a:ext>
              </a:extLst>
            </p:cNvPr>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9383" name="Freeform 38">
              <a:extLst>
                <a:ext uri="{FF2B5EF4-FFF2-40B4-BE49-F238E27FC236}">
                  <a16:creationId xmlns:a16="http://schemas.microsoft.com/office/drawing/2014/main" id="{F3826970-5753-4DD7-90AB-4018C0AE0B9E}"/>
                </a:ext>
              </a:extLst>
            </p:cNvPr>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9384" name="Freeform 39">
              <a:extLst>
                <a:ext uri="{FF2B5EF4-FFF2-40B4-BE49-F238E27FC236}">
                  <a16:creationId xmlns:a16="http://schemas.microsoft.com/office/drawing/2014/main" id="{6A4536C6-EE3F-4423-BE91-C79BDFB6DA0A}"/>
                </a:ext>
              </a:extLst>
            </p:cNvPr>
            <p:cNvSpPr>
              <a:spLocks/>
            </p:cNvSpPr>
            <p:nvPr/>
          </p:nvSpPr>
          <p:spPr bwMode="auto">
            <a:xfrm>
              <a:off x="3504" y="2304"/>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85" name="Freeform 40">
              <a:extLst>
                <a:ext uri="{FF2B5EF4-FFF2-40B4-BE49-F238E27FC236}">
                  <a16:creationId xmlns:a16="http://schemas.microsoft.com/office/drawing/2014/main" id="{E194125D-7BA7-4CB2-B7D3-85CC1D917FE3}"/>
                </a:ext>
              </a:extLst>
            </p:cNvPr>
            <p:cNvSpPr>
              <a:spLocks/>
            </p:cNvSpPr>
            <p:nvPr/>
          </p:nvSpPr>
          <p:spPr bwMode="auto">
            <a:xfrm>
              <a:off x="3312" y="2160"/>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86" name="Freeform 41">
              <a:extLst>
                <a:ext uri="{FF2B5EF4-FFF2-40B4-BE49-F238E27FC236}">
                  <a16:creationId xmlns:a16="http://schemas.microsoft.com/office/drawing/2014/main" id="{DAB52431-B2AC-46CB-877A-C24E2A11CD92}"/>
                </a:ext>
              </a:extLst>
            </p:cNvPr>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99347" name="Group 42">
            <a:extLst>
              <a:ext uri="{FF2B5EF4-FFF2-40B4-BE49-F238E27FC236}">
                <a16:creationId xmlns:a16="http://schemas.microsoft.com/office/drawing/2014/main" id="{E1E89C38-0E9C-4449-A03C-4359F8914142}"/>
              </a:ext>
            </a:extLst>
          </p:cNvPr>
          <p:cNvGrpSpPr>
            <a:grpSpLocks/>
          </p:cNvGrpSpPr>
          <p:nvPr/>
        </p:nvGrpSpPr>
        <p:grpSpPr bwMode="auto">
          <a:xfrm>
            <a:off x="3622675" y="2603500"/>
            <a:ext cx="360363" cy="409575"/>
            <a:chOff x="3168" y="1824"/>
            <a:chExt cx="912" cy="816"/>
          </a:xfrm>
        </p:grpSpPr>
        <p:sp>
          <p:nvSpPr>
            <p:cNvPr id="99369" name="Freeform 43">
              <a:extLst>
                <a:ext uri="{FF2B5EF4-FFF2-40B4-BE49-F238E27FC236}">
                  <a16:creationId xmlns:a16="http://schemas.microsoft.com/office/drawing/2014/main" id="{C34EDBBC-DBA6-4ABD-82D1-C637E5D80A15}"/>
                </a:ext>
              </a:extLst>
            </p:cNvPr>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70" name="Freeform 44">
              <a:extLst>
                <a:ext uri="{FF2B5EF4-FFF2-40B4-BE49-F238E27FC236}">
                  <a16:creationId xmlns:a16="http://schemas.microsoft.com/office/drawing/2014/main" id="{5BE5633B-BCAF-4382-B32D-DC932CCEF77A}"/>
                </a:ext>
              </a:extLst>
            </p:cNvPr>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71" name="Freeform 45">
              <a:extLst>
                <a:ext uri="{FF2B5EF4-FFF2-40B4-BE49-F238E27FC236}">
                  <a16:creationId xmlns:a16="http://schemas.microsoft.com/office/drawing/2014/main" id="{0E9D5741-B78B-4B24-A2BD-7A292AC715E6}"/>
                </a:ext>
              </a:extLst>
            </p:cNvPr>
            <p:cNvSpPr>
              <a:spLocks/>
            </p:cNvSpPr>
            <p:nvPr/>
          </p:nvSpPr>
          <p:spPr bwMode="auto">
            <a:xfrm>
              <a:off x="3504" y="1824"/>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72" name="Freeform 46">
              <a:extLst>
                <a:ext uri="{FF2B5EF4-FFF2-40B4-BE49-F238E27FC236}">
                  <a16:creationId xmlns:a16="http://schemas.microsoft.com/office/drawing/2014/main" id="{5AD8F024-CE47-4BD0-A8E4-FA05EBDC76CA}"/>
                </a:ext>
              </a:extLst>
            </p:cNvPr>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9373" name="Freeform 47">
              <a:extLst>
                <a:ext uri="{FF2B5EF4-FFF2-40B4-BE49-F238E27FC236}">
                  <a16:creationId xmlns:a16="http://schemas.microsoft.com/office/drawing/2014/main" id="{C2DA95B7-9407-4069-B0B1-6869E36B31F9}"/>
                </a:ext>
              </a:extLst>
            </p:cNvPr>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9374" name="Freeform 48">
              <a:extLst>
                <a:ext uri="{FF2B5EF4-FFF2-40B4-BE49-F238E27FC236}">
                  <a16:creationId xmlns:a16="http://schemas.microsoft.com/office/drawing/2014/main" id="{BC7A5654-2D1E-459D-B238-6CEE826D9FFA}"/>
                </a:ext>
              </a:extLst>
            </p:cNvPr>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9375" name="Freeform 49">
              <a:extLst>
                <a:ext uri="{FF2B5EF4-FFF2-40B4-BE49-F238E27FC236}">
                  <a16:creationId xmlns:a16="http://schemas.microsoft.com/office/drawing/2014/main" id="{A94BAFAE-0920-409D-9FA1-44EAC41DC5CD}"/>
                </a:ext>
              </a:extLst>
            </p:cNvPr>
            <p:cNvSpPr>
              <a:spLocks/>
            </p:cNvSpPr>
            <p:nvPr/>
          </p:nvSpPr>
          <p:spPr bwMode="auto">
            <a:xfrm>
              <a:off x="3504" y="2304"/>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76" name="Freeform 50">
              <a:extLst>
                <a:ext uri="{FF2B5EF4-FFF2-40B4-BE49-F238E27FC236}">
                  <a16:creationId xmlns:a16="http://schemas.microsoft.com/office/drawing/2014/main" id="{463F09F4-6E4B-4746-A5E3-5536554541B6}"/>
                </a:ext>
              </a:extLst>
            </p:cNvPr>
            <p:cNvSpPr>
              <a:spLocks/>
            </p:cNvSpPr>
            <p:nvPr/>
          </p:nvSpPr>
          <p:spPr bwMode="auto">
            <a:xfrm>
              <a:off x="3312" y="2160"/>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77" name="Freeform 51">
              <a:extLst>
                <a:ext uri="{FF2B5EF4-FFF2-40B4-BE49-F238E27FC236}">
                  <a16:creationId xmlns:a16="http://schemas.microsoft.com/office/drawing/2014/main" id="{712D6FFA-A8D1-453F-85B4-28DD194F796E}"/>
                </a:ext>
              </a:extLst>
            </p:cNvPr>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99348" name="Group 52">
            <a:extLst>
              <a:ext uri="{FF2B5EF4-FFF2-40B4-BE49-F238E27FC236}">
                <a16:creationId xmlns:a16="http://schemas.microsoft.com/office/drawing/2014/main" id="{66A77B0A-9B11-4CD0-9CB5-5A23E01AA6F2}"/>
              </a:ext>
            </a:extLst>
          </p:cNvPr>
          <p:cNvGrpSpPr>
            <a:grpSpLocks/>
          </p:cNvGrpSpPr>
          <p:nvPr/>
        </p:nvGrpSpPr>
        <p:grpSpPr bwMode="auto">
          <a:xfrm>
            <a:off x="2471738" y="2655888"/>
            <a:ext cx="360362" cy="409575"/>
            <a:chOff x="3168" y="1824"/>
            <a:chExt cx="912" cy="816"/>
          </a:xfrm>
        </p:grpSpPr>
        <p:sp>
          <p:nvSpPr>
            <p:cNvPr id="99360" name="Freeform 53">
              <a:extLst>
                <a:ext uri="{FF2B5EF4-FFF2-40B4-BE49-F238E27FC236}">
                  <a16:creationId xmlns:a16="http://schemas.microsoft.com/office/drawing/2014/main" id="{FCA9D798-35AF-4703-9FCE-A16556353E3B}"/>
                </a:ext>
              </a:extLst>
            </p:cNvPr>
            <p:cNvSpPr>
              <a:spLocks/>
            </p:cNvSpPr>
            <p:nvPr/>
          </p:nvSpPr>
          <p:spPr bwMode="auto">
            <a:xfrm>
              <a:off x="3936" y="206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rgbClr val="0000FF"/>
            </a:solidFill>
            <a:ln w="9525">
              <a:solidFill>
                <a:schemeClr val="tx1"/>
              </a:solidFill>
              <a:round/>
              <a:headEnd/>
              <a:tailEnd/>
            </a:ln>
          </p:spPr>
          <p:txBody>
            <a:bodyPr wrap="none" anchor="ctr"/>
            <a:lstStyle/>
            <a:p>
              <a:endParaRPr lang="zh-CN" altLang="en-US"/>
            </a:p>
          </p:txBody>
        </p:sp>
        <p:sp>
          <p:nvSpPr>
            <p:cNvPr id="99361" name="Freeform 54">
              <a:extLst>
                <a:ext uri="{FF2B5EF4-FFF2-40B4-BE49-F238E27FC236}">
                  <a16:creationId xmlns:a16="http://schemas.microsoft.com/office/drawing/2014/main" id="{F517E611-3D3F-4E3C-9BA7-33BB79B29183}"/>
                </a:ext>
              </a:extLst>
            </p:cNvPr>
            <p:cNvSpPr>
              <a:spLocks/>
            </p:cNvSpPr>
            <p:nvPr/>
          </p:nvSpPr>
          <p:spPr bwMode="auto">
            <a:xfrm>
              <a:off x="3728" y="19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rgbClr val="0000FF"/>
            </a:solidFill>
            <a:ln w="9525">
              <a:solidFill>
                <a:schemeClr val="tx1"/>
              </a:solidFill>
              <a:round/>
              <a:headEnd/>
              <a:tailEnd/>
            </a:ln>
          </p:spPr>
          <p:txBody>
            <a:bodyPr wrap="none" anchor="ctr"/>
            <a:lstStyle/>
            <a:p>
              <a:endParaRPr lang="zh-CN" altLang="en-US"/>
            </a:p>
          </p:txBody>
        </p:sp>
        <p:sp>
          <p:nvSpPr>
            <p:cNvPr id="99362" name="Freeform 55">
              <a:extLst>
                <a:ext uri="{FF2B5EF4-FFF2-40B4-BE49-F238E27FC236}">
                  <a16:creationId xmlns:a16="http://schemas.microsoft.com/office/drawing/2014/main" id="{3AD5CBDD-AEA1-4517-B561-C1033C91C0A8}"/>
                </a:ext>
              </a:extLst>
            </p:cNvPr>
            <p:cNvSpPr>
              <a:spLocks/>
            </p:cNvSpPr>
            <p:nvPr/>
          </p:nvSpPr>
          <p:spPr bwMode="auto">
            <a:xfrm>
              <a:off x="3504" y="1824"/>
              <a:ext cx="144" cy="288"/>
            </a:xfrm>
            <a:custGeom>
              <a:avLst/>
              <a:gdLst>
                <a:gd name="T0" fmla="*/ 0 w 144"/>
                <a:gd name="T1" fmla="*/ 8 h 336"/>
                <a:gd name="T2" fmla="*/ 96 w 144"/>
                <a:gd name="T3" fmla="*/ 0 h 336"/>
                <a:gd name="T4" fmla="*/ 144 w 144"/>
                <a:gd name="T5" fmla="*/ 8 h 336"/>
                <a:gd name="T6" fmla="*/ 144 w 144"/>
                <a:gd name="T7" fmla="*/ 54 h 336"/>
                <a:gd name="T8" fmla="*/ 96 w 144"/>
                <a:gd name="T9" fmla="*/ 46 h 336"/>
                <a:gd name="T10" fmla="*/ 96 w 144"/>
                <a:gd name="T11" fmla="*/ 15 h 336"/>
                <a:gd name="T12" fmla="*/ 0 w 144"/>
                <a:gd name="T13" fmla="*/ 23 h 336"/>
                <a:gd name="T14" fmla="*/ 0 w 144"/>
                <a:gd name="T15" fmla="*/ 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rgbClr val="0000FF"/>
            </a:solidFill>
            <a:ln w="9525">
              <a:solidFill>
                <a:schemeClr val="tx1"/>
              </a:solidFill>
              <a:round/>
              <a:headEnd/>
              <a:tailEnd/>
            </a:ln>
          </p:spPr>
          <p:txBody>
            <a:bodyPr wrap="none" anchor="ctr"/>
            <a:lstStyle/>
            <a:p>
              <a:endParaRPr lang="zh-CN" altLang="en-US"/>
            </a:p>
          </p:txBody>
        </p:sp>
        <p:sp>
          <p:nvSpPr>
            <p:cNvPr id="99363" name="Freeform 56">
              <a:extLst>
                <a:ext uri="{FF2B5EF4-FFF2-40B4-BE49-F238E27FC236}">
                  <a16:creationId xmlns:a16="http://schemas.microsoft.com/office/drawing/2014/main" id="{CC4182D8-8B1B-40FC-905C-D13FD781724B}"/>
                </a:ext>
              </a:extLst>
            </p:cNvPr>
            <p:cNvSpPr>
              <a:spLocks/>
            </p:cNvSpPr>
            <p:nvPr/>
          </p:nvSpPr>
          <p:spPr bwMode="auto">
            <a:xfrm>
              <a:off x="3243" y="182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zh-CN" altLang="en-US"/>
            </a:p>
          </p:txBody>
        </p:sp>
        <p:sp>
          <p:nvSpPr>
            <p:cNvPr id="99364" name="Freeform 57">
              <a:extLst>
                <a:ext uri="{FF2B5EF4-FFF2-40B4-BE49-F238E27FC236}">
                  <a16:creationId xmlns:a16="http://schemas.microsoft.com/office/drawing/2014/main" id="{C444BFAD-D6A6-491A-9245-28C3C02DE4E4}"/>
                </a:ext>
              </a:extLst>
            </p:cNvPr>
            <p:cNvSpPr>
              <a:spLocks/>
            </p:cNvSpPr>
            <p:nvPr/>
          </p:nvSpPr>
          <p:spPr bwMode="auto">
            <a:xfrm>
              <a:off x="3253" y="192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zh-CN" altLang="en-US"/>
            </a:p>
          </p:txBody>
        </p:sp>
        <p:sp>
          <p:nvSpPr>
            <p:cNvPr id="99365" name="Freeform 58">
              <a:extLst>
                <a:ext uri="{FF2B5EF4-FFF2-40B4-BE49-F238E27FC236}">
                  <a16:creationId xmlns:a16="http://schemas.microsoft.com/office/drawing/2014/main" id="{F4F1D24A-DBE9-4CDB-9CE2-1A67BBE6844B}"/>
                </a:ext>
              </a:extLst>
            </p:cNvPr>
            <p:cNvSpPr>
              <a:spLocks/>
            </p:cNvSpPr>
            <p:nvPr/>
          </p:nvSpPr>
          <p:spPr bwMode="auto">
            <a:xfrm>
              <a:off x="3728" y="216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zh-CN" altLang="en-US"/>
            </a:p>
          </p:txBody>
        </p:sp>
        <p:sp>
          <p:nvSpPr>
            <p:cNvPr id="99366" name="Freeform 59">
              <a:extLst>
                <a:ext uri="{FF2B5EF4-FFF2-40B4-BE49-F238E27FC236}">
                  <a16:creationId xmlns:a16="http://schemas.microsoft.com/office/drawing/2014/main" id="{E098341E-2B0A-471C-8D0C-B8BB0241747B}"/>
                </a:ext>
              </a:extLst>
            </p:cNvPr>
            <p:cNvSpPr>
              <a:spLocks/>
            </p:cNvSpPr>
            <p:nvPr/>
          </p:nvSpPr>
          <p:spPr bwMode="auto">
            <a:xfrm>
              <a:off x="3504" y="2304"/>
              <a:ext cx="240" cy="336"/>
            </a:xfrm>
            <a:custGeom>
              <a:avLst/>
              <a:gdLst>
                <a:gd name="T0" fmla="*/ 4 w 336"/>
                <a:gd name="T1" fmla="*/ 0 h 432"/>
                <a:gd name="T2" fmla="*/ 6 w 336"/>
                <a:gd name="T3" fmla="*/ 4 h 432"/>
                <a:gd name="T4" fmla="*/ 1 w 336"/>
                <a:gd name="T5" fmla="*/ 7 h 432"/>
                <a:gd name="T6" fmla="*/ 1 w 336"/>
                <a:gd name="T7" fmla="*/ 21 h 432"/>
                <a:gd name="T8" fmla="*/ 0 w 336"/>
                <a:gd name="T9" fmla="*/ 16 h 432"/>
                <a:gd name="T10" fmla="*/ 0 w 336"/>
                <a:gd name="T11" fmla="*/ 2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rgbClr val="0000FF"/>
            </a:solidFill>
            <a:ln w="9525">
              <a:solidFill>
                <a:schemeClr val="tx1"/>
              </a:solidFill>
              <a:round/>
              <a:headEnd/>
              <a:tailEnd/>
            </a:ln>
          </p:spPr>
          <p:txBody>
            <a:bodyPr wrap="none" anchor="ctr"/>
            <a:lstStyle/>
            <a:p>
              <a:endParaRPr lang="zh-CN" altLang="en-US"/>
            </a:p>
          </p:txBody>
        </p:sp>
        <p:sp>
          <p:nvSpPr>
            <p:cNvPr id="99367" name="Freeform 60">
              <a:extLst>
                <a:ext uri="{FF2B5EF4-FFF2-40B4-BE49-F238E27FC236}">
                  <a16:creationId xmlns:a16="http://schemas.microsoft.com/office/drawing/2014/main" id="{F5EC131C-14EF-4991-A380-11F3C42133DD}"/>
                </a:ext>
              </a:extLst>
            </p:cNvPr>
            <p:cNvSpPr>
              <a:spLocks/>
            </p:cNvSpPr>
            <p:nvPr/>
          </p:nvSpPr>
          <p:spPr bwMode="auto">
            <a:xfrm>
              <a:off x="3312" y="2160"/>
              <a:ext cx="240" cy="288"/>
            </a:xfrm>
            <a:custGeom>
              <a:avLst/>
              <a:gdLst>
                <a:gd name="T0" fmla="*/ 4 w 336"/>
                <a:gd name="T1" fmla="*/ 0 h 432"/>
                <a:gd name="T2" fmla="*/ 6 w 336"/>
                <a:gd name="T3" fmla="*/ 1 h 432"/>
                <a:gd name="T4" fmla="*/ 1 w 336"/>
                <a:gd name="T5" fmla="*/ 1 h 432"/>
                <a:gd name="T6" fmla="*/ 1 w 336"/>
                <a:gd name="T7" fmla="*/ 3 h 432"/>
                <a:gd name="T8" fmla="*/ 0 w 336"/>
                <a:gd name="T9" fmla="*/ 3 h 432"/>
                <a:gd name="T10" fmla="*/ 0 w 336"/>
                <a:gd name="T11" fmla="*/ 1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rgbClr val="0000FF"/>
            </a:solidFill>
            <a:ln w="9525">
              <a:solidFill>
                <a:schemeClr val="tx1"/>
              </a:solidFill>
              <a:round/>
              <a:headEnd/>
              <a:tailEnd/>
            </a:ln>
          </p:spPr>
          <p:txBody>
            <a:bodyPr wrap="none" anchor="ctr"/>
            <a:lstStyle/>
            <a:p>
              <a:endParaRPr lang="zh-CN" altLang="en-US"/>
            </a:p>
          </p:txBody>
        </p:sp>
        <p:sp>
          <p:nvSpPr>
            <p:cNvPr id="99368" name="Freeform 61">
              <a:extLst>
                <a:ext uri="{FF2B5EF4-FFF2-40B4-BE49-F238E27FC236}">
                  <a16:creationId xmlns:a16="http://schemas.microsoft.com/office/drawing/2014/main" id="{D313F90E-664C-4508-B756-44E2D716FD27}"/>
                </a:ext>
              </a:extLst>
            </p:cNvPr>
            <p:cNvSpPr>
              <a:spLocks/>
            </p:cNvSpPr>
            <p:nvPr/>
          </p:nvSpPr>
          <p:spPr bwMode="auto">
            <a:xfrm>
              <a:off x="3168" y="2016"/>
              <a:ext cx="192" cy="288"/>
            </a:xfrm>
            <a:custGeom>
              <a:avLst/>
              <a:gdLst>
                <a:gd name="T0" fmla="*/ 1 w 336"/>
                <a:gd name="T1" fmla="*/ 0 h 432"/>
                <a:gd name="T2" fmla="*/ 1 w 336"/>
                <a:gd name="T3" fmla="*/ 1 h 432"/>
                <a:gd name="T4" fmla="*/ 1 w 336"/>
                <a:gd name="T5" fmla="*/ 1 h 432"/>
                <a:gd name="T6" fmla="*/ 1 w 336"/>
                <a:gd name="T7" fmla="*/ 3 h 432"/>
                <a:gd name="T8" fmla="*/ 0 w 336"/>
                <a:gd name="T9" fmla="*/ 3 h 432"/>
                <a:gd name="T10" fmla="*/ 0 w 336"/>
                <a:gd name="T11" fmla="*/ 1 h 432"/>
                <a:gd name="T12" fmla="*/ 1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rgbClr val="0000FF"/>
            </a:solidFill>
            <a:ln w="9525">
              <a:solidFill>
                <a:schemeClr val="tx1"/>
              </a:solidFill>
              <a:round/>
              <a:headEnd/>
              <a:tailEnd/>
            </a:ln>
          </p:spPr>
          <p:txBody>
            <a:bodyPr wrap="none" anchor="ctr"/>
            <a:lstStyle/>
            <a:p>
              <a:endParaRPr lang="zh-CN" altLang="en-US"/>
            </a:p>
          </p:txBody>
        </p:sp>
      </p:grpSp>
      <p:sp>
        <p:nvSpPr>
          <p:cNvPr id="99349" name="Line 62">
            <a:extLst>
              <a:ext uri="{FF2B5EF4-FFF2-40B4-BE49-F238E27FC236}">
                <a16:creationId xmlns:a16="http://schemas.microsoft.com/office/drawing/2014/main" id="{6A9839ED-4189-4C79-971F-D4E8D68ADA87}"/>
              </a:ext>
            </a:extLst>
          </p:cNvPr>
          <p:cNvSpPr>
            <a:spLocks noChangeShapeType="1"/>
          </p:cNvSpPr>
          <p:nvPr/>
        </p:nvSpPr>
        <p:spPr bwMode="auto">
          <a:xfrm>
            <a:off x="2684463" y="3041650"/>
            <a:ext cx="0" cy="3619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50" name="Text Box 64">
            <a:extLst>
              <a:ext uri="{FF2B5EF4-FFF2-40B4-BE49-F238E27FC236}">
                <a16:creationId xmlns:a16="http://schemas.microsoft.com/office/drawing/2014/main" id="{6B5FEABC-489A-41E9-8B01-08054FDEF872}"/>
              </a:ext>
            </a:extLst>
          </p:cNvPr>
          <p:cNvSpPr txBox="1">
            <a:spLocks noChangeArrowheads="1"/>
          </p:cNvSpPr>
          <p:nvPr/>
        </p:nvSpPr>
        <p:spPr bwMode="auto">
          <a:xfrm>
            <a:off x="4256088" y="2592388"/>
            <a:ext cx="15351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tx2"/>
                </a:solidFill>
                <a:latin typeface="Arial" panose="020B0604020202020204" pitchFamily="34" charset="0"/>
                <a:ea typeface="宋体" panose="02010600030101010101" pitchFamily="2" charset="-122"/>
              </a:rPr>
              <a:t>n-L+1 = 4</a:t>
            </a:r>
          </a:p>
        </p:txBody>
      </p:sp>
      <p:sp>
        <p:nvSpPr>
          <p:cNvPr id="99351" name="Text Box 65">
            <a:extLst>
              <a:ext uri="{FF2B5EF4-FFF2-40B4-BE49-F238E27FC236}">
                <a16:creationId xmlns:a16="http://schemas.microsoft.com/office/drawing/2014/main" id="{1CFD0216-FD6D-48A4-9123-D82F9A41C5F3}"/>
              </a:ext>
            </a:extLst>
          </p:cNvPr>
          <p:cNvSpPr txBox="1">
            <a:spLocks noChangeArrowheads="1"/>
          </p:cNvSpPr>
          <p:nvPr/>
        </p:nvSpPr>
        <p:spPr bwMode="auto">
          <a:xfrm>
            <a:off x="4264025" y="3122613"/>
            <a:ext cx="15351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eaLnBrk="1" hangingPunct="1"/>
            <a:r>
              <a:rPr lang="en-US" altLang="zh-CN" sz="2400">
                <a:solidFill>
                  <a:schemeClr val="tx2"/>
                </a:solidFill>
                <a:latin typeface="Arial" panose="020B0604020202020204" pitchFamily="34" charset="0"/>
                <a:ea typeface="宋体" panose="02010600030101010101" pitchFamily="2" charset="-122"/>
              </a:rPr>
              <a:t>n-L+1 = 4</a:t>
            </a:r>
          </a:p>
        </p:txBody>
      </p:sp>
      <p:sp>
        <p:nvSpPr>
          <p:cNvPr id="99352" name="Line 66">
            <a:extLst>
              <a:ext uri="{FF2B5EF4-FFF2-40B4-BE49-F238E27FC236}">
                <a16:creationId xmlns:a16="http://schemas.microsoft.com/office/drawing/2014/main" id="{4A88B633-25DE-4B95-BBCC-7E70379875CE}"/>
              </a:ext>
            </a:extLst>
          </p:cNvPr>
          <p:cNvSpPr>
            <a:spLocks noChangeShapeType="1"/>
          </p:cNvSpPr>
          <p:nvPr/>
        </p:nvSpPr>
        <p:spPr bwMode="auto">
          <a:xfrm>
            <a:off x="3054350" y="3005138"/>
            <a:ext cx="0" cy="3619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53" name="Line 67">
            <a:extLst>
              <a:ext uri="{FF2B5EF4-FFF2-40B4-BE49-F238E27FC236}">
                <a16:creationId xmlns:a16="http://schemas.microsoft.com/office/drawing/2014/main" id="{4A899C95-B613-4627-96E3-14E21BD83522}"/>
              </a:ext>
            </a:extLst>
          </p:cNvPr>
          <p:cNvSpPr>
            <a:spLocks noChangeShapeType="1"/>
          </p:cNvSpPr>
          <p:nvPr/>
        </p:nvSpPr>
        <p:spPr bwMode="auto">
          <a:xfrm>
            <a:off x="3452813" y="3013075"/>
            <a:ext cx="0" cy="3619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54" name="Line 68">
            <a:extLst>
              <a:ext uri="{FF2B5EF4-FFF2-40B4-BE49-F238E27FC236}">
                <a16:creationId xmlns:a16="http://schemas.microsoft.com/office/drawing/2014/main" id="{D6D8B0C0-149E-4FE3-932F-8B12390B87FD}"/>
              </a:ext>
            </a:extLst>
          </p:cNvPr>
          <p:cNvSpPr>
            <a:spLocks noChangeShapeType="1"/>
          </p:cNvSpPr>
          <p:nvPr/>
        </p:nvSpPr>
        <p:spPr bwMode="auto">
          <a:xfrm>
            <a:off x="3824288" y="3006725"/>
            <a:ext cx="0" cy="3619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55" name="Text Box 69">
            <a:extLst>
              <a:ext uri="{FF2B5EF4-FFF2-40B4-BE49-F238E27FC236}">
                <a16:creationId xmlns:a16="http://schemas.microsoft.com/office/drawing/2014/main" id="{6AC725C3-0408-4CAF-BB18-FC7D39443274}"/>
              </a:ext>
            </a:extLst>
          </p:cNvPr>
          <p:cNvSpPr txBox="1">
            <a:spLocks noChangeArrowheads="1"/>
          </p:cNvSpPr>
          <p:nvPr/>
        </p:nvSpPr>
        <p:spPr bwMode="auto">
          <a:xfrm>
            <a:off x="2405063" y="2076450"/>
            <a:ext cx="444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800">
                <a:latin typeface="Arial" panose="020B0604020202020204" pitchFamily="34" charset="0"/>
                <a:ea typeface="宋体" panose="02010600030101010101" pitchFamily="2" charset="-122"/>
              </a:rPr>
              <a:t>A</a:t>
            </a:r>
          </a:p>
        </p:txBody>
      </p:sp>
      <p:sp>
        <p:nvSpPr>
          <p:cNvPr id="99356" name="Text Box 70">
            <a:extLst>
              <a:ext uri="{FF2B5EF4-FFF2-40B4-BE49-F238E27FC236}">
                <a16:creationId xmlns:a16="http://schemas.microsoft.com/office/drawing/2014/main" id="{B8A6C1F8-C60E-4395-94CF-7C344879901D}"/>
              </a:ext>
            </a:extLst>
          </p:cNvPr>
          <p:cNvSpPr txBox="1">
            <a:spLocks noChangeArrowheads="1"/>
          </p:cNvSpPr>
          <p:nvPr/>
        </p:nvSpPr>
        <p:spPr bwMode="auto">
          <a:xfrm>
            <a:off x="3167063" y="2071688"/>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800">
                <a:solidFill>
                  <a:srgbClr val="FF3300"/>
                </a:solidFill>
                <a:latin typeface="Arial" panose="020B0604020202020204" pitchFamily="34" charset="0"/>
                <a:ea typeface="宋体" panose="02010600030101010101" pitchFamily="2" charset="-122"/>
              </a:rPr>
              <a:t>B</a:t>
            </a:r>
          </a:p>
        </p:txBody>
      </p:sp>
      <p:sp>
        <p:nvSpPr>
          <p:cNvPr id="99357" name="Text Box 71">
            <a:extLst>
              <a:ext uri="{FF2B5EF4-FFF2-40B4-BE49-F238E27FC236}">
                <a16:creationId xmlns:a16="http://schemas.microsoft.com/office/drawing/2014/main" id="{558BEC37-4269-432C-BCC4-8CAF35BB45FE}"/>
              </a:ext>
            </a:extLst>
          </p:cNvPr>
          <p:cNvSpPr txBox="1">
            <a:spLocks noChangeArrowheads="1"/>
          </p:cNvSpPr>
          <p:nvPr/>
        </p:nvSpPr>
        <p:spPr bwMode="auto">
          <a:xfrm>
            <a:off x="493713" y="3416300"/>
            <a:ext cx="14668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400">
                <a:latin typeface="Arial" panose="020B0604020202020204" pitchFamily="34" charset="0"/>
                <a:ea typeface="宋体" panose="02010600030101010101" pitchFamily="2" charset="-122"/>
              </a:rPr>
              <a:t>Last to </a:t>
            </a:r>
          </a:p>
          <a:p>
            <a:r>
              <a:rPr lang="en-US" altLang="zh-CN" sz="2400">
                <a:latin typeface="Arial" panose="020B0604020202020204" pitchFamily="34" charset="0"/>
                <a:ea typeface="宋体" panose="02010600030101010101" pitchFamily="2" charset="-122"/>
              </a:rPr>
              <a:t>write</a:t>
            </a:r>
          </a:p>
          <a:p>
            <a:r>
              <a:rPr lang="en-US" altLang="zh-CN" sz="2400">
                <a:latin typeface="Arial" panose="020B0604020202020204" pitchFamily="34" charset="0"/>
                <a:ea typeface="宋体" panose="02010600030101010101" pitchFamily="2" charset="-122"/>
              </a:rPr>
              <a:t>victim[L]</a:t>
            </a:r>
          </a:p>
        </p:txBody>
      </p:sp>
      <p:sp>
        <p:nvSpPr>
          <p:cNvPr id="99358" name="Line 72">
            <a:extLst>
              <a:ext uri="{FF2B5EF4-FFF2-40B4-BE49-F238E27FC236}">
                <a16:creationId xmlns:a16="http://schemas.microsoft.com/office/drawing/2014/main" id="{358441CB-7B43-430C-B92E-463DF18BB551}"/>
              </a:ext>
            </a:extLst>
          </p:cNvPr>
          <p:cNvSpPr>
            <a:spLocks noChangeShapeType="1"/>
          </p:cNvSpPr>
          <p:nvPr/>
        </p:nvSpPr>
        <p:spPr bwMode="auto">
          <a:xfrm flipV="1">
            <a:off x="1204913" y="2400300"/>
            <a:ext cx="1219200" cy="1001713"/>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3401" name="Text Box 73">
            <a:extLst>
              <a:ext uri="{FF2B5EF4-FFF2-40B4-BE49-F238E27FC236}">
                <a16:creationId xmlns:a16="http://schemas.microsoft.com/office/drawing/2014/main" id="{2AFAAC55-2506-4642-9AF8-47520C0DB79F}"/>
              </a:ext>
            </a:extLst>
          </p:cNvPr>
          <p:cNvSpPr txBox="1">
            <a:spLocks noChangeArrowheads="1"/>
          </p:cNvSpPr>
          <p:nvPr/>
        </p:nvSpPr>
        <p:spPr bwMode="auto">
          <a:xfrm>
            <a:off x="1185863" y="4919663"/>
            <a:ext cx="57277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400">
                <a:latin typeface="Arial" panose="020B0604020202020204" pitchFamily="34" charset="0"/>
                <a:ea typeface="宋体" panose="02010600030101010101" pitchFamily="2" charset="-122"/>
              </a:rPr>
              <a:t>Show that </a:t>
            </a:r>
            <a:r>
              <a:rPr lang="en-US" altLang="zh-CN" sz="2400">
                <a:solidFill>
                  <a:schemeClr val="tx1"/>
                </a:solidFill>
                <a:latin typeface="Arial" panose="020B0604020202020204" pitchFamily="34" charset="0"/>
                <a:ea typeface="宋体" panose="02010600030101010101" pitchFamily="2" charset="-122"/>
              </a:rPr>
              <a:t>A</a:t>
            </a:r>
            <a:r>
              <a:rPr lang="en-US" altLang="zh-CN" sz="2400">
                <a:latin typeface="Arial" panose="020B0604020202020204" pitchFamily="34" charset="0"/>
                <a:ea typeface="宋体" panose="02010600030101010101" pitchFamily="2" charset="-122"/>
              </a:rPr>
              <a:t> must have seen </a:t>
            </a:r>
          </a:p>
          <a:p>
            <a:r>
              <a:rPr lang="en-US" altLang="zh-CN" sz="2400">
                <a:solidFill>
                  <a:schemeClr val="tx1"/>
                </a:solidFill>
                <a:latin typeface="Arial" panose="020B0604020202020204" pitchFamily="34" charset="0"/>
                <a:ea typeface="宋体" panose="02010600030101010101" pitchFamily="2" charset="-122"/>
              </a:rPr>
              <a:t>B</a:t>
            </a:r>
            <a:r>
              <a:rPr lang="en-US" altLang="zh-CN" sz="2400">
                <a:latin typeface="Arial" panose="020B0604020202020204" pitchFamily="34" charset="0"/>
                <a:ea typeface="宋体" panose="02010600030101010101" pitchFamily="2" charset="-122"/>
              </a:rPr>
              <a:t> in </a:t>
            </a:r>
            <a:r>
              <a:rPr lang="en-US" altLang="zh-CN" sz="2400">
                <a:solidFill>
                  <a:schemeClr val="tx1"/>
                </a:solidFill>
                <a:latin typeface="Arial" panose="020B0604020202020204" pitchFamily="34" charset="0"/>
                <a:ea typeface="宋体" panose="02010600030101010101" pitchFamily="2" charset="-122"/>
              </a:rPr>
              <a:t>level[L]</a:t>
            </a:r>
            <a:r>
              <a:rPr lang="en-US" altLang="zh-CN" sz="2400">
                <a:latin typeface="Arial" panose="020B0604020202020204" pitchFamily="34" charset="0"/>
                <a:ea typeface="宋体" panose="02010600030101010101" pitchFamily="2" charset="-122"/>
              </a:rPr>
              <a:t> and since </a:t>
            </a:r>
            <a:r>
              <a:rPr lang="en-US" altLang="zh-CN" sz="2400">
                <a:solidFill>
                  <a:schemeClr val="tx1"/>
                </a:solidFill>
                <a:latin typeface="Arial" panose="020B0604020202020204" pitchFamily="34" charset="0"/>
                <a:ea typeface="宋体" panose="02010600030101010101" pitchFamily="2" charset="-122"/>
              </a:rPr>
              <a:t>victim[L] == A</a:t>
            </a:r>
          </a:p>
          <a:p>
            <a:r>
              <a:rPr lang="en-US" altLang="zh-CN" sz="2400">
                <a:latin typeface="Arial" panose="020B0604020202020204" pitchFamily="34" charset="0"/>
                <a:ea typeface="宋体" panose="02010600030101010101" pitchFamily="2" charset="-122"/>
              </a:rPr>
              <a:t>could not have entered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3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3401"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3">
            <a:extLst>
              <a:ext uri="{FF2B5EF4-FFF2-40B4-BE49-F238E27FC236}">
                <a16:creationId xmlns:a16="http://schemas.microsoft.com/office/drawing/2014/main" id="{27B17D01-4254-43E9-BE0A-B1FD95A767E5}"/>
              </a:ext>
            </a:extLst>
          </p:cNvPr>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00355" name="Slide Number Placeholder 4">
            <a:extLst>
              <a:ext uri="{FF2B5EF4-FFF2-40B4-BE49-F238E27FC236}">
                <a16:creationId xmlns:a16="http://schemas.microsoft.com/office/drawing/2014/main" id="{B2198B2D-C0DC-42F7-8F2B-5B56A06DE8A5}"/>
              </a:ext>
            </a:extLst>
          </p:cNvPr>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2900851D-0E26-494F-A672-9CCABE62FF0A}" type="slidenum">
              <a:rPr lang="ar-SA" altLang="zh-CN" sz="1400" b="0">
                <a:solidFill>
                  <a:schemeClr val="tx1"/>
                </a:solidFill>
                <a:latin typeface="Arial" panose="020B0604020202020204" pitchFamily="34" charset="0"/>
                <a:cs typeface="Arial" panose="020B0604020202020204" pitchFamily="34" charset="0"/>
              </a:rPr>
              <a:pPr algn="r"/>
              <a:t>89</a:t>
            </a:fld>
            <a:endParaRPr lang="en-US" altLang="zh-CN" sz="1400" b="0">
              <a:solidFill>
                <a:schemeClr val="tx1"/>
              </a:solidFill>
              <a:latin typeface="Arial" panose="020B0604020202020204" pitchFamily="34" charset="0"/>
              <a:ea typeface="宋体" panose="02010600030101010101" pitchFamily="2" charset="-122"/>
              <a:cs typeface="Arial" panose="020B0604020202020204" pitchFamily="34" charset="0"/>
            </a:endParaRPr>
          </a:p>
        </p:txBody>
      </p:sp>
      <p:pic>
        <p:nvPicPr>
          <p:cNvPr id="100356" name="Picture 22" descr="magic">
            <a:extLst>
              <a:ext uri="{FF2B5EF4-FFF2-40B4-BE49-F238E27FC236}">
                <a16:creationId xmlns:a16="http://schemas.microsoft.com/office/drawing/2014/main" id="{79D6C4B2-FC2A-4735-9191-188BBDD9B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Rectangle 2">
            <a:extLst>
              <a:ext uri="{FF2B5EF4-FFF2-40B4-BE49-F238E27FC236}">
                <a16:creationId xmlns:a16="http://schemas.microsoft.com/office/drawing/2014/main" id="{D774CFCE-95A1-4F49-A401-2BF663C791A1}"/>
              </a:ext>
            </a:extLst>
          </p:cNvPr>
          <p:cNvSpPr>
            <a:spLocks noGrp="1" noChangeArrowheads="1"/>
          </p:cNvSpPr>
          <p:nvPr>
            <p:ph type="title" idx="4294967295"/>
          </p:nvPr>
        </p:nvSpPr>
        <p:spPr/>
        <p:txBody>
          <a:bodyPr/>
          <a:lstStyle/>
          <a:p>
            <a:r>
              <a:rPr lang="en-US" altLang="zh-CN">
                <a:ea typeface="宋体" panose="02010600030101010101" pitchFamily="2" charset="-122"/>
              </a:rPr>
              <a:t>Just Like Peterson</a:t>
            </a:r>
          </a:p>
        </p:txBody>
      </p:sp>
      <p:sp>
        <p:nvSpPr>
          <p:cNvPr id="100358" name="Rectangle 18">
            <a:extLst>
              <a:ext uri="{FF2B5EF4-FFF2-40B4-BE49-F238E27FC236}">
                <a16:creationId xmlns:a16="http://schemas.microsoft.com/office/drawing/2014/main" id="{3D23A00B-7FD1-40F4-A663-CCE26200190D}"/>
              </a:ext>
            </a:extLst>
          </p:cNvPr>
          <p:cNvSpPr>
            <a:spLocks noChangeArrowheads="1"/>
          </p:cNvSpPr>
          <p:nvPr/>
        </p:nvSpPr>
        <p:spPr bwMode="auto">
          <a:xfrm>
            <a:off x="539750" y="2166938"/>
            <a:ext cx="7867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3200" b="0">
                <a:solidFill>
                  <a:srgbClr val="FF0000"/>
                </a:solidFill>
                <a:latin typeface="Arial" panose="020B0604020202020204" pitchFamily="34" charset="0"/>
                <a:ea typeface="宋体" panose="02010600030101010101" pitchFamily="2" charset="-122"/>
              </a:rPr>
              <a:t>(1)</a:t>
            </a:r>
            <a:r>
              <a:rPr lang="en-US" altLang="zh-CN" sz="3200" b="0">
                <a:solidFill>
                  <a:schemeClr val="tx1"/>
                </a:solidFill>
                <a:latin typeface="Arial" panose="020B0604020202020204" pitchFamily="34" charset="0"/>
                <a:ea typeface="宋体" panose="02010600030101010101" pitchFamily="2" charset="-122"/>
              </a:rPr>
              <a:t> write</a:t>
            </a:r>
            <a:r>
              <a:rPr lang="en-US" altLang="zh-CN" sz="3200" b="0" baseline="-25000">
                <a:solidFill>
                  <a:schemeClr val="tx1"/>
                </a:solidFill>
                <a:latin typeface="Arial" panose="020B0604020202020204" pitchFamily="34" charset="0"/>
                <a:ea typeface="宋体" panose="02010600030101010101" pitchFamily="2" charset="-122"/>
              </a:rPr>
              <a:t>B</a:t>
            </a:r>
            <a:r>
              <a:rPr lang="en-US" altLang="zh-CN" sz="3200" b="0">
                <a:solidFill>
                  <a:schemeClr val="tx1"/>
                </a:solidFill>
                <a:latin typeface="Arial" panose="020B0604020202020204" pitchFamily="34" charset="0"/>
                <a:ea typeface="宋体" panose="02010600030101010101" pitchFamily="2" charset="-122"/>
              </a:rPr>
              <a:t>(level[B]=L)</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a:t>
            </a:r>
            <a:r>
              <a:rPr lang="en-US" altLang="zh-CN" sz="3200" b="0">
                <a:solidFill>
                  <a:schemeClr val="tx1"/>
                </a:solidFill>
                <a:latin typeface="Arial" panose="020B0604020202020204" pitchFamily="34" charset="0"/>
                <a:ea typeface="宋体" panose="02010600030101010101" pitchFamily="2" charset="-122"/>
              </a:rPr>
              <a:t>write</a:t>
            </a:r>
            <a:r>
              <a:rPr lang="en-US" altLang="zh-CN" sz="3200" b="0" baseline="-25000">
                <a:solidFill>
                  <a:schemeClr val="tx1"/>
                </a:solidFill>
                <a:latin typeface="Arial" panose="020B0604020202020204" pitchFamily="34" charset="0"/>
                <a:ea typeface="宋体" panose="02010600030101010101" pitchFamily="2" charset="-122"/>
              </a:rPr>
              <a:t>B</a:t>
            </a:r>
            <a:r>
              <a:rPr lang="en-US" altLang="zh-CN" sz="3200" b="0">
                <a:solidFill>
                  <a:schemeClr val="tx1"/>
                </a:solidFill>
                <a:latin typeface="Arial" panose="020B0604020202020204" pitchFamily="34" charset="0"/>
                <a:ea typeface="宋体" panose="02010600030101010101" pitchFamily="2" charset="-122"/>
              </a:rPr>
              <a:t>(victim[L]=B)</a:t>
            </a:r>
          </a:p>
        </p:txBody>
      </p:sp>
      <p:sp>
        <p:nvSpPr>
          <p:cNvPr id="100359" name="Rectangle 19">
            <a:extLst>
              <a:ext uri="{FF2B5EF4-FFF2-40B4-BE49-F238E27FC236}">
                <a16:creationId xmlns:a16="http://schemas.microsoft.com/office/drawing/2014/main" id="{BA270170-C805-458E-8C34-84486591BE27}"/>
              </a:ext>
            </a:extLst>
          </p:cNvPr>
          <p:cNvSpPr>
            <a:spLocks noChangeArrowheads="1"/>
          </p:cNvSpPr>
          <p:nvPr/>
        </p:nvSpPr>
        <p:spPr bwMode="auto">
          <a:xfrm>
            <a:off x="1898650" y="3198813"/>
            <a:ext cx="5348288" cy="2058987"/>
          </a:xfrm>
          <a:prstGeom prst="rect">
            <a:avLst/>
          </a:prstGeom>
          <a:solidFill>
            <a:srgbClr val="FFFFCC"/>
          </a:solidFill>
          <a:ln w="9525">
            <a:solidFill>
              <a:srgbClr val="FF0000"/>
            </a:solidFill>
            <a:miter lim="800000"/>
            <a:headEnd/>
            <a:tailEnd/>
          </a:ln>
        </p:spPr>
        <p:txBody>
          <a:bodyPr>
            <a:spAutoFit/>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1800">
                <a:solidFill>
                  <a:schemeClr val="folHlink"/>
                </a:solidFill>
                <a:latin typeface="Courier New" panose="02070309020205020404" pitchFamily="49" charset="0"/>
                <a:ea typeface="宋体" panose="02010600030101010101" pitchFamily="2" charset="-122"/>
                <a:cs typeface="Courier New" panose="02070309020205020404" pitchFamily="49" charset="0"/>
              </a:rPr>
              <a:t>public void lock() {</a:t>
            </a:r>
          </a:p>
          <a:p>
            <a:pPr>
              <a:lnSpc>
                <a:spcPct val="80000"/>
              </a:lnSpc>
              <a:spcBef>
                <a:spcPct val="20000"/>
              </a:spcBef>
            </a:pPr>
            <a:r>
              <a:rPr lang="en-US" altLang="zh-CN" sz="1800">
                <a:solidFill>
                  <a:schemeClr val="folHlink"/>
                </a:solidFill>
                <a:latin typeface="Courier New" panose="02070309020205020404" pitchFamily="49" charset="0"/>
                <a:ea typeface="宋体" panose="02010600030101010101" pitchFamily="2" charset="-122"/>
                <a:cs typeface="Courier New" panose="02070309020205020404" pitchFamily="49" charset="0"/>
              </a:rPr>
              <a:t> for (int L = 1; L &lt; n; L++) {</a:t>
            </a:r>
          </a:p>
          <a:p>
            <a:pPr>
              <a:lnSpc>
                <a:spcPct val="80000"/>
              </a:lnSpc>
              <a:spcBef>
                <a:spcPct val="20000"/>
              </a:spcBef>
            </a:pPr>
            <a:r>
              <a:rPr lang="en-US" altLang="zh-CN" sz="1800">
                <a:solidFill>
                  <a:schemeClr val="accent2"/>
                </a:solidFill>
                <a:latin typeface="Courier New" panose="02070309020205020404" pitchFamily="49" charset="0"/>
                <a:ea typeface="宋体" panose="02010600030101010101" pitchFamily="2" charset="-122"/>
                <a:cs typeface="Courier New" panose="02070309020205020404" pitchFamily="49" charset="0"/>
              </a:rPr>
              <a:t>   level[i] = L;</a:t>
            </a:r>
          </a:p>
          <a:p>
            <a:pPr>
              <a:lnSpc>
                <a:spcPct val="80000"/>
              </a:lnSpc>
              <a:spcBef>
                <a:spcPct val="20000"/>
              </a:spcBef>
            </a:pPr>
            <a:r>
              <a:rPr lang="en-US" altLang="zh-CN" sz="1800">
                <a:solidFill>
                  <a:schemeClr val="accent2"/>
                </a:solidFill>
                <a:latin typeface="Courier New" panose="02070309020205020404" pitchFamily="49" charset="0"/>
                <a:ea typeface="宋体" panose="02010600030101010101" pitchFamily="2" charset="-122"/>
                <a:cs typeface="Courier New" panose="02070309020205020404" pitchFamily="49" charset="0"/>
              </a:rPr>
              <a:t>   victim[L]  = i;</a:t>
            </a:r>
          </a:p>
          <a:p>
            <a:pPr>
              <a:lnSpc>
                <a:spcPct val="80000"/>
              </a:lnSpc>
              <a:spcBef>
                <a:spcPct val="20000"/>
              </a:spcBef>
            </a:pPr>
            <a:r>
              <a:rPr lang="en-US" altLang="zh-CN" sz="1800">
                <a:solidFill>
                  <a:schemeClr val="tx1"/>
                </a:solidFill>
                <a:latin typeface="Courier New" panose="02070309020205020404" pitchFamily="49" charset="0"/>
                <a:ea typeface="宋体" panose="02010600030101010101" pitchFamily="2" charset="-122"/>
                <a:cs typeface="Courier New" panose="02070309020205020404" pitchFamily="49" charset="0"/>
              </a:rPr>
              <a:t>   </a:t>
            </a:r>
            <a:r>
              <a:rPr lang="en-US" altLang="zh-CN" sz="1800">
                <a:solidFill>
                  <a:schemeClr val="folHlink"/>
                </a:solidFill>
                <a:latin typeface="Courier New" panose="02070309020205020404" pitchFamily="49" charset="0"/>
                <a:ea typeface="宋体" panose="02010600030101010101" pitchFamily="2" charset="-122"/>
                <a:cs typeface="Courier New" panose="02070309020205020404" pitchFamily="49" charset="0"/>
              </a:rPr>
              <a:t>while ((</a:t>
            </a:r>
            <a:r>
              <a:rPr lang="en-US" altLang="zh-CN" sz="2000">
                <a:solidFill>
                  <a:schemeClr val="folHlink"/>
                </a:solidFill>
                <a:latin typeface="Symbol" panose="05050102010706020507" pitchFamily="18" charset="2"/>
                <a:ea typeface="宋体" panose="02010600030101010101" pitchFamily="2" charset="-122"/>
              </a:rPr>
              <a:t>$</a:t>
            </a:r>
            <a:r>
              <a:rPr lang="en-US" altLang="zh-CN" sz="2400">
                <a:solidFill>
                  <a:schemeClr val="folHlink"/>
                </a:solidFill>
                <a:latin typeface="Symbol" panose="05050102010706020507" pitchFamily="18" charset="2"/>
                <a:ea typeface="宋体" panose="02010600030101010101" pitchFamily="2" charset="-122"/>
              </a:rPr>
              <a:t> </a:t>
            </a:r>
            <a:r>
              <a:rPr lang="en-US" altLang="zh-CN" sz="1800">
                <a:solidFill>
                  <a:schemeClr val="folHlink"/>
                </a:solidFill>
                <a:latin typeface="Courier New" panose="02070309020205020404" pitchFamily="49" charset="0"/>
                <a:ea typeface="宋体" panose="02010600030101010101" pitchFamily="2" charset="-122"/>
                <a:cs typeface="Courier New" panose="02070309020205020404" pitchFamily="49" charset="0"/>
              </a:rPr>
              <a:t>k != i) level[k] &gt;= L)</a:t>
            </a:r>
          </a:p>
          <a:p>
            <a:pPr>
              <a:lnSpc>
                <a:spcPct val="80000"/>
              </a:lnSpc>
              <a:spcBef>
                <a:spcPct val="20000"/>
              </a:spcBef>
            </a:pPr>
            <a:r>
              <a:rPr lang="en-US" altLang="zh-CN" sz="1800">
                <a:solidFill>
                  <a:schemeClr val="folHlink"/>
                </a:solidFill>
                <a:latin typeface="Courier New" panose="02070309020205020404" pitchFamily="49" charset="0"/>
                <a:ea typeface="宋体" panose="02010600030101010101" pitchFamily="2" charset="-122"/>
                <a:cs typeface="Courier New" panose="02070309020205020404" pitchFamily="49" charset="0"/>
              </a:rPr>
              <a:t>          &amp;&amp; victim[L] == i) {};</a:t>
            </a:r>
          </a:p>
          <a:p>
            <a:pPr>
              <a:lnSpc>
                <a:spcPct val="80000"/>
              </a:lnSpc>
              <a:spcBef>
                <a:spcPct val="20000"/>
              </a:spcBef>
            </a:pPr>
            <a:r>
              <a:rPr lang="en-US" altLang="zh-CN" sz="1800">
                <a:solidFill>
                  <a:schemeClr val="folHlink"/>
                </a:solidFill>
                <a:latin typeface="Courier New" panose="02070309020205020404" pitchFamily="49" charset="0"/>
                <a:ea typeface="宋体" panose="02010600030101010101" pitchFamily="2" charset="-122"/>
                <a:cs typeface="Courier New" panose="02070309020205020404" pitchFamily="49" charset="0"/>
              </a:rPr>
              <a:t>   }}    </a:t>
            </a:r>
          </a:p>
        </p:txBody>
      </p:sp>
      <p:sp>
        <p:nvSpPr>
          <p:cNvPr id="100360" name="AutoShape 23">
            <a:extLst>
              <a:ext uri="{FF2B5EF4-FFF2-40B4-BE49-F238E27FC236}">
                <a16:creationId xmlns:a16="http://schemas.microsoft.com/office/drawing/2014/main" id="{EE1839EE-B314-4655-A478-67082F72CA4D}"/>
              </a:ext>
            </a:extLst>
          </p:cNvPr>
          <p:cNvSpPr>
            <a:spLocks noChangeArrowheads="1"/>
          </p:cNvSpPr>
          <p:nvPr/>
        </p:nvSpPr>
        <p:spPr bwMode="auto">
          <a:xfrm>
            <a:off x="2287588" y="3695700"/>
            <a:ext cx="2259012" cy="703263"/>
          </a:xfrm>
          <a:prstGeom prst="wedgeRoundRectCallout">
            <a:avLst>
              <a:gd name="adj1" fmla="val -1440"/>
              <a:gd name="adj2" fmla="val 48870"/>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sz="2800" b="0">
              <a:solidFill>
                <a:srgbClr val="FF0000"/>
              </a:solidFill>
              <a:latin typeface="Arial" panose="020B0604020202020204" pitchFamily="34" charset="0"/>
            </a:endParaRPr>
          </a:p>
        </p:txBody>
      </p:sp>
      <p:sp>
        <p:nvSpPr>
          <p:cNvPr id="100361" name="TextBox 8">
            <a:extLst>
              <a:ext uri="{FF2B5EF4-FFF2-40B4-BE49-F238E27FC236}">
                <a16:creationId xmlns:a16="http://schemas.microsoft.com/office/drawing/2014/main" id="{1FE4AACD-03C3-43BB-AB66-B702F08B89C5}"/>
              </a:ext>
            </a:extLst>
          </p:cNvPr>
          <p:cNvSpPr txBox="1">
            <a:spLocks noChangeArrowheads="1"/>
          </p:cNvSpPr>
          <p:nvPr/>
        </p:nvSpPr>
        <p:spPr bwMode="auto">
          <a:xfrm>
            <a:off x="3048000" y="5486400"/>
            <a:ext cx="29956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3200" b="0">
                <a:latin typeface="Arial" panose="020B0604020202020204" pitchFamily="34" charset="0"/>
                <a:ea typeface="宋体" panose="02010600030101010101" pitchFamily="2" charset="-122"/>
              </a:rPr>
              <a:t>From the Code</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a:extLst>
              <a:ext uri="{FF2B5EF4-FFF2-40B4-BE49-F238E27FC236}">
                <a16:creationId xmlns:a16="http://schemas.microsoft.com/office/drawing/2014/main" id="{C32BE56E-307B-470B-990C-CC89338EF41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9459" name="Slide Number Placeholder 4">
            <a:extLst>
              <a:ext uri="{FF2B5EF4-FFF2-40B4-BE49-F238E27FC236}">
                <a16:creationId xmlns:a16="http://schemas.microsoft.com/office/drawing/2014/main" id="{150F1BD3-FE2D-4119-BF74-3CFB99DCE74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8116AE4C-DF2A-47DF-9495-8CD9FB5853AB}" type="slidenum">
              <a:rPr lang="ar-SA" altLang="zh-CN" sz="1400" b="0">
                <a:solidFill>
                  <a:schemeClr val="tx1"/>
                </a:solidFill>
                <a:latin typeface="Arial" panose="020B0604020202020204" pitchFamily="34" charset="0"/>
              </a:rPr>
              <a:pPr/>
              <a:t>9</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9460" name="Picture 24" descr="magic">
            <a:extLst>
              <a:ext uri="{FF2B5EF4-FFF2-40B4-BE49-F238E27FC236}">
                <a16:creationId xmlns:a16="http://schemas.microsoft.com/office/drawing/2014/main" id="{5E98CD6C-FFA0-4761-AB2D-A9258F3404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1" name="Group 18">
            <a:extLst>
              <a:ext uri="{FF2B5EF4-FFF2-40B4-BE49-F238E27FC236}">
                <a16:creationId xmlns:a16="http://schemas.microsoft.com/office/drawing/2014/main" id="{D057BD04-CBF9-43AD-93C2-C8AA06706A08}"/>
              </a:ext>
            </a:extLst>
          </p:cNvPr>
          <p:cNvGrpSpPr>
            <a:grpSpLocks/>
          </p:cNvGrpSpPr>
          <p:nvPr/>
        </p:nvGrpSpPr>
        <p:grpSpPr bwMode="auto">
          <a:xfrm>
            <a:off x="838200" y="5024438"/>
            <a:ext cx="7391400" cy="762000"/>
            <a:chOff x="528" y="3192"/>
            <a:chExt cx="4656" cy="480"/>
          </a:xfrm>
        </p:grpSpPr>
        <p:sp>
          <p:nvSpPr>
            <p:cNvPr id="19477" name="AutoShape 19">
              <a:extLst>
                <a:ext uri="{FF2B5EF4-FFF2-40B4-BE49-F238E27FC236}">
                  <a16:creationId xmlns:a16="http://schemas.microsoft.com/office/drawing/2014/main" id="{7C918F3D-1C50-4BA3-9048-30B26B289AFB}"/>
                </a:ext>
              </a:extLst>
            </p:cNvPr>
            <p:cNvSpPr>
              <a:spLocks noChangeArrowheads="1"/>
            </p:cNvSpPr>
            <p:nvPr/>
          </p:nvSpPr>
          <p:spPr bwMode="auto">
            <a:xfrm>
              <a:off x="528" y="319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9478" name="Text Box 20">
              <a:extLst>
                <a:ext uri="{FF2B5EF4-FFF2-40B4-BE49-F238E27FC236}">
                  <a16:creationId xmlns:a16="http://schemas.microsoft.com/office/drawing/2014/main" id="{E0B2DDBA-C248-4BFC-8641-80678CE06DA7}"/>
                </a:ext>
              </a:extLst>
            </p:cNvPr>
            <p:cNvSpPr txBox="1">
              <a:spLocks noChangeArrowheads="1"/>
            </p:cNvSpPr>
            <p:nvPr/>
          </p:nvSpPr>
          <p:spPr bwMode="auto">
            <a:xfrm>
              <a:off x="689" y="3284"/>
              <a:ext cx="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400" b="0">
                  <a:solidFill>
                    <a:schemeClr val="bg1"/>
                  </a:solidFill>
                  <a:latin typeface="Arial" panose="020B0604020202020204" pitchFamily="34" charset="0"/>
                  <a:ea typeface="宋体" panose="02010600030101010101" pitchFamily="2" charset="-122"/>
                </a:rPr>
                <a:t>time</a:t>
              </a:r>
            </a:p>
          </p:txBody>
        </p:sp>
      </p:grpSp>
      <p:sp>
        <p:nvSpPr>
          <p:cNvPr id="19462" name="Rectangle 2">
            <a:extLst>
              <a:ext uri="{FF2B5EF4-FFF2-40B4-BE49-F238E27FC236}">
                <a16:creationId xmlns:a16="http://schemas.microsoft.com/office/drawing/2014/main" id="{748C0919-F682-4A83-94BF-87B55C08B860}"/>
              </a:ext>
            </a:extLst>
          </p:cNvPr>
          <p:cNvSpPr>
            <a:spLocks noGrp="1" noChangeArrowheads="1"/>
          </p:cNvSpPr>
          <p:nvPr>
            <p:ph type="body" idx="1"/>
          </p:nvPr>
        </p:nvSpPr>
        <p:spPr>
          <a:xfrm>
            <a:off x="762000" y="1676400"/>
            <a:ext cx="7772400" cy="3276600"/>
          </a:xfrm>
        </p:spPr>
        <p:txBody>
          <a:bodyPr/>
          <a:lstStyle/>
          <a:p>
            <a:r>
              <a:rPr lang="en-US" altLang="zh-CN">
                <a:ea typeface="宋体" panose="02010600030101010101" pitchFamily="2" charset="-122"/>
              </a:rPr>
              <a:t>A </a:t>
            </a:r>
            <a:r>
              <a:rPr lang="en-US" altLang="zh-CN" i="1">
                <a:solidFill>
                  <a:srgbClr val="FF0000"/>
                </a:solidFill>
                <a:ea typeface="宋体" panose="02010600030101010101" pitchFamily="2" charset="-122"/>
              </a:rPr>
              <a:t>thread</a:t>
            </a:r>
            <a:r>
              <a:rPr lang="en-US" altLang="zh-CN">
                <a:ea typeface="宋体" panose="02010600030101010101" pitchFamily="2" charset="-122"/>
              </a:rPr>
              <a:t> </a:t>
            </a:r>
            <a:r>
              <a:rPr lang="en-US" altLang="zh-CN">
                <a:solidFill>
                  <a:schemeClr val="tx1"/>
                </a:solidFill>
                <a:ea typeface="宋体" panose="02010600030101010101" pitchFamily="2" charset="-122"/>
              </a:rPr>
              <a:t>A</a:t>
            </a:r>
            <a:r>
              <a:rPr lang="en-US" altLang="zh-CN">
                <a:ea typeface="宋体" panose="02010600030101010101" pitchFamily="2" charset="-122"/>
              </a:rPr>
              <a:t> is (formally) a sequence </a:t>
            </a:r>
            <a:r>
              <a:rPr lang="en-US" altLang="zh-CN">
                <a:solidFill>
                  <a:schemeClr val="tx1"/>
                </a:solidFill>
                <a:ea typeface="宋体" panose="02010600030101010101" pitchFamily="2" charset="-122"/>
              </a:rPr>
              <a:t>a</a:t>
            </a:r>
            <a:r>
              <a:rPr lang="en-US" altLang="zh-CN" baseline="-25000">
                <a:solidFill>
                  <a:schemeClr val="tx1"/>
                </a:solidFill>
                <a:ea typeface="宋体" panose="02010600030101010101" pitchFamily="2" charset="-122"/>
              </a:rPr>
              <a:t>0</a:t>
            </a:r>
            <a:r>
              <a:rPr lang="en-US" altLang="zh-CN">
                <a:solidFill>
                  <a:schemeClr val="tx1"/>
                </a:solidFill>
                <a:ea typeface="宋体" panose="02010600030101010101" pitchFamily="2" charset="-122"/>
              </a:rPr>
              <a:t>,</a:t>
            </a:r>
            <a:r>
              <a:rPr lang="en-US" altLang="zh-CN">
                <a:ea typeface="宋体" panose="02010600030101010101" pitchFamily="2" charset="-122"/>
              </a:rPr>
              <a:t> </a:t>
            </a:r>
            <a:r>
              <a:rPr lang="en-US" altLang="zh-CN">
                <a:solidFill>
                  <a:schemeClr val="tx1"/>
                </a:solidFill>
                <a:ea typeface="宋体" panose="02010600030101010101" pitchFamily="2" charset="-122"/>
              </a:rPr>
              <a:t>a</a:t>
            </a:r>
            <a:r>
              <a:rPr lang="en-US" altLang="zh-CN" baseline="-25000">
                <a:solidFill>
                  <a:schemeClr val="tx1"/>
                </a:solidFill>
                <a:ea typeface="宋体" panose="02010600030101010101" pitchFamily="2" charset="-122"/>
              </a:rPr>
              <a:t>1</a:t>
            </a:r>
            <a:r>
              <a:rPr lang="en-US" altLang="zh-CN">
                <a:solidFill>
                  <a:schemeClr val="tx1"/>
                </a:solidFill>
                <a:ea typeface="宋体" panose="02010600030101010101" pitchFamily="2" charset="-122"/>
              </a:rPr>
              <a:t>, ...</a:t>
            </a:r>
            <a:r>
              <a:rPr lang="en-US" altLang="zh-CN" baseline="-25000">
                <a:solidFill>
                  <a:schemeClr val="tx1"/>
                </a:solidFill>
                <a:ea typeface="宋体" panose="02010600030101010101" pitchFamily="2" charset="-122"/>
              </a:rPr>
              <a:t> </a:t>
            </a:r>
            <a:r>
              <a:rPr lang="en-US" altLang="zh-CN">
                <a:ea typeface="宋体" panose="02010600030101010101" pitchFamily="2" charset="-122"/>
              </a:rPr>
              <a:t>of events </a:t>
            </a:r>
          </a:p>
          <a:p>
            <a:pPr lvl="1"/>
            <a:r>
              <a:rPr lang="en-US" altLang="zh-CN">
                <a:ea typeface="宋体" panose="02010600030101010101" pitchFamily="2" charset="-122"/>
              </a:rPr>
              <a:t>“Trace” model</a:t>
            </a:r>
          </a:p>
          <a:p>
            <a:pPr lvl="1"/>
            <a:r>
              <a:rPr lang="en-US" altLang="zh-CN">
                <a:ea typeface="宋体" panose="02010600030101010101" pitchFamily="2" charset="-122"/>
              </a:rPr>
              <a:t>Notation: </a:t>
            </a:r>
            <a:r>
              <a:rPr lang="en-US" altLang="zh-CN">
                <a:solidFill>
                  <a:schemeClr val="tx1"/>
                </a:solidFill>
                <a:ea typeface="宋体" panose="02010600030101010101" pitchFamily="2" charset="-122"/>
              </a:rPr>
              <a:t>a</a:t>
            </a:r>
            <a:r>
              <a:rPr lang="en-US" altLang="zh-CN" baseline="-25000">
                <a:solidFill>
                  <a:schemeClr val="tx1"/>
                </a:solidFill>
                <a:ea typeface="宋体" panose="02010600030101010101" pitchFamily="2" charset="-122"/>
              </a:rPr>
              <a:t>0</a:t>
            </a:r>
            <a:r>
              <a:rPr lang="en-US" altLang="zh-CN">
                <a:ea typeface="宋体" panose="02010600030101010101" pitchFamily="2" charset="-122"/>
              </a:rPr>
              <a:t> </a:t>
            </a:r>
            <a:r>
              <a:rPr lang="en-US" altLang="zh-CN" sz="2000">
                <a:solidFill>
                  <a:schemeClr val="tx1"/>
                </a:solidFill>
                <a:ea typeface="宋体" panose="02010600030101010101" pitchFamily="2" charset="-122"/>
                <a:sym typeface="Wingdings" panose="05000000000000000000" pitchFamily="2" charset="2"/>
              </a:rPr>
              <a:t></a:t>
            </a:r>
            <a:r>
              <a:rPr lang="en-US" altLang="zh-CN" sz="2000">
                <a:ea typeface="宋体" panose="02010600030101010101" pitchFamily="2" charset="-122"/>
                <a:sym typeface="Wingdings" panose="05000000000000000000" pitchFamily="2" charset="2"/>
              </a:rPr>
              <a:t> </a:t>
            </a:r>
            <a:r>
              <a:rPr lang="en-US" altLang="zh-CN">
                <a:solidFill>
                  <a:schemeClr val="tx1"/>
                </a:solidFill>
                <a:ea typeface="宋体" panose="02010600030101010101" pitchFamily="2" charset="-122"/>
              </a:rPr>
              <a:t>a</a:t>
            </a:r>
            <a:r>
              <a:rPr lang="en-US" altLang="zh-CN" baseline="-25000">
                <a:solidFill>
                  <a:schemeClr val="tx1"/>
                </a:solidFill>
                <a:ea typeface="宋体" panose="02010600030101010101" pitchFamily="2" charset="-122"/>
              </a:rPr>
              <a:t>1 </a:t>
            </a:r>
            <a:r>
              <a:rPr lang="en-US" altLang="zh-CN">
                <a:ea typeface="宋体" panose="02010600030101010101" pitchFamily="2" charset="-122"/>
              </a:rPr>
              <a:t>indicates order</a:t>
            </a:r>
          </a:p>
        </p:txBody>
      </p:sp>
      <p:sp>
        <p:nvSpPr>
          <p:cNvPr id="19463" name="Line 4">
            <a:extLst>
              <a:ext uri="{FF2B5EF4-FFF2-40B4-BE49-F238E27FC236}">
                <a16:creationId xmlns:a16="http://schemas.microsoft.com/office/drawing/2014/main" id="{BF80D11B-228A-41E1-9B5D-8BD765303BCC}"/>
              </a:ext>
            </a:extLst>
          </p:cNvPr>
          <p:cNvSpPr>
            <a:spLocks noChangeShapeType="1"/>
          </p:cNvSpPr>
          <p:nvPr/>
        </p:nvSpPr>
        <p:spPr bwMode="auto">
          <a:xfrm>
            <a:off x="2743200" y="4724400"/>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4" name="Line 5">
            <a:extLst>
              <a:ext uri="{FF2B5EF4-FFF2-40B4-BE49-F238E27FC236}">
                <a16:creationId xmlns:a16="http://schemas.microsoft.com/office/drawing/2014/main" id="{39159CD9-DD97-4B30-B7A6-DDADDD82E0E0}"/>
              </a:ext>
            </a:extLst>
          </p:cNvPr>
          <p:cNvSpPr>
            <a:spLocks noChangeShapeType="1"/>
          </p:cNvSpPr>
          <p:nvPr/>
        </p:nvSpPr>
        <p:spPr bwMode="auto">
          <a:xfrm>
            <a:off x="2743200" y="51816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5" name="Rectangle 6">
            <a:extLst>
              <a:ext uri="{FF2B5EF4-FFF2-40B4-BE49-F238E27FC236}">
                <a16:creationId xmlns:a16="http://schemas.microsoft.com/office/drawing/2014/main" id="{3D266D8E-5D49-4FF1-BEB4-5545C2A55709}"/>
              </a:ext>
            </a:extLst>
          </p:cNvPr>
          <p:cNvSpPr>
            <a:spLocks noChangeArrowheads="1"/>
          </p:cNvSpPr>
          <p:nvPr/>
        </p:nvSpPr>
        <p:spPr bwMode="auto">
          <a:xfrm>
            <a:off x="2435225" y="4129088"/>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b="0">
                <a:solidFill>
                  <a:schemeClr val="tx1"/>
                </a:solidFill>
                <a:latin typeface="Arial" panose="020B0604020202020204" pitchFamily="34" charset="0"/>
                <a:ea typeface="宋体" panose="02010600030101010101" pitchFamily="2" charset="-122"/>
              </a:rPr>
              <a:t>a</a:t>
            </a:r>
            <a:r>
              <a:rPr lang="en-US" altLang="zh-CN" sz="2800" b="0" baseline="-25000">
                <a:solidFill>
                  <a:schemeClr val="tx1"/>
                </a:solidFill>
                <a:latin typeface="Arial" panose="020B0604020202020204" pitchFamily="34" charset="0"/>
                <a:ea typeface="宋体" panose="02010600030101010101" pitchFamily="2" charset="-122"/>
              </a:rPr>
              <a:t>0</a:t>
            </a:r>
          </a:p>
        </p:txBody>
      </p:sp>
      <p:sp>
        <p:nvSpPr>
          <p:cNvPr id="19466" name="Rectangle 7">
            <a:extLst>
              <a:ext uri="{FF2B5EF4-FFF2-40B4-BE49-F238E27FC236}">
                <a16:creationId xmlns:a16="http://schemas.microsoft.com/office/drawing/2014/main" id="{71212C85-1A08-4F86-9BE9-D9B37D153FEE}"/>
              </a:ext>
            </a:extLst>
          </p:cNvPr>
          <p:cNvSpPr>
            <a:spLocks noGrp="1" noChangeArrowheads="1"/>
          </p:cNvSpPr>
          <p:nvPr>
            <p:ph type="title"/>
          </p:nvPr>
        </p:nvSpPr>
        <p:spPr/>
        <p:txBody>
          <a:bodyPr/>
          <a:lstStyle/>
          <a:p>
            <a:r>
              <a:rPr lang="en-US" altLang="zh-CN">
                <a:ea typeface="宋体" panose="02010600030101010101" pitchFamily="2" charset="-122"/>
              </a:rPr>
              <a:t>Threads</a:t>
            </a:r>
          </a:p>
        </p:txBody>
      </p:sp>
      <p:sp>
        <p:nvSpPr>
          <p:cNvPr id="19467" name="Line 8">
            <a:extLst>
              <a:ext uri="{FF2B5EF4-FFF2-40B4-BE49-F238E27FC236}">
                <a16:creationId xmlns:a16="http://schemas.microsoft.com/office/drawing/2014/main" id="{B153A893-C3DD-422D-8E75-DB7EA056A58E}"/>
              </a:ext>
            </a:extLst>
          </p:cNvPr>
          <p:cNvSpPr>
            <a:spLocks noChangeShapeType="1"/>
          </p:cNvSpPr>
          <p:nvPr/>
        </p:nvSpPr>
        <p:spPr bwMode="auto">
          <a:xfrm>
            <a:off x="3492500" y="4710113"/>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8" name="Line 9">
            <a:extLst>
              <a:ext uri="{FF2B5EF4-FFF2-40B4-BE49-F238E27FC236}">
                <a16:creationId xmlns:a16="http://schemas.microsoft.com/office/drawing/2014/main" id="{D7795C19-C0A0-479C-95C3-B5BD6C1718CC}"/>
              </a:ext>
            </a:extLst>
          </p:cNvPr>
          <p:cNvSpPr>
            <a:spLocks noChangeShapeType="1"/>
          </p:cNvSpPr>
          <p:nvPr/>
        </p:nvSpPr>
        <p:spPr bwMode="auto">
          <a:xfrm>
            <a:off x="3492500" y="5167313"/>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9" name="Rectangle 10">
            <a:extLst>
              <a:ext uri="{FF2B5EF4-FFF2-40B4-BE49-F238E27FC236}">
                <a16:creationId xmlns:a16="http://schemas.microsoft.com/office/drawing/2014/main" id="{8561C970-11A2-46F3-A4CC-FEE8F966D44E}"/>
              </a:ext>
            </a:extLst>
          </p:cNvPr>
          <p:cNvSpPr>
            <a:spLocks noChangeArrowheads="1"/>
          </p:cNvSpPr>
          <p:nvPr/>
        </p:nvSpPr>
        <p:spPr bwMode="auto">
          <a:xfrm>
            <a:off x="3197225" y="4114800"/>
            <a:ext cx="517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b="0">
                <a:solidFill>
                  <a:schemeClr val="tx1"/>
                </a:solidFill>
                <a:latin typeface="Arial" panose="020B0604020202020204" pitchFamily="34" charset="0"/>
                <a:ea typeface="宋体" panose="02010600030101010101" pitchFamily="2" charset="-122"/>
              </a:rPr>
              <a:t>a</a:t>
            </a:r>
            <a:r>
              <a:rPr lang="en-US" altLang="zh-CN" sz="2800" b="0" baseline="-25000">
                <a:solidFill>
                  <a:schemeClr val="tx1"/>
                </a:solidFill>
                <a:latin typeface="Arial" panose="020B0604020202020204" pitchFamily="34" charset="0"/>
                <a:ea typeface="宋体" panose="02010600030101010101" pitchFamily="2" charset="-122"/>
              </a:rPr>
              <a:t>1</a:t>
            </a:r>
          </a:p>
        </p:txBody>
      </p:sp>
      <p:sp>
        <p:nvSpPr>
          <p:cNvPr id="19470" name="Line 11">
            <a:extLst>
              <a:ext uri="{FF2B5EF4-FFF2-40B4-BE49-F238E27FC236}">
                <a16:creationId xmlns:a16="http://schemas.microsoft.com/office/drawing/2014/main" id="{18181682-BA50-48D7-AEF7-0A2E29043278}"/>
              </a:ext>
            </a:extLst>
          </p:cNvPr>
          <p:cNvSpPr>
            <a:spLocks noChangeShapeType="1"/>
          </p:cNvSpPr>
          <p:nvPr/>
        </p:nvSpPr>
        <p:spPr bwMode="auto">
          <a:xfrm>
            <a:off x="4241800" y="4695825"/>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1" name="Line 12">
            <a:extLst>
              <a:ext uri="{FF2B5EF4-FFF2-40B4-BE49-F238E27FC236}">
                <a16:creationId xmlns:a16="http://schemas.microsoft.com/office/drawing/2014/main" id="{2D42EFAA-8E02-48F3-90D2-C9A8439DDD1A}"/>
              </a:ext>
            </a:extLst>
          </p:cNvPr>
          <p:cNvSpPr>
            <a:spLocks noChangeShapeType="1"/>
          </p:cNvSpPr>
          <p:nvPr/>
        </p:nvSpPr>
        <p:spPr bwMode="auto">
          <a:xfrm>
            <a:off x="4241800" y="5153025"/>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2" name="Rectangle 13">
            <a:extLst>
              <a:ext uri="{FF2B5EF4-FFF2-40B4-BE49-F238E27FC236}">
                <a16:creationId xmlns:a16="http://schemas.microsoft.com/office/drawing/2014/main" id="{4E738CDC-A90A-4FFA-A057-CB4FAD74CE8B}"/>
              </a:ext>
            </a:extLst>
          </p:cNvPr>
          <p:cNvSpPr>
            <a:spLocks noChangeArrowheads="1"/>
          </p:cNvSpPr>
          <p:nvPr/>
        </p:nvSpPr>
        <p:spPr bwMode="auto">
          <a:xfrm>
            <a:off x="3965575" y="4114800"/>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b="0">
                <a:solidFill>
                  <a:schemeClr val="tx1"/>
                </a:solidFill>
                <a:latin typeface="Arial" panose="020B0604020202020204" pitchFamily="34" charset="0"/>
                <a:ea typeface="宋体" panose="02010600030101010101" pitchFamily="2" charset="-122"/>
              </a:rPr>
              <a:t>a</a:t>
            </a:r>
            <a:r>
              <a:rPr lang="en-US" altLang="zh-CN" sz="2800" b="0" baseline="-25000">
                <a:solidFill>
                  <a:schemeClr val="tx1"/>
                </a:solidFill>
                <a:latin typeface="Arial" panose="020B0604020202020204" pitchFamily="34" charset="0"/>
                <a:ea typeface="宋体" panose="02010600030101010101" pitchFamily="2" charset="-122"/>
              </a:rPr>
              <a:t>2</a:t>
            </a:r>
          </a:p>
        </p:txBody>
      </p:sp>
      <p:sp>
        <p:nvSpPr>
          <p:cNvPr id="19473" name="Line 14">
            <a:extLst>
              <a:ext uri="{FF2B5EF4-FFF2-40B4-BE49-F238E27FC236}">
                <a16:creationId xmlns:a16="http://schemas.microsoft.com/office/drawing/2014/main" id="{75F6DC0F-84A4-473A-BCE2-398896E08224}"/>
              </a:ext>
            </a:extLst>
          </p:cNvPr>
          <p:cNvSpPr>
            <a:spLocks noChangeShapeType="1"/>
          </p:cNvSpPr>
          <p:nvPr/>
        </p:nvSpPr>
        <p:spPr bwMode="auto">
          <a:xfrm>
            <a:off x="4876800" y="51816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4" name="Line 15">
            <a:extLst>
              <a:ext uri="{FF2B5EF4-FFF2-40B4-BE49-F238E27FC236}">
                <a16:creationId xmlns:a16="http://schemas.microsoft.com/office/drawing/2014/main" id="{A2EE99EE-59EE-4E70-9A1D-CF845DE07567}"/>
              </a:ext>
            </a:extLst>
          </p:cNvPr>
          <p:cNvSpPr>
            <a:spLocks noChangeShapeType="1"/>
          </p:cNvSpPr>
          <p:nvPr/>
        </p:nvSpPr>
        <p:spPr bwMode="auto">
          <a:xfrm>
            <a:off x="5029200" y="51816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5" name="Line 16">
            <a:extLst>
              <a:ext uri="{FF2B5EF4-FFF2-40B4-BE49-F238E27FC236}">
                <a16:creationId xmlns:a16="http://schemas.microsoft.com/office/drawing/2014/main" id="{E187E905-689C-446F-A19A-0EBDAF55138D}"/>
              </a:ext>
            </a:extLst>
          </p:cNvPr>
          <p:cNvSpPr>
            <a:spLocks noChangeShapeType="1"/>
          </p:cNvSpPr>
          <p:nvPr/>
        </p:nvSpPr>
        <p:spPr bwMode="auto">
          <a:xfrm>
            <a:off x="5181600" y="5181600"/>
            <a:ext cx="0" cy="457200"/>
          </a:xfrm>
          <a:prstGeom prst="line">
            <a:avLst/>
          </a:prstGeom>
          <a:noFill/>
          <a:ln w="762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6" name="Rectangle 17">
            <a:extLst>
              <a:ext uri="{FF2B5EF4-FFF2-40B4-BE49-F238E27FC236}">
                <a16:creationId xmlns:a16="http://schemas.microsoft.com/office/drawing/2014/main" id="{6C8487C3-09E7-472B-A70A-B7B08669D8F0}"/>
              </a:ext>
            </a:extLst>
          </p:cNvPr>
          <p:cNvSpPr>
            <a:spLocks noChangeArrowheads="1"/>
          </p:cNvSpPr>
          <p:nvPr/>
        </p:nvSpPr>
        <p:spPr bwMode="auto">
          <a:xfrm>
            <a:off x="4679950" y="4114800"/>
            <a:ext cx="544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2800" b="0">
                <a:solidFill>
                  <a:schemeClr val="tx1"/>
                </a:solidFill>
                <a:latin typeface="Arial" panose="020B0604020202020204" pitchFamily="34" charset="0"/>
                <a:ea typeface="宋体" panose="02010600030101010101" pitchFamily="2" charset="-122"/>
              </a:rPr>
              <a:t>…</a:t>
            </a:r>
            <a:endParaRPr lang="en-US" altLang="zh-CN" sz="2800" b="0" baseline="-25000">
              <a:solidFill>
                <a:schemeClr val="tx1"/>
              </a:solidFill>
              <a:latin typeface="Arial" panose="020B0604020202020204" pitchFamily="34" charset="0"/>
              <a:ea typeface="宋体" panose="02010600030101010101" pitchFamily="2" charset="-122"/>
            </a:endParaRPr>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3">
            <a:extLst>
              <a:ext uri="{FF2B5EF4-FFF2-40B4-BE49-F238E27FC236}">
                <a16:creationId xmlns:a16="http://schemas.microsoft.com/office/drawing/2014/main" id="{9A12E0ED-60DB-4B1C-8E81-8B51A8CAEC3B}"/>
              </a:ext>
            </a:extLst>
          </p:cNvPr>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01379" name="Slide Number Placeholder 4">
            <a:extLst>
              <a:ext uri="{FF2B5EF4-FFF2-40B4-BE49-F238E27FC236}">
                <a16:creationId xmlns:a16="http://schemas.microsoft.com/office/drawing/2014/main" id="{8B6C24E4-C740-4CA4-824F-3285A4EABD7A}"/>
              </a:ext>
            </a:extLst>
          </p:cNvPr>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F14AC3F9-512B-41A9-8D0F-331095CAE1F5}" type="slidenum">
              <a:rPr lang="ar-SA" altLang="zh-CN" sz="1400" b="0">
                <a:solidFill>
                  <a:schemeClr val="tx1"/>
                </a:solidFill>
                <a:latin typeface="Arial" panose="020B0604020202020204" pitchFamily="34" charset="0"/>
                <a:cs typeface="Arial" panose="020B0604020202020204" pitchFamily="34" charset="0"/>
              </a:rPr>
              <a:pPr algn="r"/>
              <a:t>90</a:t>
            </a:fld>
            <a:endParaRPr lang="en-US" altLang="zh-CN" sz="1400" b="0">
              <a:solidFill>
                <a:schemeClr val="tx1"/>
              </a:solidFill>
              <a:latin typeface="Arial" panose="020B0604020202020204" pitchFamily="34" charset="0"/>
              <a:ea typeface="宋体" panose="02010600030101010101" pitchFamily="2" charset="-122"/>
              <a:cs typeface="Arial" panose="020B0604020202020204" pitchFamily="34" charset="0"/>
            </a:endParaRPr>
          </a:p>
        </p:txBody>
      </p:sp>
      <p:pic>
        <p:nvPicPr>
          <p:cNvPr id="101380" name="Picture 2" descr="magic">
            <a:extLst>
              <a:ext uri="{FF2B5EF4-FFF2-40B4-BE49-F238E27FC236}">
                <a16:creationId xmlns:a16="http://schemas.microsoft.com/office/drawing/2014/main" id="{44819F1B-A0CE-493B-A235-E68B96AFE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1" name="Rectangle 3">
            <a:extLst>
              <a:ext uri="{FF2B5EF4-FFF2-40B4-BE49-F238E27FC236}">
                <a16:creationId xmlns:a16="http://schemas.microsoft.com/office/drawing/2014/main" id="{55C2881A-C6B0-4221-BF67-3D74FD592A09}"/>
              </a:ext>
            </a:extLst>
          </p:cNvPr>
          <p:cNvSpPr>
            <a:spLocks noGrp="1" noChangeArrowheads="1"/>
          </p:cNvSpPr>
          <p:nvPr>
            <p:ph type="title" idx="4294967295"/>
          </p:nvPr>
        </p:nvSpPr>
        <p:spPr/>
        <p:txBody>
          <a:bodyPr/>
          <a:lstStyle/>
          <a:p>
            <a:r>
              <a:rPr lang="en-US" altLang="zh-CN">
                <a:ea typeface="宋体" panose="02010600030101010101" pitchFamily="2" charset="-122"/>
              </a:rPr>
              <a:t>From the Code</a:t>
            </a:r>
          </a:p>
        </p:txBody>
      </p:sp>
      <p:sp>
        <p:nvSpPr>
          <p:cNvPr id="101382" name="Rectangle 4">
            <a:extLst>
              <a:ext uri="{FF2B5EF4-FFF2-40B4-BE49-F238E27FC236}">
                <a16:creationId xmlns:a16="http://schemas.microsoft.com/office/drawing/2014/main" id="{D5782645-FC2F-45E9-8F0D-5E0D3C29530A}"/>
              </a:ext>
            </a:extLst>
          </p:cNvPr>
          <p:cNvSpPr>
            <a:spLocks noChangeArrowheads="1"/>
          </p:cNvSpPr>
          <p:nvPr/>
        </p:nvSpPr>
        <p:spPr bwMode="auto">
          <a:xfrm>
            <a:off x="642938" y="2166938"/>
            <a:ext cx="73882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r>
              <a:rPr lang="en-US" altLang="zh-CN" sz="3200" b="0">
                <a:solidFill>
                  <a:srgbClr val="FF0000"/>
                </a:solidFill>
                <a:latin typeface="Arial" panose="020B0604020202020204" pitchFamily="34" charset="0"/>
                <a:ea typeface="宋体" panose="02010600030101010101" pitchFamily="2" charset="-122"/>
              </a:rPr>
              <a:t>(2)</a:t>
            </a:r>
            <a:r>
              <a:rPr lang="en-US" altLang="zh-CN" sz="3200" b="0">
                <a:solidFill>
                  <a:schemeClr val="tx1"/>
                </a:solidFill>
                <a:latin typeface="Arial" panose="020B0604020202020204" pitchFamily="34" charset="0"/>
                <a:ea typeface="宋体" panose="02010600030101010101" pitchFamily="2" charset="-122"/>
              </a:rPr>
              <a:t> write</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(victim[L]=A)</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a:t>
            </a:r>
            <a:r>
              <a:rPr lang="en-US" altLang="zh-CN" sz="3200" b="0">
                <a:solidFill>
                  <a:schemeClr val="tx1"/>
                </a:solidFill>
                <a:latin typeface="Arial" panose="020B0604020202020204" pitchFamily="34" charset="0"/>
                <a:ea typeface="宋体" panose="02010600030101010101" pitchFamily="2" charset="-122"/>
              </a:rPr>
              <a:t>read</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(level[B])</a:t>
            </a:r>
          </a:p>
          <a:p>
            <a:pPr algn="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      </a:t>
            </a:r>
            <a:r>
              <a:rPr lang="en-US" altLang="zh-CN" sz="3200" b="0">
                <a:solidFill>
                  <a:schemeClr val="tx1"/>
                </a:solidFill>
                <a:latin typeface="Arial" panose="020B0604020202020204" pitchFamily="34" charset="0"/>
                <a:ea typeface="宋体" panose="02010600030101010101" pitchFamily="2" charset="-122"/>
              </a:rPr>
              <a:t>read</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(victim[L])</a:t>
            </a:r>
          </a:p>
          <a:p>
            <a:pPr algn="r"/>
            <a:endParaRPr lang="en-US" altLang="zh-CN" sz="3200" b="0">
              <a:solidFill>
                <a:schemeClr val="tx1"/>
              </a:solidFill>
              <a:latin typeface="Arial" panose="020B0604020202020204" pitchFamily="34" charset="0"/>
              <a:ea typeface="宋体" panose="02010600030101010101" pitchFamily="2" charset="-122"/>
            </a:endParaRPr>
          </a:p>
        </p:txBody>
      </p:sp>
      <p:sp>
        <p:nvSpPr>
          <p:cNvPr id="101383" name="Rectangle 5">
            <a:extLst>
              <a:ext uri="{FF2B5EF4-FFF2-40B4-BE49-F238E27FC236}">
                <a16:creationId xmlns:a16="http://schemas.microsoft.com/office/drawing/2014/main" id="{9992B915-5F9B-4C67-AD42-D3E3BAA5C572}"/>
              </a:ext>
            </a:extLst>
          </p:cNvPr>
          <p:cNvSpPr>
            <a:spLocks noChangeArrowheads="1"/>
          </p:cNvSpPr>
          <p:nvPr/>
        </p:nvSpPr>
        <p:spPr bwMode="auto">
          <a:xfrm>
            <a:off x="1898650" y="3822700"/>
            <a:ext cx="5348288" cy="2082108"/>
          </a:xfrm>
          <a:prstGeom prst="rect">
            <a:avLst/>
          </a:prstGeom>
          <a:solidFill>
            <a:srgbClr val="FFFFCC"/>
          </a:solidFill>
          <a:ln w="9525">
            <a:solidFill>
              <a:srgbClr val="FF0000"/>
            </a:solidFill>
            <a:miter lim="800000"/>
            <a:headEnd/>
            <a:tailEnd/>
          </a:ln>
        </p:spPr>
        <p:txBody>
          <a:bodyPr>
            <a:spAutoFit/>
          </a:bodyPr>
          <a:lstStyle>
            <a:lvl1pPr marL="231775" indent="-231775"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nSpc>
                <a:spcPct val="80000"/>
              </a:lnSpc>
              <a:spcBef>
                <a:spcPct val="20000"/>
              </a:spcBef>
            </a:pPr>
            <a:r>
              <a:rPr lang="en-US" altLang="zh-CN" sz="18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public void lock() {</a:t>
            </a:r>
          </a:p>
          <a:p>
            <a:pPr>
              <a:lnSpc>
                <a:spcPct val="80000"/>
              </a:lnSpc>
              <a:spcBef>
                <a:spcPct val="20000"/>
              </a:spcBef>
            </a:pPr>
            <a:r>
              <a:rPr lang="en-US" altLang="zh-CN" sz="18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for (int L = 1; L &lt; n; L++) {</a:t>
            </a:r>
          </a:p>
          <a:p>
            <a:pPr>
              <a:lnSpc>
                <a:spcPct val="80000"/>
              </a:lnSpc>
              <a:spcBef>
                <a:spcPct val="20000"/>
              </a:spcBef>
            </a:pPr>
            <a:r>
              <a:rPr lang="en-US" altLang="zh-CN" sz="18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level[</a:t>
            </a:r>
            <a:r>
              <a:rPr lang="en-US" altLang="zh-CN" sz="1800" dirty="0" err="1">
                <a:solidFill>
                  <a:schemeClr val="folHlink"/>
                </a:solidFill>
                <a:latin typeface="Courier New" panose="02070309020205020404" pitchFamily="49" charset="0"/>
                <a:ea typeface="宋体" panose="02010600030101010101" pitchFamily="2" charset="-122"/>
                <a:cs typeface="Courier New" panose="02070309020205020404" pitchFamily="49" charset="0"/>
              </a:rPr>
              <a:t>i</a:t>
            </a:r>
            <a:r>
              <a:rPr lang="en-US" altLang="zh-CN" sz="18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 L;</a:t>
            </a:r>
          </a:p>
          <a:p>
            <a:pPr>
              <a:lnSpc>
                <a:spcPct val="80000"/>
              </a:lnSpc>
              <a:spcBef>
                <a:spcPct val="20000"/>
              </a:spcBef>
            </a:pPr>
            <a:r>
              <a:rPr lang="en-US" altLang="zh-CN" sz="18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victim[L]  = </a:t>
            </a:r>
            <a:r>
              <a:rPr lang="en-US" altLang="zh-CN" sz="18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i</a:t>
            </a:r>
            <a:r>
              <a:rPr lang="en-US" altLang="zh-CN" sz="18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p>
          <a:p>
            <a:pPr>
              <a:lnSpc>
                <a:spcPct val="80000"/>
              </a:lnSpc>
              <a:spcBef>
                <a:spcPct val="20000"/>
              </a:spcBef>
            </a:pPr>
            <a:r>
              <a:rPr lang="en-US" altLang="zh-CN" sz="1800" dirty="0">
                <a:solidFill>
                  <a:schemeClr val="tx1"/>
                </a:solidFill>
                <a:latin typeface="Courier New" panose="02070309020205020404" pitchFamily="49" charset="0"/>
                <a:ea typeface="宋体" panose="02010600030101010101" pitchFamily="2" charset="-122"/>
                <a:cs typeface="Courier New" panose="02070309020205020404" pitchFamily="49" charset="0"/>
              </a:rPr>
              <a:t>   while</a:t>
            </a:r>
            <a:r>
              <a:rPr lang="en-US" altLang="zh-CN" sz="18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dirty="0">
                <a:solidFill>
                  <a:schemeClr val="accent2"/>
                </a:solidFill>
                <a:latin typeface="Symbol" panose="05050102010706020507" pitchFamily="18" charset="2"/>
                <a:ea typeface="宋体" panose="02010600030101010101" pitchFamily="2" charset="-122"/>
              </a:rPr>
              <a:t>$</a:t>
            </a:r>
            <a:r>
              <a:rPr lang="en-US" altLang="zh-CN" sz="2400" dirty="0">
                <a:solidFill>
                  <a:schemeClr val="accent2"/>
                </a:solidFill>
                <a:latin typeface="Symbol" panose="05050102010706020507" pitchFamily="18" charset="2"/>
                <a:ea typeface="宋体" panose="02010600030101010101" pitchFamily="2" charset="-122"/>
              </a:rPr>
              <a:t> </a:t>
            </a:r>
            <a:r>
              <a:rPr lang="en-US" altLang="zh-CN" sz="18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k != </a:t>
            </a:r>
            <a:r>
              <a:rPr lang="en-US" altLang="zh-CN" sz="18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i</a:t>
            </a:r>
            <a:r>
              <a:rPr lang="en-US" altLang="zh-CN" sz="18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level[k] &gt;= L)</a:t>
            </a:r>
          </a:p>
          <a:p>
            <a:pPr>
              <a:lnSpc>
                <a:spcPct val="80000"/>
              </a:lnSpc>
              <a:spcBef>
                <a:spcPct val="20000"/>
              </a:spcBef>
            </a:pPr>
            <a:r>
              <a:rPr lang="en-US" altLang="zh-CN" sz="18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          &amp;&amp; victim[L] == </a:t>
            </a:r>
            <a:r>
              <a:rPr lang="en-US" altLang="zh-CN" sz="1800" dirty="0" err="1">
                <a:solidFill>
                  <a:schemeClr val="accent2"/>
                </a:solidFill>
                <a:latin typeface="Courier New" panose="02070309020205020404" pitchFamily="49" charset="0"/>
                <a:ea typeface="宋体" panose="02010600030101010101" pitchFamily="2" charset="-122"/>
                <a:cs typeface="Courier New" panose="02070309020205020404" pitchFamily="49" charset="0"/>
              </a:rPr>
              <a:t>i</a:t>
            </a:r>
            <a:r>
              <a:rPr lang="en-US" altLang="zh-CN" sz="1800" dirty="0">
                <a:solidFill>
                  <a:schemeClr val="accent2"/>
                </a:solidFill>
                <a:latin typeface="Courier New" panose="02070309020205020404" pitchFamily="49" charset="0"/>
                <a:ea typeface="宋体" panose="02010600030101010101" pitchFamily="2" charset="-122"/>
                <a:cs typeface="Courier New" panose="02070309020205020404" pitchFamily="49" charset="0"/>
              </a:rPr>
              <a:t>)</a:t>
            </a:r>
            <a:r>
              <a:rPr lang="en-US" altLang="zh-CN" sz="18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a:t>
            </a:r>
          </a:p>
          <a:p>
            <a:pPr>
              <a:lnSpc>
                <a:spcPct val="80000"/>
              </a:lnSpc>
              <a:spcBef>
                <a:spcPct val="20000"/>
              </a:spcBef>
            </a:pPr>
            <a:r>
              <a:rPr lang="en-US" altLang="zh-CN" sz="1800" dirty="0">
                <a:solidFill>
                  <a:schemeClr val="folHlink"/>
                </a:solidFill>
                <a:latin typeface="Courier New" panose="02070309020205020404" pitchFamily="49" charset="0"/>
                <a:ea typeface="宋体" panose="02010600030101010101" pitchFamily="2" charset="-122"/>
                <a:cs typeface="Courier New" panose="02070309020205020404" pitchFamily="49" charset="0"/>
              </a:rPr>
              <a:t>   }}    </a:t>
            </a:r>
          </a:p>
        </p:txBody>
      </p:sp>
      <p:sp>
        <p:nvSpPr>
          <p:cNvPr id="101384" name="AutoShape 6">
            <a:extLst>
              <a:ext uri="{FF2B5EF4-FFF2-40B4-BE49-F238E27FC236}">
                <a16:creationId xmlns:a16="http://schemas.microsoft.com/office/drawing/2014/main" id="{0B8B092B-9319-4ED1-B609-D994BA3653F0}"/>
              </a:ext>
            </a:extLst>
          </p:cNvPr>
          <p:cNvSpPr>
            <a:spLocks noChangeArrowheads="1"/>
          </p:cNvSpPr>
          <p:nvPr/>
        </p:nvSpPr>
        <p:spPr bwMode="auto">
          <a:xfrm>
            <a:off x="2243138" y="4638674"/>
            <a:ext cx="4610100" cy="949325"/>
          </a:xfrm>
          <a:prstGeom prst="wedgeRoundRectCallout">
            <a:avLst>
              <a:gd name="adj1" fmla="val -50426"/>
              <a:gd name="adj2" fmla="val -1829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sz="2800" b="0">
              <a:solidFill>
                <a:srgbClr val="FF0000"/>
              </a:solidFill>
              <a:latin typeface="Arial" panose="020B0604020202020204" pitchFamily="34" charset="0"/>
            </a:endParaRPr>
          </a:p>
        </p:txBody>
      </p:sp>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3">
            <a:extLst>
              <a:ext uri="{FF2B5EF4-FFF2-40B4-BE49-F238E27FC236}">
                <a16:creationId xmlns:a16="http://schemas.microsoft.com/office/drawing/2014/main" id="{7D2BD419-BA7C-488D-9E09-077C93111975}"/>
              </a:ext>
            </a:extLst>
          </p:cNvPr>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02403" name="Slide Number Placeholder 4">
            <a:extLst>
              <a:ext uri="{FF2B5EF4-FFF2-40B4-BE49-F238E27FC236}">
                <a16:creationId xmlns:a16="http://schemas.microsoft.com/office/drawing/2014/main" id="{B4E89F97-3FA4-4FB6-8553-4F4A3E238C8B}"/>
              </a:ext>
            </a:extLst>
          </p:cNvPr>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C2BCC9F8-D903-48BF-ABDE-E33885A6A364}" type="slidenum">
              <a:rPr lang="ar-SA" altLang="zh-CN" sz="1400" b="0">
                <a:solidFill>
                  <a:schemeClr val="tx1"/>
                </a:solidFill>
                <a:latin typeface="Arial" panose="020B0604020202020204" pitchFamily="34" charset="0"/>
                <a:cs typeface="Arial" panose="020B0604020202020204" pitchFamily="34" charset="0"/>
              </a:rPr>
              <a:pPr algn="r"/>
              <a:t>91</a:t>
            </a:fld>
            <a:endParaRPr lang="en-US" altLang="zh-CN" sz="1400" b="0">
              <a:solidFill>
                <a:schemeClr val="tx1"/>
              </a:solidFill>
              <a:latin typeface="Arial" panose="020B0604020202020204" pitchFamily="34" charset="0"/>
              <a:ea typeface="宋体" panose="02010600030101010101" pitchFamily="2" charset="-122"/>
              <a:cs typeface="Arial" panose="020B0604020202020204" pitchFamily="34" charset="0"/>
            </a:endParaRPr>
          </a:p>
        </p:txBody>
      </p:sp>
      <p:pic>
        <p:nvPicPr>
          <p:cNvPr id="102404" name="Picture 10" descr="magic">
            <a:extLst>
              <a:ext uri="{FF2B5EF4-FFF2-40B4-BE49-F238E27FC236}">
                <a16:creationId xmlns:a16="http://schemas.microsoft.com/office/drawing/2014/main" id="{DD1FE55F-5511-4C4C-8975-679052A72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5" name="Rectangle 2">
            <a:extLst>
              <a:ext uri="{FF2B5EF4-FFF2-40B4-BE49-F238E27FC236}">
                <a16:creationId xmlns:a16="http://schemas.microsoft.com/office/drawing/2014/main" id="{8724F22A-C95D-44DB-B88D-64BCAC2343FC}"/>
              </a:ext>
            </a:extLst>
          </p:cNvPr>
          <p:cNvSpPr>
            <a:spLocks noGrp="1" noChangeArrowheads="1"/>
          </p:cNvSpPr>
          <p:nvPr>
            <p:ph type="title" idx="4294967295"/>
          </p:nvPr>
        </p:nvSpPr>
        <p:spPr/>
        <p:txBody>
          <a:bodyPr/>
          <a:lstStyle/>
          <a:p>
            <a:r>
              <a:rPr lang="en-US" altLang="zh-CN">
                <a:ea typeface="宋体" panose="02010600030101010101" pitchFamily="2" charset="-122"/>
              </a:rPr>
              <a:t>By Assumption</a:t>
            </a:r>
          </a:p>
        </p:txBody>
      </p:sp>
      <p:sp>
        <p:nvSpPr>
          <p:cNvPr id="102406" name="Text Box 4">
            <a:extLst>
              <a:ext uri="{FF2B5EF4-FFF2-40B4-BE49-F238E27FC236}">
                <a16:creationId xmlns:a16="http://schemas.microsoft.com/office/drawing/2014/main" id="{6BCB8DA1-C567-4E66-BD5A-CEDA5C4A49F4}"/>
              </a:ext>
            </a:extLst>
          </p:cNvPr>
          <p:cNvSpPr txBox="1">
            <a:spLocks noChangeArrowheads="1"/>
          </p:cNvSpPr>
          <p:nvPr/>
        </p:nvSpPr>
        <p:spPr bwMode="auto">
          <a:xfrm>
            <a:off x="1100138" y="3468688"/>
            <a:ext cx="6442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3200" b="0">
                <a:solidFill>
                  <a:schemeClr val="accent2"/>
                </a:solidFill>
                <a:latin typeface="Arial" panose="020B0604020202020204" pitchFamily="34" charset="0"/>
                <a:ea typeface="宋体" panose="02010600030101010101" pitchFamily="2" charset="-122"/>
              </a:rPr>
              <a:t>By assumption,</a:t>
            </a:r>
            <a:r>
              <a:rPr lang="en-US" altLang="zh-CN" sz="3200" b="0">
                <a:solidFill>
                  <a:schemeClr val="tx1"/>
                </a:solidFill>
                <a:latin typeface="Arial" panose="020B0604020202020204" pitchFamily="34" charset="0"/>
                <a:ea typeface="宋体" panose="02010600030101010101" pitchFamily="2" charset="-122"/>
              </a:rPr>
              <a:t> A</a:t>
            </a:r>
            <a:r>
              <a:rPr lang="en-US" altLang="zh-CN" sz="3200" b="0">
                <a:solidFill>
                  <a:srgbClr val="FF0000"/>
                </a:solidFill>
                <a:latin typeface="Arial" panose="020B0604020202020204" pitchFamily="34" charset="0"/>
                <a:ea typeface="宋体" panose="02010600030101010101" pitchFamily="2" charset="-122"/>
              </a:rPr>
              <a:t> </a:t>
            </a:r>
            <a:r>
              <a:rPr lang="en-US" altLang="zh-CN" sz="3200" b="0">
                <a:solidFill>
                  <a:schemeClr val="accent2"/>
                </a:solidFill>
                <a:latin typeface="Arial" panose="020B0604020202020204" pitchFamily="34" charset="0"/>
                <a:ea typeface="宋体" panose="02010600030101010101" pitchFamily="2" charset="-122"/>
              </a:rPr>
              <a:t>is the last thread to write</a:t>
            </a:r>
            <a:r>
              <a:rPr lang="en-US" altLang="zh-CN" sz="3200" b="0">
                <a:latin typeface="Arial" panose="020B0604020202020204" pitchFamily="34" charset="0"/>
                <a:ea typeface="宋体" panose="02010600030101010101" pitchFamily="2" charset="-122"/>
              </a:rPr>
              <a:t> </a:t>
            </a:r>
            <a:r>
              <a:rPr lang="en-US" altLang="zh-CN" sz="3200">
                <a:solidFill>
                  <a:schemeClr val="tx1"/>
                </a:solidFill>
                <a:latin typeface="Arial" panose="020B0604020202020204" pitchFamily="34" charset="0"/>
                <a:ea typeface="宋体" panose="02010600030101010101" pitchFamily="2" charset="-122"/>
              </a:rPr>
              <a:t>victim[L]</a:t>
            </a:r>
          </a:p>
        </p:txBody>
      </p:sp>
      <p:sp>
        <p:nvSpPr>
          <p:cNvPr id="102407" name="Rectangle 9">
            <a:extLst>
              <a:ext uri="{FF2B5EF4-FFF2-40B4-BE49-F238E27FC236}">
                <a16:creationId xmlns:a16="http://schemas.microsoft.com/office/drawing/2014/main" id="{1CA9F40B-A72A-47C3-8CCD-76B920EB880F}"/>
              </a:ext>
            </a:extLst>
          </p:cNvPr>
          <p:cNvSpPr>
            <a:spLocks noChangeArrowheads="1"/>
          </p:cNvSpPr>
          <p:nvPr/>
        </p:nvSpPr>
        <p:spPr bwMode="auto">
          <a:xfrm>
            <a:off x="296863" y="2379663"/>
            <a:ext cx="8664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3200" b="0">
                <a:solidFill>
                  <a:srgbClr val="FF0000"/>
                </a:solidFill>
                <a:latin typeface="Arial" panose="020B0604020202020204" pitchFamily="34" charset="0"/>
                <a:ea typeface="宋体" panose="02010600030101010101" pitchFamily="2" charset="-122"/>
              </a:rPr>
              <a:t>(3)</a:t>
            </a:r>
            <a:r>
              <a:rPr lang="en-US" altLang="zh-CN" sz="3200" b="0">
                <a:solidFill>
                  <a:schemeClr val="tx1"/>
                </a:solidFill>
                <a:latin typeface="Arial" panose="020B0604020202020204" pitchFamily="34" charset="0"/>
                <a:ea typeface="宋体" panose="02010600030101010101" pitchFamily="2" charset="-122"/>
              </a:rPr>
              <a:t> write</a:t>
            </a:r>
            <a:r>
              <a:rPr lang="en-US" altLang="zh-CN" sz="3200" b="0" baseline="-25000">
                <a:solidFill>
                  <a:schemeClr val="tx1"/>
                </a:solidFill>
                <a:latin typeface="Arial" panose="020B0604020202020204" pitchFamily="34" charset="0"/>
                <a:ea typeface="宋体" panose="02010600030101010101" pitchFamily="2" charset="-122"/>
              </a:rPr>
              <a:t>B</a:t>
            </a:r>
            <a:r>
              <a:rPr lang="en-US" altLang="zh-CN" sz="3200" b="0">
                <a:solidFill>
                  <a:schemeClr val="tx1"/>
                </a:solidFill>
                <a:latin typeface="Arial" panose="020B0604020202020204" pitchFamily="34" charset="0"/>
                <a:ea typeface="宋体" panose="02010600030101010101" pitchFamily="2" charset="-122"/>
              </a:rPr>
              <a:t>(victim[L]=B)</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a:t>
            </a:r>
            <a:r>
              <a:rPr lang="en-US" altLang="zh-CN" sz="3200" b="0">
                <a:solidFill>
                  <a:schemeClr val="tx1"/>
                </a:solidFill>
                <a:latin typeface="Arial" panose="020B0604020202020204" pitchFamily="34" charset="0"/>
                <a:ea typeface="宋体" panose="02010600030101010101" pitchFamily="2" charset="-122"/>
              </a:rPr>
              <a:t>write</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(victim[L]=A)</a:t>
            </a:r>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2">
            <a:extLst>
              <a:ext uri="{FF2B5EF4-FFF2-40B4-BE49-F238E27FC236}">
                <a16:creationId xmlns:a16="http://schemas.microsoft.com/office/drawing/2014/main" id="{B0E81F53-9C8B-40EE-84AF-B337409F05E0}"/>
              </a:ext>
            </a:extLst>
          </p:cNvPr>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03427" name="Slide Number Placeholder 3">
            <a:extLst>
              <a:ext uri="{FF2B5EF4-FFF2-40B4-BE49-F238E27FC236}">
                <a16:creationId xmlns:a16="http://schemas.microsoft.com/office/drawing/2014/main" id="{A061EDE3-1457-465D-9292-7CA01BAB83C9}"/>
              </a:ext>
            </a:extLst>
          </p:cNvPr>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B3E58936-14B2-4DDB-95DB-425F3E0AF936}" type="slidenum">
              <a:rPr lang="ar-SA" altLang="zh-CN" sz="1400" b="0">
                <a:solidFill>
                  <a:schemeClr val="tx1"/>
                </a:solidFill>
                <a:latin typeface="Arial" panose="020B0604020202020204" pitchFamily="34" charset="0"/>
                <a:cs typeface="Arial" panose="020B0604020202020204" pitchFamily="34" charset="0"/>
              </a:rPr>
              <a:pPr algn="r"/>
              <a:t>92</a:t>
            </a:fld>
            <a:endParaRPr lang="en-US" altLang="zh-CN" sz="1400" b="0">
              <a:solidFill>
                <a:schemeClr val="tx1"/>
              </a:solidFill>
              <a:latin typeface="Arial" panose="020B0604020202020204" pitchFamily="34" charset="0"/>
              <a:ea typeface="宋体" panose="02010600030101010101" pitchFamily="2" charset="-122"/>
              <a:cs typeface="Arial" panose="020B0604020202020204" pitchFamily="34" charset="0"/>
            </a:endParaRPr>
          </a:p>
        </p:txBody>
      </p:sp>
      <p:pic>
        <p:nvPicPr>
          <p:cNvPr id="103428" name="Picture 2" descr="magic">
            <a:extLst>
              <a:ext uri="{FF2B5EF4-FFF2-40B4-BE49-F238E27FC236}">
                <a16:creationId xmlns:a16="http://schemas.microsoft.com/office/drawing/2014/main" id="{476BA091-C6BD-4524-9705-E9A8DA1A7C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9" name="Rectangle 3">
            <a:extLst>
              <a:ext uri="{FF2B5EF4-FFF2-40B4-BE49-F238E27FC236}">
                <a16:creationId xmlns:a16="http://schemas.microsoft.com/office/drawing/2014/main" id="{E83E1E08-A78F-434A-9191-AB784C7607F2}"/>
              </a:ext>
            </a:extLst>
          </p:cNvPr>
          <p:cNvSpPr>
            <a:spLocks noGrp="1" noChangeArrowheads="1"/>
          </p:cNvSpPr>
          <p:nvPr>
            <p:ph type="title" idx="4294967295"/>
          </p:nvPr>
        </p:nvSpPr>
        <p:spPr/>
        <p:txBody>
          <a:bodyPr/>
          <a:lstStyle/>
          <a:p>
            <a:r>
              <a:rPr lang="en-US" altLang="zh-CN">
                <a:ea typeface="宋体" panose="02010600030101010101" pitchFamily="2" charset="-122"/>
              </a:rPr>
              <a:t>Combining Observations</a:t>
            </a:r>
          </a:p>
        </p:txBody>
      </p:sp>
      <p:sp>
        <p:nvSpPr>
          <p:cNvPr id="103430" name="Rectangle 4">
            <a:extLst>
              <a:ext uri="{FF2B5EF4-FFF2-40B4-BE49-F238E27FC236}">
                <a16:creationId xmlns:a16="http://schemas.microsoft.com/office/drawing/2014/main" id="{F471A87E-5740-44AB-A2F9-E48CD7044473}"/>
              </a:ext>
            </a:extLst>
          </p:cNvPr>
          <p:cNvSpPr>
            <a:spLocks noChangeArrowheads="1"/>
          </p:cNvSpPr>
          <p:nvPr/>
        </p:nvSpPr>
        <p:spPr bwMode="auto">
          <a:xfrm>
            <a:off x="509588" y="2174875"/>
            <a:ext cx="7867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3200" b="0">
                <a:solidFill>
                  <a:srgbClr val="FF0000"/>
                </a:solidFill>
                <a:latin typeface="Arial" panose="020B0604020202020204" pitchFamily="34" charset="0"/>
                <a:ea typeface="宋体" panose="02010600030101010101" pitchFamily="2" charset="-122"/>
              </a:rPr>
              <a:t>(1)</a:t>
            </a:r>
            <a:r>
              <a:rPr lang="en-US" altLang="zh-CN" sz="3200" b="0">
                <a:solidFill>
                  <a:schemeClr val="tx1"/>
                </a:solidFill>
                <a:latin typeface="Arial" panose="020B0604020202020204" pitchFamily="34" charset="0"/>
                <a:ea typeface="宋体" panose="02010600030101010101" pitchFamily="2" charset="-122"/>
              </a:rPr>
              <a:t> write</a:t>
            </a:r>
            <a:r>
              <a:rPr lang="en-US" altLang="zh-CN" sz="3200" b="0" baseline="-25000">
                <a:solidFill>
                  <a:schemeClr val="tx1"/>
                </a:solidFill>
                <a:latin typeface="Arial" panose="020B0604020202020204" pitchFamily="34" charset="0"/>
                <a:ea typeface="宋体" panose="02010600030101010101" pitchFamily="2" charset="-122"/>
              </a:rPr>
              <a:t>B</a:t>
            </a:r>
            <a:r>
              <a:rPr lang="en-US" altLang="zh-CN" sz="3200" b="0">
                <a:solidFill>
                  <a:schemeClr val="tx1"/>
                </a:solidFill>
                <a:latin typeface="Arial" panose="020B0604020202020204" pitchFamily="34" charset="0"/>
                <a:ea typeface="宋体" panose="02010600030101010101" pitchFamily="2" charset="-122"/>
              </a:rPr>
              <a:t>(level[B]=L)</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a:t>
            </a:r>
            <a:r>
              <a:rPr lang="en-US" altLang="zh-CN" sz="3200" b="0">
                <a:solidFill>
                  <a:schemeClr val="tx1"/>
                </a:solidFill>
                <a:latin typeface="Arial" panose="020B0604020202020204" pitchFamily="34" charset="0"/>
                <a:ea typeface="宋体" panose="02010600030101010101" pitchFamily="2" charset="-122"/>
              </a:rPr>
              <a:t>write</a:t>
            </a:r>
            <a:r>
              <a:rPr lang="en-US" altLang="zh-CN" sz="3200" b="0" baseline="-25000">
                <a:solidFill>
                  <a:schemeClr val="tx1"/>
                </a:solidFill>
                <a:latin typeface="Arial" panose="020B0604020202020204" pitchFamily="34" charset="0"/>
                <a:ea typeface="宋体" panose="02010600030101010101" pitchFamily="2" charset="-122"/>
              </a:rPr>
              <a:t>B</a:t>
            </a:r>
            <a:r>
              <a:rPr lang="en-US" altLang="zh-CN" sz="3200" b="0">
                <a:solidFill>
                  <a:schemeClr val="tx1"/>
                </a:solidFill>
                <a:latin typeface="Arial" panose="020B0604020202020204" pitchFamily="34" charset="0"/>
                <a:ea typeface="宋体" panose="02010600030101010101" pitchFamily="2" charset="-122"/>
              </a:rPr>
              <a:t>(victim[L]=B)</a:t>
            </a:r>
          </a:p>
        </p:txBody>
      </p:sp>
      <p:sp>
        <p:nvSpPr>
          <p:cNvPr id="103431" name="Rectangle 5">
            <a:extLst>
              <a:ext uri="{FF2B5EF4-FFF2-40B4-BE49-F238E27FC236}">
                <a16:creationId xmlns:a16="http://schemas.microsoft.com/office/drawing/2014/main" id="{E447917B-8BEF-4443-9B86-0B8249D7EB09}"/>
              </a:ext>
            </a:extLst>
          </p:cNvPr>
          <p:cNvSpPr>
            <a:spLocks noChangeArrowheads="1"/>
          </p:cNvSpPr>
          <p:nvPr/>
        </p:nvSpPr>
        <p:spPr bwMode="auto">
          <a:xfrm>
            <a:off x="509588" y="2886075"/>
            <a:ext cx="9598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3200" b="0">
                <a:solidFill>
                  <a:srgbClr val="FF0000"/>
                </a:solidFill>
                <a:latin typeface="Arial" panose="020B0604020202020204" pitchFamily="34" charset="0"/>
                <a:ea typeface="宋体" panose="02010600030101010101" pitchFamily="2" charset="-122"/>
              </a:rPr>
              <a:t>(3)</a:t>
            </a:r>
            <a:r>
              <a:rPr lang="en-US" altLang="zh-CN" sz="3200" b="0">
                <a:solidFill>
                  <a:schemeClr val="tx1"/>
                </a:solidFill>
                <a:latin typeface="Arial" panose="020B0604020202020204" pitchFamily="34" charset="0"/>
                <a:ea typeface="宋体" panose="02010600030101010101" pitchFamily="2" charset="-122"/>
              </a:rPr>
              <a:t> write</a:t>
            </a:r>
            <a:r>
              <a:rPr lang="en-US" altLang="zh-CN" sz="3200" b="0" baseline="-25000">
                <a:solidFill>
                  <a:schemeClr val="tx1"/>
                </a:solidFill>
                <a:latin typeface="Arial" panose="020B0604020202020204" pitchFamily="34" charset="0"/>
                <a:ea typeface="宋体" panose="02010600030101010101" pitchFamily="2" charset="-122"/>
              </a:rPr>
              <a:t>B</a:t>
            </a:r>
            <a:r>
              <a:rPr lang="en-US" altLang="zh-CN" sz="3200" b="0">
                <a:solidFill>
                  <a:schemeClr val="tx1"/>
                </a:solidFill>
                <a:latin typeface="Arial" panose="020B0604020202020204" pitchFamily="34" charset="0"/>
                <a:ea typeface="宋体" panose="02010600030101010101" pitchFamily="2" charset="-122"/>
              </a:rPr>
              <a:t>(victim[L]=B)</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a:t>
            </a:r>
            <a:r>
              <a:rPr lang="en-US" altLang="zh-CN" sz="3200" b="0">
                <a:solidFill>
                  <a:schemeClr val="tx1"/>
                </a:solidFill>
                <a:latin typeface="Arial" panose="020B0604020202020204" pitchFamily="34" charset="0"/>
                <a:ea typeface="宋体" panose="02010600030101010101" pitchFamily="2" charset="-122"/>
              </a:rPr>
              <a:t>write</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(victim[L]=A)</a:t>
            </a:r>
          </a:p>
        </p:txBody>
      </p:sp>
      <p:sp>
        <p:nvSpPr>
          <p:cNvPr id="103432" name="Rectangle 6">
            <a:extLst>
              <a:ext uri="{FF2B5EF4-FFF2-40B4-BE49-F238E27FC236}">
                <a16:creationId xmlns:a16="http://schemas.microsoft.com/office/drawing/2014/main" id="{6B50C57C-F705-4FDD-8B46-C117D124EB59}"/>
              </a:ext>
            </a:extLst>
          </p:cNvPr>
          <p:cNvSpPr>
            <a:spLocks noChangeArrowheads="1"/>
          </p:cNvSpPr>
          <p:nvPr/>
        </p:nvSpPr>
        <p:spPr bwMode="auto">
          <a:xfrm>
            <a:off x="509588" y="3502025"/>
            <a:ext cx="73882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3200" b="0">
                <a:solidFill>
                  <a:srgbClr val="FF0000"/>
                </a:solidFill>
                <a:latin typeface="Arial" panose="020B0604020202020204" pitchFamily="34" charset="0"/>
                <a:ea typeface="宋体" panose="02010600030101010101" pitchFamily="2" charset="-122"/>
              </a:rPr>
              <a:t>(2)</a:t>
            </a:r>
            <a:r>
              <a:rPr lang="en-US" altLang="zh-CN" sz="3200" b="0">
                <a:solidFill>
                  <a:schemeClr val="tx1"/>
                </a:solidFill>
                <a:latin typeface="Arial" panose="020B0604020202020204" pitchFamily="34" charset="0"/>
                <a:ea typeface="宋体" panose="02010600030101010101" pitchFamily="2" charset="-122"/>
              </a:rPr>
              <a:t> write</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(victim[L]=A)</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a:t>
            </a:r>
            <a:r>
              <a:rPr lang="en-US" altLang="zh-CN" sz="3200" b="0">
                <a:solidFill>
                  <a:schemeClr val="tx1"/>
                </a:solidFill>
                <a:latin typeface="Arial" panose="020B0604020202020204" pitchFamily="34" charset="0"/>
                <a:ea typeface="宋体" panose="02010600030101010101" pitchFamily="2" charset="-122"/>
              </a:rPr>
              <a:t>read</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(level[B])</a:t>
            </a:r>
          </a:p>
          <a:p>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            </a:t>
            </a:r>
            <a:r>
              <a:rPr lang="en-US" altLang="zh-CN" sz="3200" b="0">
                <a:solidFill>
                  <a:schemeClr val="tx1"/>
                </a:solidFill>
                <a:latin typeface="Arial" panose="020B0604020202020204" pitchFamily="34" charset="0"/>
                <a:ea typeface="宋体" panose="02010600030101010101" pitchFamily="2" charset="-122"/>
              </a:rPr>
              <a:t>read</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(victim[L])</a:t>
            </a:r>
          </a:p>
        </p:txBody>
      </p:sp>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2">
            <a:extLst>
              <a:ext uri="{FF2B5EF4-FFF2-40B4-BE49-F238E27FC236}">
                <a16:creationId xmlns:a16="http://schemas.microsoft.com/office/drawing/2014/main" id="{B47C52B6-8E5D-4051-899B-A6D38AEB8C46}"/>
              </a:ext>
            </a:extLst>
          </p:cNvPr>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04451" name="Slide Number Placeholder 3">
            <a:extLst>
              <a:ext uri="{FF2B5EF4-FFF2-40B4-BE49-F238E27FC236}">
                <a16:creationId xmlns:a16="http://schemas.microsoft.com/office/drawing/2014/main" id="{165A3B4D-C129-45D3-8B12-9D21646330DE}"/>
              </a:ext>
            </a:extLst>
          </p:cNvPr>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E235B55A-E89F-4141-8137-B482120A36A0}" type="slidenum">
              <a:rPr lang="ar-SA" altLang="zh-CN" sz="1400" b="0">
                <a:solidFill>
                  <a:schemeClr val="tx1"/>
                </a:solidFill>
                <a:latin typeface="Arial" panose="020B0604020202020204" pitchFamily="34" charset="0"/>
                <a:cs typeface="Arial" panose="020B0604020202020204" pitchFamily="34" charset="0"/>
              </a:rPr>
              <a:pPr algn="r"/>
              <a:t>93</a:t>
            </a:fld>
            <a:endParaRPr lang="en-US" altLang="zh-CN" sz="1400" b="0">
              <a:solidFill>
                <a:schemeClr val="tx1"/>
              </a:solidFill>
              <a:latin typeface="Arial" panose="020B0604020202020204" pitchFamily="34" charset="0"/>
              <a:ea typeface="宋体" panose="02010600030101010101" pitchFamily="2" charset="-122"/>
              <a:cs typeface="Arial" panose="020B0604020202020204" pitchFamily="34" charset="0"/>
            </a:endParaRPr>
          </a:p>
        </p:txBody>
      </p:sp>
      <p:pic>
        <p:nvPicPr>
          <p:cNvPr id="104452" name="Picture 2" descr="magic">
            <a:extLst>
              <a:ext uri="{FF2B5EF4-FFF2-40B4-BE49-F238E27FC236}">
                <a16:creationId xmlns:a16="http://schemas.microsoft.com/office/drawing/2014/main" id="{0E91F3F3-EE5F-4F52-B7C2-21C7D66CD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3" name="Rectangle 3">
            <a:extLst>
              <a:ext uri="{FF2B5EF4-FFF2-40B4-BE49-F238E27FC236}">
                <a16:creationId xmlns:a16="http://schemas.microsoft.com/office/drawing/2014/main" id="{AE40AD75-6FE8-4670-AC0E-2BFA577BBD55}"/>
              </a:ext>
            </a:extLst>
          </p:cNvPr>
          <p:cNvSpPr>
            <a:spLocks noGrp="1" noChangeArrowheads="1"/>
          </p:cNvSpPr>
          <p:nvPr>
            <p:ph type="title" idx="4294967295"/>
          </p:nvPr>
        </p:nvSpPr>
        <p:spPr/>
        <p:txBody>
          <a:bodyPr/>
          <a:lstStyle/>
          <a:p>
            <a:r>
              <a:rPr lang="en-US" altLang="zh-CN">
                <a:ea typeface="宋体" panose="02010600030101010101" pitchFamily="2" charset="-122"/>
              </a:rPr>
              <a:t>Combining Observations</a:t>
            </a:r>
          </a:p>
        </p:txBody>
      </p:sp>
      <p:sp>
        <p:nvSpPr>
          <p:cNvPr id="104454" name="Rectangle 4">
            <a:extLst>
              <a:ext uri="{FF2B5EF4-FFF2-40B4-BE49-F238E27FC236}">
                <a16:creationId xmlns:a16="http://schemas.microsoft.com/office/drawing/2014/main" id="{B75AFDFD-D701-4129-A05B-9237857AA9E1}"/>
              </a:ext>
            </a:extLst>
          </p:cNvPr>
          <p:cNvSpPr>
            <a:spLocks noChangeArrowheads="1"/>
          </p:cNvSpPr>
          <p:nvPr/>
        </p:nvSpPr>
        <p:spPr bwMode="auto">
          <a:xfrm>
            <a:off x="509588" y="2174875"/>
            <a:ext cx="7867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3200" b="0">
                <a:solidFill>
                  <a:srgbClr val="FF0000"/>
                </a:solidFill>
                <a:latin typeface="Arial" panose="020B0604020202020204" pitchFamily="34" charset="0"/>
                <a:ea typeface="宋体" panose="02010600030101010101" pitchFamily="2" charset="-122"/>
              </a:rPr>
              <a:t>(1)</a:t>
            </a:r>
            <a:r>
              <a:rPr lang="en-US" altLang="zh-CN" sz="3200" b="0">
                <a:solidFill>
                  <a:schemeClr val="tx1"/>
                </a:solidFill>
                <a:latin typeface="Arial" panose="020B0604020202020204" pitchFamily="34" charset="0"/>
                <a:ea typeface="宋体" panose="02010600030101010101" pitchFamily="2" charset="-122"/>
              </a:rPr>
              <a:t> write</a:t>
            </a:r>
            <a:r>
              <a:rPr lang="en-US" altLang="zh-CN" sz="3200" b="0" baseline="-25000">
                <a:solidFill>
                  <a:schemeClr val="tx1"/>
                </a:solidFill>
                <a:latin typeface="Arial" panose="020B0604020202020204" pitchFamily="34" charset="0"/>
                <a:ea typeface="宋体" panose="02010600030101010101" pitchFamily="2" charset="-122"/>
              </a:rPr>
              <a:t>B</a:t>
            </a:r>
            <a:r>
              <a:rPr lang="en-US" altLang="zh-CN" sz="3200" b="0">
                <a:solidFill>
                  <a:schemeClr val="tx1"/>
                </a:solidFill>
                <a:latin typeface="Arial" panose="020B0604020202020204" pitchFamily="34" charset="0"/>
                <a:ea typeface="宋体" panose="02010600030101010101" pitchFamily="2" charset="-122"/>
              </a:rPr>
              <a:t>(level[B]=L)</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a:t>
            </a:r>
            <a:r>
              <a:rPr lang="en-US" altLang="zh-CN" sz="3200" b="0">
                <a:solidFill>
                  <a:schemeClr val="tx1"/>
                </a:solidFill>
                <a:latin typeface="Arial" panose="020B0604020202020204" pitchFamily="34" charset="0"/>
                <a:ea typeface="宋体" panose="02010600030101010101" pitchFamily="2" charset="-122"/>
              </a:rPr>
              <a:t>write</a:t>
            </a:r>
            <a:r>
              <a:rPr lang="en-US" altLang="zh-CN" sz="3200" b="0" baseline="-25000">
                <a:solidFill>
                  <a:schemeClr val="tx1"/>
                </a:solidFill>
                <a:latin typeface="Arial" panose="020B0604020202020204" pitchFamily="34" charset="0"/>
                <a:ea typeface="宋体" panose="02010600030101010101" pitchFamily="2" charset="-122"/>
              </a:rPr>
              <a:t>B</a:t>
            </a:r>
            <a:r>
              <a:rPr lang="en-US" altLang="zh-CN" sz="3200" b="0">
                <a:solidFill>
                  <a:schemeClr val="tx1"/>
                </a:solidFill>
                <a:latin typeface="Arial" panose="020B0604020202020204" pitchFamily="34" charset="0"/>
                <a:ea typeface="宋体" panose="02010600030101010101" pitchFamily="2" charset="-122"/>
              </a:rPr>
              <a:t>(victim[L]=B)</a:t>
            </a:r>
          </a:p>
        </p:txBody>
      </p:sp>
      <p:sp>
        <p:nvSpPr>
          <p:cNvPr id="104455" name="Rectangle 5">
            <a:extLst>
              <a:ext uri="{FF2B5EF4-FFF2-40B4-BE49-F238E27FC236}">
                <a16:creationId xmlns:a16="http://schemas.microsoft.com/office/drawing/2014/main" id="{04489350-1CD9-42EE-A65C-F389A572D3B1}"/>
              </a:ext>
            </a:extLst>
          </p:cNvPr>
          <p:cNvSpPr>
            <a:spLocks noChangeArrowheads="1"/>
          </p:cNvSpPr>
          <p:nvPr/>
        </p:nvSpPr>
        <p:spPr bwMode="auto">
          <a:xfrm>
            <a:off x="509588" y="2886075"/>
            <a:ext cx="9598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3200" b="0">
                <a:solidFill>
                  <a:srgbClr val="FF0000"/>
                </a:solidFill>
                <a:latin typeface="Arial" panose="020B0604020202020204" pitchFamily="34" charset="0"/>
                <a:ea typeface="宋体" panose="02010600030101010101" pitchFamily="2" charset="-122"/>
              </a:rPr>
              <a:t>(3)</a:t>
            </a:r>
            <a:r>
              <a:rPr lang="en-US" altLang="zh-CN" sz="3200" b="0">
                <a:solidFill>
                  <a:schemeClr val="tx1"/>
                </a:solidFill>
                <a:latin typeface="Arial" panose="020B0604020202020204" pitchFamily="34" charset="0"/>
                <a:ea typeface="宋体" panose="02010600030101010101" pitchFamily="2" charset="-122"/>
              </a:rPr>
              <a:t> write</a:t>
            </a:r>
            <a:r>
              <a:rPr lang="en-US" altLang="zh-CN" sz="3200" b="0" baseline="-25000">
                <a:solidFill>
                  <a:schemeClr val="tx1"/>
                </a:solidFill>
                <a:latin typeface="Arial" panose="020B0604020202020204" pitchFamily="34" charset="0"/>
                <a:ea typeface="宋体" panose="02010600030101010101" pitchFamily="2" charset="-122"/>
              </a:rPr>
              <a:t>B</a:t>
            </a:r>
            <a:r>
              <a:rPr lang="en-US" altLang="zh-CN" sz="3200" b="0">
                <a:solidFill>
                  <a:schemeClr val="tx1"/>
                </a:solidFill>
                <a:latin typeface="Arial" panose="020B0604020202020204" pitchFamily="34" charset="0"/>
                <a:ea typeface="宋体" panose="02010600030101010101" pitchFamily="2" charset="-122"/>
              </a:rPr>
              <a:t>(victim[L]=B)</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a:t>
            </a:r>
            <a:r>
              <a:rPr lang="en-US" altLang="zh-CN" sz="3200" b="0">
                <a:solidFill>
                  <a:schemeClr val="tx1"/>
                </a:solidFill>
                <a:latin typeface="Arial" panose="020B0604020202020204" pitchFamily="34" charset="0"/>
                <a:ea typeface="宋体" panose="02010600030101010101" pitchFamily="2" charset="-122"/>
              </a:rPr>
              <a:t>write</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(victim[L]=A)</a:t>
            </a:r>
          </a:p>
        </p:txBody>
      </p:sp>
      <p:sp>
        <p:nvSpPr>
          <p:cNvPr id="104456" name="Rectangle 6">
            <a:extLst>
              <a:ext uri="{FF2B5EF4-FFF2-40B4-BE49-F238E27FC236}">
                <a16:creationId xmlns:a16="http://schemas.microsoft.com/office/drawing/2014/main" id="{20F76FB2-0D45-427F-A605-B43AD4C63BB1}"/>
              </a:ext>
            </a:extLst>
          </p:cNvPr>
          <p:cNvSpPr>
            <a:spLocks noChangeArrowheads="1"/>
          </p:cNvSpPr>
          <p:nvPr/>
        </p:nvSpPr>
        <p:spPr bwMode="auto">
          <a:xfrm>
            <a:off x="509588" y="3502025"/>
            <a:ext cx="73882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3200" b="0">
                <a:solidFill>
                  <a:srgbClr val="FF0000"/>
                </a:solidFill>
                <a:latin typeface="Arial" panose="020B0604020202020204" pitchFamily="34" charset="0"/>
                <a:ea typeface="宋体" panose="02010600030101010101" pitchFamily="2" charset="-122"/>
              </a:rPr>
              <a:t>(2)</a:t>
            </a:r>
            <a:r>
              <a:rPr lang="en-US" altLang="zh-CN" sz="3200" b="0">
                <a:solidFill>
                  <a:schemeClr val="tx1"/>
                </a:solidFill>
                <a:latin typeface="Arial" panose="020B0604020202020204" pitchFamily="34" charset="0"/>
                <a:ea typeface="宋体" panose="02010600030101010101" pitchFamily="2" charset="-122"/>
              </a:rPr>
              <a:t> write</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(victim[L]=A)</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a:t>
            </a:r>
            <a:r>
              <a:rPr lang="en-US" altLang="zh-CN" sz="3200" b="0">
                <a:solidFill>
                  <a:schemeClr val="tx1"/>
                </a:solidFill>
                <a:latin typeface="Arial" panose="020B0604020202020204" pitchFamily="34" charset="0"/>
                <a:ea typeface="宋体" panose="02010600030101010101" pitchFamily="2" charset="-122"/>
              </a:rPr>
              <a:t>read</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(level[B])</a:t>
            </a:r>
          </a:p>
          <a:p>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            </a:t>
            </a:r>
            <a:r>
              <a:rPr lang="en-US" altLang="zh-CN" sz="3200" b="0">
                <a:solidFill>
                  <a:schemeClr val="tx1"/>
                </a:solidFill>
                <a:latin typeface="Arial" panose="020B0604020202020204" pitchFamily="34" charset="0"/>
                <a:ea typeface="宋体" panose="02010600030101010101" pitchFamily="2" charset="-122"/>
              </a:rPr>
              <a:t>read</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(victim[L])</a:t>
            </a:r>
          </a:p>
        </p:txBody>
      </p:sp>
      <p:sp>
        <p:nvSpPr>
          <p:cNvPr id="104457" name="Rectangle 12">
            <a:extLst>
              <a:ext uri="{FF2B5EF4-FFF2-40B4-BE49-F238E27FC236}">
                <a16:creationId xmlns:a16="http://schemas.microsoft.com/office/drawing/2014/main" id="{D43F92D9-B40F-49FC-AE57-8BD1770143BA}"/>
              </a:ext>
            </a:extLst>
          </p:cNvPr>
          <p:cNvSpPr>
            <a:spLocks noChangeArrowheads="1"/>
          </p:cNvSpPr>
          <p:nvPr/>
        </p:nvSpPr>
        <p:spPr bwMode="auto">
          <a:xfrm>
            <a:off x="4754563" y="1981200"/>
            <a:ext cx="3725862" cy="874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04458" name="Rectangle 13">
            <a:extLst>
              <a:ext uri="{FF2B5EF4-FFF2-40B4-BE49-F238E27FC236}">
                <a16:creationId xmlns:a16="http://schemas.microsoft.com/office/drawing/2014/main" id="{4CE4E0AD-DDD6-4EA6-A286-25DFD91E1BB2}"/>
              </a:ext>
            </a:extLst>
          </p:cNvPr>
          <p:cNvSpPr>
            <a:spLocks noChangeArrowheads="1"/>
          </p:cNvSpPr>
          <p:nvPr/>
        </p:nvSpPr>
        <p:spPr bwMode="auto">
          <a:xfrm>
            <a:off x="1131888" y="3587750"/>
            <a:ext cx="33813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2">
            <a:extLst>
              <a:ext uri="{FF2B5EF4-FFF2-40B4-BE49-F238E27FC236}">
                <a16:creationId xmlns:a16="http://schemas.microsoft.com/office/drawing/2014/main" id="{C88C349C-1EAB-43EA-B7AB-FB645DAED721}"/>
              </a:ext>
            </a:extLst>
          </p:cNvPr>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05475" name="Slide Number Placeholder 3">
            <a:extLst>
              <a:ext uri="{FF2B5EF4-FFF2-40B4-BE49-F238E27FC236}">
                <a16:creationId xmlns:a16="http://schemas.microsoft.com/office/drawing/2014/main" id="{E5BB9496-7D36-43AE-81BE-CC89E8E5998F}"/>
              </a:ext>
            </a:extLst>
          </p:cNvPr>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4F671FFA-3C3D-419E-868B-ECFDFF033C8A}" type="slidenum">
              <a:rPr lang="ar-SA" altLang="zh-CN" sz="1400" b="0">
                <a:solidFill>
                  <a:schemeClr val="tx1"/>
                </a:solidFill>
                <a:latin typeface="Arial" panose="020B0604020202020204" pitchFamily="34" charset="0"/>
                <a:cs typeface="Arial" panose="020B0604020202020204" pitchFamily="34" charset="0"/>
              </a:rPr>
              <a:pPr algn="r"/>
              <a:t>94</a:t>
            </a:fld>
            <a:endParaRPr lang="en-US" altLang="zh-CN" sz="1400" b="0">
              <a:solidFill>
                <a:schemeClr val="tx1"/>
              </a:solidFill>
              <a:latin typeface="Arial" panose="020B0604020202020204" pitchFamily="34" charset="0"/>
              <a:ea typeface="宋体" panose="02010600030101010101" pitchFamily="2" charset="-122"/>
              <a:cs typeface="Arial" panose="020B0604020202020204" pitchFamily="34" charset="0"/>
            </a:endParaRPr>
          </a:p>
        </p:txBody>
      </p:sp>
      <p:pic>
        <p:nvPicPr>
          <p:cNvPr id="105476" name="Picture 2" descr="magic">
            <a:extLst>
              <a:ext uri="{FF2B5EF4-FFF2-40B4-BE49-F238E27FC236}">
                <a16:creationId xmlns:a16="http://schemas.microsoft.com/office/drawing/2014/main" id="{DC524349-EF7F-48D2-B635-0C5386E079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7" name="Rectangle 3">
            <a:extLst>
              <a:ext uri="{FF2B5EF4-FFF2-40B4-BE49-F238E27FC236}">
                <a16:creationId xmlns:a16="http://schemas.microsoft.com/office/drawing/2014/main" id="{93049652-E77A-4D58-8D7E-C1A9D4FE51E9}"/>
              </a:ext>
            </a:extLst>
          </p:cNvPr>
          <p:cNvSpPr>
            <a:spLocks noGrp="1" noChangeArrowheads="1"/>
          </p:cNvSpPr>
          <p:nvPr>
            <p:ph type="title" idx="4294967295"/>
          </p:nvPr>
        </p:nvSpPr>
        <p:spPr/>
        <p:txBody>
          <a:bodyPr/>
          <a:lstStyle/>
          <a:p>
            <a:r>
              <a:rPr lang="en-US" altLang="zh-CN">
                <a:ea typeface="宋体" panose="02010600030101010101" pitchFamily="2" charset="-122"/>
              </a:rPr>
              <a:t>Combining Observations</a:t>
            </a:r>
          </a:p>
        </p:txBody>
      </p:sp>
      <p:sp>
        <p:nvSpPr>
          <p:cNvPr id="105478" name="Rectangle 4">
            <a:extLst>
              <a:ext uri="{FF2B5EF4-FFF2-40B4-BE49-F238E27FC236}">
                <a16:creationId xmlns:a16="http://schemas.microsoft.com/office/drawing/2014/main" id="{21C0803A-D2F1-442D-B125-533162C10AF4}"/>
              </a:ext>
            </a:extLst>
          </p:cNvPr>
          <p:cNvSpPr>
            <a:spLocks noChangeArrowheads="1"/>
          </p:cNvSpPr>
          <p:nvPr/>
        </p:nvSpPr>
        <p:spPr bwMode="auto">
          <a:xfrm>
            <a:off x="509588" y="2174875"/>
            <a:ext cx="7867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3200" b="0">
                <a:solidFill>
                  <a:srgbClr val="FF0000"/>
                </a:solidFill>
                <a:latin typeface="Arial" panose="020B0604020202020204" pitchFamily="34" charset="0"/>
                <a:ea typeface="宋体" panose="02010600030101010101" pitchFamily="2" charset="-122"/>
              </a:rPr>
              <a:t>(1)</a:t>
            </a:r>
            <a:r>
              <a:rPr lang="en-US" altLang="zh-CN" sz="3200" b="0">
                <a:solidFill>
                  <a:schemeClr val="tx1"/>
                </a:solidFill>
                <a:latin typeface="Arial" panose="020B0604020202020204" pitchFamily="34" charset="0"/>
                <a:ea typeface="宋体" panose="02010600030101010101" pitchFamily="2" charset="-122"/>
              </a:rPr>
              <a:t> write</a:t>
            </a:r>
            <a:r>
              <a:rPr lang="en-US" altLang="zh-CN" sz="3200" b="0" baseline="-25000">
                <a:solidFill>
                  <a:schemeClr val="tx1"/>
                </a:solidFill>
                <a:latin typeface="Arial" panose="020B0604020202020204" pitchFamily="34" charset="0"/>
                <a:ea typeface="宋体" panose="02010600030101010101" pitchFamily="2" charset="-122"/>
              </a:rPr>
              <a:t>B</a:t>
            </a:r>
            <a:r>
              <a:rPr lang="en-US" altLang="zh-CN" sz="3200" b="0">
                <a:solidFill>
                  <a:schemeClr val="tx1"/>
                </a:solidFill>
                <a:latin typeface="Arial" panose="020B0604020202020204" pitchFamily="34" charset="0"/>
                <a:ea typeface="宋体" panose="02010600030101010101" pitchFamily="2" charset="-122"/>
              </a:rPr>
              <a:t>(level[B]=L)</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a:t>
            </a:r>
            <a:r>
              <a:rPr lang="en-US" altLang="zh-CN" sz="3200" b="0">
                <a:solidFill>
                  <a:schemeClr val="tx1"/>
                </a:solidFill>
                <a:latin typeface="Arial" panose="020B0604020202020204" pitchFamily="34" charset="0"/>
                <a:ea typeface="宋体" panose="02010600030101010101" pitchFamily="2" charset="-122"/>
              </a:rPr>
              <a:t>write</a:t>
            </a:r>
            <a:r>
              <a:rPr lang="en-US" altLang="zh-CN" sz="3200" b="0" baseline="-25000">
                <a:solidFill>
                  <a:schemeClr val="tx1"/>
                </a:solidFill>
                <a:latin typeface="Arial" panose="020B0604020202020204" pitchFamily="34" charset="0"/>
                <a:ea typeface="宋体" panose="02010600030101010101" pitchFamily="2" charset="-122"/>
              </a:rPr>
              <a:t>B</a:t>
            </a:r>
            <a:r>
              <a:rPr lang="en-US" altLang="zh-CN" sz="3200" b="0">
                <a:solidFill>
                  <a:schemeClr val="tx1"/>
                </a:solidFill>
                <a:latin typeface="Arial" panose="020B0604020202020204" pitchFamily="34" charset="0"/>
                <a:ea typeface="宋体" panose="02010600030101010101" pitchFamily="2" charset="-122"/>
              </a:rPr>
              <a:t>(victim[L]=B)</a:t>
            </a:r>
          </a:p>
        </p:txBody>
      </p:sp>
      <p:sp>
        <p:nvSpPr>
          <p:cNvPr id="105479" name="Rectangle 5">
            <a:extLst>
              <a:ext uri="{FF2B5EF4-FFF2-40B4-BE49-F238E27FC236}">
                <a16:creationId xmlns:a16="http://schemas.microsoft.com/office/drawing/2014/main" id="{466123B0-1475-48BC-9C00-871506832478}"/>
              </a:ext>
            </a:extLst>
          </p:cNvPr>
          <p:cNvSpPr>
            <a:spLocks noChangeArrowheads="1"/>
          </p:cNvSpPr>
          <p:nvPr/>
        </p:nvSpPr>
        <p:spPr bwMode="auto">
          <a:xfrm>
            <a:off x="509588" y="2886075"/>
            <a:ext cx="95980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3200" b="0">
                <a:solidFill>
                  <a:srgbClr val="FF0000"/>
                </a:solidFill>
                <a:latin typeface="Arial" panose="020B0604020202020204" pitchFamily="34" charset="0"/>
                <a:ea typeface="宋体" panose="02010600030101010101" pitchFamily="2" charset="-122"/>
              </a:rPr>
              <a:t>(3)</a:t>
            </a:r>
            <a:r>
              <a:rPr lang="en-US" altLang="zh-CN" sz="3200" b="0">
                <a:solidFill>
                  <a:schemeClr val="tx1"/>
                </a:solidFill>
                <a:latin typeface="Arial" panose="020B0604020202020204" pitchFamily="34" charset="0"/>
                <a:ea typeface="宋体" panose="02010600030101010101" pitchFamily="2" charset="-122"/>
              </a:rPr>
              <a:t> write</a:t>
            </a:r>
            <a:r>
              <a:rPr lang="en-US" altLang="zh-CN" sz="3200" b="0" baseline="-25000">
                <a:solidFill>
                  <a:schemeClr val="tx1"/>
                </a:solidFill>
                <a:latin typeface="Arial" panose="020B0604020202020204" pitchFamily="34" charset="0"/>
                <a:ea typeface="宋体" panose="02010600030101010101" pitchFamily="2" charset="-122"/>
              </a:rPr>
              <a:t>B</a:t>
            </a:r>
            <a:r>
              <a:rPr lang="en-US" altLang="zh-CN" sz="3200" b="0">
                <a:solidFill>
                  <a:schemeClr val="tx1"/>
                </a:solidFill>
                <a:latin typeface="Arial" panose="020B0604020202020204" pitchFamily="34" charset="0"/>
                <a:ea typeface="宋体" panose="02010600030101010101" pitchFamily="2" charset="-122"/>
              </a:rPr>
              <a:t>(victim[L]=B)</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a:t>
            </a:r>
            <a:r>
              <a:rPr lang="en-US" altLang="zh-CN" sz="3200" b="0">
                <a:solidFill>
                  <a:schemeClr val="tx1"/>
                </a:solidFill>
                <a:latin typeface="Arial" panose="020B0604020202020204" pitchFamily="34" charset="0"/>
                <a:ea typeface="宋体" panose="02010600030101010101" pitchFamily="2" charset="-122"/>
              </a:rPr>
              <a:t>write</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(victim[L]=A)</a:t>
            </a:r>
          </a:p>
        </p:txBody>
      </p:sp>
      <p:sp>
        <p:nvSpPr>
          <p:cNvPr id="105480" name="Rectangle 6">
            <a:extLst>
              <a:ext uri="{FF2B5EF4-FFF2-40B4-BE49-F238E27FC236}">
                <a16:creationId xmlns:a16="http://schemas.microsoft.com/office/drawing/2014/main" id="{FC00BB60-E82F-42D9-9798-20D6F968E9C8}"/>
              </a:ext>
            </a:extLst>
          </p:cNvPr>
          <p:cNvSpPr>
            <a:spLocks noChangeArrowheads="1"/>
          </p:cNvSpPr>
          <p:nvPr/>
        </p:nvSpPr>
        <p:spPr bwMode="auto">
          <a:xfrm>
            <a:off x="509588" y="3502025"/>
            <a:ext cx="73882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3200" b="0">
                <a:solidFill>
                  <a:srgbClr val="FF0000"/>
                </a:solidFill>
                <a:latin typeface="Arial" panose="020B0604020202020204" pitchFamily="34" charset="0"/>
                <a:ea typeface="宋体" panose="02010600030101010101" pitchFamily="2" charset="-122"/>
              </a:rPr>
              <a:t>(2)</a:t>
            </a:r>
            <a:r>
              <a:rPr lang="en-US" altLang="zh-CN" sz="3200" b="0">
                <a:solidFill>
                  <a:schemeClr val="tx1"/>
                </a:solidFill>
                <a:latin typeface="Arial" panose="020B0604020202020204" pitchFamily="34" charset="0"/>
                <a:ea typeface="宋体" panose="02010600030101010101" pitchFamily="2" charset="-122"/>
              </a:rPr>
              <a:t> write</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(victim[L]=A)</a:t>
            </a:r>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a:t>
            </a:r>
            <a:r>
              <a:rPr lang="en-US" altLang="zh-CN" sz="3200" b="0">
                <a:solidFill>
                  <a:schemeClr val="tx1"/>
                </a:solidFill>
                <a:latin typeface="Arial" panose="020B0604020202020204" pitchFamily="34" charset="0"/>
                <a:ea typeface="宋体" panose="02010600030101010101" pitchFamily="2" charset="-122"/>
              </a:rPr>
              <a:t>read</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(level[B])</a:t>
            </a:r>
          </a:p>
          <a:p>
            <a:r>
              <a:rPr lang="en-US" altLang="zh-CN" sz="3200" b="0">
                <a:solidFill>
                  <a:schemeClr val="tx1"/>
                </a:solidFill>
                <a:latin typeface="Arial" panose="020B0604020202020204" pitchFamily="34" charset="0"/>
                <a:ea typeface="宋体" panose="02010600030101010101" pitchFamily="2" charset="-122"/>
                <a:sym typeface="Wingdings" panose="05000000000000000000" pitchFamily="2" charset="2"/>
              </a:rPr>
              <a:t>            </a:t>
            </a:r>
            <a:r>
              <a:rPr lang="en-US" altLang="zh-CN" sz="3200" b="0">
                <a:solidFill>
                  <a:schemeClr val="tx1"/>
                </a:solidFill>
                <a:latin typeface="Arial" panose="020B0604020202020204" pitchFamily="34" charset="0"/>
                <a:ea typeface="宋体" panose="02010600030101010101" pitchFamily="2" charset="-122"/>
              </a:rPr>
              <a:t>read</a:t>
            </a:r>
            <a:r>
              <a:rPr lang="en-US" altLang="zh-CN" sz="3200" b="0" baseline="-25000">
                <a:solidFill>
                  <a:schemeClr val="tx1"/>
                </a:solidFill>
                <a:latin typeface="Arial" panose="020B0604020202020204" pitchFamily="34" charset="0"/>
                <a:ea typeface="宋体" panose="02010600030101010101" pitchFamily="2" charset="-122"/>
              </a:rPr>
              <a:t>A</a:t>
            </a:r>
            <a:r>
              <a:rPr lang="en-US" altLang="zh-CN" sz="3200" b="0">
                <a:solidFill>
                  <a:schemeClr val="tx1"/>
                </a:solidFill>
                <a:latin typeface="Arial" panose="020B0604020202020204" pitchFamily="34" charset="0"/>
                <a:ea typeface="宋体" panose="02010600030101010101" pitchFamily="2" charset="-122"/>
              </a:rPr>
              <a:t>(victim[L])</a:t>
            </a:r>
          </a:p>
        </p:txBody>
      </p:sp>
      <p:sp>
        <p:nvSpPr>
          <p:cNvPr id="105481" name="Rectangle 12">
            <a:extLst>
              <a:ext uri="{FF2B5EF4-FFF2-40B4-BE49-F238E27FC236}">
                <a16:creationId xmlns:a16="http://schemas.microsoft.com/office/drawing/2014/main" id="{8CD62011-8635-4441-97DD-3E86A9B34113}"/>
              </a:ext>
            </a:extLst>
          </p:cNvPr>
          <p:cNvSpPr>
            <a:spLocks noChangeArrowheads="1"/>
          </p:cNvSpPr>
          <p:nvPr/>
        </p:nvSpPr>
        <p:spPr bwMode="auto">
          <a:xfrm>
            <a:off x="4754563" y="1981200"/>
            <a:ext cx="3725862" cy="8747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05482" name="Rectangle 13">
            <a:extLst>
              <a:ext uri="{FF2B5EF4-FFF2-40B4-BE49-F238E27FC236}">
                <a16:creationId xmlns:a16="http://schemas.microsoft.com/office/drawing/2014/main" id="{A4A9DE20-D45A-4BAE-BEA3-27B24F6E5AC4}"/>
              </a:ext>
            </a:extLst>
          </p:cNvPr>
          <p:cNvSpPr>
            <a:spLocks noChangeArrowheads="1"/>
          </p:cNvSpPr>
          <p:nvPr/>
        </p:nvSpPr>
        <p:spPr bwMode="auto">
          <a:xfrm>
            <a:off x="1131888" y="3587750"/>
            <a:ext cx="33813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endParaRPr lang="zh-CN" altLang="zh-CN">
              <a:latin typeface="Arial" panose="020B0604020202020204" pitchFamily="34" charset="0"/>
            </a:endParaRPr>
          </a:p>
        </p:txBody>
      </p:sp>
      <p:sp>
        <p:nvSpPr>
          <p:cNvPr id="105483" name="AutoShape 12">
            <a:extLst>
              <a:ext uri="{FF2B5EF4-FFF2-40B4-BE49-F238E27FC236}">
                <a16:creationId xmlns:a16="http://schemas.microsoft.com/office/drawing/2014/main" id="{0B918CD9-206C-4BB1-B6EA-522C4B2A9DBA}"/>
              </a:ext>
            </a:extLst>
          </p:cNvPr>
          <p:cNvSpPr>
            <a:spLocks noChangeArrowheads="1"/>
          </p:cNvSpPr>
          <p:nvPr/>
        </p:nvSpPr>
        <p:spPr bwMode="auto">
          <a:xfrm>
            <a:off x="4862513" y="3465513"/>
            <a:ext cx="2946400" cy="658812"/>
          </a:xfrm>
          <a:prstGeom prst="wedgeRoundRectCallout">
            <a:avLst>
              <a:gd name="adj1" fmla="val -46403"/>
              <a:gd name="adj2" fmla="val 187898"/>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sz="3200" b="0">
              <a:latin typeface="Arial" panose="020B0604020202020204" pitchFamily="34" charset="0"/>
            </a:endParaRPr>
          </a:p>
        </p:txBody>
      </p:sp>
      <p:sp>
        <p:nvSpPr>
          <p:cNvPr id="105484" name="Text Box 13">
            <a:extLst>
              <a:ext uri="{FF2B5EF4-FFF2-40B4-BE49-F238E27FC236}">
                <a16:creationId xmlns:a16="http://schemas.microsoft.com/office/drawing/2014/main" id="{0F101FB7-1A41-4312-BC09-7E6308C982B2}"/>
              </a:ext>
            </a:extLst>
          </p:cNvPr>
          <p:cNvSpPr txBox="1">
            <a:spLocks noChangeArrowheads="1"/>
          </p:cNvSpPr>
          <p:nvPr/>
        </p:nvSpPr>
        <p:spPr bwMode="auto">
          <a:xfrm>
            <a:off x="922338" y="4984750"/>
            <a:ext cx="72993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2800">
                <a:solidFill>
                  <a:schemeClr val="tx1"/>
                </a:solidFill>
                <a:latin typeface="Arial" panose="020B0604020202020204" pitchFamily="34" charset="0"/>
                <a:ea typeface="宋体" panose="02010600030101010101" pitchFamily="2" charset="-122"/>
              </a:rPr>
              <a:t>A</a:t>
            </a:r>
            <a:r>
              <a:rPr lang="en-US" altLang="zh-CN" sz="2800">
                <a:latin typeface="Arial" panose="020B0604020202020204" pitchFamily="34" charset="0"/>
                <a:ea typeface="宋体" panose="02010600030101010101" pitchFamily="2" charset="-122"/>
              </a:rPr>
              <a:t> read </a:t>
            </a:r>
            <a:r>
              <a:rPr lang="en-US" altLang="zh-CN" sz="2800">
                <a:solidFill>
                  <a:schemeClr val="tx1"/>
                </a:solidFill>
                <a:latin typeface="Arial" panose="020B0604020202020204" pitchFamily="34" charset="0"/>
                <a:ea typeface="宋体" panose="02010600030101010101" pitchFamily="2" charset="-122"/>
              </a:rPr>
              <a:t>level[B] ≥ L</a:t>
            </a:r>
            <a:r>
              <a:rPr lang="en-US" altLang="zh-CN" sz="2800">
                <a:latin typeface="Arial" panose="020B0604020202020204" pitchFamily="34" charset="0"/>
                <a:ea typeface="宋体" panose="02010600030101010101" pitchFamily="2" charset="-122"/>
              </a:rPr>
              <a:t>, and </a:t>
            </a:r>
            <a:r>
              <a:rPr lang="en-US" altLang="zh-CN" sz="2800">
                <a:solidFill>
                  <a:schemeClr val="tx1"/>
                </a:solidFill>
                <a:latin typeface="Arial" panose="020B0604020202020204" pitchFamily="34" charset="0"/>
                <a:ea typeface="宋体" panose="02010600030101010101" pitchFamily="2" charset="-122"/>
              </a:rPr>
              <a:t>victim[L] = A</a:t>
            </a:r>
            <a:r>
              <a:rPr lang="en-US" altLang="zh-CN" sz="2800">
                <a:latin typeface="Arial" panose="020B0604020202020204" pitchFamily="34" charset="0"/>
                <a:ea typeface="宋体" panose="02010600030101010101" pitchFamily="2" charset="-122"/>
              </a:rPr>
              <a:t>, so it could not have entered level</a:t>
            </a:r>
            <a:r>
              <a:rPr lang="en-US" altLang="zh-CN" sz="2800">
                <a:solidFill>
                  <a:schemeClr val="tx1"/>
                </a:solidFill>
                <a:latin typeface="Arial" panose="020B0604020202020204" pitchFamily="34" charset="0"/>
                <a:ea typeface="宋体" panose="02010600030101010101" pitchFamily="2" charset="-122"/>
              </a:rPr>
              <a:t> L</a:t>
            </a:r>
            <a:r>
              <a:rPr lang="en-US" altLang="zh-CN" sz="2800">
                <a:latin typeface="Arial" panose="020B0604020202020204" pitchFamily="34" charset="0"/>
                <a:ea typeface="宋体" panose="02010600030101010101" pitchFamily="2" charset="-122"/>
              </a:rPr>
              <a:t>!</a:t>
            </a:r>
          </a:p>
        </p:txBody>
      </p:sp>
      <p:sp>
        <p:nvSpPr>
          <p:cNvPr id="105485" name="AutoShape 12">
            <a:extLst>
              <a:ext uri="{FF2B5EF4-FFF2-40B4-BE49-F238E27FC236}">
                <a16:creationId xmlns:a16="http://schemas.microsoft.com/office/drawing/2014/main" id="{04C3C3BC-C94A-4819-8E00-96AEAD5B86C8}"/>
              </a:ext>
            </a:extLst>
          </p:cNvPr>
          <p:cNvSpPr>
            <a:spLocks noChangeArrowheads="1"/>
          </p:cNvSpPr>
          <p:nvPr/>
        </p:nvSpPr>
        <p:spPr bwMode="auto">
          <a:xfrm>
            <a:off x="2293938" y="4035425"/>
            <a:ext cx="2974975" cy="646113"/>
          </a:xfrm>
          <a:prstGeom prst="wedgeRoundRectCallout">
            <a:avLst>
              <a:gd name="adj1" fmla="val -3398"/>
              <a:gd name="adj2" fmla="val 10197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endParaRPr lang="zh-CN" altLang="zh-CN" sz="3200" b="0">
              <a:latin typeface="Arial" panose="020B0604020202020204" pitchFamily="34" charset="0"/>
            </a:endParaRPr>
          </a:p>
        </p:txBody>
      </p:sp>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oter Placeholder 3">
            <a:extLst>
              <a:ext uri="{FF2B5EF4-FFF2-40B4-BE49-F238E27FC236}">
                <a16:creationId xmlns:a16="http://schemas.microsoft.com/office/drawing/2014/main" id="{4A43E3B3-C90F-4A32-B046-87A244ECCE8D}"/>
              </a:ext>
            </a:extLst>
          </p:cNvPr>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06499" name="Slide Number Placeholder 4">
            <a:extLst>
              <a:ext uri="{FF2B5EF4-FFF2-40B4-BE49-F238E27FC236}">
                <a16:creationId xmlns:a16="http://schemas.microsoft.com/office/drawing/2014/main" id="{C7D186D7-4786-47E8-916B-54C668DFC3A8}"/>
              </a:ext>
            </a:extLst>
          </p:cNvPr>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16473D63-DF93-4CA4-A542-B424EB86CBCB}" type="slidenum">
              <a:rPr lang="ar-SA" altLang="zh-CN" sz="1400" b="0">
                <a:solidFill>
                  <a:schemeClr val="tx1"/>
                </a:solidFill>
                <a:latin typeface="Arial" panose="020B0604020202020204" pitchFamily="34" charset="0"/>
                <a:cs typeface="Arial" panose="020B0604020202020204" pitchFamily="34" charset="0"/>
              </a:rPr>
              <a:pPr algn="r"/>
              <a:t>95</a:t>
            </a:fld>
            <a:endParaRPr lang="en-US" altLang="zh-CN" sz="1400" b="0">
              <a:solidFill>
                <a:schemeClr val="tx1"/>
              </a:solidFill>
              <a:latin typeface="Arial" panose="020B0604020202020204" pitchFamily="34" charset="0"/>
              <a:ea typeface="宋体" panose="02010600030101010101" pitchFamily="2" charset="-122"/>
              <a:cs typeface="Arial" panose="020B0604020202020204" pitchFamily="34" charset="0"/>
            </a:endParaRPr>
          </a:p>
        </p:txBody>
      </p:sp>
      <p:pic>
        <p:nvPicPr>
          <p:cNvPr id="106500" name="Picture 2" descr="magic">
            <a:extLst>
              <a:ext uri="{FF2B5EF4-FFF2-40B4-BE49-F238E27FC236}">
                <a16:creationId xmlns:a16="http://schemas.microsoft.com/office/drawing/2014/main" id="{ADDB3A44-3381-4760-8E6D-1115A69C2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1" name="Rectangle 3">
            <a:extLst>
              <a:ext uri="{FF2B5EF4-FFF2-40B4-BE49-F238E27FC236}">
                <a16:creationId xmlns:a16="http://schemas.microsoft.com/office/drawing/2014/main" id="{36B6105B-C8D7-4C24-904D-956A561EE1B7}"/>
              </a:ext>
            </a:extLst>
          </p:cNvPr>
          <p:cNvSpPr>
            <a:spLocks noGrp="1" noChangeArrowheads="1"/>
          </p:cNvSpPr>
          <p:nvPr>
            <p:ph type="title" idx="4294967295"/>
          </p:nvPr>
        </p:nvSpPr>
        <p:spPr/>
        <p:txBody>
          <a:bodyPr/>
          <a:lstStyle/>
          <a:p>
            <a:r>
              <a:rPr lang="en-US" altLang="zh-CN">
                <a:ea typeface="宋体" panose="02010600030101010101" pitchFamily="2" charset="-122"/>
              </a:rPr>
              <a:t>No Starvation</a:t>
            </a:r>
          </a:p>
        </p:txBody>
      </p:sp>
      <p:sp>
        <p:nvSpPr>
          <p:cNvPr id="106502" name="Rectangle 4">
            <a:extLst>
              <a:ext uri="{FF2B5EF4-FFF2-40B4-BE49-F238E27FC236}">
                <a16:creationId xmlns:a16="http://schemas.microsoft.com/office/drawing/2014/main" id="{9434F21B-250D-40FA-8864-695BB703A4F8}"/>
              </a:ext>
            </a:extLst>
          </p:cNvPr>
          <p:cNvSpPr>
            <a:spLocks noGrp="1" noChangeArrowheads="1"/>
          </p:cNvSpPr>
          <p:nvPr>
            <p:ph type="body" idx="4294967295"/>
          </p:nvPr>
        </p:nvSpPr>
        <p:spPr/>
        <p:txBody>
          <a:bodyPr/>
          <a:lstStyle/>
          <a:p>
            <a:r>
              <a:rPr lang="en-US" altLang="zh-CN">
                <a:ea typeface="宋体" panose="02010600030101010101" pitchFamily="2" charset="-122"/>
              </a:rPr>
              <a:t>Filter Lock satisfies properties:</a:t>
            </a:r>
          </a:p>
          <a:p>
            <a:pPr lvl="1"/>
            <a:r>
              <a:rPr lang="en-US" altLang="zh-CN">
                <a:ea typeface="宋体" panose="02010600030101010101" pitchFamily="2" charset="-122"/>
              </a:rPr>
              <a:t>Just like Peterson Alg at any level</a:t>
            </a:r>
          </a:p>
          <a:p>
            <a:pPr lvl="1"/>
            <a:r>
              <a:rPr lang="en-US" altLang="zh-CN">
                <a:ea typeface="宋体" panose="02010600030101010101" pitchFamily="2" charset="-122"/>
              </a:rPr>
              <a:t>So no one starves </a:t>
            </a:r>
          </a:p>
          <a:p>
            <a:r>
              <a:rPr lang="en-US" altLang="zh-CN">
                <a:ea typeface="宋体" panose="02010600030101010101" pitchFamily="2" charset="-122"/>
              </a:rPr>
              <a:t>But what about fairness?</a:t>
            </a:r>
          </a:p>
          <a:p>
            <a:pPr lvl="1"/>
            <a:r>
              <a:rPr lang="en-US" altLang="zh-CN">
                <a:ea typeface="宋体" panose="02010600030101010101" pitchFamily="2" charset="-122"/>
              </a:rPr>
              <a:t>Threads can be overtaken by others </a:t>
            </a:r>
          </a:p>
        </p:txBody>
      </p:sp>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ooter Placeholder 3">
            <a:extLst>
              <a:ext uri="{FF2B5EF4-FFF2-40B4-BE49-F238E27FC236}">
                <a16:creationId xmlns:a16="http://schemas.microsoft.com/office/drawing/2014/main" id="{A1B86DDA-96E1-4A8F-9FEF-82D546FCBA7B}"/>
              </a:ext>
            </a:extLst>
          </p:cNvPr>
          <p:cNvSpPr txBox="1">
            <a:spLocks noGrp="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ctr"/>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07523" name="Slide Number Placeholder 4">
            <a:extLst>
              <a:ext uri="{FF2B5EF4-FFF2-40B4-BE49-F238E27FC236}">
                <a16:creationId xmlns:a16="http://schemas.microsoft.com/office/drawing/2014/main" id="{D2C9A2A5-4924-4705-AF36-6CA474003627}"/>
              </a:ext>
            </a:extLst>
          </p:cNvPr>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pPr algn="r"/>
            <a:fld id="{B0C15A16-81B9-456B-9167-5A43D43C4353}" type="slidenum">
              <a:rPr lang="ar-SA" altLang="zh-CN" sz="1400" b="0">
                <a:solidFill>
                  <a:schemeClr val="tx1"/>
                </a:solidFill>
                <a:latin typeface="Arial" panose="020B0604020202020204" pitchFamily="34" charset="0"/>
                <a:cs typeface="Arial" panose="020B0604020202020204" pitchFamily="34" charset="0"/>
              </a:rPr>
              <a:pPr algn="r"/>
              <a:t>96</a:t>
            </a:fld>
            <a:endParaRPr lang="en-US" altLang="zh-CN" sz="1400" b="0">
              <a:solidFill>
                <a:schemeClr val="tx1"/>
              </a:solidFill>
              <a:latin typeface="Arial" panose="020B0604020202020204" pitchFamily="34" charset="0"/>
              <a:ea typeface="宋体" panose="02010600030101010101" pitchFamily="2" charset="-122"/>
              <a:cs typeface="Arial" panose="020B0604020202020204" pitchFamily="34" charset="0"/>
            </a:endParaRPr>
          </a:p>
        </p:txBody>
      </p:sp>
      <p:pic>
        <p:nvPicPr>
          <p:cNvPr id="107524" name="Picture 4" descr="magic">
            <a:extLst>
              <a:ext uri="{FF2B5EF4-FFF2-40B4-BE49-F238E27FC236}">
                <a16:creationId xmlns:a16="http://schemas.microsoft.com/office/drawing/2014/main" id="{A0C17969-D335-4249-A3BE-3ED800F4E1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5" name="Rectangle 2">
            <a:extLst>
              <a:ext uri="{FF2B5EF4-FFF2-40B4-BE49-F238E27FC236}">
                <a16:creationId xmlns:a16="http://schemas.microsoft.com/office/drawing/2014/main" id="{01662973-FDDE-48AF-9CF2-26680D0C7003}"/>
              </a:ext>
            </a:extLst>
          </p:cNvPr>
          <p:cNvSpPr>
            <a:spLocks noGrp="1" noChangeArrowheads="1"/>
          </p:cNvSpPr>
          <p:nvPr>
            <p:ph type="title" idx="4294967295"/>
          </p:nvPr>
        </p:nvSpPr>
        <p:spPr/>
        <p:txBody>
          <a:bodyPr/>
          <a:lstStyle/>
          <a:p>
            <a:r>
              <a:rPr lang="en-US" altLang="zh-CN">
                <a:ea typeface="宋体" panose="02010600030101010101" pitchFamily="2" charset="-122"/>
              </a:rPr>
              <a:t>Bounded Waiting</a:t>
            </a:r>
          </a:p>
        </p:txBody>
      </p:sp>
      <p:sp>
        <p:nvSpPr>
          <p:cNvPr id="107526" name="Rectangle 3">
            <a:extLst>
              <a:ext uri="{FF2B5EF4-FFF2-40B4-BE49-F238E27FC236}">
                <a16:creationId xmlns:a16="http://schemas.microsoft.com/office/drawing/2014/main" id="{304436EE-FEC3-41C5-8CB8-53B8E46BC113}"/>
              </a:ext>
            </a:extLst>
          </p:cNvPr>
          <p:cNvSpPr>
            <a:spLocks noGrp="1" noChangeArrowheads="1"/>
          </p:cNvSpPr>
          <p:nvPr>
            <p:ph type="body" idx="4294967295"/>
          </p:nvPr>
        </p:nvSpPr>
        <p:spPr/>
        <p:txBody>
          <a:bodyPr/>
          <a:lstStyle/>
          <a:p>
            <a:r>
              <a:rPr lang="en-US" altLang="zh-CN">
                <a:ea typeface="宋体" panose="02010600030101010101" pitchFamily="2" charset="-122"/>
              </a:rPr>
              <a:t>Want stronger fairness guarantees</a:t>
            </a:r>
          </a:p>
          <a:p>
            <a:r>
              <a:rPr lang="en-US" altLang="zh-CN">
                <a:ea typeface="宋体" panose="02010600030101010101" pitchFamily="2" charset="-122"/>
              </a:rPr>
              <a:t>Thread not “overtaken” too much</a:t>
            </a:r>
          </a:p>
          <a:p>
            <a:r>
              <a:rPr lang="en-US" altLang="zh-CN">
                <a:ea typeface="宋体" panose="02010600030101010101" pitchFamily="2" charset="-122"/>
              </a:rPr>
              <a:t>If </a:t>
            </a:r>
            <a:r>
              <a:rPr lang="en-US" altLang="zh-CN">
                <a:solidFill>
                  <a:schemeClr val="tx1"/>
                </a:solidFill>
                <a:ea typeface="宋体" panose="02010600030101010101" pitchFamily="2" charset="-122"/>
              </a:rPr>
              <a:t>A</a:t>
            </a:r>
            <a:r>
              <a:rPr lang="en-US" altLang="zh-CN">
                <a:ea typeface="宋体" panose="02010600030101010101" pitchFamily="2" charset="-122"/>
              </a:rPr>
              <a:t> starts before </a:t>
            </a:r>
            <a:r>
              <a:rPr lang="en-US" altLang="zh-CN">
                <a:solidFill>
                  <a:schemeClr val="tx1"/>
                </a:solidFill>
                <a:ea typeface="宋体" panose="02010600030101010101" pitchFamily="2" charset="-122"/>
              </a:rPr>
              <a:t>B,</a:t>
            </a:r>
            <a:r>
              <a:rPr lang="en-US" altLang="zh-CN">
                <a:ea typeface="宋体" panose="02010600030101010101" pitchFamily="2" charset="-122"/>
              </a:rPr>
              <a:t> then </a:t>
            </a:r>
            <a:r>
              <a:rPr lang="en-US" altLang="zh-CN">
                <a:solidFill>
                  <a:schemeClr val="tx1"/>
                </a:solidFill>
                <a:ea typeface="宋体" panose="02010600030101010101" pitchFamily="2" charset="-122"/>
              </a:rPr>
              <a:t>A</a:t>
            </a:r>
            <a:r>
              <a:rPr lang="en-US" altLang="zh-CN">
                <a:ea typeface="宋体" panose="02010600030101010101" pitchFamily="2" charset="-122"/>
              </a:rPr>
              <a:t> enters before </a:t>
            </a:r>
            <a:r>
              <a:rPr lang="en-US" altLang="zh-CN">
                <a:solidFill>
                  <a:schemeClr val="tx1"/>
                </a:solidFill>
                <a:ea typeface="宋体" panose="02010600030101010101" pitchFamily="2" charset="-122"/>
              </a:rPr>
              <a:t>B?</a:t>
            </a:r>
          </a:p>
          <a:p>
            <a:r>
              <a:rPr lang="en-US" altLang="zh-CN">
                <a:ea typeface="宋体" panose="02010600030101010101" pitchFamily="2" charset="-122"/>
              </a:rPr>
              <a:t>But what does “start” mean?</a:t>
            </a:r>
          </a:p>
          <a:p>
            <a:r>
              <a:rPr lang="en-US" altLang="zh-CN">
                <a:ea typeface="宋体" panose="02010600030101010101" pitchFamily="2" charset="-122"/>
              </a:rPr>
              <a:t>Need to adjust definitions ….</a:t>
            </a:r>
          </a:p>
        </p:txBody>
      </p:sp>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3">
            <a:extLst>
              <a:ext uri="{FF2B5EF4-FFF2-40B4-BE49-F238E27FC236}">
                <a16:creationId xmlns:a16="http://schemas.microsoft.com/office/drawing/2014/main" id="{3D21D06F-DAAB-47D5-98D9-442F16B1C8F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08547" name="Slide Number Placeholder 4">
            <a:extLst>
              <a:ext uri="{FF2B5EF4-FFF2-40B4-BE49-F238E27FC236}">
                <a16:creationId xmlns:a16="http://schemas.microsoft.com/office/drawing/2014/main" id="{4E34482A-4B93-49C7-82A4-3F7C027E1A8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92DB34AF-F384-4105-89C6-EBFA181F56F8}" type="slidenum">
              <a:rPr lang="ar-SA" altLang="zh-CN" sz="1400" b="0">
                <a:solidFill>
                  <a:schemeClr val="tx1"/>
                </a:solidFill>
                <a:latin typeface="Arial" panose="020B0604020202020204" pitchFamily="34" charset="0"/>
              </a:rPr>
              <a:pPr/>
              <a:t>97</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08548" name="Picture 4" descr="magic">
            <a:extLst>
              <a:ext uri="{FF2B5EF4-FFF2-40B4-BE49-F238E27FC236}">
                <a16:creationId xmlns:a16="http://schemas.microsoft.com/office/drawing/2014/main" id="{31923806-2707-40F8-AB5B-5A28033E00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9" name="Rectangle 2">
            <a:extLst>
              <a:ext uri="{FF2B5EF4-FFF2-40B4-BE49-F238E27FC236}">
                <a16:creationId xmlns:a16="http://schemas.microsoft.com/office/drawing/2014/main" id="{5C321D5F-9090-4D3E-9A18-085D729616A3}"/>
              </a:ext>
            </a:extLst>
          </p:cNvPr>
          <p:cNvSpPr>
            <a:spLocks noGrp="1" noChangeArrowheads="1"/>
          </p:cNvSpPr>
          <p:nvPr>
            <p:ph type="title"/>
          </p:nvPr>
        </p:nvSpPr>
        <p:spPr/>
        <p:txBody>
          <a:bodyPr/>
          <a:lstStyle/>
          <a:p>
            <a:r>
              <a:rPr lang="en-US" altLang="zh-CN">
                <a:ea typeface="宋体" panose="02010600030101010101" pitchFamily="2" charset="-122"/>
              </a:rPr>
              <a:t>Bounded Waiting</a:t>
            </a:r>
          </a:p>
        </p:txBody>
      </p:sp>
      <p:sp>
        <p:nvSpPr>
          <p:cNvPr id="108550" name="Rectangle 3">
            <a:extLst>
              <a:ext uri="{FF2B5EF4-FFF2-40B4-BE49-F238E27FC236}">
                <a16:creationId xmlns:a16="http://schemas.microsoft.com/office/drawing/2014/main" id="{A8E102EA-82E3-4EED-A84B-13D879D6D9FD}"/>
              </a:ext>
            </a:extLst>
          </p:cNvPr>
          <p:cNvSpPr>
            <a:spLocks noGrp="1" noChangeArrowheads="1"/>
          </p:cNvSpPr>
          <p:nvPr>
            <p:ph type="body" idx="1"/>
          </p:nvPr>
        </p:nvSpPr>
        <p:spPr/>
        <p:txBody>
          <a:bodyPr/>
          <a:lstStyle/>
          <a:p>
            <a:r>
              <a:rPr lang="en-US" altLang="zh-CN">
                <a:ea typeface="宋体" panose="02010600030101010101" pitchFamily="2" charset="-122"/>
              </a:rPr>
              <a:t>Divide </a:t>
            </a:r>
            <a:r>
              <a:rPr lang="en-US" altLang="zh-CN" b="1">
                <a:solidFill>
                  <a:schemeClr val="tx1"/>
                </a:solidFill>
                <a:latin typeface="Courier New" panose="02070309020205020404" pitchFamily="49" charset="0"/>
                <a:ea typeface="宋体" panose="02010600030101010101" pitchFamily="2" charset="-122"/>
              </a:rPr>
              <a:t>lock()</a:t>
            </a:r>
            <a:r>
              <a:rPr lang="en-US" altLang="zh-CN">
                <a:ea typeface="宋体" panose="02010600030101010101" pitchFamily="2" charset="-122"/>
              </a:rPr>
              <a:t> method into 2 parts:</a:t>
            </a:r>
          </a:p>
          <a:p>
            <a:pPr lvl="1"/>
            <a:r>
              <a:rPr lang="en-US" altLang="zh-CN">
                <a:ea typeface="宋体" panose="02010600030101010101" pitchFamily="2" charset="-122"/>
              </a:rPr>
              <a:t>Doorway interval:</a:t>
            </a:r>
          </a:p>
          <a:p>
            <a:pPr lvl="2"/>
            <a:r>
              <a:rPr lang="en-US" altLang="zh-CN">
                <a:ea typeface="宋体" panose="02010600030101010101" pitchFamily="2" charset="-122"/>
              </a:rPr>
              <a:t>Written </a:t>
            </a:r>
            <a:r>
              <a:rPr lang="en-US" altLang="zh-CN" b="1">
                <a:solidFill>
                  <a:schemeClr val="tx1"/>
                </a:solidFill>
                <a:ea typeface="宋体" panose="02010600030101010101" pitchFamily="2" charset="-122"/>
              </a:rPr>
              <a:t>D</a:t>
            </a:r>
            <a:r>
              <a:rPr lang="en-US" altLang="zh-CN" b="1" baseline="-25000">
                <a:solidFill>
                  <a:schemeClr val="tx1"/>
                </a:solidFill>
                <a:ea typeface="宋体" panose="02010600030101010101" pitchFamily="2" charset="-122"/>
              </a:rPr>
              <a:t>A</a:t>
            </a:r>
          </a:p>
          <a:p>
            <a:pPr lvl="2"/>
            <a:r>
              <a:rPr lang="en-US" altLang="zh-CN">
                <a:ea typeface="宋体" panose="02010600030101010101" pitchFamily="2" charset="-122"/>
              </a:rPr>
              <a:t>always finishes in finite steps</a:t>
            </a:r>
          </a:p>
          <a:p>
            <a:pPr lvl="1"/>
            <a:r>
              <a:rPr lang="en-US" altLang="zh-CN">
                <a:ea typeface="宋体" panose="02010600030101010101" pitchFamily="2" charset="-122"/>
              </a:rPr>
              <a:t>Waiting interval:</a:t>
            </a:r>
          </a:p>
          <a:p>
            <a:pPr lvl="2"/>
            <a:r>
              <a:rPr lang="en-US" altLang="zh-CN">
                <a:ea typeface="宋体" panose="02010600030101010101" pitchFamily="2" charset="-122"/>
              </a:rPr>
              <a:t>Written </a:t>
            </a:r>
            <a:r>
              <a:rPr lang="en-US" altLang="zh-CN" b="1">
                <a:solidFill>
                  <a:schemeClr val="tx1"/>
                </a:solidFill>
                <a:ea typeface="宋体" panose="02010600030101010101" pitchFamily="2" charset="-122"/>
              </a:rPr>
              <a:t>W</a:t>
            </a:r>
            <a:r>
              <a:rPr lang="en-US" altLang="zh-CN" b="1" baseline="-25000">
                <a:solidFill>
                  <a:schemeClr val="tx1"/>
                </a:solidFill>
                <a:ea typeface="宋体" panose="02010600030101010101" pitchFamily="2" charset="-122"/>
              </a:rPr>
              <a:t>A</a:t>
            </a:r>
          </a:p>
          <a:p>
            <a:pPr lvl="2"/>
            <a:r>
              <a:rPr lang="en-US" altLang="zh-CN">
                <a:ea typeface="宋体" panose="02010600030101010101" pitchFamily="2" charset="-122"/>
              </a:rPr>
              <a:t>may take unbounded steps</a:t>
            </a:r>
          </a:p>
        </p:txBody>
      </p:sp>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3">
            <a:extLst>
              <a:ext uri="{FF2B5EF4-FFF2-40B4-BE49-F238E27FC236}">
                <a16:creationId xmlns:a16="http://schemas.microsoft.com/office/drawing/2014/main" id="{AC2FC342-9DB8-464E-855B-97F7C01AF57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09571" name="Slide Number Placeholder 4">
            <a:extLst>
              <a:ext uri="{FF2B5EF4-FFF2-40B4-BE49-F238E27FC236}">
                <a16:creationId xmlns:a16="http://schemas.microsoft.com/office/drawing/2014/main" id="{EA007E4E-4F99-4817-AC32-282522F9748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92D98A8B-94EF-49CD-A1BC-FC88C24D41D0}" type="slidenum">
              <a:rPr lang="ar-SA" altLang="zh-CN" sz="1400" b="0">
                <a:solidFill>
                  <a:schemeClr val="tx1"/>
                </a:solidFill>
                <a:latin typeface="Arial" panose="020B0604020202020204" pitchFamily="34" charset="0"/>
              </a:rPr>
              <a:pPr/>
              <a:t>98</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09572" name="Picture 4" descr="magic">
            <a:extLst>
              <a:ext uri="{FF2B5EF4-FFF2-40B4-BE49-F238E27FC236}">
                <a16:creationId xmlns:a16="http://schemas.microsoft.com/office/drawing/2014/main" id="{3FD48A80-0B32-43F1-8397-99E8281A9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3" name="Rectangle 2">
            <a:extLst>
              <a:ext uri="{FF2B5EF4-FFF2-40B4-BE49-F238E27FC236}">
                <a16:creationId xmlns:a16="http://schemas.microsoft.com/office/drawing/2014/main" id="{AA0DD067-F9ED-426E-8489-6C7F6D493E45}"/>
              </a:ext>
            </a:extLst>
          </p:cNvPr>
          <p:cNvSpPr>
            <a:spLocks noGrp="1" noChangeArrowheads="1"/>
          </p:cNvSpPr>
          <p:nvPr>
            <p:ph type="body" idx="1"/>
          </p:nvPr>
        </p:nvSpPr>
        <p:spPr/>
        <p:txBody>
          <a:bodyPr/>
          <a:lstStyle/>
          <a:p>
            <a:r>
              <a:rPr lang="en-US" altLang="zh-CN">
                <a:ea typeface="宋体" panose="02010600030101010101" pitchFamily="2" charset="-122"/>
              </a:rPr>
              <a:t>For threads </a:t>
            </a:r>
            <a:r>
              <a:rPr lang="en-US" altLang="zh-CN">
                <a:solidFill>
                  <a:schemeClr val="tx1"/>
                </a:solidFill>
                <a:ea typeface="宋体" panose="02010600030101010101" pitchFamily="2" charset="-122"/>
              </a:rPr>
              <a:t>A</a:t>
            </a:r>
            <a:r>
              <a:rPr lang="en-US" altLang="zh-CN">
                <a:ea typeface="宋体" panose="02010600030101010101" pitchFamily="2" charset="-122"/>
              </a:rPr>
              <a:t> and </a:t>
            </a:r>
            <a:r>
              <a:rPr lang="en-US" altLang="zh-CN">
                <a:solidFill>
                  <a:schemeClr val="tx1"/>
                </a:solidFill>
                <a:ea typeface="宋体" panose="02010600030101010101" pitchFamily="2" charset="-122"/>
              </a:rPr>
              <a:t>B</a:t>
            </a:r>
            <a:r>
              <a:rPr lang="en-US" altLang="zh-CN">
                <a:ea typeface="宋体" panose="02010600030101010101" pitchFamily="2" charset="-122"/>
              </a:rPr>
              <a:t>:</a:t>
            </a:r>
          </a:p>
          <a:p>
            <a:pPr lvl="1"/>
            <a:r>
              <a:rPr lang="en-US" altLang="zh-CN">
                <a:ea typeface="宋体" panose="02010600030101010101" pitchFamily="2" charset="-122"/>
              </a:rPr>
              <a:t>If </a:t>
            </a:r>
            <a:r>
              <a:rPr lang="en-US" altLang="zh-CN" b="1">
                <a:solidFill>
                  <a:schemeClr val="tx1"/>
                </a:solidFill>
                <a:ea typeface="宋体" panose="02010600030101010101" pitchFamily="2" charset="-122"/>
              </a:rPr>
              <a:t>D</a:t>
            </a:r>
            <a:r>
              <a:rPr lang="en-US" altLang="zh-CN" b="1" baseline="-25000">
                <a:solidFill>
                  <a:schemeClr val="tx1"/>
                </a:solidFill>
                <a:ea typeface="宋体" panose="02010600030101010101" pitchFamily="2" charset="-122"/>
              </a:rPr>
              <a:t>A</a:t>
            </a:r>
            <a:r>
              <a:rPr lang="en-US" altLang="zh-CN" b="1" baseline="30000">
                <a:solidFill>
                  <a:schemeClr val="tx1"/>
                </a:solidFill>
                <a:ea typeface="宋体" panose="02010600030101010101" pitchFamily="2" charset="-122"/>
              </a:rPr>
              <a:t>k </a:t>
            </a:r>
            <a:r>
              <a:rPr lang="en-US" altLang="zh-CN" sz="2000" b="1">
                <a:solidFill>
                  <a:schemeClr val="tx1"/>
                </a:solidFill>
                <a:ea typeface="宋体" panose="02010600030101010101" pitchFamily="2" charset="-122"/>
                <a:sym typeface="Wingdings" panose="05000000000000000000" pitchFamily="2" charset="2"/>
              </a:rPr>
              <a:t></a:t>
            </a:r>
            <a:r>
              <a:rPr lang="en-US" altLang="zh-CN" b="1">
                <a:solidFill>
                  <a:schemeClr val="tx1"/>
                </a:solidFill>
                <a:ea typeface="宋体" panose="02010600030101010101" pitchFamily="2" charset="-122"/>
              </a:rPr>
              <a:t> D</a:t>
            </a:r>
            <a:r>
              <a:rPr lang="en-US" altLang="zh-CN" b="1" baseline="-25000">
                <a:solidFill>
                  <a:schemeClr val="tx1"/>
                </a:solidFill>
                <a:ea typeface="宋体" panose="02010600030101010101" pitchFamily="2" charset="-122"/>
              </a:rPr>
              <a:t>B </a:t>
            </a:r>
            <a:r>
              <a:rPr lang="en-US" altLang="zh-CN" b="1" baseline="30000">
                <a:solidFill>
                  <a:schemeClr val="tx1"/>
                </a:solidFill>
                <a:ea typeface="宋体" panose="02010600030101010101" pitchFamily="2" charset="-122"/>
              </a:rPr>
              <a:t>j</a:t>
            </a:r>
            <a:endParaRPr lang="en-US" altLang="zh-CN" b="1">
              <a:solidFill>
                <a:schemeClr val="tx1"/>
              </a:solidFill>
              <a:ea typeface="宋体" panose="02010600030101010101" pitchFamily="2" charset="-122"/>
            </a:endParaRPr>
          </a:p>
          <a:p>
            <a:pPr lvl="2"/>
            <a:r>
              <a:rPr lang="en-US" altLang="zh-CN">
                <a:solidFill>
                  <a:schemeClr val="tx1"/>
                </a:solidFill>
                <a:ea typeface="宋体" panose="02010600030101010101" pitchFamily="2" charset="-122"/>
              </a:rPr>
              <a:t>A</a:t>
            </a:r>
            <a:r>
              <a:rPr lang="en-US" altLang="zh-CN">
                <a:ea typeface="宋体" panose="02010600030101010101" pitchFamily="2" charset="-122"/>
              </a:rPr>
              <a:t>’s </a:t>
            </a:r>
            <a:r>
              <a:rPr lang="en-US" altLang="zh-CN">
                <a:solidFill>
                  <a:schemeClr val="tx1"/>
                </a:solidFill>
                <a:ea typeface="宋体" panose="02010600030101010101" pitchFamily="2" charset="-122"/>
              </a:rPr>
              <a:t>k</a:t>
            </a:r>
            <a:r>
              <a:rPr lang="en-US" altLang="zh-CN">
                <a:ea typeface="宋体" panose="02010600030101010101" pitchFamily="2" charset="-122"/>
              </a:rPr>
              <a:t>-th doorway precedes </a:t>
            </a:r>
            <a:r>
              <a:rPr lang="en-US" altLang="zh-CN">
                <a:solidFill>
                  <a:schemeClr val="tx1"/>
                </a:solidFill>
                <a:ea typeface="宋体" panose="02010600030101010101" pitchFamily="2" charset="-122"/>
              </a:rPr>
              <a:t>B</a:t>
            </a:r>
            <a:r>
              <a:rPr lang="en-US" altLang="zh-CN">
                <a:ea typeface="宋体" panose="02010600030101010101" pitchFamily="2" charset="-122"/>
              </a:rPr>
              <a:t>’s </a:t>
            </a:r>
            <a:r>
              <a:rPr lang="en-US" altLang="zh-CN">
                <a:solidFill>
                  <a:schemeClr val="tx1"/>
                </a:solidFill>
                <a:ea typeface="宋体" panose="02010600030101010101" pitchFamily="2" charset="-122"/>
              </a:rPr>
              <a:t>j</a:t>
            </a:r>
            <a:r>
              <a:rPr lang="en-US" altLang="zh-CN">
                <a:ea typeface="宋体" panose="02010600030101010101" pitchFamily="2" charset="-122"/>
              </a:rPr>
              <a:t>-th doorway</a:t>
            </a:r>
          </a:p>
          <a:p>
            <a:pPr lvl="1"/>
            <a:r>
              <a:rPr lang="en-US" altLang="zh-CN">
                <a:ea typeface="宋体" panose="02010600030101010101" pitchFamily="2" charset="-122"/>
              </a:rPr>
              <a:t>Then </a:t>
            </a:r>
            <a:r>
              <a:rPr lang="en-US" altLang="zh-CN" b="1">
                <a:solidFill>
                  <a:schemeClr val="tx1"/>
                </a:solidFill>
                <a:ea typeface="宋体" panose="02010600030101010101" pitchFamily="2" charset="-122"/>
              </a:rPr>
              <a:t>CS</a:t>
            </a:r>
            <a:r>
              <a:rPr lang="en-US" altLang="zh-CN" b="1" baseline="-25000">
                <a:solidFill>
                  <a:schemeClr val="tx1"/>
                </a:solidFill>
                <a:ea typeface="宋体" panose="02010600030101010101" pitchFamily="2" charset="-122"/>
              </a:rPr>
              <a:t>A</a:t>
            </a:r>
            <a:r>
              <a:rPr lang="en-US" altLang="zh-CN" b="1" baseline="30000">
                <a:solidFill>
                  <a:schemeClr val="tx1"/>
                </a:solidFill>
                <a:ea typeface="宋体" panose="02010600030101010101" pitchFamily="2" charset="-122"/>
              </a:rPr>
              <a:t>k </a:t>
            </a:r>
            <a:r>
              <a:rPr lang="en-US" altLang="zh-CN" sz="2000" b="1">
                <a:solidFill>
                  <a:schemeClr val="tx1"/>
                </a:solidFill>
                <a:ea typeface="宋体" panose="02010600030101010101" pitchFamily="2" charset="-122"/>
                <a:sym typeface="Wingdings" panose="05000000000000000000" pitchFamily="2" charset="2"/>
              </a:rPr>
              <a:t></a:t>
            </a:r>
            <a:r>
              <a:rPr lang="en-US" altLang="zh-CN" b="1">
                <a:solidFill>
                  <a:schemeClr val="tx1"/>
                </a:solidFill>
                <a:ea typeface="宋体" panose="02010600030101010101" pitchFamily="2" charset="-122"/>
              </a:rPr>
              <a:t> CS</a:t>
            </a:r>
            <a:r>
              <a:rPr lang="en-US" altLang="zh-CN" b="1" baseline="-25000">
                <a:solidFill>
                  <a:schemeClr val="tx1"/>
                </a:solidFill>
                <a:ea typeface="宋体" panose="02010600030101010101" pitchFamily="2" charset="-122"/>
              </a:rPr>
              <a:t>B</a:t>
            </a:r>
            <a:r>
              <a:rPr lang="en-US" altLang="zh-CN" b="1" baseline="30000">
                <a:solidFill>
                  <a:schemeClr val="tx1"/>
                </a:solidFill>
                <a:ea typeface="宋体" panose="02010600030101010101" pitchFamily="2" charset="-122"/>
              </a:rPr>
              <a:t>j</a:t>
            </a:r>
            <a:endParaRPr lang="en-US" altLang="zh-CN" b="1">
              <a:solidFill>
                <a:srgbClr val="FF5050"/>
              </a:solidFill>
              <a:ea typeface="宋体" panose="02010600030101010101" pitchFamily="2" charset="-122"/>
            </a:endParaRPr>
          </a:p>
          <a:p>
            <a:pPr lvl="2"/>
            <a:r>
              <a:rPr lang="en-US" altLang="zh-CN">
                <a:solidFill>
                  <a:schemeClr val="tx1"/>
                </a:solidFill>
                <a:ea typeface="宋体" panose="02010600030101010101" pitchFamily="2" charset="-122"/>
              </a:rPr>
              <a:t>A</a:t>
            </a:r>
            <a:r>
              <a:rPr lang="en-US" altLang="zh-CN">
                <a:ea typeface="宋体" panose="02010600030101010101" pitchFamily="2" charset="-122"/>
              </a:rPr>
              <a:t>’s </a:t>
            </a:r>
            <a:r>
              <a:rPr lang="en-US" altLang="zh-CN">
                <a:solidFill>
                  <a:schemeClr val="tx1"/>
                </a:solidFill>
                <a:ea typeface="宋体" panose="02010600030101010101" pitchFamily="2" charset="-122"/>
              </a:rPr>
              <a:t>k</a:t>
            </a:r>
            <a:r>
              <a:rPr lang="en-US" altLang="zh-CN">
                <a:ea typeface="宋体" panose="02010600030101010101" pitchFamily="2" charset="-122"/>
              </a:rPr>
              <a:t>-th critical section precedes </a:t>
            </a:r>
            <a:r>
              <a:rPr lang="en-US" altLang="zh-CN">
                <a:solidFill>
                  <a:schemeClr val="tx1"/>
                </a:solidFill>
                <a:ea typeface="宋体" panose="02010600030101010101" pitchFamily="2" charset="-122"/>
              </a:rPr>
              <a:t>B</a:t>
            </a:r>
            <a:r>
              <a:rPr lang="en-US" altLang="zh-CN">
                <a:ea typeface="宋体" panose="02010600030101010101" pitchFamily="2" charset="-122"/>
              </a:rPr>
              <a:t>’s </a:t>
            </a:r>
            <a:r>
              <a:rPr lang="en-US" altLang="zh-CN">
                <a:solidFill>
                  <a:schemeClr val="tx1"/>
                </a:solidFill>
                <a:ea typeface="宋体" panose="02010600030101010101" pitchFamily="2" charset="-122"/>
              </a:rPr>
              <a:t>j</a:t>
            </a:r>
            <a:r>
              <a:rPr lang="en-US" altLang="zh-CN">
                <a:ea typeface="宋体" panose="02010600030101010101" pitchFamily="2" charset="-122"/>
              </a:rPr>
              <a:t>-th critical section</a:t>
            </a:r>
          </a:p>
          <a:p>
            <a:pPr lvl="2"/>
            <a:r>
              <a:rPr lang="en-US" altLang="zh-CN">
                <a:solidFill>
                  <a:schemeClr val="tx1"/>
                </a:solidFill>
                <a:ea typeface="宋体" panose="02010600030101010101" pitchFamily="2" charset="-122"/>
              </a:rPr>
              <a:t>B</a:t>
            </a:r>
            <a:r>
              <a:rPr lang="en-US" altLang="zh-CN">
                <a:ea typeface="宋体" panose="02010600030101010101" pitchFamily="2" charset="-122"/>
              </a:rPr>
              <a:t> cannot overtake </a:t>
            </a:r>
            <a:r>
              <a:rPr lang="en-US" altLang="zh-CN">
                <a:solidFill>
                  <a:schemeClr val="tx1"/>
                </a:solidFill>
                <a:ea typeface="宋体" panose="02010600030101010101" pitchFamily="2" charset="-122"/>
              </a:rPr>
              <a:t>A</a:t>
            </a:r>
            <a:endParaRPr lang="en-US" altLang="zh-CN">
              <a:ea typeface="宋体" panose="02010600030101010101" pitchFamily="2" charset="-122"/>
            </a:endParaRPr>
          </a:p>
        </p:txBody>
      </p:sp>
      <p:sp>
        <p:nvSpPr>
          <p:cNvPr id="109574" name="Rectangle 3">
            <a:extLst>
              <a:ext uri="{FF2B5EF4-FFF2-40B4-BE49-F238E27FC236}">
                <a16:creationId xmlns:a16="http://schemas.microsoft.com/office/drawing/2014/main" id="{BCF1D986-80E4-41B7-8940-124898AA3FBD}"/>
              </a:ext>
            </a:extLst>
          </p:cNvPr>
          <p:cNvSpPr>
            <a:spLocks noGrp="1" noChangeArrowheads="1"/>
          </p:cNvSpPr>
          <p:nvPr>
            <p:ph type="title"/>
          </p:nvPr>
        </p:nvSpPr>
        <p:spPr/>
        <p:txBody>
          <a:bodyPr/>
          <a:lstStyle/>
          <a:p>
            <a:r>
              <a:rPr lang="en-US" altLang="zh-CN">
                <a:ea typeface="宋体" panose="02010600030101010101" pitchFamily="2" charset="-122"/>
              </a:rPr>
              <a:t>First-Come-First-Served</a:t>
            </a:r>
          </a:p>
        </p:txBody>
      </p:sp>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3">
            <a:extLst>
              <a:ext uri="{FF2B5EF4-FFF2-40B4-BE49-F238E27FC236}">
                <a16:creationId xmlns:a16="http://schemas.microsoft.com/office/drawing/2014/main" id="{83F40807-EBD7-4BB7-A8AF-5110D744DAA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r>
              <a:rPr lang="en-US" altLang="zh-CN" sz="1400" b="0">
                <a:solidFill>
                  <a:schemeClr val="tx1"/>
                </a:solidFill>
                <a:latin typeface="Arial" panose="020B0604020202020204" pitchFamily="34" charset="0"/>
                <a:ea typeface="宋体" panose="02010600030101010101" pitchFamily="2" charset="-122"/>
              </a:rPr>
              <a:t>Art of Multiprocessor Programming</a:t>
            </a:r>
          </a:p>
        </p:txBody>
      </p:sp>
      <p:sp>
        <p:nvSpPr>
          <p:cNvPr id="110595" name="Slide Number Placeholder 4">
            <a:extLst>
              <a:ext uri="{FF2B5EF4-FFF2-40B4-BE49-F238E27FC236}">
                <a16:creationId xmlns:a16="http://schemas.microsoft.com/office/drawing/2014/main" id="{69EC89BF-5DD7-4855-82F4-20EE0F4A795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b="1">
                <a:solidFill>
                  <a:srgbClr val="0000FF"/>
                </a:solidFill>
                <a:latin typeface="Comic Sans MS" panose="030F0702030302020204" pitchFamily="66" charset="0"/>
              </a:defRPr>
            </a:lvl1pPr>
            <a:lvl2pPr marL="742950" indent="-285750" eaLnBrk="0" hangingPunct="0">
              <a:defRPr sz="4400" b="1">
                <a:solidFill>
                  <a:srgbClr val="0000FF"/>
                </a:solidFill>
                <a:latin typeface="Comic Sans MS" panose="030F0702030302020204" pitchFamily="66" charset="0"/>
              </a:defRPr>
            </a:lvl2pPr>
            <a:lvl3pPr marL="1143000" indent="-228600" eaLnBrk="0" hangingPunct="0">
              <a:defRPr sz="4400" b="1">
                <a:solidFill>
                  <a:srgbClr val="0000FF"/>
                </a:solidFill>
                <a:latin typeface="Comic Sans MS" panose="030F0702030302020204" pitchFamily="66" charset="0"/>
              </a:defRPr>
            </a:lvl3pPr>
            <a:lvl4pPr marL="1600200" indent="-228600" eaLnBrk="0" hangingPunct="0">
              <a:defRPr sz="4400" b="1">
                <a:solidFill>
                  <a:srgbClr val="0000FF"/>
                </a:solidFill>
                <a:latin typeface="Comic Sans MS" panose="030F0702030302020204" pitchFamily="66" charset="0"/>
              </a:defRPr>
            </a:lvl4pPr>
            <a:lvl5pPr marL="2057400" indent="-228600" eaLnBrk="0" hangingPunct="0">
              <a:defRPr sz="4400" b="1">
                <a:solidFill>
                  <a:srgbClr val="0000FF"/>
                </a:solidFill>
                <a:latin typeface="Comic Sans MS" panose="030F0702030302020204" pitchFamily="66" charset="0"/>
              </a:defRPr>
            </a:lvl5pPr>
            <a:lvl6pPr marL="2514600" indent="-228600"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eaLnBrk="0" fontAlgn="base" hangingPunct="0">
              <a:spcBef>
                <a:spcPct val="0"/>
              </a:spcBef>
              <a:spcAft>
                <a:spcPct val="0"/>
              </a:spcAft>
              <a:defRPr sz="4400" b="1">
                <a:solidFill>
                  <a:srgbClr val="0000FF"/>
                </a:solidFill>
                <a:latin typeface="Comic Sans MS" panose="030F0702030302020204" pitchFamily="66" charset="0"/>
              </a:defRPr>
            </a:lvl9pPr>
          </a:lstStyle>
          <a:p>
            <a:fld id="{398A5708-E6CB-4CE2-B0B0-F8775896785F}" type="slidenum">
              <a:rPr lang="ar-SA" altLang="zh-CN" sz="1400" b="0">
                <a:solidFill>
                  <a:schemeClr val="tx1"/>
                </a:solidFill>
                <a:latin typeface="Arial" panose="020B0604020202020204" pitchFamily="34" charset="0"/>
              </a:rPr>
              <a:pPr/>
              <a:t>99</a:t>
            </a:fld>
            <a:endParaRPr lang="en-US" altLang="zh-CN" sz="1400" b="0">
              <a:solidFill>
                <a:schemeClr val="tx1"/>
              </a:solidFill>
              <a:latin typeface="Arial" panose="020B0604020202020204" pitchFamily="34" charset="0"/>
              <a:ea typeface="宋体" panose="02010600030101010101" pitchFamily="2" charset="-122"/>
            </a:endParaRPr>
          </a:p>
        </p:txBody>
      </p:sp>
      <p:pic>
        <p:nvPicPr>
          <p:cNvPr id="110596" name="Picture 5" descr="magic">
            <a:extLst>
              <a:ext uri="{FF2B5EF4-FFF2-40B4-BE49-F238E27FC236}">
                <a16:creationId xmlns:a16="http://schemas.microsoft.com/office/drawing/2014/main" id="{FDB13FFF-EFAB-4192-931D-E6E84C8AF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7" name="Rectangle 2">
            <a:extLst>
              <a:ext uri="{FF2B5EF4-FFF2-40B4-BE49-F238E27FC236}">
                <a16:creationId xmlns:a16="http://schemas.microsoft.com/office/drawing/2014/main" id="{B358479B-E1F3-4DD5-BFAC-ED41934358C6}"/>
              </a:ext>
            </a:extLst>
          </p:cNvPr>
          <p:cNvSpPr>
            <a:spLocks noGrp="1" noChangeArrowheads="1"/>
          </p:cNvSpPr>
          <p:nvPr>
            <p:ph type="title"/>
          </p:nvPr>
        </p:nvSpPr>
        <p:spPr/>
        <p:txBody>
          <a:bodyPr/>
          <a:lstStyle/>
          <a:p>
            <a:r>
              <a:rPr lang="en-US" altLang="zh-CN">
                <a:ea typeface="宋体" panose="02010600030101010101" pitchFamily="2" charset="-122"/>
              </a:rPr>
              <a:t>Fairness Again</a:t>
            </a:r>
          </a:p>
        </p:txBody>
      </p:sp>
      <p:sp>
        <p:nvSpPr>
          <p:cNvPr id="110598" name="Rectangle 4">
            <a:extLst>
              <a:ext uri="{FF2B5EF4-FFF2-40B4-BE49-F238E27FC236}">
                <a16:creationId xmlns:a16="http://schemas.microsoft.com/office/drawing/2014/main" id="{32360344-7F0A-4410-8CFA-E0501CD56090}"/>
              </a:ext>
            </a:extLst>
          </p:cNvPr>
          <p:cNvSpPr>
            <a:spLocks noGrp="1" noChangeArrowheads="1"/>
          </p:cNvSpPr>
          <p:nvPr>
            <p:ph type="body" idx="1"/>
          </p:nvPr>
        </p:nvSpPr>
        <p:spPr/>
        <p:txBody>
          <a:bodyPr/>
          <a:lstStyle/>
          <a:p>
            <a:r>
              <a:rPr lang="en-US" altLang="zh-CN" dirty="0">
                <a:ea typeface="宋体" panose="02010600030101010101" pitchFamily="2" charset="-122"/>
              </a:rPr>
              <a:t>Filter Lock satisfies properties:</a:t>
            </a:r>
          </a:p>
          <a:p>
            <a:pPr lvl="1"/>
            <a:r>
              <a:rPr lang="en-US" altLang="zh-CN" dirty="0">
                <a:ea typeface="宋体" panose="02010600030101010101" pitchFamily="2" charset="-122"/>
              </a:rPr>
              <a:t>No one starves</a:t>
            </a:r>
          </a:p>
          <a:p>
            <a:pPr lvl="1"/>
            <a:r>
              <a:rPr lang="en-US" altLang="zh-CN" dirty="0">
                <a:ea typeface="宋体" panose="02010600030101010101" pitchFamily="2" charset="-122"/>
              </a:rPr>
              <a:t>But very weak fairness</a:t>
            </a:r>
          </a:p>
          <a:p>
            <a:pPr lvl="2"/>
            <a:r>
              <a:rPr lang="en-US" altLang="zh-CN" sz="2800" dirty="0">
                <a:ea typeface="宋体" panose="02010600030101010101" pitchFamily="2" charset="-122"/>
              </a:rPr>
              <a:t>Can be overtaken </a:t>
            </a:r>
            <a:r>
              <a:rPr lang="en-US" altLang="zh-CN" sz="2800" b="1" dirty="0">
                <a:solidFill>
                  <a:schemeClr val="tx1"/>
                </a:solidFill>
                <a:ea typeface="宋体" panose="02010600030101010101" pitchFamily="2" charset="-122"/>
              </a:rPr>
              <a:t>arbitrary</a:t>
            </a:r>
            <a:r>
              <a:rPr lang="en-US" altLang="zh-CN" sz="2800" dirty="0">
                <a:ea typeface="宋体" panose="02010600030101010101" pitchFamily="2" charset="-122"/>
              </a:rPr>
              <a:t> # of times</a:t>
            </a:r>
          </a:p>
          <a:p>
            <a:pPr lvl="1"/>
            <a:r>
              <a:rPr lang="en-US" altLang="zh-CN" dirty="0">
                <a:ea typeface="宋体" panose="02010600030101010101" pitchFamily="2" charset="-122"/>
              </a:rPr>
              <a:t>That’s pretty lame…</a:t>
            </a:r>
          </a:p>
        </p:txBody>
      </p:sp>
    </p:spTree>
  </p:cSld>
  <p:clrMapOvr>
    <a:masterClrMapping/>
  </p:clrMapOvr>
  <p:transition spd="slow"/>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1" i="0" u="none" strike="noStrike" cap="none" normalizeH="0" baseline="0" smtClean="0">
            <a:ln>
              <a:noFill/>
            </a:ln>
            <a:solidFill>
              <a:srgbClr val="0000FF"/>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1" i="0" u="none" strike="noStrike" cap="none" normalizeH="0" baseline="0" smtClean="0">
            <a:ln>
              <a:noFill/>
            </a:ln>
            <a:solidFill>
              <a:srgbClr val="0000FF"/>
            </a:solidFill>
            <a:effectLst/>
            <a:latin typeface="Comic Sans MS" pitchFamily="66"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19422</TotalTime>
  <Words>10224</Words>
  <Application>Microsoft Office PowerPoint</Application>
  <PresentationFormat>顶置</PresentationFormat>
  <Paragraphs>2176</Paragraphs>
  <Slides>169</Slides>
  <Notes>169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169</vt:i4>
      </vt:variant>
    </vt:vector>
  </HeadingPairs>
  <TitlesOfParts>
    <vt:vector size="178" baseType="lpstr">
      <vt:lpstr>Comic Sans MS</vt:lpstr>
      <vt:lpstr>Arial</vt:lpstr>
      <vt:lpstr>Marlett</vt:lpstr>
      <vt:lpstr>Wingdings</vt:lpstr>
      <vt:lpstr>Symbol</vt:lpstr>
      <vt:lpstr>Courier New</vt:lpstr>
      <vt:lpstr>Lucida Sans</vt:lpstr>
      <vt:lpstr>Times New Roman</vt:lpstr>
      <vt:lpstr>Blank Presentation</vt:lpstr>
      <vt:lpstr>Mutual Exclusion</vt:lpstr>
      <vt:lpstr>Mutual Exclusion</vt:lpstr>
      <vt:lpstr>Mutual Exclusion</vt:lpstr>
      <vt:lpstr>Mutual Exclusion</vt:lpstr>
      <vt:lpstr>Warning</vt:lpstr>
      <vt:lpstr>Why is Concurrent Programming so Hard?</vt:lpstr>
      <vt:lpstr>Time</vt:lpstr>
      <vt:lpstr>Events</vt:lpstr>
      <vt:lpstr>Threads</vt:lpstr>
      <vt:lpstr>Example Thread Events</vt:lpstr>
      <vt:lpstr>Threads are State Machines</vt:lpstr>
      <vt:lpstr>States</vt:lpstr>
      <vt:lpstr>Concurrency</vt:lpstr>
      <vt:lpstr>Concurrency</vt:lpstr>
      <vt:lpstr>Interleavings</vt:lpstr>
      <vt:lpstr>Intervals</vt:lpstr>
      <vt:lpstr>Intervals may Overlap</vt:lpstr>
      <vt:lpstr>Intervals may be Disjoint</vt:lpstr>
      <vt:lpstr>Precedence</vt:lpstr>
      <vt:lpstr>Precedence</vt:lpstr>
      <vt:lpstr>Precedence Ordering</vt:lpstr>
      <vt:lpstr>Precedence Ordering</vt:lpstr>
      <vt:lpstr>Partial Orders (review)</vt:lpstr>
      <vt:lpstr>Total Orders (review)</vt:lpstr>
      <vt:lpstr>Repeated Events</vt:lpstr>
      <vt:lpstr>Implementing a Counter</vt:lpstr>
      <vt:lpstr>Locks (Mutual Exclusion)</vt:lpstr>
      <vt:lpstr>Locks (Mutual Exclusion)</vt:lpstr>
      <vt:lpstr>Locks (Mutual Exclusion)</vt:lpstr>
      <vt:lpstr>Using Locks</vt:lpstr>
      <vt:lpstr>Using Locks</vt:lpstr>
      <vt:lpstr>Using Locks</vt:lpstr>
      <vt:lpstr>Using Locks</vt:lpstr>
      <vt:lpstr>Mutual Exclusion</vt:lpstr>
      <vt:lpstr>Mutual Exclusion</vt:lpstr>
      <vt:lpstr>Mutual Exclusion</vt:lpstr>
      <vt:lpstr>Mutual Exclusion</vt:lpstr>
      <vt:lpstr>Mutual Exclusion</vt:lpstr>
      <vt:lpstr>Deadlock-Free</vt:lpstr>
      <vt:lpstr>Starvation-Free</vt:lpstr>
      <vt:lpstr>Two-Thread vs n-Thread Solutions</vt:lpstr>
      <vt:lpstr>Two-Thread Conventions</vt:lpstr>
      <vt:lpstr>Two-Thread Conventions</vt:lpstr>
      <vt:lpstr>LockOne</vt:lpstr>
      <vt:lpstr>LockOne</vt:lpstr>
      <vt:lpstr>LockOne</vt:lpstr>
      <vt:lpstr>LockOne</vt:lpstr>
      <vt:lpstr>LockOne</vt:lpstr>
      <vt:lpstr>LockOne Satisfies Mutual Exclusion</vt:lpstr>
      <vt:lpstr>From the Code</vt:lpstr>
      <vt:lpstr>From the Assumption</vt:lpstr>
      <vt:lpstr>Combining</vt:lpstr>
      <vt:lpstr>Combining</vt:lpstr>
      <vt:lpstr>Combining</vt:lpstr>
      <vt:lpstr>Combining</vt:lpstr>
      <vt:lpstr>Combining</vt:lpstr>
      <vt:lpstr>Combining</vt:lpstr>
      <vt:lpstr>Cycle!</vt:lpstr>
      <vt:lpstr>Deadlock Freedom</vt:lpstr>
      <vt:lpstr>LockTwo</vt:lpstr>
      <vt:lpstr>LockTwo</vt:lpstr>
      <vt:lpstr>LockTwo</vt:lpstr>
      <vt:lpstr>LockTwo</vt:lpstr>
      <vt:lpstr>LockTwo Claims</vt:lpstr>
      <vt:lpstr>Peterson’s Algorithm</vt:lpstr>
      <vt:lpstr>Peterson’s Algorithm</vt:lpstr>
      <vt:lpstr>Peterson’s Algorithm</vt:lpstr>
      <vt:lpstr>Peterson’s Algorithm</vt:lpstr>
      <vt:lpstr>Peterson’s Algorithm</vt:lpstr>
      <vt:lpstr>Mutual Exclusion</vt:lpstr>
      <vt:lpstr>Also from the Code</vt:lpstr>
      <vt:lpstr>Assumption</vt:lpstr>
      <vt:lpstr>Combining Observations</vt:lpstr>
      <vt:lpstr>Combining Observations</vt:lpstr>
      <vt:lpstr>Combining Observations</vt:lpstr>
      <vt:lpstr>Deadlock Free</vt:lpstr>
      <vt:lpstr>Starvation Free</vt:lpstr>
      <vt:lpstr>The Filter Algorithm for n Threads</vt:lpstr>
      <vt:lpstr>Filter</vt:lpstr>
      <vt:lpstr>Filter</vt:lpstr>
      <vt:lpstr>Filter</vt:lpstr>
      <vt:lpstr>Filter</vt:lpstr>
      <vt:lpstr>Filter</vt:lpstr>
      <vt:lpstr>Filter</vt:lpstr>
      <vt:lpstr>Filter</vt:lpstr>
      <vt:lpstr>Claim</vt:lpstr>
      <vt:lpstr>Induction Hypothesis</vt:lpstr>
      <vt:lpstr>Proof Structure</vt:lpstr>
      <vt:lpstr>Just Like Peterson</vt:lpstr>
      <vt:lpstr>From the Code</vt:lpstr>
      <vt:lpstr>By Assumption</vt:lpstr>
      <vt:lpstr>Combining Observations</vt:lpstr>
      <vt:lpstr>Combining Observations</vt:lpstr>
      <vt:lpstr>Combining Observations</vt:lpstr>
      <vt:lpstr>No Starvation</vt:lpstr>
      <vt:lpstr>Bounded Waiting</vt:lpstr>
      <vt:lpstr>Bounded Waiting</vt:lpstr>
      <vt:lpstr>First-Come-First-Served</vt:lpstr>
      <vt:lpstr>Fairness Again</vt:lpstr>
      <vt:lpstr>Can be overtaken arbitrary # of times</vt:lpstr>
      <vt:lpstr>PowerPoint 演示文稿</vt:lpstr>
      <vt:lpstr>PowerPoint 演示文稿</vt:lpstr>
      <vt:lpstr>Quiz: No mutual exclusion?</vt:lpstr>
      <vt:lpstr>Bakery Algorithm</vt:lpstr>
      <vt:lpstr>Bakery Algorithm</vt:lpstr>
      <vt:lpstr>Bakery Algorithm</vt:lpstr>
      <vt:lpstr>Bakery Algorithm</vt:lpstr>
      <vt:lpstr>Bakery Algorithm</vt:lpstr>
      <vt:lpstr>Bakery Algorithm</vt:lpstr>
      <vt:lpstr>Bakery Algorithm</vt:lpstr>
      <vt:lpstr>Bakery Algorithm</vt:lpstr>
      <vt:lpstr>Bakery Algorithm</vt:lpstr>
      <vt:lpstr>Bakery Algorithm</vt:lpstr>
      <vt:lpstr>Bakery Algorithm</vt:lpstr>
      <vt:lpstr>No Deadlock</vt:lpstr>
      <vt:lpstr>First-Come-First-Served</vt:lpstr>
      <vt:lpstr>Mutual Exclusion</vt:lpstr>
      <vt:lpstr>Mutual Exclusion</vt:lpstr>
      <vt:lpstr>Mutual Exclusion</vt:lpstr>
      <vt:lpstr>Mutual Exclusion</vt:lpstr>
      <vt:lpstr>Bakery Y232K Bug</vt:lpstr>
      <vt:lpstr>Bakery Y232K Bug</vt:lpstr>
      <vt:lpstr>Does Overflow Actually Matter?</vt:lpstr>
      <vt:lpstr>Timestamps</vt:lpstr>
      <vt:lpstr>The Good News</vt:lpstr>
      <vt:lpstr>The Good News</vt:lpstr>
      <vt:lpstr>Instead …</vt:lpstr>
      <vt:lpstr>Precedence Graphs</vt:lpstr>
      <vt:lpstr>Unbounded Counter Precedence Graph</vt:lpstr>
      <vt:lpstr>Unbounded Counter Precedence Graph</vt:lpstr>
      <vt:lpstr>Unbounded Counter Precedence Graph</vt:lpstr>
      <vt:lpstr>Two-Thread Bounded Precedence Graph</vt:lpstr>
      <vt:lpstr>Two-Thread Bounded Precedence Graph</vt:lpstr>
      <vt:lpstr>Two-Thread Bounded Precedence Graph</vt:lpstr>
      <vt:lpstr>Two-Thread Bounded Precedence Graph</vt:lpstr>
      <vt:lpstr>Two-Thread Bounded Precedence Graph T2</vt:lpstr>
      <vt:lpstr>Three-Thread Bounded Precedence Graph?</vt:lpstr>
      <vt:lpstr>Three-Thread Bounded Precedence Graph?</vt:lpstr>
      <vt:lpstr>Graph Composition</vt:lpstr>
      <vt:lpstr>Three-Thread Bounded Precedence Graph T3</vt:lpstr>
      <vt:lpstr>Three-Thread Bounded Precedence Graph T3</vt:lpstr>
      <vt:lpstr>Three-Thread Bounded Precedence Graph T3</vt:lpstr>
      <vt:lpstr>In General</vt:lpstr>
      <vt:lpstr>Deep Philosophical Question</vt:lpstr>
      <vt:lpstr>Shared Memory</vt:lpstr>
      <vt:lpstr>Theorem</vt:lpstr>
      <vt:lpstr>Proving Algorithmic Impossibility</vt:lpstr>
      <vt:lpstr>Proof: Need N-MRSW Registers</vt:lpstr>
      <vt:lpstr>Upper Bound</vt:lpstr>
      <vt:lpstr>Bad News Theorem</vt:lpstr>
      <vt:lpstr>Theorem (For 2 Threads)</vt:lpstr>
      <vt:lpstr>Two Thread Execution</vt:lpstr>
      <vt:lpstr>Covering State for One Register Always Exists</vt:lpstr>
      <vt:lpstr>Proof: Assume Cover of 1</vt:lpstr>
      <vt:lpstr>Proof: Assume Cover of 1</vt:lpstr>
      <vt:lpstr>Theorem</vt:lpstr>
      <vt:lpstr>Proof: Assume Cover of 2</vt:lpstr>
      <vt:lpstr>Run A Solo</vt:lpstr>
      <vt:lpstr>Obliterate Traces of A</vt:lpstr>
      <vt:lpstr>Mutual Exclusion Fails</vt:lpstr>
      <vt:lpstr>Proof Strategy</vt:lpstr>
      <vt:lpstr>Covering State for Two</vt:lpstr>
      <vt:lpstr>Covering State for Two</vt:lpstr>
      <vt:lpstr>Covering State for Two</vt:lpstr>
      <vt:lpstr>Covering State for Two</vt:lpstr>
      <vt:lpstr>Inductively We Can Show </vt:lpstr>
      <vt:lpstr>Summary of Lecture</vt:lpstr>
      <vt:lpstr>Summary of Lecture</vt:lpstr>
      <vt:lpstr>PowerPoint 演示文稿</vt:lpstr>
    </vt:vector>
  </TitlesOfParts>
  <Company>Brown University and Tel-Aviv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of Multiprocessor Programming</dc:title>
  <dc:creator>Maurice Herlihy and Nir Shavit</dc:creator>
  <cp:lastModifiedBy>Hongjin</cp:lastModifiedBy>
  <cp:revision>1253</cp:revision>
  <cp:lastPrinted>2003-09-09T00:35:48Z</cp:lastPrinted>
  <dcterms:created xsi:type="dcterms:W3CDTF">1999-05-12T13:47:53Z</dcterms:created>
  <dcterms:modified xsi:type="dcterms:W3CDTF">2023-09-11T07:40:29Z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iveCommons_Licensed">
    <vt:bool>true</vt:bool>
  </property>
  <property fmtid="{D5CDD505-2E9C-101B-9397-08002B2CF9AE}" pid="3" name="CreativeCommons_LicenseURL">
    <vt:lpwstr>http://creativecommons.org/licenses/by-sa/2.5/</vt:lpwstr>
  </property>
  <property fmtid="{D5CDD505-2E9C-101B-9397-08002B2CF9AE}" pid="4" name="CreativeCommons_Derivatives">
    <vt:lpwstr>Share Alike</vt:lpwstr>
  </property>
  <property fmtid="{D5CDD505-2E9C-101B-9397-08002B2CF9AE}" pid="5" name="CreativeCommons_CommercialUse">
    <vt:lpwstr>Yes</vt:lpwstr>
  </property>
  <property fmtid="{D5CDD505-2E9C-101B-9397-08002B2CF9AE}" pid="6" name="CreativeCommons_Jurisdiction">
    <vt:lpwstr/>
  </property>
</Properties>
</file>