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9"/>
  </p:notesMasterIdLst>
  <p:handoutMasterIdLst>
    <p:handoutMasterId r:id="rId130"/>
  </p:handoutMasterIdLst>
  <p:sldIdLst>
    <p:sldId id="527" r:id="rId2"/>
    <p:sldId id="533" r:id="rId3"/>
    <p:sldId id="436" r:id="rId4"/>
    <p:sldId id="267" r:id="rId5"/>
    <p:sldId id="268" r:id="rId6"/>
    <p:sldId id="262" r:id="rId7"/>
    <p:sldId id="512" r:id="rId8"/>
    <p:sldId id="513" r:id="rId9"/>
    <p:sldId id="539" r:id="rId10"/>
    <p:sldId id="540" r:id="rId11"/>
    <p:sldId id="541" r:id="rId12"/>
    <p:sldId id="542" r:id="rId13"/>
    <p:sldId id="440" r:id="rId14"/>
    <p:sldId id="441" r:id="rId15"/>
    <p:sldId id="446" r:id="rId16"/>
    <p:sldId id="261" r:id="rId17"/>
    <p:sldId id="263" r:id="rId18"/>
    <p:sldId id="545" r:id="rId19"/>
    <p:sldId id="546" r:id="rId20"/>
    <p:sldId id="547" r:id="rId21"/>
    <p:sldId id="548" r:id="rId22"/>
    <p:sldId id="544" r:id="rId23"/>
    <p:sldId id="580" r:id="rId24"/>
    <p:sldId id="391" r:id="rId25"/>
    <p:sldId id="392" r:id="rId26"/>
    <p:sldId id="393" r:id="rId27"/>
    <p:sldId id="379" r:id="rId28"/>
    <p:sldId id="549" r:id="rId29"/>
    <p:sldId id="394" r:id="rId30"/>
    <p:sldId id="516" r:id="rId31"/>
    <p:sldId id="550" r:id="rId32"/>
    <p:sldId id="581" r:id="rId33"/>
    <p:sldId id="306" r:id="rId34"/>
    <p:sldId id="519" r:id="rId35"/>
    <p:sldId id="518" r:id="rId36"/>
    <p:sldId id="455" r:id="rId37"/>
    <p:sldId id="529" r:id="rId38"/>
    <p:sldId id="530" r:id="rId39"/>
    <p:sldId id="531" r:id="rId40"/>
    <p:sldId id="532" r:id="rId41"/>
    <p:sldId id="534" r:id="rId42"/>
    <p:sldId id="381" r:id="rId43"/>
    <p:sldId id="308" r:id="rId44"/>
    <p:sldId id="309" r:id="rId45"/>
    <p:sldId id="310" r:id="rId46"/>
    <p:sldId id="407" r:id="rId47"/>
    <p:sldId id="463" r:id="rId48"/>
    <p:sldId id="462" r:id="rId49"/>
    <p:sldId id="464" r:id="rId50"/>
    <p:sldId id="465" r:id="rId51"/>
    <p:sldId id="466" r:id="rId52"/>
    <p:sldId id="311" r:id="rId53"/>
    <p:sldId id="312" r:id="rId54"/>
    <p:sldId id="313" r:id="rId55"/>
    <p:sldId id="314" r:id="rId56"/>
    <p:sldId id="318" r:id="rId57"/>
    <p:sldId id="319" r:id="rId58"/>
    <p:sldId id="320" r:id="rId59"/>
    <p:sldId id="321" r:id="rId60"/>
    <p:sldId id="323" r:id="rId61"/>
    <p:sldId id="324" r:id="rId62"/>
    <p:sldId id="467" r:id="rId63"/>
    <p:sldId id="325" r:id="rId64"/>
    <p:sldId id="414" r:id="rId65"/>
    <p:sldId id="415" r:id="rId66"/>
    <p:sldId id="416" r:id="rId67"/>
    <p:sldId id="330" r:id="rId68"/>
    <p:sldId id="331" r:id="rId69"/>
    <p:sldId id="431" r:id="rId70"/>
    <p:sldId id="425" r:id="rId71"/>
    <p:sldId id="413" r:id="rId72"/>
    <p:sldId id="521" r:id="rId73"/>
    <p:sldId id="520" r:id="rId74"/>
    <p:sldId id="418" r:id="rId75"/>
    <p:sldId id="419" r:id="rId76"/>
    <p:sldId id="421" r:id="rId77"/>
    <p:sldId id="424" r:id="rId78"/>
    <p:sldId id="428" r:id="rId79"/>
    <p:sldId id="429" r:id="rId80"/>
    <p:sldId id="336" r:id="rId81"/>
    <p:sldId id="366" r:id="rId82"/>
    <p:sldId id="337" r:id="rId83"/>
    <p:sldId id="468" r:id="rId84"/>
    <p:sldId id="470" r:id="rId85"/>
    <p:sldId id="471" r:id="rId86"/>
    <p:sldId id="472" r:id="rId87"/>
    <p:sldId id="473" r:id="rId88"/>
    <p:sldId id="474" r:id="rId89"/>
    <p:sldId id="475" r:id="rId90"/>
    <p:sldId id="476" r:id="rId91"/>
    <p:sldId id="477" r:id="rId92"/>
    <p:sldId id="479" r:id="rId93"/>
    <p:sldId id="480" r:id="rId94"/>
    <p:sldId id="481" r:id="rId95"/>
    <p:sldId id="482" r:id="rId96"/>
    <p:sldId id="484" r:id="rId97"/>
    <p:sldId id="486" r:id="rId98"/>
    <p:sldId id="488" r:id="rId99"/>
    <p:sldId id="487" r:id="rId100"/>
    <p:sldId id="582" r:id="rId101"/>
    <p:sldId id="522" r:id="rId102"/>
    <p:sldId id="351" r:id="rId103"/>
    <p:sldId id="490" r:id="rId104"/>
    <p:sldId id="349" r:id="rId105"/>
    <p:sldId id="352" r:id="rId106"/>
    <p:sldId id="491" r:id="rId107"/>
    <p:sldId id="497" r:id="rId108"/>
    <p:sldId id="498" r:id="rId109"/>
    <p:sldId id="499" r:id="rId110"/>
    <p:sldId id="500" r:id="rId111"/>
    <p:sldId id="357" r:id="rId112"/>
    <p:sldId id="353" r:id="rId113"/>
    <p:sldId id="354" r:id="rId114"/>
    <p:sldId id="362" r:id="rId115"/>
    <p:sldId id="502" r:id="rId116"/>
    <p:sldId id="503" r:id="rId117"/>
    <p:sldId id="501" r:id="rId118"/>
    <p:sldId id="504" r:id="rId119"/>
    <p:sldId id="505" r:id="rId120"/>
    <p:sldId id="506" r:id="rId121"/>
    <p:sldId id="367" r:id="rId122"/>
    <p:sldId id="523" r:id="rId123"/>
    <p:sldId id="525" r:id="rId124"/>
    <p:sldId id="524" r:id="rId125"/>
    <p:sldId id="378" r:id="rId126"/>
    <p:sldId id="363" r:id="rId127"/>
    <p:sldId id="528" r:id="rId128"/>
  </p:sldIdLst>
  <p:sldSz cx="9144000" cy="6858000" type="overhead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0000FF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0000FF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0000FF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0000FF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0000FF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0000FF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0000FF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0000FF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0000FF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40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FF0000"/>
    <a:srgbClr val="DDDDDD"/>
    <a:srgbClr val="FFFF99"/>
    <a:srgbClr val="FFFFCC"/>
    <a:srgbClr val="00FF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 autoAdjust="0"/>
    <p:restoredTop sz="85766" autoAdjust="0"/>
  </p:normalViewPr>
  <p:slideViewPr>
    <p:cSldViewPr snapToGrid="0">
      <p:cViewPr varScale="1">
        <p:scale>
          <a:sx n="55" d="100"/>
          <a:sy n="55" d="100"/>
        </p:scale>
        <p:origin x="1578" y="42"/>
      </p:cViewPr>
      <p:guideLst>
        <p:guide orient="horz" pos="3456"/>
        <p:guide pos="40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7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AC69387-5094-44AC-B371-2736F4DE7D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 dirty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ED5C6D3-08F8-406F-9316-8C80C2E8EE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dirty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CB0131F7-9CD4-4F87-B044-CAE9D5BAC44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 dirty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1F7552A-422D-41EF-8C8A-46AA36B8D9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panose="020B0604020202020204" pitchFamily="34" charset="0"/>
              </a:defRPr>
            </a:lvl1pPr>
          </a:lstStyle>
          <a:p>
            <a:fld id="{606C75F9-501B-4C83-BA9D-67DE7FD5F27C}" type="slidenum">
              <a:rPr lang="ar-SA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D3BDE8C-3AF7-4C28-B17B-C28C96A061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FDB147A-FA65-4A1A-BEFB-DA3337EDEB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BACA25F8-EFB8-404A-AB6F-1162BD6430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A45A5C8-7C42-4578-91F1-AF93953EAF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337859D-25FB-4BB9-A71A-3F3095D2EB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85FEDDE-1965-4D1B-B87A-1609A7313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Marlett" pitchFamily="2" charset="2"/>
              </a:defRPr>
            </a:lvl1pPr>
          </a:lstStyle>
          <a:p>
            <a:fld id="{B902BDC4-0032-4948-AAD8-CA8C179552E4}" type="slidenum">
              <a:rPr lang="ar-SA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>
            <a:extLst>
              <a:ext uri="{FF2B5EF4-FFF2-40B4-BE49-F238E27FC236}">
                <a16:creationId xmlns:a16="http://schemas.microsoft.com/office/drawing/2014/main" id="{0601D538-848F-4630-9DA7-F8F1748D7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E8439A0-9A19-4567-8798-128489FED81D}" type="slidenum">
              <a:rPr lang="ar-SA" altLang="zh-CN" sz="1300">
                <a:latin typeface="Marlett" pitchFamily="2" charset="2"/>
              </a:rPr>
              <a:pPr algn="r"/>
              <a:t>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76B8D2D5-22A4-4243-8987-BE64D2EB6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99B05BAA-C2E0-4A6A-8CFA-91AE73F29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2D57DC46-EC62-479F-AAB6-7FFD590659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06DA0EF-CE5F-4692-BD73-D23A1757DB06}" type="slidenum">
              <a:rPr lang="ar-SA" altLang="zh-CN" sz="1300">
                <a:latin typeface="Marlett" pitchFamily="2" charset="2"/>
              </a:rPr>
              <a:pPr algn="r"/>
              <a:t>10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08886375-2D1F-408D-9C52-45A0CEBF3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3693C863-0A3A-4B27-B0ED-C845878AD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7">
            <a:extLst>
              <a:ext uri="{FF2B5EF4-FFF2-40B4-BE49-F238E27FC236}">
                <a16:creationId xmlns:a16="http://schemas.microsoft.com/office/drawing/2014/main" id="{5897417C-87CA-46F3-84E2-5399E508F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30B24E59-ED2C-4AC5-847C-7F40A1866EDB}" type="slidenum">
              <a:rPr lang="ar-SA" altLang="zh-CN" sz="1300">
                <a:latin typeface="Marlett" pitchFamily="2" charset="2"/>
              </a:rPr>
              <a:pPr algn="r"/>
              <a:t>102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59427" name="Rectangle 2">
            <a:extLst>
              <a:ext uri="{FF2B5EF4-FFF2-40B4-BE49-F238E27FC236}">
                <a16:creationId xmlns:a16="http://schemas.microsoft.com/office/drawing/2014/main" id="{520E5AFE-7E0F-488D-A2FF-B669D2685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8" name="Rectangle 3">
            <a:extLst>
              <a:ext uri="{FF2B5EF4-FFF2-40B4-BE49-F238E27FC236}">
                <a16:creationId xmlns:a16="http://schemas.microsoft.com/office/drawing/2014/main" id="{AC0D04E8-6011-4CC4-9726-E1F62E1BF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7">
            <a:extLst>
              <a:ext uri="{FF2B5EF4-FFF2-40B4-BE49-F238E27FC236}">
                <a16:creationId xmlns:a16="http://schemas.microsoft.com/office/drawing/2014/main" id="{87B3B082-B578-4577-8288-8C7C18466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4605C3B-0B7D-4C39-8099-3BBDCD23C869}" type="slidenum">
              <a:rPr lang="ar-SA" altLang="zh-CN" sz="1300">
                <a:latin typeface="Marlett" pitchFamily="2" charset="2"/>
              </a:rPr>
              <a:pPr algn="r"/>
              <a:t>103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60451" name="Rectangle 2">
            <a:extLst>
              <a:ext uri="{FF2B5EF4-FFF2-40B4-BE49-F238E27FC236}">
                <a16:creationId xmlns:a16="http://schemas.microsoft.com/office/drawing/2014/main" id="{ACF7FBE3-2D93-468D-BA46-010141FB3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2" name="Rectangle 3">
            <a:extLst>
              <a:ext uri="{FF2B5EF4-FFF2-40B4-BE49-F238E27FC236}">
                <a16:creationId xmlns:a16="http://schemas.microsoft.com/office/drawing/2014/main" id="{EC73A295-BBB9-4F3C-930A-03FD69F9A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7">
            <a:extLst>
              <a:ext uri="{FF2B5EF4-FFF2-40B4-BE49-F238E27FC236}">
                <a16:creationId xmlns:a16="http://schemas.microsoft.com/office/drawing/2014/main" id="{70E1AB52-55C0-47F0-BDF5-4D1D3B22B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7806889-DB3E-4AAD-9069-5C36BB3976B0}" type="slidenum">
              <a:rPr lang="ar-SA" altLang="zh-CN" sz="1300">
                <a:latin typeface="Marlett" pitchFamily="2" charset="2"/>
              </a:rPr>
              <a:pPr algn="r"/>
              <a:t>104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61475" name="Rectangle 2">
            <a:extLst>
              <a:ext uri="{FF2B5EF4-FFF2-40B4-BE49-F238E27FC236}">
                <a16:creationId xmlns:a16="http://schemas.microsoft.com/office/drawing/2014/main" id="{5D0880B8-6AB2-4339-BA81-0D32A147F3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6" name="Rectangle 3">
            <a:extLst>
              <a:ext uri="{FF2B5EF4-FFF2-40B4-BE49-F238E27FC236}">
                <a16:creationId xmlns:a16="http://schemas.microsoft.com/office/drawing/2014/main" id="{2EBB6191-191D-47EC-B091-A8AC3BD14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7">
            <a:extLst>
              <a:ext uri="{FF2B5EF4-FFF2-40B4-BE49-F238E27FC236}">
                <a16:creationId xmlns:a16="http://schemas.microsoft.com/office/drawing/2014/main" id="{C7D92BF6-C24A-418D-9A18-D90960285A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02EA629-E2C7-4C98-807B-C60A37B8FBC5}" type="slidenum">
              <a:rPr lang="ar-SA" altLang="zh-CN" sz="1300">
                <a:latin typeface="Marlett" pitchFamily="2" charset="2"/>
              </a:rPr>
              <a:pPr algn="r"/>
              <a:t>105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62499" name="Rectangle 2">
            <a:extLst>
              <a:ext uri="{FF2B5EF4-FFF2-40B4-BE49-F238E27FC236}">
                <a16:creationId xmlns:a16="http://schemas.microsoft.com/office/drawing/2014/main" id="{65790908-58F2-4F2F-A8D4-30C953AE6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>
            <a:extLst>
              <a:ext uri="{FF2B5EF4-FFF2-40B4-BE49-F238E27FC236}">
                <a16:creationId xmlns:a16="http://schemas.microsoft.com/office/drawing/2014/main" id="{E8448FA8-A474-4AE4-BD2A-E1F1A0593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>
            <a:extLst>
              <a:ext uri="{FF2B5EF4-FFF2-40B4-BE49-F238E27FC236}">
                <a16:creationId xmlns:a16="http://schemas.microsoft.com/office/drawing/2014/main" id="{BB395D77-C230-435A-AF4A-257E377DF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F4E736F-39C7-48F5-82DE-F46C6FCC542B}" type="slidenum">
              <a:rPr lang="ar-SA" altLang="zh-CN" sz="1300">
                <a:latin typeface="Marlett" pitchFamily="2" charset="2"/>
              </a:rPr>
              <a:pPr algn="r"/>
              <a:t>106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63523" name="Rectangle 2">
            <a:extLst>
              <a:ext uri="{FF2B5EF4-FFF2-40B4-BE49-F238E27FC236}">
                <a16:creationId xmlns:a16="http://schemas.microsoft.com/office/drawing/2014/main" id="{D3B2988B-946E-4A76-B172-97E910BB0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>
            <a:extLst>
              <a:ext uri="{FF2B5EF4-FFF2-40B4-BE49-F238E27FC236}">
                <a16:creationId xmlns:a16="http://schemas.microsoft.com/office/drawing/2014/main" id="{C9EE7812-F072-496F-858F-03FB25276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7">
            <a:extLst>
              <a:ext uri="{FF2B5EF4-FFF2-40B4-BE49-F238E27FC236}">
                <a16:creationId xmlns:a16="http://schemas.microsoft.com/office/drawing/2014/main" id="{263F2ADE-C305-4DF4-8E2C-BDAD140E5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EA67326-E08A-4D02-A762-D6E6F7425FE8}" type="slidenum">
              <a:rPr lang="ar-SA" altLang="zh-CN" sz="1300">
                <a:latin typeface="Marlett" pitchFamily="2" charset="2"/>
              </a:rPr>
              <a:pPr algn="r"/>
              <a:t>107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64547" name="Rectangle 2">
            <a:extLst>
              <a:ext uri="{FF2B5EF4-FFF2-40B4-BE49-F238E27FC236}">
                <a16:creationId xmlns:a16="http://schemas.microsoft.com/office/drawing/2014/main" id="{9F28A204-B2E7-4C9B-93A4-3D554F14C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8" name="Rectangle 3">
            <a:extLst>
              <a:ext uri="{FF2B5EF4-FFF2-40B4-BE49-F238E27FC236}">
                <a16:creationId xmlns:a16="http://schemas.microsoft.com/office/drawing/2014/main" id="{61A7252F-8E27-456D-B96B-47D3A1B95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>
            <a:extLst>
              <a:ext uri="{FF2B5EF4-FFF2-40B4-BE49-F238E27FC236}">
                <a16:creationId xmlns:a16="http://schemas.microsoft.com/office/drawing/2014/main" id="{BBDAF2CA-5700-4777-9D89-8B8F32792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8ABC965-67F7-4431-AC78-2534384B63BA}" type="slidenum">
              <a:rPr lang="ar-SA" altLang="zh-CN" sz="1300">
                <a:latin typeface="Marlett" pitchFamily="2" charset="2"/>
              </a:rPr>
              <a:pPr algn="r"/>
              <a:t>108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65571" name="Rectangle 2">
            <a:extLst>
              <a:ext uri="{FF2B5EF4-FFF2-40B4-BE49-F238E27FC236}">
                <a16:creationId xmlns:a16="http://schemas.microsoft.com/office/drawing/2014/main" id="{9ABE6FA8-28A3-41C3-A86A-DBB20F005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>
            <a:extLst>
              <a:ext uri="{FF2B5EF4-FFF2-40B4-BE49-F238E27FC236}">
                <a16:creationId xmlns:a16="http://schemas.microsoft.com/office/drawing/2014/main" id="{3EFBD2FC-2D84-4268-B09B-7C402BFBB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7">
            <a:extLst>
              <a:ext uri="{FF2B5EF4-FFF2-40B4-BE49-F238E27FC236}">
                <a16:creationId xmlns:a16="http://schemas.microsoft.com/office/drawing/2014/main" id="{3AA00745-25B1-4B25-BEDC-D29AB862E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33116BB-67A5-4E93-87D5-BBD80600B1EC}" type="slidenum">
              <a:rPr lang="ar-SA" altLang="zh-CN" sz="1300">
                <a:latin typeface="Marlett" pitchFamily="2" charset="2"/>
              </a:rPr>
              <a:pPr algn="r"/>
              <a:t>109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66595" name="Rectangle 2">
            <a:extLst>
              <a:ext uri="{FF2B5EF4-FFF2-40B4-BE49-F238E27FC236}">
                <a16:creationId xmlns:a16="http://schemas.microsoft.com/office/drawing/2014/main" id="{9B4E707B-80AA-4FB8-8BAD-148469713B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6" name="Rectangle 3">
            <a:extLst>
              <a:ext uri="{FF2B5EF4-FFF2-40B4-BE49-F238E27FC236}">
                <a16:creationId xmlns:a16="http://schemas.microsoft.com/office/drawing/2014/main" id="{FAEF8A05-8E9F-4B1E-9C35-D1935811E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>
            <a:extLst>
              <a:ext uri="{FF2B5EF4-FFF2-40B4-BE49-F238E27FC236}">
                <a16:creationId xmlns:a16="http://schemas.microsoft.com/office/drawing/2014/main" id="{D85D31AA-2EB9-41B7-99BB-A971895E7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B44B358-B076-4ABC-800C-38EC6134688A}" type="slidenum">
              <a:rPr lang="ar-SA" altLang="zh-CN" sz="1300">
                <a:latin typeface="Marlett" pitchFamily="2" charset="2"/>
              </a:rPr>
              <a:pPr algn="r"/>
              <a:t>110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67619" name="Rectangle 2">
            <a:extLst>
              <a:ext uri="{FF2B5EF4-FFF2-40B4-BE49-F238E27FC236}">
                <a16:creationId xmlns:a16="http://schemas.microsoft.com/office/drawing/2014/main" id="{0E681E54-2DC4-42EA-BA07-5A23450ABC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20" name="Rectangle 3">
            <a:extLst>
              <a:ext uri="{FF2B5EF4-FFF2-40B4-BE49-F238E27FC236}">
                <a16:creationId xmlns:a16="http://schemas.microsoft.com/office/drawing/2014/main" id="{9F695E17-ED0D-4C1A-B947-D86F7AC1A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>
            <a:extLst>
              <a:ext uri="{FF2B5EF4-FFF2-40B4-BE49-F238E27FC236}">
                <a16:creationId xmlns:a16="http://schemas.microsoft.com/office/drawing/2014/main" id="{43DD7D1C-3F0D-4596-B63D-9D92D70B9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415E793-5F9A-4E93-A706-38505FC070CD}" type="slidenum">
              <a:rPr lang="ar-SA" altLang="zh-CN" sz="1300">
                <a:latin typeface="Marlett" pitchFamily="2" charset="2"/>
              </a:rPr>
              <a:pPr algn="r"/>
              <a:t>111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68643" name="Rectangle 2">
            <a:extLst>
              <a:ext uri="{FF2B5EF4-FFF2-40B4-BE49-F238E27FC236}">
                <a16:creationId xmlns:a16="http://schemas.microsoft.com/office/drawing/2014/main" id="{2E9D8574-7272-45EE-9612-412623F056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>
            <a:extLst>
              <a:ext uri="{FF2B5EF4-FFF2-40B4-BE49-F238E27FC236}">
                <a16:creationId xmlns:a16="http://schemas.microsoft.com/office/drawing/2014/main" id="{9164F9F4-55AD-4940-8F15-93377FE68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>
            <a:extLst>
              <a:ext uri="{FF2B5EF4-FFF2-40B4-BE49-F238E27FC236}">
                <a16:creationId xmlns:a16="http://schemas.microsoft.com/office/drawing/2014/main" id="{AD60AE02-161C-46B0-9C39-7A9D7C14AE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B47936B-D3B6-4420-B1E4-4D3F88508CB3}" type="slidenum">
              <a:rPr lang="ar-SA" altLang="zh-CN" sz="1300">
                <a:latin typeface="Marlett" pitchFamily="2" charset="2"/>
              </a:rPr>
              <a:pPr algn="r"/>
              <a:t>11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C5FA11FF-54FA-4CC4-81D3-E04D92CB8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545024F1-0759-471C-BBE5-D2226683B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>
            <a:extLst>
              <a:ext uri="{FF2B5EF4-FFF2-40B4-BE49-F238E27FC236}">
                <a16:creationId xmlns:a16="http://schemas.microsoft.com/office/drawing/2014/main" id="{33F33FA2-144F-4C3B-AD8C-8C1E0E825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BB4547A-BC3F-4D84-BFF6-1CC8438F5FA7}" type="slidenum">
              <a:rPr lang="ar-SA" altLang="zh-CN" sz="1300">
                <a:latin typeface="Marlett" pitchFamily="2" charset="2"/>
              </a:rPr>
              <a:pPr algn="r"/>
              <a:t>112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69667" name="Rectangle 2">
            <a:extLst>
              <a:ext uri="{FF2B5EF4-FFF2-40B4-BE49-F238E27FC236}">
                <a16:creationId xmlns:a16="http://schemas.microsoft.com/office/drawing/2014/main" id="{3575CD04-F4B8-4080-831D-9929F080C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8" name="Rectangle 3">
            <a:extLst>
              <a:ext uri="{FF2B5EF4-FFF2-40B4-BE49-F238E27FC236}">
                <a16:creationId xmlns:a16="http://schemas.microsoft.com/office/drawing/2014/main" id="{B4F008FC-2BAE-4BD3-B87A-B9D83AF74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>
            <a:extLst>
              <a:ext uri="{FF2B5EF4-FFF2-40B4-BE49-F238E27FC236}">
                <a16:creationId xmlns:a16="http://schemas.microsoft.com/office/drawing/2014/main" id="{249A464B-F86C-49DF-8BF7-8B73BAB90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78C6459-5503-4266-8C59-46582263FFF9}" type="slidenum">
              <a:rPr lang="ar-SA" altLang="zh-CN" sz="1300">
                <a:latin typeface="Marlett" pitchFamily="2" charset="2"/>
              </a:rPr>
              <a:pPr algn="r"/>
              <a:t>113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70691" name="Rectangle 2">
            <a:extLst>
              <a:ext uri="{FF2B5EF4-FFF2-40B4-BE49-F238E27FC236}">
                <a16:creationId xmlns:a16="http://schemas.microsoft.com/office/drawing/2014/main" id="{7E14F50C-597C-4851-8B16-84A75CDA9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2" name="Rectangle 3">
            <a:extLst>
              <a:ext uri="{FF2B5EF4-FFF2-40B4-BE49-F238E27FC236}">
                <a16:creationId xmlns:a16="http://schemas.microsoft.com/office/drawing/2014/main" id="{41BA2CA4-EEB7-4A62-B9A5-19F2667DE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7">
            <a:extLst>
              <a:ext uri="{FF2B5EF4-FFF2-40B4-BE49-F238E27FC236}">
                <a16:creationId xmlns:a16="http://schemas.microsoft.com/office/drawing/2014/main" id="{68EC79B6-0FD9-417C-A238-AAE45B843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74FE8BE-0500-4387-B358-686B4421983B}" type="slidenum">
              <a:rPr lang="ar-SA" altLang="zh-CN" sz="1300">
                <a:latin typeface="Marlett" pitchFamily="2" charset="2"/>
              </a:rPr>
              <a:pPr algn="r"/>
              <a:t>114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76835" name="Rectangle 2">
            <a:extLst>
              <a:ext uri="{FF2B5EF4-FFF2-40B4-BE49-F238E27FC236}">
                <a16:creationId xmlns:a16="http://schemas.microsoft.com/office/drawing/2014/main" id="{8DE39067-D860-44BE-9168-5B2CAB724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6" name="Rectangle 3">
            <a:extLst>
              <a:ext uri="{FF2B5EF4-FFF2-40B4-BE49-F238E27FC236}">
                <a16:creationId xmlns:a16="http://schemas.microsoft.com/office/drawing/2014/main" id="{14DF5BBD-0DEA-4BD7-B45B-7164AA342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>
            <a:extLst>
              <a:ext uri="{FF2B5EF4-FFF2-40B4-BE49-F238E27FC236}">
                <a16:creationId xmlns:a16="http://schemas.microsoft.com/office/drawing/2014/main" id="{578389FA-1E8C-440C-9C78-EA1621DBB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123AE5A-D1B0-4832-BA6E-5527DB281B60}" type="slidenum">
              <a:rPr lang="ar-SA" altLang="zh-CN" sz="1300">
                <a:latin typeface="Marlett" pitchFamily="2" charset="2"/>
              </a:rPr>
              <a:pPr algn="r"/>
              <a:t>115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77859" name="Rectangle 2">
            <a:extLst>
              <a:ext uri="{FF2B5EF4-FFF2-40B4-BE49-F238E27FC236}">
                <a16:creationId xmlns:a16="http://schemas.microsoft.com/office/drawing/2014/main" id="{8102C91F-394F-4D11-AB49-125E9C955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>
            <a:extLst>
              <a:ext uri="{FF2B5EF4-FFF2-40B4-BE49-F238E27FC236}">
                <a16:creationId xmlns:a16="http://schemas.microsoft.com/office/drawing/2014/main" id="{394B0196-F918-47C0-94BF-01987C709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>
            <a:extLst>
              <a:ext uri="{FF2B5EF4-FFF2-40B4-BE49-F238E27FC236}">
                <a16:creationId xmlns:a16="http://schemas.microsoft.com/office/drawing/2014/main" id="{1386DD99-82CC-4444-9DC2-C58A8D235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9DFC0F4-DAEC-464C-BB65-58173A3D183D}" type="slidenum">
              <a:rPr lang="ar-SA" altLang="zh-CN" sz="1300">
                <a:latin typeface="Marlett" pitchFamily="2" charset="2"/>
              </a:rPr>
              <a:pPr algn="r"/>
              <a:t>116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78883" name="Rectangle 2">
            <a:extLst>
              <a:ext uri="{FF2B5EF4-FFF2-40B4-BE49-F238E27FC236}">
                <a16:creationId xmlns:a16="http://schemas.microsoft.com/office/drawing/2014/main" id="{7A914985-050D-4EFA-AA5D-A2111EF1F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4" name="Rectangle 3">
            <a:extLst>
              <a:ext uri="{FF2B5EF4-FFF2-40B4-BE49-F238E27FC236}">
                <a16:creationId xmlns:a16="http://schemas.microsoft.com/office/drawing/2014/main" id="{F587D040-EF5F-456F-AA1E-B86C1BDF5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7">
            <a:extLst>
              <a:ext uri="{FF2B5EF4-FFF2-40B4-BE49-F238E27FC236}">
                <a16:creationId xmlns:a16="http://schemas.microsoft.com/office/drawing/2014/main" id="{F43445DF-D1CA-4A69-95B7-9654B3E86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374B274-257E-4525-A018-F3FF22C5228C}" type="slidenum">
              <a:rPr lang="ar-SA" altLang="zh-CN" sz="1300">
                <a:latin typeface="Marlett" pitchFamily="2" charset="2"/>
              </a:rPr>
              <a:pPr algn="r"/>
              <a:t>117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79907" name="Rectangle 2">
            <a:extLst>
              <a:ext uri="{FF2B5EF4-FFF2-40B4-BE49-F238E27FC236}">
                <a16:creationId xmlns:a16="http://schemas.microsoft.com/office/drawing/2014/main" id="{B10DA27A-771B-4EDB-AD55-C92EA4F76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8" name="Rectangle 3">
            <a:extLst>
              <a:ext uri="{FF2B5EF4-FFF2-40B4-BE49-F238E27FC236}">
                <a16:creationId xmlns:a16="http://schemas.microsoft.com/office/drawing/2014/main" id="{EDB34604-C7CE-4205-8221-E56F7DFB9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7">
            <a:extLst>
              <a:ext uri="{FF2B5EF4-FFF2-40B4-BE49-F238E27FC236}">
                <a16:creationId xmlns:a16="http://schemas.microsoft.com/office/drawing/2014/main" id="{DA8D2FFB-EDAB-468C-BC0E-C1E415F353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A9324BC-8C71-424D-AB02-ACA472FE49ED}" type="slidenum">
              <a:rPr lang="ar-SA" altLang="zh-CN" sz="1300">
                <a:latin typeface="Marlett" pitchFamily="2" charset="2"/>
              </a:rPr>
              <a:pPr algn="r"/>
              <a:t>118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80931" name="Rectangle 2">
            <a:extLst>
              <a:ext uri="{FF2B5EF4-FFF2-40B4-BE49-F238E27FC236}">
                <a16:creationId xmlns:a16="http://schemas.microsoft.com/office/drawing/2014/main" id="{11603E79-9258-4B06-A6C8-0DD813EBB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2" name="Rectangle 3">
            <a:extLst>
              <a:ext uri="{FF2B5EF4-FFF2-40B4-BE49-F238E27FC236}">
                <a16:creationId xmlns:a16="http://schemas.microsoft.com/office/drawing/2014/main" id="{5F69CFEF-CE71-4209-A0A5-AAEA59B52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7">
            <a:extLst>
              <a:ext uri="{FF2B5EF4-FFF2-40B4-BE49-F238E27FC236}">
                <a16:creationId xmlns:a16="http://schemas.microsoft.com/office/drawing/2014/main" id="{08155B1A-D648-4500-A6A1-E1E3459A5B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4D4E3D0-D97A-43B6-98FF-8AF42B8BC37E}" type="slidenum">
              <a:rPr lang="ar-SA" altLang="zh-CN" sz="1300">
                <a:latin typeface="Marlett" pitchFamily="2" charset="2"/>
              </a:rPr>
              <a:pPr algn="r"/>
              <a:t>119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81955" name="Rectangle 2">
            <a:extLst>
              <a:ext uri="{FF2B5EF4-FFF2-40B4-BE49-F238E27FC236}">
                <a16:creationId xmlns:a16="http://schemas.microsoft.com/office/drawing/2014/main" id="{9EE73B16-4AF6-44CA-915C-935F4424EC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6" name="Rectangle 3">
            <a:extLst>
              <a:ext uri="{FF2B5EF4-FFF2-40B4-BE49-F238E27FC236}">
                <a16:creationId xmlns:a16="http://schemas.microsoft.com/office/drawing/2014/main" id="{30C95EAA-19DB-4B80-A803-98E6FEDBA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866CB64D-6C2D-4FED-9817-CAF3A57F7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096FE76-08C8-46DA-8B8C-8FB2F874AB77}" type="slidenum">
              <a:rPr lang="ar-SA" altLang="zh-CN" sz="1300">
                <a:latin typeface="Marlett" pitchFamily="2" charset="2"/>
              </a:rPr>
              <a:pPr algn="r"/>
              <a:t>120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3C4FC1E6-927B-41BB-A441-A9A577DB7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795EF5A3-9D87-48D4-BD4C-66CDDA655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>
            <a:extLst>
              <a:ext uri="{FF2B5EF4-FFF2-40B4-BE49-F238E27FC236}">
                <a16:creationId xmlns:a16="http://schemas.microsoft.com/office/drawing/2014/main" id="{1B1A3CFF-7330-4D16-B663-36647C78D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8ACC83F-C8E1-4D08-AFA2-B5F253B7E0D1}" type="slidenum">
              <a:rPr lang="ar-SA" altLang="zh-CN" sz="1300">
                <a:latin typeface="Marlett" pitchFamily="2" charset="2"/>
              </a:rPr>
              <a:pPr algn="r"/>
              <a:t>121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84003" name="Rectangle 2">
            <a:extLst>
              <a:ext uri="{FF2B5EF4-FFF2-40B4-BE49-F238E27FC236}">
                <a16:creationId xmlns:a16="http://schemas.microsoft.com/office/drawing/2014/main" id="{A40E0B4D-EE51-4C12-8017-27E4DF22A9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4" name="Rectangle 3">
            <a:extLst>
              <a:ext uri="{FF2B5EF4-FFF2-40B4-BE49-F238E27FC236}">
                <a16:creationId xmlns:a16="http://schemas.microsoft.com/office/drawing/2014/main" id="{51DA7BF5-7779-4823-9017-F691C0AF1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FC863720-E084-4593-95AC-F4B22C7290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D5399EF-D2ED-4CF0-AE04-595E8033CCA6}" type="slidenum">
              <a:rPr lang="ar-SA" altLang="zh-CN" sz="1300">
                <a:latin typeface="Marlett" pitchFamily="2" charset="2"/>
              </a:rPr>
              <a:pPr algn="r"/>
              <a:t>12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46AFD267-62D8-4C24-B06D-F285E6E04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50CBD9CA-FF02-4F71-8615-4E6EE17B9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>
            <a:extLst>
              <a:ext uri="{FF2B5EF4-FFF2-40B4-BE49-F238E27FC236}">
                <a16:creationId xmlns:a16="http://schemas.microsoft.com/office/drawing/2014/main" id="{E8598E85-240A-42FE-A9BD-76C66459D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794E226-0499-4241-A52E-D06CF1A1543B}" type="slidenum">
              <a:rPr lang="ar-SA" altLang="zh-CN" sz="1300">
                <a:latin typeface="Marlett" pitchFamily="2" charset="2"/>
              </a:rPr>
              <a:pPr algn="r"/>
              <a:t>122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86051" name="Rectangle 2">
            <a:extLst>
              <a:ext uri="{FF2B5EF4-FFF2-40B4-BE49-F238E27FC236}">
                <a16:creationId xmlns:a16="http://schemas.microsoft.com/office/drawing/2014/main" id="{21A0685B-9A0B-4612-8DD4-E21F02446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2" name="Rectangle 3">
            <a:extLst>
              <a:ext uri="{FF2B5EF4-FFF2-40B4-BE49-F238E27FC236}">
                <a16:creationId xmlns:a16="http://schemas.microsoft.com/office/drawing/2014/main" id="{338F874D-E4E8-485E-A33B-92401C86B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7">
            <a:extLst>
              <a:ext uri="{FF2B5EF4-FFF2-40B4-BE49-F238E27FC236}">
                <a16:creationId xmlns:a16="http://schemas.microsoft.com/office/drawing/2014/main" id="{35725969-1C55-47F0-8356-8048D6DA4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7E56494-D3D8-4C66-B582-5B1F19344A89}" type="slidenum">
              <a:rPr lang="ar-SA" altLang="zh-CN" sz="1300">
                <a:latin typeface="Marlett" pitchFamily="2" charset="2"/>
              </a:rPr>
              <a:pPr algn="r"/>
              <a:t>123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87075" name="Rectangle 2">
            <a:extLst>
              <a:ext uri="{FF2B5EF4-FFF2-40B4-BE49-F238E27FC236}">
                <a16:creationId xmlns:a16="http://schemas.microsoft.com/office/drawing/2014/main" id="{D5FEE287-7206-4953-8A67-C8FAA81B7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6" name="Rectangle 3">
            <a:extLst>
              <a:ext uri="{FF2B5EF4-FFF2-40B4-BE49-F238E27FC236}">
                <a16:creationId xmlns:a16="http://schemas.microsoft.com/office/drawing/2014/main" id="{495187D2-064E-4784-8C82-E617D9969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7">
            <a:extLst>
              <a:ext uri="{FF2B5EF4-FFF2-40B4-BE49-F238E27FC236}">
                <a16:creationId xmlns:a16="http://schemas.microsoft.com/office/drawing/2014/main" id="{A0A7D949-725C-430C-8EF7-B56A80760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BF2CE51-488F-49B8-8DFA-B3B36F85756F}" type="slidenum">
              <a:rPr lang="ar-SA" altLang="zh-CN" sz="1300">
                <a:latin typeface="Marlett" pitchFamily="2" charset="2"/>
              </a:rPr>
              <a:pPr algn="r"/>
              <a:t>124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88099" name="Rectangle 2">
            <a:extLst>
              <a:ext uri="{FF2B5EF4-FFF2-40B4-BE49-F238E27FC236}">
                <a16:creationId xmlns:a16="http://schemas.microsoft.com/office/drawing/2014/main" id="{F3237ADF-E367-4A3D-8B64-46AE2AA8C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100" name="Rectangle 3">
            <a:extLst>
              <a:ext uri="{FF2B5EF4-FFF2-40B4-BE49-F238E27FC236}">
                <a16:creationId xmlns:a16="http://schemas.microsoft.com/office/drawing/2014/main" id="{046A5455-AADF-45A6-877F-C5D170863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7">
            <a:extLst>
              <a:ext uri="{FF2B5EF4-FFF2-40B4-BE49-F238E27FC236}">
                <a16:creationId xmlns:a16="http://schemas.microsoft.com/office/drawing/2014/main" id="{28493242-5E87-4A14-A6DE-FB16B01A8A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32EABEE1-F671-4367-852F-3EE388648F26}" type="slidenum">
              <a:rPr lang="ar-SA" altLang="zh-CN" sz="1300">
                <a:latin typeface="Marlett" pitchFamily="2" charset="2"/>
              </a:rPr>
              <a:pPr algn="r"/>
              <a:t>125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89123" name="Rectangle 2">
            <a:extLst>
              <a:ext uri="{FF2B5EF4-FFF2-40B4-BE49-F238E27FC236}">
                <a16:creationId xmlns:a16="http://schemas.microsoft.com/office/drawing/2014/main" id="{0409EA43-DCBB-45AA-864A-64D1A3D82E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4" name="Rectangle 3">
            <a:extLst>
              <a:ext uri="{FF2B5EF4-FFF2-40B4-BE49-F238E27FC236}">
                <a16:creationId xmlns:a16="http://schemas.microsoft.com/office/drawing/2014/main" id="{3B3086FC-C977-4169-AA4A-ABCE754BF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>
            <a:extLst>
              <a:ext uri="{FF2B5EF4-FFF2-40B4-BE49-F238E27FC236}">
                <a16:creationId xmlns:a16="http://schemas.microsoft.com/office/drawing/2014/main" id="{9ADF57A0-7C32-4BB4-A4A1-703FCBFFD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B43EF50-AF6E-4C71-82DF-87E2D71D86B0}" type="slidenum">
              <a:rPr lang="ar-SA" altLang="zh-CN" sz="1300">
                <a:latin typeface="Marlett" pitchFamily="2" charset="2"/>
              </a:rPr>
              <a:pPr algn="r"/>
              <a:t>126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90147" name="Rectangle 2">
            <a:extLst>
              <a:ext uri="{FF2B5EF4-FFF2-40B4-BE49-F238E27FC236}">
                <a16:creationId xmlns:a16="http://schemas.microsoft.com/office/drawing/2014/main" id="{9D1B12A5-074F-4A90-B62E-C24727AA9B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8" name="Rectangle 3">
            <a:extLst>
              <a:ext uri="{FF2B5EF4-FFF2-40B4-BE49-F238E27FC236}">
                <a16:creationId xmlns:a16="http://schemas.microsoft.com/office/drawing/2014/main" id="{0B77CABA-1B42-4E8E-880B-FF139C983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>
            <a:extLst>
              <a:ext uri="{FF2B5EF4-FFF2-40B4-BE49-F238E27FC236}">
                <a16:creationId xmlns:a16="http://schemas.microsoft.com/office/drawing/2014/main" id="{522351AF-A613-4806-9F42-A0214960A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971CDFB-4E83-43DB-BB27-B7229925114F}" type="slidenum">
              <a:rPr lang="ar-SA" altLang="zh-CN" sz="1300">
                <a:latin typeface="Marlett" pitchFamily="2" charset="2"/>
              </a:rPr>
              <a:pPr algn="r"/>
              <a:t>127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91171" name="Rectangle 2">
            <a:extLst>
              <a:ext uri="{FF2B5EF4-FFF2-40B4-BE49-F238E27FC236}">
                <a16:creationId xmlns:a16="http://schemas.microsoft.com/office/drawing/2014/main" id="{FA72A727-ADE9-475B-BFB2-83F3E7C9E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2" name="Rectangle 3">
            <a:extLst>
              <a:ext uri="{FF2B5EF4-FFF2-40B4-BE49-F238E27FC236}">
                <a16:creationId xmlns:a16="http://schemas.microsoft.com/office/drawing/2014/main" id="{05F19DB8-B217-4B67-9DB6-02DDC53F9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>
            <a:extLst>
              <a:ext uri="{FF2B5EF4-FFF2-40B4-BE49-F238E27FC236}">
                <a16:creationId xmlns:a16="http://schemas.microsoft.com/office/drawing/2014/main" id="{225FE8E3-0284-4EAB-BCAD-88DC8FBDA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8220792-D1F3-4C9B-A398-E2B2DA738F88}" type="slidenum">
              <a:rPr lang="ar-SA" altLang="zh-CN" sz="1300">
                <a:latin typeface="Marlett" pitchFamily="2" charset="2"/>
              </a:rPr>
              <a:pPr algn="r"/>
              <a:t>13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F9CAC4F6-D140-46C8-BDD4-D141E2896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3D89D670-FF16-4058-A79B-0CBE8EE41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E0FA0270-9E56-4F71-A41D-3FA0B74A9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BD19A15-F594-46A8-B95A-22EC091C0A8A}" type="slidenum">
              <a:rPr lang="ar-SA" altLang="zh-CN" sz="1300">
                <a:latin typeface="Marlett" pitchFamily="2" charset="2"/>
              </a:rPr>
              <a:pPr algn="r"/>
              <a:t>14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5A5A8F24-42F4-4BC7-865A-C38EC40D8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8352E278-933D-48C3-82A7-E4F7A7202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>
            <a:extLst>
              <a:ext uri="{FF2B5EF4-FFF2-40B4-BE49-F238E27FC236}">
                <a16:creationId xmlns:a16="http://schemas.microsoft.com/office/drawing/2014/main" id="{52BDFE94-D9BF-4F61-A7BD-E519384FD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AF79D86-BABB-413E-83AF-5C7204911325}" type="slidenum">
              <a:rPr lang="ar-SA" altLang="zh-CN" sz="1300">
                <a:latin typeface="Marlett" pitchFamily="2" charset="2"/>
              </a:rPr>
              <a:pPr algn="r"/>
              <a:t>15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D0766302-9684-40BB-91E7-DBF18B15A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D5BA23EC-0140-466E-9661-A5BC6BB13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>
            <a:extLst>
              <a:ext uri="{FF2B5EF4-FFF2-40B4-BE49-F238E27FC236}">
                <a16:creationId xmlns:a16="http://schemas.microsoft.com/office/drawing/2014/main" id="{4132549E-4550-4B13-91B3-8B3FD34C8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52AFA8D-514D-4920-A12E-FE36C78C669F}" type="slidenum">
              <a:rPr lang="ar-SA" altLang="zh-CN" sz="1300">
                <a:latin typeface="Marlett" pitchFamily="2" charset="2"/>
              </a:rPr>
              <a:pPr algn="r"/>
              <a:t>16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19139" name="Rectangle 2">
            <a:extLst>
              <a:ext uri="{FF2B5EF4-FFF2-40B4-BE49-F238E27FC236}">
                <a16:creationId xmlns:a16="http://schemas.microsoft.com/office/drawing/2014/main" id="{2B26EB72-672F-4BD2-BECD-7BBABFC0FD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>
            <a:extLst>
              <a:ext uri="{FF2B5EF4-FFF2-40B4-BE49-F238E27FC236}">
                <a16:creationId xmlns:a16="http://schemas.microsoft.com/office/drawing/2014/main" id="{E7358542-09A2-4937-A640-D488044CF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>
            <a:extLst>
              <a:ext uri="{FF2B5EF4-FFF2-40B4-BE49-F238E27FC236}">
                <a16:creationId xmlns:a16="http://schemas.microsoft.com/office/drawing/2014/main" id="{3C38F2A6-98CA-4302-9F1F-FD10ADF7B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B5833F6-EEDB-4ED7-B7DD-B199E6134249}" type="slidenum">
              <a:rPr lang="ar-SA" altLang="zh-CN" sz="1300">
                <a:latin typeface="Marlett" pitchFamily="2" charset="2"/>
              </a:rPr>
              <a:pPr algn="r"/>
              <a:t>17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EEF7FF70-8A64-4F88-9AE4-0DBEEED669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>
            <a:extLst>
              <a:ext uri="{FF2B5EF4-FFF2-40B4-BE49-F238E27FC236}">
                <a16:creationId xmlns:a16="http://schemas.microsoft.com/office/drawing/2014/main" id="{66DC2B9D-8493-43B9-A8E8-1B3D4CE01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416A8EE2-698B-4618-9AC0-ACD49C8F20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1C500AC-8444-4922-9245-43D36D50C6E7}" type="slidenum">
              <a:rPr lang="ar-SA" altLang="zh-CN" sz="1300">
                <a:latin typeface="Marlett" pitchFamily="2" charset="2"/>
              </a:rPr>
              <a:pPr algn="r"/>
              <a:t>18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85908C30-960A-403B-B644-5F3D8CC5F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86DF34FE-72FF-41AD-984C-7991E0244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>
            <a:extLst>
              <a:ext uri="{FF2B5EF4-FFF2-40B4-BE49-F238E27FC236}">
                <a16:creationId xmlns:a16="http://schemas.microsoft.com/office/drawing/2014/main" id="{59D654B5-A440-4E13-A026-1CD8FEF42E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DDA9B61-E322-4DA4-8DD4-F18774E1D4D1}" type="slidenum">
              <a:rPr lang="ar-SA" altLang="zh-CN" sz="1300">
                <a:latin typeface="Marlett" pitchFamily="2" charset="2"/>
              </a:rPr>
              <a:pPr algn="r"/>
              <a:t>19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7784047F-AE55-491B-B81B-9D7B45B45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4A8A7FD7-5882-45A5-B199-EAC0259F2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>
            <a:extLst>
              <a:ext uri="{FF2B5EF4-FFF2-40B4-BE49-F238E27FC236}">
                <a16:creationId xmlns:a16="http://schemas.microsoft.com/office/drawing/2014/main" id="{78E5EC1E-2B26-4689-B64B-B63CA6D03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EF000AA-9251-4537-B0E9-71C07BF7CAC5}" type="slidenum">
              <a:rPr lang="ar-SA" altLang="zh-CN" sz="1300">
                <a:latin typeface="Marlett" pitchFamily="2" charset="2"/>
              </a:rPr>
              <a:pPr algn="r"/>
              <a:t>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896C7063-24D6-4D4B-AEF4-D7689DC53F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>
            <a:extLst>
              <a:ext uri="{FF2B5EF4-FFF2-40B4-BE49-F238E27FC236}">
                <a16:creationId xmlns:a16="http://schemas.microsoft.com/office/drawing/2014/main" id="{D5AE8117-9F99-48FF-B1E9-0A275DE24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>
            <a:extLst>
              <a:ext uri="{FF2B5EF4-FFF2-40B4-BE49-F238E27FC236}">
                <a16:creationId xmlns:a16="http://schemas.microsoft.com/office/drawing/2014/main" id="{2326E203-35CB-41B4-B026-E336006FC05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2ED4B9EB-4A33-4656-A7D2-5461CA97D826}" type="slidenum">
              <a:rPr lang="ar-SA" altLang="zh-CN" sz="1300">
                <a:latin typeface="Marlett" pitchFamily="2" charset="2"/>
              </a:rPr>
              <a:pPr algn="r"/>
              <a:t>20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23235" name="Rectangle 2">
            <a:extLst>
              <a:ext uri="{FF2B5EF4-FFF2-40B4-BE49-F238E27FC236}">
                <a16:creationId xmlns:a16="http://schemas.microsoft.com/office/drawing/2014/main" id="{444335FB-2E6D-4782-9334-B9C971A18F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>
            <a:extLst>
              <a:ext uri="{FF2B5EF4-FFF2-40B4-BE49-F238E27FC236}">
                <a16:creationId xmlns:a16="http://schemas.microsoft.com/office/drawing/2014/main" id="{C33A8DA7-C33D-4A14-9B34-4E916BC80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>
            <a:extLst>
              <a:ext uri="{FF2B5EF4-FFF2-40B4-BE49-F238E27FC236}">
                <a16:creationId xmlns:a16="http://schemas.microsoft.com/office/drawing/2014/main" id="{50D6769D-3203-47FA-BC5F-E78171BC40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EC26F35-8BBD-4D3F-A4F3-AB9F8589F9B7}" type="slidenum">
              <a:rPr lang="ar-SA" altLang="zh-CN" sz="1300">
                <a:latin typeface="Marlett" pitchFamily="2" charset="2"/>
              </a:rPr>
              <a:pPr algn="r"/>
              <a:t>21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36749290-2D24-4009-B31E-789D68B22A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F7D064CC-96B1-4207-BBF2-3A31E7829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>
            <a:extLst>
              <a:ext uri="{FF2B5EF4-FFF2-40B4-BE49-F238E27FC236}">
                <a16:creationId xmlns:a16="http://schemas.microsoft.com/office/drawing/2014/main" id="{8BEFC816-B1BC-4B53-AE82-9E8D877EBE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8C114BB-68A3-412F-91D5-3A5CB281C793}" type="slidenum">
              <a:rPr lang="ar-SA" altLang="zh-CN" sz="1300">
                <a:latin typeface="Marlett" pitchFamily="2" charset="2"/>
              </a:rPr>
              <a:pPr algn="r"/>
              <a:t>22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25283" name="Rectangle 2">
            <a:extLst>
              <a:ext uri="{FF2B5EF4-FFF2-40B4-BE49-F238E27FC236}">
                <a16:creationId xmlns:a16="http://schemas.microsoft.com/office/drawing/2014/main" id="{A355791D-4DFD-42FF-859B-017939AAE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630CF442-86C0-4441-9AB8-952AD491A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>
            <a:extLst>
              <a:ext uri="{FF2B5EF4-FFF2-40B4-BE49-F238E27FC236}">
                <a16:creationId xmlns:a16="http://schemas.microsoft.com/office/drawing/2014/main" id="{98819681-E808-4413-9CA2-2B38228764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D2797D5-D496-4A58-9DE5-155442E918CC}" type="slidenum">
              <a:rPr lang="ar-SA" altLang="zh-CN" sz="1300">
                <a:latin typeface="Marlett" pitchFamily="2" charset="2"/>
              </a:rPr>
              <a:pPr algn="r"/>
              <a:t>23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26307" name="Rectangle 2">
            <a:extLst>
              <a:ext uri="{FF2B5EF4-FFF2-40B4-BE49-F238E27FC236}">
                <a16:creationId xmlns:a16="http://schemas.microsoft.com/office/drawing/2014/main" id="{3A4A657F-65C7-4EC3-AFFD-8A22185E8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>
            <a:extLst>
              <a:ext uri="{FF2B5EF4-FFF2-40B4-BE49-F238E27FC236}">
                <a16:creationId xmlns:a16="http://schemas.microsoft.com/office/drawing/2014/main" id="{2DDC214D-993B-45BE-9338-DAD80529F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>
            <a:extLst>
              <a:ext uri="{FF2B5EF4-FFF2-40B4-BE49-F238E27FC236}">
                <a16:creationId xmlns:a16="http://schemas.microsoft.com/office/drawing/2014/main" id="{E251A920-5CE7-483C-88ED-DEFED8CE2F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CE7B5F8-392A-4230-A724-9370C20C868F}" type="slidenum">
              <a:rPr lang="ar-SA" altLang="zh-CN" sz="1300">
                <a:latin typeface="Marlett" pitchFamily="2" charset="2"/>
              </a:rPr>
              <a:pPr algn="r"/>
              <a:t>24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27331" name="Rectangle 2">
            <a:extLst>
              <a:ext uri="{FF2B5EF4-FFF2-40B4-BE49-F238E27FC236}">
                <a16:creationId xmlns:a16="http://schemas.microsoft.com/office/drawing/2014/main" id="{1AE53504-EAC7-497C-91E1-5A92E1A07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>
            <a:extLst>
              <a:ext uri="{FF2B5EF4-FFF2-40B4-BE49-F238E27FC236}">
                <a16:creationId xmlns:a16="http://schemas.microsoft.com/office/drawing/2014/main" id="{911A5FED-B2B0-4ECD-BA19-A684EBAF7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>
            <a:extLst>
              <a:ext uri="{FF2B5EF4-FFF2-40B4-BE49-F238E27FC236}">
                <a16:creationId xmlns:a16="http://schemas.microsoft.com/office/drawing/2014/main" id="{9D517D24-C7F3-4FE0-BC08-AF5DAE396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D4E2F6D-71D7-4F6B-92A8-7FB7CAD043CF}" type="slidenum">
              <a:rPr lang="ar-SA" altLang="zh-CN" sz="1300">
                <a:latin typeface="Marlett" pitchFamily="2" charset="2"/>
              </a:rPr>
              <a:pPr algn="r"/>
              <a:t>25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454B12C1-378A-4BF6-B8C7-B713B014E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B7DF0A67-1170-40AA-8EFA-C414DCE73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1198859B-5BD8-4B16-BC5D-F209E65B2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A6BF351-916B-46B0-8373-D196657C56C8}" type="slidenum">
              <a:rPr lang="ar-SA" altLang="zh-CN" sz="1300">
                <a:latin typeface="Marlett" pitchFamily="2" charset="2"/>
              </a:rPr>
              <a:pPr algn="r"/>
              <a:t>26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DE85424A-AB34-4EE7-9F0E-2432230A4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1CC30CCD-33B3-4664-AABF-F47B986E0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>
            <a:extLst>
              <a:ext uri="{FF2B5EF4-FFF2-40B4-BE49-F238E27FC236}">
                <a16:creationId xmlns:a16="http://schemas.microsoft.com/office/drawing/2014/main" id="{9590DEF3-6A8E-44FF-A9FB-4BE6E35671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E0FF834-D035-4C36-8BE4-5D53F751DAC2}" type="slidenum">
              <a:rPr lang="ar-SA" altLang="zh-CN" sz="1300">
                <a:latin typeface="Marlett" pitchFamily="2" charset="2"/>
              </a:rPr>
              <a:pPr algn="r"/>
              <a:t>27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7F744F39-A326-4D15-A106-C237F5FEBC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506D7B3A-4D35-405D-ABC4-7D31D712A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As we will see later consensus can be formulated as a linearizable object in which threads in the sequential </a:t>
            </a:r>
          </a:p>
          <a:p>
            <a:pPr eaLnBrk="1" hangingPunct="1"/>
            <a:r>
              <a:rPr lang="en-US" altLang="zh-CN"/>
              <a:t>execution decide on the value of the first thread to complete.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1E150710-F53D-474D-81FD-F3CFEC07B8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C040081-A15E-473D-85D9-5C683F800221}" type="slidenum">
              <a:rPr lang="ar-SA" altLang="zh-CN" sz="1300">
                <a:latin typeface="Marlett" pitchFamily="2" charset="2"/>
              </a:rPr>
              <a:pPr algn="r"/>
              <a:t>28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8EC8AF78-55BC-4450-AE0C-B6506C1282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EB679967-B2E7-47F1-ABA2-E2F08956B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As we will see later consensus can be formulated as a linearizable object in which threads in the sequential </a:t>
            </a:r>
          </a:p>
          <a:p>
            <a:pPr eaLnBrk="1" hangingPunct="1"/>
            <a:r>
              <a:rPr lang="en-US" altLang="zh-CN"/>
              <a:t>execution decide on the value of the first thread to complete.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>
            <a:extLst>
              <a:ext uri="{FF2B5EF4-FFF2-40B4-BE49-F238E27FC236}">
                <a16:creationId xmlns:a16="http://schemas.microsoft.com/office/drawing/2014/main" id="{EACBEB7F-F29F-4BBB-9C6F-A15B30AA8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038E32D-6F6B-49B1-8EF5-A1697D5EA08B}" type="slidenum">
              <a:rPr lang="ar-SA" altLang="zh-CN" sz="1300">
                <a:latin typeface="Marlett" pitchFamily="2" charset="2"/>
              </a:rPr>
              <a:pPr algn="r"/>
              <a:t>29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BE02A226-E5F8-45ED-9912-101395385B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E54B329B-A625-476D-A40E-B3F74AAA6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B4D276E0-AB2D-41A0-88BD-26CCCDD27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9CED07D-C2D1-486D-A8E9-9A2AA82FE648}" type="slidenum">
              <a:rPr lang="ar-SA" altLang="zh-CN" sz="1300">
                <a:latin typeface="Marlett" pitchFamily="2" charset="2"/>
              </a:rPr>
              <a:pPr algn="r"/>
              <a:t>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2B3C596E-16EB-4CD4-B07A-D6D32F2D7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C2EF3C9A-918B-4D8C-9548-AD54216FC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925CD68B-4EA5-4A64-9AF7-EE7CB5C69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91A98EC-FB17-4E9A-B280-F1D2A0B7F42C}" type="slidenum">
              <a:rPr lang="ar-SA" altLang="zh-CN" sz="1300">
                <a:latin typeface="Marlett" pitchFamily="2" charset="2"/>
              </a:rPr>
              <a:pPr algn="r"/>
              <a:t>30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4CEF7365-01A5-409B-B21A-2FE97455A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0871E1F3-ED06-4D02-81C4-141128CC5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7A74930B-D410-4111-8410-1A52D8DE89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82ED1C3-55E4-4B11-9220-8128719A01FD}" type="slidenum">
              <a:rPr lang="ar-SA" altLang="zh-CN" sz="1300">
                <a:latin typeface="Marlett" pitchFamily="2" charset="2"/>
              </a:rPr>
              <a:pPr algn="r"/>
              <a:t>31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15C8B679-24C0-49BF-9E98-77564F59E0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E1978B7F-F3C8-4A14-A33D-ADB40E270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>
            <a:extLst>
              <a:ext uri="{FF2B5EF4-FFF2-40B4-BE49-F238E27FC236}">
                <a16:creationId xmlns:a16="http://schemas.microsoft.com/office/drawing/2014/main" id="{AC82A7F7-8562-4D39-8545-F0C5448E5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5F8FBC3-5324-438C-8695-1F579121B527}" type="slidenum">
              <a:rPr lang="ar-SA" altLang="zh-CN" sz="1300">
                <a:latin typeface="Marlett" pitchFamily="2" charset="2"/>
              </a:rPr>
              <a:pPr algn="r"/>
              <a:t>33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90819" name="Rectangle 2">
            <a:extLst>
              <a:ext uri="{FF2B5EF4-FFF2-40B4-BE49-F238E27FC236}">
                <a16:creationId xmlns:a16="http://schemas.microsoft.com/office/drawing/2014/main" id="{146104F0-E277-4218-8154-7AED21BD8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>
            <a:extLst>
              <a:ext uri="{FF2B5EF4-FFF2-40B4-BE49-F238E27FC236}">
                <a16:creationId xmlns:a16="http://schemas.microsoft.com/office/drawing/2014/main" id="{7B5C2C8E-6D54-4874-8393-D450CC0F7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Consensus can be formulated as a linearizable object in which threads in the sequential </a:t>
            </a:r>
          </a:p>
          <a:p>
            <a:pPr eaLnBrk="1" hangingPunct="1"/>
            <a:r>
              <a:rPr lang="en-US" altLang="zh-CN"/>
              <a:t>execution decide on the value of the first thread to complete. 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>
            <a:extLst>
              <a:ext uri="{FF2B5EF4-FFF2-40B4-BE49-F238E27FC236}">
                <a16:creationId xmlns:a16="http://schemas.microsoft.com/office/drawing/2014/main" id="{EB59153B-2A31-43F0-B086-6FDAB7F69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BF251B9-C55D-4A1D-978E-5B932B502507}" type="slidenum">
              <a:rPr lang="ar-SA" altLang="zh-CN" sz="1300">
                <a:latin typeface="Marlett" pitchFamily="2" charset="2"/>
              </a:rPr>
              <a:pPr algn="r"/>
              <a:t>34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91843" name="Rectangle 2">
            <a:extLst>
              <a:ext uri="{FF2B5EF4-FFF2-40B4-BE49-F238E27FC236}">
                <a16:creationId xmlns:a16="http://schemas.microsoft.com/office/drawing/2014/main" id="{3E69590E-1867-45CA-93A9-BF484B4E7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>
            <a:extLst>
              <a:ext uri="{FF2B5EF4-FFF2-40B4-BE49-F238E27FC236}">
                <a16:creationId xmlns:a16="http://schemas.microsoft.com/office/drawing/2014/main" id="{D6FD7E45-302B-4965-8964-5DD4CA4C3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>
            <a:extLst>
              <a:ext uri="{FF2B5EF4-FFF2-40B4-BE49-F238E27FC236}">
                <a16:creationId xmlns:a16="http://schemas.microsoft.com/office/drawing/2014/main" id="{85865E94-EAEF-4448-86E9-BB06430A42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7469E2A-8F49-4567-9631-87578225F21B}" type="slidenum">
              <a:rPr lang="ar-SA" altLang="zh-CN" sz="1300">
                <a:latin typeface="Marlett" pitchFamily="2" charset="2"/>
              </a:rPr>
              <a:pPr algn="r"/>
              <a:t>35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92867" name="Rectangle 2">
            <a:extLst>
              <a:ext uri="{FF2B5EF4-FFF2-40B4-BE49-F238E27FC236}">
                <a16:creationId xmlns:a16="http://schemas.microsoft.com/office/drawing/2014/main" id="{CE8F06FD-D26A-446F-AB7C-9F0D36A71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>
            <a:extLst>
              <a:ext uri="{FF2B5EF4-FFF2-40B4-BE49-F238E27FC236}">
                <a16:creationId xmlns:a16="http://schemas.microsoft.com/office/drawing/2014/main" id="{83BB6374-F663-4C6B-9CD2-522F2457B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A linearizable object in which threads in the sequential </a:t>
            </a:r>
          </a:p>
          <a:p>
            <a:pPr eaLnBrk="1" hangingPunct="1"/>
            <a:r>
              <a:rPr lang="en-US" altLang="zh-CN" dirty="0"/>
              <a:t>execution decide on the value of the first thread to complete. The consensus objects we will consider will be one time objects, that is, each thread executes a method once.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>
            <a:extLst>
              <a:ext uri="{FF2B5EF4-FFF2-40B4-BE49-F238E27FC236}">
                <a16:creationId xmlns:a16="http://schemas.microsoft.com/office/drawing/2014/main" id="{2EA8E961-B69B-42E6-AEEC-C03C3E378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C81A881-369A-4EFA-8B17-21E8A235C833}" type="slidenum">
              <a:rPr lang="ar-SA" altLang="zh-CN" sz="1300">
                <a:latin typeface="Marlett" pitchFamily="2" charset="2"/>
              </a:rPr>
              <a:pPr algn="r"/>
              <a:t>36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93891" name="Rectangle 2">
            <a:extLst>
              <a:ext uri="{FF2B5EF4-FFF2-40B4-BE49-F238E27FC236}">
                <a16:creationId xmlns:a16="http://schemas.microsoft.com/office/drawing/2014/main" id="{421354D0-50B9-48B0-A2B2-811194CB1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>
            <a:extLst>
              <a:ext uri="{FF2B5EF4-FFF2-40B4-BE49-F238E27FC236}">
                <a16:creationId xmlns:a16="http://schemas.microsoft.com/office/drawing/2014/main" id="{F0AF7F35-63B2-43A9-91F3-26FE29A07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>
            <a:extLst>
              <a:ext uri="{FF2B5EF4-FFF2-40B4-BE49-F238E27FC236}">
                <a16:creationId xmlns:a16="http://schemas.microsoft.com/office/drawing/2014/main" id="{C9F5E214-F590-4802-AC0C-36137FFD5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CA9B990-854F-4A4E-B444-5F81171D09FB}" type="slidenum">
              <a:rPr lang="ar-SA" altLang="zh-CN" sz="1300">
                <a:latin typeface="Marlett" pitchFamily="2" charset="2"/>
              </a:rPr>
              <a:pPr algn="r"/>
              <a:t>37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94915" name="Rectangle 2">
            <a:extLst>
              <a:ext uri="{FF2B5EF4-FFF2-40B4-BE49-F238E27FC236}">
                <a16:creationId xmlns:a16="http://schemas.microsoft.com/office/drawing/2014/main" id="{02935A64-16ED-4AAE-B87C-7F14EFEE43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>
            <a:extLst>
              <a:ext uri="{FF2B5EF4-FFF2-40B4-BE49-F238E27FC236}">
                <a16:creationId xmlns:a16="http://schemas.microsoft.com/office/drawing/2014/main" id="{832C7C10-6F2C-432C-9C42-0A4E7FD07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Note the use of a protected for proposed. A protected method is visible to inheriting classes, even not part of the same package. A package scope (default) method is not. That is the only difference between protected and package scope. </a:t>
            </a:r>
          </a:p>
          <a:p>
            <a:pPr eaLnBrk="1" hangingPunct="1"/>
            <a:r>
              <a:rPr lang="en-US" altLang="zh-CN" dirty="0"/>
              <a:t>method are restricted in accessing it. See example below: 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package one;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public class A</a:t>
            </a:r>
          </a:p>
          <a:p>
            <a:pPr eaLnBrk="1" hangingPunct="1"/>
            <a:r>
              <a:rPr lang="en-US" altLang="zh-CN" dirty="0"/>
              <a:t>   {</a:t>
            </a:r>
          </a:p>
          <a:p>
            <a:pPr eaLnBrk="1" hangingPunct="1"/>
            <a:r>
              <a:rPr lang="en-US" altLang="zh-CN" dirty="0"/>
              <a:t>   protected int p;</a:t>
            </a:r>
          </a:p>
          <a:p>
            <a:pPr eaLnBrk="1" hangingPunct="1"/>
            <a:r>
              <a:rPr lang="en-US" altLang="zh-CN" dirty="0"/>
              <a:t>   }</a:t>
            </a:r>
          </a:p>
          <a:p>
            <a:pPr eaLnBrk="1" hangingPunct="1"/>
            <a:r>
              <a:rPr lang="en-US" altLang="zh-CN" dirty="0"/>
              <a:t>////////////////////////////////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package two;</a:t>
            </a:r>
          </a:p>
          <a:p>
            <a:pPr eaLnBrk="1" hangingPunct="1"/>
            <a:r>
              <a:rPr lang="en-US" altLang="zh-CN" dirty="0"/>
              <a:t>import one. A;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class B extends A</a:t>
            </a:r>
          </a:p>
          <a:p>
            <a:pPr eaLnBrk="1" hangingPunct="1"/>
            <a:r>
              <a:rPr lang="en-US" altLang="zh-CN" dirty="0"/>
              <a:t>   {</a:t>
            </a:r>
          </a:p>
          <a:p>
            <a:pPr eaLnBrk="1" hangingPunct="1"/>
            <a:r>
              <a:rPr lang="en-US" altLang="zh-CN" dirty="0"/>
              <a:t>   void </a:t>
            </a:r>
            <a:r>
              <a:rPr lang="en-US" altLang="zh-CN" dirty="0" err="1"/>
              <a:t>myMethod</a:t>
            </a:r>
            <a:r>
              <a:rPr lang="en-US" altLang="zh-CN" dirty="0"/>
              <a:t>()</a:t>
            </a:r>
          </a:p>
          <a:p>
            <a:pPr eaLnBrk="1" hangingPunct="1"/>
            <a:r>
              <a:rPr lang="en-US" altLang="zh-CN" dirty="0"/>
              <a:t>      {</a:t>
            </a:r>
          </a:p>
          <a:p>
            <a:pPr eaLnBrk="1" hangingPunct="1"/>
            <a:r>
              <a:rPr lang="en-US" altLang="zh-CN" dirty="0"/>
              <a:t>      p = 1; // ok</a:t>
            </a:r>
          </a:p>
          <a:p>
            <a:pPr eaLnBrk="1" hangingPunct="1"/>
            <a:r>
              <a:rPr lang="en-US" altLang="zh-CN" dirty="0"/>
              <a:t>      A </a:t>
            </a:r>
            <a:r>
              <a:rPr lang="en-US" altLang="zh-CN" dirty="0" err="1"/>
              <a:t>a</a:t>
            </a:r>
            <a:r>
              <a:rPr lang="en-US" altLang="zh-CN" dirty="0"/>
              <a:t> = new A();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a.p</a:t>
            </a:r>
            <a:r>
              <a:rPr lang="en-US" altLang="zh-CN" dirty="0"/>
              <a:t> = 1; // not ok, p would have to be public for this to work.</a:t>
            </a:r>
          </a:p>
          <a:p>
            <a:pPr eaLnBrk="1" hangingPunct="1"/>
            <a:r>
              <a:rPr lang="en-US" altLang="zh-CN" dirty="0"/>
              <a:t>      }</a:t>
            </a:r>
          </a:p>
          <a:p>
            <a:pPr eaLnBrk="1" hangingPunct="1"/>
            <a:r>
              <a:rPr lang="en-US" altLang="zh-CN" dirty="0"/>
              <a:t>   }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>
            <a:extLst>
              <a:ext uri="{FF2B5EF4-FFF2-40B4-BE49-F238E27FC236}">
                <a16:creationId xmlns:a16="http://schemas.microsoft.com/office/drawing/2014/main" id="{A2AB97F4-6406-478A-A9C5-C83FD451BC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507F9A2-56C8-47ED-B4C3-7B9CE7BC88A6}" type="slidenum">
              <a:rPr lang="ar-SA" altLang="zh-CN" sz="1300">
                <a:latin typeface="Marlett" pitchFamily="2" charset="2"/>
              </a:rPr>
              <a:pPr algn="r"/>
              <a:t>38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95939" name="Rectangle 2">
            <a:extLst>
              <a:ext uri="{FF2B5EF4-FFF2-40B4-BE49-F238E27FC236}">
                <a16:creationId xmlns:a16="http://schemas.microsoft.com/office/drawing/2014/main" id="{33FA2A0E-E0D4-4252-88E1-307CA15AB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>
            <a:extLst>
              <a:ext uri="{FF2B5EF4-FFF2-40B4-BE49-F238E27FC236}">
                <a16:creationId xmlns:a16="http://schemas.microsoft.com/office/drawing/2014/main" id="{2E83D906-2E53-4879-8F54-949029BE7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>
            <a:extLst>
              <a:ext uri="{FF2B5EF4-FFF2-40B4-BE49-F238E27FC236}">
                <a16:creationId xmlns:a16="http://schemas.microsoft.com/office/drawing/2014/main" id="{443C9F9E-94A8-42D5-8850-02053E303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B1C957E-C5AF-4CC9-8B7E-49CE44317863}" type="slidenum">
              <a:rPr lang="ar-SA" altLang="zh-CN" sz="1300">
                <a:latin typeface="Marlett" pitchFamily="2" charset="2"/>
              </a:rPr>
              <a:pPr algn="r"/>
              <a:t>39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96963" name="Rectangle 2">
            <a:extLst>
              <a:ext uri="{FF2B5EF4-FFF2-40B4-BE49-F238E27FC236}">
                <a16:creationId xmlns:a16="http://schemas.microsoft.com/office/drawing/2014/main" id="{1A6E7C4E-A730-4D32-B709-94FAEB90F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>
            <a:extLst>
              <a:ext uri="{FF2B5EF4-FFF2-40B4-BE49-F238E27FC236}">
                <a16:creationId xmlns:a16="http://schemas.microsoft.com/office/drawing/2014/main" id="{2AB50006-5778-43BC-AF3D-C18F9B235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>
            <a:extLst>
              <a:ext uri="{FF2B5EF4-FFF2-40B4-BE49-F238E27FC236}">
                <a16:creationId xmlns:a16="http://schemas.microsoft.com/office/drawing/2014/main" id="{3FB2EF52-B70E-4059-A2CA-4A00341D8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6478D47-B8CF-44BA-9C01-AC585F5E28DD}" type="slidenum">
              <a:rPr lang="ar-SA" altLang="zh-CN" sz="1300">
                <a:latin typeface="Marlett" pitchFamily="2" charset="2"/>
              </a:rPr>
              <a:pPr algn="r"/>
              <a:t>40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97987" name="Rectangle 2">
            <a:extLst>
              <a:ext uri="{FF2B5EF4-FFF2-40B4-BE49-F238E27FC236}">
                <a16:creationId xmlns:a16="http://schemas.microsoft.com/office/drawing/2014/main" id="{E88171BB-0A8E-412B-9991-47DA4DB9F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>
            <a:extLst>
              <a:ext uri="{FF2B5EF4-FFF2-40B4-BE49-F238E27FC236}">
                <a16:creationId xmlns:a16="http://schemas.microsoft.com/office/drawing/2014/main" id="{FDE46764-42B4-4229-BC2D-DA6A8AD32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68038E4A-5EF8-4D79-9142-BD48A07E3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6447E23-83D8-4E3E-B757-E955A64EE2D5}" type="slidenum">
              <a:rPr lang="ar-SA" altLang="zh-CN" sz="1300">
                <a:latin typeface="Marlett" pitchFamily="2" charset="2"/>
              </a:rPr>
              <a:pPr algn="r"/>
              <a:t>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1C0D4ED3-C79A-4F90-BE25-13467F895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9E3B658F-A07F-4329-A052-0DDB94759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>
            <a:extLst>
              <a:ext uri="{FF2B5EF4-FFF2-40B4-BE49-F238E27FC236}">
                <a16:creationId xmlns:a16="http://schemas.microsoft.com/office/drawing/2014/main" id="{56A3CF0C-0E3E-4299-8ED0-49E1BACD7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B173DEE-99AF-43E6-BF49-EF83AF4A1B3F}" type="slidenum">
              <a:rPr lang="ar-SA" altLang="zh-CN" sz="1300">
                <a:latin typeface="Marlett" pitchFamily="2" charset="2"/>
              </a:rPr>
              <a:pPr algn="r"/>
              <a:t>41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99011" name="Rectangle 2">
            <a:extLst>
              <a:ext uri="{FF2B5EF4-FFF2-40B4-BE49-F238E27FC236}">
                <a16:creationId xmlns:a16="http://schemas.microsoft.com/office/drawing/2014/main" id="{9F842972-7A5D-4F1C-B18A-46859588E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>
            <a:extLst>
              <a:ext uri="{FF2B5EF4-FFF2-40B4-BE49-F238E27FC236}">
                <a16:creationId xmlns:a16="http://schemas.microsoft.com/office/drawing/2014/main" id="{9DF8118C-15F0-4820-BA80-9A0CBC958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>
            <a:extLst>
              <a:ext uri="{FF2B5EF4-FFF2-40B4-BE49-F238E27FC236}">
                <a16:creationId xmlns:a16="http://schemas.microsoft.com/office/drawing/2014/main" id="{DEADE704-9204-474A-B45E-5991BA66F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4D67EA1-061F-4154-88CC-4DE8D07A1FDC}" type="slidenum">
              <a:rPr lang="ar-SA" altLang="zh-CN" sz="1300">
                <a:latin typeface="Marlett" pitchFamily="2" charset="2"/>
              </a:rPr>
              <a:pPr algn="r"/>
              <a:t>42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00035" name="Rectangle 2">
            <a:extLst>
              <a:ext uri="{FF2B5EF4-FFF2-40B4-BE49-F238E27FC236}">
                <a16:creationId xmlns:a16="http://schemas.microsoft.com/office/drawing/2014/main" id="{301D7EF9-34EF-4CC4-B852-0C1D0E767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>
            <a:extLst>
              <a:ext uri="{FF2B5EF4-FFF2-40B4-BE49-F238E27FC236}">
                <a16:creationId xmlns:a16="http://schemas.microsoft.com/office/drawing/2014/main" id="{E08048B1-DA0D-4CED-9186-7F9566AA5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>
            <a:extLst>
              <a:ext uri="{FF2B5EF4-FFF2-40B4-BE49-F238E27FC236}">
                <a16:creationId xmlns:a16="http://schemas.microsoft.com/office/drawing/2014/main" id="{5754735A-9550-47E2-BB29-376ECF312E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87234ED-C971-4FF6-93DC-650996841083}" type="slidenum">
              <a:rPr lang="ar-SA" altLang="zh-CN" sz="1300">
                <a:latin typeface="Marlett" pitchFamily="2" charset="2"/>
              </a:rPr>
              <a:pPr algn="r"/>
              <a:t>43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01059" name="Rectangle 2">
            <a:extLst>
              <a:ext uri="{FF2B5EF4-FFF2-40B4-BE49-F238E27FC236}">
                <a16:creationId xmlns:a16="http://schemas.microsoft.com/office/drawing/2014/main" id="{03A2B67A-3881-4D77-A4E1-A261B7AF4D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>
            <a:extLst>
              <a:ext uri="{FF2B5EF4-FFF2-40B4-BE49-F238E27FC236}">
                <a16:creationId xmlns:a16="http://schemas.microsoft.com/office/drawing/2014/main" id="{E88DE9CF-9245-4A55-960E-9774D6F4F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>
            <a:extLst>
              <a:ext uri="{FF2B5EF4-FFF2-40B4-BE49-F238E27FC236}">
                <a16:creationId xmlns:a16="http://schemas.microsoft.com/office/drawing/2014/main" id="{1F5CD94E-3CE3-4359-8A0A-A65151C46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43D6BDB-93EC-4337-98C5-425B15A0DEEF}" type="slidenum">
              <a:rPr lang="ar-SA" altLang="zh-CN" sz="1300">
                <a:latin typeface="Marlett" pitchFamily="2" charset="2"/>
              </a:rPr>
              <a:pPr algn="r"/>
              <a:t>44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02083" name="Rectangle 2">
            <a:extLst>
              <a:ext uri="{FF2B5EF4-FFF2-40B4-BE49-F238E27FC236}">
                <a16:creationId xmlns:a16="http://schemas.microsoft.com/office/drawing/2014/main" id="{700C47D8-7A32-47A4-BE09-E860688A6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>
            <a:extLst>
              <a:ext uri="{FF2B5EF4-FFF2-40B4-BE49-F238E27FC236}">
                <a16:creationId xmlns:a16="http://schemas.microsoft.com/office/drawing/2014/main" id="{60C655AD-3516-48D9-B0DB-4DD76C888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>
            <a:extLst>
              <a:ext uri="{FF2B5EF4-FFF2-40B4-BE49-F238E27FC236}">
                <a16:creationId xmlns:a16="http://schemas.microsoft.com/office/drawing/2014/main" id="{0988AA26-AD77-4A89-8A3A-D36B39457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57D1EDC-F81E-4381-A6F5-5B51A9D12480}" type="slidenum">
              <a:rPr lang="ar-SA" altLang="zh-CN" sz="1300">
                <a:latin typeface="Marlett" pitchFamily="2" charset="2"/>
              </a:rPr>
              <a:pPr algn="r"/>
              <a:t>45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03107" name="Rectangle 2">
            <a:extLst>
              <a:ext uri="{FF2B5EF4-FFF2-40B4-BE49-F238E27FC236}">
                <a16:creationId xmlns:a16="http://schemas.microsoft.com/office/drawing/2014/main" id="{BE854CB4-99E5-4F3C-A8DB-855AE521C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>
            <a:extLst>
              <a:ext uri="{FF2B5EF4-FFF2-40B4-BE49-F238E27FC236}">
                <a16:creationId xmlns:a16="http://schemas.microsoft.com/office/drawing/2014/main" id="{A8952A50-07C6-417D-846E-F9FCC9035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>
            <a:extLst>
              <a:ext uri="{FF2B5EF4-FFF2-40B4-BE49-F238E27FC236}">
                <a16:creationId xmlns:a16="http://schemas.microsoft.com/office/drawing/2014/main" id="{D235213F-F520-4675-9EED-D02DCFE94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A240B92-B553-4F61-B5EA-5A5D35CD6EA5}" type="slidenum">
              <a:rPr lang="ar-SA" altLang="zh-CN" sz="1300">
                <a:latin typeface="Marlett" pitchFamily="2" charset="2"/>
              </a:rPr>
              <a:pPr algn="r"/>
              <a:t>46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04131" name="Rectangle 2">
            <a:extLst>
              <a:ext uri="{FF2B5EF4-FFF2-40B4-BE49-F238E27FC236}">
                <a16:creationId xmlns:a16="http://schemas.microsoft.com/office/drawing/2014/main" id="{A4E77272-E5EB-4FE1-BE1A-F4BDFCBEA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>
            <a:extLst>
              <a:ext uri="{FF2B5EF4-FFF2-40B4-BE49-F238E27FC236}">
                <a16:creationId xmlns:a16="http://schemas.microsoft.com/office/drawing/2014/main" id="{586669B2-3659-4AFC-9AD4-D662A84E2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>
            <a:extLst>
              <a:ext uri="{FF2B5EF4-FFF2-40B4-BE49-F238E27FC236}">
                <a16:creationId xmlns:a16="http://schemas.microsoft.com/office/drawing/2014/main" id="{07C7934E-33AB-4BD8-9C73-C15B03259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47D74CD-47D2-419C-B768-A7C0D3C4E709}" type="slidenum">
              <a:rPr lang="ar-SA" altLang="zh-CN" sz="1300">
                <a:latin typeface="Marlett" pitchFamily="2" charset="2"/>
              </a:rPr>
              <a:pPr algn="r"/>
              <a:t>47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05155" name="Rectangle 2">
            <a:extLst>
              <a:ext uri="{FF2B5EF4-FFF2-40B4-BE49-F238E27FC236}">
                <a16:creationId xmlns:a16="http://schemas.microsoft.com/office/drawing/2014/main" id="{DE345ADF-29EA-4EBA-8C4E-5B71FC340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6" name="Rectangle 3">
            <a:extLst>
              <a:ext uri="{FF2B5EF4-FFF2-40B4-BE49-F238E27FC236}">
                <a16:creationId xmlns:a16="http://schemas.microsoft.com/office/drawing/2014/main" id="{37E74526-8A3E-4320-A3C8-FDB0D8E0B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>
            <a:extLst>
              <a:ext uri="{FF2B5EF4-FFF2-40B4-BE49-F238E27FC236}">
                <a16:creationId xmlns:a16="http://schemas.microsoft.com/office/drawing/2014/main" id="{01233149-F2E1-4ACF-8A02-B08E37760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7578206-683B-4376-BFB4-8118E0AF28C2}" type="slidenum">
              <a:rPr lang="ar-SA" altLang="zh-CN" sz="1300">
                <a:latin typeface="Marlett" pitchFamily="2" charset="2"/>
              </a:rPr>
              <a:pPr algn="r"/>
              <a:t>48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06179" name="Rectangle 2">
            <a:extLst>
              <a:ext uri="{FF2B5EF4-FFF2-40B4-BE49-F238E27FC236}">
                <a16:creationId xmlns:a16="http://schemas.microsoft.com/office/drawing/2014/main" id="{ADF9F0C5-E6F7-454E-A8F9-6D356CB94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80" name="Rectangle 3">
            <a:extLst>
              <a:ext uri="{FF2B5EF4-FFF2-40B4-BE49-F238E27FC236}">
                <a16:creationId xmlns:a16="http://schemas.microsoft.com/office/drawing/2014/main" id="{092887FD-2597-4CC5-A970-0F89D56DC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>
            <a:extLst>
              <a:ext uri="{FF2B5EF4-FFF2-40B4-BE49-F238E27FC236}">
                <a16:creationId xmlns:a16="http://schemas.microsoft.com/office/drawing/2014/main" id="{9F732D48-DDE7-49F5-A99B-3A76BBB47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084CE39-B15B-40D9-A190-BAF7EF78C270}" type="slidenum">
              <a:rPr lang="ar-SA" altLang="zh-CN" sz="1300">
                <a:latin typeface="Marlett" pitchFamily="2" charset="2"/>
              </a:rPr>
              <a:pPr algn="r"/>
              <a:t>49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07203" name="Rectangle 2">
            <a:extLst>
              <a:ext uri="{FF2B5EF4-FFF2-40B4-BE49-F238E27FC236}">
                <a16:creationId xmlns:a16="http://schemas.microsoft.com/office/drawing/2014/main" id="{B5513F6A-F01E-4B00-BA12-B196C12910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>
            <a:extLst>
              <a:ext uri="{FF2B5EF4-FFF2-40B4-BE49-F238E27FC236}">
                <a16:creationId xmlns:a16="http://schemas.microsoft.com/office/drawing/2014/main" id="{6BC9F30A-FD42-430C-8E0B-5BB34BC75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>
            <a:extLst>
              <a:ext uri="{FF2B5EF4-FFF2-40B4-BE49-F238E27FC236}">
                <a16:creationId xmlns:a16="http://schemas.microsoft.com/office/drawing/2014/main" id="{1EE602A2-3AE4-4058-8BE0-B6780E891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5CA0D67-3AEB-4C4D-AA5B-FB39358B67DF}" type="slidenum">
              <a:rPr lang="ar-SA" altLang="zh-CN" sz="1300">
                <a:latin typeface="Marlett" pitchFamily="2" charset="2"/>
              </a:rPr>
              <a:pPr algn="r"/>
              <a:t>50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08227" name="Rectangle 2">
            <a:extLst>
              <a:ext uri="{FF2B5EF4-FFF2-40B4-BE49-F238E27FC236}">
                <a16:creationId xmlns:a16="http://schemas.microsoft.com/office/drawing/2014/main" id="{6E4E161F-F65E-4401-B26B-28AA66763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>
            <a:extLst>
              <a:ext uri="{FF2B5EF4-FFF2-40B4-BE49-F238E27FC236}">
                <a16:creationId xmlns:a16="http://schemas.microsoft.com/office/drawing/2014/main" id="{7F1903C8-B9EE-4162-A138-999E8A3A4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074E159E-CA67-4575-8BFD-87499F9D5C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253028F-863A-4E52-9D0F-896E026188A6}" type="slidenum">
              <a:rPr lang="ar-SA" altLang="zh-CN" sz="1300">
                <a:latin typeface="Marlett" pitchFamily="2" charset="2"/>
              </a:rPr>
              <a:pPr algn="r"/>
              <a:t>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429F9440-6071-42E2-A709-23817A9C7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049EB1C6-E457-4BEA-B88D-7D7DF5F21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>
            <a:extLst>
              <a:ext uri="{FF2B5EF4-FFF2-40B4-BE49-F238E27FC236}">
                <a16:creationId xmlns:a16="http://schemas.microsoft.com/office/drawing/2014/main" id="{9D9F2D50-4750-4E2A-B1F2-4C15782B6E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F217F8A-2E29-4DE0-892C-46588742415B}" type="slidenum">
              <a:rPr lang="ar-SA" altLang="zh-CN" sz="1300">
                <a:latin typeface="Marlett" pitchFamily="2" charset="2"/>
              </a:rPr>
              <a:pPr algn="r"/>
              <a:t>51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09251" name="Rectangle 2">
            <a:extLst>
              <a:ext uri="{FF2B5EF4-FFF2-40B4-BE49-F238E27FC236}">
                <a16:creationId xmlns:a16="http://schemas.microsoft.com/office/drawing/2014/main" id="{7F4A0001-1D21-492D-99D3-D69E02ACB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>
            <a:extLst>
              <a:ext uri="{FF2B5EF4-FFF2-40B4-BE49-F238E27FC236}">
                <a16:creationId xmlns:a16="http://schemas.microsoft.com/office/drawing/2014/main" id="{12759AB6-B20A-46FB-860F-25BDAA1B6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>
            <a:extLst>
              <a:ext uri="{FF2B5EF4-FFF2-40B4-BE49-F238E27FC236}">
                <a16:creationId xmlns:a16="http://schemas.microsoft.com/office/drawing/2014/main" id="{F8AD1793-EE65-423C-9EEE-917B477D0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5E6BFAE-3D23-4B6A-B718-5FB806E91B4D}" type="slidenum">
              <a:rPr lang="ar-SA" altLang="zh-CN" sz="1300">
                <a:latin typeface="Marlett" pitchFamily="2" charset="2"/>
              </a:rPr>
              <a:pPr algn="r"/>
              <a:t>52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10275" name="Rectangle 2">
            <a:extLst>
              <a:ext uri="{FF2B5EF4-FFF2-40B4-BE49-F238E27FC236}">
                <a16:creationId xmlns:a16="http://schemas.microsoft.com/office/drawing/2014/main" id="{1C928808-B0D0-4A3D-A01E-05B28AB0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>
            <a:extLst>
              <a:ext uri="{FF2B5EF4-FFF2-40B4-BE49-F238E27FC236}">
                <a16:creationId xmlns:a16="http://schemas.microsoft.com/office/drawing/2014/main" id="{0EEAA188-336E-410C-9AA2-1D65CF962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>
            <a:extLst>
              <a:ext uri="{FF2B5EF4-FFF2-40B4-BE49-F238E27FC236}">
                <a16:creationId xmlns:a16="http://schemas.microsoft.com/office/drawing/2014/main" id="{3ABC4D50-6A6F-4385-A84B-362C916D4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52AD7B2-8C92-4744-9910-00445E417EEF}" type="slidenum">
              <a:rPr lang="ar-SA" altLang="zh-CN" sz="1300">
                <a:latin typeface="Marlett" pitchFamily="2" charset="2"/>
              </a:rPr>
              <a:pPr algn="r"/>
              <a:t>53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11299" name="Rectangle 2">
            <a:extLst>
              <a:ext uri="{FF2B5EF4-FFF2-40B4-BE49-F238E27FC236}">
                <a16:creationId xmlns:a16="http://schemas.microsoft.com/office/drawing/2014/main" id="{59D7E03D-A4DD-4F90-9B85-6BE41C6DE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>
            <a:extLst>
              <a:ext uri="{FF2B5EF4-FFF2-40B4-BE49-F238E27FC236}">
                <a16:creationId xmlns:a16="http://schemas.microsoft.com/office/drawing/2014/main" id="{602F21F4-428D-4103-85D9-A70A513E0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>
            <a:extLst>
              <a:ext uri="{FF2B5EF4-FFF2-40B4-BE49-F238E27FC236}">
                <a16:creationId xmlns:a16="http://schemas.microsoft.com/office/drawing/2014/main" id="{9D98DE89-66BA-4B62-9DCF-9693C06D4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69FAC3C-1BBD-46BB-9781-98EE850A1775}" type="slidenum">
              <a:rPr lang="ar-SA" altLang="zh-CN" sz="1300">
                <a:latin typeface="Marlett" pitchFamily="2" charset="2"/>
              </a:rPr>
              <a:pPr algn="r"/>
              <a:t>54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12323" name="Rectangle 2">
            <a:extLst>
              <a:ext uri="{FF2B5EF4-FFF2-40B4-BE49-F238E27FC236}">
                <a16:creationId xmlns:a16="http://schemas.microsoft.com/office/drawing/2014/main" id="{BEF7EE0A-5933-4134-B8A1-85FEC74ABA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>
            <a:extLst>
              <a:ext uri="{FF2B5EF4-FFF2-40B4-BE49-F238E27FC236}">
                <a16:creationId xmlns:a16="http://schemas.microsoft.com/office/drawing/2014/main" id="{22CD17E8-CDC1-4633-81FB-86B7AFA45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>
            <a:extLst>
              <a:ext uri="{FF2B5EF4-FFF2-40B4-BE49-F238E27FC236}">
                <a16:creationId xmlns:a16="http://schemas.microsoft.com/office/drawing/2014/main" id="{A1A6AFA6-348D-40B9-BBA5-913D992987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0EEDA51-4CC1-47CC-9A07-42724294E21B}" type="slidenum">
              <a:rPr lang="ar-SA" altLang="zh-CN" sz="1300">
                <a:latin typeface="Marlett" pitchFamily="2" charset="2"/>
              </a:rPr>
              <a:pPr algn="r"/>
              <a:t>55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13347" name="Rectangle 2">
            <a:extLst>
              <a:ext uri="{FF2B5EF4-FFF2-40B4-BE49-F238E27FC236}">
                <a16:creationId xmlns:a16="http://schemas.microsoft.com/office/drawing/2014/main" id="{4183BD27-1745-425F-B323-1D32D2F169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>
            <a:extLst>
              <a:ext uri="{FF2B5EF4-FFF2-40B4-BE49-F238E27FC236}">
                <a16:creationId xmlns:a16="http://schemas.microsoft.com/office/drawing/2014/main" id="{9A2DF8EF-A182-4787-A5BD-318F6F393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7">
            <a:extLst>
              <a:ext uri="{FF2B5EF4-FFF2-40B4-BE49-F238E27FC236}">
                <a16:creationId xmlns:a16="http://schemas.microsoft.com/office/drawing/2014/main" id="{05B3C09B-BCF0-4054-B51D-DBD7C92A7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2576AA21-CC2C-4BAE-A395-AA393D029D23}" type="slidenum">
              <a:rPr lang="ar-SA" altLang="zh-CN" sz="1300">
                <a:latin typeface="Marlett" pitchFamily="2" charset="2"/>
              </a:rPr>
              <a:pPr algn="r"/>
              <a:t>56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14371" name="Rectangle 2">
            <a:extLst>
              <a:ext uri="{FF2B5EF4-FFF2-40B4-BE49-F238E27FC236}">
                <a16:creationId xmlns:a16="http://schemas.microsoft.com/office/drawing/2014/main" id="{13895C0B-E472-4D46-8AC5-04DA3BF77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2" name="Rectangle 3">
            <a:extLst>
              <a:ext uri="{FF2B5EF4-FFF2-40B4-BE49-F238E27FC236}">
                <a16:creationId xmlns:a16="http://schemas.microsoft.com/office/drawing/2014/main" id="{DE226414-7E3B-48A3-B93C-8781B77D3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>
            <a:extLst>
              <a:ext uri="{FF2B5EF4-FFF2-40B4-BE49-F238E27FC236}">
                <a16:creationId xmlns:a16="http://schemas.microsoft.com/office/drawing/2014/main" id="{DC971EFF-CC13-40A2-8D49-C06FFEE09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F348031-180C-46F0-8147-2265E7D5A05B}" type="slidenum">
              <a:rPr lang="ar-SA" altLang="zh-CN" sz="1300">
                <a:latin typeface="Marlett" pitchFamily="2" charset="2"/>
              </a:rPr>
              <a:pPr algn="r"/>
              <a:t>57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15395" name="Rectangle 2">
            <a:extLst>
              <a:ext uri="{FF2B5EF4-FFF2-40B4-BE49-F238E27FC236}">
                <a16:creationId xmlns:a16="http://schemas.microsoft.com/office/drawing/2014/main" id="{277A8E65-43C3-47B0-8724-8079F4DAB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>
            <a:extLst>
              <a:ext uri="{FF2B5EF4-FFF2-40B4-BE49-F238E27FC236}">
                <a16:creationId xmlns:a16="http://schemas.microsoft.com/office/drawing/2014/main" id="{84FC181B-0782-4D99-8EFF-850C60D9E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>
            <a:extLst>
              <a:ext uri="{FF2B5EF4-FFF2-40B4-BE49-F238E27FC236}">
                <a16:creationId xmlns:a16="http://schemas.microsoft.com/office/drawing/2014/main" id="{61C3E016-DD23-4FE5-AB5D-882F1215D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233648F-9EEF-4D40-90F4-254A0B37149C}" type="slidenum">
              <a:rPr lang="ar-SA" altLang="zh-CN" sz="1300">
                <a:latin typeface="Marlett" pitchFamily="2" charset="2"/>
              </a:rPr>
              <a:pPr algn="r"/>
              <a:t>58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16419" name="Rectangle 2">
            <a:extLst>
              <a:ext uri="{FF2B5EF4-FFF2-40B4-BE49-F238E27FC236}">
                <a16:creationId xmlns:a16="http://schemas.microsoft.com/office/drawing/2014/main" id="{0D7E597E-EE9B-41E1-A956-2D9744D2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20" name="Rectangle 3">
            <a:extLst>
              <a:ext uri="{FF2B5EF4-FFF2-40B4-BE49-F238E27FC236}">
                <a16:creationId xmlns:a16="http://schemas.microsoft.com/office/drawing/2014/main" id="{3A2C185A-FEAE-4A0D-8FA7-479C09188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7B13BD94-0BE6-49F7-86DC-5ADD3E1DA3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C01A0E7-B62E-485C-8488-724E57326E32}" type="slidenum">
              <a:rPr lang="ar-SA" altLang="zh-CN" sz="1300">
                <a:latin typeface="Marlett" pitchFamily="2" charset="2"/>
              </a:rPr>
              <a:pPr algn="r"/>
              <a:t>59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936A154D-F590-496B-BF4F-399430F73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590285E6-40B5-4CFE-BDA3-463F9AD8F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The exceptions have to do with special non-deterministic objects or with how threads “bind” to the object or with the objects being “oblivious”. See chapter for details. 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The following is a summary from a paper on the subject by </a:t>
            </a:r>
            <a:r>
              <a:rPr lang="en-US" altLang="zh-CN" dirty="0" err="1"/>
              <a:t>Hadzilacos</a:t>
            </a:r>
            <a:r>
              <a:rPr lang="en-US" altLang="zh-CN" dirty="0"/>
              <a:t> et. al: </a:t>
            </a:r>
          </a:p>
          <a:p>
            <a:pPr eaLnBrk="1" hangingPunct="1"/>
            <a:r>
              <a:rPr lang="en-US" altLang="zh-CN" dirty="0" err="1"/>
              <a:t>Hadzilacos</a:t>
            </a:r>
            <a:r>
              <a:rPr lang="en-US" altLang="zh-CN" dirty="0"/>
              <a:t> et al prove that if types can be nondeterministic and </a:t>
            </a:r>
            <a:r>
              <a:rPr lang="en-US" altLang="zh-CN" dirty="0" err="1"/>
              <a:t>nonoblivious</a:t>
            </a:r>
            <a:r>
              <a:rPr lang="en-US" altLang="zh-CN" dirty="0"/>
              <a:t>, and each process is</a:t>
            </a:r>
          </a:p>
          <a:p>
            <a:pPr eaLnBrk="1" hangingPunct="1"/>
            <a:r>
              <a:rPr lang="en-US" altLang="zh-CN" dirty="0"/>
              <a:t>required to bind permanently to at most one port of an object, then</a:t>
            </a:r>
          </a:p>
          <a:p>
            <a:pPr eaLnBrk="1" hangingPunct="1"/>
            <a:r>
              <a:rPr lang="en-US" altLang="zh-CN" dirty="0" err="1"/>
              <a:t>hrm</a:t>
            </a:r>
            <a:r>
              <a:rPr lang="en-US" altLang="zh-CN" dirty="0"/>
              <a:t> is not robust. Concurrently with the </a:t>
            </a:r>
            <a:r>
              <a:rPr lang="en-US" altLang="zh-CN" dirty="0" err="1"/>
              <a:t>rst</a:t>
            </a:r>
            <a:r>
              <a:rPr lang="en-US" altLang="zh-CN" dirty="0"/>
              <a:t> appearance of our result [CHJT94], there appeared two papers</a:t>
            </a:r>
          </a:p>
          <a:p>
            <a:pPr eaLnBrk="1" hangingPunct="1"/>
            <a:r>
              <a:rPr lang="en-US" altLang="zh-CN" dirty="0"/>
              <a:t>proving the robustness of </a:t>
            </a:r>
            <a:r>
              <a:rPr lang="en-US" altLang="zh-CN" dirty="0" err="1"/>
              <a:t>hrm</a:t>
            </a:r>
            <a:r>
              <a:rPr lang="en-US" altLang="zh-CN" dirty="0"/>
              <a:t> in certain models [BGA94, PBN94]. </a:t>
            </a:r>
            <a:r>
              <a:rPr lang="en-US" altLang="zh-CN" dirty="0" err="1"/>
              <a:t>Specically</a:t>
            </a:r>
            <a:r>
              <a:rPr lang="en-US" altLang="zh-CN" dirty="0"/>
              <a:t>, </a:t>
            </a:r>
            <a:r>
              <a:rPr lang="en-US" altLang="zh-CN" dirty="0" err="1"/>
              <a:t>Borowsky</a:t>
            </a:r>
            <a:r>
              <a:rPr lang="en-US" altLang="zh-CN" dirty="0"/>
              <a:t>, Gafni,</a:t>
            </a:r>
          </a:p>
          <a:p>
            <a:pPr eaLnBrk="1" hangingPunct="1"/>
            <a:r>
              <a:rPr lang="en-US" altLang="zh-CN" dirty="0"/>
              <a:t>and </a:t>
            </a:r>
            <a:r>
              <a:rPr lang="en-US" altLang="zh-CN" dirty="0" err="1"/>
              <a:t>Afek</a:t>
            </a:r>
            <a:r>
              <a:rPr lang="en-US" altLang="zh-CN" dirty="0"/>
              <a:t> show that if types must be deterministic and oblivious, each process may bind to several</a:t>
            </a:r>
          </a:p>
          <a:p>
            <a:pPr eaLnBrk="1" hangingPunct="1"/>
            <a:r>
              <a:rPr lang="en-US" altLang="zh-CN" dirty="0"/>
              <a:t>ports of the same object, and the process-to-port binding is transient, then </a:t>
            </a:r>
            <a:r>
              <a:rPr lang="en-US" altLang="zh-CN" dirty="0" err="1"/>
              <a:t>hrm</a:t>
            </a:r>
            <a:r>
              <a:rPr lang="en-US" altLang="zh-CN" dirty="0"/>
              <a:t> is robust [BGA94].</a:t>
            </a:r>
          </a:p>
          <a:p>
            <a:pPr eaLnBrk="1" hangingPunct="1"/>
            <a:r>
              <a:rPr lang="en-US" altLang="zh-CN" dirty="0"/>
              <a:t>Peterson, </a:t>
            </a:r>
            <a:r>
              <a:rPr lang="en-US" altLang="zh-CN" dirty="0" err="1"/>
              <a:t>Bazzi</a:t>
            </a:r>
            <a:r>
              <a:rPr lang="en-US" altLang="zh-CN" dirty="0"/>
              <a:t>, and </a:t>
            </a:r>
            <a:r>
              <a:rPr lang="en-US" altLang="zh-CN" dirty="0" err="1"/>
              <a:t>Neiger</a:t>
            </a:r>
            <a:r>
              <a:rPr lang="en-US" altLang="zh-CN" dirty="0"/>
              <a:t> show that if types must be deterministic, each process may bind</a:t>
            </a:r>
          </a:p>
          <a:p>
            <a:pPr eaLnBrk="1" hangingPunct="1"/>
            <a:r>
              <a:rPr lang="en-US" altLang="zh-CN" dirty="0"/>
              <a:t>to several ports of the same object, but the process-to-port binding is permanent, then </a:t>
            </a:r>
            <a:r>
              <a:rPr lang="en-US" altLang="zh-CN" dirty="0" err="1"/>
              <a:t>hrm</a:t>
            </a:r>
            <a:r>
              <a:rPr lang="en-US" altLang="zh-CN" dirty="0"/>
              <a:t> is robust [PBN94].</a:t>
            </a:r>
          </a:p>
          <a:p>
            <a:pPr eaLnBrk="1" hangingPunct="1"/>
            <a:r>
              <a:rPr lang="en-US" altLang="zh-CN" dirty="0"/>
              <a:t>More </a:t>
            </a:r>
            <a:r>
              <a:rPr lang="en-US" altLang="zh-CN" dirty="0" err="1"/>
              <a:t>nonrobustness</a:t>
            </a:r>
            <a:r>
              <a:rPr lang="en-US" altLang="zh-CN" dirty="0"/>
              <a:t> results have appeared recently. Moran and </a:t>
            </a:r>
            <a:r>
              <a:rPr lang="en-US" altLang="zh-CN" dirty="0" err="1"/>
              <a:t>Rappoport</a:t>
            </a:r>
            <a:r>
              <a:rPr lang="en-US" altLang="zh-CN" dirty="0"/>
              <a:t> [MR96] strengthen</a:t>
            </a:r>
          </a:p>
          <a:p>
            <a:pPr eaLnBrk="1" hangingPunct="1"/>
            <a:r>
              <a:rPr lang="en-US" altLang="zh-CN" dirty="0"/>
              <a:t>our result by proving that </a:t>
            </a:r>
            <a:r>
              <a:rPr lang="en-US" altLang="zh-CN" dirty="0" err="1"/>
              <a:t>hrm</a:t>
            </a:r>
            <a:endParaRPr lang="en-US" altLang="zh-CN" dirty="0"/>
          </a:p>
          <a:p>
            <a:pPr eaLnBrk="1" hangingPunct="1"/>
            <a:r>
              <a:rPr lang="en-US" altLang="zh-CN" dirty="0"/>
              <a:t>is not robust even if types must be deterministic, as long as each</a:t>
            </a:r>
          </a:p>
          <a:p>
            <a:pPr eaLnBrk="1" hangingPunct="1"/>
            <a:r>
              <a:rPr lang="en-US" altLang="zh-CN" dirty="0"/>
              <a:t>process must be permanently bound to at most one port of an object. Lo and </a:t>
            </a:r>
            <a:r>
              <a:rPr lang="en-US" altLang="zh-CN" dirty="0" err="1"/>
              <a:t>Hadzilacos</a:t>
            </a:r>
            <a:r>
              <a:rPr lang="en-US" altLang="zh-CN" dirty="0"/>
              <a:t> [LH97]</a:t>
            </a:r>
          </a:p>
          <a:p>
            <a:pPr eaLnBrk="1" hangingPunct="1"/>
            <a:r>
              <a:rPr lang="en-US" altLang="zh-CN" dirty="0"/>
              <a:t>prove that </a:t>
            </a:r>
            <a:r>
              <a:rPr lang="en-US" altLang="zh-CN" dirty="0" err="1"/>
              <a:t>hrm</a:t>
            </a:r>
            <a:endParaRPr lang="en-US" altLang="zh-CN" dirty="0"/>
          </a:p>
          <a:p>
            <a:pPr eaLnBrk="1" hangingPunct="1"/>
            <a:r>
              <a:rPr lang="en-US" altLang="zh-CN" dirty="0"/>
              <a:t>is not robust if types can be nondeterministic, regardless of whether they are oblivious</a:t>
            </a:r>
          </a:p>
          <a:p>
            <a:pPr eaLnBrk="1" hangingPunct="1"/>
            <a:r>
              <a:rPr lang="en-US" altLang="zh-CN" dirty="0"/>
              <a:t>and of how processes may bind to ports. Schenk proves a result similar to the one in [LH97], but</a:t>
            </a:r>
          </a:p>
          <a:p>
            <a:pPr eaLnBrk="1" hangingPunct="1"/>
            <a:r>
              <a:rPr lang="en-US" altLang="zh-CN" dirty="0"/>
              <a:t>his result requires </a:t>
            </a:r>
            <a:r>
              <a:rPr lang="en-US" altLang="zh-CN" dirty="0" err="1"/>
              <a:t>innite</a:t>
            </a:r>
            <a:r>
              <a:rPr lang="en-US" altLang="zh-CN" dirty="0"/>
              <a:t> nondeterminism and applies only for a stronger </a:t>
            </a:r>
            <a:r>
              <a:rPr lang="en-US" altLang="zh-CN" dirty="0" err="1"/>
              <a:t>denition</a:t>
            </a:r>
            <a:r>
              <a:rPr lang="en-US" altLang="zh-CN" dirty="0"/>
              <a:t> of wait-free</a:t>
            </a:r>
          </a:p>
          <a:p>
            <a:pPr eaLnBrk="1" hangingPunct="1"/>
            <a:r>
              <a:rPr lang="en-US" altLang="zh-CN" dirty="0"/>
              <a:t>implementation [Sch96].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>
            <a:extLst>
              <a:ext uri="{FF2B5EF4-FFF2-40B4-BE49-F238E27FC236}">
                <a16:creationId xmlns:a16="http://schemas.microsoft.com/office/drawing/2014/main" id="{DC11DAD7-199E-4C1D-85ED-56B2B80F5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90BFE898-00E5-4D26-A4DF-120E6D9E93A5}" type="slidenum">
              <a:rPr lang="ar-SA" altLang="zh-CN" sz="1300">
                <a:latin typeface="Marlett" pitchFamily="2" charset="2"/>
              </a:rPr>
              <a:pPr algn="r"/>
              <a:t>60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18467" name="Rectangle 2">
            <a:extLst>
              <a:ext uri="{FF2B5EF4-FFF2-40B4-BE49-F238E27FC236}">
                <a16:creationId xmlns:a16="http://schemas.microsoft.com/office/drawing/2014/main" id="{7D6FF9AC-3303-498E-B3E5-0DE6F6117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>
            <a:extLst>
              <a:ext uri="{FF2B5EF4-FFF2-40B4-BE49-F238E27FC236}">
                <a16:creationId xmlns:a16="http://schemas.microsoft.com/office/drawing/2014/main" id="{38923F86-69C3-4300-854B-CE3B412E1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+mn-ea"/>
              </a:rPr>
              <a:t>Snapshot means: Write any array element, Read multiple array elements atomically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812AC0FA-BE26-4E09-801D-6D9B38FC6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D4A92BB-BDE1-4418-B779-FC515C501375}" type="slidenum">
              <a:rPr lang="ar-SA" altLang="zh-CN" sz="1300">
                <a:latin typeface="Marlett" pitchFamily="2" charset="2"/>
              </a:rPr>
              <a:pPr algn="r"/>
              <a:t>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35C56046-8109-442F-9131-F374EC776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C8E688A0-509F-44D6-B458-791CA213B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>
            <a:extLst>
              <a:ext uri="{FF2B5EF4-FFF2-40B4-BE49-F238E27FC236}">
                <a16:creationId xmlns:a16="http://schemas.microsoft.com/office/drawing/2014/main" id="{A74E9DF1-D53F-463B-97DF-72ED0ADCA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44F60DF-BE09-40B2-861A-0948518866E1}" type="slidenum">
              <a:rPr lang="ar-SA" altLang="zh-CN" sz="1300">
                <a:latin typeface="Marlett" pitchFamily="2" charset="2"/>
              </a:rPr>
              <a:pPr algn="r"/>
              <a:t>61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19491" name="Rectangle 2">
            <a:extLst>
              <a:ext uri="{FF2B5EF4-FFF2-40B4-BE49-F238E27FC236}">
                <a16:creationId xmlns:a16="http://schemas.microsoft.com/office/drawing/2014/main" id="{E07455EE-61E3-4EC0-B870-A251CCABF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>
            <a:extLst>
              <a:ext uri="{FF2B5EF4-FFF2-40B4-BE49-F238E27FC236}">
                <a16:creationId xmlns:a16="http://schemas.microsoft.com/office/drawing/2014/main" id="{A7FF2184-D5D1-4181-A21E-57562E869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>
            <a:extLst>
              <a:ext uri="{FF2B5EF4-FFF2-40B4-BE49-F238E27FC236}">
                <a16:creationId xmlns:a16="http://schemas.microsoft.com/office/drawing/2014/main" id="{2E18B820-E5D3-4D6D-ADE9-9D4A2FA63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87F3EED-16A3-40F8-8BAD-CE7209740616}" type="slidenum">
              <a:rPr lang="ar-SA" altLang="zh-CN" sz="1300">
                <a:latin typeface="Marlett" pitchFamily="2" charset="2"/>
              </a:rPr>
              <a:pPr algn="r"/>
              <a:t>62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20515" name="Rectangle 2">
            <a:extLst>
              <a:ext uri="{FF2B5EF4-FFF2-40B4-BE49-F238E27FC236}">
                <a16:creationId xmlns:a16="http://schemas.microsoft.com/office/drawing/2014/main" id="{167445A9-DCAA-42A5-BC10-9B125D013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6" name="Rectangle 3">
            <a:extLst>
              <a:ext uri="{FF2B5EF4-FFF2-40B4-BE49-F238E27FC236}">
                <a16:creationId xmlns:a16="http://schemas.microsoft.com/office/drawing/2014/main" id="{0F209C8D-16E8-49B3-85F4-EF5BC0C2A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>
            <a:extLst>
              <a:ext uri="{FF2B5EF4-FFF2-40B4-BE49-F238E27FC236}">
                <a16:creationId xmlns:a16="http://schemas.microsoft.com/office/drawing/2014/main" id="{4D318051-8BDB-478A-879D-845C9D9AA9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2C456EF-E975-43B1-8F8D-134B10EB8FED}" type="slidenum">
              <a:rPr lang="ar-SA" altLang="zh-CN" sz="1300">
                <a:latin typeface="Marlett" pitchFamily="2" charset="2"/>
              </a:rPr>
              <a:pPr algn="r"/>
              <a:t>63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21539" name="Rectangle 2">
            <a:extLst>
              <a:ext uri="{FF2B5EF4-FFF2-40B4-BE49-F238E27FC236}">
                <a16:creationId xmlns:a16="http://schemas.microsoft.com/office/drawing/2014/main" id="{66E8E88D-FC1D-4DB7-BFE1-AB14B9785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3">
            <a:extLst>
              <a:ext uri="{FF2B5EF4-FFF2-40B4-BE49-F238E27FC236}">
                <a16:creationId xmlns:a16="http://schemas.microsoft.com/office/drawing/2014/main" id="{21D6E2E8-F25E-44D9-9907-9B818D4C3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>
            <a:extLst>
              <a:ext uri="{FF2B5EF4-FFF2-40B4-BE49-F238E27FC236}">
                <a16:creationId xmlns:a16="http://schemas.microsoft.com/office/drawing/2014/main" id="{D2318629-2FCA-43BC-A50A-88B7EEEC7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0F057A0-2FF2-408E-824B-653827DDDE8B}" type="slidenum">
              <a:rPr lang="ar-SA" altLang="zh-CN" sz="1300">
                <a:latin typeface="Marlett" pitchFamily="2" charset="2"/>
              </a:rPr>
              <a:pPr algn="r"/>
              <a:t>64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22563" name="Rectangle 2">
            <a:extLst>
              <a:ext uri="{FF2B5EF4-FFF2-40B4-BE49-F238E27FC236}">
                <a16:creationId xmlns:a16="http://schemas.microsoft.com/office/drawing/2014/main" id="{FCDE9C93-0DA3-485A-BBAF-B8DA2F6673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>
            <a:extLst>
              <a:ext uri="{FF2B5EF4-FFF2-40B4-BE49-F238E27FC236}">
                <a16:creationId xmlns:a16="http://schemas.microsoft.com/office/drawing/2014/main" id="{536EEFBA-75CF-41F9-B51B-DEC67D572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>
            <a:extLst>
              <a:ext uri="{FF2B5EF4-FFF2-40B4-BE49-F238E27FC236}">
                <a16:creationId xmlns:a16="http://schemas.microsoft.com/office/drawing/2014/main" id="{99A5C7DD-27B9-4114-8A6B-5FEF6A44C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274DC50-AA13-49A8-881B-40BA603805E7}" type="slidenum">
              <a:rPr lang="ar-SA" altLang="zh-CN" sz="1300">
                <a:latin typeface="Marlett" pitchFamily="2" charset="2"/>
              </a:rPr>
              <a:pPr algn="r"/>
              <a:t>65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23587" name="Rectangle 2">
            <a:extLst>
              <a:ext uri="{FF2B5EF4-FFF2-40B4-BE49-F238E27FC236}">
                <a16:creationId xmlns:a16="http://schemas.microsoft.com/office/drawing/2014/main" id="{BAB2D06E-B511-48BB-84CB-0FB5F5E25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>
            <a:extLst>
              <a:ext uri="{FF2B5EF4-FFF2-40B4-BE49-F238E27FC236}">
                <a16:creationId xmlns:a16="http://schemas.microsoft.com/office/drawing/2014/main" id="{33A0D153-8627-40A8-AB1B-EC4A471DE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>
            <a:extLst>
              <a:ext uri="{FF2B5EF4-FFF2-40B4-BE49-F238E27FC236}">
                <a16:creationId xmlns:a16="http://schemas.microsoft.com/office/drawing/2014/main" id="{94573416-3770-4248-B027-4EF5A24FC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1D8613F-421C-485E-A66B-AF8A12560E6F}" type="slidenum">
              <a:rPr lang="ar-SA" altLang="zh-CN" sz="1300">
                <a:latin typeface="Marlett" pitchFamily="2" charset="2"/>
              </a:rPr>
              <a:pPr algn="r"/>
              <a:t>66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24611" name="Rectangle 2">
            <a:extLst>
              <a:ext uri="{FF2B5EF4-FFF2-40B4-BE49-F238E27FC236}">
                <a16:creationId xmlns:a16="http://schemas.microsoft.com/office/drawing/2014/main" id="{2AA963E4-B023-4FA5-8B87-036A853A1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>
            <a:extLst>
              <a:ext uri="{FF2B5EF4-FFF2-40B4-BE49-F238E27FC236}">
                <a16:creationId xmlns:a16="http://schemas.microsoft.com/office/drawing/2014/main" id="{2F9AD32D-EFFB-43A1-AE2B-EE105295B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>
            <a:extLst>
              <a:ext uri="{FF2B5EF4-FFF2-40B4-BE49-F238E27FC236}">
                <a16:creationId xmlns:a16="http://schemas.microsoft.com/office/drawing/2014/main" id="{1C51D184-976C-4A31-8BF9-34A916804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242B0009-EF63-4472-9F6E-D0B94B6A31BE}" type="slidenum">
              <a:rPr lang="ar-SA" altLang="zh-CN" sz="1300">
                <a:latin typeface="Marlett" pitchFamily="2" charset="2"/>
              </a:rPr>
              <a:pPr algn="r"/>
              <a:t>67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25635" name="Rectangle 2">
            <a:extLst>
              <a:ext uri="{FF2B5EF4-FFF2-40B4-BE49-F238E27FC236}">
                <a16:creationId xmlns:a16="http://schemas.microsoft.com/office/drawing/2014/main" id="{C1A7514E-B5D4-40FA-AD8B-B15EB78185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>
            <a:extLst>
              <a:ext uri="{FF2B5EF4-FFF2-40B4-BE49-F238E27FC236}">
                <a16:creationId xmlns:a16="http://schemas.microsoft.com/office/drawing/2014/main" id="{19CA7E1D-061A-464F-B9D5-5DF7E0E5D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>
            <a:extLst>
              <a:ext uri="{FF2B5EF4-FFF2-40B4-BE49-F238E27FC236}">
                <a16:creationId xmlns:a16="http://schemas.microsoft.com/office/drawing/2014/main" id="{2D18CBCC-40A5-4770-B9AD-4BB6D5BF2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FA1851A-384B-4ABF-B015-0E7144B79825}" type="slidenum">
              <a:rPr lang="ar-SA" altLang="zh-CN" sz="1300">
                <a:latin typeface="Marlett" pitchFamily="2" charset="2"/>
              </a:rPr>
              <a:pPr algn="r"/>
              <a:t>68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26659" name="Rectangle 2">
            <a:extLst>
              <a:ext uri="{FF2B5EF4-FFF2-40B4-BE49-F238E27FC236}">
                <a16:creationId xmlns:a16="http://schemas.microsoft.com/office/drawing/2014/main" id="{09BEC9F3-FF9B-43C3-9D97-FA7BD1E24A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>
            <a:extLst>
              <a:ext uri="{FF2B5EF4-FFF2-40B4-BE49-F238E27FC236}">
                <a16:creationId xmlns:a16="http://schemas.microsoft.com/office/drawing/2014/main" id="{FA236B2C-A436-4203-9948-AEAB52E9B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>
            <a:extLst>
              <a:ext uri="{FF2B5EF4-FFF2-40B4-BE49-F238E27FC236}">
                <a16:creationId xmlns:a16="http://schemas.microsoft.com/office/drawing/2014/main" id="{CFEA454F-D216-43E0-B5A0-D05DC15AA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D8C20B4-808F-45EF-99F7-900398306CD4}" type="slidenum">
              <a:rPr lang="ar-SA" altLang="zh-CN" sz="1300">
                <a:latin typeface="Marlett" pitchFamily="2" charset="2"/>
              </a:rPr>
              <a:pPr algn="r"/>
              <a:t>69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27683" name="Rectangle 2">
            <a:extLst>
              <a:ext uri="{FF2B5EF4-FFF2-40B4-BE49-F238E27FC236}">
                <a16:creationId xmlns:a16="http://schemas.microsoft.com/office/drawing/2014/main" id="{7522C197-997B-4CBB-96BC-3A5F8B174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3">
            <a:extLst>
              <a:ext uri="{FF2B5EF4-FFF2-40B4-BE49-F238E27FC236}">
                <a16:creationId xmlns:a16="http://schemas.microsoft.com/office/drawing/2014/main" id="{46896D29-0582-46ED-9EB6-1232FAF58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>
            <a:extLst>
              <a:ext uri="{FF2B5EF4-FFF2-40B4-BE49-F238E27FC236}">
                <a16:creationId xmlns:a16="http://schemas.microsoft.com/office/drawing/2014/main" id="{7EC13713-E5EE-4BB8-9C17-358C40A95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DA6FAC7-E836-4966-835C-C3FB39DF1E5C}" type="slidenum">
              <a:rPr lang="ar-SA" altLang="zh-CN" sz="1300">
                <a:latin typeface="Marlett" pitchFamily="2" charset="2"/>
              </a:rPr>
              <a:pPr algn="r"/>
              <a:t>70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28707" name="Rectangle 2">
            <a:extLst>
              <a:ext uri="{FF2B5EF4-FFF2-40B4-BE49-F238E27FC236}">
                <a16:creationId xmlns:a16="http://schemas.microsoft.com/office/drawing/2014/main" id="{63E9CA22-BBF1-495B-AA06-05385742A1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8" name="Rectangle 3">
            <a:extLst>
              <a:ext uri="{FF2B5EF4-FFF2-40B4-BE49-F238E27FC236}">
                <a16:creationId xmlns:a16="http://schemas.microsoft.com/office/drawing/2014/main" id="{B2AE36D9-801D-4A0B-8A57-CB5D54074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>
            <a:extLst>
              <a:ext uri="{FF2B5EF4-FFF2-40B4-BE49-F238E27FC236}">
                <a16:creationId xmlns:a16="http://schemas.microsoft.com/office/drawing/2014/main" id="{612B00F9-5036-4316-ADEA-9C4ABE127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0B0B0C0-27AE-4A58-981F-877D9DA6A898}" type="slidenum">
              <a:rPr lang="ar-SA" altLang="zh-CN" sz="1300">
                <a:latin typeface="Marlett" pitchFamily="2" charset="2"/>
              </a:rPr>
              <a:pPr algn="r"/>
              <a:t>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7F8F8F39-4637-4C77-9B2B-E9B4885E6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>
            <a:extLst>
              <a:ext uri="{FF2B5EF4-FFF2-40B4-BE49-F238E27FC236}">
                <a16:creationId xmlns:a16="http://schemas.microsoft.com/office/drawing/2014/main" id="{D83B2199-CE5D-49E4-91DC-583A7717B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>
            <a:extLst>
              <a:ext uri="{FF2B5EF4-FFF2-40B4-BE49-F238E27FC236}">
                <a16:creationId xmlns:a16="http://schemas.microsoft.com/office/drawing/2014/main" id="{B701738A-C499-4B01-A63B-185AF17FA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E1742FC-0E68-454A-9A03-3F07AFC42DB3}" type="slidenum">
              <a:rPr lang="ar-SA" altLang="zh-CN" sz="1300">
                <a:latin typeface="Marlett" pitchFamily="2" charset="2"/>
              </a:rPr>
              <a:pPr algn="r"/>
              <a:t>71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29731" name="Rectangle 2">
            <a:extLst>
              <a:ext uri="{FF2B5EF4-FFF2-40B4-BE49-F238E27FC236}">
                <a16:creationId xmlns:a16="http://schemas.microsoft.com/office/drawing/2014/main" id="{D249C039-CA58-48D9-9EFE-A14ABC05D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>
            <a:extLst>
              <a:ext uri="{FF2B5EF4-FFF2-40B4-BE49-F238E27FC236}">
                <a16:creationId xmlns:a16="http://schemas.microsoft.com/office/drawing/2014/main" id="{1BD72E00-EB15-42A7-A8EB-BC01591BD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>
            <a:extLst>
              <a:ext uri="{FF2B5EF4-FFF2-40B4-BE49-F238E27FC236}">
                <a16:creationId xmlns:a16="http://schemas.microsoft.com/office/drawing/2014/main" id="{86469DB8-0379-4842-862C-E378DC5C4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95875F6-46D7-4C92-9A3A-A325371693DB}" type="slidenum">
              <a:rPr lang="ar-SA" altLang="zh-CN" sz="1300">
                <a:latin typeface="Marlett" pitchFamily="2" charset="2"/>
              </a:rPr>
              <a:pPr algn="r"/>
              <a:t>72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30755" name="Rectangle 2">
            <a:extLst>
              <a:ext uri="{FF2B5EF4-FFF2-40B4-BE49-F238E27FC236}">
                <a16:creationId xmlns:a16="http://schemas.microsoft.com/office/drawing/2014/main" id="{28BBD49F-9F8D-40B9-9DB6-FC83B00B5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6" name="Rectangle 3">
            <a:extLst>
              <a:ext uri="{FF2B5EF4-FFF2-40B4-BE49-F238E27FC236}">
                <a16:creationId xmlns:a16="http://schemas.microsoft.com/office/drawing/2014/main" id="{17E5BCF7-4112-41D2-8146-47E28F12B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>
            <a:extLst>
              <a:ext uri="{FF2B5EF4-FFF2-40B4-BE49-F238E27FC236}">
                <a16:creationId xmlns:a16="http://schemas.microsoft.com/office/drawing/2014/main" id="{FE3041A7-43BC-45E8-BB9B-C9046912F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35BA9467-C1C9-4997-BCF5-CDB832E78494}" type="slidenum">
              <a:rPr lang="ar-SA" altLang="zh-CN" sz="1300">
                <a:latin typeface="Marlett" pitchFamily="2" charset="2"/>
              </a:rPr>
              <a:pPr algn="r"/>
              <a:t>73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31779" name="Rectangle 2">
            <a:extLst>
              <a:ext uri="{FF2B5EF4-FFF2-40B4-BE49-F238E27FC236}">
                <a16:creationId xmlns:a16="http://schemas.microsoft.com/office/drawing/2014/main" id="{5B5AB9B2-93A2-49D0-AF27-4E422C067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>
            <a:extLst>
              <a:ext uri="{FF2B5EF4-FFF2-40B4-BE49-F238E27FC236}">
                <a16:creationId xmlns:a16="http://schemas.microsoft.com/office/drawing/2014/main" id="{24FCD366-095A-40DA-BDB0-94AF1815B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>
            <a:extLst>
              <a:ext uri="{FF2B5EF4-FFF2-40B4-BE49-F238E27FC236}">
                <a16:creationId xmlns:a16="http://schemas.microsoft.com/office/drawing/2014/main" id="{FF1828EF-A927-452A-B059-73304D35B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9962E76-B77C-479B-96D4-A5E5C5808734}" type="slidenum">
              <a:rPr lang="ar-SA" altLang="zh-CN" sz="1300">
                <a:latin typeface="Marlett" pitchFamily="2" charset="2"/>
              </a:rPr>
              <a:pPr algn="r"/>
              <a:t>74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32803" name="Rectangle 2">
            <a:extLst>
              <a:ext uri="{FF2B5EF4-FFF2-40B4-BE49-F238E27FC236}">
                <a16:creationId xmlns:a16="http://schemas.microsoft.com/office/drawing/2014/main" id="{F6FB0B5C-419F-424B-B1D3-FCC28A045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4" name="Rectangle 3">
            <a:extLst>
              <a:ext uri="{FF2B5EF4-FFF2-40B4-BE49-F238E27FC236}">
                <a16:creationId xmlns:a16="http://schemas.microsoft.com/office/drawing/2014/main" id="{D805F087-1922-49BB-BC59-518BDFFED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>
            <a:extLst>
              <a:ext uri="{FF2B5EF4-FFF2-40B4-BE49-F238E27FC236}">
                <a16:creationId xmlns:a16="http://schemas.microsoft.com/office/drawing/2014/main" id="{2E1F0DFC-6637-4E6B-9A31-BE4EFAB91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0353706-2B32-404A-B1A9-7BF07BFC1B01}" type="slidenum">
              <a:rPr lang="ar-SA" altLang="zh-CN" sz="1300">
                <a:latin typeface="Marlett" pitchFamily="2" charset="2"/>
              </a:rPr>
              <a:pPr algn="r"/>
              <a:t>75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33827" name="Rectangle 2">
            <a:extLst>
              <a:ext uri="{FF2B5EF4-FFF2-40B4-BE49-F238E27FC236}">
                <a16:creationId xmlns:a16="http://schemas.microsoft.com/office/drawing/2014/main" id="{D4FBD574-82D8-43FE-811A-774DC0BC4E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>
            <a:extLst>
              <a:ext uri="{FF2B5EF4-FFF2-40B4-BE49-F238E27FC236}">
                <a16:creationId xmlns:a16="http://schemas.microsoft.com/office/drawing/2014/main" id="{AC5E2F88-4A39-4DA1-A4F9-98EB4B058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>
            <a:extLst>
              <a:ext uri="{FF2B5EF4-FFF2-40B4-BE49-F238E27FC236}">
                <a16:creationId xmlns:a16="http://schemas.microsoft.com/office/drawing/2014/main" id="{B9BC1B11-7AD3-497A-B68D-D8BC5765C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73B40E1-7C7B-493B-B271-1E8F65594E61}" type="slidenum">
              <a:rPr lang="ar-SA" altLang="zh-CN" sz="1300">
                <a:latin typeface="Marlett" pitchFamily="2" charset="2"/>
              </a:rPr>
              <a:pPr algn="r"/>
              <a:t>76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34851" name="Rectangle 2">
            <a:extLst>
              <a:ext uri="{FF2B5EF4-FFF2-40B4-BE49-F238E27FC236}">
                <a16:creationId xmlns:a16="http://schemas.microsoft.com/office/drawing/2014/main" id="{54DB1352-8A23-4FF5-ACF5-89B06CC9FB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2" name="Rectangle 3">
            <a:extLst>
              <a:ext uri="{FF2B5EF4-FFF2-40B4-BE49-F238E27FC236}">
                <a16:creationId xmlns:a16="http://schemas.microsoft.com/office/drawing/2014/main" id="{CF1B471B-B27F-4F67-9BEC-FCE68C7FD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>
            <a:extLst>
              <a:ext uri="{FF2B5EF4-FFF2-40B4-BE49-F238E27FC236}">
                <a16:creationId xmlns:a16="http://schemas.microsoft.com/office/drawing/2014/main" id="{4D48EA08-D3E0-4C1B-8903-64C1334DEE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F2B6638-6F7C-4B3F-917D-273D9F137429}" type="slidenum">
              <a:rPr lang="ar-SA" altLang="zh-CN" sz="1300">
                <a:latin typeface="Marlett" pitchFamily="2" charset="2"/>
              </a:rPr>
              <a:pPr algn="r"/>
              <a:t>77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35875" name="Rectangle 2">
            <a:extLst>
              <a:ext uri="{FF2B5EF4-FFF2-40B4-BE49-F238E27FC236}">
                <a16:creationId xmlns:a16="http://schemas.microsoft.com/office/drawing/2014/main" id="{D0E0B71D-9F6E-4A9C-BA30-2847FB629F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>
            <a:extLst>
              <a:ext uri="{FF2B5EF4-FFF2-40B4-BE49-F238E27FC236}">
                <a16:creationId xmlns:a16="http://schemas.microsoft.com/office/drawing/2014/main" id="{2A1DA09F-18C0-49A4-B9C0-BBBF81CF2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>
            <a:extLst>
              <a:ext uri="{FF2B5EF4-FFF2-40B4-BE49-F238E27FC236}">
                <a16:creationId xmlns:a16="http://schemas.microsoft.com/office/drawing/2014/main" id="{E5F40CF7-F516-4854-B168-D2808791C7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BF180FD-2655-421E-BE2E-7D508D81ACB0}" type="slidenum">
              <a:rPr lang="ar-SA" altLang="zh-CN" sz="1300">
                <a:latin typeface="Marlett" pitchFamily="2" charset="2"/>
              </a:rPr>
              <a:pPr algn="r"/>
              <a:t>78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36899" name="Rectangle 2">
            <a:extLst>
              <a:ext uri="{FF2B5EF4-FFF2-40B4-BE49-F238E27FC236}">
                <a16:creationId xmlns:a16="http://schemas.microsoft.com/office/drawing/2014/main" id="{9E730F2F-0BE9-4B95-A0D1-9F8B70BC5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900" name="Rectangle 3">
            <a:extLst>
              <a:ext uri="{FF2B5EF4-FFF2-40B4-BE49-F238E27FC236}">
                <a16:creationId xmlns:a16="http://schemas.microsoft.com/office/drawing/2014/main" id="{CBA4897E-E505-424C-913A-C0D23CC71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>
            <a:extLst>
              <a:ext uri="{FF2B5EF4-FFF2-40B4-BE49-F238E27FC236}">
                <a16:creationId xmlns:a16="http://schemas.microsoft.com/office/drawing/2014/main" id="{96E08A02-8CC3-4E4C-BEAA-D71DBA6F8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75F3C94-D2B4-4108-A220-6B69B2FBF204}" type="slidenum">
              <a:rPr lang="ar-SA" altLang="zh-CN" sz="1300">
                <a:latin typeface="Marlett" pitchFamily="2" charset="2"/>
              </a:rPr>
              <a:pPr algn="r"/>
              <a:t>79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37923" name="Rectangle 2">
            <a:extLst>
              <a:ext uri="{FF2B5EF4-FFF2-40B4-BE49-F238E27FC236}">
                <a16:creationId xmlns:a16="http://schemas.microsoft.com/office/drawing/2014/main" id="{C782F060-2014-4F79-BFB4-6A3269E75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>
            <a:extLst>
              <a:ext uri="{FF2B5EF4-FFF2-40B4-BE49-F238E27FC236}">
                <a16:creationId xmlns:a16="http://schemas.microsoft.com/office/drawing/2014/main" id="{6271A667-9143-4455-9542-E2CCE790D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>
            <a:extLst>
              <a:ext uri="{FF2B5EF4-FFF2-40B4-BE49-F238E27FC236}">
                <a16:creationId xmlns:a16="http://schemas.microsoft.com/office/drawing/2014/main" id="{CF4C5578-44E8-4A1E-94EB-340381AF4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41496A3-DAB4-478A-B55C-4C9BE47EE92A}" type="slidenum">
              <a:rPr lang="ar-SA" altLang="zh-CN" sz="1300">
                <a:latin typeface="Marlett" pitchFamily="2" charset="2"/>
              </a:rPr>
              <a:pPr algn="r"/>
              <a:t>80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38947" name="Rectangle 2">
            <a:extLst>
              <a:ext uri="{FF2B5EF4-FFF2-40B4-BE49-F238E27FC236}">
                <a16:creationId xmlns:a16="http://schemas.microsoft.com/office/drawing/2014/main" id="{8EAA39CD-CFDE-4F02-8C99-0945509FFC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8" name="Rectangle 3">
            <a:extLst>
              <a:ext uri="{FF2B5EF4-FFF2-40B4-BE49-F238E27FC236}">
                <a16:creationId xmlns:a16="http://schemas.microsoft.com/office/drawing/2014/main" id="{DB29EC8A-C559-4E31-86CB-1A1F469FC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010CC3EA-2003-4003-96A6-25D9FF3B49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57B220F-A531-4757-98A4-ADD146039DE3}" type="slidenum">
              <a:rPr lang="ar-SA" altLang="zh-CN" sz="1300">
                <a:latin typeface="Marlett" pitchFamily="2" charset="2"/>
              </a:rPr>
              <a:pPr algn="r"/>
              <a:t>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C0B3FFA5-D72A-47CD-BFB1-9F5EAFDF9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4F541A1F-7DAA-4035-9F82-4C969B192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>
            <a:extLst>
              <a:ext uri="{FF2B5EF4-FFF2-40B4-BE49-F238E27FC236}">
                <a16:creationId xmlns:a16="http://schemas.microsoft.com/office/drawing/2014/main" id="{7CEB11D3-F2C7-49B6-BC61-40E755AC65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ED1B3A4-5810-417C-95CF-E44A25BD5F10}" type="slidenum">
              <a:rPr lang="ar-SA" altLang="zh-CN" sz="1300">
                <a:latin typeface="Marlett" pitchFamily="2" charset="2"/>
              </a:rPr>
              <a:pPr algn="r"/>
              <a:t>81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85027" name="Rectangle 2">
            <a:extLst>
              <a:ext uri="{FF2B5EF4-FFF2-40B4-BE49-F238E27FC236}">
                <a16:creationId xmlns:a16="http://schemas.microsoft.com/office/drawing/2014/main" id="{A7CD09EE-A8E7-45DC-97FB-02D5BFB4CB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8" name="Rectangle 3">
            <a:extLst>
              <a:ext uri="{FF2B5EF4-FFF2-40B4-BE49-F238E27FC236}">
                <a16:creationId xmlns:a16="http://schemas.microsoft.com/office/drawing/2014/main" id="{D8CE5775-9B3F-4E0C-87D8-ECDA19313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74252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>
            <a:extLst>
              <a:ext uri="{FF2B5EF4-FFF2-40B4-BE49-F238E27FC236}">
                <a16:creationId xmlns:a16="http://schemas.microsoft.com/office/drawing/2014/main" id="{47BE8B58-2055-4005-9F1E-9A6D2FF436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F282C81-57A3-4489-B83C-ECBD2659C35B}" type="slidenum">
              <a:rPr lang="ar-SA" altLang="zh-CN" sz="1300">
                <a:latin typeface="Marlett" pitchFamily="2" charset="2"/>
              </a:rPr>
              <a:pPr algn="r"/>
              <a:t>82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39971" name="Rectangle 2">
            <a:extLst>
              <a:ext uri="{FF2B5EF4-FFF2-40B4-BE49-F238E27FC236}">
                <a16:creationId xmlns:a16="http://schemas.microsoft.com/office/drawing/2014/main" id="{BE0F6557-B156-467A-AF68-47F9BA579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>
            <a:extLst>
              <a:ext uri="{FF2B5EF4-FFF2-40B4-BE49-F238E27FC236}">
                <a16:creationId xmlns:a16="http://schemas.microsoft.com/office/drawing/2014/main" id="{365469BE-B996-4017-BA9A-D193C4BB0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>
            <a:extLst>
              <a:ext uri="{FF2B5EF4-FFF2-40B4-BE49-F238E27FC236}">
                <a16:creationId xmlns:a16="http://schemas.microsoft.com/office/drawing/2014/main" id="{C99EF66A-82E8-4B1B-950A-88EB84566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A628932-045B-4F61-9467-0B2A026C9D81}" type="slidenum">
              <a:rPr lang="ar-SA" altLang="zh-CN" sz="1300">
                <a:latin typeface="Marlett" pitchFamily="2" charset="2"/>
              </a:rPr>
              <a:pPr algn="r"/>
              <a:t>83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40995" name="Rectangle 2">
            <a:extLst>
              <a:ext uri="{FF2B5EF4-FFF2-40B4-BE49-F238E27FC236}">
                <a16:creationId xmlns:a16="http://schemas.microsoft.com/office/drawing/2014/main" id="{1F9224FD-696A-4DA8-A454-A76F611AB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6" name="Rectangle 3">
            <a:extLst>
              <a:ext uri="{FF2B5EF4-FFF2-40B4-BE49-F238E27FC236}">
                <a16:creationId xmlns:a16="http://schemas.microsoft.com/office/drawing/2014/main" id="{34C47BD9-7E2A-482A-9E36-EE432A225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>
            <a:extLst>
              <a:ext uri="{FF2B5EF4-FFF2-40B4-BE49-F238E27FC236}">
                <a16:creationId xmlns:a16="http://schemas.microsoft.com/office/drawing/2014/main" id="{3DCA055A-2AA6-44C3-9C3C-16520B44B7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A03D89A-F1CA-4A09-B13A-036D1750DE67}" type="slidenum">
              <a:rPr lang="ar-SA" altLang="zh-CN" sz="1300">
                <a:latin typeface="Marlett" pitchFamily="2" charset="2"/>
              </a:rPr>
              <a:pPr algn="r"/>
              <a:t>84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42019" name="Rectangle 2">
            <a:extLst>
              <a:ext uri="{FF2B5EF4-FFF2-40B4-BE49-F238E27FC236}">
                <a16:creationId xmlns:a16="http://schemas.microsoft.com/office/drawing/2014/main" id="{FEBF9796-6B18-460C-A798-44D1EC1458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>
            <a:extLst>
              <a:ext uri="{FF2B5EF4-FFF2-40B4-BE49-F238E27FC236}">
                <a16:creationId xmlns:a16="http://schemas.microsoft.com/office/drawing/2014/main" id="{55657A61-0196-4EAF-8946-E8366C5CF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>
            <a:extLst>
              <a:ext uri="{FF2B5EF4-FFF2-40B4-BE49-F238E27FC236}">
                <a16:creationId xmlns:a16="http://schemas.microsoft.com/office/drawing/2014/main" id="{02D05F0C-FA99-4A23-84A1-65308F6593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2BCF74CC-03B6-4AAB-AEB0-91C7A9AF65F4}" type="slidenum">
              <a:rPr lang="ar-SA" altLang="zh-CN" sz="1300">
                <a:latin typeface="Marlett" pitchFamily="2" charset="2"/>
              </a:rPr>
              <a:pPr algn="r"/>
              <a:t>85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43043" name="Rectangle 2">
            <a:extLst>
              <a:ext uri="{FF2B5EF4-FFF2-40B4-BE49-F238E27FC236}">
                <a16:creationId xmlns:a16="http://schemas.microsoft.com/office/drawing/2014/main" id="{EC24699D-02A6-4DFD-936C-8F5735A77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4" name="Rectangle 3">
            <a:extLst>
              <a:ext uri="{FF2B5EF4-FFF2-40B4-BE49-F238E27FC236}">
                <a16:creationId xmlns:a16="http://schemas.microsoft.com/office/drawing/2014/main" id="{E40A3C08-44F7-4CDA-B0EA-C5E9A8256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>
            <a:extLst>
              <a:ext uri="{FF2B5EF4-FFF2-40B4-BE49-F238E27FC236}">
                <a16:creationId xmlns:a16="http://schemas.microsoft.com/office/drawing/2014/main" id="{1EE6B1C7-4BBA-4B58-85A4-488E88DB2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A753947-D7AE-4640-BB3A-F02EC0593A2F}" type="slidenum">
              <a:rPr lang="ar-SA" altLang="zh-CN" sz="1300">
                <a:latin typeface="Marlett" pitchFamily="2" charset="2"/>
              </a:rPr>
              <a:pPr algn="r"/>
              <a:t>86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44067" name="Rectangle 2">
            <a:extLst>
              <a:ext uri="{FF2B5EF4-FFF2-40B4-BE49-F238E27FC236}">
                <a16:creationId xmlns:a16="http://schemas.microsoft.com/office/drawing/2014/main" id="{EFE70CC3-BF2C-481E-9BA5-6682F0F074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>
            <a:extLst>
              <a:ext uri="{FF2B5EF4-FFF2-40B4-BE49-F238E27FC236}">
                <a16:creationId xmlns:a16="http://schemas.microsoft.com/office/drawing/2014/main" id="{07DAC251-966B-4212-9D30-2542E98BE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>
            <a:extLst>
              <a:ext uri="{FF2B5EF4-FFF2-40B4-BE49-F238E27FC236}">
                <a16:creationId xmlns:a16="http://schemas.microsoft.com/office/drawing/2014/main" id="{7CCE25AF-3C29-4150-87EC-3F144D0D86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8D929D4-1B2A-4407-80D2-2B53C3071072}" type="slidenum">
              <a:rPr lang="ar-SA" altLang="zh-CN" sz="1300">
                <a:latin typeface="Marlett" pitchFamily="2" charset="2"/>
              </a:rPr>
              <a:pPr algn="r"/>
              <a:t>87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45091" name="Rectangle 2">
            <a:extLst>
              <a:ext uri="{FF2B5EF4-FFF2-40B4-BE49-F238E27FC236}">
                <a16:creationId xmlns:a16="http://schemas.microsoft.com/office/drawing/2014/main" id="{6ED18634-8885-43ED-8E00-450EA9473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3">
            <a:extLst>
              <a:ext uri="{FF2B5EF4-FFF2-40B4-BE49-F238E27FC236}">
                <a16:creationId xmlns:a16="http://schemas.microsoft.com/office/drawing/2014/main" id="{91303155-0CC8-49DF-B178-9E2861C64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>
            <a:extLst>
              <a:ext uri="{FF2B5EF4-FFF2-40B4-BE49-F238E27FC236}">
                <a16:creationId xmlns:a16="http://schemas.microsoft.com/office/drawing/2014/main" id="{0DA781F4-EE64-4273-810B-983FBD9BE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292B2DDF-F388-4534-B01D-A952E926D759}" type="slidenum">
              <a:rPr lang="ar-SA" altLang="zh-CN" sz="1300">
                <a:latin typeface="Marlett" pitchFamily="2" charset="2"/>
              </a:rPr>
              <a:pPr algn="r"/>
              <a:t>88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46115" name="Rectangle 2">
            <a:extLst>
              <a:ext uri="{FF2B5EF4-FFF2-40B4-BE49-F238E27FC236}">
                <a16:creationId xmlns:a16="http://schemas.microsoft.com/office/drawing/2014/main" id="{164E6CE1-95A4-4703-9F80-BC2CD8DED2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>
            <a:extLst>
              <a:ext uri="{FF2B5EF4-FFF2-40B4-BE49-F238E27FC236}">
                <a16:creationId xmlns:a16="http://schemas.microsoft.com/office/drawing/2014/main" id="{99882C96-D0AF-4FDC-BA49-C2375D90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>
            <a:extLst>
              <a:ext uri="{FF2B5EF4-FFF2-40B4-BE49-F238E27FC236}">
                <a16:creationId xmlns:a16="http://schemas.microsoft.com/office/drawing/2014/main" id="{F7002DE2-27D3-4379-B4F6-2A301CC4C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1C18F25-70D4-4D43-B6B4-45A50529D72C}" type="slidenum">
              <a:rPr lang="ar-SA" altLang="zh-CN" sz="1300">
                <a:latin typeface="Marlett" pitchFamily="2" charset="2"/>
              </a:rPr>
              <a:pPr algn="r"/>
              <a:t>89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47139" name="Rectangle 2">
            <a:extLst>
              <a:ext uri="{FF2B5EF4-FFF2-40B4-BE49-F238E27FC236}">
                <a16:creationId xmlns:a16="http://schemas.microsoft.com/office/drawing/2014/main" id="{15B5B7A9-DC9F-4980-B1B5-646945B1C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40" name="Rectangle 3">
            <a:extLst>
              <a:ext uri="{FF2B5EF4-FFF2-40B4-BE49-F238E27FC236}">
                <a16:creationId xmlns:a16="http://schemas.microsoft.com/office/drawing/2014/main" id="{DE5E241C-1CAC-4C8A-B6BE-876BCAABA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>
            <a:extLst>
              <a:ext uri="{FF2B5EF4-FFF2-40B4-BE49-F238E27FC236}">
                <a16:creationId xmlns:a16="http://schemas.microsoft.com/office/drawing/2014/main" id="{37F4583D-D009-404B-A08B-6FB593BB1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9EDC146C-A93F-4BEE-87CA-F1651BCCC5EA}" type="slidenum">
              <a:rPr lang="ar-SA" altLang="zh-CN" sz="1300">
                <a:latin typeface="Marlett" pitchFamily="2" charset="2"/>
              </a:rPr>
              <a:pPr algn="r"/>
              <a:t>90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48163" name="Rectangle 2">
            <a:extLst>
              <a:ext uri="{FF2B5EF4-FFF2-40B4-BE49-F238E27FC236}">
                <a16:creationId xmlns:a16="http://schemas.microsoft.com/office/drawing/2014/main" id="{F7ADA3B7-553C-44A8-B1E3-CBA3A6E961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4" name="Rectangle 3">
            <a:extLst>
              <a:ext uri="{FF2B5EF4-FFF2-40B4-BE49-F238E27FC236}">
                <a16:creationId xmlns:a16="http://schemas.microsoft.com/office/drawing/2014/main" id="{3625B16A-631D-496A-A0C0-B58EC2E7E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>
            <a:extLst>
              <a:ext uri="{FF2B5EF4-FFF2-40B4-BE49-F238E27FC236}">
                <a16:creationId xmlns:a16="http://schemas.microsoft.com/office/drawing/2014/main" id="{55429525-52A8-4BB2-8ED1-78357F6839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BDB8E58-8CE5-4EC8-BA29-F387B854FDDA}" type="slidenum">
              <a:rPr lang="ar-SA" altLang="zh-CN" sz="1300">
                <a:latin typeface="Marlett" pitchFamily="2" charset="2"/>
              </a:rPr>
              <a:pPr algn="r"/>
              <a:t>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823CEA24-0803-409F-AB4F-4CAEBFE5D3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74895376-0659-458A-934A-B139FE6B2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>
            <a:extLst>
              <a:ext uri="{FF2B5EF4-FFF2-40B4-BE49-F238E27FC236}">
                <a16:creationId xmlns:a16="http://schemas.microsoft.com/office/drawing/2014/main" id="{5EA16AC9-B081-4943-A5DD-6FA994E80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A683E10-6FCD-47F0-9CA7-25638AE63F5D}" type="slidenum">
              <a:rPr lang="ar-SA" altLang="zh-CN" sz="1300">
                <a:latin typeface="Marlett" pitchFamily="2" charset="2"/>
              </a:rPr>
              <a:pPr algn="r"/>
              <a:t>91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49187" name="Rectangle 2">
            <a:extLst>
              <a:ext uri="{FF2B5EF4-FFF2-40B4-BE49-F238E27FC236}">
                <a16:creationId xmlns:a16="http://schemas.microsoft.com/office/drawing/2014/main" id="{F5565E66-8964-4A11-9CE9-8002EE4CD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8" name="Rectangle 3">
            <a:extLst>
              <a:ext uri="{FF2B5EF4-FFF2-40B4-BE49-F238E27FC236}">
                <a16:creationId xmlns:a16="http://schemas.microsoft.com/office/drawing/2014/main" id="{0DC95AD0-9E9D-4115-A85C-35088980B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>
            <a:extLst>
              <a:ext uri="{FF2B5EF4-FFF2-40B4-BE49-F238E27FC236}">
                <a16:creationId xmlns:a16="http://schemas.microsoft.com/office/drawing/2014/main" id="{ECB9C2B4-BB2A-4383-9D5C-D9E11F7B30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6DAEBED-D606-45D7-AABD-BF2F75F39D78}" type="slidenum">
              <a:rPr lang="ar-SA" altLang="zh-CN" sz="1300">
                <a:latin typeface="Marlett" pitchFamily="2" charset="2"/>
              </a:rPr>
              <a:pPr algn="r"/>
              <a:t>92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50211" name="Rectangle 2">
            <a:extLst>
              <a:ext uri="{FF2B5EF4-FFF2-40B4-BE49-F238E27FC236}">
                <a16:creationId xmlns:a16="http://schemas.microsoft.com/office/drawing/2014/main" id="{FA10E900-8AD3-49CA-BA11-6D151B552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2" name="Rectangle 3">
            <a:extLst>
              <a:ext uri="{FF2B5EF4-FFF2-40B4-BE49-F238E27FC236}">
                <a16:creationId xmlns:a16="http://schemas.microsoft.com/office/drawing/2014/main" id="{93D5D4D2-2CE1-4676-BE97-6B7025A39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>
            <a:extLst>
              <a:ext uri="{FF2B5EF4-FFF2-40B4-BE49-F238E27FC236}">
                <a16:creationId xmlns:a16="http://schemas.microsoft.com/office/drawing/2014/main" id="{BA1D5688-C7CA-4D02-8323-254C18B0A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2314B52B-B526-4037-AA9A-46394DECE688}" type="slidenum">
              <a:rPr lang="ar-SA" altLang="zh-CN" sz="1300">
                <a:latin typeface="Marlett" pitchFamily="2" charset="2"/>
              </a:rPr>
              <a:pPr algn="r"/>
              <a:t>93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51235" name="Rectangle 2">
            <a:extLst>
              <a:ext uri="{FF2B5EF4-FFF2-40B4-BE49-F238E27FC236}">
                <a16:creationId xmlns:a16="http://schemas.microsoft.com/office/drawing/2014/main" id="{D03DADF5-944C-445C-B1EF-B8FFB6494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3">
            <a:extLst>
              <a:ext uri="{FF2B5EF4-FFF2-40B4-BE49-F238E27FC236}">
                <a16:creationId xmlns:a16="http://schemas.microsoft.com/office/drawing/2014/main" id="{6CABB1AC-6A2B-4BD8-A8AD-12D3ABF9E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>
            <a:extLst>
              <a:ext uri="{FF2B5EF4-FFF2-40B4-BE49-F238E27FC236}">
                <a16:creationId xmlns:a16="http://schemas.microsoft.com/office/drawing/2014/main" id="{A142F686-A84C-4922-933C-B73F51F682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F677C8E-9903-4BA7-92EF-65FF16A3CC6C}" type="slidenum">
              <a:rPr lang="ar-SA" altLang="zh-CN" sz="1300">
                <a:latin typeface="Marlett" pitchFamily="2" charset="2"/>
              </a:rPr>
              <a:pPr algn="r"/>
              <a:t>94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52259" name="Rectangle 2">
            <a:extLst>
              <a:ext uri="{FF2B5EF4-FFF2-40B4-BE49-F238E27FC236}">
                <a16:creationId xmlns:a16="http://schemas.microsoft.com/office/drawing/2014/main" id="{02D0962B-94B7-4B7B-89EE-3300606EA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>
            <a:extLst>
              <a:ext uri="{FF2B5EF4-FFF2-40B4-BE49-F238E27FC236}">
                <a16:creationId xmlns:a16="http://schemas.microsoft.com/office/drawing/2014/main" id="{5F755B36-EFA5-4EEA-9CC2-B933B24BD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>
            <a:extLst>
              <a:ext uri="{FF2B5EF4-FFF2-40B4-BE49-F238E27FC236}">
                <a16:creationId xmlns:a16="http://schemas.microsoft.com/office/drawing/2014/main" id="{FE23D105-8BCC-4B14-8190-30A7FEFD02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4523A46-746A-4261-AF1A-74E540A78170}" type="slidenum">
              <a:rPr lang="ar-SA" altLang="zh-CN" sz="1300">
                <a:latin typeface="Marlett" pitchFamily="2" charset="2"/>
              </a:rPr>
              <a:pPr algn="r"/>
              <a:t>95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53283" name="Rectangle 2">
            <a:extLst>
              <a:ext uri="{FF2B5EF4-FFF2-40B4-BE49-F238E27FC236}">
                <a16:creationId xmlns:a16="http://schemas.microsoft.com/office/drawing/2014/main" id="{79E7770E-7905-406C-A028-D435D6031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4" name="Rectangle 3">
            <a:extLst>
              <a:ext uri="{FF2B5EF4-FFF2-40B4-BE49-F238E27FC236}">
                <a16:creationId xmlns:a16="http://schemas.microsoft.com/office/drawing/2014/main" id="{941948A3-2337-4065-BDC3-1D2D6E697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>
            <a:extLst>
              <a:ext uri="{FF2B5EF4-FFF2-40B4-BE49-F238E27FC236}">
                <a16:creationId xmlns:a16="http://schemas.microsoft.com/office/drawing/2014/main" id="{F0BC8F2E-D09E-4504-A262-78CEB83AF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5BA1392-DEBD-4DD8-A1D7-6AC744A423DD}" type="slidenum">
              <a:rPr lang="ar-SA" altLang="zh-CN" sz="1300">
                <a:latin typeface="Marlett" pitchFamily="2" charset="2"/>
              </a:rPr>
              <a:pPr algn="r"/>
              <a:t>96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54307" name="Rectangle 2">
            <a:extLst>
              <a:ext uri="{FF2B5EF4-FFF2-40B4-BE49-F238E27FC236}">
                <a16:creationId xmlns:a16="http://schemas.microsoft.com/office/drawing/2014/main" id="{3BAE0A62-75CC-44A1-A632-DEFF13FB1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8" name="Rectangle 3">
            <a:extLst>
              <a:ext uri="{FF2B5EF4-FFF2-40B4-BE49-F238E27FC236}">
                <a16:creationId xmlns:a16="http://schemas.microsoft.com/office/drawing/2014/main" id="{578BC3D4-7B65-427A-9BBD-2E6C52D34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>
            <a:extLst>
              <a:ext uri="{FF2B5EF4-FFF2-40B4-BE49-F238E27FC236}">
                <a16:creationId xmlns:a16="http://schemas.microsoft.com/office/drawing/2014/main" id="{7C7E99A7-B6C6-4EF0-BB45-1B8BDC8793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1C4E5ED-6B80-4138-99FB-B19434006DF7}" type="slidenum">
              <a:rPr lang="ar-SA" altLang="zh-CN" sz="1300">
                <a:latin typeface="Marlett" pitchFamily="2" charset="2"/>
              </a:rPr>
              <a:pPr algn="r"/>
              <a:t>97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55331" name="Rectangle 2">
            <a:extLst>
              <a:ext uri="{FF2B5EF4-FFF2-40B4-BE49-F238E27FC236}">
                <a16:creationId xmlns:a16="http://schemas.microsoft.com/office/drawing/2014/main" id="{C6BD0776-D7F1-4432-B45D-3768D3FE1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>
            <a:extLst>
              <a:ext uri="{FF2B5EF4-FFF2-40B4-BE49-F238E27FC236}">
                <a16:creationId xmlns:a16="http://schemas.microsoft.com/office/drawing/2014/main" id="{3FADFACD-BBF2-4528-86AC-5DF6E7976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>
            <a:extLst>
              <a:ext uri="{FF2B5EF4-FFF2-40B4-BE49-F238E27FC236}">
                <a16:creationId xmlns:a16="http://schemas.microsoft.com/office/drawing/2014/main" id="{CE4435EB-33E0-4347-AE6A-A7F068069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FAC3BD9-A78E-42D6-81C7-598542510255}" type="slidenum">
              <a:rPr lang="ar-SA" altLang="zh-CN" sz="1300">
                <a:latin typeface="Marlett" pitchFamily="2" charset="2"/>
              </a:rPr>
              <a:pPr algn="r"/>
              <a:t>98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56355" name="Rectangle 2">
            <a:extLst>
              <a:ext uri="{FF2B5EF4-FFF2-40B4-BE49-F238E27FC236}">
                <a16:creationId xmlns:a16="http://schemas.microsoft.com/office/drawing/2014/main" id="{33380683-EB6C-4CDB-8F02-2FF763FDF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6" name="Rectangle 3">
            <a:extLst>
              <a:ext uri="{FF2B5EF4-FFF2-40B4-BE49-F238E27FC236}">
                <a16:creationId xmlns:a16="http://schemas.microsoft.com/office/drawing/2014/main" id="{DADD4133-F2BB-4276-81D2-AADE24A22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7">
            <a:extLst>
              <a:ext uri="{FF2B5EF4-FFF2-40B4-BE49-F238E27FC236}">
                <a16:creationId xmlns:a16="http://schemas.microsoft.com/office/drawing/2014/main" id="{D78BC1E0-07EA-4241-8419-640098707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95888610-E856-4341-9F17-31122AA41F0B}" type="slidenum">
              <a:rPr lang="ar-SA" altLang="zh-CN" sz="1300">
                <a:latin typeface="Marlett" pitchFamily="2" charset="2"/>
              </a:rPr>
              <a:pPr algn="r"/>
              <a:t>99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57379" name="Rectangle 2">
            <a:extLst>
              <a:ext uri="{FF2B5EF4-FFF2-40B4-BE49-F238E27FC236}">
                <a16:creationId xmlns:a16="http://schemas.microsoft.com/office/drawing/2014/main" id="{EC3BB449-E455-484E-B600-A6E72F7E0C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80" name="Rectangle 3">
            <a:extLst>
              <a:ext uri="{FF2B5EF4-FFF2-40B4-BE49-F238E27FC236}">
                <a16:creationId xmlns:a16="http://schemas.microsoft.com/office/drawing/2014/main" id="{013CCD5B-BC4A-429A-8242-F75CD6023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7">
            <a:extLst>
              <a:ext uri="{FF2B5EF4-FFF2-40B4-BE49-F238E27FC236}">
                <a16:creationId xmlns:a16="http://schemas.microsoft.com/office/drawing/2014/main" id="{76D4EA6A-488C-4EF9-958B-B2B0305E3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defTabSz="966788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C4A4205-F6CE-44AB-8EB4-585C0AB14BA9}" type="slidenum">
              <a:rPr lang="ar-SA" altLang="zh-CN" sz="1300">
                <a:latin typeface="Marlett" pitchFamily="2" charset="2"/>
              </a:rPr>
              <a:pPr algn="r"/>
              <a:t>101</a:t>
            </a:fld>
            <a:endParaRPr lang="en-US" altLang="zh-CN" sz="1300">
              <a:latin typeface="Marlett" pitchFamily="2" charset="2"/>
            </a:endParaRPr>
          </a:p>
        </p:txBody>
      </p:sp>
      <p:sp>
        <p:nvSpPr>
          <p:cNvPr id="358403" name="Rectangle 2">
            <a:extLst>
              <a:ext uri="{FF2B5EF4-FFF2-40B4-BE49-F238E27FC236}">
                <a16:creationId xmlns:a16="http://schemas.microsoft.com/office/drawing/2014/main" id="{C0433E34-0E29-4C63-83FE-74C444A80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>
            <a:extLst>
              <a:ext uri="{FF2B5EF4-FFF2-40B4-BE49-F238E27FC236}">
                <a16:creationId xmlns:a16="http://schemas.microsoft.com/office/drawing/2014/main" id="{F4DE2F26-D567-4849-8332-7BFCF723F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78589E6-603B-49E9-B314-24FEE7C7C1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EF4EC-F719-4B15-B159-88D799F1F27C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04971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AB1945-57C3-4BE1-BF55-910D13AB48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982A0-13A4-4AA5-A451-15725027B445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83381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49FB004-C910-4A71-BED8-3EA995EE73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73B37-8523-4FBA-820C-1ABAD08297D4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25170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73F97E-884F-43A8-AB19-8433C75984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8A1D12-B00C-4426-A885-A4C5CCE1EB87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84511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8A2D57-AA4F-4A1A-81ED-F99E30FF19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80693-D9EB-436C-8BCF-5CA7EB1447BB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56259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7967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49567"/>
            <a:ext cx="3810000" cy="4114800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9567"/>
            <a:ext cx="3810000" cy="4114800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D819A8-677F-45C4-892C-E4F5371321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D39D3-338C-4614-80FD-3F3A17E1159E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59599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4261DD-006C-439B-BB7D-1B35AD7981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59C31-A089-4644-9D3F-D410FBE539AA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39201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95494E1-5349-4C0E-B1B0-2C359455FE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86DFC-CE28-438B-969B-AD1FD9544854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37968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D017D2-BAD8-483A-8617-8CE4C1B7F0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BE02D-5214-4557-B6E5-082D5E88FD8E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59459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2E2FAF-AC20-4D22-ACE6-4076CCCFE1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8202E-71E1-4989-B86D-06FDCEB69B3B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19165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4E3713-9C04-4598-9FCB-D18A4414E2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A3B6-92C8-4540-9227-50CA76A5C240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55843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F656BE8-8314-4FAD-8C8F-D16F95892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1489089-33B8-4485-8792-E99EC910F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F41FDC-CC69-4249-9F3A-075BB19347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167FDB-A0D5-4BC3-AEF5-50F11A04468A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29" name="Picture 9">
            <a:extLst>
              <a:ext uri="{FF2B5EF4-FFF2-40B4-BE49-F238E27FC236}">
                <a16:creationId xmlns:a16="http://schemas.microsoft.com/office/drawing/2014/main" id="{15F77462-F045-4647-B4CE-D51AB9BFC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6157913"/>
            <a:ext cx="5873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2.5/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gic">
            <a:extLst>
              <a:ext uri="{FF2B5EF4-FFF2-40B4-BE49-F238E27FC236}">
                <a16:creationId xmlns:a16="http://schemas.microsoft.com/office/drawing/2014/main" id="{0879DE26-B779-4AAF-8497-8BFE29AD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magic">
            <a:extLst>
              <a:ext uri="{FF2B5EF4-FFF2-40B4-BE49-F238E27FC236}">
                <a16:creationId xmlns:a16="http://schemas.microsoft.com/office/drawing/2014/main" id="{6505C2EE-2471-4EB9-A97B-0CA01FA3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>
            <a:extLst>
              <a:ext uri="{FF2B5EF4-FFF2-40B4-BE49-F238E27FC236}">
                <a16:creationId xmlns:a16="http://schemas.microsoft.com/office/drawing/2014/main" id="{DCBB4605-11D1-456F-84B5-567883E3BC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31825"/>
            <a:ext cx="7772400" cy="1143000"/>
          </a:xfrm>
        </p:spPr>
        <p:txBody>
          <a:bodyPr/>
          <a:lstStyle/>
          <a:p>
            <a:r>
              <a:rPr lang="en-US" altLang="en-US"/>
              <a:t>The Relative Power of Synchronization Operations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1C8842A-3198-4FEA-937C-EDE81DBB69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43434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Modified from companion slides for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The Art of Multiprocessor Programming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by Maurice Herlihy &amp; Nir 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Shavit</a:t>
            </a:r>
            <a:endParaRPr lang="en-US" altLang="zh-CN" sz="2800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F024606-8910-4536-B582-60C4E9BA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5927725"/>
            <a:ext cx="1509712" cy="930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14E1DDB3-7010-4473-A067-0E01139E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2171700"/>
            <a:ext cx="1992313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2C55147D-8FFD-4887-B3EB-0C0690FECA8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ABE2E43-6F9A-452F-8237-0F40D11A3682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68B233D8-0F7F-4340-8A48-3A44EE6346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Questions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73000C45-4068-4470-BD38-0906675AC3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936750"/>
            <a:ext cx="7978775" cy="415925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Wait-Free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synchronization might be a good idea in principle</a:t>
            </a:r>
          </a:p>
          <a:p>
            <a:r>
              <a:rPr lang="en-US" altLang="zh-CN">
                <a:ea typeface="宋体" panose="02010600030101010101" pitchFamily="2" charset="-122"/>
              </a:rPr>
              <a:t>But how do you do it …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Systematically?</a:t>
            </a:r>
          </a:p>
        </p:txBody>
      </p:sp>
      <p:sp>
        <p:nvSpPr>
          <p:cNvPr id="17413" name="Footer Placeholder 3">
            <a:extLst>
              <a:ext uri="{FF2B5EF4-FFF2-40B4-BE49-F238E27FC236}">
                <a16:creationId xmlns:a16="http://schemas.microsoft.com/office/drawing/2014/main" id="{F30B3404-BBB2-4F5D-9D42-206F0DEFA343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CCBD4-9B02-42E5-B38B-42CE76C8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Consensus Number of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Read-Modify-Write Objects?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715AB-8CCB-48A8-B057-53C745081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A1D12-B00C-4426-A885-A4C5CCE1EB87}" type="slidenum">
              <a:rPr lang="ar-SA" altLang="zh-CN" smtClean="0"/>
              <a:pPr/>
              <a:t>100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384270"/>
      </p:ext>
    </p:extLst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>
            <a:extLst>
              <a:ext uri="{FF2B5EF4-FFF2-40B4-BE49-F238E27FC236}">
                <a16:creationId xmlns:a16="http://schemas.microsoft.com/office/drawing/2014/main" id="{486A141E-BE4A-438D-B1E6-43AFAD86E2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71825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62819" name="Slide Number Placeholder 4">
            <a:extLst>
              <a:ext uri="{FF2B5EF4-FFF2-40B4-BE49-F238E27FC236}">
                <a16:creationId xmlns:a16="http://schemas.microsoft.com/office/drawing/2014/main" id="{67A9B4A9-1A6F-4B61-94D5-7F433ABBA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C4CC56A-2A8A-40EA-8F60-BFE79E051704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101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281064FC-15DE-411C-BC4E-323994F8E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315200" cy="3786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 RMWRegister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 value;</a:t>
            </a:r>
          </a:p>
          <a:p>
            <a:pPr algn="l"/>
            <a:endParaRPr lang="en-US" altLang="zh-CN" sz="2400" b="1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void synchronized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getAndMumble()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int prior  = value;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value =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mumble(value);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prior;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88129045-4B91-4CC7-ACC1-591BA3DA8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38735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Read-Modify-Write</a:t>
            </a:r>
          </a:p>
        </p:txBody>
      </p:sp>
      <p:sp>
        <p:nvSpPr>
          <p:cNvPr id="162822" name="Text Box 7">
            <a:extLst>
              <a:ext uri="{FF2B5EF4-FFF2-40B4-BE49-F238E27FC236}">
                <a16:creationId xmlns:a16="http://schemas.microsoft.com/office/drawing/2014/main" id="{A605857C-F3D0-479A-B979-E8827034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5394325"/>
            <a:ext cx="5076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Lets characterize f(x)…</a:t>
            </a:r>
          </a:p>
        </p:txBody>
      </p:sp>
      <p:sp>
        <p:nvSpPr>
          <p:cNvPr id="162823" name="AutoShape 8">
            <a:extLst>
              <a:ext uri="{FF2B5EF4-FFF2-40B4-BE49-F238E27FC236}">
                <a16:creationId xmlns:a16="http://schemas.microsoft.com/office/drawing/2014/main" id="{BADCB678-62EB-429F-A8E3-9412D4744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3952875"/>
            <a:ext cx="2786063" cy="457200"/>
          </a:xfrm>
          <a:prstGeom prst="wedgeRoundRectCallout">
            <a:avLst>
              <a:gd name="adj1" fmla="val -27894"/>
              <a:gd name="adj2" fmla="val 21875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4">
            <a:extLst>
              <a:ext uri="{FF2B5EF4-FFF2-40B4-BE49-F238E27FC236}">
                <a16:creationId xmlns:a16="http://schemas.microsoft.com/office/drawing/2014/main" id="{09D52470-4289-4F5B-8597-0EEB5E6C77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B973900-E3D3-41B0-9F75-7620C067BD46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102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0D6FB4AA-61BC-49EC-A88D-3E27F922B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Definition: Non-Trivial RMW</a:t>
            </a:r>
          </a:p>
        </p:txBody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5F6A8599-99C4-41AD-9E4B-8EFC956C8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81963" cy="4114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A RMW method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With function </a:t>
            </a: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mumble(x)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 is </a:t>
            </a: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non-trivial</a:t>
            </a:r>
            <a:r>
              <a:rPr lang="en-US" altLang="zh-CN" sz="3200">
                <a:ea typeface="宋体" panose="02010600030101010101" pitchFamily="2" charset="-122"/>
              </a:rPr>
              <a:t> if there exists a value </a:t>
            </a: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v 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Such that </a:t>
            </a: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v ≠ mumble(v)</a:t>
            </a:r>
          </a:p>
        </p:txBody>
      </p:sp>
      <p:sp>
        <p:nvSpPr>
          <p:cNvPr id="163845" name="Footer Placeholder 3">
            <a:extLst>
              <a:ext uri="{FF2B5EF4-FFF2-40B4-BE49-F238E27FC236}">
                <a16:creationId xmlns:a16="http://schemas.microsoft.com/office/drawing/2014/main" id="{D749792D-46BD-48CF-88B2-77F2AADCFB10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Number Placeholder 4">
            <a:extLst>
              <a:ext uri="{FF2B5EF4-FFF2-40B4-BE49-F238E27FC236}">
                <a16:creationId xmlns:a16="http://schemas.microsoft.com/office/drawing/2014/main" id="{8A97C12B-3605-46E5-B1DE-A059BD748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93786C7-8853-475C-A3CD-CC8D712BE0DF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103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9F69CA45-6EC7-41F7-8B11-CFE8E1654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413A917A-B697-4455-912A-440E19EE3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Identity(x) = x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trivial 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getAndIncrement(x) = x+1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non-trivial </a:t>
            </a:r>
          </a:p>
        </p:txBody>
      </p:sp>
      <p:sp>
        <p:nvSpPr>
          <p:cNvPr id="164869" name="Footer Placeholder 3">
            <a:extLst>
              <a:ext uri="{FF2B5EF4-FFF2-40B4-BE49-F238E27FC236}">
                <a16:creationId xmlns:a16="http://schemas.microsoft.com/office/drawing/2014/main" id="{58F85AF3-6543-4903-9CB7-188E0E0E707E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4">
            <a:extLst>
              <a:ext uri="{FF2B5EF4-FFF2-40B4-BE49-F238E27FC236}">
                <a16:creationId xmlns:a16="http://schemas.microsoft.com/office/drawing/2014/main" id="{906114D9-A41B-4EAB-A1C9-35AB19B4D9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4056BDF-AADE-400B-9234-F013FF386DF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104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AA1FA9B8-52BD-4684-A82B-683DC6FDA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Theorem</a:t>
            </a:r>
          </a:p>
        </p:txBody>
      </p:sp>
      <p:sp>
        <p:nvSpPr>
          <p:cNvPr id="164869" name="Rectangle 3">
            <a:extLst>
              <a:ext uri="{FF2B5EF4-FFF2-40B4-BE49-F238E27FC236}">
                <a16:creationId xmlns:a16="http://schemas.microsoft.com/office/drawing/2014/main" id="{638747F0-9EF0-4806-9A7B-D60FED293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Any non-trivial RMW object has consensus number at least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  <a:p>
            <a:r>
              <a:rPr lang="en-US" altLang="zh-CN">
                <a:ea typeface="宋体" panose="02010600030101010101" pitchFamily="2" charset="-122"/>
              </a:rPr>
              <a:t>No wait-free implementation of RMW registers from atomic registers</a:t>
            </a:r>
          </a:p>
          <a:p>
            <a:r>
              <a:rPr lang="en-US" altLang="zh-CN">
                <a:ea typeface="宋体" panose="02010600030101010101" pitchFamily="2" charset="-122"/>
              </a:rPr>
              <a:t>Hardware RMW instructions not just a convenience</a:t>
            </a:r>
          </a:p>
        </p:txBody>
      </p:sp>
      <p:sp>
        <p:nvSpPr>
          <p:cNvPr id="165893" name="Footer Placeholder 3">
            <a:extLst>
              <a:ext uri="{FF2B5EF4-FFF2-40B4-BE49-F238E27FC236}">
                <a16:creationId xmlns:a16="http://schemas.microsoft.com/office/drawing/2014/main" id="{FED63ADA-6245-452C-B1D3-3852F05FD6CF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Number Placeholder 4">
            <a:extLst>
              <a:ext uri="{FF2B5EF4-FFF2-40B4-BE49-F238E27FC236}">
                <a16:creationId xmlns:a16="http://schemas.microsoft.com/office/drawing/2014/main" id="{545B8180-07F5-4B4F-99F8-6EF6336E2B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5DF8950-FE46-4B1C-8B9D-D93A261CBFFA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105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78F5F7BC-B41A-4A1E-AF65-7CD61E683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Reminder</a:t>
            </a:r>
          </a:p>
        </p:txBody>
      </p:sp>
      <p:sp>
        <p:nvSpPr>
          <p:cNvPr id="165893" name="Rectangle 3">
            <a:extLst>
              <a:ext uri="{FF2B5EF4-FFF2-40B4-BE49-F238E27FC236}">
                <a16:creationId xmlns:a16="http://schemas.microsoft.com/office/drawing/2014/main" id="{6251B1FB-82A7-4454-96C2-321BFC089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Subclasses of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consensus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have</a:t>
            </a:r>
          </a:p>
          <a:p>
            <a:pPr lvl="1"/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propose(x)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method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which just stores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into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proposed[i]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built-in method</a:t>
            </a:r>
            <a:endParaRPr lang="en-US" altLang="zh-CN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decide(object value)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method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which determines winning value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customized, class-specific method</a:t>
            </a:r>
            <a:endParaRPr lang="en-US" altLang="zh-CN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endParaRPr lang="en-US" altLang="zh-CN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66917" name="Footer Placeholder 3">
            <a:extLst>
              <a:ext uri="{FF2B5EF4-FFF2-40B4-BE49-F238E27FC236}">
                <a16:creationId xmlns:a16="http://schemas.microsoft.com/office/drawing/2014/main" id="{7E7329B7-B331-46BF-87A5-E288AB8ACEF8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5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5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5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3">
            <a:extLst>
              <a:ext uri="{FF2B5EF4-FFF2-40B4-BE49-F238E27FC236}">
                <a16:creationId xmlns:a16="http://schemas.microsoft.com/office/drawing/2014/main" id="{8B58FD0E-18F3-4152-90E8-88FA17376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062B017-600E-4E92-8144-6B2BB16DDFD6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106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AA1784E-DD7C-473A-BE56-B9EFF3CC9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3841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Proof</a:t>
            </a: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F7009128-F0CF-404F-B1B6-364AC871D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8465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RMWConsensus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ConsensusProtocol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RMWRegister r = v;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public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d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ecide(T value)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propose(value);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(r.getAndMumble() == v)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proposed[i];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proposed[j];   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}}</a:t>
            </a:r>
          </a:p>
        </p:txBody>
      </p:sp>
      <p:sp>
        <p:nvSpPr>
          <p:cNvPr id="167941" name="Footer Placeholder 3">
            <a:extLst>
              <a:ext uri="{FF2B5EF4-FFF2-40B4-BE49-F238E27FC236}">
                <a16:creationId xmlns:a16="http://schemas.microsoft.com/office/drawing/2014/main" id="{1CD4C4D8-C6CD-4B58-ABDF-A3C2E535199B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2">
            <a:extLst>
              <a:ext uri="{FF2B5EF4-FFF2-40B4-BE49-F238E27FC236}">
                <a16:creationId xmlns:a16="http://schemas.microsoft.com/office/drawing/2014/main" id="{F6E8EE06-BC26-42A5-86FC-61D629C3B29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68963" name="Slide Number Placeholder 3">
            <a:extLst>
              <a:ext uri="{FF2B5EF4-FFF2-40B4-BE49-F238E27FC236}">
                <a16:creationId xmlns:a16="http://schemas.microsoft.com/office/drawing/2014/main" id="{514E0D01-B323-4DD3-8814-E74EA6F1D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33C7FC5-350B-4FEB-8A91-7AEEA22ED3BF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107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964" name="Rectangle 9">
            <a:extLst>
              <a:ext uri="{FF2B5EF4-FFF2-40B4-BE49-F238E27FC236}">
                <a16:creationId xmlns:a16="http://schemas.microsoft.com/office/drawing/2014/main" id="{69FBE880-C6D5-40FB-95AA-5CBBE50B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class RMWConsensus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extends ConsensusProtocol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RMWRegister r = v;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propose(value);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(r.getAndMumble() == v)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proposed[i];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else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proposed[j]; 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}}</a:t>
            </a:r>
          </a:p>
        </p:txBody>
      </p:sp>
      <p:sp>
        <p:nvSpPr>
          <p:cNvPr id="168965" name="Rectangle 3">
            <a:extLst>
              <a:ext uri="{FF2B5EF4-FFF2-40B4-BE49-F238E27FC236}">
                <a16:creationId xmlns:a16="http://schemas.microsoft.com/office/drawing/2014/main" id="{34EC71B1-DFBC-4ED2-81D9-528AC9867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3841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Proof</a:t>
            </a: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6138268B-82DE-4C89-9D38-06921CB65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4152900"/>
            <a:ext cx="347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Initialized to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68967" name="AutoShape 7">
            <a:extLst>
              <a:ext uri="{FF2B5EF4-FFF2-40B4-BE49-F238E27FC236}">
                <a16:creationId xmlns:a16="http://schemas.microsoft.com/office/drawing/2014/main" id="{F84ECB95-6423-4E8F-B6F5-03E0116B0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2432050"/>
            <a:ext cx="5256212" cy="487363"/>
          </a:xfrm>
          <a:prstGeom prst="wedgeRoundRectCallout">
            <a:avLst>
              <a:gd name="adj1" fmla="val 45620"/>
              <a:gd name="adj2" fmla="val 282898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2">
            <a:extLst>
              <a:ext uri="{FF2B5EF4-FFF2-40B4-BE49-F238E27FC236}">
                <a16:creationId xmlns:a16="http://schemas.microsoft.com/office/drawing/2014/main" id="{8207E33A-1475-4B3E-84F0-DF4BF54F9A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69987" name="Slide Number Placeholder 3">
            <a:extLst>
              <a:ext uri="{FF2B5EF4-FFF2-40B4-BE49-F238E27FC236}">
                <a16:creationId xmlns:a16="http://schemas.microsoft.com/office/drawing/2014/main" id="{F68E85FC-25E5-46B0-80F7-5FF1E839C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22706BE-4594-499D-9205-838769E06795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108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A7285D0A-2BB7-404D-8B35-40C0CE395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3841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Proof</a:t>
            </a:r>
          </a:p>
        </p:txBody>
      </p:sp>
      <p:sp>
        <p:nvSpPr>
          <p:cNvPr id="168965" name="Rectangle 4">
            <a:extLst>
              <a:ext uri="{FF2B5EF4-FFF2-40B4-BE49-F238E27FC236}">
                <a16:creationId xmlns:a16="http://schemas.microsoft.com/office/drawing/2014/main" id="{90634620-7B9D-4802-9BA4-912AAD239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public class 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RMWConsensus</a:t>
            </a:r>
            <a:endParaRPr lang="en-US" sz="2400" b="1" dirty="0">
              <a:solidFill>
                <a:schemeClr val="folHlink"/>
              </a:solidFill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    extends Consensus {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private 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RMWRegister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r = v;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public T decide(T value) {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propose(value);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 if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r.getAndMumble</a:t>
            </a:r>
            <a:r>
              <a:rPr lang="en-US" sz="2400" b="1" dirty="0">
                <a:latin typeface="Courier New" pitchFamily="49" charset="0"/>
              </a:rPr>
              <a:t>() == v)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</a:rPr>
              <a:t>   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return proposed[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];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 else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  return proposed[j];    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 }}</a:t>
            </a:r>
          </a:p>
        </p:txBody>
      </p:sp>
      <p:sp>
        <p:nvSpPr>
          <p:cNvPr id="169990" name="Text Box 6">
            <a:extLst>
              <a:ext uri="{FF2B5EF4-FFF2-40B4-BE49-F238E27FC236}">
                <a16:creationId xmlns:a16="http://schemas.microsoft.com/office/drawing/2014/main" id="{7E08D717-A59D-46F7-88EA-BEC816D2F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087563"/>
            <a:ext cx="3027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 I first?</a:t>
            </a:r>
            <a:endParaRPr lang="en-US" altLang="zh-CN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9991" name="AutoShape 7">
            <a:extLst>
              <a:ext uri="{FF2B5EF4-FFF2-40B4-BE49-F238E27FC236}">
                <a16:creationId xmlns:a16="http://schemas.microsoft.com/office/drawing/2014/main" id="{C60E7788-7D1C-4AB6-B196-F72147F43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90913"/>
            <a:ext cx="4849813" cy="487362"/>
          </a:xfrm>
          <a:prstGeom prst="wedgeRoundRectCallout">
            <a:avLst>
              <a:gd name="adj1" fmla="val 59917"/>
              <a:gd name="adj2" fmla="val -22035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2">
            <a:extLst>
              <a:ext uri="{FF2B5EF4-FFF2-40B4-BE49-F238E27FC236}">
                <a16:creationId xmlns:a16="http://schemas.microsoft.com/office/drawing/2014/main" id="{0A0D3C0E-339A-4CE5-B904-1AF7B9ECA4F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71011" name="Slide Number Placeholder 3">
            <a:extLst>
              <a:ext uri="{FF2B5EF4-FFF2-40B4-BE49-F238E27FC236}">
                <a16:creationId xmlns:a16="http://schemas.microsoft.com/office/drawing/2014/main" id="{1B42BA6C-1CE6-4C43-8244-F014C63B9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CC4DD05-76B7-4AF3-BB34-087B5C7A82E8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109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1012" name="Rectangle 9">
            <a:extLst>
              <a:ext uri="{FF2B5EF4-FFF2-40B4-BE49-F238E27FC236}">
                <a16:creationId xmlns:a16="http://schemas.microsoft.com/office/drawing/2014/main" id="{6F55DA40-0467-4FB6-9BF6-ED0BDED1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class RMWConsensus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extends ConsensusProtocol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RMWRegister r = v;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propose(value);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(r.getAndMumble() == v)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proposed[i];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proposed[j]; 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}}</a:t>
            </a:r>
          </a:p>
        </p:txBody>
      </p:sp>
      <p:sp>
        <p:nvSpPr>
          <p:cNvPr id="171013" name="Rectangle 3">
            <a:extLst>
              <a:ext uri="{FF2B5EF4-FFF2-40B4-BE49-F238E27FC236}">
                <a16:creationId xmlns:a16="http://schemas.microsoft.com/office/drawing/2014/main" id="{03E5CEBB-75D2-429E-AF60-646B49490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3841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Proof</a:t>
            </a:r>
          </a:p>
        </p:txBody>
      </p:sp>
      <p:sp>
        <p:nvSpPr>
          <p:cNvPr id="171014" name="AutoShape 6">
            <a:extLst>
              <a:ext uri="{FF2B5EF4-FFF2-40B4-BE49-F238E27FC236}">
                <a16:creationId xmlns:a16="http://schemas.microsoft.com/office/drawing/2014/main" id="{5A9B9576-559D-433B-A7E6-959AD21E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3917950"/>
            <a:ext cx="3860800" cy="369888"/>
          </a:xfrm>
          <a:prstGeom prst="wedgeRoundRectCallout">
            <a:avLst>
              <a:gd name="adj1" fmla="val 68009"/>
              <a:gd name="adj2" fmla="val -14742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71015" name="Text Box 7">
            <a:extLst>
              <a:ext uri="{FF2B5EF4-FFF2-40B4-BE49-F238E27FC236}">
                <a16:creationId xmlns:a16="http://schemas.microsoft.com/office/drawing/2014/main" id="{AB12E27D-1315-420E-A691-356531CCB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13" y="3001963"/>
            <a:ext cx="26050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Yes, return my input</a:t>
            </a:r>
            <a:endParaRPr lang="en-US" altLang="zh-CN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F1663168-04A9-4E06-BF22-FC679606DD8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6065645-7F92-4295-BB9D-FF6121A84934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8093DD31-10AC-4E50-84D7-9F88A23EF4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Questions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60E5E8DA-2C2E-4B10-9513-9DA5D718E3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936750"/>
            <a:ext cx="7978775" cy="415925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Wait-Free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synchronization might be a good idea in principle</a:t>
            </a:r>
          </a:p>
          <a:p>
            <a:r>
              <a:rPr lang="en-US" altLang="zh-CN">
                <a:ea typeface="宋体" panose="02010600030101010101" pitchFamily="2" charset="-122"/>
              </a:rPr>
              <a:t>But how do you do it …</a:t>
            </a:r>
          </a:p>
          <a:p>
            <a:pPr lvl="1"/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Systematically?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Correctly?</a:t>
            </a:r>
          </a:p>
        </p:txBody>
      </p:sp>
      <p:sp>
        <p:nvSpPr>
          <p:cNvPr id="18437" name="Footer Placeholder 3">
            <a:extLst>
              <a:ext uri="{FF2B5EF4-FFF2-40B4-BE49-F238E27FC236}">
                <a16:creationId xmlns:a16="http://schemas.microsoft.com/office/drawing/2014/main" id="{0746E6A8-AE14-4BA5-A22E-F877ECE6E840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2">
            <a:extLst>
              <a:ext uri="{FF2B5EF4-FFF2-40B4-BE49-F238E27FC236}">
                <a16:creationId xmlns:a16="http://schemas.microsoft.com/office/drawing/2014/main" id="{0451E597-4EFF-4A88-ABD1-1C81EE7C1EB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72035" name="Slide Number Placeholder 3">
            <a:extLst>
              <a:ext uri="{FF2B5EF4-FFF2-40B4-BE49-F238E27FC236}">
                <a16:creationId xmlns:a16="http://schemas.microsoft.com/office/drawing/2014/main" id="{4E3A5123-391E-4E39-8EB9-35383FA84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BEB953E-BE80-4F32-8DE3-B1CAF53735D3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110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2036" name="Rectangle 9">
            <a:extLst>
              <a:ext uri="{FF2B5EF4-FFF2-40B4-BE49-F238E27FC236}">
                <a16:creationId xmlns:a16="http://schemas.microsoft.com/office/drawing/2014/main" id="{9210548E-22B1-416F-8F05-90134F29C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class RMWConsensus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extends ConsensusProtocol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RMWRegister r = v;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propose(value);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(r.getAndMumble() == v)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proposed[i];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else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proposed[j]; 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}}</a:t>
            </a:r>
          </a:p>
        </p:txBody>
      </p:sp>
      <p:sp>
        <p:nvSpPr>
          <p:cNvPr id="172037" name="Rectangle 3">
            <a:extLst>
              <a:ext uri="{FF2B5EF4-FFF2-40B4-BE49-F238E27FC236}">
                <a16:creationId xmlns:a16="http://schemas.microsoft.com/office/drawing/2014/main" id="{316F0F90-10D8-4B0D-B699-F627565E0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3841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Proof</a:t>
            </a:r>
          </a:p>
        </p:txBody>
      </p:sp>
      <p:sp>
        <p:nvSpPr>
          <p:cNvPr id="172038" name="AutoShape 6">
            <a:extLst>
              <a:ext uri="{FF2B5EF4-FFF2-40B4-BE49-F238E27FC236}">
                <a16:creationId xmlns:a16="http://schemas.microsoft.com/office/drawing/2014/main" id="{DDC4A9BE-EC71-4211-97C9-EF5673109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4662488"/>
            <a:ext cx="3987800" cy="414337"/>
          </a:xfrm>
          <a:prstGeom prst="wedgeRoundRectCallout">
            <a:avLst>
              <a:gd name="adj1" fmla="val 60032"/>
              <a:gd name="adj2" fmla="val -164944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72039" name="Text Box 7">
            <a:extLst>
              <a:ext uri="{FF2B5EF4-FFF2-40B4-BE49-F238E27FC236}">
                <a16:creationId xmlns:a16="http://schemas.microsoft.com/office/drawing/2014/main" id="{6E9F6C85-1099-40E0-9EF3-74F89B0C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3732213"/>
            <a:ext cx="3105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No, return other’s input</a:t>
            </a:r>
            <a:endParaRPr lang="en-US" altLang="zh-CN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Number Placeholder 4">
            <a:extLst>
              <a:ext uri="{FF2B5EF4-FFF2-40B4-BE49-F238E27FC236}">
                <a16:creationId xmlns:a16="http://schemas.microsoft.com/office/drawing/2014/main" id="{7EB82829-6F38-4C6C-B87E-7B8588052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A7D6178-4127-4C1C-B009-41752E5D1065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111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99934A73-CA76-4295-8B3B-64713C42A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Proof</a:t>
            </a:r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C4ECD96D-0402-491E-B498-1ACBA07D8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have displayed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two-thread consensus protocol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Using any non-trivial RMW object</a:t>
            </a:r>
          </a:p>
        </p:txBody>
      </p:sp>
      <p:sp>
        <p:nvSpPr>
          <p:cNvPr id="173061" name="Footer Placeholder 3">
            <a:extLst>
              <a:ext uri="{FF2B5EF4-FFF2-40B4-BE49-F238E27FC236}">
                <a16:creationId xmlns:a16="http://schemas.microsoft.com/office/drawing/2014/main" id="{F6F61D51-9FD9-4BA1-B58E-5B1F6447EF00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Number Placeholder 4">
            <a:extLst>
              <a:ext uri="{FF2B5EF4-FFF2-40B4-BE49-F238E27FC236}">
                <a16:creationId xmlns:a16="http://schemas.microsoft.com/office/drawing/2014/main" id="{0410E419-9A5C-44C6-8B61-AE5E22AA1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393B99B-70DA-4A9B-940C-F045524D73B8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112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471B5FAC-E2C6-410A-880B-246F32582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Interfering RMW</a:t>
            </a:r>
          </a:p>
        </p:txBody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2413E9ED-DDE0-4F76-9EBD-45B3D4C4B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be a set of functions such that for all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 baseline="-25000">
                <a:ea typeface="宋体" panose="02010600030101010101" pitchFamily="2" charset="-122"/>
              </a:rPr>
              <a:t>, </a:t>
            </a:r>
            <a:r>
              <a:rPr lang="en-US" altLang="zh-CN">
                <a:ea typeface="宋体" panose="02010600030101010101" pitchFamily="2" charset="-122"/>
              </a:rPr>
              <a:t>either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Commute: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(f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(v))=f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(f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(v))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Overwrite: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(f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(v))=f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(v)</a:t>
            </a: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Claim: </a:t>
            </a:r>
            <a:r>
              <a:rPr lang="en-US" altLang="zh-CN">
                <a:ea typeface="宋体" panose="02010600030101010101" pitchFamily="2" charset="-122"/>
              </a:rPr>
              <a:t>Any set of RMW objects that commutes or overwrites has consensus number exactly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4085" name="Footer Placeholder 3">
            <a:extLst>
              <a:ext uri="{FF2B5EF4-FFF2-40B4-BE49-F238E27FC236}">
                <a16:creationId xmlns:a16="http://schemas.microsoft.com/office/drawing/2014/main" id="{B5CA4569-7BB5-4A77-918B-79F745B0372D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708F32-ACCA-415C-B6A6-36CEBEAC20B8}"/>
              </a:ext>
            </a:extLst>
          </p:cNvPr>
          <p:cNvSpPr txBox="1"/>
          <p:nvPr/>
        </p:nvSpPr>
        <p:spPr>
          <a:xfrm>
            <a:off x="1433457" y="5786735"/>
            <a:ext cx="5267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(Read the textbook for the proofs)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3">
            <a:extLst>
              <a:ext uri="{FF2B5EF4-FFF2-40B4-BE49-F238E27FC236}">
                <a16:creationId xmlns:a16="http://schemas.microsoft.com/office/drawing/2014/main" id="{FD9667C3-2E47-4EC2-A9DB-3B739C7CA79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75107" name="Slide Number Placeholder 4">
            <a:extLst>
              <a:ext uri="{FF2B5EF4-FFF2-40B4-BE49-F238E27FC236}">
                <a16:creationId xmlns:a16="http://schemas.microsoft.com/office/drawing/2014/main" id="{D9F53132-F6B0-450E-AEAC-B0042C1AF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5358BA6-9BEA-4448-9E06-24FB595EFC8D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113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08" name="Rectangle 2">
            <a:extLst>
              <a:ext uri="{FF2B5EF4-FFF2-40B4-BE49-F238E27FC236}">
                <a16:creationId xmlns:a16="http://schemas.microsoft.com/office/drawing/2014/main" id="{6005D658-A757-446C-A24B-C42393319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</a:t>
            </a:r>
          </a:p>
        </p:txBody>
      </p:sp>
      <p:sp>
        <p:nvSpPr>
          <p:cNvPr id="175109" name="Rectangle 3">
            <a:extLst>
              <a:ext uri="{FF2B5EF4-FFF2-40B4-BE49-F238E27FC236}">
                <a16:creationId xmlns:a16="http://schemas.microsoft.com/office/drawing/2014/main" id="{7AB5C452-E379-4E7B-8136-E9EE1CAE2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8" y="1963738"/>
            <a:ext cx="8945562" cy="4225925"/>
          </a:xfrm>
        </p:spPr>
        <p:txBody>
          <a:bodyPr/>
          <a:lstStyle/>
          <a:p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“test-and-set”</a:t>
            </a:r>
            <a:r>
              <a:rPr lang="en-US" altLang="zh-CN">
                <a:ea typeface="宋体" panose="02010600030101010101" pitchFamily="2" charset="-122"/>
              </a:rPr>
              <a:t> getAndSet(1)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f(v)=1</a:t>
            </a: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“swap”</a:t>
            </a:r>
            <a:r>
              <a:rPr lang="en-US" altLang="zh-CN">
                <a:ea typeface="宋体" panose="02010600030101010101" pitchFamily="2" charset="-122"/>
              </a:rPr>
              <a:t> getAndSet(x)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f(v,x)=x</a:t>
            </a: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“fetch-and-inc”</a:t>
            </a:r>
            <a:r>
              <a:rPr lang="en-US" altLang="zh-CN">
                <a:ea typeface="宋体" panose="02010600030101010101" pitchFamily="2" charset="-122"/>
              </a:rPr>
              <a:t> getAndIncrement()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f(v)=v+1</a:t>
            </a:r>
          </a:p>
        </p:txBody>
      </p:sp>
      <p:sp>
        <p:nvSpPr>
          <p:cNvPr id="460804" name="Text Box 4">
            <a:extLst>
              <a:ext uri="{FF2B5EF4-FFF2-40B4-BE49-F238E27FC236}">
                <a16:creationId xmlns:a16="http://schemas.microsoft.com/office/drawing/2014/main" id="{DD6AEBE2-CDE1-4ED9-BB6E-92EA51E36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2592388"/>
            <a:ext cx="5227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lvl="1" algn="l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Overwrite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(f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(v))=f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(v)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0805" name="Text Box 5">
            <a:extLst>
              <a:ext uri="{FF2B5EF4-FFF2-40B4-BE49-F238E27FC236}">
                <a16:creationId xmlns:a16="http://schemas.microsoft.com/office/drawing/2014/main" id="{15B5DE53-C964-4D5C-BED2-E15EF6E9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3778250"/>
            <a:ext cx="5227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lvl="1" algn="l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Overwrite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(f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(v))=f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(v)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0806" name="Text Box 6">
            <a:extLst>
              <a:ext uri="{FF2B5EF4-FFF2-40B4-BE49-F238E27FC236}">
                <a16:creationId xmlns:a16="http://schemas.microsoft.com/office/drawing/2014/main" id="{862A9E03-D514-4250-A36D-33D13C47B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964113"/>
            <a:ext cx="593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lvl="1" algn="l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Commute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(f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(v))= f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(f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(v))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/>
      <p:bldP spid="460805" grpId="0"/>
      <p:bldP spid="46080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4">
            <a:extLst>
              <a:ext uri="{FF2B5EF4-FFF2-40B4-BE49-F238E27FC236}">
                <a16:creationId xmlns:a16="http://schemas.microsoft.com/office/drawing/2014/main" id="{A80C781F-8871-45F8-ABE0-E906EA123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0C7ED2E-5931-4836-B454-963D33AD9A53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114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20ED0354-1E9D-48E6-821C-AA28A975A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Impact</a:t>
            </a:r>
          </a:p>
        </p:txBody>
      </p:sp>
      <p:sp>
        <p:nvSpPr>
          <p:cNvPr id="180229" name="Rectangle 3">
            <a:extLst>
              <a:ext uri="{FF2B5EF4-FFF2-40B4-BE49-F238E27FC236}">
                <a16:creationId xmlns:a16="http://schemas.microsoft.com/office/drawing/2014/main" id="{ABFE28C4-F787-4A3A-9B6A-A43560C49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Many early machines provided these “weak” RMW instructions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Test-and-set (IBM 360)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Fetch-and-add (NYU </a:t>
            </a:r>
            <a:r>
              <a:rPr lang="en-US" altLang="zh-CN" dirty="0" err="1">
                <a:ea typeface="宋体" panose="02010600030101010101" pitchFamily="2" charset="-122"/>
              </a:rPr>
              <a:t>Ultracomputer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Swap (Original SPARCs)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We now understand their limitations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But what about compare-and-set?</a:t>
            </a:r>
          </a:p>
        </p:txBody>
      </p:sp>
      <p:sp>
        <p:nvSpPr>
          <p:cNvPr id="181253" name="Footer Placeholder 3">
            <a:extLst>
              <a:ext uri="{FF2B5EF4-FFF2-40B4-BE49-F238E27FC236}">
                <a16:creationId xmlns:a16="http://schemas.microsoft.com/office/drawing/2014/main" id="{279E31E7-B048-4704-B9F2-8DDBA79D4D38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Number Placeholder 4">
            <a:extLst>
              <a:ext uri="{FF2B5EF4-FFF2-40B4-BE49-F238E27FC236}">
                <a16:creationId xmlns:a16="http://schemas.microsoft.com/office/drawing/2014/main" id="{2874010A-8E74-43A0-99AF-F2B3971BC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3FD4DB6-19BE-4A83-A91C-55222C12641A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115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D5EB7B3-C25D-46EB-B737-05D1FD75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RMWRegister {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value;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boolean synchronized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compareAndSet(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expected,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update)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(value==expected)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value = update;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true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} … }</a:t>
            </a: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31F3C9F9-2B54-42D8-851A-12C0C5611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compareAndSet</a:t>
            </a:r>
          </a:p>
        </p:txBody>
      </p:sp>
      <p:sp>
        <p:nvSpPr>
          <p:cNvPr id="182277" name="Footer Placeholder 3">
            <a:extLst>
              <a:ext uri="{FF2B5EF4-FFF2-40B4-BE49-F238E27FC236}">
                <a16:creationId xmlns:a16="http://schemas.microsoft.com/office/drawing/2014/main" id="{EC3F40F8-7361-4349-9E29-E28E711A8DBD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3">
            <a:extLst>
              <a:ext uri="{FF2B5EF4-FFF2-40B4-BE49-F238E27FC236}">
                <a16:creationId xmlns:a16="http://schemas.microsoft.com/office/drawing/2014/main" id="{8B70A92D-C4C9-49E9-A539-8B49962C557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83299" name="Slide Number Placeholder 4">
            <a:extLst>
              <a:ext uri="{FF2B5EF4-FFF2-40B4-BE49-F238E27FC236}">
                <a16:creationId xmlns:a16="http://schemas.microsoft.com/office/drawing/2014/main" id="{93C7AFAE-6375-4A17-8CE8-71B079AF39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0FBDB36-4BE0-4AB8-909C-68F1D7671E9B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116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4A97E3E9-ABAF-48BF-BFF6-6D9789B8C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 RMWRegister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 value;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boolean synchronized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compareAndSet(int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expected,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update)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int prior = this.value;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if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value==expected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this.value = update; return true;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return false;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 … }</a:t>
            </a:r>
          </a:p>
        </p:txBody>
      </p:sp>
      <p:sp>
        <p:nvSpPr>
          <p:cNvPr id="183301" name="Rectangle 4">
            <a:extLst>
              <a:ext uri="{FF2B5EF4-FFF2-40B4-BE49-F238E27FC236}">
                <a16:creationId xmlns:a16="http://schemas.microsoft.com/office/drawing/2014/main" id="{E7CBB863-9F7D-46A6-BF54-DB28F5AC4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compareAndSet</a:t>
            </a:r>
          </a:p>
        </p:txBody>
      </p:sp>
      <p:sp>
        <p:nvSpPr>
          <p:cNvPr id="183302" name="AutoShape 6">
            <a:extLst>
              <a:ext uri="{FF2B5EF4-FFF2-40B4-BE49-F238E27FC236}">
                <a16:creationId xmlns:a16="http://schemas.microsoft.com/office/drawing/2014/main" id="{38E1D342-CE3C-4EA6-AE25-74B1EF20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2873375"/>
            <a:ext cx="1798637" cy="473075"/>
          </a:xfrm>
          <a:prstGeom prst="wedgeRoundRectCallout">
            <a:avLst>
              <a:gd name="adj1" fmla="val 21755"/>
              <a:gd name="adj2" fmla="val 452685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  <p:sp>
        <p:nvSpPr>
          <p:cNvPr id="183303" name="Text Box 7">
            <a:extLst>
              <a:ext uri="{FF2B5EF4-FFF2-40B4-BE49-F238E27FC236}">
                <a16:creationId xmlns:a16="http://schemas.microsoft.com/office/drawing/2014/main" id="{8B29484D-A3BB-4715-8B0E-E421B21DB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5226050"/>
            <a:ext cx="52689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replace value if it’s what we expected, …</a:t>
            </a:r>
          </a:p>
        </p:txBody>
      </p:sp>
      <p:sp>
        <p:nvSpPr>
          <p:cNvPr id="183304" name="AutoShape 8">
            <a:extLst>
              <a:ext uri="{FF2B5EF4-FFF2-40B4-BE49-F238E27FC236}">
                <a16:creationId xmlns:a16="http://schemas.microsoft.com/office/drawing/2014/main" id="{864B8812-143C-4D41-A4D5-4F3688048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4002088"/>
            <a:ext cx="2952750" cy="427037"/>
          </a:xfrm>
          <a:prstGeom prst="wedgeRoundRectCallout">
            <a:avLst>
              <a:gd name="adj1" fmla="val 53343"/>
              <a:gd name="adj2" fmla="val 25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3">
            <a:extLst>
              <a:ext uri="{FF2B5EF4-FFF2-40B4-BE49-F238E27FC236}">
                <a16:creationId xmlns:a16="http://schemas.microsoft.com/office/drawing/2014/main" id="{4DFF2F37-2183-47B9-BADC-0A9BF1FF1CB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84323" name="Slide Number Placeholder 4">
            <a:extLst>
              <a:ext uri="{FF2B5EF4-FFF2-40B4-BE49-F238E27FC236}">
                <a16:creationId xmlns:a16="http://schemas.microsoft.com/office/drawing/2014/main" id="{ADA49A3A-383B-40A5-93AF-971482468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50EF8E1-F4FF-478E-8BA3-A9D2902AD86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117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35E60372-3A2B-4BFA-983F-08E57F66F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RMWConsensus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ConsensusProtocol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AtomicInteger r =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AtomicInteger(-1);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T decide(T value)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propose(value);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r.compareAndSet(-1,i);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proposed[r.get()];   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4325" name="Rectangle 4">
            <a:extLst>
              <a:ext uri="{FF2B5EF4-FFF2-40B4-BE49-F238E27FC236}">
                <a16:creationId xmlns:a16="http://schemas.microsoft.com/office/drawing/2014/main" id="{182BA7B5-AA84-492A-A513-6E9F7A2A1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compareAndSet Has ∞ Consensus Number</a:t>
            </a:r>
          </a:p>
        </p:txBody>
      </p:sp>
    </p:spTree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3">
            <a:extLst>
              <a:ext uri="{FF2B5EF4-FFF2-40B4-BE49-F238E27FC236}">
                <a16:creationId xmlns:a16="http://schemas.microsoft.com/office/drawing/2014/main" id="{BA1CFC26-0450-406D-918C-60E845D44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85347" name="Slide Number Placeholder 4">
            <a:extLst>
              <a:ext uri="{FF2B5EF4-FFF2-40B4-BE49-F238E27FC236}">
                <a16:creationId xmlns:a16="http://schemas.microsoft.com/office/drawing/2014/main" id="{1A312159-ECE0-411B-935C-C225C8ECC7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3B3C2A14-3B5C-4FB2-87CC-CFA42002A1C5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118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A1C40B63-816B-45F6-A230-46DFA7979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class RMWConsensus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extends ConsensusProtocol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AtomicInteger r =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AtomicInteger(-1);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propose(value)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r.compareAndSet(-1,i);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return proposed[r.get()]; 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5349" name="Rectangle 4">
            <a:extLst>
              <a:ext uri="{FF2B5EF4-FFF2-40B4-BE49-F238E27FC236}">
                <a16:creationId xmlns:a16="http://schemas.microsoft.com/office/drawing/2014/main" id="{2848F117-FFDA-4847-9AB2-86F383604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compareAndSet Has ∞ Consensus Number</a:t>
            </a:r>
          </a:p>
        </p:txBody>
      </p:sp>
      <p:sp>
        <p:nvSpPr>
          <p:cNvPr id="185350" name="Text Box 6">
            <a:extLst>
              <a:ext uri="{FF2B5EF4-FFF2-40B4-BE49-F238E27FC236}">
                <a16:creationId xmlns:a16="http://schemas.microsoft.com/office/drawing/2014/main" id="{98DC4264-1FDA-46B3-AD85-601219870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4967288"/>
            <a:ext cx="3290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Initialized to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85351" name="AutoShape 7">
            <a:extLst>
              <a:ext uri="{FF2B5EF4-FFF2-40B4-BE49-F238E27FC236}">
                <a16:creationId xmlns:a16="http://schemas.microsoft.com/office/drawing/2014/main" id="{A9D9CB70-5F56-48DD-9812-D326B88A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2432050"/>
            <a:ext cx="4856162" cy="777875"/>
          </a:xfrm>
          <a:prstGeom prst="wedgeRoundRectCallout">
            <a:avLst>
              <a:gd name="adj1" fmla="val 44375"/>
              <a:gd name="adj2" fmla="val 27428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Footer Placeholder 3">
            <a:extLst>
              <a:ext uri="{FF2B5EF4-FFF2-40B4-BE49-F238E27FC236}">
                <a16:creationId xmlns:a16="http://schemas.microsoft.com/office/drawing/2014/main" id="{7EC34A23-1535-4499-A0B8-933125F56F1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86371" name="Slide Number Placeholder 4">
            <a:extLst>
              <a:ext uri="{FF2B5EF4-FFF2-40B4-BE49-F238E27FC236}">
                <a16:creationId xmlns:a16="http://schemas.microsoft.com/office/drawing/2014/main" id="{A79D0740-A55F-441D-9F3E-5A185D08C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6AA332F-B43D-45D3-96B8-C3BB18AA7741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119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1A76FBB0-8505-40F6-A84A-486AD921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class RMWConsensus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extends ConsensusProtocol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AtomicInteger r =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new AtomicInteger(-1);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propose(value);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r.compareAndSet(-1,i);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proposed[r.get()]; 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6373" name="Rectangle 4">
            <a:extLst>
              <a:ext uri="{FF2B5EF4-FFF2-40B4-BE49-F238E27FC236}">
                <a16:creationId xmlns:a16="http://schemas.microsoft.com/office/drawing/2014/main" id="{66BE0CB2-EDAD-4374-8844-13A1738EF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compareAndSet Has ∞ Consensus Number</a:t>
            </a:r>
          </a:p>
        </p:txBody>
      </p:sp>
      <p:sp>
        <p:nvSpPr>
          <p:cNvPr id="186374" name="Text Box 6">
            <a:extLst>
              <a:ext uri="{FF2B5EF4-FFF2-40B4-BE49-F238E27FC236}">
                <a16:creationId xmlns:a16="http://schemas.microsoft.com/office/drawing/2014/main" id="{92ADEE66-D6E4-4616-8CC2-E8B727BA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2208213"/>
            <a:ext cx="32908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Try to swap in my id</a:t>
            </a:r>
            <a:endParaRPr lang="en-US" altLang="zh-CN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6375" name="AutoShape 7">
            <a:extLst>
              <a:ext uri="{FF2B5EF4-FFF2-40B4-BE49-F238E27FC236}">
                <a16:creationId xmlns:a16="http://schemas.microsoft.com/office/drawing/2014/main" id="{14F27FA2-B76C-444D-90EA-8EE95C66D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3881438"/>
            <a:ext cx="4322763" cy="365125"/>
          </a:xfrm>
          <a:prstGeom prst="wedgeRoundRectCallout">
            <a:avLst>
              <a:gd name="adj1" fmla="val 54593"/>
              <a:gd name="adj2" fmla="val -34434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5EDCB974-F144-4BD0-A0AB-74093C16CCD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3628B28-9AB6-4726-A7A6-A3E281290E85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3B514229-F8D9-4997-BBCB-2C8EC87043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Questions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86D6D5D6-348F-4A1F-8716-164FE26565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936750"/>
            <a:ext cx="7978775" cy="415925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Wait-Free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synchronization might be a good idea in principle</a:t>
            </a:r>
          </a:p>
          <a:p>
            <a:r>
              <a:rPr lang="en-US" altLang="zh-CN">
                <a:ea typeface="宋体" panose="02010600030101010101" pitchFamily="2" charset="-122"/>
              </a:rPr>
              <a:t>But how do you do it …</a:t>
            </a:r>
          </a:p>
          <a:p>
            <a:pPr lvl="1"/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Systematically?</a:t>
            </a:r>
          </a:p>
          <a:p>
            <a:pPr lvl="1"/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Correctly?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Efficiently?</a:t>
            </a:r>
          </a:p>
        </p:txBody>
      </p:sp>
      <p:sp>
        <p:nvSpPr>
          <p:cNvPr id="19461" name="Footer Placeholder 3">
            <a:extLst>
              <a:ext uri="{FF2B5EF4-FFF2-40B4-BE49-F238E27FC236}">
                <a16:creationId xmlns:a16="http://schemas.microsoft.com/office/drawing/2014/main" id="{3F372C33-ED3C-4EB7-9D21-910BD4D9EB25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3">
            <a:extLst>
              <a:ext uri="{FF2B5EF4-FFF2-40B4-BE49-F238E27FC236}">
                <a16:creationId xmlns:a16="http://schemas.microsoft.com/office/drawing/2014/main" id="{C2CEF12E-A1DE-4335-8670-93C62799073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87395" name="Slide Number Placeholder 4">
            <a:extLst>
              <a:ext uri="{FF2B5EF4-FFF2-40B4-BE49-F238E27FC236}">
                <a16:creationId xmlns:a16="http://schemas.microsoft.com/office/drawing/2014/main" id="{CA75BD12-9B95-434C-A927-3E02EADF8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3EDA8C71-8BB1-4142-BEF0-17206EE7C9B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120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586D229F-8CA8-475C-AECE-DF7D149B7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class RMWConsensus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extends ConsensusProtocol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AtomicInteger r =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new AtomicInteger(-1);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propose(value);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r.compareAndSet(-1,i);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proposed[r.get()];   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7397" name="Rectangle 4">
            <a:extLst>
              <a:ext uri="{FF2B5EF4-FFF2-40B4-BE49-F238E27FC236}">
                <a16:creationId xmlns:a16="http://schemas.microsoft.com/office/drawing/2014/main" id="{0E78F07C-11EC-4FDB-A23B-ED6C14C2C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compareAndSet Has ∞ Consensus Number</a:t>
            </a:r>
          </a:p>
        </p:txBody>
      </p:sp>
      <p:sp>
        <p:nvSpPr>
          <p:cNvPr id="187398" name="Text Box 6">
            <a:extLst>
              <a:ext uri="{FF2B5EF4-FFF2-40B4-BE49-F238E27FC236}">
                <a16:creationId xmlns:a16="http://schemas.microsoft.com/office/drawing/2014/main" id="{71F93A3B-2522-49DD-8EBB-7A90ABAA5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2208213"/>
            <a:ext cx="32908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Decide winner’s preference</a:t>
            </a:r>
            <a:endParaRPr lang="en-US" altLang="zh-CN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7399" name="AutoShape 7">
            <a:extLst>
              <a:ext uri="{FF2B5EF4-FFF2-40B4-BE49-F238E27FC236}">
                <a16:creationId xmlns:a16="http://schemas.microsoft.com/office/drawing/2014/main" id="{5028463D-903A-44E8-8E2B-390E6457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4206875"/>
            <a:ext cx="4822825" cy="487363"/>
          </a:xfrm>
          <a:prstGeom prst="wedgeRoundRectCallout">
            <a:avLst>
              <a:gd name="adj1" fmla="val 48190"/>
              <a:gd name="adj2" fmla="val -26238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Footer Placeholder 3">
            <a:extLst>
              <a:ext uri="{FF2B5EF4-FFF2-40B4-BE49-F238E27FC236}">
                <a16:creationId xmlns:a16="http://schemas.microsoft.com/office/drawing/2014/main" id="{5209E7F0-9332-4A50-8066-8AF17630FEB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88419" name="Slide Number Placeholder 4">
            <a:extLst>
              <a:ext uri="{FF2B5EF4-FFF2-40B4-BE49-F238E27FC236}">
                <a16:creationId xmlns:a16="http://schemas.microsoft.com/office/drawing/2014/main" id="{F8B130FF-36BF-4C3A-AE46-76FA2FF192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5B4EB5E-E805-41C1-8BCD-CD2C0D77BA49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121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420" name="Rectangle 2">
            <a:extLst>
              <a:ext uri="{FF2B5EF4-FFF2-40B4-BE49-F238E27FC236}">
                <a16:creationId xmlns:a16="http://schemas.microsoft.com/office/drawing/2014/main" id="{6FF69037-C18E-47AC-9302-3732F63D9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Consensus Hierarchy</a:t>
            </a:r>
          </a:p>
        </p:txBody>
      </p:sp>
      <p:sp>
        <p:nvSpPr>
          <p:cNvPr id="188421" name="Rectangle 3">
            <a:extLst>
              <a:ext uri="{FF2B5EF4-FFF2-40B4-BE49-F238E27FC236}">
                <a16:creationId xmlns:a16="http://schemas.microsoft.com/office/drawing/2014/main" id="{94E2701D-2D63-4C24-93B9-84C87E5A8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57400"/>
            <a:ext cx="7162800" cy="3733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422" name="Line 4">
            <a:extLst>
              <a:ext uri="{FF2B5EF4-FFF2-40B4-BE49-F238E27FC236}">
                <a16:creationId xmlns:a16="http://schemas.microsoft.com/office/drawing/2014/main" id="{5BC65318-4AD0-4CE4-BE58-FA8F75D2B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956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3" name="Line 5">
            <a:extLst>
              <a:ext uri="{FF2B5EF4-FFF2-40B4-BE49-F238E27FC236}">
                <a16:creationId xmlns:a16="http://schemas.microsoft.com/office/drawing/2014/main" id="{D8975776-8C3C-43B3-A274-FA1FB8071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6576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4" name="Line 6">
            <a:extLst>
              <a:ext uri="{FF2B5EF4-FFF2-40B4-BE49-F238E27FC236}">
                <a16:creationId xmlns:a16="http://schemas.microsoft.com/office/drawing/2014/main" id="{41F15E29-63A5-4C90-B7A3-48EAEF73D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029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5" name="Text Box 7">
            <a:extLst>
              <a:ext uri="{FF2B5EF4-FFF2-40B4-BE49-F238E27FC236}">
                <a16:creationId xmlns:a16="http://schemas.microsoft.com/office/drawing/2014/main" id="{B452C409-D25F-4B76-86B3-15245106D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179638"/>
            <a:ext cx="568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Read/Write Registers, Snapshots…</a:t>
            </a:r>
          </a:p>
        </p:txBody>
      </p:sp>
      <p:sp>
        <p:nvSpPr>
          <p:cNvPr id="188426" name="Text Box 8">
            <a:extLst>
              <a:ext uri="{FF2B5EF4-FFF2-40B4-BE49-F238E27FC236}">
                <a16:creationId xmlns:a16="http://schemas.microsoft.com/office/drawing/2014/main" id="{D4B276F8-4E66-445C-BD26-B665D2F0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52763"/>
            <a:ext cx="5341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 getAndSet, getAndIncrement, …</a:t>
            </a:r>
          </a:p>
        </p:txBody>
      </p:sp>
      <p:sp>
        <p:nvSpPr>
          <p:cNvPr id="188427" name="Text Box 9">
            <a:extLst>
              <a:ext uri="{FF2B5EF4-FFF2-40B4-BE49-F238E27FC236}">
                <a16:creationId xmlns:a16="http://schemas.microsoft.com/office/drawing/2014/main" id="{729055BE-8C44-4235-BCE0-083FF5513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89525"/>
            <a:ext cx="3316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∞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compareAndSet,…</a:t>
            </a:r>
          </a:p>
        </p:txBody>
      </p:sp>
      <p:sp>
        <p:nvSpPr>
          <p:cNvPr id="188428" name="Text Box 10">
            <a:extLst>
              <a:ext uri="{FF2B5EF4-FFF2-40B4-BE49-F238E27FC236}">
                <a16:creationId xmlns:a16="http://schemas.microsoft.com/office/drawing/2014/main" id="{A630D711-2455-4F4F-A62D-B4BA2182E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775075"/>
            <a:ext cx="269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algn="l" eaLnBrk="1" hangingPunct="1"/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algn="l" eaLnBrk="1" hangingPunct="1"/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Number Placeholder 4">
            <a:extLst>
              <a:ext uri="{FF2B5EF4-FFF2-40B4-BE49-F238E27FC236}">
                <a16:creationId xmlns:a16="http://schemas.microsoft.com/office/drawing/2014/main" id="{DB44D1C7-D6CF-4C6A-A0B1-B1FF638926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88EF2BD-0941-42C7-914F-56A8DE759D0E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122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467" name="Rectangle 4">
            <a:extLst>
              <a:ext uri="{FF2B5EF4-FFF2-40B4-BE49-F238E27FC236}">
                <a16:creationId xmlns:a16="http://schemas.microsoft.com/office/drawing/2014/main" id="{78FCB6C2-12BF-440D-97D5-4D402811C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Lock-Freedom</a:t>
            </a:r>
          </a:p>
        </p:txBody>
      </p:sp>
      <p:sp>
        <p:nvSpPr>
          <p:cNvPr id="190468" name="Rectangle 5">
            <a:extLst>
              <a:ext uri="{FF2B5EF4-FFF2-40B4-BE49-F238E27FC236}">
                <a16:creationId xmlns:a16="http://schemas.microsoft.com/office/drawing/2014/main" id="{1AAD6720-99AF-479C-AFB5-BA9B94AED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1878013"/>
            <a:ext cx="7639050" cy="4056062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Lock-free: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an infinite execution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infinitely often some method call finishes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Pragmatic approach</a:t>
            </a:r>
          </a:p>
          <a:p>
            <a:r>
              <a:rPr lang="en-US" altLang="zh-CN">
                <a:ea typeface="宋体" panose="02010600030101010101" pitchFamily="2" charset="-122"/>
              </a:rPr>
              <a:t>Implies no mutual exclusion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90469" name="Group 6">
            <a:extLst>
              <a:ext uri="{FF2B5EF4-FFF2-40B4-BE49-F238E27FC236}">
                <a16:creationId xmlns:a16="http://schemas.microsoft.com/office/drawing/2014/main" id="{9D2EBD4E-AEDE-4987-9978-3443F5CA2BD5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4186238"/>
            <a:ext cx="1249362" cy="1377950"/>
            <a:chOff x="1968" y="1984"/>
            <a:chExt cx="1584" cy="1680"/>
          </a:xfrm>
        </p:grpSpPr>
        <p:grpSp>
          <p:nvGrpSpPr>
            <p:cNvPr id="190471" name="Group 7">
              <a:extLst>
                <a:ext uri="{FF2B5EF4-FFF2-40B4-BE49-F238E27FC236}">
                  <a16:creationId xmlns:a16="http://schemas.microsoft.com/office/drawing/2014/main" id="{34D16F42-3017-4846-BEED-006418A55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" y="1984"/>
              <a:ext cx="1152" cy="1680"/>
              <a:chOff x="2208" y="1920"/>
              <a:chExt cx="1152" cy="1680"/>
            </a:xfrm>
          </p:grpSpPr>
          <p:sp>
            <p:nvSpPr>
              <p:cNvPr id="190475" name="Oval 8">
                <a:extLst>
                  <a:ext uri="{FF2B5EF4-FFF2-40B4-BE49-F238E27FC236}">
                    <a16:creationId xmlns:a16="http://schemas.microsoft.com/office/drawing/2014/main" id="{1D032290-4A2C-4D52-901C-A08BF5A1D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90476" name="Oval 9">
                <a:extLst>
                  <a:ext uri="{FF2B5EF4-FFF2-40B4-BE49-F238E27FC236}">
                    <a16:creationId xmlns:a16="http://schemas.microsoft.com/office/drawing/2014/main" id="{998650C7-46FF-467F-A85A-F257E283D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90477" name="AutoShape 10">
                <a:extLst>
                  <a:ext uri="{FF2B5EF4-FFF2-40B4-BE49-F238E27FC236}">
                    <a16:creationId xmlns:a16="http://schemas.microsoft.com/office/drawing/2014/main" id="{BFB5E285-2C0F-4E0E-BE15-E56A06EAD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78" name="AutoShape 11">
                <a:extLst>
                  <a:ext uri="{FF2B5EF4-FFF2-40B4-BE49-F238E27FC236}">
                    <a16:creationId xmlns:a16="http://schemas.microsoft.com/office/drawing/2014/main" id="{C8EC76C0-F3F9-4041-AB88-BF19FE658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3 h 21600"/>
                  <a:gd name="T4" fmla="*/ 0 w 21600"/>
                  <a:gd name="T5" fmla="*/ 1 h 21600"/>
                  <a:gd name="T6" fmla="*/ 0 w 21600"/>
                  <a:gd name="T7" fmla="*/ 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472" name="Group 12">
              <a:extLst>
                <a:ext uri="{FF2B5EF4-FFF2-40B4-BE49-F238E27FC236}">
                  <a16:creationId xmlns:a16="http://schemas.microsoft.com/office/drawing/2014/main" id="{52A89985-D509-486A-B4C9-B44956B10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112"/>
              <a:ext cx="1584" cy="1493"/>
              <a:chOff x="1296" y="1824"/>
              <a:chExt cx="2496" cy="2352"/>
            </a:xfrm>
          </p:grpSpPr>
          <p:sp>
            <p:nvSpPr>
              <p:cNvPr id="190473" name="AutoShape 13">
                <a:extLst>
                  <a:ext uri="{FF2B5EF4-FFF2-40B4-BE49-F238E27FC236}">
                    <a16:creationId xmlns:a16="http://schemas.microsoft.com/office/drawing/2014/main" id="{946597BC-4450-49CB-9070-DF0C16758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2496" cy="2352"/>
              </a:xfrm>
              <a:custGeom>
                <a:avLst/>
                <a:gdLst>
                  <a:gd name="T0" fmla="*/ 17 w 21600"/>
                  <a:gd name="T1" fmla="*/ 0 h 21600"/>
                  <a:gd name="T2" fmla="*/ 17 w 21600"/>
                  <a:gd name="T3" fmla="*/ 26 h 21600"/>
                  <a:gd name="T4" fmla="*/ 17 w 21600"/>
                  <a:gd name="T5" fmla="*/ 4 h 21600"/>
                  <a:gd name="T6" fmla="*/ 17 w 21600"/>
                  <a:gd name="T7" fmla="*/ 2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8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83" y="18688"/>
                    </a:moveTo>
                    <a:cubicBezTo>
                      <a:pt x="6432" y="18679"/>
                      <a:pt x="2911" y="15150"/>
                      <a:pt x="2911" y="10800"/>
                    </a:cubicBezTo>
                    <a:cubicBezTo>
                      <a:pt x="2911" y="6443"/>
                      <a:pt x="6443" y="2911"/>
                      <a:pt x="10800" y="2911"/>
                    </a:cubicBezTo>
                    <a:cubicBezTo>
                      <a:pt x="15156" y="2911"/>
                      <a:pt x="18689" y="6443"/>
                      <a:pt x="18689" y="10800"/>
                    </a:cubicBezTo>
                    <a:cubicBezTo>
                      <a:pt x="18689" y="15150"/>
                      <a:pt x="15167" y="18679"/>
                      <a:pt x="10816" y="18688"/>
                    </a:cubicBezTo>
                    <a:lnTo>
                      <a:pt x="10823" y="21599"/>
                    </a:lnTo>
                    <a:cubicBezTo>
                      <a:pt x="16778" y="21587"/>
                      <a:pt x="21600" y="1675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55"/>
                      <a:pt x="4821" y="21587"/>
                      <a:pt x="10776" y="2159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74" name="Rectangle 14">
                <a:extLst>
                  <a:ext uri="{FF2B5EF4-FFF2-40B4-BE49-F238E27FC236}">
                    <a16:creationId xmlns:a16="http://schemas.microsoft.com/office/drawing/2014/main" id="{9B541FAD-A46F-442A-884A-4924D45A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826042">
                <a:off x="2400" y="1824"/>
                <a:ext cx="288" cy="23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90470" name="Footer Placeholder 3">
            <a:extLst>
              <a:ext uri="{FF2B5EF4-FFF2-40B4-BE49-F238E27FC236}">
                <a16:creationId xmlns:a16="http://schemas.microsoft.com/office/drawing/2014/main" id="{C338F72C-E652-400D-8769-A568E5EB42A2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Number Placeholder 4">
            <a:extLst>
              <a:ext uri="{FF2B5EF4-FFF2-40B4-BE49-F238E27FC236}">
                <a16:creationId xmlns:a16="http://schemas.microsoft.com/office/drawing/2014/main" id="{0B0A9C06-23B8-4E0F-9D5D-207B34750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BBCE12F-00D3-4092-A432-16CE28E7AE9E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123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491" name="Rectangle 4">
            <a:extLst>
              <a:ext uri="{FF2B5EF4-FFF2-40B4-BE49-F238E27FC236}">
                <a16:creationId xmlns:a16="http://schemas.microsoft.com/office/drawing/2014/main" id="{A7129395-114E-4466-918C-7D50161CF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Lock-Free vs. Wait-free</a:t>
            </a:r>
          </a:p>
        </p:txBody>
      </p:sp>
      <p:sp>
        <p:nvSpPr>
          <p:cNvPr id="191492" name="Rectangle 5">
            <a:extLst>
              <a:ext uri="{FF2B5EF4-FFF2-40B4-BE49-F238E27FC236}">
                <a16:creationId xmlns:a16="http://schemas.microsoft.com/office/drawing/2014/main" id="{7404C388-9076-4800-897C-25178B872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1878013"/>
            <a:ext cx="7639050" cy="4056062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Wait-Free:</a:t>
            </a:r>
            <a:r>
              <a:rPr lang="en-US" altLang="zh-CN">
                <a:ea typeface="宋体" panose="02010600030101010101" pitchFamily="2" charset="-122"/>
              </a:rPr>
              <a:t> each method call takes a finite number of steps to finish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Lock-free:</a:t>
            </a:r>
            <a:r>
              <a:rPr lang="en-US" altLang="zh-CN">
                <a:ea typeface="宋体" panose="02010600030101010101" pitchFamily="2" charset="-122"/>
              </a:rPr>
              <a:t> infinitely often some method call finishes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91493" name="Group 6">
            <a:extLst>
              <a:ext uri="{FF2B5EF4-FFF2-40B4-BE49-F238E27FC236}">
                <a16:creationId xmlns:a16="http://schemas.microsoft.com/office/drawing/2014/main" id="{CC1954D3-3971-474B-BED9-9335C383B9E7}"/>
              </a:ext>
            </a:extLst>
          </p:cNvPr>
          <p:cNvGrpSpPr>
            <a:grpSpLocks/>
          </p:cNvGrpSpPr>
          <p:nvPr/>
        </p:nvGrpSpPr>
        <p:grpSpPr bwMode="auto">
          <a:xfrm>
            <a:off x="6403975" y="4881563"/>
            <a:ext cx="1003300" cy="1077912"/>
            <a:chOff x="1968" y="1984"/>
            <a:chExt cx="1584" cy="1680"/>
          </a:xfrm>
        </p:grpSpPr>
        <p:grpSp>
          <p:nvGrpSpPr>
            <p:cNvPr id="191495" name="Group 7">
              <a:extLst>
                <a:ext uri="{FF2B5EF4-FFF2-40B4-BE49-F238E27FC236}">
                  <a16:creationId xmlns:a16="http://schemas.microsoft.com/office/drawing/2014/main" id="{78162B14-988C-40CA-B677-E3A4C8B25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" y="1984"/>
              <a:ext cx="1152" cy="1680"/>
              <a:chOff x="2208" y="1920"/>
              <a:chExt cx="1152" cy="1680"/>
            </a:xfrm>
          </p:grpSpPr>
          <p:sp>
            <p:nvSpPr>
              <p:cNvPr id="191499" name="Oval 8">
                <a:extLst>
                  <a:ext uri="{FF2B5EF4-FFF2-40B4-BE49-F238E27FC236}">
                    <a16:creationId xmlns:a16="http://schemas.microsoft.com/office/drawing/2014/main" id="{009E5A56-2D65-4035-BC88-32CEC7D83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91500" name="Oval 9">
                <a:extLst>
                  <a:ext uri="{FF2B5EF4-FFF2-40B4-BE49-F238E27FC236}">
                    <a16:creationId xmlns:a16="http://schemas.microsoft.com/office/drawing/2014/main" id="{F07E31AC-4D10-495D-A1B4-A4DE716DB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91501" name="AutoShape 10">
                <a:extLst>
                  <a:ext uri="{FF2B5EF4-FFF2-40B4-BE49-F238E27FC236}">
                    <a16:creationId xmlns:a16="http://schemas.microsoft.com/office/drawing/2014/main" id="{270DF6D4-EDFB-4765-9DA9-C3190E49A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02" name="AutoShape 11">
                <a:extLst>
                  <a:ext uri="{FF2B5EF4-FFF2-40B4-BE49-F238E27FC236}">
                    <a16:creationId xmlns:a16="http://schemas.microsoft.com/office/drawing/2014/main" id="{AEED2FEC-2231-48FB-A57D-A0889EC12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3 h 21600"/>
                  <a:gd name="T4" fmla="*/ 0 w 21600"/>
                  <a:gd name="T5" fmla="*/ 1 h 21600"/>
                  <a:gd name="T6" fmla="*/ 0 w 21600"/>
                  <a:gd name="T7" fmla="*/ 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1496" name="Group 12">
              <a:extLst>
                <a:ext uri="{FF2B5EF4-FFF2-40B4-BE49-F238E27FC236}">
                  <a16:creationId xmlns:a16="http://schemas.microsoft.com/office/drawing/2014/main" id="{B72AC48E-7C8C-42C4-B044-27BAF70B6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112"/>
              <a:ext cx="1584" cy="1493"/>
              <a:chOff x="1296" y="1824"/>
              <a:chExt cx="2496" cy="2352"/>
            </a:xfrm>
          </p:grpSpPr>
          <p:sp>
            <p:nvSpPr>
              <p:cNvPr id="191497" name="AutoShape 13">
                <a:extLst>
                  <a:ext uri="{FF2B5EF4-FFF2-40B4-BE49-F238E27FC236}">
                    <a16:creationId xmlns:a16="http://schemas.microsoft.com/office/drawing/2014/main" id="{BA0EA5C9-A1E3-4731-A37C-0D6EF6112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2496" cy="2352"/>
              </a:xfrm>
              <a:custGeom>
                <a:avLst/>
                <a:gdLst>
                  <a:gd name="T0" fmla="*/ 17 w 21600"/>
                  <a:gd name="T1" fmla="*/ 0 h 21600"/>
                  <a:gd name="T2" fmla="*/ 17 w 21600"/>
                  <a:gd name="T3" fmla="*/ 26 h 21600"/>
                  <a:gd name="T4" fmla="*/ 17 w 21600"/>
                  <a:gd name="T5" fmla="*/ 4 h 21600"/>
                  <a:gd name="T6" fmla="*/ 17 w 21600"/>
                  <a:gd name="T7" fmla="*/ 2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8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83" y="18688"/>
                    </a:moveTo>
                    <a:cubicBezTo>
                      <a:pt x="6432" y="18679"/>
                      <a:pt x="2911" y="15150"/>
                      <a:pt x="2911" y="10800"/>
                    </a:cubicBezTo>
                    <a:cubicBezTo>
                      <a:pt x="2911" y="6443"/>
                      <a:pt x="6443" y="2911"/>
                      <a:pt x="10800" y="2911"/>
                    </a:cubicBezTo>
                    <a:cubicBezTo>
                      <a:pt x="15156" y="2911"/>
                      <a:pt x="18689" y="6443"/>
                      <a:pt x="18689" y="10800"/>
                    </a:cubicBezTo>
                    <a:cubicBezTo>
                      <a:pt x="18689" y="15150"/>
                      <a:pt x="15167" y="18679"/>
                      <a:pt x="10816" y="18688"/>
                    </a:cubicBezTo>
                    <a:lnTo>
                      <a:pt x="10823" y="21599"/>
                    </a:lnTo>
                    <a:cubicBezTo>
                      <a:pt x="16778" y="21587"/>
                      <a:pt x="21600" y="1675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55"/>
                      <a:pt x="4821" y="21587"/>
                      <a:pt x="10776" y="2159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498" name="Rectangle 14">
                <a:extLst>
                  <a:ext uri="{FF2B5EF4-FFF2-40B4-BE49-F238E27FC236}">
                    <a16:creationId xmlns:a16="http://schemas.microsoft.com/office/drawing/2014/main" id="{449B3BCC-C84A-4338-AC41-98A09360E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826042">
                <a:off x="2400" y="1824"/>
                <a:ext cx="288" cy="23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91494" name="Footer Placeholder 3">
            <a:extLst>
              <a:ext uri="{FF2B5EF4-FFF2-40B4-BE49-F238E27FC236}">
                <a16:creationId xmlns:a16="http://schemas.microsoft.com/office/drawing/2014/main" id="{839EA076-406F-4AC4-99F2-964892559AE3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Number Placeholder 4">
            <a:extLst>
              <a:ext uri="{FF2B5EF4-FFF2-40B4-BE49-F238E27FC236}">
                <a16:creationId xmlns:a16="http://schemas.microsoft.com/office/drawing/2014/main" id="{3C870927-C2AE-4C92-B966-46982784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213BBF81-B300-4504-A37D-E5A1F67967ED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124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15" name="Rectangle 4">
            <a:extLst>
              <a:ext uri="{FF2B5EF4-FFF2-40B4-BE49-F238E27FC236}">
                <a16:creationId xmlns:a16="http://schemas.microsoft.com/office/drawing/2014/main" id="{50BFEFBA-E7D2-4F0D-96B7-EA5E13EE7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Lock-Freedom</a:t>
            </a:r>
          </a:p>
        </p:txBody>
      </p:sp>
      <p:sp>
        <p:nvSpPr>
          <p:cNvPr id="192516" name="Rectangle 5">
            <a:extLst>
              <a:ext uri="{FF2B5EF4-FFF2-40B4-BE49-F238E27FC236}">
                <a16:creationId xmlns:a16="http://schemas.microsoft.com/office/drawing/2014/main" id="{92430170-2F58-42F3-8095-406C36EA4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1878013"/>
            <a:ext cx="7594600" cy="3686175"/>
          </a:xfrm>
        </p:spPr>
        <p:txBody>
          <a:bodyPr/>
          <a:lstStyle/>
          <a:p>
            <a:pPr marL="609600" indent="-609600"/>
            <a:r>
              <a:rPr lang="en-US" altLang="zh-CN" sz="3600">
                <a:ea typeface="宋体" panose="02010600030101010101" pitchFamily="2" charset="-122"/>
              </a:rPr>
              <a:t>Any </a:t>
            </a:r>
            <a:r>
              <a:rPr lang="en-US" altLang="zh-CN" sz="3600">
                <a:solidFill>
                  <a:schemeClr val="tx1"/>
                </a:solidFill>
                <a:ea typeface="宋体" panose="02010600030101010101" pitchFamily="2" charset="-122"/>
              </a:rPr>
              <a:t>wait-free</a:t>
            </a:r>
            <a:r>
              <a:rPr lang="en-US" altLang="zh-CN" sz="3600">
                <a:ea typeface="宋体" panose="02010600030101010101" pitchFamily="2" charset="-122"/>
              </a:rPr>
              <a:t> implementation is </a:t>
            </a:r>
            <a:r>
              <a:rPr lang="en-US" altLang="zh-CN" sz="3600">
                <a:solidFill>
                  <a:schemeClr val="tx1"/>
                </a:solidFill>
                <a:ea typeface="宋体" panose="02010600030101010101" pitchFamily="2" charset="-122"/>
              </a:rPr>
              <a:t>lock-free</a:t>
            </a:r>
            <a:r>
              <a:rPr lang="en-US" altLang="zh-CN" sz="3600">
                <a:ea typeface="宋体" panose="02010600030101010101" pitchFamily="2" charset="-122"/>
              </a:rPr>
              <a:t>. </a:t>
            </a:r>
          </a:p>
          <a:p>
            <a:pPr marL="609600" indent="-609600"/>
            <a:r>
              <a:rPr lang="en-US" altLang="zh-CN" sz="3600">
                <a:solidFill>
                  <a:schemeClr val="tx1"/>
                </a:solidFill>
                <a:ea typeface="宋体" panose="02010600030101010101" pitchFamily="2" charset="-122"/>
              </a:rPr>
              <a:t>Lock-free</a:t>
            </a:r>
            <a:r>
              <a:rPr lang="en-US" altLang="zh-CN" sz="3600">
                <a:ea typeface="宋体" panose="02010600030101010101" pitchFamily="2" charset="-122"/>
              </a:rPr>
              <a:t> is the same as wait-free if the execution is finite. </a:t>
            </a:r>
          </a:p>
        </p:txBody>
      </p:sp>
      <p:grpSp>
        <p:nvGrpSpPr>
          <p:cNvPr id="192517" name="Group 6">
            <a:extLst>
              <a:ext uri="{FF2B5EF4-FFF2-40B4-BE49-F238E27FC236}">
                <a16:creationId xmlns:a16="http://schemas.microsoft.com/office/drawing/2014/main" id="{2DEA0A1D-B4B2-436C-B404-C3C07E67F048}"/>
              </a:ext>
            </a:extLst>
          </p:cNvPr>
          <p:cNvGrpSpPr>
            <a:grpSpLocks/>
          </p:cNvGrpSpPr>
          <p:nvPr/>
        </p:nvGrpSpPr>
        <p:grpSpPr bwMode="auto">
          <a:xfrm>
            <a:off x="7045325" y="500063"/>
            <a:ext cx="1003300" cy="1077912"/>
            <a:chOff x="1968" y="1984"/>
            <a:chExt cx="1584" cy="1680"/>
          </a:xfrm>
        </p:grpSpPr>
        <p:grpSp>
          <p:nvGrpSpPr>
            <p:cNvPr id="192519" name="Group 7">
              <a:extLst>
                <a:ext uri="{FF2B5EF4-FFF2-40B4-BE49-F238E27FC236}">
                  <a16:creationId xmlns:a16="http://schemas.microsoft.com/office/drawing/2014/main" id="{E0C3A87B-0034-4CFC-B498-2A262276D4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" y="1984"/>
              <a:ext cx="1152" cy="1680"/>
              <a:chOff x="2208" y="1920"/>
              <a:chExt cx="1152" cy="1680"/>
            </a:xfrm>
          </p:grpSpPr>
          <p:sp>
            <p:nvSpPr>
              <p:cNvPr id="192523" name="Oval 8">
                <a:extLst>
                  <a:ext uri="{FF2B5EF4-FFF2-40B4-BE49-F238E27FC236}">
                    <a16:creationId xmlns:a16="http://schemas.microsoft.com/office/drawing/2014/main" id="{CD4D6E6D-CBCB-4C46-AB56-F02F0E991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92524" name="Oval 9">
                <a:extLst>
                  <a:ext uri="{FF2B5EF4-FFF2-40B4-BE49-F238E27FC236}">
                    <a16:creationId xmlns:a16="http://schemas.microsoft.com/office/drawing/2014/main" id="{96BE622C-67B7-40D5-88AE-8CD96E35E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92525" name="AutoShape 10">
                <a:extLst>
                  <a:ext uri="{FF2B5EF4-FFF2-40B4-BE49-F238E27FC236}">
                    <a16:creationId xmlns:a16="http://schemas.microsoft.com/office/drawing/2014/main" id="{9403BA85-5B53-4850-A08B-40BCF6A21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26" name="AutoShape 11">
                <a:extLst>
                  <a:ext uri="{FF2B5EF4-FFF2-40B4-BE49-F238E27FC236}">
                    <a16:creationId xmlns:a16="http://schemas.microsoft.com/office/drawing/2014/main" id="{75924891-2F90-4EFB-B821-6E997AD0D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3 h 21600"/>
                  <a:gd name="T4" fmla="*/ 0 w 21600"/>
                  <a:gd name="T5" fmla="*/ 1 h 21600"/>
                  <a:gd name="T6" fmla="*/ 0 w 21600"/>
                  <a:gd name="T7" fmla="*/ 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2520" name="Group 12">
              <a:extLst>
                <a:ext uri="{FF2B5EF4-FFF2-40B4-BE49-F238E27FC236}">
                  <a16:creationId xmlns:a16="http://schemas.microsoft.com/office/drawing/2014/main" id="{4561B431-66DB-4094-8957-7AD78FCA0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112"/>
              <a:ext cx="1584" cy="1493"/>
              <a:chOff x="1296" y="1824"/>
              <a:chExt cx="2496" cy="2352"/>
            </a:xfrm>
          </p:grpSpPr>
          <p:sp>
            <p:nvSpPr>
              <p:cNvPr id="192521" name="AutoShape 13">
                <a:extLst>
                  <a:ext uri="{FF2B5EF4-FFF2-40B4-BE49-F238E27FC236}">
                    <a16:creationId xmlns:a16="http://schemas.microsoft.com/office/drawing/2014/main" id="{9CC91A4D-FE25-4A49-AF69-4C09DBA21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2496" cy="2352"/>
              </a:xfrm>
              <a:custGeom>
                <a:avLst/>
                <a:gdLst>
                  <a:gd name="T0" fmla="*/ 17 w 21600"/>
                  <a:gd name="T1" fmla="*/ 0 h 21600"/>
                  <a:gd name="T2" fmla="*/ 17 w 21600"/>
                  <a:gd name="T3" fmla="*/ 26 h 21600"/>
                  <a:gd name="T4" fmla="*/ 17 w 21600"/>
                  <a:gd name="T5" fmla="*/ 4 h 21600"/>
                  <a:gd name="T6" fmla="*/ 17 w 21600"/>
                  <a:gd name="T7" fmla="*/ 2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8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83" y="18688"/>
                    </a:moveTo>
                    <a:cubicBezTo>
                      <a:pt x="6432" y="18679"/>
                      <a:pt x="2911" y="15150"/>
                      <a:pt x="2911" y="10800"/>
                    </a:cubicBezTo>
                    <a:cubicBezTo>
                      <a:pt x="2911" y="6443"/>
                      <a:pt x="6443" y="2911"/>
                      <a:pt x="10800" y="2911"/>
                    </a:cubicBezTo>
                    <a:cubicBezTo>
                      <a:pt x="15156" y="2911"/>
                      <a:pt x="18689" y="6443"/>
                      <a:pt x="18689" y="10800"/>
                    </a:cubicBezTo>
                    <a:cubicBezTo>
                      <a:pt x="18689" y="15150"/>
                      <a:pt x="15167" y="18679"/>
                      <a:pt x="10816" y="18688"/>
                    </a:cubicBezTo>
                    <a:lnTo>
                      <a:pt x="10823" y="21599"/>
                    </a:lnTo>
                    <a:cubicBezTo>
                      <a:pt x="16778" y="21587"/>
                      <a:pt x="21600" y="1675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55"/>
                      <a:pt x="4821" y="21587"/>
                      <a:pt x="10776" y="2159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22" name="Rectangle 14">
                <a:extLst>
                  <a:ext uri="{FF2B5EF4-FFF2-40B4-BE49-F238E27FC236}">
                    <a16:creationId xmlns:a16="http://schemas.microsoft.com/office/drawing/2014/main" id="{46E30BB7-37E3-4D46-B3F8-879F4D1F6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826042">
                <a:off x="2400" y="1824"/>
                <a:ext cx="288" cy="23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92518" name="Footer Placeholder 3">
            <a:extLst>
              <a:ext uri="{FF2B5EF4-FFF2-40B4-BE49-F238E27FC236}">
                <a16:creationId xmlns:a16="http://schemas.microsoft.com/office/drawing/2014/main" id="{14C90CDD-E036-49C1-AB71-C9D25781A22A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Number Placeholder 4">
            <a:extLst>
              <a:ext uri="{FF2B5EF4-FFF2-40B4-BE49-F238E27FC236}">
                <a16:creationId xmlns:a16="http://schemas.microsoft.com/office/drawing/2014/main" id="{20FB372B-B70C-4520-BF03-BA098C2D0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D6DEB0E-1AE2-40BB-9D21-A29ADFA6CFD9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125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544A5EC0-9E81-4689-B1BE-3FC01B696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Lock-Free Implementations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089C1E0C-FEB7-4C7E-9834-35F824377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Lock-free consensus is as impossible as wait-free consensus </a:t>
            </a:r>
          </a:p>
          <a:p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All these results hold for lock-free algorithms also.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3541" name="Footer Placeholder 3">
            <a:extLst>
              <a:ext uri="{FF2B5EF4-FFF2-40B4-BE49-F238E27FC236}">
                <a16:creationId xmlns:a16="http://schemas.microsoft.com/office/drawing/2014/main" id="{49CAC6E0-ADAC-48A4-961E-6E08BD6FC369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Footer Placeholder 3">
            <a:extLst>
              <a:ext uri="{FF2B5EF4-FFF2-40B4-BE49-F238E27FC236}">
                <a16:creationId xmlns:a16="http://schemas.microsoft.com/office/drawing/2014/main" id="{FE7DFAEF-06D1-4B70-A54E-421C4B6A8A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94563" name="Slide Number Placeholder 4">
            <a:extLst>
              <a:ext uri="{FF2B5EF4-FFF2-40B4-BE49-F238E27FC236}">
                <a16:creationId xmlns:a16="http://schemas.microsoft.com/office/drawing/2014/main" id="{28FB4CC3-DC72-4E94-BD1F-F53DBC76C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8263279-EF96-467E-98CE-C80359D11A4D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126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64" name="Rectangle 2">
            <a:extLst>
              <a:ext uri="{FF2B5EF4-FFF2-40B4-BE49-F238E27FC236}">
                <a16:creationId xmlns:a16="http://schemas.microsoft.com/office/drawing/2014/main" id="{1B54E9C8-99EE-4A89-A52D-175AFC862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is More: Universality</a:t>
            </a:r>
          </a:p>
        </p:txBody>
      </p:sp>
      <p:sp>
        <p:nvSpPr>
          <p:cNvPr id="194565" name="Rectangle 3">
            <a:extLst>
              <a:ext uri="{FF2B5EF4-FFF2-40B4-BE49-F238E27FC236}">
                <a16:creationId xmlns:a16="http://schemas.microsoft.com/office/drawing/2014/main" id="{BB992A24-1E2D-4B0E-ADE2-215DE4FC8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Consensus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universal</a:t>
            </a:r>
          </a:p>
          <a:p>
            <a:r>
              <a:rPr lang="en-US" altLang="zh-CN">
                <a:ea typeface="宋体" panose="02010600030101010101" pitchFamily="2" charset="-122"/>
              </a:rPr>
              <a:t>From </a:t>
            </a:r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-thread consensus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Wait-free/Lock-free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Linearizable</a:t>
            </a:r>
          </a:p>
          <a:p>
            <a:pPr lvl="1"/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-threaded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Implementation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Of any sequentially specified object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0022" name="Text Box 6">
            <a:extLst>
              <a:ext uri="{FF2B5EF4-FFF2-40B4-BE49-F238E27FC236}">
                <a16:creationId xmlns:a16="http://schemas.microsoft.com/office/drawing/2014/main" id="{058B54D1-FEA6-4845-8B92-D9EF8C5BD1A2}"/>
              </a:ext>
            </a:extLst>
          </p:cNvPr>
          <p:cNvSpPr txBox="1">
            <a:spLocks noChangeArrowheads="1"/>
          </p:cNvSpPr>
          <p:nvPr/>
        </p:nvSpPr>
        <p:spPr bwMode="auto">
          <a:xfrm rot="-2026672">
            <a:off x="3521075" y="4351338"/>
            <a:ext cx="4237038" cy="800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 Chapter 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2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Footer Placeholder 1">
            <a:extLst>
              <a:ext uri="{FF2B5EF4-FFF2-40B4-BE49-F238E27FC236}">
                <a16:creationId xmlns:a16="http://schemas.microsoft.com/office/drawing/2014/main" id="{546E18B3-2D2A-43A2-BAEC-9A480FE9897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95587" name="Slide Number Placeholder 2">
            <a:extLst>
              <a:ext uri="{FF2B5EF4-FFF2-40B4-BE49-F238E27FC236}">
                <a16:creationId xmlns:a16="http://schemas.microsoft.com/office/drawing/2014/main" id="{E4B5C1BB-8588-4C58-B883-B2C5DE70D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F1A84AA-98DF-4FC9-8274-DA466F959E1B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127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588" name="Rectangle 2">
            <a:extLst>
              <a:ext uri="{FF2B5EF4-FFF2-40B4-BE49-F238E27FC236}">
                <a16:creationId xmlns:a16="http://schemas.microsoft.com/office/drawing/2014/main" id="{D9DA5CE7-F345-4F77-B613-6F419836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 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</a:t>
            </a:r>
            <a:b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work is licensed under a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Creative Commons Attribution-ShareAlike 2.5 License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</a:p>
        </p:txBody>
      </p:sp>
      <p:pic>
        <p:nvPicPr>
          <p:cNvPr id="195589" name="Picture 3" descr="Creative Commons License">
            <a:hlinkClick r:id="rId3"/>
            <a:extLst>
              <a:ext uri="{FF2B5EF4-FFF2-40B4-BE49-F238E27FC236}">
                <a16:creationId xmlns:a16="http://schemas.microsoft.com/office/drawing/2014/main" id="{76CB6BD4-0EE1-4927-945B-2D3308E4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46038"/>
            <a:ext cx="838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90" name="Rectangle 4">
            <a:extLst>
              <a:ext uri="{FF2B5EF4-FFF2-40B4-BE49-F238E27FC236}">
                <a16:creationId xmlns:a16="http://schemas.microsoft.com/office/drawing/2014/main" id="{CF233BCE-F528-4A8C-B4E2-7AB7B7EF5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3025"/>
            <a:ext cx="77724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800" b="1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You are free: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600" b="1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to Share</a:t>
            </a:r>
            <a:r>
              <a:rPr lang="en-US" altLang="zh-CN" sz="16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 — to copy, distribute and transmit the work 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600" b="1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to Remix</a:t>
            </a:r>
            <a:r>
              <a:rPr lang="en-US" altLang="zh-CN" sz="16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 — to adapt the work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800" b="1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Under the following conditions: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600" b="1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Attribution</a:t>
            </a:r>
            <a:r>
              <a:rPr lang="en-US" altLang="zh-CN" sz="16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. You must attribute the work to “The Art of Multiprocessor Programming” (but not in any way that suggests that the authors endorse you or your use of the work). 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600" b="1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Share Alike</a:t>
            </a:r>
            <a:r>
              <a:rPr lang="en-US" altLang="zh-CN" sz="16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. If you alter, transform, or build upon this work, you may distribute the resulting work only under the same, similar or a compatible license.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8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For any reuse or distribution, you must make clear to others the license terms of this work. The best way to do this is with a link to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6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http://creativecommons.org/licenses/by-sa/3.0/.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8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Any of the above conditions can be waived if you get permission from the copyright holder.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800">
                <a:solidFill>
                  <a:schemeClr val="tx1"/>
                </a:solidFill>
                <a:latin typeface="Lucida Sans" panose="020B0602030504020204" pitchFamily="34" charset="0"/>
                <a:ea typeface="宋体" panose="02010600030101010101" pitchFamily="2" charset="-122"/>
              </a:rPr>
              <a:t>Nothing in this license impairs or restricts the author's moral rights.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1800">
              <a:solidFill>
                <a:schemeClr val="tx1"/>
              </a:solidFill>
              <a:latin typeface="Lucida Sans" panose="020B0602030504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AB0D9525-0173-40A6-BEB9-AD99F5480F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57374E8-7BAE-4AB1-B910-E7B8E634036B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40D6029-5734-410C-928D-64B4B1E24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FIFO Queue: Enqueue Method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35C5207B-F938-48AE-8389-EC524B826CD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716338"/>
            <a:ext cx="430213" cy="341312"/>
            <a:chOff x="2928" y="1465"/>
            <a:chExt cx="271" cy="215"/>
          </a:xfrm>
        </p:grpSpPr>
        <p:sp>
          <p:nvSpPr>
            <p:cNvPr id="20512" name="Oval 5">
              <a:extLst>
                <a:ext uri="{FF2B5EF4-FFF2-40B4-BE49-F238E27FC236}">
                  <a16:creationId xmlns:a16="http://schemas.microsoft.com/office/drawing/2014/main" id="{4241EABD-65EF-4DB5-8789-A4B76C0C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5"/>
              <a:ext cx="271" cy="215"/>
            </a:xfrm>
            <a:prstGeom prst="ellipse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0513" name="Oval 6">
              <a:extLst>
                <a:ext uri="{FF2B5EF4-FFF2-40B4-BE49-F238E27FC236}">
                  <a16:creationId xmlns:a16="http://schemas.microsoft.com/office/drawing/2014/main" id="{D9F44FB3-1E00-4CBF-B519-95322B47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503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20485" name="Rectangle 7">
            <a:extLst>
              <a:ext uri="{FF2B5EF4-FFF2-40B4-BE49-F238E27FC236}">
                <a16:creationId xmlns:a16="http://schemas.microsoft.com/office/drawing/2014/main" id="{F3B63292-9594-4A04-A4D1-3228C21A2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0486" name="Rectangle 8">
            <a:extLst>
              <a:ext uri="{FF2B5EF4-FFF2-40B4-BE49-F238E27FC236}">
                <a16:creationId xmlns:a16="http://schemas.microsoft.com/office/drawing/2014/main" id="{B229CB06-1C9B-422B-B7EA-75213D6A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7BE506E0-CC13-4876-AF50-6571040D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0488" name="Line 10">
            <a:extLst>
              <a:ext uri="{FF2B5EF4-FFF2-40B4-BE49-F238E27FC236}">
                <a16:creationId xmlns:a16="http://schemas.microsoft.com/office/drawing/2014/main" id="{BD833787-D80D-4AEC-8861-743D20C4B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Line 11">
            <a:extLst>
              <a:ext uri="{FF2B5EF4-FFF2-40B4-BE49-F238E27FC236}">
                <a16:creationId xmlns:a16="http://schemas.microsoft.com/office/drawing/2014/main" id="{5514377C-71CB-4DDD-80C6-D2FF56D3E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D3B2148A-E1FB-4A5C-BCB7-4D2606161AB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267200"/>
            <a:ext cx="430213" cy="341313"/>
            <a:chOff x="2744" y="3360"/>
            <a:chExt cx="271" cy="215"/>
          </a:xfrm>
        </p:grpSpPr>
        <p:sp>
          <p:nvSpPr>
            <p:cNvPr id="20510" name="Oval 13">
              <a:extLst>
                <a:ext uri="{FF2B5EF4-FFF2-40B4-BE49-F238E27FC236}">
                  <a16:creationId xmlns:a16="http://schemas.microsoft.com/office/drawing/2014/main" id="{B1BC4895-8E0F-4510-8D79-D654B05E1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0511" name="Oval 14">
              <a:extLst>
                <a:ext uri="{FF2B5EF4-FFF2-40B4-BE49-F238E27FC236}">
                  <a16:creationId xmlns:a16="http://schemas.microsoft.com/office/drawing/2014/main" id="{FA136165-181E-4126-B1CF-30B17FA74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20491" name="Group 15">
            <a:extLst>
              <a:ext uri="{FF2B5EF4-FFF2-40B4-BE49-F238E27FC236}">
                <a16:creationId xmlns:a16="http://schemas.microsoft.com/office/drawing/2014/main" id="{36317D05-F052-4087-9670-C2E5CEB5910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716338"/>
            <a:ext cx="430213" cy="341312"/>
            <a:chOff x="3648" y="3312"/>
            <a:chExt cx="271" cy="215"/>
          </a:xfrm>
        </p:grpSpPr>
        <p:sp>
          <p:nvSpPr>
            <p:cNvPr id="20508" name="Oval 16">
              <a:extLst>
                <a:ext uri="{FF2B5EF4-FFF2-40B4-BE49-F238E27FC236}">
                  <a16:creationId xmlns:a16="http://schemas.microsoft.com/office/drawing/2014/main" id="{09D93A46-2CF0-48D5-8885-A9D09BDB9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0509" name="Oval 17">
              <a:extLst>
                <a:ext uri="{FF2B5EF4-FFF2-40B4-BE49-F238E27FC236}">
                  <a16:creationId xmlns:a16="http://schemas.microsoft.com/office/drawing/2014/main" id="{18E88BE6-82B3-4846-A49C-6CDA3A13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20492" name="Group 18">
            <a:extLst>
              <a:ext uri="{FF2B5EF4-FFF2-40B4-BE49-F238E27FC236}">
                <a16:creationId xmlns:a16="http://schemas.microsoft.com/office/drawing/2014/main" id="{0D619E7E-7EA4-470E-90C0-0F8EF821EF9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876800"/>
            <a:ext cx="1447800" cy="1295400"/>
            <a:chOff x="3168" y="1824"/>
            <a:chExt cx="912" cy="816"/>
          </a:xfrm>
        </p:grpSpPr>
        <p:sp>
          <p:nvSpPr>
            <p:cNvPr id="20499" name="Freeform 19">
              <a:extLst>
                <a:ext uri="{FF2B5EF4-FFF2-40B4-BE49-F238E27FC236}">
                  <a16:creationId xmlns:a16="http://schemas.microsoft.com/office/drawing/2014/main" id="{CC5597B6-C0C9-45ED-BC15-DB5A9C64E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Freeform 20">
              <a:extLst>
                <a:ext uri="{FF2B5EF4-FFF2-40B4-BE49-F238E27FC236}">
                  <a16:creationId xmlns:a16="http://schemas.microsoft.com/office/drawing/2014/main" id="{30672D63-49B8-490E-84D4-44DA115D6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Freeform 21">
              <a:extLst>
                <a:ext uri="{FF2B5EF4-FFF2-40B4-BE49-F238E27FC236}">
                  <a16:creationId xmlns:a16="http://schemas.microsoft.com/office/drawing/2014/main" id="{BA7028CC-831A-4875-A601-E169CA86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Freeform 22">
              <a:extLst>
                <a:ext uri="{FF2B5EF4-FFF2-40B4-BE49-F238E27FC236}">
                  <a16:creationId xmlns:a16="http://schemas.microsoft.com/office/drawing/2014/main" id="{D1119FA0-E18D-40E6-A4B2-DC02B7C51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Freeform 23">
              <a:extLst>
                <a:ext uri="{FF2B5EF4-FFF2-40B4-BE49-F238E27FC236}">
                  <a16:creationId xmlns:a16="http://schemas.microsoft.com/office/drawing/2014/main" id="{C2BCBB12-1497-4987-B06B-CDF0D9C25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Freeform 24">
              <a:extLst>
                <a:ext uri="{FF2B5EF4-FFF2-40B4-BE49-F238E27FC236}">
                  <a16:creationId xmlns:a16="http://schemas.microsoft.com/office/drawing/2014/main" id="{F8EFC3FF-292E-4C4D-8B2D-D47B9F02D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Freeform 25">
              <a:extLst>
                <a:ext uri="{FF2B5EF4-FFF2-40B4-BE49-F238E27FC236}">
                  <a16:creationId xmlns:a16="http://schemas.microsoft.com/office/drawing/2014/main" id="{B6F592C1-5111-408F-9A3B-25D683329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Freeform 26">
              <a:extLst>
                <a:ext uri="{FF2B5EF4-FFF2-40B4-BE49-F238E27FC236}">
                  <a16:creationId xmlns:a16="http://schemas.microsoft.com/office/drawing/2014/main" id="{A60E675A-9E1E-4376-8D59-B142C3D95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Freeform 27">
              <a:extLst>
                <a:ext uri="{FF2B5EF4-FFF2-40B4-BE49-F238E27FC236}">
                  <a16:creationId xmlns:a16="http://schemas.microsoft.com/office/drawing/2014/main" id="{7FC97D64-BD12-4797-B7F9-42BBC9448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3" name="Freeform 28">
            <a:extLst>
              <a:ext uri="{FF2B5EF4-FFF2-40B4-BE49-F238E27FC236}">
                <a16:creationId xmlns:a16="http://schemas.microsoft.com/office/drawing/2014/main" id="{17027B08-FA83-467E-8038-15732AF544F8}"/>
              </a:ext>
            </a:extLst>
          </p:cNvPr>
          <p:cNvSpPr>
            <a:spLocks/>
          </p:cNvSpPr>
          <p:nvPr/>
        </p:nvSpPr>
        <p:spPr bwMode="auto">
          <a:xfrm>
            <a:off x="5105400" y="4419600"/>
            <a:ext cx="1295400" cy="1143000"/>
          </a:xfrm>
          <a:custGeom>
            <a:avLst/>
            <a:gdLst>
              <a:gd name="T0" fmla="*/ 1935480215 w 816"/>
              <a:gd name="T1" fmla="*/ 1814512678 h 720"/>
              <a:gd name="T2" fmla="*/ 2056447678 w 816"/>
              <a:gd name="T3" fmla="*/ 1572577364 h 720"/>
              <a:gd name="T4" fmla="*/ 0 w 816"/>
              <a:gd name="T5" fmla="*/ 0 h 720"/>
              <a:gd name="T6" fmla="*/ 1935480215 w 816"/>
              <a:gd name="T7" fmla="*/ 1814512678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720"/>
              <a:gd name="T14" fmla="*/ 816 w 816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720">
                <a:moveTo>
                  <a:pt x="768" y="720"/>
                </a:moveTo>
                <a:lnTo>
                  <a:pt x="816" y="624"/>
                </a:lnTo>
                <a:lnTo>
                  <a:pt x="0" y="0"/>
                </a:lnTo>
                <a:lnTo>
                  <a:pt x="768" y="7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AutoShape 29">
            <a:extLst>
              <a:ext uri="{FF2B5EF4-FFF2-40B4-BE49-F238E27FC236}">
                <a16:creationId xmlns:a16="http://schemas.microsoft.com/office/drawing/2014/main" id="{3CF90C56-FB04-46DF-A6E9-05016FBA4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19300"/>
            <a:ext cx="3429000" cy="838200"/>
          </a:xfrm>
          <a:prstGeom prst="wedgeRoundRectCallout">
            <a:avLst>
              <a:gd name="adj1" fmla="val 6111"/>
              <a:gd name="adj2" fmla="val 278032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q.enq( )</a:t>
            </a:r>
          </a:p>
        </p:txBody>
      </p:sp>
      <p:grpSp>
        <p:nvGrpSpPr>
          <p:cNvPr id="20495" name="Group 30">
            <a:extLst>
              <a:ext uri="{FF2B5EF4-FFF2-40B4-BE49-F238E27FC236}">
                <a16:creationId xmlns:a16="http://schemas.microsoft.com/office/drawing/2014/main" id="{5A9CF397-6C9D-45B8-85DC-AD73D06EC371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2286000"/>
            <a:ext cx="430212" cy="341313"/>
            <a:chOff x="2744" y="3360"/>
            <a:chExt cx="271" cy="215"/>
          </a:xfrm>
        </p:grpSpPr>
        <p:sp>
          <p:nvSpPr>
            <p:cNvPr id="20497" name="Oval 31">
              <a:extLst>
                <a:ext uri="{FF2B5EF4-FFF2-40B4-BE49-F238E27FC236}">
                  <a16:creationId xmlns:a16="http://schemas.microsoft.com/office/drawing/2014/main" id="{A4F47F52-93F3-4E2E-9F05-8B693EBA5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0498" name="Oval 32">
              <a:extLst>
                <a:ext uri="{FF2B5EF4-FFF2-40B4-BE49-F238E27FC236}">
                  <a16:creationId xmlns:a16="http://schemas.microsoft.com/office/drawing/2014/main" id="{7C3DCC64-0CE4-4C47-B167-551E4BCC4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20496" name="Footer Placeholder 3">
            <a:extLst>
              <a:ext uri="{FF2B5EF4-FFF2-40B4-BE49-F238E27FC236}">
                <a16:creationId xmlns:a16="http://schemas.microsoft.com/office/drawing/2014/main" id="{D9DB014F-2547-4C05-8723-5223312506A2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8.67362E-19 L 8.33333E-7 -0.07986 " pathEditMode="relative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6D56D345-5D9C-45BA-8BFA-C00516BFE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377A66D-8C02-45D1-AC80-D9F9918B9B9B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186CF79-3BE0-4F5D-A227-AE974D599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FIFO Queue: Dequeue Method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C073D52D-AE0D-4DA8-8EAF-EB84B8EFD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FB81C8A-1553-44A1-807B-4BE3417EE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7D01C86F-C89C-4906-9E14-FC0035E78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E2690DB2-F587-4455-A7A7-E7F6A4F8A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DC12F361-D4BA-4D04-847C-2F47CC7CA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C643FD6E-686F-4B82-8F68-18C7A05CF121}"/>
              </a:ext>
            </a:extLst>
          </p:cNvPr>
          <p:cNvGrpSpPr>
            <a:grpSpLocks/>
          </p:cNvGrpSpPr>
          <p:nvPr/>
        </p:nvGrpSpPr>
        <p:grpSpPr bwMode="auto">
          <a:xfrm>
            <a:off x="4710113" y="3746500"/>
            <a:ext cx="430212" cy="341313"/>
            <a:chOff x="2744" y="3360"/>
            <a:chExt cx="271" cy="215"/>
          </a:xfrm>
        </p:grpSpPr>
        <p:sp>
          <p:nvSpPr>
            <p:cNvPr id="21536" name="Oval 10">
              <a:extLst>
                <a:ext uri="{FF2B5EF4-FFF2-40B4-BE49-F238E27FC236}">
                  <a16:creationId xmlns:a16="http://schemas.microsoft.com/office/drawing/2014/main" id="{5696BC2E-7E0F-4D5C-9CEF-7E7A5D31F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1537" name="Oval 11">
              <a:extLst>
                <a:ext uri="{FF2B5EF4-FFF2-40B4-BE49-F238E27FC236}">
                  <a16:creationId xmlns:a16="http://schemas.microsoft.com/office/drawing/2014/main" id="{0CEC6DBE-B938-423C-BA5B-3F8773316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E52AEFE2-F4F4-47AC-ADA1-8B59DE2E78BF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746500"/>
            <a:ext cx="430213" cy="341313"/>
            <a:chOff x="3648" y="3312"/>
            <a:chExt cx="271" cy="215"/>
          </a:xfrm>
        </p:grpSpPr>
        <p:sp>
          <p:nvSpPr>
            <p:cNvPr id="21534" name="Oval 13">
              <a:extLst>
                <a:ext uri="{FF2B5EF4-FFF2-40B4-BE49-F238E27FC236}">
                  <a16:creationId xmlns:a16="http://schemas.microsoft.com/office/drawing/2014/main" id="{BFD3FD05-C85B-4AB7-87A1-6C4046EC6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1535" name="Oval 14">
              <a:extLst>
                <a:ext uri="{FF2B5EF4-FFF2-40B4-BE49-F238E27FC236}">
                  <a16:creationId xmlns:a16="http://schemas.microsoft.com/office/drawing/2014/main" id="{CCEB49BB-ADF5-4062-BBD0-2F2BB582A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21515" name="Group 15">
            <a:extLst>
              <a:ext uri="{FF2B5EF4-FFF2-40B4-BE49-F238E27FC236}">
                <a16:creationId xmlns:a16="http://schemas.microsoft.com/office/drawing/2014/main" id="{CCAB674B-F91A-494D-9C38-FD59B5A3314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495800"/>
            <a:ext cx="1447800" cy="1295400"/>
            <a:chOff x="624" y="2832"/>
            <a:chExt cx="912" cy="816"/>
          </a:xfrm>
        </p:grpSpPr>
        <p:sp>
          <p:nvSpPr>
            <p:cNvPr id="21525" name="Freeform 16">
              <a:extLst>
                <a:ext uri="{FF2B5EF4-FFF2-40B4-BE49-F238E27FC236}">
                  <a16:creationId xmlns:a16="http://schemas.microsoft.com/office/drawing/2014/main" id="{ED67DEE4-FCFE-49E4-AB69-087C97C4A0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Freeform 17">
              <a:extLst>
                <a:ext uri="{FF2B5EF4-FFF2-40B4-BE49-F238E27FC236}">
                  <a16:creationId xmlns:a16="http://schemas.microsoft.com/office/drawing/2014/main" id="{75FF4D72-5B8D-47B7-83C2-B33983BC80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Freeform 18">
              <a:extLst>
                <a:ext uri="{FF2B5EF4-FFF2-40B4-BE49-F238E27FC236}">
                  <a16:creationId xmlns:a16="http://schemas.microsoft.com/office/drawing/2014/main" id="{A4C79F1E-26DC-4E42-9BC3-4EF86BC6E8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Freeform 19">
              <a:extLst>
                <a:ext uri="{FF2B5EF4-FFF2-40B4-BE49-F238E27FC236}">
                  <a16:creationId xmlns:a16="http://schemas.microsoft.com/office/drawing/2014/main" id="{372A3C5B-8FE4-4D53-AD5B-19F21B614B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Freeform 20">
              <a:extLst>
                <a:ext uri="{FF2B5EF4-FFF2-40B4-BE49-F238E27FC236}">
                  <a16:creationId xmlns:a16="http://schemas.microsoft.com/office/drawing/2014/main" id="{C95AA351-6631-4CFA-8828-9ECCA7E84C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Freeform 21">
              <a:extLst>
                <a:ext uri="{FF2B5EF4-FFF2-40B4-BE49-F238E27FC236}">
                  <a16:creationId xmlns:a16="http://schemas.microsoft.com/office/drawing/2014/main" id="{87AA6D83-4337-4072-8462-9270A10389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Freeform 22">
              <a:extLst>
                <a:ext uri="{FF2B5EF4-FFF2-40B4-BE49-F238E27FC236}">
                  <a16:creationId xmlns:a16="http://schemas.microsoft.com/office/drawing/2014/main" id="{05EAA124-7D1C-42CE-8D58-68B21B0A18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Freeform 23">
              <a:extLst>
                <a:ext uri="{FF2B5EF4-FFF2-40B4-BE49-F238E27FC236}">
                  <a16:creationId xmlns:a16="http://schemas.microsoft.com/office/drawing/2014/main" id="{BFA093C8-90C5-4786-8185-6CCE77CF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Freeform 24">
              <a:extLst>
                <a:ext uri="{FF2B5EF4-FFF2-40B4-BE49-F238E27FC236}">
                  <a16:creationId xmlns:a16="http://schemas.microsoft.com/office/drawing/2014/main" id="{A6EBE99F-CF24-4C13-B1FF-C96B81A2C7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6" name="Freeform 25">
            <a:extLst>
              <a:ext uri="{FF2B5EF4-FFF2-40B4-BE49-F238E27FC236}">
                <a16:creationId xmlns:a16="http://schemas.microsoft.com/office/drawing/2014/main" id="{2BFF28D4-907D-4C36-B3EC-C0320A620435}"/>
              </a:ext>
            </a:extLst>
          </p:cNvPr>
          <p:cNvSpPr>
            <a:spLocks/>
          </p:cNvSpPr>
          <p:nvPr/>
        </p:nvSpPr>
        <p:spPr bwMode="auto">
          <a:xfrm>
            <a:off x="2362200" y="4557713"/>
            <a:ext cx="758825" cy="700087"/>
          </a:xfrm>
          <a:custGeom>
            <a:avLst/>
            <a:gdLst>
              <a:gd name="T0" fmla="*/ 0 w 478"/>
              <a:gd name="T1" fmla="*/ 1111387408 h 441"/>
              <a:gd name="T2" fmla="*/ 120967519 w 478"/>
              <a:gd name="T3" fmla="*/ 869452648 h 441"/>
              <a:gd name="T4" fmla="*/ 1204634777 w 478"/>
              <a:gd name="T5" fmla="*/ 0 h 441"/>
              <a:gd name="T6" fmla="*/ 0 w 478"/>
              <a:gd name="T7" fmla="*/ 1111387408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AutoShape 26">
            <a:extLst>
              <a:ext uri="{FF2B5EF4-FFF2-40B4-BE49-F238E27FC236}">
                <a16:creationId xmlns:a16="http://schemas.microsoft.com/office/drawing/2014/main" id="{AB78305D-6409-4C39-9B1F-1EB05EF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81200"/>
            <a:ext cx="4038600" cy="914400"/>
          </a:xfrm>
          <a:prstGeom prst="wedgeRoundRectCallout">
            <a:avLst>
              <a:gd name="adj1" fmla="val -28773"/>
              <a:gd name="adj2" fmla="val 209028"/>
              <a:gd name="adj3" fmla="val 16667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q.deq()/</a:t>
            </a: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02412738-F029-44F9-906E-6B189603013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746500"/>
            <a:ext cx="430213" cy="341313"/>
            <a:chOff x="2928" y="1465"/>
            <a:chExt cx="271" cy="215"/>
          </a:xfrm>
        </p:grpSpPr>
        <p:sp>
          <p:nvSpPr>
            <p:cNvPr id="21523" name="Oval 28">
              <a:extLst>
                <a:ext uri="{FF2B5EF4-FFF2-40B4-BE49-F238E27FC236}">
                  <a16:creationId xmlns:a16="http://schemas.microsoft.com/office/drawing/2014/main" id="{C3005B33-5C64-4A44-99F2-266E614B0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5"/>
              <a:ext cx="271" cy="215"/>
            </a:xfrm>
            <a:prstGeom prst="ellipse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1524" name="Oval 29">
              <a:extLst>
                <a:ext uri="{FF2B5EF4-FFF2-40B4-BE49-F238E27FC236}">
                  <a16:creationId xmlns:a16="http://schemas.microsoft.com/office/drawing/2014/main" id="{5EFDB54F-B3F0-48B0-AF2B-5BDBB8C19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503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21519" name="Group 30">
            <a:extLst>
              <a:ext uri="{FF2B5EF4-FFF2-40B4-BE49-F238E27FC236}">
                <a16:creationId xmlns:a16="http://schemas.microsoft.com/office/drawing/2014/main" id="{46D5027E-DA8A-4E0A-AD65-E129F0F5D9C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266950"/>
            <a:ext cx="430213" cy="341313"/>
            <a:chOff x="2928" y="1465"/>
            <a:chExt cx="271" cy="215"/>
          </a:xfrm>
        </p:grpSpPr>
        <p:sp>
          <p:nvSpPr>
            <p:cNvPr id="21521" name="Oval 31">
              <a:extLst>
                <a:ext uri="{FF2B5EF4-FFF2-40B4-BE49-F238E27FC236}">
                  <a16:creationId xmlns:a16="http://schemas.microsoft.com/office/drawing/2014/main" id="{9A709E3B-76A2-44AA-9DE9-B0440102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5"/>
              <a:ext cx="271" cy="215"/>
            </a:xfrm>
            <a:prstGeom prst="ellipse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1522" name="Oval 32">
              <a:extLst>
                <a:ext uri="{FF2B5EF4-FFF2-40B4-BE49-F238E27FC236}">
                  <a16:creationId xmlns:a16="http://schemas.microsoft.com/office/drawing/2014/main" id="{52B1FCAF-963E-417F-90BF-9CBF219A8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503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21520" name="Footer Placeholder 3">
            <a:extLst>
              <a:ext uri="{FF2B5EF4-FFF2-40B4-BE49-F238E27FC236}">
                <a16:creationId xmlns:a16="http://schemas.microsoft.com/office/drawing/2014/main" id="{E37CEA8C-3363-4A99-A375-7E43C47CCA64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4.81481E-6 L -0.00018 0.1 " pathEditMode="relative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8837 0.0 " pathEditMode="relative" ptsTypes="AA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8837 0.0 " pathEditMode="relative" ptsTypes="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867F7ED2-0C32-4102-8DAF-E3E9BDE0F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B4730E0-1699-4B75-9DBC-010A0ECDEB0F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16DE2AC-66FA-4231-A0AE-6ACDD0F4B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Two-Thread Wait-Free Queue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B6169800-9BCA-456B-BC5A-6767304A3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77975"/>
            <a:ext cx="7315200" cy="4648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WaitFreeQueue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head = 0, tail = 0;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Item[QSIZE] items;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void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enq(Item x)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(tail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head == QSIZE) {};</a:t>
            </a:r>
            <a:endParaRPr lang="en-US" altLang="zh-CN" sz="24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items[tail % QSIZE] = x; tail++;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Item deq()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(tail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head == 0) {}</a:t>
            </a:r>
            <a:endParaRPr lang="en-US" altLang="zh-CN" sz="24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Item item = items[head % QSIZE];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head++;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item;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}}</a:t>
            </a:r>
          </a:p>
        </p:txBody>
      </p:sp>
      <p:sp>
        <p:nvSpPr>
          <p:cNvPr id="22533" name="Footer Placeholder 3">
            <a:extLst>
              <a:ext uri="{FF2B5EF4-FFF2-40B4-BE49-F238E27FC236}">
                <a16:creationId xmlns:a16="http://schemas.microsoft.com/office/drawing/2014/main" id="{D9BEE64C-20A6-47BD-B4DB-26A2CDA6D13B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grpSp>
        <p:nvGrpSpPr>
          <p:cNvPr id="22534" name="Group 5">
            <a:extLst>
              <a:ext uri="{FF2B5EF4-FFF2-40B4-BE49-F238E27FC236}">
                <a16:creationId xmlns:a16="http://schemas.microsoft.com/office/drawing/2014/main" id="{38109117-D269-4F63-BD1F-A721CBB578A1}"/>
              </a:ext>
            </a:extLst>
          </p:cNvPr>
          <p:cNvGrpSpPr>
            <a:grpSpLocks/>
          </p:cNvGrpSpPr>
          <p:nvPr/>
        </p:nvGrpSpPr>
        <p:grpSpPr bwMode="auto">
          <a:xfrm>
            <a:off x="6416675" y="1601788"/>
            <a:ext cx="2463800" cy="1735137"/>
            <a:chOff x="3730" y="1105"/>
            <a:chExt cx="1552" cy="1093"/>
          </a:xfrm>
        </p:grpSpPr>
        <p:grpSp>
          <p:nvGrpSpPr>
            <p:cNvPr id="22535" name="Group 6">
              <a:extLst>
                <a:ext uri="{FF2B5EF4-FFF2-40B4-BE49-F238E27FC236}">
                  <a16:creationId xmlns:a16="http://schemas.microsoft.com/office/drawing/2014/main" id="{AF4B78C0-529E-4B20-BC10-39386E0E1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1412"/>
              <a:ext cx="813" cy="786"/>
              <a:chOff x="3740" y="1372"/>
              <a:chExt cx="813" cy="786"/>
            </a:xfrm>
          </p:grpSpPr>
          <p:sp>
            <p:nvSpPr>
              <p:cNvPr id="22546" name="Oval 7">
                <a:extLst>
                  <a:ext uri="{FF2B5EF4-FFF2-40B4-BE49-F238E27FC236}">
                    <a16:creationId xmlns:a16="http://schemas.microsoft.com/office/drawing/2014/main" id="{BA371576-CE70-46D4-AE0E-D34FE53A1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1372"/>
                <a:ext cx="813" cy="786"/>
              </a:xfrm>
              <a:prstGeom prst="ellipse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endParaRPr lang="zh-CN" altLang="zh-CN"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47" name="Oval 8">
                <a:extLst>
                  <a:ext uri="{FF2B5EF4-FFF2-40B4-BE49-F238E27FC236}">
                    <a16:creationId xmlns:a16="http://schemas.microsoft.com/office/drawing/2014/main" id="{89C53AFD-66CC-4062-8AC7-9C5B2DA11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7" y="1510"/>
                <a:ext cx="539" cy="511"/>
              </a:xfrm>
              <a:prstGeom prst="ellipse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endParaRPr lang="zh-CN" altLang="zh-CN"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48" name="Line 9">
                <a:extLst>
                  <a:ext uri="{FF2B5EF4-FFF2-40B4-BE49-F238E27FC236}">
                    <a16:creationId xmlns:a16="http://schemas.microsoft.com/office/drawing/2014/main" id="{74D25457-DE77-4787-A9AF-315F4B228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4" y="1983"/>
                <a:ext cx="81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9" name="Line 10">
                <a:extLst>
                  <a:ext uri="{FF2B5EF4-FFF2-40B4-BE49-F238E27FC236}">
                    <a16:creationId xmlns:a16="http://schemas.microsoft.com/office/drawing/2014/main" id="{13DE6AE3-54A7-4008-A43B-97CA793AA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8" y="1455"/>
                <a:ext cx="81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50" name="Line 11">
                <a:extLst>
                  <a:ext uri="{FF2B5EF4-FFF2-40B4-BE49-F238E27FC236}">
                    <a16:creationId xmlns:a16="http://schemas.microsoft.com/office/drawing/2014/main" id="{02CE5EB4-8A52-4C93-90A9-1D8C1FCD7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1675"/>
                <a:ext cx="125" cy="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51" name="Line 12">
                <a:extLst>
                  <a:ext uri="{FF2B5EF4-FFF2-40B4-BE49-F238E27FC236}">
                    <a16:creationId xmlns:a16="http://schemas.microsoft.com/office/drawing/2014/main" id="{51400BFF-6A89-48A2-867E-092999B71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0" y="1855"/>
                <a:ext cx="125" cy="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52" name="Line 13">
                <a:extLst>
                  <a:ext uri="{FF2B5EF4-FFF2-40B4-BE49-F238E27FC236}">
                    <a16:creationId xmlns:a16="http://schemas.microsoft.com/office/drawing/2014/main" id="{533884C9-DBC8-4E04-A613-7AD5F5D1B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1613"/>
                <a:ext cx="121" cy="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53" name="Line 14">
                <a:extLst>
                  <a:ext uri="{FF2B5EF4-FFF2-40B4-BE49-F238E27FC236}">
                    <a16:creationId xmlns:a16="http://schemas.microsoft.com/office/drawing/2014/main" id="{A5266747-845D-4E0F-AF85-AAA72DAE9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0" y="1857"/>
                <a:ext cx="117" cy="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54" name="Line 15">
                <a:extLst>
                  <a:ext uri="{FF2B5EF4-FFF2-40B4-BE49-F238E27FC236}">
                    <a16:creationId xmlns:a16="http://schemas.microsoft.com/office/drawing/2014/main" id="{DBD4CC21-93EE-4DE8-B0CF-4482F3699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2" y="1425"/>
                <a:ext cx="61" cy="1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55" name="Line 16">
                <a:extLst>
                  <a:ext uri="{FF2B5EF4-FFF2-40B4-BE49-F238E27FC236}">
                    <a16:creationId xmlns:a16="http://schemas.microsoft.com/office/drawing/2014/main" id="{ADC0960F-0ADA-4461-88BC-CC5436D78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61" y="1377"/>
                <a:ext cx="11" cy="1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56" name="Line 17">
                <a:extLst>
                  <a:ext uri="{FF2B5EF4-FFF2-40B4-BE49-F238E27FC236}">
                    <a16:creationId xmlns:a16="http://schemas.microsoft.com/office/drawing/2014/main" id="{4144068C-598C-42D2-9053-538114F2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0" y="1985"/>
                <a:ext cx="61" cy="1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57" name="Line 18">
                <a:extLst>
                  <a:ext uri="{FF2B5EF4-FFF2-40B4-BE49-F238E27FC236}">
                    <a16:creationId xmlns:a16="http://schemas.microsoft.com/office/drawing/2014/main" id="{973A0796-E6C3-4DCE-B7CB-664EECC0A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025"/>
                <a:ext cx="3" cy="1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36" name="Text Box 19">
              <a:extLst>
                <a:ext uri="{FF2B5EF4-FFF2-40B4-BE49-F238E27FC236}">
                  <a16:creationId xmlns:a16="http://schemas.microsoft.com/office/drawing/2014/main" id="{5ADE2FAD-B43A-463B-8C44-16C977793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" y="1271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1000" b="1">
                  <a:solidFill>
                    <a:schemeClr val="tx1"/>
                  </a:solidFill>
                  <a:latin typeface="Lucida Console" panose="020B0609040504020204" pitchFamily="49" charset="0"/>
                  <a:ea typeface="宋体" panose="02010600030101010101" pitchFamily="2" charset="-122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2537" name="Text Box 20">
              <a:extLst>
                <a:ext uri="{FF2B5EF4-FFF2-40B4-BE49-F238E27FC236}">
                  <a16:creationId xmlns:a16="http://schemas.microsoft.com/office/drawing/2014/main" id="{1B268FE0-D2F5-47D7-A623-0CDF4613E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2" y="1287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1000" b="1">
                  <a:solidFill>
                    <a:schemeClr val="tx1"/>
                  </a:solidFill>
                  <a:latin typeface="Lucida Console" panose="020B0609040504020204" pitchFamily="49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538" name="Text Box 21">
              <a:extLst>
                <a:ext uri="{FF2B5EF4-FFF2-40B4-BE49-F238E27FC236}">
                  <a16:creationId xmlns:a16="http://schemas.microsoft.com/office/drawing/2014/main" id="{739B852D-0D74-4A6A-AF0D-42BF4364E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0" y="1395"/>
              <a:ext cx="6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1000" b="1">
                  <a:solidFill>
                    <a:schemeClr val="tx1"/>
                  </a:solidFill>
                  <a:latin typeface="Lucida Console" panose="020B0609040504020204" pitchFamily="49" charset="0"/>
                  <a:ea typeface="宋体" panose="02010600030101010101" pitchFamily="2" charset="-122"/>
                  <a:cs typeface="Arial" panose="020B0604020202020204" pitchFamily="34" charset="0"/>
                </a:rPr>
                <a:t>capacity-1</a:t>
              </a:r>
            </a:p>
          </p:txBody>
        </p:sp>
        <p:sp>
          <p:nvSpPr>
            <p:cNvPr id="22539" name="Text Box 22">
              <a:extLst>
                <a:ext uri="{FF2B5EF4-FFF2-40B4-BE49-F238E27FC236}">
                  <a16:creationId xmlns:a16="http://schemas.microsoft.com/office/drawing/2014/main" id="{EBB27C59-EDCF-4F77-8759-7FA9FBFBF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1451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1000" b="1">
                  <a:solidFill>
                    <a:schemeClr val="tx1"/>
                  </a:solidFill>
                  <a:latin typeface="Lucida Console" panose="020B0609040504020204" pitchFamily="49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540" name="Text Box 23">
              <a:extLst>
                <a:ext uri="{FF2B5EF4-FFF2-40B4-BE49-F238E27FC236}">
                  <a16:creationId xmlns:a16="http://schemas.microsoft.com/office/drawing/2014/main" id="{9E11D363-57B0-4042-B6E1-D40BC05C7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1105"/>
              <a:ext cx="379" cy="19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14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head</a:t>
              </a:r>
            </a:p>
          </p:txBody>
        </p:sp>
        <p:sp>
          <p:nvSpPr>
            <p:cNvPr id="22541" name="Line 24">
              <a:extLst>
                <a:ext uri="{FF2B5EF4-FFF2-40B4-BE49-F238E27FC236}">
                  <a16:creationId xmlns:a16="http://schemas.microsoft.com/office/drawing/2014/main" id="{37D7CB62-F835-48AF-A0C3-5086CA7BC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1284"/>
              <a:ext cx="128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2" name="Text Box 25">
              <a:extLst>
                <a:ext uri="{FF2B5EF4-FFF2-40B4-BE49-F238E27FC236}">
                  <a16:creationId xmlns:a16="http://schemas.microsoft.com/office/drawing/2014/main" id="{BC1A2028-6CD9-4707-9B63-38A38175A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" y="1113"/>
              <a:ext cx="372" cy="19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14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tail</a:t>
              </a:r>
            </a:p>
          </p:txBody>
        </p:sp>
        <p:sp>
          <p:nvSpPr>
            <p:cNvPr id="22543" name="Line 26">
              <a:extLst>
                <a:ext uri="{FF2B5EF4-FFF2-40B4-BE49-F238E27FC236}">
                  <a16:creationId xmlns:a16="http://schemas.microsoft.com/office/drawing/2014/main" id="{F4D542A8-7DD8-4178-AD19-8E4FEEDD4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2" y="1300"/>
              <a:ext cx="256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4" name="Text Box 27">
              <a:extLst>
                <a:ext uri="{FF2B5EF4-FFF2-40B4-BE49-F238E27FC236}">
                  <a16:creationId xmlns:a16="http://schemas.microsoft.com/office/drawing/2014/main" id="{7EAB0313-E042-41DE-BA7C-1AB6A644D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" y="13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2000" b="1">
                  <a:solidFill>
                    <a:srgbClr val="FF0000"/>
                  </a:solidFill>
                  <a:latin typeface="Lucida Console" panose="020B0609040504020204" pitchFamily="49" charset="0"/>
                  <a:ea typeface="宋体" panose="02010600030101010101" pitchFamily="2" charset="-122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22545" name="Text Box 28">
              <a:extLst>
                <a:ext uri="{FF2B5EF4-FFF2-40B4-BE49-F238E27FC236}">
                  <a16:creationId xmlns:a16="http://schemas.microsoft.com/office/drawing/2014/main" id="{C29DB585-3F47-458A-8FF1-E42F39218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8" y="136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2000" b="1">
                  <a:solidFill>
                    <a:srgbClr val="FF0000"/>
                  </a:solidFill>
                  <a:latin typeface="Lucida Console" panose="020B0609040504020204" pitchFamily="49" charset="0"/>
                  <a:ea typeface="宋体" panose="02010600030101010101" pitchFamily="2" charset="-122"/>
                  <a:cs typeface="Arial" panose="020B0604020202020204" pitchFamily="34" charset="0"/>
                </a:rPr>
                <a:t>z</a:t>
              </a:r>
            </a:p>
          </p:txBody>
        </p:sp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5751C3CD-F0B1-46D7-827C-5169B38E8E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86540E3-C587-466E-8072-F404A047E24C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CF63AC7-0174-4842-92EE-D6FDF9B07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What About Multiple Dequeuers?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7662626-2D30-440B-A651-1ACE5F596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A0B9FBF-D50C-4697-A7CA-362C1F8D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BC6410A9-1E26-45AC-91A8-B4ED0D790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3559" name="Line 6">
            <a:extLst>
              <a:ext uri="{FF2B5EF4-FFF2-40B4-BE49-F238E27FC236}">
                <a16:creationId xmlns:a16="http://schemas.microsoft.com/office/drawing/2014/main" id="{DAD3369E-FECD-4EF6-8CCD-31830B38B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Line 7">
            <a:extLst>
              <a:ext uri="{FF2B5EF4-FFF2-40B4-BE49-F238E27FC236}">
                <a16:creationId xmlns:a16="http://schemas.microsoft.com/office/drawing/2014/main" id="{AC4BDBFC-08E0-4DE2-997C-D262032A2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61" name="Group 8">
            <a:extLst>
              <a:ext uri="{FF2B5EF4-FFF2-40B4-BE49-F238E27FC236}">
                <a16:creationId xmlns:a16="http://schemas.microsoft.com/office/drawing/2014/main" id="{E402B686-9A7E-4FE4-86FA-EC91A4F7430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267200"/>
            <a:ext cx="430213" cy="341313"/>
            <a:chOff x="2744" y="3360"/>
            <a:chExt cx="271" cy="215"/>
          </a:xfrm>
        </p:grpSpPr>
        <p:sp>
          <p:nvSpPr>
            <p:cNvPr id="23608" name="Oval 9">
              <a:extLst>
                <a:ext uri="{FF2B5EF4-FFF2-40B4-BE49-F238E27FC236}">
                  <a16:creationId xmlns:a16="http://schemas.microsoft.com/office/drawing/2014/main" id="{B5C10EEF-998E-4775-B88E-39EC421D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3609" name="Oval 10">
              <a:extLst>
                <a:ext uri="{FF2B5EF4-FFF2-40B4-BE49-F238E27FC236}">
                  <a16:creationId xmlns:a16="http://schemas.microsoft.com/office/drawing/2014/main" id="{A3A60C56-A4D1-428C-8AD7-D059A1F5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23562" name="Group 11">
            <a:extLst>
              <a:ext uri="{FF2B5EF4-FFF2-40B4-BE49-F238E27FC236}">
                <a16:creationId xmlns:a16="http://schemas.microsoft.com/office/drawing/2014/main" id="{1813E1BE-B034-45BB-B92A-0BB9F6543EF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716338"/>
            <a:ext cx="430213" cy="341312"/>
            <a:chOff x="3648" y="3312"/>
            <a:chExt cx="271" cy="215"/>
          </a:xfrm>
        </p:grpSpPr>
        <p:sp>
          <p:nvSpPr>
            <p:cNvPr id="23606" name="Oval 12">
              <a:extLst>
                <a:ext uri="{FF2B5EF4-FFF2-40B4-BE49-F238E27FC236}">
                  <a16:creationId xmlns:a16="http://schemas.microsoft.com/office/drawing/2014/main" id="{6BB0B24E-5CDA-4226-A871-8DEB03E8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3607" name="Oval 13">
              <a:extLst>
                <a:ext uri="{FF2B5EF4-FFF2-40B4-BE49-F238E27FC236}">
                  <a16:creationId xmlns:a16="http://schemas.microsoft.com/office/drawing/2014/main" id="{7A769901-0F39-4E50-9A61-7DCB59AC0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23563" name="Group 14">
            <a:extLst>
              <a:ext uri="{FF2B5EF4-FFF2-40B4-BE49-F238E27FC236}">
                <a16:creationId xmlns:a16="http://schemas.microsoft.com/office/drawing/2014/main" id="{A15174D8-7F8C-42C1-95EB-800A25F22F9D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876800"/>
            <a:ext cx="1447800" cy="1295400"/>
            <a:chOff x="3168" y="1824"/>
            <a:chExt cx="912" cy="816"/>
          </a:xfrm>
        </p:grpSpPr>
        <p:sp>
          <p:nvSpPr>
            <p:cNvPr id="23597" name="Freeform 15">
              <a:extLst>
                <a:ext uri="{FF2B5EF4-FFF2-40B4-BE49-F238E27FC236}">
                  <a16:creationId xmlns:a16="http://schemas.microsoft.com/office/drawing/2014/main" id="{0FE0A499-C0D7-4657-BAAA-DE1582584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Freeform 16">
              <a:extLst>
                <a:ext uri="{FF2B5EF4-FFF2-40B4-BE49-F238E27FC236}">
                  <a16:creationId xmlns:a16="http://schemas.microsoft.com/office/drawing/2014/main" id="{BEA0C47B-8628-4340-8336-94A34463A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Freeform 17">
              <a:extLst>
                <a:ext uri="{FF2B5EF4-FFF2-40B4-BE49-F238E27FC236}">
                  <a16:creationId xmlns:a16="http://schemas.microsoft.com/office/drawing/2014/main" id="{9ADFDCAA-537C-43F6-A5BB-F72601539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Freeform 18">
              <a:extLst>
                <a:ext uri="{FF2B5EF4-FFF2-40B4-BE49-F238E27FC236}">
                  <a16:creationId xmlns:a16="http://schemas.microsoft.com/office/drawing/2014/main" id="{770D670A-6527-43C5-87E2-FAE2E4A7A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Freeform 19">
              <a:extLst>
                <a:ext uri="{FF2B5EF4-FFF2-40B4-BE49-F238E27FC236}">
                  <a16:creationId xmlns:a16="http://schemas.microsoft.com/office/drawing/2014/main" id="{1EEC3244-9560-479A-9EEA-C8FC3375A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Freeform 20">
              <a:extLst>
                <a:ext uri="{FF2B5EF4-FFF2-40B4-BE49-F238E27FC236}">
                  <a16:creationId xmlns:a16="http://schemas.microsoft.com/office/drawing/2014/main" id="{5BC83B29-E847-4129-8BD8-D82D1CE79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Freeform 21">
              <a:extLst>
                <a:ext uri="{FF2B5EF4-FFF2-40B4-BE49-F238E27FC236}">
                  <a16:creationId xmlns:a16="http://schemas.microsoft.com/office/drawing/2014/main" id="{52553B06-777B-45C7-95E2-7ED077CD2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Freeform 22">
              <a:extLst>
                <a:ext uri="{FF2B5EF4-FFF2-40B4-BE49-F238E27FC236}">
                  <a16:creationId xmlns:a16="http://schemas.microsoft.com/office/drawing/2014/main" id="{D0265F60-6956-4261-8328-BDBE2B2F3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Freeform 23">
              <a:extLst>
                <a:ext uri="{FF2B5EF4-FFF2-40B4-BE49-F238E27FC236}">
                  <a16:creationId xmlns:a16="http://schemas.microsoft.com/office/drawing/2014/main" id="{E9F3546F-D983-49EA-ACEA-FBE3FB7F5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4" name="Freeform 24">
            <a:extLst>
              <a:ext uri="{FF2B5EF4-FFF2-40B4-BE49-F238E27FC236}">
                <a16:creationId xmlns:a16="http://schemas.microsoft.com/office/drawing/2014/main" id="{D7929276-DF8F-4227-A745-95CBB3FF0CF8}"/>
              </a:ext>
            </a:extLst>
          </p:cNvPr>
          <p:cNvSpPr>
            <a:spLocks/>
          </p:cNvSpPr>
          <p:nvPr/>
        </p:nvSpPr>
        <p:spPr bwMode="auto">
          <a:xfrm>
            <a:off x="5105400" y="4419600"/>
            <a:ext cx="1295400" cy="1143000"/>
          </a:xfrm>
          <a:custGeom>
            <a:avLst/>
            <a:gdLst>
              <a:gd name="T0" fmla="*/ 1935480215 w 816"/>
              <a:gd name="T1" fmla="*/ 1814512678 h 720"/>
              <a:gd name="T2" fmla="*/ 2056447678 w 816"/>
              <a:gd name="T3" fmla="*/ 1572577364 h 720"/>
              <a:gd name="T4" fmla="*/ 0 w 816"/>
              <a:gd name="T5" fmla="*/ 0 h 720"/>
              <a:gd name="T6" fmla="*/ 1935480215 w 816"/>
              <a:gd name="T7" fmla="*/ 1814512678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720"/>
              <a:gd name="T14" fmla="*/ 816 w 816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720">
                <a:moveTo>
                  <a:pt x="768" y="720"/>
                </a:moveTo>
                <a:lnTo>
                  <a:pt x="816" y="624"/>
                </a:lnTo>
                <a:lnTo>
                  <a:pt x="0" y="0"/>
                </a:lnTo>
                <a:lnTo>
                  <a:pt x="768" y="7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Line 25">
            <a:extLst>
              <a:ext uri="{FF2B5EF4-FFF2-40B4-BE49-F238E27FC236}">
                <a16:creationId xmlns:a16="http://schemas.microsoft.com/office/drawing/2014/main" id="{DBB9D0B8-158B-428F-B123-5267F0D5D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Line 26">
            <a:extLst>
              <a:ext uri="{FF2B5EF4-FFF2-40B4-BE49-F238E27FC236}">
                <a16:creationId xmlns:a16="http://schemas.microsoft.com/office/drawing/2014/main" id="{08464ACF-9AA4-4CE8-9903-BA24CC1CC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648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Line 27">
            <a:extLst>
              <a:ext uri="{FF2B5EF4-FFF2-40B4-BE49-F238E27FC236}">
                <a16:creationId xmlns:a16="http://schemas.microsoft.com/office/drawing/2014/main" id="{3D1E1435-35E9-49B8-AC97-3FE2D88D1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2863" y="4648200"/>
            <a:ext cx="0" cy="13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68" name="Group 28">
            <a:extLst>
              <a:ext uri="{FF2B5EF4-FFF2-40B4-BE49-F238E27FC236}">
                <a16:creationId xmlns:a16="http://schemas.microsoft.com/office/drawing/2014/main" id="{FDB79912-BDF9-424A-B369-39A90F31461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495800"/>
            <a:ext cx="1447800" cy="1295400"/>
            <a:chOff x="624" y="2832"/>
            <a:chExt cx="912" cy="816"/>
          </a:xfrm>
        </p:grpSpPr>
        <p:sp>
          <p:nvSpPr>
            <p:cNvPr id="23588" name="Freeform 29">
              <a:extLst>
                <a:ext uri="{FF2B5EF4-FFF2-40B4-BE49-F238E27FC236}">
                  <a16:creationId xmlns:a16="http://schemas.microsoft.com/office/drawing/2014/main" id="{A95813BB-BD9B-44A3-9071-B740421F61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Freeform 30">
              <a:extLst>
                <a:ext uri="{FF2B5EF4-FFF2-40B4-BE49-F238E27FC236}">
                  <a16:creationId xmlns:a16="http://schemas.microsoft.com/office/drawing/2014/main" id="{4F436D1F-0F50-4199-BFF1-C235762898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Freeform 31">
              <a:extLst>
                <a:ext uri="{FF2B5EF4-FFF2-40B4-BE49-F238E27FC236}">
                  <a16:creationId xmlns:a16="http://schemas.microsoft.com/office/drawing/2014/main" id="{11C014AD-B0CB-44E3-A106-2EA261C782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Freeform 32">
              <a:extLst>
                <a:ext uri="{FF2B5EF4-FFF2-40B4-BE49-F238E27FC236}">
                  <a16:creationId xmlns:a16="http://schemas.microsoft.com/office/drawing/2014/main" id="{8B5F078B-2613-462C-A463-31B8869709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Freeform 33">
              <a:extLst>
                <a:ext uri="{FF2B5EF4-FFF2-40B4-BE49-F238E27FC236}">
                  <a16:creationId xmlns:a16="http://schemas.microsoft.com/office/drawing/2014/main" id="{F5394B8F-17F7-4126-9C7B-342B72A8D1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Freeform 34">
              <a:extLst>
                <a:ext uri="{FF2B5EF4-FFF2-40B4-BE49-F238E27FC236}">
                  <a16:creationId xmlns:a16="http://schemas.microsoft.com/office/drawing/2014/main" id="{58B43E1F-23AA-453C-BA3D-1B13784D45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Freeform 35">
              <a:extLst>
                <a:ext uri="{FF2B5EF4-FFF2-40B4-BE49-F238E27FC236}">
                  <a16:creationId xmlns:a16="http://schemas.microsoft.com/office/drawing/2014/main" id="{D504D06B-510E-44AD-BACA-311F92193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Freeform 36">
              <a:extLst>
                <a:ext uri="{FF2B5EF4-FFF2-40B4-BE49-F238E27FC236}">
                  <a16:creationId xmlns:a16="http://schemas.microsoft.com/office/drawing/2014/main" id="{C3131702-327B-417E-A4FD-9F831D0456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6" name="Freeform 37">
              <a:extLst>
                <a:ext uri="{FF2B5EF4-FFF2-40B4-BE49-F238E27FC236}">
                  <a16:creationId xmlns:a16="http://schemas.microsoft.com/office/drawing/2014/main" id="{E4EC633F-FA11-4454-B693-F181758DDE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9" name="Freeform 38">
            <a:extLst>
              <a:ext uri="{FF2B5EF4-FFF2-40B4-BE49-F238E27FC236}">
                <a16:creationId xmlns:a16="http://schemas.microsoft.com/office/drawing/2014/main" id="{558D8A45-A916-4247-ABCD-F2E286E65974}"/>
              </a:ext>
            </a:extLst>
          </p:cNvPr>
          <p:cNvSpPr>
            <a:spLocks/>
          </p:cNvSpPr>
          <p:nvPr/>
        </p:nvSpPr>
        <p:spPr bwMode="auto">
          <a:xfrm>
            <a:off x="2362200" y="4953000"/>
            <a:ext cx="838200" cy="304800"/>
          </a:xfrm>
          <a:custGeom>
            <a:avLst/>
            <a:gdLst>
              <a:gd name="T0" fmla="*/ 0 w 478"/>
              <a:gd name="T1" fmla="*/ 210664518 h 441"/>
              <a:gd name="T2" fmla="*/ 147598620 w 478"/>
              <a:gd name="T3" fmla="*/ 164805565 h 441"/>
              <a:gd name="T4" fmla="*/ 1469831109 w 478"/>
              <a:gd name="T5" fmla="*/ 0 h 441"/>
              <a:gd name="T6" fmla="*/ 0 w 478"/>
              <a:gd name="T7" fmla="*/ 210664518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70" name="Group 43">
            <a:extLst>
              <a:ext uri="{FF2B5EF4-FFF2-40B4-BE49-F238E27FC236}">
                <a16:creationId xmlns:a16="http://schemas.microsoft.com/office/drawing/2014/main" id="{B6ED4041-F066-43C5-B3E7-7FE2857A5C66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724400"/>
            <a:ext cx="430213" cy="341313"/>
            <a:chOff x="2928" y="1465"/>
            <a:chExt cx="271" cy="215"/>
          </a:xfrm>
        </p:grpSpPr>
        <p:sp>
          <p:nvSpPr>
            <p:cNvPr id="23586" name="Oval 44">
              <a:extLst>
                <a:ext uri="{FF2B5EF4-FFF2-40B4-BE49-F238E27FC236}">
                  <a16:creationId xmlns:a16="http://schemas.microsoft.com/office/drawing/2014/main" id="{1031EAD5-B677-482A-B928-1599797D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5"/>
              <a:ext cx="271" cy="215"/>
            </a:xfrm>
            <a:prstGeom prst="ellipse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3587" name="Oval 45">
              <a:extLst>
                <a:ext uri="{FF2B5EF4-FFF2-40B4-BE49-F238E27FC236}">
                  <a16:creationId xmlns:a16="http://schemas.microsoft.com/office/drawing/2014/main" id="{DC61A767-5287-41C5-8590-AB14C281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503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23571" name="Group 59">
            <a:extLst>
              <a:ext uri="{FF2B5EF4-FFF2-40B4-BE49-F238E27FC236}">
                <a16:creationId xmlns:a16="http://schemas.microsoft.com/office/drawing/2014/main" id="{8674082B-A608-4E60-86BF-DFCC2F5252B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733800"/>
            <a:ext cx="430213" cy="341313"/>
            <a:chOff x="1872" y="2352"/>
            <a:chExt cx="271" cy="215"/>
          </a:xfrm>
        </p:grpSpPr>
        <p:sp>
          <p:nvSpPr>
            <p:cNvPr id="23584" name="Oval 47">
              <a:extLst>
                <a:ext uri="{FF2B5EF4-FFF2-40B4-BE49-F238E27FC236}">
                  <a16:creationId xmlns:a16="http://schemas.microsoft.com/office/drawing/2014/main" id="{15F7FB9F-90D9-42BB-AC88-75BB0BA74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271" cy="21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23585" name="Oval 48">
              <a:extLst>
                <a:ext uri="{FF2B5EF4-FFF2-40B4-BE49-F238E27FC236}">
                  <a16:creationId xmlns:a16="http://schemas.microsoft.com/office/drawing/2014/main" id="{466D4FC9-CAC3-4468-8FE9-24A3C6C57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2390"/>
              <a:ext cx="71" cy="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23572" name="Group 62">
            <a:extLst>
              <a:ext uri="{FF2B5EF4-FFF2-40B4-BE49-F238E27FC236}">
                <a16:creationId xmlns:a16="http://schemas.microsoft.com/office/drawing/2014/main" id="{2186918E-632D-467B-978D-A48279AEAD3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09800"/>
            <a:ext cx="1447800" cy="1295400"/>
            <a:chOff x="624" y="1392"/>
            <a:chExt cx="912" cy="816"/>
          </a:xfrm>
        </p:grpSpPr>
        <p:sp>
          <p:nvSpPr>
            <p:cNvPr id="23575" name="Freeform 50">
              <a:extLst>
                <a:ext uri="{FF2B5EF4-FFF2-40B4-BE49-F238E27FC236}">
                  <a16:creationId xmlns:a16="http://schemas.microsoft.com/office/drawing/2014/main" id="{A92B8A22-DF04-4C79-8B35-E7E18B3A7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63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Freeform 51">
              <a:extLst>
                <a:ext uri="{FF2B5EF4-FFF2-40B4-BE49-F238E27FC236}">
                  <a16:creationId xmlns:a16="http://schemas.microsoft.com/office/drawing/2014/main" id="{C8ABCEB7-393F-4656-B78D-5396BFDAB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48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Freeform 52">
              <a:extLst>
                <a:ext uri="{FF2B5EF4-FFF2-40B4-BE49-F238E27FC236}">
                  <a16:creationId xmlns:a16="http://schemas.microsoft.com/office/drawing/2014/main" id="{DACE4CB9-0BF5-4CE0-891F-D1323F5E1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392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Freeform 53">
              <a:extLst>
                <a:ext uri="{FF2B5EF4-FFF2-40B4-BE49-F238E27FC236}">
                  <a16:creationId xmlns:a16="http://schemas.microsoft.com/office/drawing/2014/main" id="{19C4AC05-D701-458A-B3F6-C9C92816E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" y="139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Freeform 54">
              <a:extLst>
                <a:ext uri="{FF2B5EF4-FFF2-40B4-BE49-F238E27FC236}">
                  <a16:creationId xmlns:a16="http://schemas.microsoft.com/office/drawing/2014/main" id="{0A171C42-F7E1-44CE-8556-A1B56CD76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48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Freeform 55">
              <a:extLst>
                <a:ext uri="{FF2B5EF4-FFF2-40B4-BE49-F238E27FC236}">
                  <a16:creationId xmlns:a16="http://schemas.microsoft.com/office/drawing/2014/main" id="{AEDE7B10-1656-4906-9FF8-47B9774C5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72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Freeform 56">
              <a:extLst>
                <a:ext uri="{FF2B5EF4-FFF2-40B4-BE49-F238E27FC236}">
                  <a16:creationId xmlns:a16="http://schemas.microsoft.com/office/drawing/2014/main" id="{FBA06D68-EB31-4E1D-A010-C9FCF5BF2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872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Freeform 57">
              <a:extLst>
                <a:ext uri="{FF2B5EF4-FFF2-40B4-BE49-F238E27FC236}">
                  <a16:creationId xmlns:a16="http://schemas.microsoft.com/office/drawing/2014/main" id="{391CA066-E2D1-400E-ACAA-AC4B23313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728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Freeform 58">
              <a:extLst>
                <a:ext uri="{FF2B5EF4-FFF2-40B4-BE49-F238E27FC236}">
                  <a16:creationId xmlns:a16="http://schemas.microsoft.com/office/drawing/2014/main" id="{46AF03B5-46B7-4147-9FF5-F6A03ABB5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84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3" name="Freeform 60">
            <a:extLst>
              <a:ext uri="{FF2B5EF4-FFF2-40B4-BE49-F238E27FC236}">
                <a16:creationId xmlns:a16="http://schemas.microsoft.com/office/drawing/2014/main" id="{5A383EFE-297F-4863-AEE6-E76E8E5EB69E}"/>
              </a:ext>
            </a:extLst>
          </p:cNvPr>
          <p:cNvSpPr>
            <a:spLocks/>
          </p:cNvSpPr>
          <p:nvPr/>
        </p:nvSpPr>
        <p:spPr bwMode="auto">
          <a:xfrm>
            <a:off x="1524000" y="3352800"/>
            <a:ext cx="1600200" cy="533400"/>
          </a:xfrm>
          <a:custGeom>
            <a:avLst/>
            <a:gdLst>
              <a:gd name="T0" fmla="*/ 0 w 1008"/>
              <a:gd name="T1" fmla="*/ 120967506 h 336"/>
              <a:gd name="T2" fmla="*/ 2147483647 w 1008"/>
              <a:gd name="T3" fmla="*/ 846772589 h 336"/>
              <a:gd name="T4" fmla="*/ 120967520 w 1008"/>
              <a:gd name="T5" fmla="*/ 0 h 336"/>
              <a:gd name="T6" fmla="*/ 0 60000 65536"/>
              <a:gd name="T7" fmla="*/ 0 60000 65536"/>
              <a:gd name="T8" fmla="*/ 0 60000 65536"/>
              <a:gd name="T9" fmla="*/ 0 w 1008"/>
              <a:gd name="T10" fmla="*/ 0 h 336"/>
              <a:gd name="T11" fmla="*/ 1008 w 100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36">
                <a:moveTo>
                  <a:pt x="0" y="48"/>
                </a:moveTo>
                <a:lnTo>
                  <a:pt x="1008" y="336"/>
                </a:lnTo>
                <a:lnTo>
                  <a:pt x="48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4" name="Footer Placeholder 3">
            <a:extLst>
              <a:ext uri="{FF2B5EF4-FFF2-40B4-BE49-F238E27FC236}">
                <a16:creationId xmlns:a16="http://schemas.microsoft.com/office/drawing/2014/main" id="{0EF0E011-68B5-48E5-9F4B-D9B4F29C03F2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8591182C-E878-423D-84AD-827D1375B7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06919DD-9C7C-450A-83A1-4D078FDB78B6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17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C641AA8-1641-4A28-BE50-0CC6623EC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Grand Challenge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B2CFAA1-1CCF-469A-BD99-700A70497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 a FIFO queue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E1DCBB35-9B61-4D55-AB47-7FB30E935D5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3276600" cy="1914525"/>
            <a:chOff x="624" y="1392"/>
            <a:chExt cx="4272" cy="2496"/>
          </a:xfrm>
        </p:grpSpPr>
        <p:sp>
          <p:nvSpPr>
            <p:cNvPr id="24583" name="Rectangle 5">
              <a:extLst>
                <a:ext uri="{FF2B5EF4-FFF2-40B4-BE49-F238E27FC236}">
                  <a16:creationId xmlns:a16="http://schemas.microsoft.com/office/drawing/2014/main" id="{27BE7067-2307-4F3E-9308-FCEDC0C9F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4584" name="Rectangle 6">
              <a:extLst>
                <a:ext uri="{FF2B5EF4-FFF2-40B4-BE49-F238E27FC236}">
                  <a16:creationId xmlns:a16="http://schemas.microsoft.com/office/drawing/2014/main" id="{5BC51049-1C0C-409B-80E4-5FE722DAB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4585" name="Rectangle 7">
              <a:extLst>
                <a:ext uri="{FF2B5EF4-FFF2-40B4-BE49-F238E27FC236}">
                  <a16:creationId xmlns:a16="http://schemas.microsoft.com/office/drawing/2014/main" id="{D1EFC0B9-E82A-4E2E-A273-0F3FF332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4586" name="Line 8">
              <a:extLst>
                <a:ext uri="{FF2B5EF4-FFF2-40B4-BE49-F238E27FC236}">
                  <a16:creationId xmlns:a16="http://schemas.microsoft.com/office/drawing/2014/main" id="{4AE2DC9F-2326-4560-B887-62D565059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9">
              <a:extLst>
                <a:ext uri="{FF2B5EF4-FFF2-40B4-BE49-F238E27FC236}">
                  <a16:creationId xmlns:a16="http://schemas.microsoft.com/office/drawing/2014/main" id="{F15EF48F-73C7-4D1B-8BE9-104966090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588" name="Group 10">
              <a:extLst>
                <a:ext uri="{FF2B5EF4-FFF2-40B4-BE49-F238E27FC236}">
                  <a16:creationId xmlns:a16="http://schemas.microsoft.com/office/drawing/2014/main" id="{6B541EA0-ADEF-4095-82C1-78167C786C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88"/>
              <a:ext cx="271" cy="215"/>
              <a:chOff x="2744" y="3360"/>
              <a:chExt cx="271" cy="215"/>
            </a:xfrm>
          </p:grpSpPr>
          <p:sp>
            <p:nvSpPr>
              <p:cNvPr id="24633" name="Oval 11">
                <a:extLst>
                  <a:ext uri="{FF2B5EF4-FFF2-40B4-BE49-F238E27FC236}">
                    <a16:creationId xmlns:a16="http://schemas.microsoft.com/office/drawing/2014/main" id="{672AED24-4C5A-4C0D-BB33-5B64B622E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360"/>
                <a:ext cx="271" cy="215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4634" name="Oval 12">
                <a:extLst>
                  <a:ext uri="{FF2B5EF4-FFF2-40B4-BE49-F238E27FC236}">
                    <a16:creationId xmlns:a16="http://schemas.microsoft.com/office/drawing/2014/main" id="{8CAC98F6-213F-41C6-89E0-CAD8F4795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8" y="3398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89" name="Group 13">
              <a:extLst>
                <a:ext uri="{FF2B5EF4-FFF2-40B4-BE49-F238E27FC236}">
                  <a16:creationId xmlns:a16="http://schemas.microsoft.com/office/drawing/2014/main" id="{1F189A6F-0063-47DC-9E39-4A8E3944A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341"/>
              <a:ext cx="271" cy="215"/>
              <a:chOff x="3648" y="3312"/>
              <a:chExt cx="271" cy="215"/>
            </a:xfrm>
          </p:grpSpPr>
          <p:sp>
            <p:nvSpPr>
              <p:cNvPr id="24631" name="Oval 14">
                <a:extLst>
                  <a:ext uri="{FF2B5EF4-FFF2-40B4-BE49-F238E27FC236}">
                    <a16:creationId xmlns:a16="http://schemas.microsoft.com/office/drawing/2014/main" id="{80F0A66B-17B9-48CC-929E-2A7B9B0E6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271" cy="21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4632" name="Oval 15">
                <a:extLst>
                  <a:ext uri="{FF2B5EF4-FFF2-40B4-BE49-F238E27FC236}">
                    <a16:creationId xmlns:a16="http://schemas.microsoft.com/office/drawing/2014/main" id="{B3CCF9AB-B7CA-46BC-B602-7B08A58FF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350"/>
                <a:ext cx="71" cy="60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90" name="Group 16">
              <a:extLst>
                <a:ext uri="{FF2B5EF4-FFF2-40B4-BE49-F238E27FC236}">
                  <a16:creationId xmlns:a16="http://schemas.microsoft.com/office/drawing/2014/main" id="{655734E5-E1A5-4038-AFF2-5DE9D0605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072"/>
              <a:ext cx="912" cy="816"/>
              <a:chOff x="3168" y="1824"/>
              <a:chExt cx="912" cy="816"/>
            </a:xfrm>
          </p:grpSpPr>
          <p:sp>
            <p:nvSpPr>
              <p:cNvPr id="24622" name="Freeform 17">
                <a:extLst>
                  <a:ext uri="{FF2B5EF4-FFF2-40B4-BE49-F238E27FC236}">
                    <a16:creationId xmlns:a16="http://schemas.microsoft.com/office/drawing/2014/main" id="{34B231CE-5799-4D3B-84C6-21175E269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3" name="Freeform 18">
                <a:extLst>
                  <a:ext uri="{FF2B5EF4-FFF2-40B4-BE49-F238E27FC236}">
                    <a16:creationId xmlns:a16="http://schemas.microsoft.com/office/drawing/2014/main" id="{50F22035-5517-48B3-8CFA-FA522270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4" name="Freeform 19">
                <a:extLst>
                  <a:ext uri="{FF2B5EF4-FFF2-40B4-BE49-F238E27FC236}">
                    <a16:creationId xmlns:a16="http://schemas.microsoft.com/office/drawing/2014/main" id="{3D4B95E6-EE27-43D1-8D60-1368DDFE4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Freeform 20">
                <a:extLst>
                  <a:ext uri="{FF2B5EF4-FFF2-40B4-BE49-F238E27FC236}">
                    <a16:creationId xmlns:a16="http://schemas.microsoft.com/office/drawing/2014/main" id="{D7141E2B-706E-4B2B-9228-964E3EF17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6" name="Freeform 21">
                <a:extLst>
                  <a:ext uri="{FF2B5EF4-FFF2-40B4-BE49-F238E27FC236}">
                    <a16:creationId xmlns:a16="http://schemas.microsoft.com/office/drawing/2014/main" id="{77457962-8ADC-470A-B785-897FA0A83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Freeform 22">
                <a:extLst>
                  <a:ext uri="{FF2B5EF4-FFF2-40B4-BE49-F238E27FC236}">
                    <a16:creationId xmlns:a16="http://schemas.microsoft.com/office/drawing/2014/main" id="{E1653CA7-45E8-48C3-8B52-004BA3AFF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" name="Freeform 23">
                <a:extLst>
                  <a:ext uri="{FF2B5EF4-FFF2-40B4-BE49-F238E27FC236}">
                    <a16:creationId xmlns:a16="http://schemas.microsoft.com/office/drawing/2014/main" id="{1D8FFEE5-8CC0-4CE8-A6BD-D84CC7201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9" name="Freeform 24">
                <a:extLst>
                  <a:ext uri="{FF2B5EF4-FFF2-40B4-BE49-F238E27FC236}">
                    <a16:creationId xmlns:a16="http://schemas.microsoft.com/office/drawing/2014/main" id="{0683CEF1-B160-4DFE-B267-C248A9099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0" name="Freeform 25">
                <a:extLst>
                  <a:ext uri="{FF2B5EF4-FFF2-40B4-BE49-F238E27FC236}">
                    <a16:creationId xmlns:a16="http://schemas.microsoft.com/office/drawing/2014/main" id="{05C12241-2B68-4429-9503-B519466AF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91" name="Freeform 26">
              <a:extLst>
                <a:ext uri="{FF2B5EF4-FFF2-40B4-BE49-F238E27FC236}">
                  <a16:creationId xmlns:a16="http://schemas.microsoft.com/office/drawing/2014/main" id="{1404D3C0-7845-40C6-8218-94E9EBBD6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784"/>
              <a:ext cx="816" cy="720"/>
            </a:xfrm>
            <a:custGeom>
              <a:avLst/>
              <a:gdLst>
                <a:gd name="T0" fmla="*/ 768 w 816"/>
                <a:gd name="T1" fmla="*/ 720 h 720"/>
                <a:gd name="T2" fmla="*/ 816 w 816"/>
                <a:gd name="T3" fmla="*/ 624 h 720"/>
                <a:gd name="T4" fmla="*/ 0 w 816"/>
                <a:gd name="T5" fmla="*/ 0 h 720"/>
                <a:gd name="T6" fmla="*/ 768 w 81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720"/>
                <a:gd name="T14" fmla="*/ 816 w 81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720">
                  <a:moveTo>
                    <a:pt x="768" y="720"/>
                  </a:moveTo>
                  <a:lnTo>
                    <a:pt x="816" y="624"/>
                  </a:lnTo>
                  <a:lnTo>
                    <a:pt x="0" y="0"/>
                  </a:lnTo>
                  <a:lnTo>
                    <a:pt x="768" y="7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Line 27">
              <a:extLst>
                <a:ext uri="{FF2B5EF4-FFF2-40B4-BE49-F238E27FC236}">
                  <a16:creationId xmlns:a16="http://schemas.microsoft.com/office/drawing/2014/main" id="{DD50F744-FBF1-4D7E-A47E-1E57A472E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28">
              <a:extLst>
                <a:ext uri="{FF2B5EF4-FFF2-40B4-BE49-F238E27FC236}">
                  <a16:creationId xmlns:a16="http://schemas.microsoft.com/office/drawing/2014/main" id="{2F9D9832-0F2E-4F52-85CF-56178FAA2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29">
              <a:extLst>
                <a:ext uri="{FF2B5EF4-FFF2-40B4-BE49-F238E27FC236}">
                  <a16:creationId xmlns:a16="http://schemas.microsoft.com/office/drawing/2014/main" id="{58D652A1-3EA3-48D2-956B-3F7C0D508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29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595" name="Group 30">
              <a:extLst>
                <a:ext uri="{FF2B5EF4-FFF2-40B4-BE49-F238E27FC236}">
                  <a16:creationId xmlns:a16="http://schemas.microsoft.com/office/drawing/2014/main" id="{63F7AF72-D20A-479D-8846-A10196590D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832"/>
              <a:ext cx="912" cy="816"/>
              <a:chOff x="624" y="2832"/>
              <a:chExt cx="912" cy="816"/>
            </a:xfrm>
          </p:grpSpPr>
          <p:sp>
            <p:nvSpPr>
              <p:cNvPr id="24613" name="Freeform 31">
                <a:extLst>
                  <a:ext uri="{FF2B5EF4-FFF2-40B4-BE49-F238E27FC236}">
                    <a16:creationId xmlns:a16="http://schemas.microsoft.com/office/drawing/2014/main" id="{50C7C465-D9EB-4C61-8E96-99D7F336FE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4" y="307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4" name="Freeform 32">
                <a:extLst>
                  <a:ext uri="{FF2B5EF4-FFF2-40B4-BE49-F238E27FC236}">
                    <a16:creationId xmlns:a16="http://schemas.microsoft.com/office/drawing/2014/main" id="{9F7D6D94-9BF8-4BF6-AB85-DB0CF12B6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2" y="292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5" name="Freeform 33">
                <a:extLst>
                  <a:ext uri="{FF2B5EF4-FFF2-40B4-BE49-F238E27FC236}">
                    <a16:creationId xmlns:a16="http://schemas.microsoft.com/office/drawing/2014/main" id="{A5101326-40DF-4F50-8BF2-A9664E0E09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56" y="2832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6" name="Freeform 34">
                <a:extLst>
                  <a:ext uri="{FF2B5EF4-FFF2-40B4-BE49-F238E27FC236}">
                    <a16:creationId xmlns:a16="http://schemas.microsoft.com/office/drawing/2014/main" id="{BC56BD93-E480-45EE-B1FA-4E508112831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2832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7" name="Freeform 35">
                <a:extLst>
                  <a:ext uri="{FF2B5EF4-FFF2-40B4-BE49-F238E27FC236}">
                    <a16:creationId xmlns:a16="http://schemas.microsoft.com/office/drawing/2014/main" id="{AF0EFE01-5009-4A15-BADC-8C02DB9764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2928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8" name="Freeform 36">
                <a:extLst>
                  <a:ext uri="{FF2B5EF4-FFF2-40B4-BE49-F238E27FC236}">
                    <a16:creationId xmlns:a16="http://schemas.microsoft.com/office/drawing/2014/main" id="{F7018F4A-C9A4-4DC4-ADA8-2A61980D9A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3168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9" name="Freeform 37">
                <a:extLst>
                  <a:ext uri="{FF2B5EF4-FFF2-40B4-BE49-F238E27FC236}">
                    <a16:creationId xmlns:a16="http://schemas.microsoft.com/office/drawing/2014/main" id="{9DEF896F-A686-44C8-9599-0CBB7F10C1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3312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0" name="Freeform 38">
                <a:extLst>
                  <a:ext uri="{FF2B5EF4-FFF2-40B4-BE49-F238E27FC236}">
                    <a16:creationId xmlns:a16="http://schemas.microsoft.com/office/drawing/2014/main" id="{240C9A5A-3D95-4DF3-8E18-9137BFA9A9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2" y="3168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1" name="Freeform 39">
                <a:extLst>
                  <a:ext uri="{FF2B5EF4-FFF2-40B4-BE49-F238E27FC236}">
                    <a16:creationId xmlns:a16="http://schemas.microsoft.com/office/drawing/2014/main" id="{518581D1-B648-4B8F-BA1B-C11A2FA09E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4" y="3024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96" name="Freeform 40">
              <a:extLst>
                <a:ext uri="{FF2B5EF4-FFF2-40B4-BE49-F238E27FC236}">
                  <a16:creationId xmlns:a16="http://schemas.microsoft.com/office/drawing/2014/main" id="{A2956D1B-2ECD-4809-939D-EE26F702C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120"/>
              <a:ext cx="528" cy="192"/>
            </a:xfrm>
            <a:custGeom>
              <a:avLst/>
              <a:gdLst>
                <a:gd name="T0" fmla="*/ 0 w 478"/>
                <a:gd name="T1" fmla="*/ 84 h 441"/>
                <a:gd name="T2" fmla="*/ 59 w 478"/>
                <a:gd name="T3" fmla="*/ 65 h 441"/>
                <a:gd name="T4" fmla="*/ 583 w 478"/>
                <a:gd name="T5" fmla="*/ 0 h 441"/>
                <a:gd name="T6" fmla="*/ 0 w 478"/>
                <a:gd name="T7" fmla="*/ 84 h 4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41"/>
                <a:gd name="T14" fmla="*/ 478 w 478"/>
                <a:gd name="T15" fmla="*/ 441 h 4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41">
                  <a:moveTo>
                    <a:pt x="0" y="441"/>
                  </a:moveTo>
                  <a:lnTo>
                    <a:pt x="48" y="345"/>
                  </a:lnTo>
                  <a:lnTo>
                    <a:pt x="478" y="0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597" name="Group 41">
              <a:extLst>
                <a:ext uri="{FF2B5EF4-FFF2-40B4-BE49-F238E27FC236}">
                  <a16:creationId xmlns:a16="http://schemas.microsoft.com/office/drawing/2014/main" id="{F92DE991-0F5E-4654-A6D7-257E0E2B9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976"/>
              <a:ext cx="271" cy="215"/>
              <a:chOff x="2928" y="1465"/>
              <a:chExt cx="271" cy="215"/>
            </a:xfrm>
          </p:grpSpPr>
          <p:sp>
            <p:nvSpPr>
              <p:cNvPr id="24611" name="Oval 42">
                <a:extLst>
                  <a:ext uri="{FF2B5EF4-FFF2-40B4-BE49-F238E27FC236}">
                    <a16:creationId xmlns:a16="http://schemas.microsoft.com/office/drawing/2014/main" id="{5BB8CE94-B37C-4C4E-B18D-40430CD2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465"/>
                <a:ext cx="271" cy="215"/>
              </a:xfrm>
              <a:prstGeom prst="ellipse">
                <a:avLst/>
              </a:prstGeom>
              <a:solidFill>
                <a:srgbClr val="3399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4612" name="Oval 43">
                <a:extLst>
                  <a:ext uri="{FF2B5EF4-FFF2-40B4-BE49-F238E27FC236}">
                    <a16:creationId xmlns:a16="http://schemas.microsoft.com/office/drawing/2014/main" id="{423481E3-B353-4192-9BB4-64362FF96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503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98" name="Group 44">
              <a:extLst>
                <a:ext uri="{FF2B5EF4-FFF2-40B4-BE49-F238E27FC236}">
                  <a16:creationId xmlns:a16="http://schemas.microsoft.com/office/drawing/2014/main" id="{2FAED65B-3477-40CC-9F62-4C7D82683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52"/>
              <a:ext cx="271" cy="215"/>
              <a:chOff x="1872" y="2352"/>
              <a:chExt cx="271" cy="215"/>
            </a:xfrm>
          </p:grpSpPr>
          <p:sp>
            <p:nvSpPr>
              <p:cNvPr id="24609" name="Oval 45">
                <a:extLst>
                  <a:ext uri="{FF2B5EF4-FFF2-40B4-BE49-F238E27FC236}">
                    <a16:creationId xmlns:a16="http://schemas.microsoft.com/office/drawing/2014/main" id="{52758784-89A1-450E-9C57-0443A8575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271" cy="215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4610" name="Oval 46">
                <a:extLst>
                  <a:ext uri="{FF2B5EF4-FFF2-40B4-BE49-F238E27FC236}">
                    <a16:creationId xmlns:a16="http://schemas.microsoft.com/office/drawing/2014/main" id="{D5A86D3F-C16A-4850-8B8C-93B1D48CA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2390"/>
                <a:ext cx="71" cy="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599" name="Freeform 47">
              <a:extLst>
                <a:ext uri="{FF2B5EF4-FFF2-40B4-BE49-F238E27FC236}">
                  <a16:creationId xmlns:a16="http://schemas.microsoft.com/office/drawing/2014/main" id="{F938BBBA-3E4B-457F-ABE2-5DF23243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63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Freeform 48">
              <a:extLst>
                <a:ext uri="{FF2B5EF4-FFF2-40B4-BE49-F238E27FC236}">
                  <a16:creationId xmlns:a16="http://schemas.microsoft.com/office/drawing/2014/main" id="{23ABE0FF-339F-40D6-9ADE-E3A260C49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48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Freeform 49">
              <a:extLst>
                <a:ext uri="{FF2B5EF4-FFF2-40B4-BE49-F238E27FC236}">
                  <a16:creationId xmlns:a16="http://schemas.microsoft.com/office/drawing/2014/main" id="{7BD223CA-7EE9-4286-B860-2EC06713F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392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Freeform 50">
              <a:extLst>
                <a:ext uri="{FF2B5EF4-FFF2-40B4-BE49-F238E27FC236}">
                  <a16:creationId xmlns:a16="http://schemas.microsoft.com/office/drawing/2014/main" id="{74CBDD9C-24EC-421D-95F8-E2C800451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" y="139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Freeform 51">
              <a:extLst>
                <a:ext uri="{FF2B5EF4-FFF2-40B4-BE49-F238E27FC236}">
                  <a16:creationId xmlns:a16="http://schemas.microsoft.com/office/drawing/2014/main" id="{190B6A5A-FA46-4464-B32A-8F4871481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48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Freeform 52">
              <a:extLst>
                <a:ext uri="{FF2B5EF4-FFF2-40B4-BE49-F238E27FC236}">
                  <a16:creationId xmlns:a16="http://schemas.microsoft.com/office/drawing/2014/main" id="{C1A075A0-BAEA-4F0E-AF35-59F66B7E4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72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Freeform 53">
              <a:extLst>
                <a:ext uri="{FF2B5EF4-FFF2-40B4-BE49-F238E27FC236}">
                  <a16:creationId xmlns:a16="http://schemas.microsoft.com/office/drawing/2014/main" id="{8DFD6431-EB05-4256-BAEA-0E7929D1D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872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Freeform 54">
              <a:extLst>
                <a:ext uri="{FF2B5EF4-FFF2-40B4-BE49-F238E27FC236}">
                  <a16:creationId xmlns:a16="http://schemas.microsoft.com/office/drawing/2014/main" id="{192AFC9E-7BB3-42DD-900A-E400923DD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728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Freeform 55">
              <a:extLst>
                <a:ext uri="{FF2B5EF4-FFF2-40B4-BE49-F238E27FC236}">
                  <a16:creationId xmlns:a16="http://schemas.microsoft.com/office/drawing/2014/main" id="{ADE63EDC-9DB2-42EC-95E0-71C29ED4C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84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Freeform 56">
              <a:extLst>
                <a:ext uri="{FF2B5EF4-FFF2-40B4-BE49-F238E27FC236}">
                  <a16:creationId xmlns:a16="http://schemas.microsoft.com/office/drawing/2014/main" id="{EC43598E-7474-4BA4-9ECA-4AD998718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112"/>
              <a:ext cx="1008" cy="336"/>
            </a:xfrm>
            <a:custGeom>
              <a:avLst/>
              <a:gdLst>
                <a:gd name="T0" fmla="*/ 0 w 1008"/>
                <a:gd name="T1" fmla="*/ 48 h 336"/>
                <a:gd name="T2" fmla="*/ 1008 w 1008"/>
                <a:gd name="T3" fmla="*/ 336 h 336"/>
                <a:gd name="T4" fmla="*/ 48 w 1008"/>
                <a:gd name="T5" fmla="*/ 0 h 336"/>
                <a:gd name="T6" fmla="*/ 0 60000 65536"/>
                <a:gd name="T7" fmla="*/ 0 60000 65536"/>
                <a:gd name="T8" fmla="*/ 0 60000 65536"/>
                <a:gd name="T9" fmla="*/ 0 w 1008"/>
                <a:gd name="T10" fmla="*/ 0 h 336"/>
                <a:gd name="T11" fmla="*/ 1008 w 100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36">
                  <a:moveTo>
                    <a:pt x="0" y="48"/>
                  </a:moveTo>
                  <a:lnTo>
                    <a:pt x="1008" y="336"/>
                  </a:lnTo>
                  <a:lnTo>
                    <a:pt x="48" y="0"/>
                  </a:lnTo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2" name="Footer Placeholder 3">
            <a:extLst>
              <a:ext uri="{FF2B5EF4-FFF2-40B4-BE49-F238E27FC236}">
                <a16:creationId xmlns:a16="http://schemas.microsoft.com/office/drawing/2014/main" id="{099ACFAE-256C-423E-995E-C77EAEE38A72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81F40073-A23D-42C7-A77C-50A0B9449DC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0FBCEFD-CCF0-4944-BA84-BC68A881CE63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BA6112A-2A53-4F6F-A52A-A61D51376A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Grand Challenge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79C60AE-B728-4901-A005-2E89918536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 a FIFO queue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Wait-free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5605" name="Group 4">
            <a:extLst>
              <a:ext uri="{FF2B5EF4-FFF2-40B4-BE49-F238E27FC236}">
                <a16:creationId xmlns:a16="http://schemas.microsoft.com/office/drawing/2014/main" id="{A33799E8-3A89-4EE3-A10A-12DF3851959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3276600" cy="1914525"/>
            <a:chOff x="624" y="1392"/>
            <a:chExt cx="4272" cy="2496"/>
          </a:xfrm>
        </p:grpSpPr>
        <p:sp>
          <p:nvSpPr>
            <p:cNvPr id="25607" name="Rectangle 5">
              <a:extLst>
                <a:ext uri="{FF2B5EF4-FFF2-40B4-BE49-F238E27FC236}">
                  <a16:creationId xmlns:a16="http://schemas.microsoft.com/office/drawing/2014/main" id="{35643C36-2D27-4AD6-9C33-A6B24F67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5608" name="Rectangle 6">
              <a:extLst>
                <a:ext uri="{FF2B5EF4-FFF2-40B4-BE49-F238E27FC236}">
                  <a16:creationId xmlns:a16="http://schemas.microsoft.com/office/drawing/2014/main" id="{0BC616BC-6A8D-49FB-BAFD-51CB735C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5609" name="Rectangle 7">
              <a:extLst>
                <a:ext uri="{FF2B5EF4-FFF2-40B4-BE49-F238E27FC236}">
                  <a16:creationId xmlns:a16="http://schemas.microsoft.com/office/drawing/2014/main" id="{4176640E-89E9-452F-8228-D89761ACB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5610" name="Line 8">
              <a:extLst>
                <a:ext uri="{FF2B5EF4-FFF2-40B4-BE49-F238E27FC236}">
                  <a16:creationId xmlns:a16="http://schemas.microsoft.com/office/drawing/2014/main" id="{617BC800-3C3E-4DC4-93FA-3B0F3D5F4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Line 9">
              <a:extLst>
                <a:ext uri="{FF2B5EF4-FFF2-40B4-BE49-F238E27FC236}">
                  <a16:creationId xmlns:a16="http://schemas.microsoft.com/office/drawing/2014/main" id="{2A40C644-130F-4AD4-B58C-66F25BD5E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2" name="Group 10">
              <a:extLst>
                <a:ext uri="{FF2B5EF4-FFF2-40B4-BE49-F238E27FC236}">
                  <a16:creationId xmlns:a16="http://schemas.microsoft.com/office/drawing/2014/main" id="{11655871-CB51-43C6-8F68-778F064FB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88"/>
              <a:ext cx="271" cy="215"/>
              <a:chOff x="2744" y="3360"/>
              <a:chExt cx="271" cy="215"/>
            </a:xfrm>
          </p:grpSpPr>
          <p:sp>
            <p:nvSpPr>
              <p:cNvPr id="25657" name="Oval 11">
                <a:extLst>
                  <a:ext uri="{FF2B5EF4-FFF2-40B4-BE49-F238E27FC236}">
                    <a16:creationId xmlns:a16="http://schemas.microsoft.com/office/drawing/2014/main" id="{38950BD5-6833-4184-A5AD-0DCFE6D5B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360"/>
                <a:ext cx="271" cy="215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5658" name="Oval 12">
                <a:extLst>
                  <a:ext uri="{FF2B5EF4-FFF2-40B4-BE49-F238E27FC236}">
                    <a16:creationId xmlns:a16="http://schemas.microsoft.com/office/drawing/2014/main" id="{D6F505E7-BFF3-445F-B9F0-34DDD0D70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8" y="3398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613" name="Group 13">
              <a:extLst>
                <a:ext uri="{FF2B5EF4-FFF2-40B4-BE49-F238E27FC236}">
                  <a16:creationId xmlns:a16="http://schemas.microsoft.com/office/drawing/2014/main" id="{F7EFF80E-7B60-40FD-837B-6715C9138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341"/>
              <a:ext cx="271" cy="215"/>
              <a:chOff x="3648" y="3312"/>
              <a:chExt cx="271" cy="215"/>
            </a:xfrm>
          </p:grpSpPr>
          <p:sp>
            <p:nvSpPr>
              <p:cNvPr id="25655" name="Oval 14">
                <a:extLst>
                  <a:ext uri="{FF2B5EF4-FFF2-40B4-BE49-F238E27FC236}">
                    <a16:creationId xmlns:a16="http://schemas.microsoft.com/office/drawing/2014/main" id="{1FE1562E-D3AD-4814-BE16-940BC521D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271" cy="21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5656" name="Oval 15">
                <a:extLst>
                  <a:ext uri="{FF2B5EF4-FFF2-40B4-BE49-F238E27FC236}">
                    <a16:creationId xmlns:a16="http://schemas.microsoft.com/office/drawing/2014/main" id="{447257EF-6CC4-428B-8002-8F1E5C570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350"/>
                <a:ext cx="71" cy="60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614" name="Group 16">
              <a:extLst>
                <a:ext uri="{FF2B5EF4-FFF2-40B4-BE49-F238E27FC236}">
                  <a16:creationId xmlns:a16="http://schemas.microsoft.com/office/drawing/2014/main" id="{A0B437B6-D3C1-4287-9BFF-BE8788332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072"/>
              <a:ext cx="912" cy="816"/>
              <a:chOff x="3168" y="1824"/>
              <a:chExt cx="912" cy="816"/>
            </a:xfrm>
          </p:grpSpPr>
          <p:sp>
            <p:nvSpPr>
              <p:cNvPr id="25646" name="Freeform 17">
                <a:extLst>
                  <a:ext uri="{FF2B5EF4-FFF2-40B4-BE49-F238E27FC236}">
                    <a16:creationId xmlns:a16="http://schemas.microsoft.com/office/drawing/2014/main" id="{D215F9A5-BD72-4392-836A-90BEEE718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7" name="Freeform 18">
                <a:extLst>
                  <a:ext uri="{FF2B5EF4-FFF2-40B4-BE49-F238E27FC236}">
                    <a16:creationId xmlns:a16="http://schemas.microsoft.com/office/drawing/2014/main" id="{E036262A-4776-435A-85B9-C0EB87D49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8" name="Freeform 19">
                <a:extLst>
                  <a:ext uri="{FF2B5EF4-FFF2-40B4-BE49-F238E27FC236}">
                    <a16:creationId xmlns:a16="http://schemas.microsoft.com/office/drawing/2014/main" id="{F10D997C-C543-4DB3-A988-7A1794590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9" name="Freeform 20">
                <a:extLst>
                  <a:ext uri="{FF2B5EF4-FFF2-40B4-BE49-F238E27FC236}">
                    <a16:creationId xmlns:a16="http://schemas.microsoft.com/office/drawing/2014/main" id="{C06F4A4E-1041-4DF4-B6F6-6F1C41961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Freeform 21">
                <a:extLst>
                  <a:ext uri="{FF2B5EF4-FFF2-40B4-BE49-F238E27FC236}">
                    <a16:creationId xmlns:a16="http://schemas.microsoft.com/office/drawing/2014/main" id="{A899F676-1D29-4DEA-B66F-1383D2F2A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1" name="Freeform 22">
                <a:extLst>
                  <a:ext uri="{FF2B5EF4-FFF2-40B4-BE49-F238E27FC236}">
                    <a16:creationId xmlns:a16="http://schemas.microsoft.com/office/drawing/2014/main" id="{E645C1BD-F513-4519-B9FE-E043F8948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2" name="Freeform 23">
                <a:extLst>
                  <a:ext uri="{FF2B5EF4-FFF2-40B4-BE49-F238E27FC236}">
                    <a16:creationId xmlns:a16="http://schemas.microsoft.com/office/drawing/2014/main" id="{FF144A59-F204-448F-8E86-89C6AD117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3" name="Freeform 24">
                <a:extLst>
                  <a:ext uri="{FF2B5EF4-FFF2-40B4-BE49-F238E27FC236}">
                    <a16:creationId xmlns:a16="http://schemas.microsoft.com/office/drawing/2014/main" id="{7510A643-745F-442B-8D65-54B102E19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4" name="Freeform 25">
                <a:extLst>
                  <a:ext uri="{FF2B5EF4-FFF2-40B4-BE49-F238E27FC236}">
                    <a16:creationId xmlns:a16="http://schemas.microsoft.com/office/drawing/2014/main" id="{66B9F222-B584-4468-8C5C-D677C66F6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5" name="Freeform 26">
              <a:extLst>
                <a:ext uri="{FF2B5EF4-FFF2-40B4-BE49-F238E27FC236}">
                  <a16:creationId xmlns:a16="http://schemas.microsoft.com/office/drawing/2014/main" id="{524E8CA4-D4DF-42B5-80F8-84D20440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784"/>
              <a:ext cx="816" cy="720"/>
            </a:xfrm>
            <a:custGeom>
              <a:avLst/>
              <a:gdLst>
                <a:gd name="T0" fmla="*/ 768 w 816"/>
                <a:gd name="T1" fmla="*/ 720 h 720"/>
                <a:gd name="T2" fmla="*/ 816 w 816"/>
                <a:gd name="T3" fmla="*/ 624 h 720"/>
                <a:gd name="T4" fmla="*/ 0 w 816"/>
                <a:gd name="T5" fmla="*/ 0 h 720"/>
                <a:gd name="T6" fmla="*/ 768 w 81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720"/>
                <a:gd name="T14" fmla="*/ 816 w 81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720">
                  <a:moveTo>
                    <a:pt x="768" y="720"/>
                  </a:moveTo>
                  <a:lnTo>
                    <a:pt x="816" y="624"/>
                  </a:lnTo>
                  <a:lnTo>
                    <a:pt x="0" y="0"/>
                  </a:lnTo>
                  <a:lnTo>
                    <a:pt x="768" y="7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Line 27">
              <a:extLst>
                <a:ext uri="{FF2B5EF4-FFF2-40B4-BE49-F238E27FC236}">
                  <a16:creationId xmlns:a16="http://schemas.microsoft.com/office/drawing/2014/main" id="{E4096363-AE3B-4B0D-BFC3-132141524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Line 28">
              <a:extLst>
                <a:ext uri="{FF2B5EF4-FFF2-40B4-BE49-F238E27FC236}">
                  <a16:creationId xmlns:a16="http://schemas.microsoft.com/office/drawing/2014/main" id="{2C2F6F41-A31E-4466-AD16-7C7CCBC3B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Line 29">
              <a:extLst>
                <a:ext uri="{FF2B5EF4-FFF2-40B4-BE49-F238E27FC236}">
                  <a16:creationId xmlns:a16="http://schemas.microsoft.com/office/drawing/2014/main" id="{718FF153-B182-4F4A-9D72-8CF7A4AB9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29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9" name="Group 30">
              <a:extLst>
                <a:ext uri="{FF2B5EF4-FFF2-40B4-BE49-F238E27FC236}">
                  <a16:creationId xmlns:a16="http://schemas.microsoft.com/office/drawing/2014/main" id="{D5EB84EE-14D1-48C9-817D-700CCFC55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832"/>
              <a:ext cx="912" cy="816"/>
              <a:chOff x="624" y="2832"/>
              <a:chExt cx="912" cy="816"/>
            </a:xfrm>
          </p:grpSpPr>
          <p:sp>
            <p:nvSpPr>
              <p:cNvPr id="25637" name="Freeform 31">
                <a:extLst>
                  <a:ext uri="{FF2B5EF4-FFF2-40B4-BE49-F238E27FC236}">
                    <a16:creationId xmlns:a16="http://schemas.microsoft.com/office/drawing/2014/main" id="{34F62F3B-3BEC-435E-901F-F981EE6A84C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4" y="307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8" name="Freeform 32">
                <a:extLst>
                  <a:ext uri="{FF2B5EF4-FFF2-40B4-BE49-F238E27FC236}">
                    <a16:creationId xmlns:a16="http://schemas.microsoft.com/office/drawing/2014/main" id="{28A82939-57FA-45B5-9D9D-5017BFD49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2" y="292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9" name="Freeform 33">
                <a:extLst>
                  <a:ext uri="{FF2B5EF4-FFF2-40B4-BE49-F238E27FC236}">
                    <a16:creationId xmlns:a16="http://schemas.microsoft.com/office/drawing/2014/main" id="{C87BB20F-F262-4266-BCEA-D40CDE4E54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56" y="2832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0" name="Freeform 34">
                <a:extLst>
                  <a:ext uri="{FF2B5EF4-FFF2-40B4-BE49-F238E27FC236}">
                    <a16:creationId xmlns:a16="http://schemas.microsoft.com/office/drawing/2014/main" id="{7E155E0D-1C43-4516-802D-109D6E42C4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2832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1" name="Freeform 35">
                <a:extLst>
                  <a:ext uri="{FF2B5EF4-FFF2-40B4-BE49-F238E27FC236}">
                    <a16:creationId xmlns:a16="http://schemas.microsoft.com/office/drawing/2014/main" id="{91C26E69-BD52-45D4-A2FE-307965E684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2928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2" name="Freeform 36">
                <a:extLst>
                  <a:ext uri="{FF2B5EF4-FFF2-40B4-BE49-F238E27FC236}">
                    <a16:creationId xmlns:a16="http://schemas.microsoft.com/office/drawing/2014/main" id="{583ED524-BB3A-4849-A8CE-172EDA724E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3168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3" name="Freeform 37">
                <a:extLst>
                  <a:ext uri="{FF2B5EF4-FFF2-40B4-BE49-F238E27FC236}">
                    <a16:creationId xmlns:a16="http://schemas.microsoft.com/office/drawing/2014/main" id="{727F1C09-D752-4FA9-A21F-87DD343CF15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3312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4" name="Freeform 38">
                <a:extLst>
                  <a:ext uri="{FF2B5EF4-FFF2-40B4-BE49-F238E27FC236}">
                    <a16:creationId xmlns:a16="http://schemas.microsoft.com/office/drawing/2014/main" id="{BA804B21-3080-4A62-8896-4BCECA690B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2" y="3168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5" name="Freeform 39">
                <a:extLst>
                  <a:ext uri="{FF2B5EF4-FFF2-40B4-BE49-F238E27FC236}">
                    <a16:creationId xmlns:a16="http://schemas.microsoft.com/office/drawing/2014/main" id="{4C05C9B7-6DD1-4C92-953C-692856A7B4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4" y="3024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20" name="Freeform 40">
              <a:extLst>
                <a:ext uri="{FF2B5EF4-FFF2-40B4-BE49-F238E27FC236}">
                  <a16:creationId xmlns:a16="http://schemas.microsoft.com/office/drawing/2014/main" id="{A7A15C00-C6B9-4D75-8F7F-96D78B262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120"/>
              <a:ext cx="528" cy="192"/>
            </a:xfrm>
            <a:custGeom>
              <a:avLst/>
              <a:gdLst>
                <a:gd name="T0" fmla="*/ 0 w 478"/>
                <a:gd name="T1" fmla="*/ 84 h 441"/>
                <a:gd name="T2" fmla="*/ 59 w 478"/>
                <a:gd name="T3" fmla="*/ 65 h 441"/>
                <a:gd name="T4" fmla="*/ 583 w 478"/>
                <a:gd name="T5" fmla="*/ 0 h 441"/>
                <a:gd name="T6" fmla="*/ 0 w 478"/>
                <a:gd name="T7" fmla="*/ 84 h 4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41"/>
                <a:gd name="T14" fmla="*/ 478 w 478"/>
                <a:gd name="T15" fmla="*/ 441 h 4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41">
                  <a:moveTo>
                    <a:pt x="0" y="441"/>
                  </a:moveTo>
                  <a:lnTo>
                    <a:pt x="48" y="345"/>
                  </a:lnTo>
                  <a:lnTo>
                    <a:pt x="478" y="0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1" name="Group 41">
              <a:extLst>
                <a:ext uri="{FF2B5EF4-FFF2-40B4-BE49-F238E27FC236}">
                  <a16:creationId xmlns:a16="http://schemas.microsoft.com/office/drawing/2014/main" id="{FB9B6C50-E5C0-45AE-8DE4-DBE613432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976"/>
              <a:ext cx="271" cy="215"/>
              <a:chOff x="2928" y="1465"/>
              <a:chExt cx="271" cy="215"/>
            </a:xfrm>
          </p:grpSpPr>
          <p:sp>
            <p:nvSpPr>
              <p:cNvPr id="25635" name="Oval 42">
                <a:extLst>
                  <a:ext uri="{FF2B5EF4-FFF2-40B4-BE49-F238E27FC236}">
                    <a16:creationId xmlns:a16="http://schemas.microsoft.com/office/drawing/2014/main" id="{B4E1FCDC-5D1E-497F-A464-141EBF4C8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465"/>
                <a:ext cx="271" cy="215"/>
              </a:xfrm>
              <a:prstGeom prst="ellipse">
                <a:avLst/>
              </a:prstGeom>
              <a:solidFill>
                <a:srgbClr val="3399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5636" name="Oval 43">
                <a:extLst>
                  <a:ext uri="{FF2B5EF4-FFF2-40B4-BE49-F238E27FC236}">
                    <a16:creationId xmlns:a16="http://schemas.microsoft.com/office/drawing/2014/main" id="{001DEB36-0334-4298-814B-6C3A82A89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503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622" name="Group 44">
              <a:extLst>
                <a:ext uri="{FF2B5EF4-FFF2-40B4-BE49-F238E27FC236}">
                  <a16:creationId xmlns:a16="http://schemas.microsoft.com/office/drawing/2014/main" id="{799F8EC4-A9B7-44AD-A27C-CE18F4638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52"/>
              <a:ext cx="271" cy="215"/>
              <a:chOff x="1872" y="2352"/>
              <a:chExt cx="271" cy="215"/>
            </a:xfrm>
          </p:grpSpPr>
          <p:sp>
            <p:nvSpPr>
              <p:cNvPr id="25633" name="Oval 45">
                <a:extLst>
                  <a:ext uri="{FF2B5EF4-FFF2-40B4-BE49-F238E27FC236}">
                    <a16:creationId xmlns:a16="http://schemas.microsoft.com/office/drawing/2014/main" id="{CD99CC48-FD49-4261-BA92-393D734A7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271" cy="215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5634" name="Oval 46">
                <a:extLst>
                  <a:ext uri="{FF2B5EF4-FFF2-40B4-BE49-F238E27FC236}">
                    <a16:creationId xmlns:a16="http://schemas.microsoft.com/office/drawing/2014/main" id="{0957BFE0-817F-47FA-A87C-3EDA347F2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2390"/>
                <a:ext cx="71" cy="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623" name="Freeform 47">
              <a:extLst>
                <a:ext uri="{FF2B5EF4-FFF2-40B4-BE49-F238E27FC236}">
                  <a16:creationId xmlns:a16="http://schemas.microsoft.com/office/drawing/2014/main" id="{BCB45F72-56E5-45D9-99EE-0DE529204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63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Freeform 48">
              <a:extLst>
                <a:ext uri="{FF2B5EF4-FFF2-40B4-BE49-F238E27FC236}">
                  <a16:creationId xmlns:a16="http://schemas.microsoft.com/office/drawing/2014/main" id="{0BAAFCE5-06C9-45D1-912C-7EAB6F312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48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Freeform 49">
              <a:extLst>
                <a:ext uri="{FF2B5EF4-FFF2-40B4-BE49-F238E27FC236}">
                  <a16:creationId xmlns:a16="http://schemas.microsoft.com/office/drawing/2014/main" id="{FF7EE7E3-E3F4-431F-BDEC-1AECEC53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392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Freeform 50">
              <a:extLst>
                <a:ext uri="{FF2B5EF4-FFF2-40B4-BE49-F238E27FC236}">
                  <a16:creationId xmlns:a16="http://schemas.microsoft.com/office/drawing/2014/main" id="{2BDDA6B1-1CAD-4BF5-A357-F7627C38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" y="139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Freeform 51">
              <a:extLst>
                <a:ext uri="{FF2B5EF4-FFF2-40B4-BE49-F238E27FC236}">
                  <a16:creationId xmlns:a16="http://schemas.microsoft.com/office/drawing/2014/main" id="{5118D9B5-1CA7-46EE-8187-7E566B779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48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8" name="Freeform 52">
              <a:extLst>
                <a:ext uri="{FF2B5EF4-FFF2-40B4-BE49-F238E27FC236}">
                  <a16:creationId xmlns:a16="http://schemas.microsoft.com/office/drawing/2014/main" id="{F6D6D568-ABBE-4778-9892-F3C68C1FA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72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Freeform 53">
              <a:extLst>
                <a:ext uri="{FF2B5EF4-FFF2-40B4-BE49-F238E27FC236}">
                  <a16:creationId xmlns:a16="http://schemas.microsoft.com/office/drawing/2014/main" id="{58903253-8850-492A-BE12-50662C80C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872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Freeform 54">
              <a:extLst>
                <a:ext uri="{FF2B5EF4-FFF2-40B4-BE49-F238E27FC236}">
                  <a16:creationId xmlns:a16="http://schemas.microsoft.com/office/drawing/2014/main" id="{8A6734D4-5F4E-4573-B1AF-FDE658C5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728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Freeform 55">
              <a:extLst>
                <a:ext uri="{FF2B5EF4-FFF2-40B4-BE49-F238E27FC236}">
                  <a16:creationId xmlns:a16="http://schemas.microsoft.com/office/drawing/2014/main" id="{A6FA96C8-601A-4157-81FF-1180C140F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84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Freeform 56">
              <a:extLst>
                <a:ext uri="{FF2B5EF4-FFF2-40B4-BE49-F238E27FC236}">
                  <a16:creationId xmlns:a16="http://schemas.microsoft.com/office/drawing/2014/main" id="{1BC05AF1-06FD-4951-8117-8C85567E9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112"/>
              <a:ext cx="1008" cy="336"/>
            </a:xfrm>
            <a:custGeom>
              <a:avLst/>
              <a:gdLst>
                <a:gd name="T0" fmla="*/ 0 w 1008"/>
                <a:gd name="T1" fmla="*/ 48 h 336"/>
                <a:gd name="T2" fmla="*/ 1008 w 1008"/>
                <a:gd name="T3" fmla="*/ 336 h 336"/>
                <a:gd name="T4" fmla="*/ 48 w 1008"/>
                <a:gd name="T5" fmla="*/ 0 h 336"/>
                <a:gd name="T6" fmla="*/ 0 60000 65536"/>
                <a:gd name="T7" fmla="*/ 0 60000 65536"/>
                <a:gd name="T8" fmla="*/ 0 60000 65536"/>
                <a:gd name="T9" fmla="*/ 0 w 1008"/>
                <a:gd name="T10" fmla="*/ 0 h 336"/>
                <a:gd name="T11" fmla="*/ 1008 w 100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36">
                  <a:moveTo>
                    <a:pt x="0" y="48"/>
                  </a:moveTo>
                  <a:lnTo>
                    <a:pt x="1008" y="336"/>
                  </a:lnTo>
                  <a:lnTo>
                    <a:pt x="48" y="0"/>
                  </a:lnTo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6" name="Footer Placeholder 3">
            <a:extLst>
              <a:ext uri="{FF2B5EF4-FFF2-40B4-BE49-F238E27FC236}">
                <a16:creationId xmlns:a16="http://schemas.microsoft.com/office/drawing/2014/main" id="{2DE99DAD-1007-423C-91B3-03DAE7A3E634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DF5B0026-393A-4E24-AB5D-430A09946F4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8F42E06-8C4B-49D3-A2B3-41022217340B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43B68B6-DAE8-4965-B052-B504427E97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Grand Challenge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3E609F3-8E82-43B5-A95B-463CB09A3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 a FIFO queue</a:t>
            </a:r>
          </a:p>
          <a:p>
            <a:pPr lvl="1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Wait-free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Linearizable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10C9FA07-6F28-47E3-9BB0-5CC2F1D74A7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3276600" cy="1914525"/>
            <a:chOff x="624" y="1392"/>
            <a:chExt cx="4272" cy="2496"/>
          </a:xfrm>
        </p:grpSpPr>
        <p:sp>
          <p:nvSpPr>
            <p:cNvPr id="26631" name="Rectangle 5">
              <a:extLst>
                <a:ext uri="{FF2B5EF4-FFF2-40B4-BE49-F238E27FC236}">
                  <a16:creationId xmlns:a16="http://schemas.microsoft.com/office/drawing/2014/main" id="{9EE84F06-2B6A-442A-B59D-139302A6F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6632" name="Rectangle 6">
              <a:extLst>
                <a:ext uri="{FF2B5EF4-FFF2-40B4-BE49-F238E27FC236}">
                  <a16:creationId xmlns:a16="http://schemas.microsoft.com/office/drawing/2014/main" id="{040BD3B5-9F81-43F9-BB18-A611070D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6633" name="Rectangle 7">
              <a:extLst>
                <a:ext uri="{FF2B5EF4-FFF2-40B4-BE49-F238E27FC236}">
                  <a16:creationId xmlns:a16="http://schemas.microsoft.com/office/drawing/2014/main" id="{A66A2E4E-1D51-4BFD-96A8-B55291AE7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6634" name="Line 8">
              <a:extLst>
                <a:ext uri="{FF2B5EF4-FFF2-40B4-BE49-F238E27FC236}">
                  <a16:creationId xmlns:a16="http://schemas.microsoft.com/office/drawing/2014/main" id="{1BF144E1-D414-4F8D-B667-C642A705B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Line 9">
              <a:extLst>
                <a:ext uri="{FF2B5EF4-FFF2-40B4-BE49-F238E27FC236}">
                  <a16:creationId xmlns:a16="http://schemas.microsoft.com/office/drawing/2014/main" id="{71F585DE-B49C-4EAB-8783-EB19763CA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36" name="Group 10">
              <a:extLst>
                <a:ext uri="{FF2B5EF4-FFF2-40B4-BE49-F238E27FC236}">
                  <a16:creationId xmlns:a16="http://schemas.microsoft.com/office/drawing/2014/main" id="{952CAE9F-C53D-417D-BEF2-263582BEE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88"/>
              <a:ext cx="271" cy="215"/>
              <a:chOff x="2744" y="3360"/>
              <a:chExt cx="271" cy="215"/>
            </a:xfrm>
          </p:grpSpPr>
          <p:sp>
            <p:nvSpPr>
              <p:cNvPr id="26681" name="Oval 11">
                <a:extLst>
                  <a:ext uri="{FF2B5EF4-FFF2-40B4-BE49-F238E27FC236}">
                    <a16:creationId xmlns:a16="http://schemas.microsoft.com/office/drawing/2014/main" id="{206BA0AA-5182-49F1-8E30-53CC1899C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360"/>
                <a:ext cx="271" cy="215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6682" name="Oval 12">
                <a:extLst>
                  <a:ext uri="{FF2B5EF4-FFF2-40B4-BE49-F238E27FC236}">
                    <a16:creationId xmlns:a16="http://schemas.microsoft.com/office/drawing/2014/main" id="{7D44258A-4A71-46E0-A91C-E3D0190A9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8" y="3398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37" name="Group 13">
              <a:extLst>
                <a:ext uri="{FF2B5EF4-FFF2-40B4-BE49-F238E27FC236}">
                  <a16:creationId xmlns:a16="http://schemas.microsoft.com/office/drawing/2014/main" id="{0B8EF76F-7C99-4BC2-9AC4-0F7FC5E64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341"/>
              <a:ext cx="271" cy="215"/>
              <a:chOff x="3648" y="3312"/>
              <a:chExt cx="271" cy="215"/>
            </a:xfrm>
          </p:grpSpPr>
          <p:sp>
            <p:nvSpPr>
              <p:cNvPr id="26679" name="Oval 14">
                <a:extLst>
                  <a:ext uri="{FF2B5EF4-FFF2-40B4-BE49-F238E27FC236}">
                    <a16:creationId xmlns:a16="http://schemas.microsoft.com/office/drawing/2014/main" id="{4CD6E02B-F857-4771-B6B7-029826F6C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271" cy="21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6680" name="Oval 15">
                <a:extLst>
                  <a:ext uri="{FF2B5EF4-FFF2-40B4-BE49-F238E27FC236}">
                    <a16:creationId xmlns:a16="http://schemas.microsoft.com/office/drawing/2014/main" id="{E39048D5-5EC8-43FC-9A18-3B8759FE1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350"/>
                <a:ext cx="71" cy="60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38" name="Group 16">
              <a:extLst>
                <a:ext uri="{FF2B5EF4-FFF2-40B4-BE49-F238E27FC236}">
                  <a16:creationId xmlns:a16="http://schemas.microsoft.com/office/drawing/2014/main" id="{525C3F8B-DE76-4EB2-8823-C4CFDE75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072"/>
              <a:ext cx="912" cy="816"/>
              <a:chOff x="3168" y="1824"/>
              <a:chExt cx="912" cy="816"/>
            </a:xfrm>
          </p:grpSpPr>
          <p:sp>
            <p:nvSpPr>
              <p:cNvPr id="26670" name="Freeform 17">
                <a:extLst>
                  <a:ext uri="{FF2B5EF4-FFF2-40B4-BE49-F238E27FC236}">
                    <a16:creationId xmlns:a16="http://schemas.microsoft.com/office/drawing/2014/main" id="{47F632F1-F0D9-4780-9D1A-4C5AE39B1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1" name="Freeform 18">
                <a:extLst>
                  <a:ext uri="{FF2B5EF4-FFF2-40B4-BE49-F238E27FC236}">
                    <a16:creationId xmlns:a16="http://schemas.microsoft.com/office/drawing/2014/main" id="{405FBA08-C623-45D3-B36C-A934A2F49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2" name="Freeform 19">
                <a:extLst>
                  <a:ext uri="{FF2B5EF4-FFF2-40B4-BE49-F238E27FC236}">
                    <a16:creationId xmlns:a16="http://schemas.microsoft.com/office/drawing/2014/main" id="{9FCCD0A6-0084-4F7D-9BC4-631873422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3" name="Freeform 20">
                <a:extLst>
                  <a:ext uri="{FF2B5EF4-FFF2-40B4-BE49-F238E27FC236}">
                    <a16:creationId xmlns:a16="http://schemas.microsoft.com/office/drawing/2014/main" id="{52D84697-B9CC-4C2C-B982-D5B09BAF5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4" name="Freeform 21">
                <a:extLst>
                  <a:ext uri="{FF2B5EF4-FFF2-40B4-BE49-F238E27FC236}">
                    <a16:creationId xmlns:a16="http://schemas.microsoft.com/office/drawing/2014/main" id="{45857ADC-CB81-4C49-8A81-C5A0F8807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5" name="Freeform 22">
                <a:extLst>
                  <a:ext uri="{FF2B5EF4-FFF2-40B4-BE49-F238E27FC236}">
                    <a16:creationId xmlns:a16="http://schemas.microsoft.com/office/drawing/2014/main" id="{D6CE14A7-5E70-4F2E-A8B6-0EAE909CF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6" name="Freeform 23">
                <a:extLst>
                  <a:ext uri="{FF2B5EF4-FFF2-40B4-BE49-F238E27FC236}">
                    <a16:creationId xmlns:a16="http://schemas.microsoft.com/office/drawing/2014/main" id="{B6DDFF99-688E-4551-A29C-E5F688013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7" name="Freeform 24">
                <a:extLst>
                  <a:ext uri="{FF2B5EF4-FFF2-40B4-BE49-F238E27FC236}">
                    <a16:creationId xmlns:a16="http://schemas.microsoft.com/office/drawing/2014/main" id="{F131162E-CCC0-47F0-8863-7101FA542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8" name="Freeform 25">
                <a:extLst>
                  <a:ext uri="{FF2B5EF4-FFF2-40B4-BE49-F238E27FC236}">
                    <a16:creationId xmlns:a16="http://schemas.microsoft.com/office/drawing/2014/main" id="{8747BC9E-942E-49D6-8B1F-4AE3CA880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9" name="Freeform 26">
              <a:extLst>
                <a:ext uri="{FF2B5EF4-FFF2-40B4-BE49-F238E27FC236}">
                  <a16:creationId xmlns:a16="http://schemas.microsoft.com/office/drawing/2014/main" id="{32712C05-D86C-4793-B573-D4529088A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784"/>
              <a:ext cx="816" cy="720"/>
            </a:xfrm>
            <a:custGeom>
              <a:avLst/>
              <a:gdLst>
                <a:gd name="T0" fmla="*/ 768 w 816"/>
                <a:gd name="T1" fmla="*/ 720 h 720"/>
                <a:gd name="T2" fmla="*/ 816 w 816"/>
                <a:gd name="T3" fmla="*/ 624 h 720"/>
                <a:gd name="T4" fmla="*/ 0 w 816"/>
                <a:gd name="T5" fmla="*/ 0 h 720"/>
                <a:gd name="T6" fmla="*/ 768 w 81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720"/>
                <a:gd name="T14" fmla="*/ 816 w 81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720">
                  <a:moveTo>
                    <a:pt x="768" y="720"/>
                  </a:moveTo>
                  <a:lnTo>
                    <a:pt x="816" y="624"/>
                  </a:lnTo>
                  <a:lnTo>
                    <a:pt x="0" y="0"/>
                  </a:lnTo>
                  <a:lnTo>
                    <a:pt x="768" y="7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27">
              <a:extLst>
                <a:ext uri="{FF2B5EF4-FFF2-40B4-BE49-F238E27FC236}">
                  <a16:creationId xmlns:a16="http://schemas.microsoft.com/office/drawing/2014/main" id="{2A892180-1A77-4D67-AB50-19BF01F39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28">
              <a:extLst>
                <a:ext uri="{FF2B5EF4-FFF2-40B4-BE49-F238E27FC236}">
                  <a16:creationId xmlns:a16="http://schemas.microsoft.com/office/drawing/2014/main" id="{CFC4CEE1-18A8-4B27-A272-A17A6382F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Line 29">
              <a:extLst>
                <a:ext uri="{FF2B5EF4-FFF2-40B4-BE49-F238E27FC236}">
                  <a16:creationId xmlns:a16="http://schemas.microsoft.com/office/drawing/2014/main" id="{AF727A1C-A894-43AA-B987-5334BF2C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29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43" name="Group 30">
              <a:extLst>
                <a:ext uri="{FF2B5EF4-FFF2-40B4-BE49-F238E27FC236}">
                  <a16:creationId xmlns:a16="http://schemas.microsoft.com/office/drawing/2014/main" id="{9441E0B4-900A-45B4-A385-8926584793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832"/>
              <a:ext cx="912" cy="816"/>
              <a:chOff x="624" y="2832"/>
              <a:chExt cx="912" cy="816"/>
            </a:xfrm>
          </p:grpSpPr>
          <p:sp>
            <p:nvSpPr>
              <p:cNvPr id="26661" name="Freeform 31">
                <a:extLst>
                  <a:ext uri="{FF2B5EF4-FFF2-40B4-BE49-F238E27FC236}">
                    <a16:creationId xmlns:a16="http://schemas.microsoft.com/office/drawing/2014/main" id="{A0BBACF4-7611-442B-9253-F417EDBCAA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4" y="307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Freeform 32">
                <a:extLst>
                  <a:ext uri="{FF2B5EF4-FFF2-40B4-BE49-F238E27FC236}">
                    <a16:creationId xmlns:a16="http://schemas.microsoft.com/office/drawing/2014/main" id="{C58839D0-B65D-4B9C-B4B5-40E92596F7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2" y="292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Freeform 33">
                <a:extLst>
                  <a:ext uri="{FF2B5EF4-FFF2-40B4-BE49-F238E27FC236}">
                    <a16:creationId xmlns:a16="http://schemas.microsoft.com/office/drawing/2014/main" id="{B37E2060-FF94-4D5A-8BE5-724D3C7726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56" y="2832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Freeform 34">
                <a:extLst>
                  <a:ext uri="{FF2B5EF4-FFF2-40B4-BE49-F238E27FC236}">
                    <a16:creationId xmlns:a16="http://schemas.microsoft.com/office/drawing/2014/main" id="{4D466C28-38BD-4D8D-BA34-45C03A5C18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2832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Freeform 35">
                <a:extLst>
                  <a:ext uri="{FF2B5EF4-FFF2-40B4-BE49-F238E27FC236}">
                    <a16:creationId xmlns:a16="http://schemas.microsoft.com/office/drawing/2014/main" id="{A9516F4D-314D-450F-BCA4-9DB32D5B25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2928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Freeform 36">
                <a:extLst>
                  <a:ext uri="{FF2B5EF4-FFF2-40B4-BE49-F238E27FC236}">
                    <a16:creationId xmlns:a16="http://schemas.microsoft.com/office/drawing/2014/main" id="{E8C629F3-53F0-48DF-A061-FD540E60EF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3168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Freeform 37">
                <a:extLst>
                  <a:ext uri="{FF2B5EF4-FFF2-40B4-BE49-F238E27FC236}">
                    <a16:creationId xmlns:a16="http://schemas.microsoft.com/office/drawing/2014/main" id="{5538B8D2-D964-4D29-82DD-154A6BAFE7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3312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8" name="Freeform 38">
                <a:extLst>
                  <a:ext uri="{FF2B5EF4-FFF2-40B4-BE49-F238E27FC236}">
                    <a16:creationId xmlns:a16="http://schemas.microsoft.com/office/drawing/2014/main" id="{8E8DFEE0-76C0-4E93-9DBF-6E03DB073B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2" y="3168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9" name="Freeform 39">
                <a:extLst>
                  <a:ext uri="{FF2B5EF4-FFF2-40B4-BE49-F238E27FC236}">
                    <a16:creationId xmlns:a16="http://schemas.microsoft.com/office/drawing/2014/main" id="{CA0DEBB1-D428-4044-9F2D-7EA8F925C6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4" y="3024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44" name="Freeform 40">
              <a:extLst>
                <a:ext uri="{FF2B5EF4-FFF2-40B4-BE49-F238E27FC236}">
                  <a16:creationId xmlns:a16="http://schemas.microsoft.com/office/drawing/2014/main" id="{662FB7D5-E735-4742-BEB0-BAD1BACC0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120"/>
              <a:ext cx="528" cy="192"/>
            </a:xfrm>
            <a:custGeom>
              <a:avLst/>
              <a:gdLst>
                <a:gd name="T0" fmla="*/ 0 w 478"/>
                <a:gd name="T1" fmla="*/ 84 h 441"/>
                <a:gd name="T2" fmla="*/ 59 w 478"/>
                <a:gd name="T3" fmla="*/ 65 h 441"/>
                <a:gd name="T4" fmla="*/ 583 w 478"/>
                <a:gd name="T5" fmla="*/ 0 h 441"/>
                <a:gd name="T6" fmla="*/ 0 w 478"/>
                <a:gd name="T7" fmla="*/ 84 h 4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41"/>
                <a:gd name="T14" fmla="*/ 478 w 478"/>
                <a:gd name="T15" fmla="*/ 441 h 4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41">
                  <a:moveTo>
                    <a:pt x="0" y="441"/>
                  </a:moveTo>
                  <a:lnTo>
                    <a:pt x="48" y="345"/>
                  </a:lnTo>
                  <a:lnTo>
                    <a:pt x="478" y="0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45" name="Group 41">
              <a:extLst>
                <a:ext uri="{FF2B5EF4-FFF2-40B4-BE49-F238E27FC236}">
                  <a16:creationId xmlns:a16="http://schemas.microsoft.com/office/drawing/2014/main" id="{54F66022-86D7-4C46-87F4-0AFECF53E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976"/>
              <a:ext cx="271" cy="215"/>
              <a:chOff x="2928" y="1465"/>
              <a:chExt cx="271" cy="215"/>
            </a:xfrm>
          </p:grpSpPr>
          <p:sp>
            <p:nvSpPr>
              <p:cNvPr id="26659" name="Oval 42">
                <a:extLst>
                  <a:ext uri="{FF2B5EF4-FFF2-40B4-BE49-F238E27FC236}">
                    <a16:creationId xmlns:a16="http://schemas.microsoft.com/office/drawing/2014/main" id="{ABEE876C-AFFF-4408-9ED5-5D91AFB38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465"/>
                <a:ext cx="271" cy="215"/>
              </a:xfrm>
              <a:prstGeom prst="ellipse">
                <a:avLst/>
              </a:prstGeom>
              <a:solidFill>
                <a:srgbClr val="3399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6660" name="Oval 43">
                <a:extLst>
                  <a:ext uri="{FF2B5EF4-FFF2-40B4-BE49-F238E27FC236}">
                    <a16:creationId xmlns:a16="http://schemas.microsoft.com/office/drawing/2014/main" id="{3D9BF2EC-3025-4790-8BF4-CEFDF90CC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503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6" name="Group 44">
              <a:extLst>
                <a:ext uri="{FF2B5EF4-FFF2-40B4-BE49-F238E27FC236}">
                  <a16:creationId xmlns:a16="http://schemas.microsoft.com/office/drawing/2014/main" id="{5529C174-8FF7-469D-9123-28B2C5CBE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52"/>
              <a:ext cx="271" cy="215"/>
              <a:chOff x="1872" y="2352"/>
              <a:chExt cx="271" cy="215"/>
            </a:xfrm>
          </p:grpSpPr>
          <p:sp>
            <p:nvSpPr>
              <p:cNvPr id="26657" name="Oval 45">
                <a:extLst>
                  <a:ext uri="{FF2B5EF4-FFF2-40B4-BE49-F238E27FC236}">
                    <a16:creationId xmlns:a16="http://schemas.microsoft.com/office/drawing/2014/main" id="{0708E2C9-5E80-4297-8BD7-1E024B371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271" cy="215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6658" name="Oval 46">
                <a:extLst>
                  <a:ext uri="{FF2B5EF4-FFF2-40B4-BE49-F238E27FC236}">
                    <a16:creationId xmlns:a16="http://schemas.microsoft.com/office/drawing/2014/main" id="{8ED5C382-CC2A-443C-AA64-D17240A4F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2390"/>
                <a:ext cx="71" cy="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647" name="Freeform 47">
              <a:extLst>
                <a:ext uri="{FF2B5EF4-FFF2-40B4-BE49-F238E27FC236}">
                  <a16:creationId xmlns:a16="http://schemas.microsoft.com/office/drawing/2014/main" id="{D771B4BB-18C4-42FE-9578-517278BF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63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Freeform 48">
              <a:extLst>
                <a:ext uri="{FF2B5EF4-FFF2-40B4-BE49-F238E27FC236}">
                  <a16:creationId xmlns:a16="http://schemas.microsoft.com/office/drawing/2014/main" id="{0D82B316-F647-4DBB-AACE-F68189A8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48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Freeform 49">
              <a:extLst>
                <a:ext uri="{FF2B5EF4-FFF2-40B4-BE49-F238E27FC236}">
                  <a16:creationId xmlns:a16="http://schemas.microsoft.com/office/drawing/2014/main" id="{50730905-850F-48A1-995A-C448B21F7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392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Freeform 50">
              <a:extLst>
                <a:ext uri="{FF2B5EF4-FFF2-40B4-BE49-F238E27FC236}">
                  <a16:creationId xmlns:a16="http://schemas.microsoft.com/office/drawing/2014/main" id="{8C5139CE-E1F4-40FB-8D6D-87122548C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" y="139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Freeform 51">
              <a:extLst>
                <a:ext uri="{FF2B5EF4-FFF2-40B4-BE49-F238E27FC236}">
                  <a16:creationId xmlns:a16="http://schemas.microsoft.com/office/drawing/2014/main" id="{0DEE4C8D-C566-4354-9407-14E492095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48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Freeform 52">
              <a:extLst>
                <a:ext uri="{FF2B5EF4-FFF2-40B4-BE49-F238E27FC236}">
                  <a16:creationId xmlns:a16="http://schemas.microsoft.com/office/drawing/2014/main" id="{3E762778-9A27-45C2-9C83-1E0CE29B7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72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Freeform 53">
              <a:extLst>
                <a:ext uri="{FF2B5EF4-FFF2-40B4-BE49-F238E27FC236}">
                  <a16:creationId xmlns:a16="http://schemas.microsoft.com/office/drawing/2014/main" id="{435B4F5A-69BB-45FC-9C3A-04FC50A7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872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Freeform 54">
              <a:extLst>
                <a:ext uri="{FF2B5EF4-FFF2-40B4-BE49-F238E27FC236}">
                  <a16:creationId xmlns:a16="http://schemas.microsoft.com/office/drawing/2014/main" id="{4E5803E3-6787-48FE-85CF-83A95C702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728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Freeform 55">
              <a:extLst>
                <a:ext uri="{FF2B5EF4-FFF2-40B4-BE49-F238E27FC236}">
                  <a16:creationId xmlns:a16="http://schemas.microsoft.com/office/drawing/2014/main" id="{658494F2-C801-4907-8426-56D9BDD84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84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Freeform 56">
              <a:extLst>
                <a:ext uri="{FF2B5EF4-FFF2-40B4-BE49-F238E27FC236}">
                  <a16:creationId xmlns:a16="http://schemas.microsoft.com/office/drawing/2014/main" id="{9B4CA6C4-D8A4-4CCE-98D8-373973A89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112"/>
              <a:ext cx="1008" cy="336"/>
            </a:xfrm>
            <a:custGeom>
              <a:avLst/>
              <a:gdLst>
                <a:gd name="T0" fmla="*/ 0 w 1008"/>
                <a:gd name="T1" fmla="*/ 48 h 336"/>
                <a:gd name="T2" fmla="*/ 1008 w 1008"/>
                <a:gd name="T3" fmla="*/ 336 h 336"/>
                <a:gd name="T4" fmla="*/ 48 w 1008"/>
                <a:gd name="T5" fmla="*/ 0 h 336"/>
                <a:gd name="T6" fmla="*/ 0 60000 65536"/>
                <a:gd name="T7" fmla="*/ 0 60000 65536"/>
                <a:gd name="T8" fmla="*/ 0 60000 65536"/>
                <a:gd name="T9" fmla="*/ 0 w 1008"/>
                <a:gd name="T10" fmla="*/ 0 h 336"/>
                <a:gd name="T11" fmla="*/ 1008 w 100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36">
                  <a:moveTo>
                    <a:pt x="0" y="48"/>
                  </a:moveTo>
                  <a:lnTo>
                    <a:pt x="1008" y="336"/>
                  </a:lnTo>
                  <a:lnTo>
                    <a:pt x="48" y="0"/>
                  </a:lnTo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0" name="Footer Placeholder 3">
            <a:extLst>
              <a:ext uri="{FF2B5EF4-FFF2-40B4-BE49-F238E27FC236}">
                <a16:creationId xmlns:a16="http://schemas.microsoft.com/office/drawing/2014/main" id="{E28759CF-B9CB-445C-A87E-8E93D2F63185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22B1E83E-12D4-4F44-96E4-300B0D7C51F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C23EF82E-63E9-40EA-AFB9-77DF9D8CC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4CD0CA7-9503-4547-9C86-D38BB245BAA1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6936ACB-D3A4-4B00-A6CD-2FE7046B4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Why is Mutual Exclusion so wrong?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6BA64522-1279-4C69-A8FA-1BAC1B0A3B5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2B1D53E-26F7-4F9A-91B8-6ABB2DACEC6E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C998B8D-A240-423D-84C1-7155165265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Grand Challenge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FB495E6-FA49-4571-92AB-6BFAFF9FDD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 a FIFO queue</a:t>
            </a:r>
          </a:p>
          <a:p>
            <a:pPr lvl="1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Wait-free</a:t>
            </a:r>
          </a:p>
          <a:p>
            <a:pPr lvl="1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Linearizable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From atomic read-write registers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7653" name="Group 4">
            <a:extLst>
              <a:ext uri="{FF2B5EF4-FFF2-40B4-BE49-F238E27FC236}">
                <a16:creationId xmlns:a16="http://schemas.microsoft.com/office/drawing/2014/main" id="{8F7D54BE-DF50-4901-A095-269618AB4B5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3276600" cy="1914525"/>
            <a:chOff x="624" y="1392"/>
            <a:chExt cx="4272" cy="2496"/>
          </a:xfrm>
        </p:grpSpPr>
        <p:sp>
          <p:nvSpPr>
            <p:cNvPr id="27655" name="Rectangle 5">
              <a:extLst>
                <a:ext uri="{FF2B5EF4-FFF2-40B4-BE49-F238E27FC236}">
                  <a16:creationId xmlns:a16="http://schemas.microsoft.com/office/drawing/2014/main" id="{987C8E10-947C-4903-9B90-A66DCDC11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7656" name="Rectangle 6">
              <a:extLst>
                <a:ext uri="{FF2B5EF4-FFF2-40B4-BE49-F238E27FC236}">
                  <a16:creationId xmlns:a16="http://schemas.microsoft.com/office/drawing/2014/main" id="{279D8DAF-6559-4E9F-9CB8-D89ED0B37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7657" name="Rectangle 7">
              <a:extLst>
                <a:ext uri="{FF2B5EF4-FFF2-40B4-BE49-F238E27FC236}">
                  <a16:creationId xmlns:a16="http://schemas.microsoft.com/office/drawing/2014/main" id="{B16D94D6-1BC6-49ED-B3D7-6BBAD961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7658" name="Line 8">
              <a:extLst>
                <a:ext uri="{FF2B5EF4-FFF2-40B4-BE49-F238E27FC236}">
                  <a16:creationId xmlns:a16="http://schemas.microsoft.com/office/drawing/2014/main" id="{65BE894C-BDBB-4DBA-AE00-15B6BF88F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9">
              <a:extLst>
                <a:ext uri="{FF2B5EF4-FFF2-40B4-BE49-F238E27FC236}">
                  <a16:creationId xmlns:a16="http://schemas.microsoft.com/office/drawing/2014/main" id="{9BE4649F-2BC9-4D59-9F21-82D4B0F97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60" name="Group 10">
              <a:extLst>
                <a:ext uri="{FF2B5EF4-FFF2-40B4-BE49-F238E27FC236}">
                  <a16:creationId xmlns:a16="http://schemas.microsoft.com/office/drawing/2014/main" id="{F1F8D765-FEBE-4ECA-AE39-D5A1FD803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88"/>
              <a:ext cx="271" cy="215"/>
              <a:chOff x="2744" y="3360"/>
              <a:chExt cx="271" cy="215"/>
            </a:xfrm>
          </p:grpSpPr>
          <p:sp>
            <p:nvSpPr>
              <p:cNvPr id="27705" name="Oval 11">
                <a:extLst>
                  <a:ext uri="{FF2B5EF4-FFF2-40B4-BE49-F238E27FC236}">
                    <a16:creationId xmlns:a16="http://schemas.microsoft.com/office/drawing/2014/main" id="{AD77617A-EA67-4B06-974F-B79D22B7D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360"/>
                <a:ext cx="271" cy="215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7706" name="Oval 12">
                <a:extLst>
                  <a:ext uri="{FF2B5EF4-FFF2-40B4-BE49-F238E27FC236}">
                    <a16:creationId xmlns:a16="http://schemas.microsoft.com/office/drawing/2014/main" id="{2FD4FCEF-02AC-4DA8-84DC-62C6DB8A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8" y="3398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661" name="Group 13">
              <a:extLst>
                <a:ext uri="{FF2B5EF4-FFF2-40B4-BE49-F238E27FC236}">
                  <a16:creationId xmlns:a16="http://schemas.microsoft.com/office/drawing/2014/main" id="{F6CE84CE-AF78-456F-82E3-8B1B0933F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341"/>
              <a:ext cx="271" cy="215"/>
              <a:chOff x="3648" y="3312"/>
              <a:chExt cx="271" cy="215"/>
            </a:xfrm>
          </p:grpSpPr>
          <p:sp>
            <p:nvSpPr>
              <p:cNvPr id="27703" name="Oval 14">
                <a:extLst>
                  <a:ext uri="{FF2B5EF4-FFF2-40B4-BE49-F238E27FC236}">
                    <a16:creationId xmlns:a16="http://schemas.microsoft.com/office/drawing/2014/main" id="{68142A6B-C479-455F-8E2A-488A0A3FE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271" cy="21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7704" name="Oval 15">
                <a:extLst>
                  <a:ext uri="{FF2B5EF4-FFF2-40B4-BE49-F238E27FC236}">
                    <a16:creationId xmlns:a16="http://schemas.microsoft.com/office/drawing/2014/main" id="{A7B6117F-26BA-4AB9-8B65-931F9CCEA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350"/>
                <a:ext cx="71" cy="60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662" name="Group 16">
              <a:extLst>
                <a:ext uri="{FF2B5EF4-FFF2-40B4-BE49-F238E27FC236}">
                  <a16:creationId xmlns:a16="http://schemas.microsoft.com/office/drawing/2014/main" id="{137BA48F-DE8C-4D81-BA05-E55CFA5D8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072"/>
              <a:ext cx="912" cy="816"/>
              <a:chOff x="3168" y="1824"/>
              <a:chExt cx="912" cy="816"/>
            </a:xfrm>
          </p:grpSpPr>
          <p:sp>
            <p:nvSpPr>
              <p:cNvPr id="27694" name="Freeform 17">
                <a:extLst>
                  <a:ext uri="{FF2B5EF4-FFF2-40B4-BE49-F238E27FC236}">
                    <a16:creationId xmlns:a16="http://schemas.microsoft.com/office/drawing/2014/main" id="{B9C7D8B7-1DAB-4BFD-A5E8-ACC36324F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5" name="Freeform 18">
                <a:extLst>
                  <a:ext uri="{FF2B5EF4-FFF2-40B4-BE49-F238E27FC236}">
                    <a16:creationId xmlns:a16="http://schemas.microsoft.com/office/drawing/2014/main" id="{119C8BF1-C0FD-4145-8234-CF3F761E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6" name="Freeform 19">
                <a:extLst>
                  <a:ext uri="{FF2B5EF4-FFF2-40B4-BE49-F238E27FC236}">
                    <a16:creationId xmlns:a16="http://schemas.microsoft.com/office/drawing/2014/main" id="{F6F93596-AA60-4BF1-89E9-A13D04B4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7" name="Freeform 20">
                <a:extLst>
                  <a:ext uri="{FF2B5EF4-FFF2-40B4-BE49-F238E27FC236}">
                    <a16:creationId xmlns:a16="http://schemas.microsoft.com/office/drawing/2014/main" id="{2E6F2282-9407-46AC-B9A0-14087CAAF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8" name="Freeform 21">
                <a:extLst>
                  <a:ext uri="{FF2B5EF4-FFF2-40B4-BE49-F238E27FC236}">
                    <a16:creationId xmlns:a16="http://schemas.microsoft.com/office/drawing/2014/main" id="{F8477721-2C2C-4AD6-B792-3DED2F1A9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9" name="Freeform 22">
                <a:extLst>
                  <a:ext uri="{FF2B5EF4-FFF2-40B4-BE49-F238E27FC236}">
                    <a16:creationId xmlns:a16="http://schemas.microsoft.com/office/drawing/2014/main" id="{0E317AC9-DCB5-42C6-AD88-0A43EE1AC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0" name="Freeform 23">
                <a:extLst>
                  <a:ext uri="{FF2B5EF4-FFF2-40B4-BE49-F238E27FC236}">
                    <a16:creationId xmlns:a16="http://schemas.microsoft.com/office/drawing/2014/main" id="{B570D41D-C8E4-422E-AE44-372B07902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1" name="Freeform 24">
                <a:extLst>
                  <a:ext uri="{FF2B5EF4-FFF2-40B4-BE49-F238E27FC236}">
                    <a16:creationId xmlns:a16="http://schemas.microsoft.com/office/drawing/2014/main" id="{14AE6B8D-6ECF-480B-AA7A-968519A1A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2" name="Freeform 25">
                <a:extLst>
                  <a:ext uri="{FF2B5EF4-FFF2-40B4-BE49-F238E27FC236}">
                    <a16:creationId xmlns:a16="http://schemas.microsoft.com/office/drawing/2014/main" id="{194D7254-F909-49F7-B640-786695861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63" name="Freeform 26">
              <a:extLst>
                <a:ext uri="{FF2B5EF4-FFF2-40B4-BE49-F238E27FC236}">
                  <a16:creationId xmlns:a16="http://schemas.microsoft.com/office/drawing/2014/main" id="{41FE9077-7349-4308-8A04-B45051D55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784"/>
              <a:ext cx="816" cy="720"/>
            </a:xfrm>
            <a:custGeom>
              <a:avLst/>
              <a:gdLst>
                <a:gd name="T0" fmla="*/ 768 w 816"/>
                <a:gd name="T1" fmla="*/ 720 h 720"/>
                <a:gd name="T2" fmla="*/ 816 w 816"/>
                <a:gd name="T3" fmla="*/ 624 h 720"/>
                <a:gd name="T4" fmla="*/ 0 w 816"/>
                <a:gd name="T5" fmla="*/ 0 h 720"/>
                <a:gd name="T6" fmla="*/ 768 w 81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720"/>
                <a:gd name="T14" fmla="*/ 816 w 81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720">
                  <a:moveTo>
                    <a:pt x="768" y="720"/>
                  </a:moveTo>
                  <a:lnTo>
                    <a:pt x="816" y="624"/>
                  </a:lnTo>
                  <a:lnTo>
                    <a:pt x="0" y="0"/>
                  </a:lnTo>
                  <a:lnTo>
                    <a:pt x="768" y="7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27">
              <a:extLst>
                <a:ext uri="{FF2B5EF4-FFF2-40B4-BE49-F238E27FC236}">
                  <a16:creationId xmlns:a16="http://schemas.microsoft.com/office/drawing/2014/main" id="{9D996C86-33D2-493A-8296-1370D60E2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28">
              <a:extLst>
                <a:ext uri="{FF2B5EF4-FFF2-40B4-BE49-F238E27FC236}">
                  <a16:creationId xmlns:a16="http://schemas.microsoft.com/office/drawing/2014/main" id="{8B27C1BB-6A59-4874-9CFB-5450EEEE1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29">
              <a:extLst>
                <a:ext uri="{FF2B5EF4-FFF2-40B4-BE49-F238E27FC236}">
                  <a16:creationId xmlns:a16="http://schemas.microsoft.com/office/drawing/2014/main" id="{53859191-D150-4A68-B7E0-E1B71ED14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29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67" name="Group 30">
              <a:extLst>
                <a:ext uri="{FF2B5EF4-FFF2-40B4-BE49-F238E27FC236}">
                  <a16:creationId xmlns:a16="http://schemas.microsoft.com/office/drawing/2014/main" id="{930376B1-F7EA-434C-9CC3-C6881C79CD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832"/>
              <a:ext cx="912" cy="816"/>
              <a:chOff x="624" y="2832"/>
              <a:chExt cx="912" cy="816"/>
            </a:xfrm>
          </p:grpSpPr>
          <p:sp>
            <p:nvSpPr>
              <p:cNvPr id="27685" name="Freeform 31">
                <a:extLst>
                  <a:ext uri="{FF2B5EF4-FFF2-40B4-BE49-F238E27FC236}">
                    <a16:creationId xmlns:a16="http://schemas.microsoft.com/office/drawing/2014/main" id="{2199FD84-3ABF-4787-BB28-D278774F6C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4" y="307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6" name="Freeform 32">
                <a:extLst>
                  <a:ext uri="{FF2B5EF4-FFF2-40B4-BE49-F238E27FC236}">
                    <a16:creationId xmlns:a16="http://schemas.microsoft.com/office/drawing/2014/main" id="{FB5A5C2E-914D-48D9-938D-15C427885C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2" y="292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7" name="Freeform 33">
                <a:extLst>
                  <a:ext uri="{FF2B5EF4-FFF2-40B4-BE49-F238E27FC236}">
                    <a16:creationId xmlns:a16="http://schemas.microsoft.com/office/drawing/2014/main" id="{EF46F2B7-EFAD-46DC-887F-5D3AD72590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56" y="2832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8" name="Freeform 34">
                <a:extLst>
                  <a:ext uri="{FF2B5EF4-FFF2-40B4-BE49-F238E27FC236}">
                    <a16:creationId xmlns:a16="http://schemas.microsoft.com/office/drawing/2014/main" id="{F6D16F4D-2548-4F50-8F1C-32EA1BE55C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2832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9" name="Freeform 35">
                <a:extLst>
                  <a:ext uri="{FF2B5EF4-FFF2-40B4-BE49-F238E27FC236}">
                    <a16:creationId xmlns:a16="http://schemas.microsoft.com/office/drawing/2014/main" id="{9A7F8C4A-8445-4F3B-83F6-EF54828E1F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2928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0" name="Freeform 36">
                <a:extLst>
                  <a:ext uri="{FF2B5EF4-FFF2-40B4-BE49-F238E27FC236}">
                    <a16:creationId xmlns:a16="http://schemas.microsoft.com/office/drawing/2014/main" id="{65628670-C8CA-49BE-894E-A3A4261CC2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3168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1" name="Freeform 37">
                <a:extLst>
                  <a:ext uri="{FF2B5EF4-FFF2-40B4-BE49-F238E27FC236}">
                    <a16:creationId xmlns:a16="http://schemas.microsoft.com/office/drawing/2014/main" id="{5A73A1CC-07DB-4EBA-96A7-C0495B3B3E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3312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2" name="Freeform 38">
                <a:extLst>
                  <a:ext uri="{FF2B5EF4-FFF2-40B4-BE49-F238E27FC236}">
                    <a16:creationId xmlns:a16="http://schemas.microsoft.com/office/drawing/2014/main" id="{CE609C8B-ABBB-485C-B439-FF42EB12D8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2" y="3168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3" name="Freeform 39">
                <a:extLst>
                  <a:ext uri="{FF2B5EF4-FFF2-40B4-BE49-F238E27FC236}">
                    <a16:creationId xmlns:a16="http://schemas.microsoft.com/office/drawing/2014/main" id="{6CCD17D3-90B7-42DC-8C34-4245FFBCA1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4" y="3024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68" name="Freeform 40">
              <a:extLst>
                <a:ext uri="{FF2B5EF4-FFF2-40B4-BE49-F238E27FC236}">
                  <a16:creationId xmlns:a16="http://schemas.microsoft.com/office/drawing/2014/main" id="{D9B18902-25D9-4B3C-9108-7034138BF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120"/>
              <a:ext cx="528" cy="192"/>
            </a:xfrm>
            <a:custGeom>
              <a:avLst/>
              <a:gdLst>
                <a:gd name="T0" fmla="*/ 0 w 478"/>
                <a:gd name="T1" fmla="*/ 84 h 441"/>
                <a:gd name="T2" fmla="*/ 59 w 478"/>
                <a:gd name="T3" fmla="*/ 65 h 441"/>
                <a:gd name="T4" fmla="*/ 583 w 478"/>
                <a:gd name="T5" fmla="*/ 0 h 441"/>
                <a:gd name="T6" fmla="*/ 0 w 478"/>
                <a:gd name="T7" fmla="*/ 84 h 4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41"/>
                <a:gd name="T14" fmla="*/ 478 w 478"/>
                <a:gd name="T15" fmla="*/ 441 h 4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41">
                  <a:moveTo>
                    <a:pt x="0" y="441"/>
                  </a:moveTo>
                  <a:lnTo>
                    <a:pt x="48" y="345"/>
                  </a:lnTo>
                  <a:lnTo>
                    <a:pt x="478" y="0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69" name="Group 41">
              <a:extLst>
                <a:ext uri="{FF2B5EF4-FFF2-40B4-BE49-F238E27FC236}">
                  <a16:creationId xmlns:a16="http://schemas.microsoft.com/office/drawing/2014/main" id="{2B3A23E7-44B8-44B8-8F9A-4D1465C55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976"/>
              <a:ext cx="271" cy="215"/>
              <a:chOff x="2928" y="1465"/>
              <a:chExt cx="271" cy="215"/>
            </a:xfrm>
          </p:grpSpPr>
          <p:sp>
            <p:nvSpPr>
              <p:cNvPr id="27683" name="Oval 42">
                <a:extLst>
                  <a:ext uri="{FF2B5EF4-FFF2-40B4-BE49-F238E27FC236}">
                    <a16:creationId xmlns:a16="http://schemas.microsoft.com/office/drawing/2014/main" id="{026BC0D3-6FA0-483A-A986-86B23042C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465"/>
                <a:ext cx="271" cy="215"/>
              </a:xfrm>
              <a:prstGeom prst="ellipse">
                <a:avLst/>
              </a:prstGeom>
              <a:solidFill>
                <a:srgbClr val="3399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7684" name="Oval 43">
                <a:extLst>
                  <a:ext uri="{FF2B5EF4-FFF2-40B4-BE49-F238E27FC236}">
                    <a16:creationId xmlns:a16="http://schemas.microsoft.com/office/drawing/2014/main" id="{B78B7223-DF89-4102-8BBA-D64C158B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503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670" name="Group 44">
              <a:extLst>
                <a:ext uri="{FF2B5EF4-FFF2-40B4-BE49-F238E27FC236}">
                  <a16:creationId xmlns:a16="http://schemas.microsoft.com/office/drawing/2014/main" id="{0A05426E-EC53-439B-9DDB-37E8F6D61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52"/>
              <a:ext cx="271" cy="215"/>
              <a:chOff x="1872" y="2352"/>
              <a:chExt cx="271" cy="215"/>
            </a:xfrm>
          </p:grpSpPr>
          <p:sp>
            <p:nvSpPr>
              <p:cNvPr id="27681" name="Oval 45">
                <a:extLst>
                  <a:ext uri="{FF2B5EF4-FFF2-40B4-BE49-F238E27FC236}">
                    <a16:creationId xmlns:a16="http://schemas.microsoft.com/office/drawing/2014/main" id="{ACD5B23A-C7D0-4843-851A-18166E634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271" cy="215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7682" name="Oval 46">
                <a:extLst>
                  <a:ext uri="{FF2B5EF4-FFF2-40B4-BE49-F238E27FC236}">
                    <a16:creationId xmlns:a16="http://schemas.microsoft.com/office/drawing/2014/main" id="{6BF23150-7D25-417F-B134-3F2A6E76A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2390"/>
                <a:ext cx="71" cy="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671" name="Freeform 47">
              <a:extLst>
                <a:ext uri="{FF2B5EF4-FFF2-40B4-BE49-F238E27FC236}">
                  <a16:creationId xmlns:a16="http://schemas.microsoft.com/office/drawing/2014/main" id="{75D05AFA-B984-4C4F-9C52-1B40FD08B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63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Freeform 48">
              <a:extLst>
                <a:ext uri="{FF2B5EF4-FFF2-40B4-BE49-F238E27FC236}">
                  <a16:creationId xmlns:a16="http://schemas.microsoft.com/office/drawing/2014/main" id="{F507A1A1-F7BD-413B-833B-1EC138CE6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48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Freeform 49">
              <a:extLst>
                <a:ext uri="{FF2B5EF4-FFF2-40B4-BE49-F238E27FC236}">
                  <a16:creationId xmlns:a16="http://schemas.microsoft.com/office/drawing/2014/main" id="{BCC67BC9-1319-438A-AA7C-49054A42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392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Freeform 50">
              <a:extLst>
                <a:ext uri="{FF2B5EF4-FFF2-40B4-BE49-F238E27FC236}">
                  <a16:creationId xmlns:a16="http://schemas.microsoft.com/office/drawing/2014/main" id="{A744B674-8691-4D54-956A-82678FF4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" y="139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Freeform 51">
              <a:extLst>
                <a:ext uri="{FF2B5EF4-FFF2-40B4-BE49-F238E27FC236}">
                  <a16:creationId xmlns:a16="http://schemas.microsoft.com/office/drawing/2014/main" id="{7161F39E-CD23-498D-BB29-D014FD6CD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48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Freeform 52">
              <a:extLst>
                <a:ext uri="{FF2B5EF4-FFF2-40B4-BE49-F238E27FC236}">
                  <a16:creationId xmlns:a16="http://schemas.microsoft.com/office/drawing/2014/main" id="{D14CF402-359B-434F-8734-62595F03D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72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Freeform 53">
              <a:extLst>
                <a:ext uri="{FF2B5EF4-FFF2-40B4-BE49-F238E27FC236}">
                  <a16:creationId xmlns:a16="http://schemas.microsoft.com/office/drawing/2014/main" id="{709DBD57-CA44-400A-A302-77509F489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872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Freeform 54">
              <a:extLst>
                <a:ext uri="{FF2B5EF4-FFF2-40B4-BE49-F238E27FC236}">
                  <a16:creationId xmlns:a16="http://schemas.microsoft.com/office/drawing/2014/main" id="{340BE6A6-4A27-4EEA-B262-5E543054E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728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Freeform 55">
              <a:extLst>
                <a:ext uri="{FF2B5EF4-FFF2-40B4-BE49-F238E27FC236}">
                  <a16:creationId xmlns:a16="http://schemas.microsoft.com/office/drawing/2014/main" id="{257B5E04-8C81-425E-9859-1A403C17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84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Freeform 56">
              <a:extLst>
                <a:ext uri="{FF2B5EF4-FFF2-40B4-BE49-F238E27FC236}">
                  <a16:creationId xmlns:a16="http://schemas.microsoft.com/office/drawing/2014/main" id="{67E3D3E4-4B5A-4409-969F-E76FFD9BD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112"/>
              <a:ext cx="1008" cy="336"/>
            </a:xfrm>
            <a:custGeom>
              <a:avLst/>
              <a:gdLst>
                <a:gd name="T0" fmla="*/ 0 w 1008"/>
                <a:gd name="T1" fmla="*/ 48 h 336"/>
                <a:gd name="T2" fmla="*/ 1008 w 1008"/>
                <a:gd name="T3" fmla="*/ 336 h 336"/>
                <a:gd name="T4" fmla="*/ 48 w 1008"/>
                <a:gd name="T5" fmla="*/ 0 h 336"/>
                <a:gd name="T6" fmla="*/ 0 60000 65536"/>
                <a:gd name="T7" fmla="*/ 0 60000 65536"/>
                <a:gd name="T8" fmla="*/ 0 60000 65536"/>
                <a:gd name="T9" fmla="*/ 0 w 1008"/>
                <a:gd name="T10" fmla="*/ 0 h 336"/>
                <a:gd name="T11" fmla="*/ 1008 w 100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36">
                  <a:moveTo>
                    <a:pt x="0" y="48"/>
                  </a:moveTo>
                  <a:lnTo>
                    <a:pt x="1008" y="336"/>
                  </a:lnTo>
                  <a:lnTo>
                    <a:pt x="48" y="0"/>
                  </a:lnTo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4" name="Footer Placeholder 3">
            <a:extLst>
              <a:ext uri="{FF2B5EF4-FFF2-40B4-BE49-F238E27FC236}">
                <a16:creationId xmlns:a16="http://schemas.microsoft.com/office/drawing/2014/main" id="{B274B11A-E691-4393-9A3B-C29D3BF1CED3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829D3A12-DEF3-47D8-858B-8C26E664B57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5A2776F-AA93-4ACE-ACD3-AB9E982FA8FE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D3A2DB4-A69E-49E8-A16B-F4D6826F4B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Grand Challenge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62FA1BB-557C-4041-8C17-E7C68FB28C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 a FIFO queue</a:t>
            </a:r>
          </a:p>
          <a:p>
            <a:pPr lvl="1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Wait-free</a:t>
            </a:r>
          </a:p>
          <a:p>
            <a:pPr lvl="1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Linearizable</a:t>
            </a:r>
          </a:p>
          <a:p>
            <a:pPr lvl="1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From atomic read-write registers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Multiple dequeuers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8677" name="Group 4">
            <a:extLst>
              <a:ext uri="{FF2B5EF4-FFF2-40B4-BE49-F238E27FC236}">
                <a16:creationId xmlns:a16="http://schemas.microsoft.com/office/drawing/2014/main" id="{10A150F5-B8BD-4002-8D7D-01AB3FC504B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3276600" cy="1914525"/>
            <a:chOff x="624" y="1392"/>
            <a:chExt cx="4272" cy="2496"/>
          </a:xfrm>
        </p:grpSpPr>
        <p:sp>
          <p:nvSpPr>
            <p:cNvPr id="28679" name="Rectangle 5">
              <a:extLst>
                <a:ext uri="{FF2B5EF4-FFF2-40B4-BE49-F238E27FC236}">
                  <a16:creationId xmlns:a16="http://schemas.microsoft.com/office/drawing/2014/main" id="{F68435EA-BCD3-4F0C-84D6-5DDFC15F4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8680" name="Rectangle 6">
              <a:extLst>
                <a:ext uri="{FF2B5EF4-FFF2-40B4-BE49-F238E27FC236}">
                  <a16:creationId xmlns:a16="http://schemas.microsoft.com/office/drawing/2014/main" id="{0ED95772-B65F-4113-BEEF-427E1E1DE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8681" name="Rectangle 7">
              <a:extLst>
                <a:ext uri="{FF2B5EF4-FFF2-40B4-BE49-F238E27FC236}">
                  <a16:creationId xmlns:a16="http://schemas.microsoft.com/office/drawing/2014/main" id="{3F115D5D-FCF1-473E-B3C8-84048A4FA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8682" name="Line 8">
              <a:extLst>
                <a:ext uri="{FF2B5EF4-FFF2-40B4-BE49-F238E27FC236}">
                  <a16:creationId xmlns:a16="http://schemas.microsoft.com/office/drawing/2014/main" id="{AC1ACDE1-8577-48B5-901F-4B79C3422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9">
              <a:extLst>
                <a:ext uri="{FF2B5EF4-FFF2-40B4-BE49-F238E27FC236}">
                  <a16:creationId xmlns:a16="http://schemas.microsoft.com/office/drawing/2014/main" id="{7D3EFD3E-6C2F-4B97-BA82-F78683626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84" name="Group 10">
              <a:extLst>
                <a:ext uri="{FF2B5EF4-FFF2-40B4-BE49-F238E27FC236}">
                  <a16:creationId xmlns:a16="http://schemas.microsoft.com/office/drawing/2014/main" id="{1077B798-A992-48A8-B843-106A9BBC5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88"/>
              <a:ext cx="271" cy="215"/>
              <a:chOff x="2744" y="3360"/>
              <a:chExt cx="271" cy="215"/>
            </a:xfrm>
          </p:grpSpPr>
          <p:sp>
            <p:nvSpPr>
              <p:cNvPr id="28729" name="Oval 11">
                <a:extLst>
                  <a:ext uri="{FF2B5EF4-FFF2-40B4-BE49-F238E27FC236}">
                    <a16:creationId xmlns:a16="http://schemas.microsoft.com/office/drawing/2014/main" id="{DB84FFCF-945C-43C0-8F1F-18434686E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360"/>
                <a:ext cx="271" cy="215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8730" name="Oval 12">
                <a:extLst>
                  <a:ext uri="{FF2B5EF4-FFF2-40B4-BE49-F238E27FC236}">
                    <a16:creationId xmlns:a16="http://schemas.microsoft.com/office/drawing/2014/main" id="{B0DE8729-874A-4E1C-9D57-7E1E61317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8" y="3398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685" name="Group 13">
              <a:extLst>
                <a:ext uri="{FF2B5EF4-FFF2-40B4-BE49-F238E27FC236}">
                  <a16:creationId xmlns:a16="http://schemas.microsoft.com/office/drawing/2014/main" id="{801D492B-AD1D-4E48-A9ED-E05F1F312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341"/>
              <a:ext cx="271" cy="215"/>
              <a:chOff x="3648" y="3312"/>
              <a:chExt cx="271" cy="215"/>
            </a:xfrm>
          </p:grpSpPr>
          <p:sp>
            <p:nvSpPr>
              <p:cNvPr id="28727" name="Oval 14">
                <a:extLst>
                  <a:ext uri="{FF2B5EF4-FFF2-40B4-BE49-F238E27FC236}">
                    <a16:creationId xmlns:a16="http://schemas.microsoft.com/office/drawing/2014/main" id="{6FF8C4A5-B353-4D33-9D64-814B74A06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271" cy="21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8728" name="Oval 15">
                <a:extLst>
                  <a:ext uri="{FF2B5EF4-FFF2-40B4-BE49-F238E27FC236}">
                    <a16:creationId xmlns:a16="http://schemas.microsoft.com/office/drawing/2014/main" id="{AD8C40B1-C045-4CCA-9F66-845EDA171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350"/>
                <a:ext cx="71" cy="60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686" name="Group 16">
              <a:extLst>
                <a:ext uri="{FF2B5EF4-FFF2-40B4-BE49-F238E27FC236}">
                  <a16:creationId xmlns:a16="http://schemas.microsoft.com/office/drawing/2014/main" id="{B24138C6-7BAE-4B8D-8E29-F03B63D9A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072"/>
              <a:ext cx="912" cy="816"/>
              <a:chOff x="3168" y="1824"/>
              <a:chExt cx="912" cy="816"/>
            </a:xfrm>
          </p:grpSpPr>
          <p:sp>
            <p:nvSpPr>
              <p:cNvPr id="28718" name="Freeform 17">
                <a:extLst>
                  <a:ext uri="{FF2B5EF4-FFF2-40B4-BE49-F238E27FC236}">
                    <a16:creationId xmlns:a16="http://schemas.microsoft.com/office/drawing/2014/main" id="{8876338F-D75A-4585-8D68-A06E868D5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9" name="Freeform 18">
                <a:extLst>
                  <a:ext uri="{FF2B5EF4-FFF2-40B4-BE49-F238E27FC236}">
                    <a16:creationId xmlns:a16="http://schemas.microsoft.com/office/drawing/2014/main" id="{C2FE0A59-0FBA-45C2-8BF3-14CEA3B23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20" name="Freeform 19">
                <a:extLst>
                  <a:ext uri="{FF2B5EF4-FFF2-40B4-BE49-F238E27FC236}">
                    <a16:creationId xmlns:a16="http://schemas.microsoft.com/office/drawing/2014/main" id="{17A82628-F0FF-4AA1-B149-1E7890E40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21" name="Freeform 20">
                <a:extLst>
                  <a:ext uri="{FF2B5EF4-FFF2-40B4-BE49-F238E27FC236}">
                    <a16:creationId xmlns:a16="http://schemas.microsoft.com/office/drawing/2014/main" id="{513B44A3-A8B8-4D90-BE02-EB4D6F74F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22" name="Freeform 21">
                <a:extLst>
                  <a:ext uri="{FF2B5EF4-FFF2-40B4-BE49-F238E27FC236}">
                    <a16:creationId xmlns:a16="http://schemas.microsoft.com/office/drawing/2014/main" id="{1F21DAEE-5328-40A5-9A68-B8CF9312A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23" name="Freeform 22">
                <a:extLst>
                  <a:ext uri="{FF2B5EF4-FFF2-40B4-BE49-F238E27FC236}">
                    <a16:creationId xmlns:a16="http://schemas.microsoft.com/office/drawing/2014/main" id="{715D4D29-9830-4D7C-B316-7A2EB9AF2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24" name="Freeform 23">
                <a:extLst>
                  <a:ext uri="{FF2B5EF4-FFF2-40B4-BE49-F238E27FC236}">
                    <a16:creationId xmlns:a16="http://schemas.microsoft.com/office/drawing/2014/main" id="{FEAAD54A-D8B2-48F1-85C1-49AE8A7BF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25" name="Freeform 24">
                <a:extLst>
                  <a:ext uri="{FF2B5EF4-FFF2-40B4-BE49-F238E27FC236}">
                    <a16:creationId xmlns:a16="http://schemas.microsoft.com/office/drawing/2014/main" id="{1BF0EAA9-0126-47B3-8CFB-7E1E3D260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26" name="Freeform 25">
                <a:extLst>
                  <a:ext uri="{FF2B5EF4-FFF2-40B4-BE49-F238E27FC236}">
                    <a16:creationId xmlns:a16="http://schemas.microsoft.com/office/drawing/2014/main" id="{1F4A3C98-9FA1-4BA6-89B1-D03C15258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87" name="Freeform 26">
              <a:extLst>
                <a:ext uri="{FF2B5EF4-FFF2-40B4-BE49-F238E27FC236}">
                  <a16:creationId xmlns:a16="http://schemas.microsoft.com/office/drawing/2014/main" id="{CF74B597-ADDF-4512-B3B9-E9C3FF3B5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784"/>
              <a:ext cx="816" cy="720"/>
            </a:xfrm>
            <a:custGeom>
              <a:avLst/>
              <a:gdLst>
                <a:gd name="T0" fmla="*/ 768 w 816"/>
                <a:gd name="T1" fmla="*/ 720 h 720"/>
                <a:gd name="T2" fmla="*/ 816 w 816"/>
                <a:gd name="T3" fmla="*/ 624 h 720"/>
                <a:gd name="T4" fmla="*/ 0 w 816"/>
                <a:gd name="T5" fmla="*/ 0 h 720"/>
                <a:gd name="T6" fmla="*/ 768 w 81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720"/>
                <a:gd name="T14" fmla="*/ 816 w 81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720">
                  <a:moveTo>
                    <a:pt x="768" y="720"/>
                  </a:moveTo>
                  <a:lnTo>
                    <a:pt x="816" y="624"/>
                  </a:lnTo>
                  <a:lnTo>
                    <a:pt x="0" y="0"/>
                  </a:lnTo>
                  <a:lnTo>
                    <a:pt x="768" y="7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Line 27">
              <a:extLst>
                <a:ext uri="{FF2B5EF4-FFF2-40B4-BE49-F238E27FC236}">
                  <a16:creationId xmlns:a16="http://schemas.microsoft.com/office/drawing/2014/main" id="{5747EDF0-2CA4-491F-8F4F-D1147E27A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Line 28">
              <a:extLst>
                <a:ext uri="{FF2B5EF4-FFF2-40B4-BE49-F238E27FC236}">
                  <a16:creationId xmlns:a16="http://schemas.microsoft.com/office/drawing/2014/main" id="{77B864C1-810B-4471-8189-03830672C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29">
              <a:extLst>
                <a:ext uri="{FF2B5EF4-FFF2-40B4-BE49-F238E27FC236}">
                  <a16:creationId xmlns:a16="http://schemas.microsoft.com/office/drawing/2014/main" id="{4B404A47-08BF-4D7A-A2A6-57871140A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29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91" name="Group 30">
              <a:extLst>
                <a:ext uri="{FF2B5EF4-FFF2-40B4-BE49-F238E27FC236}">
                  <a16:creationId xmlns:a16="http://schemas.microsoft.com/office/drawing/2014/main" id="{1599F499-2A10-4105-AAFC-0C1F99493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832"/>
              <a:ext cx="912" cy="816"/>
              <a:chOff x="624" y="2832"/>
              <a:chExt cx="912" cy="816"/>
            </a:xfrm>
          </p:grpSpPr>
          <p:sp>
            <p:nvSpPr>
              <p:cNvPr id="28709" name="Freeform 31">
                <a:extLst>
                  <a:ext uri="{FF2B5EF4-FFF2-40B4-BE49-F238E27FC236}">
                    <a16:creationId xmlns:a16="http://schemas.microsoft.com/office/drawing/2014/main" id="{C2400A00-B261-4B51-85ED-D615E503F82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4" y="307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0" name="Freeform 32">
                <a:extLst>
                  <a:ext uri="{FF2B5EF4-FFF2-40B4-BE49-F238E27FC236}">
                    <a16:creationId xmlns:a16="http://schemas.microsoft.com/office/drawing/2014/main" id="{E4A28426-6E5A-4BF3-BB0F-A562EA0F50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2" y="292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1" name="Freeform 33">
                <a:extLst>
                  <a:ext uri="{FF2B5EF4-FFF2-40B4-BE49-F238E27FC236}">
                    <a16:creationId xmlns:a16="http://schemas.microsoft.com/office/drawing/2014/main" id="{73047324-18D7-4E4C-A23B-99025EFAA6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56" y="2832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2" name="Freeform 34">
                <a:extLst>
                  <a:ext uri="{FF2B5EF4-FFF2-40B4-BE49-F238E27FC236}">
                    <a16:creationId xmlns:a16="http://schemas.microsoft.com/office/drawing/2014/main" id="{571331E5-CFDD-4A26-A7D8-08653EFA67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2832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3" name="Freeform 35">
                <a:extLst>
                  <a:ext uri="{FF2B5EF4-FFF2-40B4-BE49-F238E27FC236}">
                    <a16:creationId xmlns:a16="http://schemas.microsoft.com/office/drawing/2014/main" id="{66138363-37BD-473B-9FF5-59861B152F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2928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4" name="Freeform 36">
                <a:extLst>
                  <a:ext uri="{FF2B5EF4-FFF2-40B4-BE49-F238E27FC236}">
                    <a16:creationId xmlns:a16="http://schemas.microsoft.com/office/drawing/2014/main" id="{CFC7EEA5-9CB2-4A3E-ACD2-840225794A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3168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5" name="Freeform 37">
                <a:extLst>
                  <a:ext uri="{FF2B5EF4-FFF2-40B4-BE49-F238E27FC236}">
                    <a16:creationId xmlns:a16="http://schemas.microsoft.com/office/drawing/2014/main" id="{19E29717-A43B-42D9-8109-31CADF173C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3312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6" name="Freeform 38">
                <a:extLst>
                  <a:ext uri="{FF2B5EF4-FFF2-40B4-BE49-F238E27FC236}">
                    <a16:creationId xmlns:a16="http://schemas.microsoft.com/office/drawing/2014/main" id="{18D09C67-F9EB-44C9-97A3-0A0B23535C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2" y="3168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7" name="Freeform 39">
                <a:extLst>
                  <a:ext uri="{FF2B5EF4-FFF2-40B4-BE49-F238E27FC236}">
                    <a16:creationId xmlns:a16="http://schemas.microsoft.com/office/drawing/2014/main" id="{7F07B65C-47E6-4993-8D64-3813FD81C6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4" y="3024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92" name="Freeform 40">
              <a:extLst>
                <a:ext uri="{FF2B5EF4-FFF2-40B4-BE49-F238E27FC236}">
                  <a16:creationId xmlns:a16="http://schemas.microsoft.com/office/drawing/2014/main" id="{6A4BAEBD-77D2-45AD-BF42-5D1A9D723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120"/>
              <a:ext cx="528" cy="192"/>
            </a:xfrm>
            <a:custGeom>
              <a:avLst/>
              <a:gdLst>
                <a:gd name="T0" fmla="*/ 0 w 478"/>
                <a:gd name="T1" fmla="*/ 84 h 441"/>
                <a:gd name="T2" fmla="*/ 59 w 478"/>
                <a:gd name="T3" fmla="*/ 65 h 441"/>
                <a:gd name="T4" fmla="*/ 583 w 478"/>
                <a:gd name="T5" fmla="*/ 0 h 441"/>
                <a:gd name="T6" fmla="*/ 0 w 478"/>
                <a:gd name="T7" fmla="*/ 84 h 4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41"/>
                <a:gd name="T14" fmla="*/ 478 w 478"/>
                <a:gd name="T15" fmla="*/ 441 h 4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41">
                  <a:moveTo>
                    <a:pt x="0" y="441"/>
                  </a:moveTo>
                  <a:lnTo>
                    <a:pt x="48" y="345"/>
                  </a:lnTo>
                  <a:lnTo>
                    <a:pt x="478" y="0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93" name="Group 41">
              <a:extLst>
                <a:ext uri="{FF2B5EF4-FFF2-40B4-BE49-F238E27FC236}">
                  <a16:creationId xmlns:a16="http://schemas.microsoft.com/office/drawing/2014/main" id="{B6A6EFD7-0C19-4DE8-B9D1-158034402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976"/>
              <a:ext cx="271" cy="215"/>
              <a:chOff x="2928" y="1465"/>
              <a:chExt cx="271" cy="215"/>
            </a:xfrm>
          </p:grpSpPr>
          <p:sp>
            <p:nvSpPr>
              <p:cNvPr id="28707" name="Oval 42">
                <a:extLst>
                  <a:ext uri="{FF2B5EF4-FFF2-40B4-BE49-F238E27FC236}">
                    <a16:creationId xmlns:a16="http://schemas.microsoft.com/office/drawing/2014/main" id="{0B88299A-772D-43A7-8019-DDB04348A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465"/>
                <a:ext cx="271" cy="215"/>
              </a:xfrm>
              <a:prstGeom prst="ellipse">
                <a:avLst/>
              </a:prstGeom>
              <a:solidFill>
                <a:srgbClr val="3399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8708" name="Oval 43">
                <a:extLst>
                  <a:ext uri="{FF2B5EF4-FFF2-40B4-BE49-F238E27FC236}">
                    <a16:creationId xmlns:a16="http://schemas.microsoft.com/office/drawing/2014/main" id="{770AC360-CEFB-4DD0-AABD-0A4EE39F8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503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694" name="Group 44">
              <a:extLst>
                <a:ext uri="{FF2B5EF4-FFF2-40B4-BE49-F238E27FC236}">
                  <a16:creationId xmlns:a16="http://schemas.microsoft.com/office/drawing/2014/main" id="{69D40D96-8989-42D7-BC1E-C1257EDCF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52"/>
              <a:ext cx="271" cy="215"/>
              <a:chOff x="1872" y="2352"/>
              <a:chExt cx="271" cy="215"/>
            </a:xfrm>
          </p:grpSpPr>
          <p:sp>
            <p:nvSpPr>
              <p:cNvPr id="28705" name="Oval 45">
                <a:extLst>
                  <a:ext uri="{FF2B5EF4-FFF2-40B4-BE49-F238E27FC236}">
                    <a16:creationId xmlns:a16="http://schemas.microsoft.com/office/drawing/2014/main" id="{898BFAD3-9B54-48E9-902B-EEC634DF0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271" cy="215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8706" name="Oval 46">
                <a:extLst>
                  <a:ext uri="{FF2B5EF4-FFF2-40B4-BE49-F238E27FC236}">
                    <a16:creationId xmlns:a16="http://schemas.microsoft.com/office/drawing/2014/main" id="{E61A6D3E-AE8F-4E08-BDD7-DF3211C12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2390"/>
                <a:ext cx="71" cy="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695" name="Freeform 47">
              <a:extLst>
                <a:ext uri="{FF2B5EF4-FFF2-40B4-BE49-F238E27FC236}">
                  <a16:creationId xmlns:a16="http://schemas.microsoft.com/office/drawing/2014/main" id="{3D71B74C-4F30-484C-8E42-EED90FA46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63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Freeform 48">
              <a:extLst>
                <a:ext uri="{FF2B5EF4-FFF2-40B4-BE49-F238E27FC236}">
                  <a16:creationId xmlns:a16="http://schemas.microsoft.com/office/drawing/2014/main" id="{86BCBDC5-4D7C-4CB6-B3FE-38AB5E8B3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48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Freeform 49">
              <a:extLst>
                <a:ext uri="{FF2B5EF4-FFF2-40B4-BE49-F238E27FC236}">
                  <a16:creationId xmlns:a16="http://schemas.microsoft.com/office/drawing/2014/main" id="{1EC901C6-CB44-4007-BCAB-6A81E4C89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392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Freeform 50">
              <a:extLst>
                <a:ext uri="{FF2B5EF4-FFF2-40B4-BE49-F238E27FC236}">
                  <a16:creationId xmlns:a16="http://schemas.microsoft.com/office/drawing/2014/main" id="{2F28DE11-2805-4029-B5E3-777844B05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" y="139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Freeform 51">
              <a:extLst>
                <a:ext uri="{FF2B5EF4-FFF2-40B4-BE49-F238E27FC236}">
                  <a16:creationId xmlns:a16="http://schemas.microsoft.com/office/drawing/2014/main" id="{DD9B2A65-2E19-49D8-910B-0859DA0DE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48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Freeform 52">
              <a:extLst>
                <a:ext uri="{FF2B5EF4-FFF2-40B4-BE49-F238E27FC236}">
                  <a16:creationId xmlns:a16="http://schemas.microsoft.com/office/drawing/2014/main" id="{BF73BD94-4695-46EA-8D7C-21AE048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72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Freeform 53">
              <a:extLst>
                <a:ext uri="{FF2B5EF4-FFF2-40B4-BE49-F238E27FC236}">
                  <a16:creationId xmlns:a16="http://schemas.microsoft.com/office/drawing/2014/main" id="{C9CE4808-F591-4A4F-91CA-961929AAE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872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Freeform 54">
              <a:extLst>
                <a:ext uri="{FF2B5EF4-FFF2-40B4-BE49-F238E27FC236}">
                  <a16:creationId xmlns:a16="http://schemas.microsoft.com/office/drawing/2014/main" id="{8783DEFB-666E-4088-BB58-36DDEBBD6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728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Freeform 55">
              <a:extLst>
                <a:ext uri="{FF2B5EF4-FFF2-40B4-BE49-F238E27FC236}">
                  <a16:creationId xmlns:a16="http://schemas.microsoft.com/office/drawing/2014/main" id="{130E0C62-4E22-47D0-8A11-F73A7E2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84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Freeform 56">
              <a:extLst>
                <a:ext uri="{FF2B5EF4-FFF2-40B4-BE49-F238E27FC236}">
                  <a16:creationId xmlns:a16="http://schemas.microsoft.com/office/drawing/2014/main" id="{C42253DA-2BCD-4565-B5A1-B9E9F156E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112"/>
              <a:ext cx="1008" cy="336"/>
            </a:xfrm>
            <a:custGeom>
              <a:avLst/>
              <a:gdLst>
                <a:gd name="T0" fmla="*/ 0 w 1008"/>
                <a:gd name="T1" fmla="*/ 48 h 336"/>
                <a:gd name="T2" fmla="*/ 1008 w 1008"/>
                <a:gd name="T3" fmla="*/ 336 h 336"/>
                <a:gd name="T4" fmla="*/ 48 w 1008"/>
                <a:gd name="T5" fmla="*/ 0 h 336"/>
                <a:gd name="T6" fmla="*/ 0 60000 65536"/>
                <a:gd name="T7" fmla="*/ 0 60000 65536"/>
                <a:gd name="T8" fmla="*/ 0 60000 65536"/>
                <a:gd name="T9" fmla="*/ 0 w 1008"/>
                <a:gd name="T10" fmla="*/ 0 h 336"/>
                <a:gd name="T11" fmla="*/ 1008 w 100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36">
                  <a:moveTo>
                    <a:pt x="0" y="48"/>
                  </a:moveTo>
                  <a:lnTo>
                    <a:pt x="1008" y="336"/>
                  </a:lnTo>
                  <a:lnTo>
                    <a:pt x="48" y="0"/>
                  </a:lnTo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8" name="Footer Placeholder 3">
            <a:extLst>
              <a:ext uri="{FF2B5EF4-FFF2-40B4-BE49-F238E27FC236}">
                <a16:creationId xmlns:a16="http://schemas.microsoft.com/office/drawing/2014/main" id="{6A41762D-425F-4CE8-8E18-86C8701D73B1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AB5B3528-42FB-4CE8-995E-4418291E1DD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4CDD88F-C0ED-4AE9-A65B-E79561FCDB6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44CB489-9606-4728-96F1-654BCECC5B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Grand Challenge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D4EEADE-3BA6-4F73-ADC7-1641C323D0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 a FIFO queue</a:t>
            </a:r>
          </a:p>
          <a:p>
            <a:pPr lvl="1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Wait-free</a:t>
            </a:r>
          </a:p>
          <a:p>
            <a:pPr lvl="1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Linearizable</a:t>
            </a:r>
          </a:p>
          <a:p>
            <a:pPr lvl="1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From atomic read-write registers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Multiple dequeuers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9701" name="Group 4">
            <a:extLst>
              <a:ext uri="{FF2B5EF4-FFF2-40B4-BE49-F238E27FC236}">
                <a16:creationId xmlns:a16="http://schemas.microsoft.com/office/drawing/2014/main" id="{C6F9B88A-99EC-41B9-B56A-CB1F374AD55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3276600" cy="1914525"/>
            <a:chOff x="624" y="1392"/>
            <a:chExt cx="4272" cy="2496"/>
          </a:xfrm>
        </p:grpSpPr>
        <p:sp>
          <p:nvSpPr>
            <p:cNvPr id="29705" name="Rectangle 5">
              <a:extLst>
                <a:ext uri="{FF2B5EF4-FFF2-40B4-BE49-F238E27FC236}">
                  <a16:creationId xmlns:a16="http://schemas.microsoft.com/office/drawing/2014/main" id="{F5643009-C52B-4787-890B-2F7261661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9706" name="Rectangle 6">
              <a:extLst>
                <a:ext uri="{FF2B5EF4-FFF2-40B4-BE49-F238E27FC236}">
                  <a16:creationId xmlns:a16="http://schemas.microsoft.com/office/drawing/2014/main" id="{D88D8C70-45B8-4308-93E1-4CFDECF77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9707" name="Rectangle 7">
              <a:extLst>
                <a:ext uri="{FF2B5EF4-FFF2-40B4-BE49-F238E27FC236}">
                  <a16:creationId xmlns:a16="http://schemas.microsoft.com/office/drawing/2014/main" id="{E175EC29-EA89-4D54-847B-95F73FA0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60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9708" name="Line 8">
              <a:extLst>
                <a:ext uri="{FF2B5EF4-FFF2-40B4-BE49-F238E27FC236}">
                  <a16:creationId xmlns:a16="http://schemas.microsoft.com/office/drawing/2014/main" id="{25CB9982-949D-4385-AA04-70E0A0026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9">
              <a:extLst>
                <a:ext uri="{FF2B5EF4-FFF2-40B4-BE49-F238E27FC236}">
                  <a16:creationId xmlns:a16="http://schemas.microsoft.com/office/drawing/2014/main" id="{95BB37A0-9A91-46F2-944A-995A2D899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0" name="Group 10">
              <a:extLst>
                <a:ext uri="{FF2B5EF4-FFF2-40B4-BE49-F238E27FC236}">
                  <a16:creationId xmlns:a16="http://schemas.microsoft.com/office/drawing/2014/main" id="{5A36F17B-48B9-4EFD-ADE3-56AFC20E2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88"/>
              <a:ext cx="271" cy="215"/>
              <a:chOff x="2744" y="3360"/>
              <a:chExt cx="271" cy="215"/>
            </a:xfrm>
          </p:grpSpPr>
          <p:sp>
            <p:nvSpPr>
              <p:cNvPr id="29755" name="Oval 11">
                <a:extLst>
                  <a:ext uri="{FF2B5EF4-FFF2-40B4-BE49-F238E27FC236}">
                    <a16:creationId xmlns:a16="http://schemas.microsoft.com/office/drawing/2014/main" id="{607268D2-6D9D-40A1-B91C-9323034D8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360"/>
                <a:ext cx="271" cy="215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9756" name="Oval 12">
                <a:extLst>
                  <a:ext uri="{FF2B5EF4-FFF2-40B4-BE49-F238E27FC236}">
                    <a16:creationId xmlns:a16="http://schemas.microsoft.com/office/drawing/2014/main" id="{FA60E73B-C5FD-4D7C-9166-2A9BAE10E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8" y="3398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11" name="Group 13">
              <a:extLst>
                <a:ext uri="{FF2B5EF4-FFF2-40B4-BE49-F238E27FC236}">
                  <a16:creationId xmlns:a16="http://schemas.microsoft.com/office/drawing/2014/main" id="{2247E4C2-4089-49CB-930D-32570D460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341"/>
              <a:ext cx="271" cy="215"/>
              <a:chOff x="3648" y="3312"/>
              <a:chExt cx="271" cy="215"/>
            </a:xfrm>
          </p:grpSpPr>
          <p:sp>
            <p:nvSpPr>
              <p:cNvPr id="29753" name="Oval 14">
                <a:extLst>
                  <a:ext uri="{FF2B5EF4-FFF2-40B4-BE49-F238E27FC236}">
                    <a16:creationId xmlns:a16="http://schemas.microsoft.com/office/drawing/2014/main" id="{811B058D-2157-4D75-B183-415F5EBB4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271" cy="21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9754" name="Oval 15">
                <a:extLst>
                  <a:ext uri="{FF2B5EF4-FFF2-40B4-BE49-F238E27FC236}">
                    <a16:creationId xmlns:a16="http://schemas.microsoft.com/office/drawing/2014/main" id="{228F353C-970B-4D90-9324-DA75F1B9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350"/>
                <a:ext cx="71" cy="60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12" name="Group 16">
              <a:extLst>
                <a:ext uri="{FF2B5EF4-FFF2-40B4-BE49-F238E27FC236}">
                  <a16:creationId xmlns:a16="http://schemas.microsoft.com/office/drawing/2014/main" id="{576DFF19-3DE6-46E3-91CA-3BD9DB412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072"/>
              <a:ext cx="912" cy="816"/>
              <a:chOff x="3168" y="1824"/>
              <a:chExt cx="912" cy="816"/>
            </a:xfrm>
          </p:grpSpPr>
          <p:sp>
            <p:nvSpPr>
              <p:cNvPr id="29744" name="Freeform 17">
                <a:extLst>
                  <a:ext uri="{FF2B5EF4-FFF2-40B4-BE49-F238E27FC236}">
                    <a16:creationId xmlns:a16="http://schemas.microsoft.com/office/drawing/2014/main" id="{E6A3C583-572D-41F2-89AB-B7C2B81E7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5" name="Freeform 18">
                <a:extLst>
                  <a:ext uri="{FF2B5EF4-FFF2-40B4-BE49-F238E27FC236}">
                    <a16:creationId xmlns:a16="http://schemas.microsoft.com/office/drawing/2014/main" id="{59D01C20-4C2E-43D0-89AB-EC4ED7F42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6" name="Freeform 19">
                <a:extLst>
                  <a:ext uri="{FF2B5EF4-FFF2-40B4-BE49-F238E27FC236}">
                    <a16:creationId xmlns:a16="http://schemas.microsoft.com/office/drawing/2014/main" id="{7FC6C1DA-BA00-40E6-9CDC-1604EC88D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7" name="Freeform 20">
                <a:extLst>
                  <a:ext uri="{FF2B5EF4-FFF2-40B4-BE49-F238E27FC236}">
                    <a16:creationId xmlns:a16="http://schemas.microsoft.com/office/drawing/2014/main" id="{5CA78F47-08AC-4C02-94B7-4E42D54AE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8" name="Freeform 21">
                <a:extLst>
                  <a:ext uri="{FF2B5EF4-FFF2-40B4-BE49-F238E27FC236}">
                    <a16:creationId xmlns:a16="http://schemas.microsoft.com/office/drawing/2014/main" id="{D74A83E8-B396-4EFB-9D40-BEC587BD9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9" name="Freeform 22">
                <a:extLst>
                  <a:ext uri="{FF2B5EF4-FFF2-40B4-BE49-F238E27FC236}">
                    <a16:creationId xmlns:a16="http://schemas.microsoft.com/office/drawing/2014/main" id="{0A791268-65F0-42A9-853B-179E73251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0" name="Freeform 23">
                <a:extLst>
                  <a:ext uri="{FF2B5EF4-FFF2-40B4-BE49-F238E27FC236}">
                    <a16:creationId xmlns:a16="http://schemas.microsoft.com/office/drawing/2014/main" id="{6FE6A4D1-F6FC-4EE7-9062-EE03FF087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1" name="Freeform 24">
                <a:extLst>
                  <a:ext uri="{FF2B5EF4-FFF2-40B4-BE49-F238E27FC236}">
                    <a16:creationId xmlns:a16="http://schemas.microsoft.com/office/drawing/2014/main" id="{3782573D-79C9-41EF-A5E3-67D1A7899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2" name="Freeform 25">
                <a:extLst>
                  <a:ext uri="{FF2B5EF4-FFF2-40B4-BE49-F238E27FC236}">
                    <a16:creationId xmlns:a16="http://schemas.microsoft.com/office/drawing/2014/main" id="{056470E5-443A-417B-9164-359F2AA6E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3" name="Freeform 26">
              <a:extLst>
                <a:ext uri="{FF2B5EF4-FFF2-40B4-BE49-F238E27FC236}">
                  <a16:creationId xmlns:a16="http://schemas.microsoft.com/office/drawing/2014/main" id="{B902607F-FD32-44DE-9BEC-2D1E1007C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784"/>
              <a:ext cx="816" cy="720"/>
            </a:xfrm>
            <a:custGeom>
              <a:avLst/>
              <a:gdLst>
                <a:gd name="T0" fmla="*/ 768 w 816"/>
                <a:gd name="T1" fmla="*/ 720 h 720"/>
                <a:gd name="T2" fmla="*/ 816 w 816"/>
                <a:gd name="T3" fmla="*/ 624 h 720"/>
                <a:gd name="T4" fmla="*/ 0 w 816"/>
                <a:gd name="T5" fmla="*/ 0 h 720"/>
                <a:gd name="T6" fmla="*/ 768 w 81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720"/>
                <a:gd name="T14" fmla="*/ 816 w 81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720">
                  <a:moveTo>
                    <a:pt x="768" y="720"/>
                  </a:moveTo>
                  <a:lnTo>
                    <a:pt x="816" y="624"/>
                  </a:lnTo>
                  <a:lnTo>
                    <a:pt x="0" y="0"/>
                  </a:lnTo>
                  <a:lnTo>
                    <a:pt x="768" y="7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27">
              <a:extLst>
                <a:ext uri="{FF2B5EF4-FFF2-40B4-BE49-F238E27FC236}">
                  <a16:creationId xmlns:a16="http://schemas.microsoft.com/office/drawing/2014/main" id="{8E7C13FB-D5E1-4B78-BEAA-FC5CD8A6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28">
              <a:extLst>
                <a:ext uri="{FF2B5EF4-FFF2-40B4-BE49-F238E27FC236}">
                  <a16:creationId xmlns:a16="http://schemas.microsoft.com/office/drawing/2014/main" id="{A44E9B1C-87F8-47A6-A17C-F8B80FEDE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29">
              <a:extLst>
                <a:ext uri="{FF2B5EF4-FFF2-40B4-BE49-F238E27FC236}">
                  <a16:creationId xmlns:a16="http://schemas.microsoft.com/office/drawing/2014/main" id="{F5668FC8-E999-42EF-B135-A7A3B343D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29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7" name="Group 30">
              <a:extLst>
                <a:ext uri="{FF2B5EF4-FFF2-40B4-BE49-F238E27FC236}">
                  <a16:creationId xmlns:a16="http://schemas.microsoft.com/office/drawing/2014/main" id="{2FDBEE2C-6211-402E-ACA6-A1C91DB22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832"/>
              <a:ext cx="912" cy="816"/>
              <a:chOff x="624" y="2832"/>
              <a:chExt cx="912" cy="816"/>
            </a:xfrm>
          </p:grpSpPr>
          <p:sp>
            <p:nvSpPr>
              <p:cNvPr id="29735" name="Freeform 31">
                <a:extLst>
                  <a:ext uri="{FF2B5EF4-FFF2-40B4-BE49-F238E27FC236}">
                    <a16:creationId xmlns:a16="http://schemas.microsoft.com/office/drawing/2014/main" id="{A0E29E19-F2C2-4520-B1F5-CC15C92B57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4" y="307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6" name="Freeform 32">
                <a:extLst>
                  <a:ext uri="{FF2B5EF4-FFF2-40B4-BE49-F238E27FC236}">
                    <a16:creationId xmlns:a16="http://schemas.microsoft.com/office/drawing/2014/main" id="{98958962-8D44-4EC7-9A1B-3229A9C04FE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2" y="292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7" name="Freeform 33">
                <a:extLst>
                  <a:ext uri="{FF2B5EF4-FFF2-40B4-BE49-F238E27FC236}">
                    <a16:creationId xmlns:a16="http://schemas.microsoft.com/office/drawing/2014/main" id="{8DE065DA-862A-4B3C-8DC1-992EA31E25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56" y="2832"/>
                <a:ext cx="144" cy="288"/>
              </a:xfrm>
              <a:custGeom>
                <a:avLst/>
                <a:gdLst>
                  <a:gd name="T0" fmla="*/ 0 w 144"/>
                  <a:gd name="T1" fmla="*/ 35 h 336"/>
                  <a:gd name="T2" fmla="*/ 96 w 144"/>
                  <a:gd name="T3" fmla="*/ 0 h 336"/>
                  <a:gd name="T4" fmla="*/ 144 w 144"/>
                  <a:gd name="T5" fmla="*/ 35 h 336"/>
                  <a:gd name="T6" fmla="*/ 144 w 144"/>
                  <a:gd name="T7" fmla="*/ 247 h 336"/>
                  <a:gd name="T8" fmla="*/ 96 w 144"/>
                  <a:gd name="T9" fmla="*/ 212 h 336"/>
                  <a:gd name="T10" fmla="*/ 96 w 144"/>
                  <a:gd name="T11" fmla="*/ 70 h 336"/>
                  <a:gd name="T12" fmla="*/ 0 w 144"/>
                  <a:gd name="T13" fmla="*/ 105 h 336"/>
                  <a:gd name="T14" fmla="*/ 0 w 144"/>
                  <a:gd name="T15" fmla="*/ 35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8" name="Freeform 34">
                <a:extLst>
                  <a:ext uri="{FF2B5EF4-FFF2-40B4-BE49-F238E27FC236}">
                    <a16:creationId xmlns:a16="http://schemas.microsoft.com/office/drawing/2014/main" id="{B458E0C1-68BF-455C-98E8-FF2B6BDC8F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2832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9" name="Freeform 35">
                <a:extLst>
                  <a:ext uri="{FF2B5EF4-FFF2-40B4-BE49-F238E27FC236}">
                    <a16:creationId xmlns:a16="http://schemas.microsoft.com/office/drawing/2014/main" id="{D207DA35-D9A6-4DB0-A5D3-A8A69096A33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2928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0" name="Freeform 36">
                <a:extLst>
                  <a:ext uri="{FF2B5EF4-FFF2-40B4-BE49-F238E27FC236}">
                    <a16:creationId xmlns:a16="http://schemas.microsoft.com/office/drawing/2014/main" id="{B39AA32A-CEA5-4D60-96AF-449E93AD9C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2" y="3168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1" name="Freeform 37">
                <a:extLst>
                  <a:ext uri="{FF2B5EF4-FFF2-40B4-BE49-F238E27FC236}">
                    <a16:creationId xmlns:a16="http://schemas.microsoft.com/office/drawing/2014/main" id="{6F858D16-68D2-4EC6-B5CC-A6585E9CEDD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60" y="3312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2" name="Freeform 38">
                <a:extLst>
                  <a:ext uri="{FF2B5EF4-FFF2-40B4-BE49-F238E27FC236}">
                    <a16:creationId xmlns:a16="http://schemas.microsoft.com/office/drawing/2014/main" id="{72952C71-3C51-4486-9A86-C5DE17261D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2" y="3168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3" name="Freeform 39">
                <a:extLst>
                  <a:ext uri="{FF2B5EF4-FFF2-40B4-BE49-F238E27FC236}">
                    <a16:creationId xmlns:a16="http://schemas.microsoft.com/office/drawing/2014/main" id="{566E829C-60AB-4A8D-BF99-8EF36CA54C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4" y="3024"/>
                <a:ext cx="192" cy="288"/>
              </a:xfrm>
              <a:custGeom>
                <a:avLst/>
                <a:gdLst>
                  <a:gd name="T0" fmla="*/ 63 w 336"/>
                  <a:gd name="T1" fmla="*/ 0 h 432"/>
                  <a:gd name="T2" fmla="*/ 110 w 336"/>
                  <a:gd name="T3" fmla="*/ 43 h 432"/>
                  <a:gd name="T4" fmla="*/ 31 w 336"/>
                  <a:gd name="T5" fmla="*/ 64 h 432"/>
                  <a:gd name="T6" fmla="*/ 31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63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8" name="Freeform 40">
              <a:extLst>
                <a:ext uri="{FF2B5EF4-FFF2-40B4-BE49-F238E27FC236}">
                  <a16:creationId xmlns:a16="http://schemas.microsoft.com/office/drawing/2014/main" id="{5F40F7E2-A26A-4D2A-8D7D-ECD0D470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120"/>
              <a:ext cx="528" cy="192"/>
            </a:xfrm>
            <a:custGeom>
              <a:avLst/>
              <a:gdLst>
                <a:gd name="T0" fmla="*/ 0 w 478"/>
                <a:gd name="T1" fmla="*/ 84 h 441"/>
                <a:gd name="T2" fmla="*/ 59 w 478"/>
                <a:gd name="T3" fmla="*/ 65 h 441"/>
                <a:gd name="T4" fmla="*/ 583 w 478"/>
                <a:gd name="T5" fmla="*/ 0 h 441"/>
                <a:gd name="T6" fmla="*/ 0 w 478"/>
                <a:gd name="T7" fmla="*/ 84 h 4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41"/>
                <a:gd name="T14" fmla="*/ 478 w 478"/>
                <a:gd name="T15" fmla="*/ 441 h 4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41">
                  <a:moveTo>
                    <a:pt x="0" y="441"/>
                  </a:moveTo>
                  <a:lnTo>
                    <a:pt x="48" y="345"/>
                  </a:lnTo>
                  <a:lnTo>
                    <a:pt x="478" y="0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9" name="Group 41">
              <a:extLst>
                <a:ext uri="{FF2B5EF4-FFF2-40B4-BE49-F238E27FC236}">
                  <a16:creationId xmlns:a16="http://schemas.microsoft.com/office/drawing/2014/main" id="{B2902D07-EF26-4540-994C-F0207A589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976"/>
              <a:ext cx="271" cy="215"/>
              <a:chOff x="2928" y="1465"/>
              <a:chExt cx="271" cy="215"/>
            </a:xfrm>
          </p:grpSpPr>
          <p:sp>
            <p:nvSpPr>
              <p:cNvPr id="29733" name="Oval 42">
                <a:extLst>
                  <a:ext uri="{FF2B5EF4-FFF2-40B4-BE49-F238E27FC236}">
                    <a16:creationId xmlns:a16="http://schemas.microsoft.com/office/drawing/2014/main" id="{98D60495-6826-43B6-95D8-B4CCC375A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465"/>
                <a:ext cx="271" cy="215"/>
              </a:xfrm>
              <a:prstGeom prst="ellipse">
                <a:avLst/>
              </a:prstGeom>
              <a:solidFill>
                <a:srgbClr val="3399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9734" name="Oval 43">
                <a:extLst>
                  <a:ext uri="{FF2B5EF4-FFF2-40B4-BE49-F238E27FC236}">
                    <a16:creationId xmlns:a16="http://schemas.microsoft.com/office/drawing/2014/main" id="{3E8561E7-CFA2-4CC7-86BF-06B7EB2DB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503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20" name="Group 44">
              <a:extLst>
                <a:ext uri="{FF2B5EF4-FFF2-40B4-BE49-F238E27FC236}">
                  <a16:creationId xmlns:a16="http://schemas.microsoft.com/office/drawing/2014/main" id="{025169B4-9578-4E84-9253-813259645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52"/>
              <a:ext cx="271" cy="215"/>
              <a:chOff x="1872" y="2352"/>
              <a:chExt cx="271" cy="215"/>
            </a:xfrm>
          </p:grpSpPr>
          <p:sp>
            <p:nvSpPr>
              <p:cNvPr id="29731" name="Oval 45">
                <a:extLst>
                  <a:ext uri="{FF2B5EF4-FFF2-40B4-BE49-F238E27FC236}">
                    <a16:creationId xmlns:a16="http://schemas.microsoft.com/office/drawing/2014/main" id="{141DE860-3DB4-4752-AF3F-72C3D136F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271" cy="215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29732" name="Oval 46">
                <a:extLst>
                  <a:ext uri="{FF2B5EF4-FFF2-40B4-BE49-F238E27FC236}">
                    <a16:creationId xmlns:a16="http://schemas.microsoft.com/office/drawing/2014/main" id="{7A2C6EA6-9A57-4661-801B-F14E9B288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2390"/>
                <a:ext cx="71" cy="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21" name="Freeform 47">
              <a:extLst>
                <a:ext uri="{FF2B5EF4-FFF2-40B4-BE49-F238E27FC236}">
                  <a16:creationId xmlns:a16="http://schemas.microsoft.com/office/drawing/2014/main" id="{6BBBE947-399C-4222-86D5-BFEB243F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63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Freeform 48">
              <a:extLst>
                <a:ext uri="{FF2B5EF4-FFF2-40B4-BE49-F238E27FC236}">
                  <a16:creationId xmlns:a16="http://schemas.microsoft.com/office/drawing/2014/main" id="{B69F5707-9A02-4999-9083-D1BB2E0F5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48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Freeform 49">
              <a:extLst>
                <a:ext uri="{FF2B5EF4-FFF2-40B4-BE49-F238E27FC236}">
                  <a16:creationId xmlns:a16="http://schemas.microsoft.com/office/drawing/2014/main" id="{8E3FB3FC-64F0-4CE7-A89F-ED1284DE2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392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Freeform 50">
              <a:extLst>
                <a:ext uri="{FF2B5EF4-FFF2-40B4-BE49-F238E27FC236}">
                  <a16:creationId xmlns:a16="http://schemas.microsoft.com/office/drawing/2014/main" id="{2D6D87A4-FBAB-41A4-964B-5136707A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" y="139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Freeform 51">
              <a:extLst>
                <a:ext uri="{FF2B5EF4-FFF2-40B4-BE49-F238E27FC236}">
                  <a16:creationId xmlns:a16="http://schemas.microsoft.com/office/drawing/2014/main" id="{B367A8E4-917E-4B9A-A60D-E6352C3A4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48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Freeform 52">
              <a:extLst>
                <a:ext uri="{FF2B5EF4-FFF2-40B4-BE49-F238E27FC236}">
                  <a16:creationId xmlns:a16="http://schemas.microsoft.com/office/drawing/2014/main" id="{C9416CCD-1CE3-4722-BA61-41DC6A29D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72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Freeform 53">
              <a:extLst>
                <a:ext uri="{FF2B5EF4-FFF2-40B4-BE49-F238E27FC236}">
                  <a16:creationId xmlns:a16="http://schemas.microsoft.com/office/drawing/2014/main" id="{7B20E24C-FF04-436C-B1E7-089E29460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872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Freeform 54">
              <a:extLst>
                <a:ext uri="{FF2B5EF4-FFF2-40B4-BE49-F238E27FC236}">
                  <a16:creationId xmlns:a16="http://schemas.microsoft.com/office/drawing/2014/main" id="{FB6C8FD9-A56F-4C4E-A569-7E803ACE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728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Freeform 55">
              <a:extLst>
                <a:ext uri="{FF2B5EF4-FFF2-40B4-BE49-F238E27FC236}">
                  <a16:creationId xmlns:a16="http://schemas.microsoft.com/office/drawing/2014/main" id="{5EE5BD08-834B-41F1-BD71-8CDEDB68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84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Freeform 56">
              <a:extLst>
                <a:ext uri="{FF2B5EF4-FFF2-40B4-BE49-F238E27FC236}">
                  <a16:creationId xmlns:a16="http://schemas.microsoft.com/office/drawing/2014/main" id="{52862470-4EF9-45FF-B6D6-9E2037290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112"/>
              <a:ext cx="1008" cy="336"/>
            </a:xfrm>
            <a:custGeom>
              <a:avLst/>
              <a:gdLst>
                <a:gd name="T0" fmla="*/ 0 w 1008"/>
                <a:gd name="T1" fmla="*/ 48 h 336"/>
                <a:gd name="T2" fmla="*/ 1008 w 1008"/>
                <a:gd name="T3" fmla="*/ 336 h 336"/>
                <a:gd name="T4" fmla="*/ 48 w 1008"/>
                <a:gd name="T5" fmla="*/ 0 h 336"/>
                <a:gd name="T6" fmla="*/ 0 60000 65536"/>
                <a:gd name="T7" fmla="*/ 0 60000 65536"/>
                <a:gd name="T8" fmla="*/ 0 60000 65536"/>
                <a:gd name="T9" fmla="*/ 0 w 1008"/>
                <a:gd name="T10" fmla="*/ 0 h 336"/>
                <a:gd name="T11" fmla="*/ 1008 w 100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36">
                  <a:moveTo>
                    <a:pt x="0" y="48"/>
                  </a:moveTo>
                  <a:lnTo>
                    <a:pt x="1008" y="336"/>
                  </a:lnTo>
                  <a:lnTo>
                    <a:pt x="48" y="0"/>
                  </a:lnTo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2" name="AutoShape 57">
            <a:extLst>
              <a:ext uri="{FF2B5EF4-FFF2-40B4-BE49-F238E27FC236}">
                <a16:creationId xmlns:a16="http://schemas.microsoft.com/office/drawing/2014/main" id="{E0A5FD99-224B-4232-8197-9E0E37B6D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3733800" cy="685800"/>
          </a:xfrm>
          <a:prstGeom prst="wedgeRoundRectCallout">
            <a:avLst>
              <a:gd name="adj1" fmla="val 88051"/>
              <a:gd name="adj2" fmla="val -205093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>
              <a:latin typeface="Arial" panose="020B0604020202020204" pitchFamily="34" charset="0"/>
            </a:endParaRPr>
          </a:p>
        </p:txBody>
      </p:sp>
      <p:sp>
        <p:nvSpPr>
          <p:cNvPr id="29703" name="Text Box 58">
            <a:extLst>
              <a:ext uri="{FF2B5EF4-FFF2-40B4-BE49-F238E27FC236}">
                <a16:creationId xmlns:a16="http://schemas.microsoft.com/office/drawing/2014/main" id="{33280D41-86D6-4A80-9017-D900D4F99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95600"/>
            <a:ext cx="31575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Only new aspect</a:t>
            </a:r>
          </a:p>
        </p:txBody>
      </p:sp>
      <p:sp>
        <p:nvSpPr>
          <p:cNvPr id="29704" name="Footer Placeholder 3">
            <a:extLst>
              <a:ext uri="{FF2B5EF4-FFF2-40B4-BE49-F238E27FC236}">
                <a16:creationId xmlns:a16="http://schemas.microsoft.com/office/drawing/2014/main" id="{F0CE3013-23C5-4C4F-BD27-48C6EA2B1AE8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50DC9F51-B1D0-43B3-BBF8-A347A8053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4A641B4-6FF2-4171-9883-5CC6ACA0296E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23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4A9D51A-C0CD-4B08-9C39-3616D4471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Puzzle</a:t>
            </a:r>
          </a:p>
        </p:txBody>
      </p:sp>
      <p:sp>
        <p:nvSpPr>
          <p:cNvPr id="30724" name="Footer Placeholder 3">
            <a:extLst>
              <a:ext uri="{FF2B5EF4-FFF2-40B4-BE49-F238E27FC236}">
                <a16:creationId xmlns:a16="http://schemas.microsoft.com/office/drawing/2014/main" id="{3F418719-7014-4851-A348-5FE67BCA076D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751915-848B-4228-9E3F-1697EDF79BC1}"/>
              </a:ext>
            </a:extLst>
          </p:cNvPr>
          <p:cNvSpPr/>
          <p:nvPr/>
        </p:nvSpPr>
        <p:spPr bwMode="auto">
          <a:xfrm>
            <a:off x="1279525" y="1909763"/>
            <a:ext cx="5964238" cy="9540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While you are ruminating on the grand challenge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F93B4-4CB0-4665-98FB-AAFD4C8450A8}"/>
              </a:ext>
            </a:extLst>
          </p:cNvPr>
          <p:cNvSpPr/>
          <p:nvPr/>
        </p:nvSpPr>
        <p:spPr bwMode="auto">
          <a:xfrm>
            <a:off x="2182813" y="3467100"/>
            <a:ext cx="5675312" cy="5222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We will give you another puzzle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C36CA-B4F7-402E-A510-0D81EBA7D299}"/>
              </a:ext>
            </a:extLst>
          </p:cNvPr>
          <p:cNvSpPr/>
          <p:nvPr/>
        </p:nvSpPr>
        <p:spPr bwMode="auto">
          <a:xfrm>
            <a:off x="5773738" y="4592638"/>
            <a:ext cx="2084387" cy="5222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Consensus!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>
            <a:extLst>
              <a:ext uri="{FF2B5EF4-FFF2-40B4-BE49-F238E27FC236}">
                <a16:creationId xmlns:a16="http://schemas.microsoft.com/office/drawing/2014/main" id="{368C7A9E-B4C1-4C4E-96B2-4BEC5FECBEF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BC263795-88DC-4357-A0C5-883188F6C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F4D0605-3325-4817-B406-25D9AB8FC63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24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AutoShape 2">
            <a:extLst>
              <a:ext uri="{FF2B5EF4-FFF2-40B4-BE49-F238E27FC236}">
                <a16:creationId xmlns:a16="http://schemas.microsoft.com/office/drawing/2014/main" id="{EA9F4D19-F6D2-426B-A741-B2FAB03E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1890713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3">
            <a:extLst>
              <a:ext uri="{FF2B5EF4-FFF2-40B4-BE49-F238E27FC236}">
                <a16:creationId xmlns:a16="http://schemas.microsoft.com/office/drawing/2014/main" id="{B03CF3E0-BFD3-4DAE-B29C-9AB38226A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0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4DA324B3-C016-4548-A86A-6307EE987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Consensus: Each Thread has a Private Input</a:t>
            </a:r>
          </a:p>
        </p:txBody>
      </p:sp>
      <p:sp>
        <p:nvSpPr>
          <p:cNvPr id="31751" name="AutoShape 38">
            <a:extLst>
              <a:ext uri="{FF2B5EF4-FFF2-40B4-BE49-F238E27FC236}">
                <a16:creationId xmlns:a16="http://schemas.microsoft.com/office/drawing/2014/main" id="{21C4C452-D904-4569-9E37-896A7267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797050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rgbClr val="FF7C80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52" name="Group 39">
            <a:extLst>
              <a:ext uri="{FF2B5EF4-FFF2-40B4-BE49-F238E27FC236}">
                <a16:creationId xmlns:a16="http://schemas.microsoft.com/office/drawing/2014/main" id="{AF55ECC8-5D50-48CE-ACF2-3C3511593A4E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4551363"/>
            <a:ext cx="1146175" cy="1000125"/>
            <a:chOff x="1043" y="2546"/>
            <a:chExt cx="869" cy="740"/>
          </a:xfrm>
        </p:grpSpPr>
        <p:sp>
          <p:nvSpPr>
            <p:cNvPr id="31776" name="Freeform 40">
              <a:extLst>
                <a:ext uri="{FF2B5EF4-FFF2-40B4-BE49-F238E27FC236}">
                  <a16:creationId xmlns:a16="http://schemas.microsoft.com/office/drawing/2014/main" id="{E573E499-AC4F-4D66-BEDB-793936872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3004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Freeform 41">
              <a:extLst>
                <a:ext uri="{FF2B5EF4-FFF2-40B4-BE49-F238E27FC236}">
                  <a16:creationId xmlns:a16="http://schemas.microsoft.com/office/drawing/2014/main" id="{CB7ED9AE-2C37-445B-A4EC-D9C3805C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814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Freeform 42">
              <a:extLst>
                <a:ext uri="{FF2B5EF4-FFF2-40B4-BE49-F238E27FC236}">
                  <a16:creationId xmlns:a16="http://schemas.microsoft.com/office/drawing/2014/main" id="{FC33F444-827D-4D6F-A8F8-2689843F43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43" y="3008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Freeform 43">
              <a:extLst>
                <a:ext uri="{FF2B5EF4-FFF2-40B4-BE49-F238E27FC236}">
                  <a16:creationId xmlns:a16="http://schemas.microsoft.com/office/drawing/2014/main" id="{9B239C27-D48B-49E9-89F9-8D9B6484CF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3" y="2833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AutoShape 44">
              <a:extLst>
                <a:ext uri="{FF2B5EF4-FFF2-40B4-BE49-F238E27FC236}">
                  <a16:creationId xmlns:a16="http://schemas.microsoft.com/office/drawing/2014/main" id="{51ECE9A0-B8BF-4F25-88AE-CA07447E3D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3" y="2546"/>
              <a:ext cx="657" cy="557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498 h 21600"/>
                <a:gd name="T14" fmla="*/ 17096 w 21600"/>
                <a:gd name="T15" fmla="*/ 1710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31781" name="Rectangle 45">
              <a:extLst>
                <a:ext uri="{FF2B5EF4-FFF2-40B4-BE49-F238E27FC236}">
                  <a16:creationId xmlns:a16="http://schemas.microsoft.com/office/drawing/2014/main" id="{50902E4C-8C7C-4E05-9FC7-2392A4338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110"/>
              <a:ext cx="657" cy="157"/>
            </a:xfrm>
            <a:prstGeom prst="rect">
              <a:avLst/>
            </a:prstGeom>
            <a:solidFill>
              <a:srgbClr val="99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82" name="Freeform 46">
              <a:extLst>
                <a:ext uri="{FF2B5EF4-FFF2-40B4-BE49-F238E27FC236}">
                  <a16:creationId xmlns:a16="http://schemas.microsoft.com/office/drawing/2014/main" id="{A33B73E3-3632-4C57-B1F1-9D8E3E820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" y="2640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Freeform 47">
              <a:extLst>
                <a:ext uri="{FF2B5EF4-FFF2-40B4-BE49-F238E27FC236}">
                  <a16:creationId xmlns:a16="http://schemas.microsoft.com/office/drawing/2014/main" id="{C9E6A72B-E042-458B-ABD6-EA7F751439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6" y="2640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53" name="AutoShape 48">
            <a:extLst>
              <a:ext uri="{FF2B5EF4-FFF2-40B4-BE49-F238E27FC236}">
                <a16:creationId xmlns:a16="http://schemas.microsoft.com/office/drawing/2014/main" id="{ECDBC489-66D7-4B12-9062-342AAC54A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479550"/>
            <a:ext cx="1981200" cy="1066800"/>
          </a:xfrm>
          <a:prstGeom prst="cloudCallout">
            <a:avLst>
              <a:gd name="adj1" fmla="val 19713"/>
              <a:gd name="adj2" fmla="val 82440"/>
            </a:avLst>
          </a:prstGeom>
          <a:solidFill>
            <a:schemeClr val="bg1">
              <a:alpha val="70195"/>
            </a:scheme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31754" name="AutoShape 49">
            <a:extLst>
              <a:ext uri="{FF2B5EF4-FFF2-40B4-BE49-F238E27FC236}">
                <a16:creationId xmlns:a16="http://schemas.microsoft.com/office/drawing/2014/main" id="{3B6B49CB-5E97-46CD-9E97-4BBDA860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1389063"/>
            <a:ext cx="1981200" cy="1066800"/>
          </a:xfrm>
          <a:prstGeom prst="cloudCallout">
            <a:avLst>
              <a:gd name="adj1" fmla="val -35977"/>
              <a:gd name="adj2" fmla="val 93306"/>
            </a:avLst>
          </a:prstGeom>
          <a:solidFill>
            <a:schemeClr val="bg1">
              <a:alpha val="70195"/>
            </a:schemeClr>
          </a:solidFill>
          <a:ln w="38100">
            <a:solidFill>
              <a:srgbClr val="00FF99"/>
            </a:solidFill>
            <a:round/>
            <a:headEnd/>
            <a:tailEnd/>
          </a:ln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b="1">
                <a:solidFill>
                  <a:srgbClr val="33CC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19</a:t>
            </a:r>
          </a:p>
        </p:txBody>
      </p:sp>
      <p:grpSp>
        <p:nvGrpSpPr>
          <p:cNvPr id="31755" name="Group 50">
            <a:extLst>
              <a:ext uri="{FF2B5EF4-FFF2-40B4-BE49-F238E27FC236}">
                <a16:creationId xmlns:a16="http://schemas.microsoft.com/office/drawing/2014/main" id="{157273EF-C826-4280-873B-7536AD92373B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2784475"/>
            <a:ext cx="1447800" cy="1295400"/>
            <a:chOff x="3168" y="1824"/>
            <a:chExt cx="912" cy="816"/>
          </a:xfrm>
        </p:grpSpPr>
        <p:sp>
          <p:nvSpPr>
            <p:cNvPr id="31767" name="Freeform 51">
              <a:extLst>
                <a:ext uri="{FF2B5EF4-FFF2-40B4-BE49-F238E27FC236}">
                  <a16:creationId xmlns:a16="http://schemas.microsoft.com/office/drawing/2014/main" id="{73D8CDE9-288F-4482-B918-3359067B0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Freeform 52">
              <a:extLst>
                <a:ext uri="{FF2B5EF4-FFF2-40B4-BE49-F238E27FC236}">
                  <a16:creationId xmlns:a16="http://schemas.microsoft.com/office/drawing/2014/main" id="{DBF96F65-A194-49F9-BBCD-0575315D5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Freeform 53">
              <a:extLst>
                <a:ext uri="{FF2B5EF4-FFF2-40B4-BE49-F238E27FC236}">
                  <a16:creationId xmlns:a16="http://schemas.microsoft.com/office/drawing/2014/main" id="{6D5A51A0-B565-4471-B5EE-1A56DCD88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Freeform 54">
              <a:extLst>
                <a:ext uri="{FF2B5EF4-FFF2-40B4-BE49-F238E27FC236}">
                  <a16:creationId xmlns:a16="http://schemas.microsoft.com/office/drawing/2014/main" id="{4FEE8ECE-E80E-4453-B753-9D2461CA0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Freeform 55">
              <a:extLst>
                <a:ext uri="{FF2B5EF4-FFF2-40B4-BE49-F238E27FC236}">
                  <a16:creationId xmlns:a16="http://schemas.microsoft.com/office/drawing/2014/main" id="{749FC830-F9B2-4155-8644-957A0A77B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Freeform 56">
              <a:extLst>
                <a:ext uri="{FF2B5EF4-FFF2-40B4-BE49-F238E27FC236}">
                  <a16:creationId xmlns:a16="http://schemas.microsoft.com/office/drawing/2014/main" id="{73BFED87-FAE0-45D8-BD6F-D95D1E240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Freeform 57">
              <a:extLst>
                <a:ext uri="{FF2B5EF4-FFF2-40B4-BE49-F238E27FC236}">
                  <a16:creationId xmlns:a16="http://schemas.microsoft.com/office/drawing/2014/main" id="{C2FCDBE7-2322-442A-914E-EDC404F3A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Freeform 58">
              <a:extLst>
                <a:ext uri="{FF2B5EF4-FFF2-40B4-BE49-F238E27FC236}">
                  <a16:creationId xmlns:a16="http://schemas.microsoft.com/office/drawing/2014/main" id="{B7C1ED44-8FD7-43E1-9621-7786B3965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Freeform 59">
              <a:extLst>
                <a:ext uri="{FF2B5EF4-FFF2-40B4-BE49-F238E27FC236}">
                  <a16:creationId xmlns:a16="http://schemas.microsoft.com/office/drawing/2014/main" id="{B245A423-612B-4E36-B5ED-6DAD46067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6" name="Group 60">
            <a:extLst>
              <a:ext uri="{FF2B5EF4-FFF2-40B4-BE49-F238E27FC236}">
                <a16:creationId xmlns:a16="http://schemas.microsoft.com/office/drawing/2014/main" id="{B0E1FFCA-066E-427D-8A6B-5F2F8F0C803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65725" y="2786063"/>
            <a:ext cx="1447800" cy="1295400"/>
            <a:chOff x="3168" y="1824"/>
            <a:chExt cx="912" cy="816"/>
          </a:xfrm>
        </p:grpSpPr>
        <p:sp>
          <p:nvSpPr>
            <p:cNvPr id="31758" name="Freeform 61">
              <a:extLst>
                <a:ext uri="{FF2B5EF4-FFF2-40B4-BE49-F238E27FC236}">
                  <a16:creationId xmlns:a16="http://schemas.microsoft.com/office/drawing/2014/main" id="{DEA56E90-82DC-44D2-A64D-6C6ACDB1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Freeform 62">
              <a:extLst>
                <a:ext uri="{FF2B5EF4-FFF2-40B4-BE49-F238E27FC236}">
                  <a16:creationId xmlns:a16="http://schemas.microsoft.com/office/drawing/2014/main" id="{2DFADB6C-279E-45C5-B701-426D3657D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Freeform 63">
              <a:extLst>
                <a:ext uri="{FF2B5EF4-FFF2-40B4-BE49-F238E27FC236}">
                  <a16:creationId xmlns:a16="http://schemas.microsoft.com/office/drawing/2014/main" id="{645604F2-D5B9-4D4E-B027-D79AA7885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Freeform 64">
              <a:extLst>
                <a:ext uri="{FF2B5EF4-FFF2-40B4-BE49-F238E27FC236}">
                  <a16:creationId xmlns:a16="http://schemas.microsoft.com/office/drawing/2014/main" id="{89E817F6-7612-48E2-A825-5B2D84D86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Freeform 65">
              <a:extLst>
                <a:ext uri="{FF2B5EF4-FFF2-40B4-BE49-F238E27FC236}">
                  <a16:creationId xmlns:a16="http://schemas.microsoft.com/office/drawing/2014/main" id="{4ADDE67F-B0B5-4F87-B7D7-A5236A644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Freeform 66">
              <a:extLst>
                <a:ext uri="{FF2B5EF4-FFF2-40B4-BE49-F238E27FC236}">
                  <a16:creationId xmlns:a16="http://schemas.microsoft.com/office/drawing/2014/main" id="{DE882AEB-1B9E-44B9-A717-E37111AC0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Freeform 67">
              <a:extLst>
                <a:ext uri="{FF2B5EF4-FFF2-40B4-BE49-F238E27FC236}">
                  <a16:creationId xmlns:a16="http://schemas.microsoft.com/office/drawing/2014/main" id="{DACDE7E6-F56E-4A15-9CF7-1B86BB3B5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Freeform 68">
              <a:extLst>
                <a:ext uri="{FF2B5EF4-FFF2-40B4-BE49-F238E27FC236}">
                  <a16:creationId xmlns:a16="http://schemas.microsoft.com/office/drawing/2014/main" id="{4B3AAD6C-EBE2-460B-83FA-057343870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Freeform 69">
              <a:extLst>
                <a:ext uri="{FF2B5EF4-FFF2-40B4-BE49-F238E27FC236}">
                  <a16:creationId xmlns:a16="http://schemas.microsoft.com/office/drawing/2014/main" id="{5831E77E-3AFD-49A5-8227-B348D380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57" name="AutoShape 70">
            <a:extLst>
              <a:ext uri="{FF2B5EF4-FFF2-40B4-BE49-F238E27FC236}">
                <a16:creationId xmlns:a16="http://schemas.microsoft.com/office/drawing/2014/main" id="{244CE1E1-C031-43D9-9CA7-E8592EB8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4092575"/>
            <a:ext cx="1981200" cy="1066800"/>
          </a:xfrm>
          <a:prstGeom prst="cloudCallout">
            <a:avLst>
              <a:gd name="adj1" fmla="val -73079"/>
              <a:gd name="adj2" fmla="val 43454"/>
            </a:avLst>
          </a:prstGeom>
          <a:solidFill>
            <a:schemeClr val="bg1"/>
          </a:solidFill>
          <a:ln w="38100">
            <a:solidFill>
              <a:srgbClr val="9966FF"/>
            </a:solidFill>
            <a:round/>
            <a:headEnd/>
            <a:tailEnd/>
          </a:ln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b="1">
                <a:solidFill>
                  <a:srgbClr val="9966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98CC948F-E900-40FC-9754-4EC0EC1880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0F9DA11-079A-4D17-AC9E-9D95B9881AD7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25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AutoShape 2">
            <a:extLst>
              <a:ext uri="{FF2B5EF4-FFF2-40B4-BE49-F238E27FC236}">
                <a16:creationId xmlns:a16="http://schemas.microsoft.com/office/drawing/2014/main" id="{E955A2C3-87C3-461E-97AC-ACE0CFBA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1890713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3">
            <a:extLst>
              <a:ext uri="{FF2B5EF4-FFF2-40B4-BE49-F238E27FC236}">
                <a16:creationId xmlns:a16="http://schemas.microsoft.com/office/drawing/2014/main" id="{058E39AF-3669-45C0-B5C6-18C32639F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0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02CEB9DF-8012-4E5E-B208-6687A6B0E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They Communicate</a:t>
            </a:r>
          </a:p>
        </p:txBody>
      </p:sp>
      <p:sp>
        <p:nvSpPr>
          <p:cNvPr id="32774" name="AutoShape 5">
            <a:extLst>
              <a:ext uri="{FF2B5EF4-FFF2-40B4-BE49-F238E27FC236}">
                <a16:creationId xmlns:a16="http://schemas.microsoft.com/office/drawing/2014/main" id="{03405D9E-124E-4542-ADD4-682834D56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797050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rgbClr val="FF7C80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75" name="Group 17">
            <a:extLst>
              <a:ext uri="{FF2B5EF4-FFF2-40B4-BE49-F238E27FC236}">
                <a16:creationId xmlns:a16="http://schemas.microsoft.com/office/drawing/2014/main" id="{92CA6DCC-DB5B-49A4-823F-B8B95C1EC33B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2784475"/>
            <a:ext cx="1447800" cy="1295400"/>
            <a:chOff x="3168" y="1824"/>
            <a:chExt cx="912" cy="816"/>
          </a:xfrm>
        </p:grpSpPr>
        <p:sp>
          <p:nvSpPr>
            <p:cNvPr id="32800" name="Freeform 18">
              <a:extLst>
                <a:ext uri="{FF2B5EF4-FFF2-40B4-BE49-F238E27FC236}">
                  <a16:creationId xmlns:a16="http://schemas.microsoft.com/office/drawing/2014/main" id="{B48A81B0-CF15-49B4-AC54-A6C3CE8C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Freeform 19">
              <a:extLst>
                <a:ext uri="{FF2B5EF4-FFF2-40B4-BE49-F238E27FC236}">
                  <a16:creationId xmlns:a16="http://schemas.microsoft.com/office/drawing/2014/main" id="{0E9AC6DB-0127-4E06-8DCA-CBB40E6E7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2" name="Freeform 20">
              <a:extLst>
                <a:ext uri="{FF2B5EF4-FFF2-40B4-BE49-F238E27FC236}">
                  <a16:creationId xmlns:a16="http://schemas.microsoft.com/office/drawing/2014/main" id="{C15EA0ED-8989-475A-959E-2D2845D35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Freeform 21">
              <a:extLst>
                <a:ext uri="{FF2B5EF4-FFF2-40B4-BE49-F238E27FC236}">
                  <a16:creationId xmlns:a16="http://schemas.microsoft.com/office/drawing/2014/main" id="{3A62EBEB-6227-4084-BDE8-B50D2A71F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Freeform 22">
              <a:extLst>
                <a:ext uri="{FF2B5EF4-FFF2-40B4-BE49-F238E27FC236}">
                  <a16:creationId xmlns:a16="http://schemas.microsoft.com/office/drawing/2014/main" id="{C8FAF5F6-DE1D-4EBC-BFF0-BCE0D573D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Freeform 23">
              <a:extLst>
                <a:ext uri="{FF2B5EF4-FFF2-40B4-BE49-F238E27FC236}">
                  <a16:creationId xmlns:a16="http://schemas.microsoft.com/office/drawing/2014/main" id="{BAD8A393-6235-4B74-AF62-35C5043F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Freeform 24">
              <a:extLst>
                <a:ext uri="{FF2B5EF4-FFF2-40B4-BE49-F238E27FC236}">
                  <a16:creationId xmlns:a16="http://schemas.microsoft.com/office/drawing/2014/main" id="{92C3EC1D-00A6-4AC5-81F9-53A4FF830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Freeform 25">
              <a:extLst>
                <a:ext uri="{FF2B5EF4-FFF2-40B4-BE49-F238E27FC236}">
                  <a16:creationId xmlns:a16="http://schemas.microsoft.com/office/drawing/2014/main" id="{EC33CF88-B323-4E24-9868-80E75F93F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Freeform 26">
              <a:extLst>
                <a:ext uri="{FF2B5EF4-FFF2-40B4-BE49-F238E27FC236}">
                  <a16:creationId xmlns:a16="http://schemas.microsoft.com/office/drawing/2014/main" id="{43278933-4156-4B4B-B880-605F8DDFF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76" name="Group 39">
            <a:extLst>
              <a:ext uri="{FF2B5EF4-FFF2-40B4-BE49-F238E27FC236}">
                <a16:creationId xmlns:a16="http://schemas.microsoft.com/office/drawing/2014/main" id="{2F06AEB0-0573-4DF3-B4D2-0BA9A1DB145B}"/>
              </a:ext>
            </a:extLst>
          </p:cNvPr>
          <p:cNvGrpSpPr>
            <a:grpSpLocks/>
          </p:cNvGrpSpPr>
          <p:nvPr/>
        </p:nvGrpSpPr>
        <p:grpSpPr bwMode="auto">
          <a:xfrm rot="-790286">
            <a:off x="3576638" y="4419600"/>
            <a:ext cx="1676400" cy="1752600"/>
            <a:chOff x="3312" y="2640"/>
            <a:chExt cx="1056" cy="1104"/>
          </a:xfrm>
        </p:grpSpPr>
        <p:sp>
          <p:nvSpPr>
            <p:cNvPr id="32790" name="Freeform 40">
              <a:extLst>
                <a:ext uri="{FF2B5EF4-FFF2-40B4-BE49-F238E27FC236}">
                  <a16:creationId xmlns:a16="http://schemas.microsoft.com/office/drawing/2014/main" id="{D07010A7-E0DE-46C5-A622-BC1DAFF34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640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91" name="Group 41">
              <a:extLst>
                <a:ext uri="{FF2B5EF4-FFF2-40B4-BE49-F238E27FC236}">
                  <a16:creationId xmlns:a16="http://schemas.microsoft.com/office/drawing/2014/main" id="{35F896DF-35F7-48F4-80F3-3DB076E10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928"/>
              <a:ext cx="837" cy="816"/>
              <a:chOff x="3312" y="2928"/>
              <a:chExt cx="837" cy="816"/>
            </a:xfrm>
          </p:grpSpPr>
          <p:sp>
            <p:nvSpPr>
              <p:cNvPr id="32793" name="Freeform 42">
                <a:extLst>
                  <a:ext uri="{FF2B5EF4-FFF2-40B4-BE49-F238E27FC236}">
                    <a16:creationId xmlns:a16="http://schemas.microsoft.com/office/drawing/2014/main" id="{FBBB67DB-6C57-449E-B0AE-A2910314F6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12" y="316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4" name="Freeform 43">
                <a:extLst>
                  <a:ext uri="{FF2B5EF4-FFF2-40B4-BE49-F238E27FC236}">
                    <a16:creationId xmlns:a16="http://schemas.microsoft.com/office/drawing/2014/main" id="{764B36AF-BF2A-4D8A-ABD4-017145E42C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20" y="302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5" name="Freeform 44">
                <a:extLst>
                  <a:ext uri="{FF2B5EF4-FFF2-40B4-BE49-F238E27FC236}">
                    <a16:creationId xmlns:a16="http://schemas.microsoft.com/office/drawing/2014/main" id="{39CC0AB1-A093-48BC-8BE5-B46D5253A9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2928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6" name="Freeform 45">
                <a:extLst>
                  <a:ext uri="{FF2B5EF4-FFF2-40B4-BE49-F238E27FC236}">
                    <a16:creationId xmlns:a16="http://schemas.microsoft.com/office/drawing/2014/main" id="{F28DE4A8-103B-4972-BCD0-0309FE7CA0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3024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7" name="Freeform 46">
                <a:extLst>
                  <a:ext uri="{FF2B5EF4-FFF2-40B4-BE49-F238E27FC236}">
                    <a16:creationId xmlns:a16="http://schemas.microsoft.com/office/drawing/2014/main" id="{518A797E-77B6-48F4-AB3B-772859AE8B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3264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8" name="Freeform 47">
                <a:extLst>
                  <a:ext uri="{FF2B5EF4-FFF2-40B4-BE49-F238E27FC236}">
                    <a16:creationId xmlns:a16="http://schemas.microsoft.com/office/drawing/2014/main" id="{BF35BB6D-27B5-4B92-96C4-8EBFB54FF30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3408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9" name="Freeform 48">
                <a:extLst>
                  <a:ext uri="{FF2B5EF4-FFF2-40B4-BE49-F238E27FC236}">
                    <a16:creationId xmlns:a16="http://schemas.microsoft.com/office/drawing/2014/main" id="{B25F5603-B180-47C3-9A74-1B9ABADE7B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0" y="3264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2" name="Freeform 49">
              <a:extLst>
                <a:ext uri="{FF2B5EF4-FFF2-40B4-BE49-F238E27FC236}">
                  <a16:creationId xmlns:a16="http://schemas.microsoft.com/office/drawing/2014/main" id="{C63550C9-12CC-42EF-A8A9-BC97192A4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73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77" name="Group 50">
            <a:extLst>
              <a:ext uri="{FF2B5EF4-FFF2-40B4-BE49-F238E27FC236}">
                <a16:creationId xmlns:a16="http://schemas.microsoft.com/office/drawing/2014/main" id="{A5EEDAC8-01C6-40F3-8356-0E9CC75FD93A}"/>
              </a:ext>
            </a:extLst>
          </p:cNvPr>
          <p:cNvGrpSpPr>
            <a:grpSpLocks/>
          </p:cNvGrpSpPr>
          <p:nvPr/>
        </p:nvGrpSpPr>
        <p:grpSpPr bwMode="auto">
          <a:xfrm rot="-1266367">
            <a:off x="5100638" y="2524125"/>
            <a:ext cx="1851025" cy="1143000"/>
            <a:chOff x="3024" y="1680"/>
            <a:chExt cx="1166" cy="720"/>
          </a:xfrm>
        </p:grpSpPr>
        <p:sp>
          <p:nvSpPr>
            <p:cNvPr id="32781" name="Freeform 51">
              <a:extLst>
                <a:ext uri="{FF2B5EF4-FFF2-40B4-BE49-F238E27FC236}">
                  <a16:creationId xmlns:a16="http://schemas.microsoft.com/office/drawing/2014/main" id="{72F29157-90C2-4802-8886-0F2E844B9C5E}"/>
                </a:ext>
              </a:extLst>
            </p:cNvPr>
            <p:cNvSpPr>
              <a:spLocks/>
            </p:cNvSpPr>
            <p:nvPr/>
          </p:nvSpPr>
          <p:spPr bwMode="auto">
            <a:xfrm rot="17195886" flipH="1">
              <a:off x="3072" y="1824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Freeform 52">
              <a:extLst>
                <a:ext uri="{FF2B5EF4-FFF2-40B4-BE49-F238E27FC236}">
                  <a16:creationId xmlns:a16="http://schemas.microsoft.com/office/drawing/2014/main" id="{E4B8D84A-F836-498E-9045-9863C679E9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" y="168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Freeform 53">
              <a:extLst>
                <a:ext uri="{FF2B5EF4-FFF2-40B4-BE49-F238E27FC236}">
                  <a16:creationId xmlns:a16="http://schemas.microsoft.com/office/drawing/2014/main" id="{D9DB5742-E7C5-4B63-913E-5AAC43B19A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0" y="177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Freeform 54">
              <a:extLst>
                <a:ext uri="{FF2B5EF4-FFF2-40B4-BE49-F238E27FC236}">
                  <a16:creationId xmlns:a16="http://schemas.microsoft.com/office/drawing/2014/main" id="{BB70412B-F456-4D25-B45E-AD983F6C23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0" y="1680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Freeform 55">
              <a:extLst>
                <a:ext uri="{FF2B5EF4-FFF2-40B4-BE49-F238E27FC236}">
                  <a16:creationId xmlns:a16="http://schemas.microsoft.com/office/drawing/2014/main" id="{D64612EC-9135-4997-8A2A-08E111FDFB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" y="1776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Freeform 56">
              <a:extLst>
                <a:ext uri="{FF2B5EF4-FFF2-40B4-BE49-F238E27FC236}">
                  <a16:creationId xmlns:a16="http://schemas.microsoft.com/office/drawing/2014/main" id="{B16161F8-F601-4623-81F0-9D3474C480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0" y="2016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Freeform 57">
              <a:extLst>
                <a:ext uri="{FF2B5EF4-FFF2-40B4-BE49-F238E27FC236}">
                  <a16:creationId xmlns:a16="http://schemas.microsoft.com/office/drawing/2014/main" id="{672CBCA2-5C83-4718-B98F-2542A7DCA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84" y="1872"/>
              <a:ext cx="206" cy="288"/>
            </a:xfrm>
            <a:custGeom>
              <a:avLst/>
              <a:gdLst>
                <a:gd name="T0" fmla="*/ 72 w 336"/>
                <a:gd name="T1" fmla="*/ 0 h 432"/>
                <a:gd name="T2" fmla="*/ 126 w 336"/>
                <a:gd name="T3" fmla="*/ 43 h 432"/>
                <a:gd name="T4" fmla="*/ 36 w 336"/>
                <a:gd name="T5" fmla="*/ 64 h 432"/>
                <a:gd name="T6" fmla="*/ 36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72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Freeform 58">
              <a:extLst>
                <a:ext uri="{FF2B5EF4-FFF2-40B4-BE49-F238E27FC236}">
                  <a16:creationId xmlns:a16="http://schemas.microsoft.com/office/drawing/2014/main" id="{8F3A32F0-99B4-4138-A6BD-7F742474B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0" y="2016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Freeform 59">
              <a:extLst>
                <a:ext uri="{FF2B5EF4-FFF2-40B4-BE49-F238E27FC236}">
                  <a16:creationId xmlns:a16="http://schemas.microsoft.com/office/drawing/2014/main" id="{883970B4-6F0E-4E34-9C4F-780DCF3C7AC4}"/>
                </a:ext>
              </a:extLst>
            </p:cNvPr>
            <p:cNvSpPr>
              <a:spLocks/>
            </p:cNvSpPr>
            <p:nvPr/>
          </p:nvSpPr>
          <p:spPr bwMode="auto">
            <a:xfrm rot="17466810" flipH="1">
              <a:off x="3360" y="201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8" name="Freeform 38">
            <a:extLst>
              <a:ext uri="{FF2B5EF4-FFF2-40B4-BE49-F238E27FC236}">
                <a16:creationId xmlns:a16="http://schemas.microsoft.com/office/drawing/2014/main" id="{76ACDBD9-0124-4C14-888D-0D5F7D516993}"/>
              </a:ext>
            </a:extLst>
          </p:cNvPr>
          <p:cNvSpPr>
            <a:spLocks/>
          </p:cNvSpPr>
          <p:nvPr/>
        </p:nvSpPr>
        <p:spPr bwMode="auto">
          <a:xfrm rot="-639850">
            <a:off x="4429125" y="3627438"/>
            <a:ext cx="838200" cy="762000"/>
          </a:xfrm>
          <a:custGeom>
            <a:avLst/>
            <a:gdLst>
              <a:gd name="T0" fmla="*/ 0 w 528"/>
              <a:gd name="T1" fmla="*/ 1209675089 h 480"/>
              <a:gd name="T2" fmla="*/ 604837419 w 528"/>
              <a:gd name="T3" fmla="*/ 604837545 h 480"/>
              <a:gd name="T4" fmla="*/ 0 w 528"/>
              <a:gd name="T5" fmla="*/ 604837545 h 480"/>
              <a:gd name="T6" fmla="*/ 1330642282 w 528"/>
              <a:gd name="T7" fmla="*/ 0 h 480"/>
              <a:gd name="T8" fmla="*/ 725804863 w 528"/>
              <a:gd name="T9" fmla="*/ 483870075 h 480"/>
              <a:gd name="T10" fmla="*/ 1088707393 w 528"/>
              <a:gd name="T11" fmla="*/ 483870075 h 480"/>
              <a:gd name="T12" fmla="*/ 0 w 528"/>
              <a:gd name="T13" fmla="*/ 1209675089 h 4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"/>
              <a:gd name="T22" fmla="*/ 0 h 480"/>
              <a:gd name="T23" fmla="*/ 528 w 528"/>
              <a:gd name="T24" fmla="*/ 480 h 4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" h="480">
                <a:moveTo>
                  <a:pt x="0" y="480"/>
                </a:moveTo>
                <a:lnTo>
                  <a:pt x="240" y="240"/>
                </a:lnTo>
                <a:lnTo>
                  <a:pt x="0" y="240"/>
                </a:lnTo>
                <a:lnTo>
                  <a:pt x="528" y="0"/>
                </a:lnTo>
                <a:lnTo>
                  <a:pt x="288" y="192"/>
                </a:lnTo>
                <a:lnTo>
                  <a:pt x="432" y="192"/>
                </a:lnTo>
                <a:lnTo>
                  <a:pt x="0" y="480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Freeform 60">
            <a:extLst>
              <a:ext uri="{FF2B5EF4-FFF2-40B4-BE49-F238E27FC236}">
                <a16:creationId xmlns:a16="http://schemas.microsoft.com/office/drawing/2014/main" id="{2EFF3030-DB52-4478-911D-F22EDBACCCC9}"/>
              </a:ext>
            </a:extLst>
          </p:cNvPr>
          <p:cNvSpPr>
            <a:spLocks/>
          </p:cNvSpPr>
          <p:nvPr/>
        </p:nvSpPr>
        <p:spPr bwMode="auto">
          <a:xfrm rot="-639850">
            <a:off x="4894263" y="3678238"/>
            <a:ext cx="838200" cy="762000"/>
          </a:xfrm>
          <a:custGeom>
            <a:avLst/>
            <a:gdLst>
              <a:gd name="T0" fmla="*/ 0 w 528"/>
              <a:gd name="T1" fmla="*/ 1209675089 h 480"/>
              <a:gd name="T2" fmla="*/ 604837419 w 528"/>
              <a:gd name="T3" fmla="*/ 604837545 h 480"/>
              <a:gd name="T4" fmla="*/ 0 w 528"/>
              <a:gd name="T5" fmla="*/ 604837545 h 480"/>
              <a:gd name="T6" fmla="*/ 1330642282 w 528"/>
              <a:gd name="T7" fmla="*/ 0 h 480"/>
              <a:gd name="T8" fmla="*/ 725804863 w 528"/>
              <a:gd name="T9" fmla="*/ 483870075 h 480"/>
              <a:gd name="T10" fmla="*/ 1088707393 w 528"/>
              <a:gd name="T11" fmla="*/ 483870075 h 480"/>
              <a:gd name="T12" fmla="*/ 0 w 528"/>
              <a:gd name="T13" fmla="*/ 1209675089 h 4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"/>
              <a:gd name="T22" fmla="*/ 0 h 480"/>
              <a:gd name="T23" fmla="*/ 528 w 528"/>
              <a:gd name="T24" fmla="*/ 480 h 4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" h="480">
                <a:moveTo>
                  <a:pt x="0" y="480"/>
                </a:moveTo>
                <a:lnTo>
                  <a:pt x="240" y="240"/>
                </a:lnTo>
                <a:lnTo>
                  <a:pt x="0" y="240"/>
                </a:lnTo>
                <a:lnTo>
                  <a:pt x="528" y="0"/>
                </a:lnTo>
                <a:lnTo>
                  <a:pt x="288" y="192"/>
                </a:lnTo>
                <a:lnTo>
                  <a:pt x="432" y="192"/>
                </a:lnTo>
                <a:lnTo>
                  <a:pt x="0" y="480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Footer Placeholder 3">
            <a:extLst>
              <a:ext uri="{FF2B5EF4-FFF2-40B4-BE49-F238E27FC236}">
                <a16:creationId xmlns:a16="http://schemas.microsoft.com/office/drawing/2014/main" id="{DD41B93A-D2A8-4DF4-9E42-BB8AB7ACF4F8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1E30888E-ABF0-4E9A-9201-9FF0DAD8C2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60E83502-2DB8-4C6C-8F83-D8B91AD28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BE7DE9E-B89B-4FFF-B1F5-C65976243C9A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26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AutoShape 2">
            <a:extLst>
              <a:ext uri="{FF2B5EF4-FFF2-40B4-BE49-F238E27FC236}">
                <a16:creationId xmlns:a16="http://schemas.microsoft.com/office/drawing/2014/main" id="{75342CF5-5266-438D-933A-535C13311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1890713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AutoShape 3">
            <a:extLst>
              <a:ext uri="{FF2B5EF4-FFF2-40B4-BE49-F238E27FC236}">
                <a16:creationId xmlns:a16="http://schemas.microsoft.com/office/drawing/2014/main" id="{5933006E-A678-4D2B-889B-EC1240864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0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8F3ED838-4279-44D9-8494-2D96644EE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They Agree on One Thread’s Input</a:t>
            </a:r>
          </a:p>
        </p:txBody>
      </p:sp>
      <p:sp>
        <p:nvSpPr>
          <p:cNvPr id="33799" name="AutoShape 5">
            <a:extLst>
              <a:ext uri="{FF2B5EF4-FFF2-40B4-BE49-F238E27FC236}">
                <a16:creationId xmlns:a16="http://schemas.microsoft.com/office/drawing/2014/main" id="{D482B0C5-0EE6-4C4F-B15A-B99DC9A0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797050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rgbClr val="FF7C80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800" name="Group 6">
            <a:extLst>
              <a:ext uri="{FF2B5EF4-FFF2-40B4-BE49-F238E27FC236}">
                <a16:creationId xmlns:a16="http://schemas.microsoft.com/office/drawing/2014/main" id="{2088E94C-985C-4226-BB11-A116211D43E5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4551363"/>
            <a:ext cx="1146175" cy="1000125"/>
            <a:chOff x="1043" y="2546"/>
            <a:chExt cx="869" cy="740"/>
          </a:xfrm>
        </p:grpSpPr>
        <p:sp>
          <p:nvSpPr>
            <p:cNvPr id="33824" name="Freeform 7">
              <a:extLst>
                <a:ext uri="{FF2B5EF4-FFF2-40B4-BE49-F238E27FC236}">
                  <a16:creationId xmlns:a16="http://schemas.microsoft.com/office/drawing/2014/main" id="{81BC271C-FE23-48E6-B1F9-22C1DE3D1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3004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Freeform 8">
              <a:extLst>
                <a:ext uri="{FF2B5EF4-FFF2-40B4-BE49-F238E27FC236}">
                  <a16:creationId xmlns:a16="http://schemas.microsoft.com/office/drawing/2014/main" id="{A82F71D1-AAE8-4AC4-95B9-A6629EB97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814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6" name="Freeform 9">
              <a:extLst>
                <a:ext uri="{FF2B5EF4-FFF2-40B4-BE49-F238E27FC236}">
                  <a16:creationId xmlns:a16="http://schemas.microsoft.com/office/drawing/2014/main" id="{20B910B4-62DD-48C7-B91A-D17EA2F15B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43" y="3008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7" name="Freeform 10">
              <a:extLst>
                <a:ext uri="{FF2B5EF4-FFF2-40B4-BE49-F238E27FC236}">
                  <a16:creationId xmlns:a16="http://schemas.microsoft.com/office/drawing/2014/main" id="{45D5AD4A-095A-4A3A-90E4-30E8F34F6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3" y="2833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8" name="AutoShape 11">
              <a:extLst>
                <a:ext uri="{FF2B5EF4-FFF2-40B4-BE49-F238E27FC236}">
                  <a16:creationId xmlns:a16="http://schemas.microsoft.com/office/drawing/2014/main" id="{685F30F1-12C5-4C6A-A0A8-E63D53AA33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3" y="2546"/>
              <a:ext cx="657" cy="557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498 h 21600"/>
                <a:gd name="T14" fmla="*/ 17096 w 21600"/>
                <a:gd name="T15" fmla="*/ 1710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33829" name="Rectangle 12">
              <a:extLst>
                <a:ext uri="{FF2B5EF4-FFF2-40B4-BE49-F238E27FC236}">
                  <a16:creationId xmlns:a16="http://schemas.microsoft.com/office/drawing/2014/main" id="{6028151A-931F-4BC7-8A37-CC205F0BB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110"/>
              <a:ext cx="657" cy="157"/>
            </a:xfrm>
            <a:prstGeom prst="rect">
              <a:avLst/>
            </a:prstGeom>
            <a:solidFill>
              <a:srgbClr val="99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30" name="Freeform 13">
              <a:extLst>
                <a:ext uri="{FF2B5EF4-FFF2-40B4-BE49-F238E27FC236}">
                  <a16:creationId xmlns:a16="http://schemas.microsoft.com/office/drawing/2014/main" id="{BFF2E22B-536E-42EB-B871-935326B67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" y="2640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1" name="Freeform 14">
              <a:extLst>
                <a:ext uri="{FF2B5EF4-FFF2-40B4-BE49-F238E27FC236}">
                  <a16:creationId xmlns:a16="http://schemas.microsoft.com/office/drawing/2014/main" id="{7E3A32FE-8D63-47C0-B9FD-B0FE4359B4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6" y="2640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1" name="AutoShape 15">
            <a:extLst>
              <a:ext uri="{FF2B5EF4-FFF2-40B4-BE49-F238E27FC236}">
                <a16:creationId xmlns:a16="http://schemas.microsoft.com/office/drawing/2014/main" id="{68191342-9609-4368-B4E5-ACC851644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479550"/>
            <a:ext cx="1981200" cy="1066800"/>
          </a:xfrm>
          <a:prstGeom prst="cloudCallout">
            <a:avLst>
              <a:gd name="adj1" fmla="val 19713"/>
              <a:gd name="adj2" fmla="val 82440"/>
            </a:avLst>
          </a:prstGeom>
          <a:solidFill>
            <a:schemeClr val="bg1">
              <a:alpha val="70195"/>
            </a:scheme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b="1">
                <a:solidFill>
                  <a:srgbClr val="33CC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33802" name="AutoShape 16">
            <a:extLst>
              <a:ext uri="{FF2B5EF4-FFF2-40B4-BE49-F238E27FC236}">
                <a16:creationId xmlns:a16="http://schemas.microsoft.com/office/drawing/2014/main" id="{143A6604-6503-48AF-9435-00FA770F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1389063"/>
            <a:ext cx="1981200" cy="1066800"/>
          </a:xfrm>
          <a:prstGeom prst="cloudCallout">
            <a:avLst>
              <a:gd name="adj1" fmla="val -35977"/>
              <a:gd name="adj2" fmla="val 93306"/>
            </a:avLst>
          </a:prstGeom>
          <a:solidFill>
            <a:schemeClr val="bg1">
              <a:alpha val="70195"/>
            </a:schemeClr>
          </a:solidFill>
          <a:ln w="38100">
            <a:solidFill>
              <a:srgbClr val="00FF99"/>
            </a:solidFill>
            <a:round/>
            <a:headEnd/>
            <a:tailEnd/>
          </a:ln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b="1">
                <a:solidFill>
                  <a:srgbClr val="33CC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19</a:t>
            </a:r>
          </a:p>
        </p:txBody>
      </p:sp>
      <p:grpSp>
        <p:nvGrpSpPr>
          <p:cNvPr id="33803" name="Group 17">
            <a:extLst>
              <a:ext uri="{FF2B5EF4-FFF2-40B4-BE49-F238E27FC236}">
                <a16:creationId xmlns:a16="http://schemas.microsoft.com/office/drawing/2014/main" id="{129BDC09-DBC7-4A73-B7D0-B4FF7806B31F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2784475"/>
            <a:ext cx="1447800" cy="1295400"/>
            <a:chOff x="3168" y="1824"/>
            <a:chExt cx="912" cy="816"/>
          </a:xfrm>
        </p:grpSpPr>
        <p:sp>
          <p:nvSpPr>
            <p:cNvPr id="33815" name="Freeform 18">
              <a:extLst>
                <a:ext uri="{FF2B5EF4-FFF2-40B4-BE49-F238E27FC236}">
                  <a16:creationId xmlns:a16="http://schemas.microsoft.com/office/drawing/2014/main" id="{55ACBC58-E0E1-478F-8A32-41BAE9BC1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Freeform 19">
              <a:extLst>
                <a:ext uri="{FF2B5EF4-FFF2-40B4-BE49-F238E27FC236}">
                  <a16:creationId xmlns:a16="http://schemas.microsoft.com/office/drawing/2014/main" id="{A00D7D54-BD6D-459E-B776-8188CF1FA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Freeform 20">
              <a:extLst>
                <a:ext uri="{FF2B5EF4-FFF2-40B4-BE49-F238E27FC236}">
                  <a16:creationId xmlns:a16="http://schemas.microsoft.com/office/drawing/2014/main" id="{A62CDE06-AFAB-49B8-A422-D76C0DA58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Freeform 21">
              <a:extLst>
                <a:ext uri="{FF2B5EF4-FFF2-40B4-BE49-F238E27FC236}">
                  <a16:creationId xmlns:a16="http://schemas.microsoft.com/office/drawing/2014/main" id="{68841348-606F-4A01-97C4-7DB48040C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Freeform 22">
              <a:extLst>
                <a:ext uri="{FF2B5EF4-FFF2-40B4-BE49-F238E27FC236}">
                  <a16:creationId xmlns:a16="http://schemas.microsoft.com/office/drawing/2014/main" id="{4C16A6BB-084A-40E9-ADDB-4B6A56F78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Freeform 23">
              <a:extLst>
                <a:ext uri="{FF2B5EF4-FFF2-40B4-BE49-F238E27FC236}">
                  <a16:creationId xmlns:a16="http://schemas.microsoft.com/office/drawing/2014/main" id="{155EBB46-DABD-4FB6-8754-DEB5C188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1" name="Freeform 24">
              <a:extLst>
                <a:ext uri="{FF2B5EF4-FFF2-40B4-BE49-F238E27FC236}">
                  <a16:creationId xmlns:a16="http://schemas.microsoft.com/office/drawing/2014/main" id="{C2EA7E65-90AD-42EF-881B-D9754E657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Freeform 25">
              <a:extLst>
                <a:ext uri="{FF2B5EF4-FFF2-40B4-BE49-F238E27FC236}">
                  <a16:creationId xmlns:a16="http://schemas.microsoft.com/office/drawing/2014/main" id="{E6813EBE-CF76-475C-BFA7-D12F8278A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3" name="Freeform 26">
              <a:extLst>
                <a:ext uri="{FF2B5EF4-FFF2-40B4-BE49-F238E27FC236}">
                  <a16:creationId xmlns:a16="http://schemas.microsoft.com/office/drawing/2014/main" id="{05D2BE07-AF02-4D0D-A4DE-9B1231DAA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04" name="Group 27">
            <a:extLst>
              <a:ext uri="{FF2B5EF4-FFF2-40B4-BE49-F238E27FC236}">
                <a16:creationId xmlns:a16="http://schemas.microsoft.com/office/drawing/2014/main" id="{254179CA-8663-426E-82BB-201AC097E71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65725" y="2786063"/>
            <a:ext cx="1447800" cy="1295400"/>
            <a:chOff x="3168" y="1824"/>
            <a:chExt cx="912" cy="816"/>
          </a:xfrm>
        </p:grpSpPr>
        <p:sp>
          <p:nvSpPr>
            <p:cNvPr id="33806" name="Freeform 28">
              <a:extLst>
                <a:ext uri="{FF2B5EF4-FFF2-40B4-BE49-F238E27FC236}">
                  <a16:creationId xmlns:a16="http://schemas.microsoft.com/office/drawing/2014/main" id="{16F36E8F-D386-4BCE-9210-C805CEB68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7" name="Freeform 29">
              <a:extLst>
                <a:ext uri="{FF2B5EF4-FFF2-40B4-BE49-F238E27FC236}">
                  <a16:creationId xmlns:a16="http://schemas.microsoft.com/office/drawing/2014/main" id="{C4F1C4CA-D732-48B8-9DA4-BA5FA31BB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Freeform 30">
              <a:extLst>
                <a:ext uri="{FF2B5EF4-FFF2-40B4-BE49-F238E27FC236}">
                  <a16:creationId xmlns:a16="http://schemas.microsoft.com/office/drawing/2014/main" id="{EE9F78A1-AA17-40D7-82D7-97F2CD1CC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Freeform 31">
              <a:extLst>
                <a:ext uri="{FF2B5EF4-FFF2-40B4-BE49-F238E27FC236}">
                  <a16:creationId xmlns:a16="http://schemas.microsoft.com/office/drawing/2014/main" id="{E2F84DAB-71BE-4597-A8A9-025E3198B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0" name="Freeform 32">
              <a:extLst>
                <a:ext uri="{FF2B5EF4-FFF2-40B4-BE49-F238E27FC236}">
                  <a16:creationId xmlns:a16="http://schemas.microsoft.com/office/drawing/2014/main" id="{8D502ED7-18F8-4A37-AC3C-D3543C34D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Freeform 33">
              <a:extLst>
                <a:ext uri="{FF2B5EF4-FFF2-40B4-BE49-F238E27FC236}">
                  <a16:creationId xmlns:a16="http://schemas.microsoft.com/office/drawing/2014/main" id="{3D4E3C59-9E7C-41A6-B22B-0B0764EB7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2" name="Freeform 34">
              <a:extLst>
                <a:ext uri="{FF2B5EF4-FFF2-40B4-BE49-F238E27FC236}">
                  <a16:creationId xmlns:a16="http://schemas.microsoft.com/office/drawing/2014/main" id="{4E4700F4-A84D-4E3C-81D4-D5CCCE448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Freeform 35">
              <a:extLst>
                <a:ext uri="{FF2B5EF4-FFF2-40B4-BE49-F238E27FC236}">
                  <a16:creationId xmlns:a16="http://schemas.microsoft.com/office/drawing/2014/main" id="{AC428985-726B-462E-919C-0EDC0735E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Freeform 36">
              <a:extLst>
                <a:ext uri="{FF2B5EF4-FFF2-40B4-BE49-F238E27FC236}">
                  <a16:creationId xmlns:a16="http://schemas.microsoft.com/office/drawing/2014/main" id="{FB923637-ED18-40CB-999B-86E3CDACB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5" name="AutoShape 37">
            <a:extLst>
              <a:ext uri="{FF2B5EF4-FFF2-40B4-BE49-F238E27FC236}">
                <a16:creationId xmlns:a16="http://schemas.microsoft.com/office/drawing/2014/main" id="{AF98A0A3-6B48-4D43-BBF4-BB11B3A5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4092575"/>
            <a:ext cx="1981200" cy="1066800"/>
          </a:xfrm>
          <a:prstGeom prst="cloudCallout">
            <a:avLst>
              <a:gd name="adj1" fmla="val -73079"/>
              <a:gd name="adj2" fmla="val 43454"/>
            </a:avLst>
          </a:prstGeom>
          <a:solidFill>
            <a:schemeClr val="bg1"/>
          </a:solidFill>
          <a:ln w="38100">
            <a:solidFill>
              <a:srgbClr val="9966FF"/>
            </a:solidFill>
            <a:round/>
            <a:headEnd/>
            <a:tailEnd/>
          </a:ln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b="1">
                <a:solidFill>
                  <a:srgbClr val="33CC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19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189E2BE9-2541-41AF-A767-55F2BA761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C787A96-F829-4F2C-9E03-B7EA244BDB6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27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CE502F9-96FD-4873-BEAD-67B5BEF48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Formally: Consensus	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60917EB-52EC-43DF-8FF6-E519ABF7C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Consistent: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threads decide the same value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21" name="Footer Placeholder 3">
            <a:extLst>
              <a:ext uri="{FF2B5EF4-FFF2-40B4-BE49-F238E27FC236}">
                <a16:creationId xmlns:a16="http://schemas.microsoft.com/office/drawing/2014/main" id="{F0449BEC-582E-4D34-9167-D25F1FFF5359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1ACFC5E0-25FE-4A1F-BD42-B8BABEA083B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B9692E1-6889-441E-8382-61385C17407C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9F99729-D11F-4176-BC7A-0B86F3E09A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Formally: Consensus	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2BD390C-6B53-44C8-8F6E-C1DE6EF091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Consistent: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threads decide the same value</a:t>
            </a: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Valid: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common decision value is some thread's input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5" name="Footer Placeholder 3">
            <a:extLst>
              <a:ext uri="{FF2B5EF4-FFF2-40B4-BE49-F238E27FC236}">
                <a16:creationId xmlns:a16="http://schemas.microsoft.com/office/drawing/2014/main" id="{15BA325C-D04D-4862-99FB-6890676EA2EB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8D838462-D8B8-4FD2-9B82-C4857006001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F46F876F-EBE9-4BF5-A177-BDB2411DE1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E4CA0BA-8F93-458B-B914-039F3D6C20AA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29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AutoShape 2">
            <a:extLst>
              <a:ext uri="{FF2B5EF4-FFF2-40B4-BE49-F238E27FC236}">
                <a16:creationId xmlns:a16="http://schemas.microsoft.com/office/drawing/2014/main" id="{84F078C3-5004-4176-A9D2-F9F28ECF7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1890713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3">
            <a:extLst>
              <a:ext uri="{FF2B5EF4-FFF2-40B4-BE49-F238E27FC236}">
                <a16:creationId xmlns:a16="http://schemas.microsoft.com/office/drawing/2014/main" id="{E5E7CFEF-5E31-4857-9B44-81A9282D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0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B7848B67-934B-4C28-B92D-AABF094EA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0525" y="550863"/>
            <a:ext cx="8142288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 Wait-Free Implementation of Consensus using Registers</a:t>
            </a:r>
          </a:p>
        </p:txBody>
      </p:sp>
      <p:sp>
        <p:nvSpPr>
          <p:cNvPr id="36871" name="AutoShape 5">
            <a:extLst>
              <a:ext uri="{FF2B5EF4-FFF2-40B4-BE49-F238E27FC236}">
                <a16:creationId xmlns:a16="http://schemas.microsoft.com/office/drawing/2014/main" id="{C86FAC19-5EA1-4FD8-AAC5-9BD197AA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797050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rgbClr val="FF7C80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9" name="AutoShape 15">
            <a:extLst>
              <a:ext uri="{FF2B5EF4-FFF2-40B4-BE49-F238E27FC236}">
                <a16:creationId xmlns:a16="http://schemas.microsoft.com/office/drawing/2014/main" id="{81509321-0420-47A8-BE4B-CCF9D399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479550"/>
            <a:ext cx="1981200" cy="1066800"/>
          </a:xfrm>
          <a:prstGeom prst="cloudCallout">
            <a:avLst>
              <a:gd name="adj1" fmla="val 19713"/>
              <a:gd name="adj2" fmla="val 82440"/>
            </a:avLst>
          </a:prstGeom>
          <a:solidFill>
            <a:schemeClr val="bg1">
              <a:alpha val="70195"/>
            </a:scheme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513040" name="AutoShape 16">
            <a:extLst>
              <a:ext uri="{FF2B5EF4-FFF2-40B4-BE49-F238E27FC236}">
                <a16:creationId xmlns:a16="http://schemas.microsoft.com/office/drawing/2014/main" id="{CA3D94F6-A92B-4F48-965E-740F394DA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1389063"/>
            <a:ext cx="1981200" cy="1066800"/>
          </a:xfrm>
          <a:prstGeom prst="cloudCallout">
            <a:avLst>
              <a:gd name="adj1" fmla="val -35977"/>
              <a:gd name="adj2" fmla="val 93306"/>
            </a:avLst>
          </a:prstGeom>
          <a:solidFill>
            <a:schemeClr val="bg1">
              <a:alpha val="70195"/>
            </a:schemeClr>
          </a:solidFill>
          <a:ln w="38100">
            <a:solidFill>
              <a:srgbClr val="00FF99"/>
            </a:solidFill>
            <a:round/>
            <a:headEnd/>
            <a:tailEnd/>
          </a:ln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b="1">
                <a:solidFill>
                  <a:srgbClr val="00FF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???</a:t>
            </a:r>
          </a:p>
        </p:txBody>
      </p:sp>
      <p:grpSp>
        <p:nvGrpSpPr>
          <p:cNvPr id="36874" name="Group 17">
            <a:extLst>
              <a:ext uri="{FF2B5EF4-FFF2-40B4-BE49-F238E27FC236}">
                <a16:creationId xmlns:a16="http://schemas.microsoft.com/office/drawing/2014/main" id="{F6AFB849-0261-4741-950D-B03869721023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2784475"/>
            <a:ext cx="1447800" cy="1295400"/>
            <a:chOff x="3168" y="1824"/>
            <a:chExt cx="912" cy="816"/>
          </a:xfrm>
        </p:grpSpPr>
        <p:sp>
          <p:nvSpPr>
            <p:cNvPr id="36904" name="Freeform 18">
              <a:extLst>
                <a:ext uri="{FF2B5EF4-FFF2-40B4-BE49-F238E27FC236}">
                  <a16:creationId xmlns:a16="http://schemas.microsoft.com/office/drawing/2014/main" id="{839FFC06-ED5B-4236-BA4E-686ED18D0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5" name="Freeform 19">
              <a:extLst>
                <a:ext uri="{FF2B5EF4-FFF2-40B4-BE49-F238E27FC236}">
                  <a16:creationId xmlns:a16="http://schemas.microsoft.com/office/drawing/2014/main" id="{32D81A05-73C4-4AD9-8E1A-E6483B557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Freeform 20">
              <a:extLst>
                <a:ext uri="{FF2B5EF4-FFF2-40B4-BE49-F238E27FC236}">
                  <a16:creationId xmlns:a16="http://schemas.microsoft.com/office/drawing/2014/main" id="{0F35646F-978F-43AD-AA54-5E823C209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Freeform 21">
              <a:extLst>
                <a:ext uri="{FF2B5EF4-FFF2-40B4-BE49-F238E27FC236}">
                  <a16:creationId xmlns:a16="http://schemas.microsoft.com/office/drawing/2014/main" id="{F8366EE8-AB4C-4A2B-BFB2-69B5AF50F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Freeform 22">
              <a:extLst>
                <a:ext uri="{FF2B5EF4-FFF2-40B4-BE49-F238E27FC236}">
                  <a16:creationId xmlns:a16="http://schemas.microsoft.com/office/drawing/2014/main" id="{A05F1D3A-3524-4D75-B68B-C3E044CD0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Freeform 23">
              <a:extLst>
                <a:ext uri="{FF2B5EF4-FFF2-40B4-BE49-F238E27FC236}">
                  <a16:creationId xmlns:a16="http://schemas.microsoft.com/office/drawing/2014/main" id="{92DF241B-447C-4F59-B8A9-BEF12A98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Freeform 24">
              <a:extLst>
                <a:ext uri="{FF2B5EF4-FFF2-40B4-BE49-F238E27FC236}">
                  <a16:creationId xmlns:a16="http://schemas.microsoft.com/office/drawing/2014/main" id="{B38862BD-E93F-48DB-BC41-57428AF08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Freeform 25">
              <a:extLst>
                <a:ext uri="{FF2B5EF4-FFF2-40B4-BE49-F238E27FC236}">
                  <a16:creationId xmlns:a16="http://schemas.microsoft.com/office/drawing/2014/main" id="{C6763A42-C28B-451A-B7CD-C3FBF7401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Freeform 26">
              <a:extLst>
                <a:ext uri="{FF2B5EF4-FFF2-40B4-BE49-F238E27FC236}">
                  <a16:creationId xmlns:a16="http://schemas.microsoft.com/office/drawing/2014/main" id="{ABB97759-3BAA-4B7F-AD66-DF869D6EE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5" name="Group 27">
            <a:extLst>
              <a:ext uri="{FF2B5EF4-FFF2-40B4-BE49-F238E27FC236}">
                <a16:creationId xmlns:a16="http://schemas.microsoft.com/office/drawing/2014/main" id="{96B4F72D-8679-40D1-838E-2619ED08FA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65725" y="2786063"/>
            <a:ext cx="1447800" cy="1295400"/>
            <a:chOff x="3168" y="1824"/>
            <a:chExt cx="912" cy="816"/>
          </a:xfrm>
        </p:grpSpPr>
        <p:sp>
          <p:nvSpPr>
            <p:cNvPr id="36895" name="Freeform 28">
              <a:extLst>
                <a:ext uri="{FF2B5EF4-FFF2-40B4-BE49-F238E27FC236}">
                  <a16:creationId xmlns:a16="http://schemas.microsoft.com/office/drawing/2014/main" id="{B4E47E8B-001D-4689-B714-3AEBD3E00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Freeform 29">
              <a:extLst>
                <a:ext uri="{FF2B5EF4-FFF2-40B4-BE49-F238E27FC236}">
                  <a16:creationId xmlns:a16="http://schemas.microsoft.com/office/drawing/2014/main" id="{7BC8E981-D7D1-44D3-BFEC-DEFE1FB8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Freeform 30">
              <a:extLst>
                <a:ext uri="{FF2B5EF4-FFF2-40B4-BE49-F238E27FC236}">
                  <a16:creationId xmlns:a16="http://schemas.microsoft.com/office/drawing/2014/main" id="{152AD8B4-D812-4CC3-AF8B-B4E0A5B5B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Freeform 31">
              <a:extLst>
                <a:ext uri="{FF2B5EF4-FFF2-40B4-BE49-F238E27FC236}">
                  <a16:creationId xmlns:a16="http://schemas.microsoft.com/office/drawing/2014/main" id="{94927044-2D8E-49BF-8D56-AFC455DE7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Freeform 32">
              <a:extLst>
                <a:ext uri="{FF2B5EF4-FFF2-40B4-BE49-F238E27FC236}">
                  <a16:creationId xmlns:a16="http://schemas.microsoft.com/office/drawing/2014/main" id="{87C1FE58-0002-4C95-9C4A-521D8F823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Freeform 33">
              <a:extLst>
                <a:ext uri="{FF2B5EF4-FFF2-40B4-BE49-F238E27FC236}">
                  <a16:creationId xmlns:a16="http://schemas.microsoft.com/office/drawing/2014/main" id="{0F55FDC0-C692-43B7-8228-C12C6D50A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Freeform 34">
              <a:extLst>
                <a:ext uri="{FF2B5EF4-FFF2-40B4-BE49-F238E27FC236}">
                  <a16:creationId xmlns:a16="http://schemas.microsoft.com/office/drawing/2014/main" id="{EED26635-EC05-40B9-874D-6E0D473AE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Freeform 35">
              <a:extLst>
                <a:ext uri="{FF2B5EF4-FFF2-40B4-BE49-F238E27FC236}">
                  <a16:creationId xmlns:a16="http://schemas.microsoft.com/office/drawing/2014/main" id="{18656D9C-5299-4344-8691-D6FE699EB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Freeform 36">
              <a:extLst>
                <a:ext uri="{FF2B5EF4-FFF2-40B4-BE49-F238E27FC236}">
                  <a16:creationId xmlns:a16="http://schemas.microsoft.com/office/drawing/2014/main" id="{50FC5B98-2F13-4925-A099-132102167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F3EEB7E7-2792-4F07-8C18-26EB43DA12AA}"/>
              </a:ext>
            </a:extLst>
          </p:cNvPr>
          <p:cNvGrpSpPr>
            <a:grpSpLocks/>
          </p:cNvGrpSpPr>
          <p:nvPr/>
        </p:nvGrpSpPr>
        <p:grpSpPr bwMode="auto">
          <a:xfrm>
            <a:off x="3692525" y="4759325"/>
            <a:ext cx="1770063" cy="1065213"/>
            <a:chOff x="1295" y="669"/>
            <a:chExt cx="1115" cy="671"/>
          </a:xfrm>
        </p:grpSpPr>
        <p:sp>
          <p:nvSpPr>
            <p:cNvPr id="36886" name="Freeform 39">
              <a:extLst>
                <a:ext uri="{FF2B5EF4-FFF2-40B4-BE49-F238E27FC236}">
                  <a16:creationId xmlns:a16="http://schemas.microsoft.com/office/drawing/2014/main" id="{7B2A4F2A-2AA0-4070-A97A-4AE4F0C67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Rectangle 40">
              <a:extLst>
                <a:ext uri="{FF2B5EF4-FFF2-40B4-BE49-F238E27FC236}">
                  <a16:creationId xmlns:a16="http://schemas.microsoft.com/office/drawing/2014/main" id="{89B9F1D8-F67E-42E3-A914-9ABA0A48F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88" name="Freeform 41">
              <a:extLst>
                <a:ext uri="{FF2B5EF4-FFF2-40B4-BE49-F238E27FC236}">
                  <a16:creationId xmlns:a16="http://schemas.microsoft.com/office/drawing/2014/main" id="{87941CF4-482F-47B0-B314-94E971A1B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Freeform 42">
              <a:extLst>
                <a:ext uri="{FF2B5EF4-FFF2-40B4-BE49-F238E27FC236}">
                  <a16:creationId xmlns:a16="http://schemas.microsoft.com/office/drawing/2014/main" id="{357BCD60-37BF-4A76-BF0E-1CA8D12C2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Freeform 43">
              <a:extLst>
                <a:ext uri="{FF2B5EF4-FFF2-40B4-BE49-F238E27FC236}">
                  <a16:creationId xmlns:a16="http://schemas.microsoft.com/office/drawing/2014/main" id="{AEABAF09-DF47-4068-AA69-6AC3B8E8D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Freeform 44">
              <a:extLst>
                <a:ext uri="{FF2B5EF4-FFF2-40B4-BE49-F238E27FC236}">
                  <a16:creationId xmlns:a16="http://schemas.microsoft.com/office/drawing/2014/main" id="{11617730-A363-46B1-A265-CED972EC8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Freeform 45">
              <a:extLst>
                <a:ext uri="{FF2B5EF4-FFF2-40B4-BE49-F238E27FC236}">
                  <a16:creationId xmlns:a16="http://schemas.microsoft.com/office/drawing/2014/main" id="{AEE4ED81-2F59-442F-91A4-1B7495996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Freeform 46">
              <a:extLst>
                <a:ext uri="{FF2B5EF4-FFF2-40B4-BE49-F238E27FC236}">
                  <a16:creationId xmlns:a16="http://schemas.microsoft.com/office/drawing/2014/main" id="{393F8E77-4F49-4795-A65C-2BE69CC22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Freeform 47">
              <a:extLst>
                <a:ext uri="{FF2B5EF4-FFF2-40B4-BE49-F238E27FC236}">
                  <a16:creationId xmlns:a16="http://schemas.microsoft.com/office/drawing/2014/main" id="{8020A255-6CA1-4F05-A29F-EF8747738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8">
            <a:extLst>
              <a:ext uri="{FF2B5EF4-FFF2-40B4-BE49-F238E27FC236}">
                <a16:creationId xmlns:a16="http://schemas.microsoft.com/office/drawing/2014/main" id="{06A77453-76D6-4FE3-B897-976471B24707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4868863"/>
            <a:ext cx="1146175" cy="1000125"/>
            <a:chOff x="1043" y="2546"/>
            <a:chExt cx="869" cy="740"/>
          </a:xfrm>
        </p:grpSpPr>
        <p:sp>
          <p:nvSpPr>
            <p:cNvPr id="36878" name="Freeform 49">
              <a:extLst>
                <a:ext uri="{FF2B5EF4-FFF2-40B4-BE49-F238E27FC236}">
                  <a16:creationId xmlns:a16="http://schemas.microsoft.com/office/drawing/2014/main" id="{2EF7A9DD-433C-4230-BB9B-D205EFCF7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3004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Freeform 50">
              <a:extLst>
                <a:ext uri="{FF2B5EF4-FFF2-40B4-BE49-F238E27FC236}">
                  <a16:creationId xmlns:a16="http://schemas.microsoft.com/office/drawing/2014/main" id="{7DE56CF9-BB37-45B6-9CDC-C40B799C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814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Freeform 51">
              <a:extLst>
                <a:ext uri="{FF2B5EF4-FFF2-40B4-BE49-F238E27FC236}">
                  <a16:creationId xmlns:a16="http://schemas.microsoft.com/office/drawing/2014/main" id="{4458C431-E2EF-4BF2-A3ED-6564D82C03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43" y="3008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Freeform 52">
              <a:extLst>
                <a:ext uri="{FF2B5EF4-FFF2-40B4-BE49-F238E27FC236}">
                  <a16:creationId xmlns:a16="http://schemas.microsoft.com/office/drawing/2014/main" id="{33D72198-00F0-46D7-8350-8E79FFAA00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3" y="2833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AutoShape 53">
              <a:extLst>
                <a:ext uri="{FF2B5EF4-FFF2-40B4-BE49-F238E27FC236}">
                  <a16:creationId xmlns:a16="http://schemas.microsoft.com/office/drawing/2014/main" id="{7D4F5D67-0C2F-40EC-9B6E-09021E27FC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3" y="2546"/>
              <a:ext cx="657" cy="557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498 h 21600"/>
                <a:gd name="T14" fmla="*/ 17096 w 21600"/>
                <a:gd name="T15" fmla="*/ 1710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36883" name="Rectangle 54">
              <a:extLst>
                <a:ext uri="{FF2B5EF4-FFF2-40B4-BE49-F238E27FC236}">
                  <a16:creationId xmlns:a16="http://schemas.microsoft.com/office/drawing/2014/main" id="{6D3D69CB-5D62-4427-8290-552522CD6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110"/>
              <a:ext cx="657" cy="157"/>
            </a:xfrm>
            <a:prstGeom prst="rect">
              <a:avLst/>
            </a:prstGeom>
            <a:solidFill>
              <a:srgbClr val="99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84" name="Freeform 55">
              <a:extLst>
                <a:ext uri="{FF2B5EF4-FFF2-40B4-BE49-F238E27FC236}">
                  <a16:creationId xmlns:a16="http://schemas.microsoft.com/office/drawing/2014/main" id="{9C80C437-B72C-4A21-9E6F-656A33424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" y="2640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Freeform 56">
              <a:extLst>
                <a:ext uri="{FF2B5EF4-FFF2-40B4-BE49-F238E27FC236}">
                  <a16:creationId xmlns:a16="http://schemas.microsoft.com/office/drawing/2014/main" id="{10716F2B-FB44-4C50-BCF5-C7F4AD9E8B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6" y="2640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52 w 143"/>
                <a:gd name="T3" fmla="*/ 26 h 278"/>
                <a:gd name="T4" fmla="*/ 52 w 143"/>
                <a:gd name="T5" fmla="*/ 153 h 278"/>
                <a:gd name="T6" fmla="*/ 36 w 143"/>
                <a:gd name="T7" fmla="*/ 176 h 278"/>
                <a:gd name="T8" fmla="*/ 34 w 143"/>
                <a:gd name="T9" fmla="*/ 63 h 278"/>
                <a:gd name="T10" fmla="*/ 2 w 143"/>
                <a:gd name="T11" fmla="*/ 3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9" grpId="0" animBg="1"/>
      <p:bldP spid="5130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>
            <a:extLst>
              <a:ext uri="{FF2B5EF4-FFF2-40B4-BE49-F238E27FC236}">
                <a16:creationId xmlns:a16="http://schemas.microsoft.com/office/drawing/2014/main" id="{65E29582-3796-442F-81BD-6F9E2F5B5A1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42B75FE8-6ADC-4D2A-8E3A-EC55DF877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47080A7-BD11-4AD7-A7AB-82FCD389BCF3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A6B345C-67D7-4332-AE77-F3B9ECE08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Asynchronous Interrupts</a:t>
            </a:r>
          </a:p>
        </p:txBody>
      </p:sp>
      <p:grpSp>
        <p:nvGrpSpPr>
          <p:cNvPr id="11269" name="Group 3">
            <a:extLst>
              <a:ext uri="{FF2B5EF4-FFF2-40B4-BE49-F238E27FC236}">
                <a16:creationId xmlns:a16="http://schemas.microsoft.com/office/drawing/2014/main" id="{5661654C-5230-4655-80E4-5D987862DDC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00400"/>
            <a:ext cx="1358900" cy="1282700"/>
            <a:chOff x="1008" y="2720"/>
            <a:chExt cx="856" cy="808"/>
          </a:xfrm>
        </p:grpSpPr>
        <p:sp>
          <p:nvSpPr>
            <p:cNvPr id="11310" name="Rectangle 4">
              <a:extLst>
                <a:ext uri="{FF2B5EF4-FFF2-40B4-BE49-F238E27FC236}">
                  <a16:creationId xmlns:a16="http://schemas.microsoft.com/office/drawing/2014/main" id="{52A03A4F-26A3-4C0F-BEEF-0D60BE0EA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11" name="Freeform 5">
              <a:extLst>
                <a:ext uri="{FF2B5EF4-FFF2-40B4-BE49-F238E27FC236}">
                  <a16:creationId xmlns:a16="http://schemas.microsoft.com/office/drawing/2014/main" id="{8B74A71E-9AD8-45CA-9436-0217073BC0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Freeform 6">
              <a:extLst>
                <a:ext uri="{FF2B5EF4-FFF2-40B4-BE49-F238E27FC236}">
                  <a16:creationId xmlns:a16="http://schemas.microsoft.com/office/drawing/2014/main" id="{B73ECA2C-760E-40E1-B678-D870297138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Freeform 7">
              <a:extLst>
                <a:ext uri="{FF2B5EF4-FFF2-40B4-BE49-F238E27FC236}">
                  <a16:creationId xmlns:a16="http://schemas.microsoft.com/office/drawing/2014/main" id="{4BB6B920-A80B-42E6-84B6-59229821E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Freeform 8">
              <a:extLst>
                <a:ext uri="{FF2B5EF4-FFF2-40B4-BE49-F238E27FC236}">
                  <a16:creationId xmlns:a16="http://schemas.microsoft.com/office/drawing/2014/main" id="{C2379D8F-7137-4BC0-9635-192AC012B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5" name="Freeform 9">
              <a:extLst>
                <a:ext uri="{FF2B5EF4-FFF2-40B4-BE49-F238E27FC236}">
                  <a16:creationId xmlns:a16="http://schemas.microsoft.com/office/drawing/2014/main" id="{158C1F41-F790-4331-8B26-AC235341C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6" name="Freeform 10">
              <a:extLst>
                <a:ext uri="{FF2B5EF4-FFF2-40B4-BE49-F238E27FC236}">
                  <a16:creationId xmlns:a16="http://schemas.microsoft.com/office/drawing/2014/main" id="{0CEAE473-6472-4BD7-9AC1-EC3DD4720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7" name="Freeform 11">
              <a:extLst>
                <a:ext uri="{FF2B5EF4-FFF2-40B4-BE49-F238E27FC236}">
                  <a16:creationId xmlns:a16="http://schemas.microsoft.com/office/drawing/2014/main" id="{4A9B0FD5-DED4-47B6-9B8D-A931A981A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8" name="Freeform 12">
              <a:extLst>
                <a:ext uri="{FF2B5EF4-FFF2-40B4-BE49-F238E27FC236}">
                  <a16:creationId xmlns:a16="http://schemas.microsoft.com/office/drawing/2014/main" id="{B60A7C67-AF66-468F-9379-BE7A19244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0" name="Group 13">
            <a:extLst>
              <a:ext uri="{FF2B5EF4-FFF2-40B4-BE49-F238E27FC236}">
                <a16:creationId xmlns:a16="http://schemas.microsoft.com/office/drawing/2014/main" id="{69B4D2A3-B4F7-430C-9F00-EA743CABD2F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200400"/>
            <a:ext cx="1358900" cy="1282700"/>
            <a:chOff x="3840" y="2784"/>
            <a:chExt cx="856" cy="808"/>
          </a:xfrm>
        </p:grpSpPr>
        <p:sp>
          <p:nvSpPr>
            <p:cNvPr id="11301" name="Rectangle 14">
              <a:extLst>
                <a:ext uri="{FF2B5EF4-FFF2-40B4-BE49-F238E27FC236}">
                  <a16:creationId xmlns:a16="http://schemas.microsoft.com/office/drawing/2014/main" id="{C552E3E6-A787-484A-9FEB-5ADF7DB1C3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84" y="3368"/>
              <a:ext cx="488" cy="160"/>
            </a:xfrm>
            <a:prstGeom prst="rect">
              <a:avLst/>
            </a:prstGeom>
            <a:solidFill>
              <a:srgbClr val="6666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02" name="Freeform 15">
              <a:extLst>
                <a:ext uri="{FF2B5EF4-FFF2-40B4-BE49-F238E27FC236}">
                  <a16:creationId xmlns:a16="http://schemas.microsoft.com/office/drawing/2014/main" id="{FD8715E3-257A-4ABB-A25D-FD5512ECB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3232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Freeform 16">
              <a:extLst>
                <a:ext uri="{FF2B5EF4-FFF2-40B4-BE49-F238E27FC236}">
                  <a16:creationId xmlns:a16="http://schemas.microsoft.com/office/drawing/2014/main" id="{0FFA3B60-C53A-40E4-9D7B-2C0BC7F91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3064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Freeform 17">
              <a:extLst>
                <a:ext uri="{FF2B5EF4-FFF2-40B4-BE49-F238E27FC236}">
                  <a16:creationId xmlns:a16="http://schemas.microsoft.com/office/drawing/2014/main" id="{3F39880C-B65B-4836-8C6A-8CB1BE28B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" y="286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Freeform 18">
              <a:extLst>
                <a:ext uri="{FF2B5EF4-FFF2-40B4-BE49-F238E27FC236}">
                  <a16:creationId xmlns:a16="http://schemas.microsoft.com/office/drawing/2014/main" id="{47AE9781-FBC9-4D89-A36C-512B21EB2B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28" y="2784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6666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Freeform 19">
              <a:extLst>
                <a:ext uri="{FF2B5EF4-FFF2-40B4-BE49-F238E27FC236}">
                  <a16:creationId xmlns:a16="http://schemas.microsoft.com/office/drawing/2014/main" id="{AEEBD5DF-B5A4-496B-87E0-C9C8AAB62E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6" y="2784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6666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Freeform 20">
              <a:extLst>
                <a:ext uri="{FF2B5EF4-FFF2-40B4-BE49-F238E27FC236}">
                  <a16:creationId xmlns:a16="http://schemas.microsoft.com/office/drawing/2014/main" id="{628418DF-41F0-45AD-80CB-5A177EE16A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84" y="324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Freeform 21">
              <a:extLst>
                <a:ext uri="{FF2B5EF4-FFF2-40B4-BE49-F238E27FC236}">
                  <a16:creationId xmlns:a16="http://schemas.microsoft.com/office/drawing/2014/main" id="{FE8AD87D-7010-49A0-B2BD-495072F080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12" y="3072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Freeform 22">
              <a:extLst>
                <a:ext uri="{FF2B5EF4-FFF2-40B4-BE49-F238E27FC236}">
                  <a16:creationId xmlns:a16="http://schemas.microsoft.com/office/drawing/2014/main" id="{30C1B2CE-C798-459B-B0FF-D61C6529B8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0" y="290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1" name="Group 23">
            <a:extLst>
              <a:ext uri="{FF2B5EF4-FFF2-40B4-BE49-F238E27FC236}">
                <a16:creationId xmlns:a16="http://schemas.microsoft.com/office/drawing/2014/main" id="{8F56D837-1ACC-4AE2-A87B-6E11801EF0FC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572000"/>
            <a:ext cx="836613" cy="1219200"/>
            <a:chOff x="2208" y="1920"/>
            <a:chExt cx="1152" cy="1680"/>
          </a:xfrm>
        </p:grpSpPr>
        <p:sp>
          <p:nvSpPr>
            <p:cNvPr id="11297" name="Oval 24">
              <a:extLst>
                <a:ext uri="{FF2B5EF4-FFF2-40B4-BE49-F238E27FC236}">
                  <a16:creationId xmlns:a16="http://schemas.microsoft.com/office/drawing/2014/main" id="{FDE141FD-0E2A-486B-A222-C3AD30431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98" name="Oval 25">
              <a:extLst>
                <a:ext uri="{FF2B5EF4-FFF2-40B4-BE49-F238E27FC236}">
                  <a16:creationId xmlns:a16="http://schemas.microsoft.com/office/drawing/2014/main" id="{FA7FC3C4-D803-47B2-A03D-8DBC8EDFE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99" name="AutoShape 26">
              <a:extLst>
                <a:ext uri="{FF2B5EF4-FFF2-40B4-BE49-F238E27FC236}">
                  <a16:creationId xmlns:a16="http://schemas.microsoft.com/office/drawing/2014/main" id="{425AF7F0-0112-4A18-BFB5-DB41A060E1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AutoShape 27">
              <a:extLst>
                <a:ext uri="{FF2B5EF4-FFF2-40B4-BE49-F238E27FC236}">
                  <a16:creationId xmlns:a16="http://schemas.microsoft.com/office/drawing/2014/main" id="{90944169-1BDA-47F4-B52B-8CA03A3E2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1 h 21600"/>
                <a:gd name="T6" fmla="*/ 0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2" name="Freeform 28">
            <a:extLst>
              <a:ext uri="{FF2B5EF4-FFF2-40B4-BE49-F238E27FC236}">
                <a16:creationId xmlns:a16="http://schemas.microsoft.com/office/drawing/2014/main" id="{4D8551A8-5B7C-4E61-8618-8B622C53917F}"/>
              </a:ext>
            </a:extLst>
          </p:cNvPr>
          <p:cNvSpPr>
            <a:spLocks/>
          </p:cNvSpPr>
          <p:nvPr/>
        </p:nvSpPr>
        <p:spPr bwMode="auto">
          <a:xfrm>
            <a:off x="6324600" y="4343400"/>
            <a:ext cx="381000" cy="381000"/>
          </a:xfrm>
          <a:custGeom>
            <a:avLst/>
            <a:gdLst>
              <a:gd name="T0" fmla="*/ 0 w 240"/>
              <a:gd name="T1" fmla="*/ 0 h 240"/>
              <a:gd name="T2" fmla="*/ 604837545 w 240"/>
              <a:gd name="T3" fmla="*/ 604837545 h 240"/>
              <a:gd name="T4" fmla="*/ 120967519 w 240"/>
              <a:gd name="T5" fmla="*/ 241935038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0" y="0"/>
                </a:moveTo>
                <a:lnTo>
                  <a:pt x="240" y="240"/>
                </a:lnTo>
                <a:lnTo>
                  <a:pt x="48" y="96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3A7936CB-8E78-4FA1-AF7A-4DD1160602B8}"/>
              </a:ext>
            </a:extLst>
          </p:cNvPr>
          <p:cNvGrpSpPr>
            <a:grpSpLocks/>
          </p:cNvGrpSpPr>
          <p:nvPr/>
        </p:nvGrpSpPr>
        <p:grpSpPr bwMode="auto">
          <a:xfrm rot="1402478">
            <a:off x="6019800" y="2514600"/>
            <a:ext cx="2362200" cy="2984500"/>
            <a:chOff x="2064" y="1608"/>
            <a:chExt cx="1488" cy="1880"/>
          </a:xfrm>
        </p:grpSpPr>
        <p:grpSp>
          <p:nvGrpSpPr>
            <p:cNvPr id="11290" name="Group 30">
              <a:extLst>
                <a:ext uri="{FF2B5EF4-FFF2-40B4-BE49-F238E27FC236}">
                  <a16:creationId xmlns:a16="http://schemas.microsoft.com/office/drawing/2014/main" id="{DF9B63BB-9DB0-4621-BA6C-AD61E0084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56"/>
              <a:ext cx="1488" cy="1232"/>
              <a:chOff x="720" y="1344"/>
              <a:chExt cx="1488" cy="1232"/>
            </a:xfrm>
          </p:grpSpPr>
          <p:sp>
            <p:nvSpPr>
              <p:cNvPr id="11292" name="Text Box 31">
                <a:extLst>
                  <a:ext uri="{FF2B5EF4-FFF2-40B4-BE49-F238E27FC236}">
                    <a16:creationId xmlns:a16="http://schemas.microsoft.com/office/drawing/2014/main" id="{055DC1A9-7371-4EEF-818F-9366B2915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1344"/>
                <a:ext cx="1488" cy="123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24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Swapped out</a:t>
                </a: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back at</a:t>
                </a:r>
              </a:p>
              <a:p>
                <a:endPara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1293" name="Group 32">
                <a:extLst>
                  <a:ext uri="{FF2B5EF4-FFF2-40B4-BE49-F238E27FC236}">
                    <a16:creationId xmlns:a16="http://schemas.microsoft.com/office/drawing/2014/main" id="{EDF3213B-2864-4C04-8968-14B22B5F92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920"/>
                <a:ext cx="480" cy="480"/>
                <a:chOff x="1200" y="2064"/>
                <a:chExt cx="720" cy="720"/>
              </a:xfrm>
            </p:grpSpPr>
            <p:sp>
              <p:nvSpPr>
                <p:cNvPr id="11294" name="Oval 33">
                  <a:extLst>
                    <a:ext uri="{FF2B5EF4-FFF2-40B4-BE49-F238E27FC236}">
                      <a16:creationId xmlns:a16="http://schemas.microsoft.com/office/drawing/2014/main" id="{B42E7772-C90E-4227-A1C9-C1C06386A6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064"/>
                  <a:ext cx="720" cy="72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sz="2800">
                      <a:solidFill>
                        <a:srgbClr val="0000FF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 eaLnBrk="0" hangingPunct="0">
                    <a:defRPr sz="2800">
                      <a:solidFill>
                        <a:srgbClr val="0000FF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 eaLnBrk="0" hangingPunct="0">
                    <a:defRPr sz="2800">
                      <a:solidFill>
                        <a:srgbClr val="0000FF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 eaLnBrk="0" hangingPunct="0">
                    <a:defRPr sz="2800">
                      <a:solidFill>
                        <a:srgbClr val="0000FF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 eaLnBrk="0" hangingPunct="0">
                    <a:defRPr sz="2800">
                      <a:solidFill>
                        <a:srgbClr val="0000FF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rgbClr val="0000FF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rgbClr val="0000FF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rgbClr val="0000FF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rgbClr val="0000FF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5" name="Line 34">
                  <a:extLst>
                    <a:ext uri="{FF2B5EF4-FFF2-40B4-BE49-F238E27FC236}">
                      <a16:creationId xmlns:a16="http://schemas.microsoft.com/office/drawing/2014/main" id="{E4513548-A165-48D7-A862-6CC7FC0973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400"/>
                  <a:ext cx="24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6" name="Line 35">
                  <a:extLst>
                    <a:ext uri="{FF2B5EF4-FFF2-40B4-BE49-F238E27FC236}">
                      <a16:creationId xmlns:a16="http://schemas.microsoft.com/office/drawing/2014/main" id="{72F7EEAE-34B0-4620-9862-F8B6A62355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44" y="2400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91" name="Freeform 36">
              <a:extLst>
                <a:ext uri="{FF2B5EF4-FFF2-40B4-BE49-F238E27FC236}">
                  <a16:creationId xmlns:a16="http://schemas.microsoft.com/office/drawing/2014/main" id="{F9903FC2-6EE8-4B15-8ED9-B48ADA4F4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1608"/>
              <a:ext cx="1056" cy="648"/>
            </a:xfrm>
            <a:custGeom>
              <a:avLst/>
              <a:gdLst>
                <a:gd name="T0" fmla="*/ 0 w 1056"/>
                <a:gd name="T1" fmla="*/ 648 h 648"/>
                <a:gd name="T2" fmla="*/ 336 w 1056"/>
                <a:gd name="T3" fmla="*/ 216 h 648"/>
                <a:gd name="T4" fmla="*/ 624 w 1056"/>
                <a:gd name="T5" fmla="*/ 72 h 648"/>
                <a:gd name="T6" fmla="*/ 1056 w 1056"/>
                <a:gd name="T7" fmla="*/ 648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648"/>
                <a:gd name="T14" fmla="*/ 1056 w 1056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648">
                  <a:moveTo>
                    <a:pt x="0" y="648"/>
                  </a:moveTo>
                  <a:cubicBezTo>
                    <a:pt x="116" y="480"/>
                    <a:pt x="232" y="312"/>
                    <a:pt x="336" y="216"/>
                  </a:cubicBezTo>
                  <a:cubicBezTo>
                    <a:pt x="440" y="120"/>
                    <a:pt x="504" y="0"/>
                    <a:pt x="624" y="72"/>
                  </a:cubicBezTo>
                  <a:cubicBezTo>
                    <a:pt x="744" y="144"/>
                    <a:pt x="984" y="552"/>
                    <a:pt x="1056" y="64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8593BCDB-C029-4136-AC90-A1F7F0BB8DF9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667000"/>
            <a:ext cx="228600" cy="152400"/>
            <a:chOff x="4944" y="1680"/>
            <a:chExt cx="144" cy="96"/>
          </a:xfrm>
        </p:grpSpPr>
        <p:sp>
          <p:nvSpPr>
            <p:cNvPr id="11288" name="Line 38">
              <a:extLst>
                <a:ext uri="{FF2B5EF4-FFF2-40B4-BE49-F238E27FC236}">
                  <a16:creationId xmlns:a16="http://schemas.microsoft.com/office/drawing/2014/main" id="{9BB313EE-9BEB-4C10-9E4B-81F5396B2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728"/>
              <a:ext cx="96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Oval 39">
              <a:extLst>
                <a:ext uri="{FF2B5EF4-FFF2-40B4-BE49-F238E27FC236}">
                  <a16:creationId xmlns:a16="http://schemas.microsoft.com/office/drawing/2014/main" id="{052A4320-99C6-4E89-B1F5-1E536673D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680"/>
              <a:ext cx="48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75" name="AutoShape 40">
            <a:extLst>
              <a:ext uri="{FF2B5EF4-FFF2-40B4-BE49-F238E27FC236}">
                <a16:creationId xmlns:a16="http://schemas.microsoft.com/office/drawing/2014/main" id="{AA105236-2CBA-4D62-A062-7FCA5AE0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0"/>
            <a:ext cx="1676400" cy="914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1276" name="AutoShape 41">
            <a:extLst>
              <a:ext uri="{FF2B5EF4-FFF2-40B4-BE49-F238E27FC236}">
                <a16:creationId xmlns:a16="http://schemas.microsoft.com/office/drawing/2014/main" id="{635DCA11-62FC-4E87-A27E-AC67248E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81200"/>
            <a:ext cx="1676400" cy="914400"/>
          </a:xfrm>
          <a:prstGeom prst="cloudCallout">
            <a:avLst>
              <a:gd name="adj1" fmla="val -66477"/>
              <a:gd name="adj2" fmla="val 77083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00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???</a:t>
            </a:r>
          </a:p>
        </p:txBody>
      </p:sp>
      <p:grpSp>
        <p:nvGrpSpPr>
          <p:cNvPr id="11277" name="Group 42">
            <a:extLst>
              <a:ext uri="{FF2B5EF4-FFF2-40B4-BE49-F238E27FC236}">
                <a16:creationId xmlns:a16="http://schemas.microsoft.com/office/drawing/2014/main" id="{DA3A17E9-BFAC-4762-9C32-A61C8165D6C0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254375"/>
            <a:ext cx="1130300" cy="1173163"/>
            <a:chOff x="2496" y="2050"/>
            <a:chExt cx="712" cy="739"/>
          </a:xfrm>
        </p:grpSpPr>
        <p:sp>
          <p:nvSpPr>
            <p:cNvPr id="11278" name="Rectangle 43">
              <a:extLst>
                <a:ext uri="{FF2B5EF4-FFF2-40B4-BE49-F238E27FC236}">
                  <a16:creationId xmlns:a16="http://schemas.microsoft.com/office/drawing/2014/main" id="{0AA87884-C62F-47BA-A35A-D0BECCD52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37"/>
              <a:ext cx="528" cy="144"/>
            </a:xfrm>
            <a:prstGeom prst="rect">
              <a:avLst/>
            </a:prstGeom>
            <a:solidFill>
              <a:srgbClr val="FF99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279" name="Group 44">
              <a:extLst>
                <a:ext uri="{FF2B5EF4-FFF2-40B4-BE49-F238E27FC236}">
                  <a16:creationId xmlns:a16="http://schemas.microsoft.com/office/drawing/2014/main" id="{E215287D-9A13-4148-9C0F-E26377F73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157"/>
              <a:ext cx="136" cy="632"/>
              <a:chOff x="3072" y="2832"/>
              <a:chExt cx="136" cy="632"/>
            </a:xfrm>
          </p:grpSpPr>
          <p:sp>
            <p:nvSpPr>
              <p:cNvPr id="11285" name="Freeform 45">
                <a:extLst>
                  <a:ext uri="{FF2B5EF4-FFF2-40B4-BE49-F238E27FC236}">
                    <a16:creationId xmlns:a16="http://schemas.microsoft.com/office/drawing/2014/main" id="{27EBA9B0-E995-481A-9204-A4D1FADD6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120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Freeform 46">
                <a:extLst>
                  <a:ext uri="{FF2B5EF4-FFF2-40B4-BE49-F238E27FC236}">
                    <a16:creationId xmlns:a16="http://schemas.microsoft.com/office/drawing/2014/main" id="{75A824F5-D187-4673-8A75-CE3E05DC1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976"/>
                <a:ext cx="123" cy="312"/>
              </a:xfrm>
              <a:custGeom>
                <a:avLst/>
                <a:gdLst>
                  <a:gd name="T0" fmla="*/ 20 w 136"/>
                  <a:gd name="T1" fmla="*/ 0 h 344"/>
                  <a:gd name="T2" fmla="*/ 111 w 136"/>
                  <a:gd name="T3" fmla="*/ 0 h 344"/>
                  <a:gd name="T4" fmla="*/ 111 w 136"/>
                  <a:gd name="T5" fmla="*/ 190 h 344"/>
                  <a:gd name="T6" fmla="*/ 87 w 136"/>
                  <a:gd name="T7" fmla="*/ 283 h 344"/>
                  <a:gd name="T8" fmla="*/ 87 w 136"/>
                  <a:gd name="T9" fmla="*/ 73 h 344"/>
                  <a:gd name="T10" fmla="*/ 0 w 136"/>
                  <a:gd name="T11" fmla="*/ 7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7" name="Freeform 47">
                <a:extLst>
                  <a:ext uri="{FF2B5EF4-FFF2-40B4-BE49-F238E27FC236}">
                    <a16:creationId xmlns:a16="http://schemas.microsoft.com/office/drawing/2014/main" id="{93C022E4-B5B8-4454-AB15-F15227136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832"/>
                <a:ext cx="127" cy="320"/>
              </a:xfrm>
              <a:custGeom>
                <a:avLst/>
                <a:gdLst>
                  <a:gd name="T0" fmla="*/ 21 w 136"/>
                  <a:gd name="T1" fmla="*/ 0 h 344"/>
                  <a:gd name="T2" fmla="*/ 119 w 136"/>
                  <a:gd name="T3" fmla="*/ 0 h 344"/>
                  <a:gd name="T4" fmla="*/ 119 w 136"/>
                  <a:gd name="T5" fmla="*/ 201 h 344"/>
                  <a:gd name="T6" fmla="*/ 92 w 136"/>
                  <a:gd name="T7" fmla="*/ 298 h 344"/>
                  <a:gd name="T8" fmla="*/ 92 w 136"/>
                  <a:gd name="T9" fmla="*/ 76 h 344"/>
                  <a:gd name="T10" fmla="*/ 0 w 136"/>
                  <a:gd name="T11" fmla="*/ 7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0" name="Group 48">
              <a:extLst>
                <a:ext uri="{FF2B5EF4-FFF2-40B4-BE49-F238E27FC236}">
                  <a16:creationId xmlns:a16="http://schemas.microsoft.com/office/drawing/2014/main" id="{F5BC66F0-94B8-4CB5-81BD-5E7613F69B9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96" y="2157"/>
              <a:ext cx="136" cy="632"/>
              <a:chOff x="3072" y="2832"/>
              <a:chExt cx="136" cy="632"/>
            </a:xfrm>
          </p:grpSpPr>
          <p:sp>
            <p:nvSpPr>
              <p:cNvPr id="11282" name="Freeform 49">
                <a:extLst>
                  <a:ext uri="{FF2B5EF4-FFF2-40B4-BE49-F238E27FC236}">
                    <a16:creationId xmlns:a16="http://schemas.microsoft.com/office/drawing/2014/main" id="{7D5853FA-6EA7-42EC-9B70-9CFB38E27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120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Freeform 50">
                <a:extLst>
                  <a:ext uri="{FF2B5EF4-FFF2-40B4-BE49-F238E27FC236}">
                    <a16:creationId xmlns:a16="http://schemas.microsoft.com/office/drawing/2014/main" id="{ABFA7A0D-EC66-4354-A1C5-E9E2DBDDC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976"/>
                <a:ext cx="123" cy="312"/>
              </a:xfrm>
              <a:custGeom>
                <a:avLst/>
                <a:gdLst>
                  <a:gd name="T0" fmla="*/ 20 w 136"/>
                  <a:gd name="T1" fmla="*/ 0 h 344"/>
                  <a:gd name="T2" fmla="*/ 111 w 136"/>
                  <a:gd name="T3" fmla="*/ 0 h 344"/>
                  <a:gd name="T4" fmla="*/ 111 w 136"/>
                  <a:gd name="T5" fmla="*/ 190 h 344"/>
                  <a:gd name="T6" fmla="*/ 87 w 136"/>
                  <a:gd name="T7" fmla="*/ 283 h 344"/>
                  <a:gd name="T8" fmla="*/ 87 w 136"/>
                  <a:gd name="T9" fmla="*/ 73 h 344"/>
                  <a:gd name="T10" fmla="*/ 0 w 136"/>
                  <a:gd name="T11" fmla="*/ 7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Freeform 51">
                <a:extLst>
                  <a:ext uri="{FF2B5EF4-FFF2-40B4-BE49-F238E27FC236}">
                    <a16:creationId xmlns:a16="http://schemas.microsoft.com/office/drawing/2014/main" id="{CC6260E9-6754-416D-9949-CFEC13C40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832"/>
                <a:ext cx="127" cy="320"/>
              </a:xfrm>
              <a:custGeom>
                <a:avLst/>
                <a:gdLst>
                  <a:gd name="T0" fmla="*/ 21 w 136"/>
                  <a:gd name="T1" fmla="*/ 0 h 344"/>
                  <a:gd name="T2" fmla="*/ 119 w 136"/>
                  <a:gd name="T3" fmla="*/ 0 h 344"/>
                  <a:gd name="T4" fmla="*/ 119 w 136"/>
                  <a:gd name="T5" fmla="*/ 201 h 344"/>
                  <a:gd name="T6" fmla="*/ 92 w 136"/>
                  <a:gd name="T7" fmla="*/ 298 h 344"/>
                  <a:gd name="T8" fmla="*/ 92 w 136"/>
                  <a:gd name="T9" fmla="*/ 76 h 344"/>
                  <a:gd name="T10" fmla="*/ 0 w 136"/>
                  <a:gd name="T11" fmla="*/ 7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81" name="Freeform 52">
              <a:extLst>
                <a:ext uri="{FF2B5EF4-FFF2-40B4-BE49-F238E27FC236}">
                  <a16:creationId xmlns:a16="http://schemas.microsoft.com/office/drawing/2014/main" id="{EBC7F06B-98FB-4498-9F24-B97D446F0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050"/>
              <a:ext cx="528" cy="587"/>
            </a:xfrm>
            <a:custGeom>
              <a:avLst/>
              <a:gdLst>
                <a:gd name="T0" fmla="*/ 48 w 528"/>
                <a:gd name="T1" fmla="*/ 11 h 587"/>
                <a:gd name="T2" fmla="*/ 480 w 528"/>
                <a:gd name="T3" fmla="*/ 11 h 587"/>
                <a:gd name="T4" fmla="*/ 528 w 528"/>
                <a:gd name="T5" fmla="*/ 587 h 587"/>
                <a:gd name="T6" fmla="*/ 0 w 528"/>
                <a:gd name="T7" fmla="*/ 587 h 587"/>
                <a:gd name="T8" fmla="*/ 32 w 528"/>
                <a:gd name="T9" fmla="*/ 0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587"/>
                <a:gd name="T17" fmla="*/ 528 w 528"/>
                <a:gd name="T18" fmla="*/ 587 h 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587">
                  <a:moveTo>
                    <a:pt x="48" y="11"/>
                  </a:moveTo>
                  <a:lnTo>
                    <a:pt x="480" y="11"/>
                  </a:lnTo>
                  <a:lnTo>
                    <a:pt x="528" y="587"/>
                  </a:lnTo>
                  <a:lnTo>
                    <a:pt x="0" y="587"/>
                  </a:lnTo>
                  <a:lnTo>
                    <a:pt x="32" y="0"/>
                  </a:lnTo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BE0C5105-A857-49DC-AC83-2A57EC71B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3B988F24-BBFC-4DA9-A301-813C9302646E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14770B44-AE97-4262-AC0D-31EF68B8D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33388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Theorem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1A0B94B6-1611-46FE-A1CB-BB85FDA5D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760538"/>
            <a:ext cx="7332662" cy="4114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There is no wait-free implementation of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-thread consensus from read-write registers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One of the most fundamental theorems of distributed computing, originally proved by </a:t>
            </a:r>
            <a:r>
              <a:rPr lang="en-US" altLang="zh-CN" dirty="0">
                <a:ea typeface="宋体" panose="02010600030101010101" pitchFamily="2" charset="-122"/>
              </a:rPr>
              <a:t>Michael Fischer, Nancy Lynch, and Michael Paterson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in 1980’s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Read the textbook for a proof of this theorem in the context of shared memory</a:t>
            </a:r>
          </a:p>
          <a:p>
            <a:pPr lvl="1"/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3" name="Footer Placeholder 3">
            <a:extLst>
              <a:ext uri="{FF2B5EF4-FFF2-40B4-BE49-F238E27FC236}">
                <a16:creationId xmlns:a16="http://schemas.microsoft.com/office/drawing/2014/main" id="{5A4A937E-E7C3-4C2D-82C6-B00B9A5C32A7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9D41614D-4E6E-4C03-AE51-C56088AFC57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C26AC94-CCED-4F1B-A50B-CD7ED47B5728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31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0567621E-4202-4102-AF8B-CB7BF3866E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52500" y="433388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Theorem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4E2A52F8-868F-4A40-9A50-80B0FEC821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6463" y="1760537"/>
            <a:ext cx="7099300" cy="4283211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Implication</a:t>
            </a:r>
          </a:p>
          <a:p>
            <a:pPr lvl="1"/>
            <a:r>
              <a:rPr lang="en-US" altLang="zh-CN" dirty="0"/>
              <a:t>Some problems are easily solvable by reading/writing to memory on a single processor (a Turing machine), but not solvable on a multiprocessor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Asynchronous computability different from Turing computability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Need new multiprocessor hardware design!</a:t>
            </a:r>
          </a:p>
        </p:txBody>
      </p:sp>
      <p:sp>
        <p:nvSpPr>
          <p:cNvPr id="38917" name="Footer Placeholder 3">
            <a:extLst>
              <a:ext uri="{FF2B5EF4-FFF2-40B4-BE49-F238E27FC236}">
                <a16:creationId xmlns:a16="http://schemas.microsoft.com/office/drawing/2014/main" id="{98DB3612-A9EB-4A09-B000-878C8D2D74CC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83BABA-F777-4E7A-B965-6A92FEDA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3166"/>
            <a:ext cx="7772400" cy="1143000"/>
          </a:xfrm>
        </p:spPr>
        <p:txBody>
          <a:bodyPr/>
          <a:lstStyle/>
          <a:p>
            <a:r>
              <a:rPr lang="en-US" altLang="zh-CN"/>
              <a:t>Roadmap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6BEA1-EE77-40D5-AFF4-89D701A4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4766"/>
            <a:ext cx="7772400" cy="41148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Theorem</a:t>
            </a:r>
          </a:p>
          <a:p>
            <a:pPr lvl="1"/>
            <a:r>
              <a:rPr lang="en-US" altLang="zh-CN" dirty="0"/>
              <a:t>There is no wait-free implementation of n-thread consensus from read-write registers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Show a wait-free implementation of n-thread consensus from </a:t>
            </a:r>
            <a:r>
              <a:rPr lang="en-US" altLang="zh-CN" dirty="0"/>
              <a:t>a FIFO Queue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There is no wait-free implementation of </a:t>
            </a:r>
            <a:r>
              <a:rPr lang="en-US" altLang="zh-CN" dirty="0"/>
              <a:t>Queue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en-US" altLang="zh-CN" dirty="0"/>
              <a:t> read-write registers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Same discussions apply to other objects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739F70-EE1E-425E-9884-FD9528E26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86DFC-CE28-438B-969B-AD1FD9544854}" type="slidenum">
              <a:rPr lang="ar-SA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44850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2">
            <a:extLst>
              <a:ext uri="{FF2B5EF4-FFF2-40B4-BE49-F238E27FC236}">
                <a16:creationId xmlns:a16="http://schemas.microsoft.com/office/drawing/2014/main" id="{F3E92844-E886-45A1-8624-BDB698D0B43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CEFF2E01-9876-47C5-8638-93727FC14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4EBB952-7522-4A9C-AF5D-51851A17AAD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87A16E54-D233-43F7-B60D-079622173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What Does Consensus have to do with Concurrent Objects?</a:t>
            </a:r>
          </a:p>
        </p:txBody>
      </p:sp>
      <p:sp>
        <p:nvSpPr>
          <p:cNvPr id="95237" name="Rectangle 4">
            <a:extLst>
              <a:ext uri="{FF2B5EF4-FFF2-40B4-BE49-F238E27FC236}">
                <a16:creationId xmlns:a16="http://schemas.microsoft.com/office/drawing/2014/main" id="{0D5E006A-19FB-4632-A15E-DC4DA101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95238" name="Rectangle 5">
            <a:extLst>
              <a:ext uri="{FF2B5EF4-FFF2-40B4-BE49-F238E27FC236}">
                <a16:creationId xmlns:a16="http://schemas.microsoft.com/office/drawing/2014/main" id="{C1697DF8-E724-43E0-BE4C-B373BAD0E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95239" name="Rectangle 6">
            <a:extLst>
              <a:ext uri="{FF2B5EF4-FFF2-40B4-BE49-F238E27FC236}">
                <a16:creationId xmlns:a16="http://schemas.microsoft.com/office/drawing/2014/main" id="{D240BF07-BDD7-4DAB-99EF-5C9A7F254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95240" name="Line 7">
            <a:extLst>
              <a:ext uri="{FF2B5EF4-FFF2-40B4-BE49-F238E27FC236}">
                <a16:creationId xmlns:a16="http://schemas.microsoft.com/office/drawing/2014/main" id="{CE917E0C-97AF-4326-AE79-CACC01518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Line 8">
            <a:extLst>
              <a:ext uri="{FF2B5EF4-FFF2-40B4-BE49-F238E27FC236}">
                <a16:creationId xmlns:a16="http://schemas.microsoft.com/office/drawing/2014/main" id="{20AE64C5-FC2F-4BA3-B0B9-825A60369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242" name="Group 9">
            <a:extLst>
              <a:ext uri="{FF2B5EF4-FFF2-40B4-BE49-F238E27FC236}">
                <a16:creationId xmlns:a16="http://schemas.microsoft.com/office/drawing/2014/main" id="{AB63E031-6A50-47A0-A2E1-17CCF864E10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267200"/>
            <a:ext cx="430213" cy="341313"/>
            <a:chOff x="2744" y="3360"/>
            <a:chExt cx="271" cy="215"/>
          </a:xfrm>
        </p:grpSpPr>
        <p:sp>
          <p:nvSpPr>
            <p:cNvPr id="95287" name="Oval 10">
              <a:extLst>
                <a:ext uri="{FF2B5EF4-FFF2-40B4-BE49-F238E27FC236}">
                  <a16:creationId xmlns:a16="http://schemas.microsoft.com/office/drawing/2014/main" id="{ADD679AC-68AC-46C5-8F17-9442EDA0F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95288" name="Oval 11">
              <a:extLst>
                <a:ext uri="{FF2B5EF4-FFF2-40B4-BE49-F238E27FC236}">
                  <a16:creationId xmlns:a16="http://schemas.microsoft.com/office/drawing/2014/main" id="{FE383304-8FEB-4A99-8F4F-9A7581F14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95243" name="Group 12">
            <a:extLst>
              <a:ext uri="{FF2B5EF4-FFF2-40B4-BE49-F238E27FC236}">
                <a16:creationId xmlns:a16="http://schemas.microsoft.com/office/drawing/2014/main" id="{CB49AC1E-F6CD-464A-BE0B-DED9B54B0A6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716338"/>
            <a:ext cx="430213" cy="341312"/>
            <a:chOff x="3648" y="3312"/>
            <a:chExt cx="271" cy="215"/>
          </a:xfrm>
        </p:grpSpPr>
        <p:sp>
          <p:nvSpPr>
            <p:cNvPr id="95285" name="Oval 13">
              <a:extLst>
                <a:ext uri="{FF2B5EF4-FFF2-40B4-BE49-F238E27FC236}">
                  <a16:creationId xmlns:a16="http://schemas.microsoft.com/office/drawing/2014/main" id="{4FDB8B19-B16C-4502-AF86-36122A797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95286" name="Oval 14">
              <a:extLst>
                <a:ext uri="{FF2B5EF4-FFF2-40B4-BE49-F238E27FC236}">
                  <a16:creationId xmlns:a16="http://schemas.microsoft.com/office/drawing/2014/main" id="{A9F1309E-F238-4366-963D-1B9A7D7F9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95244" name="Group 15">
            <a:extLst>
              <a:ext uri="{FF2B5EF4-FFF2-40B4-BE49-F238E27FC236}">
                <a16:creationId xmlns:a16="http://schemas.microsoft.com/office/drawing/2014/main" id="{080A5333-9770-4F7C-BEFD-71B42D82D76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876800"/>
            <a:ext cx="1447800" cy="1295400"/>
            <a:chOff x="3168" y="1824"/>
            <a:chExt cx="912" cy="816"/>
          </a:xfrm>
        </p:grpSpPr>
        <p:sp>
          <p:nvSpPr>
            <p:cNvPr id="95276" name="Freeform 16">
              <a:extLst>
                <a:ext uri="{FF2B5EF4-FFF2-40B4-BE49-F238E27FC236}">
                  <a16:creationId xmlns:a16="http://schemas.microsoft.com/office/drawing/2014/main" id="{D5C000E8-EF09-4BF4-BCD9-F55A1C3AA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7" name="Freeform 17">
              <a:extLst>
                <a:ext uri="{FF2B5EF4-FFF2-40B4-BE49-F238E27FC236}">
                  <a16:creationId xmlns:a16="http://schemas.microsoft.com/office/drawing/2014/main" id="{938E27CD-4477-468F-957E-92337B636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8" name="Freeform 18">
              <a:extLst>
                <a:ext uri="{FF2B5EF4-FFF2-40B4-BE49-F238E27FC236}">
                  <a16:creationId xmlns:a16="http://schemas.microsoft.com/office/drawing/2014/main" id="{016B88E4-C334-4DD6-BB99-4B1474FAB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9" name="Freeform 19">
              <a:extLst>
                <a:ext uri="{FF2B5EF4-FFF2-40B4-BE49-F238E27FC236}">
                  <a16:creationId xmlns:a16="http://schemas.microsoft.com/office/drawing/2014/main" id="{92AF9B25-7C90-47E3-B5C4-0133B7C08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0" name="Freeform 20">
              <a:extLst>
                <a:ext uri="{FF2B5EF4-FFF2-40B4-BE49-F238E27FC236}">
                  <a16:creationId xmlns:a16="http://schemas.microsoft.com/office/drawing/2014/main" id="{8C913271-7B71-4EA6-AE7C-273434DD4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1" name="Freeform 21">
              <a:extLst>
                <a:ext uri="{FF2B5EF4-FFF2-40B4-BE49-F238E27FC236}">
                  <a16:creationId xmlns:a16="http://schemas.microsoft.com/office/drawing/2014/main" id="{661114F1-B4B5-4987-8D64-56CC23F26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2" name="Freeform 22">
              <a:extLst>
                <a:ext uri="{FF2B5EF4-FFF2-40B4-BE49-F238E27FC236}">
                  <a16:creationId xmlns:a16="http://schemas.microsoft.com/office/drawing/2014/main" id="{59C542D5-011D-4C22-9006-49B0E4AC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3" name="Freeform 23">
              <a:extLst>
                <a:ext uri="{FF2B5EF4-FFF2-40B4-BE49-F238E27FC236}">
                  <a16:creationId xmlns:a16="http://schemas.microsoft.com/office/drawing/2014/main" id="{44504250-5FB2-443A-A943-9C87A931A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4" name="Freeform 24">
              <a:extLst>
                <a:ext uri="{FF2B5EF4-FFF2-40B4-BE49-F238E27FC236}">
                  <a16:creationId xmlns:a16="http://schemas.microsoft.com/office/drawing/2014/main" id="{1AF3F5B1-79AA-4C0D-B770-9D67D5C52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245" name="Freeform 25">
            <a:extLst>
              <a:ext uri="{FF2B5EF4-FFF2-40B4-BE49-F238E27FC236}">
                <a16:creationId xmlns:a16="http://schemas.microsoft.com/office/drawing/2014/main" id="{2F7345AF-8C21-46C0-942C-CF743A6E661C}"/>
              </a:ext>
            </a:extLst>
          </p:cNvPr>
          <p:cNvSpPr>
            <a:spLocks/>
          </p:cNvSpPr>
          <p:nvPr/>
        </p:nvSpPr>
        <p:spPr bwMode="auto">
          <a:xfrm>
            <a:off x="5105400" y="4419600"/>
            <a:ext cx="1295400" cy="1143000"/>
          </a:xfrm>
          <a:custGeom>
            <a:avLst/>
            <a:gdLst>
              <a:gd name="T0" fmla="*/ 1935480215 w 816"/>
              <a:gd name="T1" fmla="*/ 1814512678 h 720"/>
              <a:gd name="T2" fmla="*/ 2056447678 w 816"/>
              <a:gd name="T3" fmla="*/ 1572577364 h 720"/>
              <a:gd name="T4" fmla="*/ 0 w 816"/>
              <a:gd name="T5" fmla="*/ 0 h 720"/>
              <a:gd name="T6" fmla="*/ 1935480215 w 816"/>
              <a:gd name="T7" fmla="*/ 1814512678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720"/>
              <a:gd name="T14" fmla="*/ 816 w 816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720">
                <a:moveTo>
                  <a:pt x="768" y="720"/>
                </a:moveTo>
                <a:lnTo>
                  <a:pt x="816" y="624"/>
                </a:lnTo>
                <a:lnTo>
                  <a:pt x="0" y="0"/>
                </a:lnTo>
                <a:lnTo>
                  <a:pt x="768" y="7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6" name="Line 26">
            <a:extLst>
              <a:ext uri="{FF2B5EF4-FFF2-40B4-BE49-F238E27FC236}">
                <a16:creationId xmlns:a16="http://schemas.microsoft.com/office/drawing/2014/main" id="{8846E4F5-C0D1-4AC2-A742-AD39EE2DD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7" name="Line 27">
            <a:extLst>
              <a:ext uri="{FF2B5EF4-FFF2-40B4-BE49-F238E27FC236}">
                <a16:creationId xmlns:a16="http://schemas.microsoft.com/office/drawing/2014/main" id="{4BD0A7BE-FEC5-4F50-B16F-81DB39516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648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8" name="Line 28">
            <a:extLst>
              <a:ext uri="{FF2B5EF4-FFF2-40B4-BE49-F238E27FC236}">
                <a16:creationId xmlns:a16="http://schemas.microsoft.com/office/drawing/2014/main" id="{A04DB216-6795-4B4C-B371-6EECF82EE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2863" y="4648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249" name="Group 29">
            <a:extLst>
              <a:ext uri="{FF2B5EF4-FFF2-40B4-BE49-F238E27FC236}">
                <a16:creationId xmlns:a16="http://schemas.microsoft.com/office/drawing/2014/main" id="{C1F8A5EC-C154-49EF-9722-488EA392026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495800"/>
            <a:ext cx="1447800" cy="1295400"/>
            <a:chOff x="624" y="2832"/>
            <a:chExt cx="912" cy="816"/>
          </a:xfrm>
        </p:grpSpPr>
        <p:sp>
          <p:nvSpPr>
            <p:cNvPr id="95267" name="Freeform 30">
              <a:extLst>
                <a:ext uri="{FF2B5EF4-FFF2-40B4-BE49-F238E27FC236}">
                  <a16:creationId xmlns:a16="http://schemas.microsoft.com/office/drawing/2014/main" id="{20E3BE09-C13A-4482-B0B9-E083614102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8" name="Freeform 31">
              <a:extLst>
                <a:ext uri="{FF2B5EF4-FFF2-40B4-BE49-F238E27FC236}">
                  <a16:creationId xmlns:a16="http://schemas.microsoft.com/office/drawing/2014/main" id="{ADCED002-E404-4AB9-843B-B7AD2ACF2D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9" name="Freeform 32">
              <a:extLst>
                <a:ext uri="{FF2B5EF4-FFF2-40B4-BE49-F238E27FC236}">
                  <a16:creationId xmlns:a16="http://schemas.microsoft.com/office/drawing/2014/main" id="{F5E783A1-31C8-4889-A036-FF4A9E23A9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35 h 336"/>
                <a:gd name="T2" fmla="*/ 96 w 144"/>
                <a:gd name="T3" fmla="*/ 0 h 336"/>
                <a:gd name="T4" fmla="*/ 144 w 144"/>
                <a:gd name="T5" fmla="*/ 35 h 336"/>
                <a:gd name="T6" fmla="*/ 144 w 144"/>
                <a:gd name="T7" fmla="*/ 247 h 336"/>
                <a:gd name="T8" fmla="*/ 96 w 144"/>
                <a:gd name="T9" fmla="*/ 212 h 336"/>
                <a:gd name="T10" fmla="*/ 96 w 144"/>
                <a:gd name="T11" fmla="*/ 70 h 336"/>
                <a:gd name="T12" fmla="*/ 0 w 144"/>
                <a:gd name="T13" fmla="*/ 105 h 336"/>
                <a:gd name="T14" fmla="*/ 0 w 144"/>
                <a:gd name="T15" fmla="*/ 35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0" name="Freeform 33">
              <a:extLst>
                <a:ext uri="{FF2B5EF4-FFF2-40B4-BE49-F238E27FC236}">
                  <a16:creationId xmlns:a16="http://schemas.microsoft.com/office/drawing/2014/main" id="{9EC2F865-B8C2-4457-8814-1B2E88ACFB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1" name="Freeform 34">
              <a:extLst>
                <a:ext uri="{FF2B5EF4-FFF2-40B4-BE49-F238E27FC236}">
                  <a16:creationId xmlns:a16="http://schemas.microsoft.com/office/drawing/2014/main" id="{618D7805-3AD6-4C23-9374-51CFBF21CF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2" name="Freeform 35">
              <a:extLst>
                <a:ext uri="{FF2B5EF4-FFF2-40B4-BE49-F238E27FC236}">
                  <a16:creationId xmlns:a16="http://schemas.microsoft.com/office/drawing/2014/main" id="{3DF8053F-6C90-457D-A0CD-A68F64A53A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3" name="Freeform 36">
              <a:extLst>
                <a:ext uri="{FF2B5EF4-FFF2-40B4-BE49-F238E27FC236}">
                  <a16:creationId xmlns:a16="http://schemas.microsoft.com/office/drawing/2014/main" id="{D643D60F-F82B-4C0A-87A1-672E6E9CD8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58 h 432"/>
                <a:gd name="T4" fmla="*/ 49 w 336"/>
                <a:gd name="T5" fmla="*/ 87 h 432"/>
                <a:gd name="T6" fmla="*/ 49 w 336"/>
                <a:gd name="T7" fmla="*/ 261 h 432"/>
                <a:gd name="T8" fmla="*/ 0 w 336"/>
                <a:gd name="T9" fmla="*/ 203 h 432"/>
                <a:gd name="T10" fmla="*/ 0 w 336"/>
                <a:gd name="T11" fmla="*/ 29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4" name="Freeform 37">
              <a:extLst>
                <a:ext uri="{FF2B5EF4-FFF2-40B4-BE49-F238E27FC236}">
                  <a16:creationId xmlns:a16="http://schemas.microsoft.com/office/drawing/2014/main" id="{7D9AF3BC-C003-4DEE-8EBE-E2399A7C02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5" name="Freeform 38">
              <a:extLst>
                <a:ext uri="{FF2B5EF4-FFF2-40B4-BE49-F238E27FC236}">
                  <a16:creationId xmlns:a16="http://schemas.microsoft.com/office/drawing/2014/main" id="{6F8D5959-D385-4FFD-BF3E-6986383481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63 w 336"/>
                <a:gd name="T1" fmla="*/ 0 h 432"/>
                <a:gd name="T2" fmla="*/ 110 w 336"/>
                <a:gd name="T3" fmla="*/ 43 h 432"/>
                <a:gd name="T4" fmla="*/ 31 w 336"/>
                <a:gd name="T5" fmla="*/ 64 h 432"/>
                <a:gd name="T6" fmla="*/ 31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63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250" name="Freeform 39">
            <a:extLst>
              <a:ext uri="{FF2B5EF4-FFF2-40B4-BE49-F238E27FC236}">
                <a16:creationId xmlns:a16="http://schemas.microsoft.com/office/drawing/2014/main" id="{FDBD1AD5-C5D9-4134-8E46-F71999FB10F8}"/>
              </a:ext>
            </a:extLst>
          </p:cNvPr>
          <p:cNvSpPr>
            <a:spLocks/>
          </p:cNvSpPr>
          <p:nvPr/>
        </p:nvSpPr>
        <p:spPr bwMode="auto">
          <a:xfrm>
            <a:off x="2362200" y="4953000"/>
            <a:ext cx="838200" cy="304800"/>
          </a:xfrm>
          <a:custGeom>
            <a:avLst/>
            <a:gdLst>
              <a:gd name="T0" fmla="*/ 0 w 478"/>
              <a:gd name="T1" fmla="*/ 210664518 h 441"/>
              <a:gd name="T2" fmla="*/ 147598620 w 478"/>
              <a:gd name="T3" fmla="*/ 164805565 h 441"/>
              <a:gd name="T4" fmla="*/ 1469831109 w 478"/>
              <a:gd name="T5" fmla="*/ 0 h 441"/>
              <a:gd name="T6" fmla="*/ 0 w 478"/>
              <a:gd name="T7" fmla="*/ 210664518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251" name="Group 40">
            <a:extLst>
              <a:ext uri="{FF2B5EF4-FFF2-40B4-BE49-F238E27FC236}">
                <a16:creationId xmlns:a16="http://schemas.microsoft.com/office/drawing/2014/main" id="{CAF41234-9A68-4BB5-BE07-3E53D26828D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724400"/>
            <a:ext cx="430213" cy="341313"/>
            <a:chOff x="2928" y="1465"/>
            <a:chExt cx="271" cy="215"/>
          </a:xfrm>
        </p:grpSpPr>
        <p:sp>
          <p:nvSpPr>
            <p:cNvPr id="95265" name="Oval 41">
              <a:extLst>
                <a:ext uri="{FF2B5EF4-FFF2-40B4-BE49-F238E27FC236}">
                  <a16:creationId xmlns:a16="http://schemas.microsoft.com/office/drawing/2014/main" id="{F425F65D-F31A-4B2B-93FC-755A8459B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5"/>
              <a:ext cx="271" cy="215"/>
            </a:xfrm>
            <a:prstGeom prst="ellipse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95266" name="Oval 42">
              <a:extLst>
                <a:ext uri="{FF2B5EF4-FFF2-40B4-BE49-F238E27FC236}">
                  <a16:creationId xmlns:a16="http://schemas.microsoft.com/office/drawing/2014/main" id="{402F6C29-4BD5-4A9C-A4AA-56E0B56D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503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95252" name="Group 43">
            <a:extLst>
              <a:ext uri="{FF2B5EF4-FFF2-40B4-BE49-F238E27FC236}">
                <a16:creationId xmlns:a16="http://schemas.microsoft.com/office/drawing/2014/main" id="{8BF7A236-1149-4F73-AB78-C8C6975709C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733800"/>
            <a:ext cx="430213" cy="341313"/>
            <a:chOff x="1872" y="2352"/>
            <a:chExt cx="271" cy="215"/>
          </a:xfrm>
        </p:grpSpPr>
        <p:sp>
          <p:nvSpPr>
            <p:cNvPr id="95263" name="Oval 44">
              <a:extLst>
                <a:ext uri="{FF2B5EF4-FFF2-40B4-BE49-F238E27FC236}">
                  <a16:creationId xmlns:a16="http://schemas.microsoft.com/office/drawing/2014/main" id="{C8D96020-DB58-4531-86D7-23C096F6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271" cy="21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95264" name="Oval 45">
              <a:extLst>
                <a:ext uri="{FF2B5EF4-FFF2-40B4-BE49-F238E27FC236}">
                  <a16:creationId xmlns:a16="http://schemas.microsoft.com/office/drawing/2014/main" id="{FFA20E4E-C680-486B-88A9-D7B7FF8C3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2390"/>
              <a:ext cx="71" cy="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95253" name="Freeform 46">
            <a:extLst>
              <a:ext uri="{FF2B5EF4-FFF2-40B4-BE49-F238E27FC236}">
                <a16:creationId xmlns:a16="http://schemas.microsoft.com/office/drawing/2014/main" id="{FA37BB77-50A8-4FE8-B2A4-A2D62DF515BD}"/>
              </a:ext>
            </a:extLst>
          </p:cNvPr>
          <p:cNvSpPr>
            <a:spLocks/>
          </p:cNvSpPr>
          <p:nvPr/>
        </p:nvSpPr>
        <p:spPr bwMode="auto">
          <a:xfrm>
            <a:off x="2209800" y="2590800"/>
            <a:ext cx="228600" cy="533400"/>
          </a:xfrm>
          <a:custGeom>
            <a:avLst/>
            <a:gdLst>
              <a:gd name="T0" fmla="*/ 0 w 144"/>
              <a:gd name="T1" fmla="*/ 120967506 h 336"/>
              <a:gd name="T2" fmla="*/ 241934997 w 144"/>
              <a:gd name="T3" fmla="*/ 0 h 336"/>
              <a:gd name="T4" fmla="*/ 362902445 w 144"/>
              <a:gd name="T5" fmla="*/ 120967506 h 336"/>
              <a:gd name="T6" fmla="*/ 362902445 w 144"/>
              <a:gd name="T7" fmla="*/ 846772589 h 336"/>
              <a:gd name="T8" fmla="*/ 241934997 w 144"/>
              <a:gd name="T9" fmla="*/ 725804935 h 336"/>
              <a:gd name="T10" fmla="*/ 241934997 w 144"/>
              <a:gd name="T11" fmla="*/ 241935011 h 336"/>
              <a:gd name="T12" fmla="*/ 0 w 144"/>
              <a:gd name="T13" fmla="*/ 362902467 h 336"/>
              <a:gd name="T14" fmla="*/ 0 w 144"/>
              <a:gd name="T15" fmla="*/ 120967506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"/>
              <a:gd name="T25" fmla="*/ 0 h 336"/>
              <a:gd name="T26" fmla="*/ 144 w 14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" h="336">
                <a:moveTo>
                  <a:pt x="0" y="48"/>
                </a:moveTo>
                <a:lnTo>
                  <a:pt x="96" y="0"/>
                </a:lnTo>
                <a:lnTo>
                  <a:pt x="144" y="48"/>
                </a:lnTo>
                <a:lnTo>
                  <a:pt x="144" y="336"/>
                </a:lnTo>
                <a:lnTo>
                  <a:pt x="96" y="288"/>
                </a:lnTo>
                <a:lnTo>
                  <a:pt x="96" y="96"/>
                </a:lnTo>
                <a:lnTo>
                  <a:pt x="0" y="144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4" name="Freeform 47">
            <a:extLst>
              <a:ext uri="{FF2B5EF4-FFF2-40B4-BE49-F238E27FC236}">
                <a16:creationId xmlns:a16="http://schemas.microsoft.com/office/drawing/2014/main" id="{A21980D7-6608-4819-9540-C6D0C6BEE116}"/>
              </a:ext>
            </a:extLst>
          </p:cNvPr>
          <p:cNvSpPr>
            <a:spLocks/>
          </p:cNvSpPr>
          <p:nvPr/>
        </p:nvSpPr>
        <p:spPr bwMode="auto">
          <a:xfrm>
            <a:off x="1879600" y="2362200"/>
            <a:ext cx="228600" cy="533400"/>
          </a:xfrm>
          <a:custGeom>
            <a:avLst/>
            <a:gdLst>
              <a:gd name="T0" fmla="*/ 0 w 144"/>
              <a:gd name="T1" fmla="*/ 120967506 h 336"/>
              <a:gd name="T2" fmla="*/ 241934997 w 144"/>
              <a:gd name="T3" fmla="*/ 0 h 336"/>
              <a:gd name="T4" fmla="*/ 362902445 w 144"/>
              <a:gd name="T5" fmla="*/ 120967506 h 336"/>
              <a:gd name="T6" fmla="*/ 362902445 w 144"/>
              <a:gd name="T7" fmla="*/ 846772589 h 336"/>
              <a:gd name="T8" fmla="*/ 241934997 w 144"/>
              <a:gd name="T9" fmla="*/ 725804935 h 336"/>
              <a:gd name="T10" fmla="*/ 241934997 w 144"/>
              <a:gd name="T11" fmla="*/ 241935011 h 336"/>
              <a:gd name="T12" fmla="*/ 0 w 144"/>
              <a:gd name="T13" fmla="*/ 362902467 h 336"/>
              <a:gd name="T14" fmla="*/ 0 w 144"/>
              <a:gd name="T15" fmla="*/ 120967506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"/>
              <a:gd name="T25" fmla="*/ 0 h 336"/>
              <a:gd name="T26" fmla="*/ 144 w 14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" h="336">
                <a:moveTo>
                  <a:pt x="0" y="48"/>
                </a:moveTo>
                <a:lnTo>
                  <a:pt x="96" y="0"/>
                </a:lnTo>
                <a:lnTo>
                  <a:pt x="144" y="48"/>
                </a:lnTo>
                <a:lnTo>
                  <a:pt x="144" y="336"/>
                </a:lnTo>
                <a:lnTo>
                  <a:pt x="96" y="288"/>
                </a:lnTo>
                <a:lnTo>
                  <a:pt x="96" y="96"/>
                </a:lnTo>
                <a:lnTo>
                  <a:pt x="0" y="144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5" name="Freeform 48">
            <a:extLst>
              <a:ext uri="{FF2B5EF4-FFF2-40B4-BE49-F238E27FC236}">
                <a16:creationId xmlns:a16="http://schemas.microsoft.com/office/drawing/2014/main" id="{DC8ED03B-0CF0-46EB-98C3-C95F5FAB4614}"/>
              </a:ext>
            </a:extLst>
          </p:cNvPr>
          <p:cNvSpPr>
            <a:spLocks/>
          </p:cNvSpPr>
          <p:nvPr/>
        </p:nvSpPr>
        <p:spPr bwMode="auto">
          <a:xfrm>
            <a:off x="1524000" y="2209800"/>
            <a:ext cx="228600" cy="457200"/>
          </a:xfrm>
          <a:custGeom>
            <a:avLst/>
            <a:gdLst>
              <a:gd name="T0" fmla="*/ 0 w 144"/>
              <a:gd name="T1" fmla="*/ 88873682 h 336"/>
              <a:gd name="T2" fmla="*/ 241934997 w 144"/>
              <a:gd name="T3" fmla="*/ 0 h 336"/>
              <a:gd name="T4" fmla="*/ 362902445 w 144"/>
              <a:gd name="T5" fmla="*/ 88873682 h 336"/>
              <a:gd name="T6" fmla="*/ 362902445 w 144"/>
              <a:gd name="T7" fmla="*/ 622118515 h 336"/>
              <a:gd name="T8" fmla="*/ 241934997 w 144"/>
              <a:gd name="T9" fmla="*/ 533244855 h 336"/>
              <a:gd name="T10" fmla="*/ 241934997 w 144"/>
              <a:gd name="T11" fmla="*/ 177748724 h 336"/>
              <a:gd name="T12" fmla="*/ 0 w 144"/>
              <a:gd name="T13" fmla="*/ 266622427 h 336"/>
              <a:gd name="T14" fmla="*/ 0 w 144"/>
              <a:gd name="T15" fmla="*/ 88873682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"/>
              <a:gd name="T25" fmla="*/ 0 h 336"/>
              <a:gd name="T26" fmla="*/ 144 w 14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" h="336">
                <a:moveTo>
                  <a:pt x="0" y="48"/>
                </a:moveTo>
                <a:lnTo>
                  <a:pt x="96" y="0"/>
                </a:lnTo>
                <a:lnTo>
                  <a:pt x="144" y="48"/>
                </a:lnTo>
                <a:lnTo>
                  <a:pt x="144" y="336"/>
                </a:lnTo>
                <a:lnTo>
                  <a:pt x="96" y="288"/>
                </a:lnTo>
                <a:lnTo>
                  <a:pt x="96" y="96"/>
                </a:lnTo>
                <a:lnTo>
                  <a:pt x="0" y="144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6" name="Freeform 49">
            <a:extLst>
              <a:ext uri="{FF2B5EF4-FFF2-40B4-BE49-F238E27FC236}">
                <a16:creationId xmlns:a16="http://schemas.microsoft.com/office/drawing/2014/main" id="{937A4112-9C64-4527-AEF2-EC238142D1DD}"/>
              </a:ext>
            </a:extLst>
          </p:cNvPr>
          <p:cNvSpPr>
            <a:spLocks/>
          </p:cNvSpPr>
          <p:nvPr/>
        </p:nvSpPr>
        <p:spPr bwMode="auto">
          <a:xfrm>
            <a:off x="1109663" y="2209800"/>
            <a:ext cx="1252537" cy="849313"/>
          </a:xfrm>
          <a:custGeom>
            <a:avLst/>
            <a:gdLst>
              <a:gd name="T0" fmla="*/ 657759720 w 789"/>
              <a:gd name="T1" fmla="*/ 0 h 535"/>
              <a:gd name="T2" fmla="*/ 1988401872 w 789"/>
              <a:gd name="T3" fmla="*/ 846773009 h 535"/>
              <a:gd name="T4" fmla="*/ 1244956702 w 789"/>
              <a:gd name="T5" fmla="*/ 1348284963 h 535"/>
              <a:gd name="T6" fmla="*/ 0 w 789"/>
              <a:gd name="T7" fmla="*/ 241935131 h 535"/>
              <a:gd name="T8" fmla="*/ 657759720 w 789"/>
              <a:gd name="T9" fmla="*/ 0 h 5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535"/>
              <a:gd name="T17" fmla="*/ 789 w 789"/>
              <a:gd name="T18" fmla="*/ 535 h 5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535">
                <a:moveTo>
                  <a:pt x="261" y="0"/>
                </a:moveTo>
                <a:lnTo>
                  <a:pt x="789" y="336"/>
                </a:lnTo>
                <a:lnTo>
                  <a:pt x="494" y="535"/>
                </a:lnTo>
                <a:lnTo>
                  <a:pt x="0" y="96"/>
                </a:lnTo>
                <a:lnTo>
                  <a:pt x="261" y="0"/>
                </a:lnTo>
                <a:close/>
              </a:path>
            </a:pathLst>
          </a:cu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7" name="Freeform 50">
            <a:extLst>
              <a:ext uri="{FF2B5EF4-FFF2-40B4-BE49-F238E27FC236}">
                <a16:creationId xmlns:a16="http://schemas.microsoft.com/office/drawing/2014/main" id="{A9FC88F8-477C-47B7-AE03-F8233A0BA220}"/>
              </a:ext>
            </a:extLst>
          </p:cNvPr>
          <p:cNvSpPr>
            <a:spLocks/>
          </p:cNvSpPr>
          <p:nvPr/>
        </p:nvSpPr>
        <p:spPr bwMode="auto">
          <a:xfrm>
            <a:off x="1125538" y="2362200"/>
            <a:ext cx="779462" cy="900113"/>
          </a:xfrm>
          <a:custGeom>
            <a:avLst/>
            <a:gdLst>
              <a:gd name="T0" fmla="*/ 27720913 w 491"/>
              <a:gd name="T1" fmla="*/ 0 h 567"/>
              <a:gd name="T2" fmla="*/ 1237395220 w 491"/>
              <a:gd name="T3" fmla="*/ 1088708033 h 567"/>
              <a:gd name="T4" fmla="*/ 1219754936 w 491"/>
              <a:gd name="T5" fmla="*/ 1428929963 h 567"/>
              <a:gd name="T6" fmla="*/ 0 w 491"/>
              <a:gd name="T7" fmla="*/ 299899524 h 567"/>
              <a:gd name="T8" fmla="*/ 27720913 w 491"/>
              <a:gd name="T9" fmla="*/ 0 h 5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567"/>
              <a:gd name="T17" fmla="*/ 491 w 491"/>
              <a:gd name="T18" fmla="*/ 567 h 5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567">
                <a:moveTo>
                  <a:pt x="11" y="0"/>
                </a:moveTo>
                <a:lnTo>
                  <a:pt x="491" y="432"/>
                </a:lnTo>
                <a:lnTo>
                  <a:pt x="484" y="567"/>
                </a:lnTo>
                <a:lnTo>
                  <a:pt x="0" y="119"/>
                </a:lnTo>
                <a:lnTo>
                  <a:pt x="11" y="0"/>
                </a:lnTo>
                <a:close/>
              </a:path>
            </a:pathLst>
          </a:cu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8" name="Freeform 51">
            <a:extLst>
              <a:ext uri="{FF2B5EF4-FFF2-40B4-BE49-F238E27FC236}">
                <a16:creationId xmlns:a16="http://schemas.microsoft.com/office/drawing/2014/main" id="{5BA7838C-2648-43DD-A9F2-146510F64D9D}"/>
              </a:ext>
            </a:extLst>
          </p:cNvPr>
          <p:cNvSpPr>
            <a:spLocks/>
          </p:cNvSpPr>
          <p:nvPr/>
        </p:nvSpPr>
        <p:spPr bwMode="auto">
          <a:xfrm>
            <a:off x="1879600" y="2743200"/>
            <a:ext cx="482600" cy="519113"/>
          </a:xfrm>
          <a:custGeom>
            <a:avLst/>
            <a:gdLst>
              <a:gd name="T0" fmla="*/ 766127391 w 304"/>
              <a:gd name="T1" fmla="*/ 0 h 327"/>
              <a:gd name="T2" fmla="*/ 766127391 w 304"/>
              <a:gd name="T3" fmla="*/ 241935242 h 327"/>
              <a:gd name="T4" fmla="*/ 0 w 304"/>
              <a:gd name="T5" fmla="*/ 824092572 h 327"/>
              <a:gd name="T6" fmla="*/ 45362807 w 304"/>
              <a:gd name="T7" fmla="*/ 456149543 h 327"/>
              <a:gd name="T8" fmla="*/ 766127391 w 304"/>
              <a:gd name="T9" fmla="*/ 0 h 3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27"/>
              <a:gd name="T17" fmla="*/ 304 w 304"/>
              <a:gd name="T18" fmla="*/ 327 h 3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27">
                <a:moveTo>
                  <a:pt x="304" y="0"/>
                </a:moveTo>
                <a:lnTo>
                  <a:pt x="304" y="96"/>
                </a:lnTo>
                <a:lnTo>
                  <a:pt x="0" y="327"/>
                </a:lnTo>
                <a:lnTo>
                  <a:pt x="18" y="181"/>
                </a:lnTo>
                <a:lnTo>
                  <a:pt x="304" y="0"/>
                </a:lnTo>
                <a:close/>
              </a:path>
            </a:pathLst>
          </a:cu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9" name="Freeform 52">
            <a:extLst>
              <a:ext uri="{FF2B5EF4-FFF2-40B4-BE49-F238E27FC236}">
                <a16:creationId xmlns:a16="http://schemas.microsoft.com/office/drawing/2014/main" id="{6F572636-4683-4431-B83C-D4841A0903DC}"/>
              </a:ext>
            </a:extLst>
          </p:cNvPr>
          <p:cNvSpPr>
            <a:spLocks/>
          </p:cNvSpPr>
          <p:nvPr/>
        </p:nvSpPr>
        <p:spPr bwMode="auto">
          <a:xfrm>
            <a:off x="1524000" y="2971800"/>
            <a:ext cx="381000" cy="533400"/>
          </a:xfrm>
          <a:custGeom>
            <a:avLst/>
            <a:gdLst>
              <a:gd name="T0" fmla="*/ 246872106 w 336"/>
              <a:gd name="T1" fmla="*/ 0 h 432"/>
              <a:gd name="T2" fmla="*/ 432026770 w 336"/>
              <a:gd name="T3" fmla="*/ 146355326 h 432"/>
              <a:gd name="T4" fmla="*/ 123436053 w 336"/>
              <a:gd name="T5" fmla="*/ 219533626 h 432"/>
              <a:gd name="T6" fmla="*/ 123436053 w 336"/>
              <a:gd name="T7" fmla="*/ 658600956 h 432"/>
              <a:gd name="T8" fmla="*/ 0 w 336"/>
              <a:gd name="T9" fmla="*/ 512245514 h 432"/>
              <a:gd name="T10" fmla="*/ 0 w 336"/>
              <a:gd name="T11" fmla="*/ 73178281 h 432"/>
              <a:gd name="T12" fmla="*/ 246872106 w 336"/>
              <a:gd name="T13" fmla="*/ 0 h 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432"/>
              <a:gd name="T23" fmla="*/ 336 w 336"/>
              <a:gd name="T24" fmla="*/ 432 h 4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432">
                <a:moveTo>
                  <a:pt x="192" y="0"/>
                </a:moveTo>
                <a:lnTo>
                  <a:pt x="336" y="96"/>
                </a:lnTo>
                <a:lnTo>
                  <a:pt x="96" y="144"/>
                </a:lnTo>
                <a:lnTo>
                  <a:pt x="96" y="432"/>
                </a:lnTo>
                <a:lnTo>
                  <a:pt x="0" y="336"/>
                </a:lnTo>
                <a:lnTo>
                  <a:pt x="0" y="48"/>
                </a:lnTo>
                <a:lnTo>
                  <a:pt x="192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0" name="Freeform 53">
            <a:extLst>
              <a:ext uri="{FF2B5EF4-FFF2-40B4-BE49-F238E27FC236}">
                <a16:creationId xmlns:a16="http://schemas.microsoft.com/office/drawing/2014/main" id="{6C9136DC-C404-4281-94F5-094D9AABAEDC}"/>
              </a:ext>
            </a:extLst>
          </p:cNvPr>
          <p:cNvSpPr>
            <a:spLocks/>
          </p:cNvSpPr>
          <p:nvPr/>
        </p:nvSpPr>
        <p:spPr bwMode="auto">
          <a:xfrm>
            <a:off x="1219200" y="2743200"/>
            <a:ext cx="381000" cy="457200"/>
          </a:xfrm>
          <a:custGeom>
            <a:avLst/>
            <a:gdLst>
              <a:gd name="T0" fmla="*/ 246872106 w 336"/>
              <a:gd name="T1" fmla="*/ 0 h 432"/>
              <a:gd name="T2" fmla="*/ 432026770 w 336"/>
              <a:gd name="T3" fmla="*/ 107526669 h 432"/>
              <a:gd name="T4" fmla="*/ 123436053 w 336"/>
              <a:gd name="T5" fmla="*/ 161290021 h 432"/>
              <a:gd name="T6" fmla="*/ 123436053 w 336"/>
              <a:gd name="T7" fmla="*/ 483869996 h 432"/>
              <a:gd name="T8" fmla="*/ 0 w 336"/>
              <a:gd name="T9" fmla="*/ 376343359 h 432"/>
              <a:gd name="T10" fmla="*/ 0 w 336"/>
              <a:gd name="T11" fmla="*/ 53763335 h 432"/>
              <a:gd name="T12" fmla="*/ 246872106 w 336"/>
              <a:gd name="T13" fmla="*/ 0 h 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432"/>
              <a:gd name="T23" fmla="*/ 336 w 336"/>
              <a:gd name="T24" fmla="*/ 432 h 4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432">
                <a:moveTo>
                  <a:pt x="192" y="0"/>
                </a:moveTo>
                <a:lnTo>
                  <a:pt x="336" y="96"/>
                </a:lnTo>
                <a:lnTo>
                  <a:pt x="96" y="144"/>
                </a:lnTo>
                <a:lnTo>
                  <a:pt x="96" y="432"/>
                </a:lnTo>
                <a:lnTo>
                  <a:pt x="0" y="336"/>
                </a:lnTo>
                <a:lnTo>
                  <a:pt x="0" y="48"/>
                </a:lnTo>
                <a:lnTo>
                  <a:pt x="192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Freeform 54">
            <a:extLst>
              <a:ext uri="{FF2B5EF4-FFF2-40B4-BE49-F238E27FC236}">
                <a16:creationId xmlns:a16="http://schemas.microsoft.com/office/drawing/2014/main" id="{8B57B1B6-595F-4060-A34D-FAACA91691C5}"/>
              </a:ext>
            </a:extLst>
          </p:cNvPr>
          <p:cNvSpPr>
            <a:spLocks/>
          </p:cNvSpPr>
          <p:nvPr/>
        </p:nvSpPr>
        <p:spPr bwMode="auto">
          <a:xfrm>
            <a:off x="990600" y="2514600"/>
            <a:ext cx="304800" cy="457200"/>
          </a:xfrm>
          <a:custGeom>
            <a:avLst/>
            <a:gdLst>
              <a:gd name="T0" fmla="*/ 157997978 w 336"/>
              <a:gd name="T1" fmla="*/ 0 h 432"/>
              <a:gd name="T2" fmla="*/ 276497156 w 336"/>
              <a:gd name="T3" fmla="*/ 107526669 h 432"/>
              <a:gd name="T4" fmla="*/ 78999443 w 336"/>
              <a:gd name="T5" fmla="*/ 161290021 h 432"/>
              <a:gd name="T6" fmla="*/ 78999443 w 336"/>
              <a:gd name="T7" fmla="*/ 483869996 h 432"/>
              <a:gd name="T8" fmla="*/ 0 w 336"/>
              <a:gd name="T9" fmla="*/ 376343359 h 432"/>
              <a:gd name="T10" fmla="*/ 0 w 336"/>
              <a:gd name="T11" fmla="*/ 53763335 h 432"/>
              <a:gd name="T12" fmla="*/ 157997978 w 336"/>
              <a:gd name="T13" fmla="*/ 0 h 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432"/>
              <a:gd name="T23" fmla="*/ 336 w 336"/>
              <a:gd name="T24" fmla="*/ 432 h 4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432">
                <a:moveTo>
                  <a:pt x="192" y="0"/>
                </a:moveTo>
                <a:lnTo>
                  <a:pt x="336" y="96"/>
                </a:lnTo>
                <a:lnTo>
                  <a:pt x="96" y="144"/>
                </a:lnTo>
                <a:lnTo>
                  <a:pt x="96" y="432"/>
                </a:lnTo>
                <a:lnTo>
                  <a:pt x="0" y="336"/>
                </a:lnTo>
                <a:lnTo>
                  <a:pt x="0" y="48"/>
                </a:lnTo>
                <a:lnTo>
                  <a:pt x="192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Freeform 55">
            <a:extLst>
              <a:ext uri="{FF2B5EF4-FFF2-40B4-BE49-F238E27FC236}">
                <a16:creationId xmlns:a16="http://schemas.microsoft.com/office/drawing/2014/main" id="{F05D8149-A508-4D9C-991B-D8830D681536}"/>
              </a:ext>
            </a:extLst>
          </p:cNvPr>
          <p:cNvSpPr>
            <a:spLocks/>
          </p:cNvSpPr>
          <p:nvPr/>
        </p:nvSpPr>
        <p:spPr bwMode="auto">
          <a:xfrm>
            <a:off x="1524000" y="3352800"/>
            <a:ext cx="1600200" cy="533400"/>
          </a:xfrm>
          <a:custGeom>
            <a:avLst/>
            <a:gdLst>
              <a:gd name="T0" fmla="*/ 0 w 1008"/>
              <a:gd name="T1" fmla="*/ 120967506 h 336"/>
              <a:gd name="T2" fmla="*/ 2147483647 w 1008"/>
              <a:gd name="T3" fmla="*/ 846772589 h 336"/>
              <a:gd name="T4" fmla="*/ 120967520 w 1008"/>
              <a:gd name="T5" fmla="*/ 0 h 336"/>
              <a:gd name="T6" fmla="*/ 0 60000 65536"/>
              <a:gd name="T7" fmla="*/ 0 60000 65536"/>
              <a:gd name="T8" fmla="*/ 0 60000 65536"/>
              <a:gd name="T9" fmla="*/ 0 w 1008"/>
              <a:gd name="T10" fmla="*/ 0 h 336"/>
              <a:gd name="T11" fmla="*/ 1008 w 100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36">
                <a:moveTo>
                  <a:pt x="0" y="48"/>
                </a:moveTo>
                <a:lnTo>
                  <a:pt x="1008" y="336"/>
                </a:lnTo>
                <a:lnTo>
                  <a:pt x="48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>
            <a:extLst>
              <a:ext uri="{FF2B5EF4-FFF2-40B4-BE49-F238E27FC236}">
                <a16:creationId xmlns:a16="http://schemas.microsoft.com/office/drawing/2014/main" id="{C62C6DA0-206B-4CEB-9145-08FFCD975B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96259" name="Slide Number Placeholder 4">
            <a:extLst>
              <a:ext uri="{FF2B5EF4-FFF2-40B4-BE49-F238E27FC236}">
                <a16:creationId xmlns:a16="http://schemas.microsoft.com/office/drawing/2014/main" id="{17839989-F923-4701-B80F-A2B9B7FE58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0CE3CEC-061B-4410-810B-CAEB96D0A882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BDB8708B-19AF-4344-BA94-7DADA1C3A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413" y="357188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Consensus Object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8CECB462-D489-41C3-9C31-509ECC6CA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1200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interface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Consensus&lt;T&gt;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T decide(T value);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>
            <a:extLst>
              <a:ext uri="{FF2B5EF4-FFF2-40B4-BE49-F238E27FC236}">
                <a16:creationId xmlns:a16="http://schemas.microsoft.com/office/drawing/2014/main" id="{183AA45A-4B16-4BC8-AC70-9E83C1EB445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97283" name="Slide Number Placeholder 4">
            <a:extLst>
              <a:ext uri="{FF2B5EF4-FFF2-40B4-BE49-F238E27FC236}">
                <a16:creationId xmlns:a16="http://schemas.microsoft.com/office/drawing/2014/main" id="{174D5C11-898D-401D-8384-277929D5A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FC967DB-1DC3-471B-82D5-4512D69003A9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7B9B634-45E5-49C8-B1F5-9BF0BC746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Consensus Object</a:t>
            </a:r>
          </a:p>
        </p:txBody>
      </p:sp>
      <p:sp>
        <p:nvSpPr>
          <p:cNvPr id="97285" name="Rectangle 4">
            <a:extLst>
              <a:ext uri="{FF2B5EF4-FFF2-40B4-BE49-F238E27FC236}">
                <a16:creationId xmlns:a16="http://schemas.microsoft.com/office/drawing/2014/main" id="{391F2E1E-D3B2-4261-917D-B25364B50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consider only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one time</a:t>
            </a:r>
            <a:r>
              <a:rPr lang="en-US" altLang="zh-CN">
                <a:ea typeface="宋体" panose="02010600030101010101" pitchFamily="2" charset="-122"/>
              </a:rPr>
              <a:t> objects: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thread calls method only once</a:t>
            </a:r>
          </a:p>
          <a:p>
            <a:r>
              <a:rPr lang="en-US" altLang="zh-CN">
                <a:ea typeface="宋体" panose="02010600030101010101" pitchFamily="2" charset="-122"/>
              </a:rPr>
              <a:t>Linearizable to consensus object: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Winner’s call went first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>
            <a:extLst>
              <a:ext uri="{FF2B5EF4-FFF2-40B4-BE49-F238E27FC236}">
                <a16:creationId xmlns:a16="http://schemas.microsoft.com/office/drawing/2014/main" id="{3F0A4661-6A87-4ACC-ABC9-BE9BA25C308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98307" name="Slide Number Placeholder 4">
            <a:extLst>
              <a:ext uri="{FF2B5EF4-FFF2-40B4-BE49-F238E27FC236}">
                <a16:creationId xmlns:a16="http://schemas.microsoft.com/office/drawing/2014/main" id="{B668097A-AA21-4882-9A80-04608188EC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BEF0F1E-8594-4E91-AC8C-3405C6CC6C42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E39FCCBF-391C-46F1-9FC6-89C0250E2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Java Jargon Watch</a:t>
            </a:r>
          </a:p>
        </p:txBody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FCCF15A6-0590-422A-8AD8-CFAED5700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Define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Consensus protocol</a:t>
            </a:r>
            <a:r>
              <a:rPr lang="en-US" altLang="zh-CN">
                <a:ea typeface="宋体" panose="02010600030101010101" pitchFamily="2" charset="-122"/>
              </a:rPr>
              <a:t> as an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abstract class</a:t>
            </a:r>
          </a:p>
          <a:p>
            <a:r>
              <a:rPr lang="en-US" altLang="zh-CN">
                <a:ea typeface="宋体" panose="02010600030101010101" pitchFamily="2" charset="-122"/>
              </a:rPr>
              <a:t>We implement some methods</a:t>
            </a:r>
          </a:p>
          <a:p>
            <a:r>
              <a:rPr lang="en-US" altLang="zh-CN">
                <a:ea typeface="宋体" panose="02010600030101010101" pitchFamily="2" charset="-122"/>
              </a:rPr>
              <a:t>You do the rest …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>
            <a:extLst>
              <a:ext uri="{FF2B5EF4-FFF2-40B4-BE49-F238E27FC236}">
                <a16:creationId xmlns:a16="http://schemas.microsoft.com/office/drawing/2014/main" id="{EE229653-6446-4C0F-A675-1999CF06A2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99331" name="Slide Number Placeholder 4">
            <a:extLst>
              <a:ext uri="{FF2B5EF4-FFF2-40B4-BE49-F238E27FC236}">
                <a16:creationId xmlns:a16="http://schemas.microsoft.com/office/drawing/2014/main" id="{2D5FA639-3FAB-4C6C-A0EE-8C2B4A262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9CE5EB0-FD01-4933-AC75-5127D758AB31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BDE70445-3EE4-46BA-8E7B-82785539C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413" y="357188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Generic Consensus Protocol</a:t>
            </a: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A253E15B-B38B-4CAA-857F-96F45D46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abstract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ConsensusProtocol&lt;T&gt; 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implements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Consensus&lt;T&gt;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T[] proposed =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T[N];</a:t>
            </a:r>
          </a:p>
          <a:p>
            <a:pPr algn="l"/>
            <a:endParaRPr lang="en-US" altLang="zh-CN" sz="2400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protected void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propose(T value)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proposed[ThreadID.get()]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abstract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T decide(T value);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>
            <a:extLst>
              <a:ext uri="{FF2B5EF4-FFF2-40B4-BE49-F238E27FC236}">
                <a16:creationId xmlns:a16="http://schemas.microsoft.com/office/drawing/2014/main" id="{4EA9A0E4-6822-40D6-87A4-ED918FEB30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00355" name="Slide Number Placeholder 4">
            <a:extLst>
              <a:ext uri="{FF2B5EF4-FFF2-40B4-BE49-F238E27FC236}">
                <a16:creationId xmlns:a16="http://schemas.microsoft.com/office/drawing/2014/main" id="{8650B24E-47B3-4726-95E4-B48EAEB64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748D504-B343-4988-BD67-0DD3C7CC8946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441879CC-18E1-4ED5-AA5E-D79CAE50B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abstract class ConsensusProtocol&lt;T&gt;  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implements Consensus&lt;T&gt;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T[] proposed =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T[N];</a:t>
            </a:r>
          </a:p>
          <a:p>
            <a:pPr algn="l"/>
            <a:endParaRPr lang="en-US" altLang="zh-CN" sz="2400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protected void propose(T value) {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proposed[ThreadID.get()] = value;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abstract public T decide(T value);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F37FD81C-77A6-4E9A-9461-23A858F5D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413" y="357188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Generic Consensus Protocol</a:t>
            </a:r>
          </a:p>
        </p:txBody>
      </p:sp>
      <p:sp>
        <p:nvSpPr>
          <p:cNvPr id="100358" name="AutoShape 6">
            <a:extLst>
              <a:ext uri="{FF2B5EF4-FFF2-40B4-BE49-F238E27FC236}">
                <a16:creationId xmlns:a16="http://schemas.microsoft.com/office/drawing/2014/main" id="{C7062DDB-E1ED-4D0F-935E-E70A8CEE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2443163"/>
            <a:ext cx="6688138" cy="419100"/>
          </a:xfrm>
          <a:prstGeom prst="wedgeRoundRectCallout">
            <a:avLst>
              <a:gd name="adj1" fmla="val 24722"/>
              <a:gd name="adj2" fmla="val 42954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F8F773E3-5BB2-4015-8CFB-66135C960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365625"/>
            <a:ext cx="3381375" cy="946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 thread’s proposed value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>
            <a:extLst>
              <a:ext uri="{FF2B5EF4-FFF2-40B4-BE49-F238E27FC236}">
                <a16:creationId xmlns:a16="http://schemas.microsoft.com/office/drawing/2014/main" id="{8A9FAB86-3F65-4F7E-A88E-C1BD74294C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01379" name="Slide Number Placeholder 4">
            <a:extLst>
              <a:ext uri="{FF2B5EF4-FFF2-40B4-BE49-F238E27FC236}">
                <a16:creationId xmlns:a16="http://schemas.microsoft.com/office/drawing/2014/main" id="{DAEFA6EB-4645-4255-89F3-57DD7FAE4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5F1E08B-3F6D-49C0-B7E8-828C1E49C0EA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28FCE8FA-447E-487C-AFDF-C9F23CC8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abstract class ConsensusProtocol&lt;T&gt;  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implements Consensus&lt;T&gt; {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protected T[] proposed = new T[N];</a:t>
            </a:r>
          </a:p>
          <a:p>
            <a:pPr algn="l"/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protected void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propose(T value)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proposed[ThreadID.get()]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abstract public T decide(T value);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A9C7BCE1-FE88-4DF7-AB43-E7DA7DA5A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413" y="357188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Generic Consensus Protocol</a:t>
            </a:r>
          </a:p>
        </p:txBody>
      </p:sp>
      <p:sp>
        <p:nvSpPr>
          <p:cNvPr id="101382" name="AutoShape 6">
            <a:extLst>
              <a:ext uri="{FF2B5EF4-FFF2-40B4-BE49-F238E27FC236}">
                <a16:creationId xmlns:a16="http://schemas.microsoft.com/office/drawing/2014/main" id="{A3BEEED5-B914-4ED9-A140-6A321955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3105150"/>
            <a:ext cx="6619875" cy="1208088"/>
          </a:xfrm>
          <a:prstGeom prst="wedgeRoundRectCallout">
            <a:avLst>
              <a:gd name="adj1" fmla="val 28657"/>
              <a:gd name="adj2" fmla="val 9060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7CA2C6B2-EA61-4359-9623-4184ACCD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4879975"/>
            <a:ext cx="3381375" cy="519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Propose a value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>
            <a:extLst>
              <a:ext uri="{FF2B5EF4-FFF2-40B4-BE49-F238E27FC236}">
                <a16:creationId xmlns:a16="http://schemas.microsoft.com/office/drawing/2014/main" id="{C7EC451A-663E-478E-9110-11BBE255A70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5FD45F89-F8F4-4EAA-9979-9BF931EF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F824D3F-0C95-4BF1-846B-03ACB4EE1B38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59E2BC38-65CC-49AE-8FAF-FE35A6622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ea typeface="宋体" panose="02010600030101010101" pitchFamily="2" charset="-122"/>
              </a:rPr>
              <a:t>Heterogeneous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Processors</a:t>
            </a:r>
          </a:p>
        </p:txBody>
      </p:sp>
      <p:grpSp>
        <p:nvGrpSpPr>
          <p:cNvPr id="12293" name="Group 14">
            <a:extLst>
              <a:ext uri="{FF2B5EF4-FFF2-40B4-BE49-F238E27FC236}">
                <a16:creationId xmlns:a16="http://schemas.microsoft.com/office/drawing/2014/main" id="{6326F519-2B84-4748-88AD-6702EC5D482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00400"/>
            <a:ext cx="1358900" cy="1282700"/>
            <a:chOff x="1008" y="2720"/>
            <a:chExt cx="856" cy="808"/>
          </a:xfrm>
        </p:grpSpPr>
        <p:sp>
          <p:nvSpPr>
            <p:cNvPr id="12327" name="Rectangle 15">
              <a:extLst>
                <a:ext uri="{FF2B5EF4-FFF2-40B4-BE49-F238E27FC236}">
                  <a16:creationId xmlns:a16="http://schemas.microsoft.com/office/drawing/2014/main" id="{3DE562DE-29DC-4991-A88A-3FE1C5A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28" name="Freeform 16">
              <a:extLst>
                <a:ext uri="{FF2B5EF4-FFF2-40B4-BE49-F238E27FC236}">
                  <a16:creationId xmlns:a16="http://schemas.microsoft.com/office/drawing/2014/main" id="{F390A6B6-7A5E-432F-AC37-BF65DD0F7E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Freeform 17">
              <a:extLst>
                <a:ext uri="{FF2B5EF4-FFF2-40B4-BE49-F238E27FC236}">
                  <a16:creationId xmlns:a16="http://schemas.microsoft.com/office/drawing/2014/main" id="{F3B9BB28-1F61-4514-848E-6249CABDEC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Freeform 18">
              <a:extLst>
                <a:ext uri="{FF2B5EF4-FFF2-40B4-BE49-F238E27FC236}">
                  <a16:creationId xmlns:a16="http://schemas.microsoft.com/office/drawing/2014/main" id="{78C4EDA1-F47C-4819-9A4B-5A7F6300E2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Freeform 19">
              <a:extLst>
                <a:ext uri="{FF2B5EF4-FFF2-40B4-BE49-F238E27FC236}">
                  <a16:creationId xmlns:a16="http://schemas.microsoft.com/office/drawing/2014/main" id="{F6173F66-AE60-4685-BCE1-54F213E5A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Freeform 20">
              <a:extLst>
                <a:ext uri="{FF2B5EF4-FFF2-40B4-BE49-F238E27FC236}">
                  <a16:creationId xmlns:a16="http://schemas.microsoft.com/office/drawing/2014/main" id="{D1203931-21B7-4CF7-A809-D42A6DB18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Freeform 21">
              <a:extLst>
                <a:ext uri="{FF2B5EF4-FFF2-40B4-BE49-F238E27FC236}">
                  <a16:creationId xmlns:a16="http://schemas.microsoft.com/office/drawing/2014/main" id="{8C24992F-8145-4502-9FE4-AFAB9AEA8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4" name="Freeform 22">
              <a:extLst>
                <a:ext uri="{FF2B5EF4-FFF2-40B4-BE49-F238E27FC236}">
                  <a16:creationId xmlns:a16="http://schemas.microsoft.com/office/drawing/2014/main" id="{433D5554-87B4-4001-B887-80A8C6E4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Freeform 23">
              <a:extLst>
                <a:ext uri="{FF2B5EF4-FFF2-40B4-BE49-F238E27FC236}">
                  <a16:creationId xmlns:a16="http://schemas.microsoft.com/office/drawing/2014/main" id="{D660CED7-55C9-4267-AD77-FD924E62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294" name="Group 24">
            <a:extLst>
              <a:ext uri="{FF2B5EF4-FFF2-40B4-BE49-F238E27FC236}">
                <a16:creationId xmlns:a16="http://schemas.microsoft.com/office/drawing/2014/main" id="{73A2A73E-B022-47A5-97C8-773CD64E72DA}"/>
              </a:ext>
            </a:extLst>
          </p:cNvPr>
          <p:cNvGrpSpPr>
            <a:grpSpLocks/>
          </p:cNvGrpSpPr>
          <p:nvPr/>
        </p:nvGrpSpPr>
        <p:grpSpPr bwMode="auto">
          <a:xfrm>
            <a:off x="6261100" y="3921125"/>
            <a:ext cx="609600" cy="574675"/>
            <a:chOff x="3840" y="2784"/>
            <a:chExt cx="856" cy="808"/>
          </a:xfrm>
        </p:grpSpPr>
        <p:sp>
          <p:nvSpPr>
            <p:cNvPr id="12318" name="Rectangle 25">
              <a:extLst>
                <a:ext uri="{FF2B5EF4-FFF2-40B4-BE49-F238E27FC236}">
                  <a16:creationId xmlns:a16="http://schemas.microsoft.com/office/drawing/2014/main" id="{E5B9CA23-0E34-4111-96FC-025EEDFAF1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84" y="3368"/>
              <a:ext cx="488" cy="160"/>
            </a:xfrm>
            <a:prstGeom prst="rect">
              <a:avLst/>
            </a:prstGeom>
            <a:solidFill>
              <a:srgbClr val="6666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19" name="Freeform 26">
              <a:extLst>
                <a:ext uri="{FF2B5EF4-FFF2-40B4-BE49-F238E27FC236}">
                  <a16:creationId xmlns:a16="http://schemas.microsoft.com/office/drawing/2014/main" id="{FEA062CA-524E-49C3-BC10-55FCF8F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3232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Freeform 27">
              <a:extLst>
                <a:ext uri="{FF2B5EF4-FFF2-40B4-BE49-F238E27FC236}">
                  <a16:creationId xmlns:a16="http://schemas.microsoft.com/office/drawing/2014/main" id="{96654525-8E3E-4035-B039-81570F84E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3064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Freeform 28">
              <a:extLst>
                <a:ext uri="{FF2B5EF4-FFF2-40B4-BE49-F238E27FC236}">
                  <a16:creationId xmlns:a16="http://schemas.microsoft.com/office/drawing/2014/main" id="{2B9983B4-294E-48F8-8A6B-064375406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" y="286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Freeform 29">
              <a:extLst>
                <a:ext uri="{FF2B5EF4-FFF2-40B4-BE49-F238E27FC236}">
                  <a16:creationId xmlns:a16="http://schemas.microsoft.com/office/drawing/2014/main" id="{A392D316-9062-402D-B2E5-A5AA248D05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28" y="2784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6666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Freeform 30">
              <a:extLst>
                <a:ext uri="{FF2B5EF4-FFF2-40B4-BE49-F238E27FC236}">
                  <a16:creationId xmlns:a16="http://schemas.microsoft.com/office/drawing/2014/main" id="{58B32769-640B-4117-A22F-3AE548AD2D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6" y="2784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6666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Freeform 31">
              <a:extLst>
                <a:ext uri="{FF2B5EF4-FFF2-40B4-BE49-F238E27FC236}">
                  <a16:creationId xmlns:a16="http://schemas.microsoft.com/office/drawing/2014/main" id="{18653956-7833-4F34-86FF-B081954BBC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84" y="324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Freeform 32">
              <a:extLst>
                <a:ext uri="{FF2B5EF4-FFF2-40B4-BE49-F238E27FC236}">
                  <a16:creationId xmlns:a16="http://schemas.microsoft.com/office/drawing/2014/main" id="{33263F9A-CD70-46CD-9DEC-058E497057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12" y="3072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Freeform 33">
              <a:extLst>
                <a:ext uri="{FF2B5EF4-FFF2-40B4-BE49-F238E27FC236}">
                  <a16:creationId xmlns:a16="http://schemas.microsoft.com/office/drawing/2014/main" id="{96BAB392-70F4-4445-946A-335023BBF1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0" y="290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295" name="Group 34">
            <a:extLst>
              <a:ext uri="{FF2B5EF4-FFF2-40B4-BE49-F238E27FC236}">
                <a16:creationId xmlns:a16="http://schemas.microsoft.com/office/drawing/2014/main" id="{862939F6-9CAD-44B4-80B5-CB16A49DA32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572000"/>
            <a:ext cx="836613" cy="1219200"/>
            <a:chOff x="2208" y="1920"/>
            <a:chExt cx="1152" cy="1680"/>
          </a:xfrm>
        </p:grpSpPr>
        <p:sp>
          <p:nvSpPr>
            <p:cNvPr id="12314" name="Oval 35">
              <a:extLst>
                <a:ext uri="{FF2B5EF4-FFF2-40B4-BE49-F238E27FC236}">
                  <a16:creationId xmlns:a16="http://schemas.microsoft.com/office/drawing/2014/main" id="{B88E2F3C-38C3-4DDA-AE96-276E9F01E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15" name="Oval 36">
              <a:extLst>
                <a:ext uri="{FF2B5EF4-FFF2-40B4-BE49-F238E27FC236}">
                  <a16:creationId xmlns:a16="http://schemas.microsoft.com/office/drawing/2014/main" id="{9EA3F379-43AE-4891-8983-76081234B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16" name="AutoShape 37">
              <a:extLst>
                <a:ext uri="{FF2B5EF4-FFF2-40B4-BE49-F238E27FC236}">
                  <a16:creationId xmlns:a16="http://schemas.microsoft.com/office/drawing/2014/main" id="{7287B87B-9E9C-44AE-B6DF-84E6B5546D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AutoShape 38">
              <a:extLst>
                <a:ext uri="{FF2B5EF4-FFF2-40B4-BE49-F238E27FC236}">
                  <a16:creationId xmlns:a16="http://schemas.microsoft.com/office/drawing/2014/main" id="{7974D01A-B192-40FC-BE5F-54AB407FA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1 h 21600"/>
                <a:gd name="T6" fmla="*/ 0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6" name="Freeform 39">
            <a:extLst>
              <a:ext uri="{FF2B5EF4-FFF2-40B4-BE49-F238E27FC236}">
                <a16:creationId xmlns:a16="http://schemas.microsoft.com/office/drawing/2014/main" id="{BD2F07A0-2FB4-4B88-89BB-F573B19EDB63}"/>
              </a:ext>
            </a:extLst>
          </p:cNvPr>
          <p:cNvSpPr>
            <a:spLocks/>
          </p:cNvSpPr>
          <p:nvPr/>
        </p:nvSpPr>
        <p:spPr bwMode="auto">
          <a:xfrm>
            <a:off x="6324600" y="4343400"/>
            <a:ext cx="381000" cy="381000"/>
          </a:xfrm>
          <a:custGeom>
            <a:avLst/>
            <a:gdLst>
              <a:gd name="T0" fmla="*/ 0 w 240"/>
              <a:gd name="T1" fmla="*/ 0 h 240"/>
              <a:gd name="T2" fmla="*/ 604837545 w 240"/>
              <a:gd name="T3" fmla="*/ 604837545 h 240"/>
              <a:gd name="T4" fmla="*/ 120967519 w 240"/>
              <a:gd name="T5" fmla="*/ 241935038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0" y="0"/>
                </a:moveTo>
                <a:lnTo>
                  <a:pt x="240" y="240"/>
                </a:lnTo>
                <a:lnTo>
                  <a:pt x="48" y="96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AutoShape 50">
            <a:extLst>
              <a:ext uri="{FF2B5EF4-FFF2-40B4-BE49-F238E27FC236}">
                <a16:creationId xmlns:a16="http://schemas.microsoft.com/office/drawing/2014/main" id="{8C5FF35D-AEFA-4C81-AFEF-4723971B9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0"/>
            <a:ext cx="1676400" cy="914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2298" name="AutoShape 51">
            <a:extLst>
              <a:ext uri="{FF2B5EF4-FFF2-40B4-BE49-F238E27FC236}">
                <a16:creationId xmlns:a16="http://schemas.microsoft.com/office/drawing/2014/main" id="{105F731C-5129-4727-9AD7-C877F41B1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81200"/>
            <a:ext cx="1676400" cy="914400"/>
          </a:xfrm>
          <a:prstGeom prst="cloudCallout">
            <a:avLst>
              <a:gd name="adj1" fmla="val -66477"/>
              <a:gd name="adj2" fmla="val 77083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00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2299" name="AutoShape 58">
            <a:extLst>
              <a:ext uri="{FF2B5EF4-FFF2-40B4-BE49-F238E27FC236}">
                <a16:creationId xmlns:a16="http://schemas.microsoft.com/office/drawing/2014/main" id="{9C3D055E-6FBB-47DA-A9BE-34060B5F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1676400" cy="914400"/>
          </a:xfrm>
          <a:prstGeom prst="cloudCallout">
            <a:avLst>
              <a:gd name="adj1" fmla="val -40907"/>
              <a:gd name="adj2" fmla="val 82986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yawn</a:t>
            </a:r>
          </a:p>
        </p:txBody>
      </p:sp>
      <p:grpSp>
        <p:nvGrpSpPr>
          <p:cNvPr id="12300" name="Group 59">
            <a:extLst>
              <a:ext uri="{FF2B5EF4-FFF2-40B4-BE49-F238E27FC236}">
                <a16:creationId xmlns:a16="http://schemas.microsoft.com/office/drawing/2014/main" id="{32F3E2BE-175F-4357-8E2E-9FACDC19475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254375"/>
            <a:ext cx="1130300" cy="1173163"/>
            <a:chOff x="2496" y="2050"/>
            <a:chExt cx="712" cy="739"/>
          </a:xfrm>
        </p:grpSpPr>
        <p:sp>
          <p:nvSpPr>
            <p:cNvPr id="12304" name="Rectangle 4">
              <a:extLst>
                <a:ext uri="{FF2B5EF4-FFF2-40B4-BE49-F238E27FC236}">
                  <a16:creationId xmlns:a16="http://schemas.microsoft.com/office/drawing/2014/main" id="{734DB76B-A940-4431-B951-BC58637D9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37"/>
              <a:ext cx="528" cy="144"/>
            </a:xfrm>
            <a:prstGeom prst="rect">
              <a:avLst/>
            </a:prstGeom>
            <a:solidFill>
              <a:srgbClr val="FF99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305" name="Group 6">
              <a:extLst>
                <a:ext uri="{FF2B5EF4-FFF2-40B4-BE49-F238E27FC236}">
                  <a16:creationId xmlns:a16="http://schemas.microsoft.com/office/drawing/2014/main" id="{5FEACD63-0550-4CF8-9788-1DEB6130A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157"/>
              <a:ext cx="136" cy="632"/>
              <a:chOff x="3072" y="2832"/>
              <a:chExt cx="136" cy="632"/>
            </a:xfrm>
          </p:grpSpPr>
          <p:sp>
            <p:nvSpPr>
              <p:cNvPr id="12311" name="Freeform 7">
                <a:extLst>
                  <a:ext uri="{FF2B5EF4-FFF2-40B4-BE49-F238E27FC236}">
                    <a16:creationId xmlns:a16="http://schemas.microsoft.com/office/drawing/2014/main" id="{FDE1E4A4-C51A-4DCB-A40E-DD417E4DB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120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Freeform 8">
                <a:extLst>
                  <a:ext uri="{FF2B5EF4-FFF2-40B4-BE49-F238E27FC236}">
                    <a16:creationId xmlns:a16="http://schemas.microsoft.com/office/drawing/2014/main" id="{068FA3FE-F3DD-4AF7-9CB0-0FCB51112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976"/>
                <a:ext cx="123" cy="312"/>
              </a:xfrm>
              <a:custGeom>
                <a:avLst/>
                <a:gdLst>
                  <a:gd name="T0" fmla="*/ 20 w 136"/>
                  <a:gd name="T1" fmla="*/ 0 h 344"/>
                  <a:gd name="T2" fmla="*/ 111 w 136"/>
                  <a:gd name="T3" fmla="*/ 0 h 344"/>
                  <a:gd name="T4" fmla="*/ 111 w 136"/>
                  <a:gd name="T5" fmla="*/ 190 h 344"/>
                  <a:gd name="T6" fmla="*/ 87 w 136"/>
                  <a:gd name="T7" fmla="*/ 283 h 344"/>
                  <a:gd name="T8" fmla="*/ 87 w 136"/>
                  <a:gd name="T9" fmla="*/ 73 h 344"/>
                  <a:gd name="T10" fmla="*/ 0 w 136"/>
                  <a:gd name="T11" fmla="*/ 7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Freeform 9">
                <a:extLst>
                  <a:ext uri="{FF2B5EF4-FFF2-40B4-BE49-F238E27FC236}">
                    <a16:creationId xmlns:a16="http://schemas.microsoft.com/office/drawing/2014/main" id="{388847CC-E82C-4418-9CF5-01BEE6CB4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832"/>
                <a:ext cx="127" cy="320"/>
              </a:xfrm>
              <a:custGeom>
                <a:avLst/>
                <a:gdLst>
                  <a:gd name="T0" fmla="*/ 21 w 136"/>
                  <a:gd name="T1" fmla="*/ 0 h 344"/>
                  <a:gd name="T2" fmla="*/ 119 w 136"/>
                  <a:gd name="T3" fmla="*/ 0 h 344"/>
                  <a:gd name="T4" fmla="*/ 119 w 136"/>
                  <a:gd name="T5" fmla="*/ 201 h 344"/>
                  <a:gd name="T6" fmla="*/ 92 w 136"/>
                  <a:gd name="T7" fmla="*/ 298 h 344"/>
                  <a:gd name="T8" fmla="*/ 92 w 136"/>
                  <a:gd name="T9" fmla="*/ 76 h 344"/>
                  <a:gd name="T10" fmla="*/ 0 w 136"/>
                  <a:gd name="T11" fmla="*/ 7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06" name="Group 10">
              <a:extLst>
                <a:ext uri="{FF2B5EF4-FFF2-40B4-BE49-F238E27FC236}">
                  <a16:creationId xmlns:a16="http://schemas.microsoft.com/office/drawing/2014/main" id="{4A2E67D8-AE5B-4592-88CF-2A8DCDFDF0A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96" y="2157"/>
              <a:ext cx="136" cy="632"/>
              <a:chOff x="3072" y="2832"/>
              <a:chExt cx="136" cy="632"/>
            </a:xfrm>
          </p:grpSpPr>
          <p:sp>
            <p:nvSpPr>
              <p:cNvPr id="12308" name="Freeform 11">
                <a:extLst>
                  <a:ext uri="{FF2B5EF4-FFF2-40B4-BE49-F238E27FC236}">
                    <a16:creationId xmlns:a16="http://schemas.microsoft.com/office/drawing/2014/main" id="{85F969F6-10D2-4DCC-A7C3-D313FBDD2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120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9" name="Freeform 12">
                <a:extLst>
                  <a:ext uri="{FF2B5EF4-FFF2-40B4-BE49-F238E27FC236}">
                    <a16:creationId xmlns:a16="http://schemas.microsoft.com/office/drawing/2014/main" id="{DDEA23C7-863C-4029-B698-233534C40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976"/>
                <a:ext cx="123" cy="312"/>
              </a:xfrm>
              <a:custGeom>
                <a:avLst/>
                <a:gdLst>
                  <a:gd name="T0" fmla="*/ 20 w 136"/>
                  <a:gd name="T1" fmla="*/ 0 h 344"/>
                  <a:gd name="T2" fmla="*/ 111 w 136"/>
                  <a:gd name="T3" fmla="*/ 0 h 344"/>
                  <a:gd name="T4" fmla="*/ 111 w 136"/>
                  <a:gd name="T5" fmla="*/ 190 h 344"/>
                  <a:gd name="T6" fmla="*/ 87 w 136"/>
                  <a:gd name="T7" fmla="*/ 283 h 344"/>
                  <a:gd name="T8" fmla="*/ 87 w 136"/>
                  <a:gd name="T9" fmla="*/ 73 h 344"/>
                  <a:gd name="T10" fmla="*/ 0 w 136"/>
                  <a:gd name="T11" fmla="*/ 7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0" name="Freeform 13">
                <a:extLst>
                  <a:ext uri="{FF2B5EF4-FFF2-40B4-BE49-F238E27FC236}">
                    <a16:creationId xmlns:a16="http://schemas.microsoft.com/office/drawing/2014/main" id="{609B5380-8523-4A71-BE3D-236F87923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832"/>
                <a:ext cx="127" cy="320"/>
              </a:xfrm>
              <a:custGeom>
                <a:avLst/>
                <a:gdLst>
                  <a:gd name="T0" fmla="*/ 21 w 136"/>
                  <a:gd name="T1" fmla="*/ 0 h 344"/>
                  <a:gd name="T2" fmla="*/ 119 w 136"/>
                  <a:gd name="T3" fmla="*/ 0 h 344"/>
                  <a:gd name="T4" fmla="*/ 119 w 136"/>
                  <a:gd name="T5" fmla="*/ 201 h 344"/>
                  <a:gd name="T6" fmla="*/ 92 w 136"/>
                  <a:gd name="T7" fmla="*/ 298 h 344"/>
                  <a:gd name="T8" fmla="*/ 92 w 136"/>
                  <a:gd name="T9" fmla="*/ 76 h 344"/>
                  <a:gd name="T10" fmla="*/ 0 w 136"/>
                  <a:gd name="T11" fmla="*/ 7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07" name="Freeform 5">
              <a:extLst>
                <a:ext uri="{FF2B5EF4-FFF2-40B4-BE49-F238E27FC236}">
                  <a16:creationId xmlns:a16="http://schemas.microsoft.com/office/drawing/2014/main" id="{E016F167-8524-4A78-9C25-B571E8F4B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050"/>
              <a:ext cx="528" cy="587"/>
            </a:xfrm>
            <a:custGeom>
              <a:avLst/>
              <a:gdLst>
                <a:gd name="T0" fmla="*/ 48 w 528"/>
                <a:gd name="T1" fmla="*/ 11 h 587"/>
                <a:gd name="T2" fmla="*/ 480 w 528"/>
                <a:gd name="T3" fmla="*/ 11 h 587"/>
                <a:gd name="T4" fmla="*/ 528 w 528"/>
                <a:gd name="T5" fmla="*/ 587 h 587"/>
                <a:gd name="T6" fmla="*/ 0 w 528"/>
                <a:gd name="T7" fmla="*/ 587 h 587"/>
                <a:gd name="T8" fmla="*/ 32 w 528"/>
                <a:gd name="T9" fmla="*/ 0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587"/>
                <a:gd name="T17" fmla="*/ 528 w 528"/>
                <a:gd name="T18" fmla="*/ 587 h 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587">
                  <a:moveTo>
                    <a:pt x="48" y="11"/>
                  </a:moveTo>
                  <a:lnTo>
                    <a:pt x="480" y="11"/>
                  </a:lnTo>
                  <a:lnTo>
                    <a:pt x="528" y="587"/>
                  </a:lnTo>
                  <a:lnTo>
                    <a:pt x="0" y="587"/>
                  </a:lnTo>
                  <a:lnTo>
                    <a:pt x="32" y="0"/>
                  </a:lnTo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1" name="AutoShape 67">
            <a:extLst>
              <a:ext uri="{FF2B5EF4-FFF2-40B4-BE49-F238E27FC236}">
                <a16:creationId xmlns:a16="http://schemas.microsoft.com/office/drawing/2014/main" id="{8B33971C-80E9-40AE-B5D3-6F12DD17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57800"/>
            <a:ext cx="2413000" cy="609600"/>
          </a:xfrm>
          <a:prstGeom prst="wedgeRoundRectCallout">
            <a:avLst>
              <a:gd name="adj1" fmla="val 13102"/>
              <a:gd name="adj2" fmla="val -173907"/>
              <a:gd name="adj3" fmla="val 16667"/>
            </a:avLst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supercomputer</a:t>
            </a:r>
          </a:p>
        </p:txBody>
      </p:sp>
      <p:sp>
        <p:nvSpPr>
          <p:cNvPr id="12302" name="AutoShape 68">
            <a:extLst>
              <a:ext uri="{FF2B5EF4-FFF2-40B4-BE49-F238E27FC236}">
                <a16:creationId xmlns:a16="http://schemas.microsoft.com/office/drawing/2014/main" id="{20172347-7FFA-45BB-A40D-44F6FCF37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5410200"/>
            <a:ext cx="2295525" cy="609600"/>
          </a:xfrm>
          <a:prstGeom prst="wedgeRoundRectCallout">
            <a:avLst>
              <a:gd name="adj1" fmla="val -4583"/>
              <a:gd name="adj2" fmla="val -200259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supercomputer</a:t>
            </a:r>
          </a:p>
        </p:txBody>
      </p:sp>
      <p:sp>
        <p:nvSpPr>
          <p:cNvPr id="12303" name="AutoShape 69">
            <a:extLst>
              <a:ext uri="{FF2B5EF4-FFF2-40B4-BE49-F238E27FC236}">
                <a16:creationId xmlns:a16="http://schemas.microsoft.com/office/drawing/2014/main" id="{33EE261A-257B-4AEA-BFF9-62B3CEC2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1524000" cy="609600"/>
          </a:xfrm>
          <a:prstGeom prst="wedgeRoundRectCallout">
            <a:avLst>
              <a:gd name="adj1" fmla="val -69583"/>
              <a:gd name="adj2" fmla="val -151042"/>
              <a:gd name="adj3" fmla="val 16667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toaster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>
            <a:extLst>
              <a:ext uri="{FF2B5EF4-FFF2-40B4-BE49-F238E27FC236}">
                <a16:creationId xmlns:a16="http://schemas.microsoft.com/office/drawing/2014/main" id="{8CE099AF-66F2-4CFE-A814-86F2E5A72B2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02403" name="Slide Number Placeholder 4">
            <a:extLst>
              <a:ext uri="{FF2B5EF4-FFF2-40B4-BE49-F238E27FC236}">
                <a16:creationId xmlns:a16="http://schemas.microsoft.com/office/drawing/2014/main" id="{045A9DA5-302C-4B34-B8FC-B8B5CD746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29154E8-2C4A-4277-B4DB-6CA844C1E74E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40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FDAF9156-4D02-4EE0-A89D-7E0BA3FE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665288"/>
            <a:ext cx="7315200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abstract class ConsensusProtocol&lt;T&gt;  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implements Consensus {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protected T[] proposed = new T[N];</a:t>
            </a:r>
          </a:p>
          <a:p>
            <a:pPr algn="l"/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protected void propose(T value) {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proposed[ThreadID.get()] = value;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abstract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T decide(T value);</a:t>
            </a:r>
          </a:p>
          <a:p>
            <a:pPr algn="l"/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72FF6CDD-C5C2-4903-94A3-D06A4FB3D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413" y="357188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Generic Consensus Protocol</a:t>
            </a:r>
          </a:p>
        </p:txBody>
      </p:sp>
      <p:sp>
        <p:nvSpPr>
          <p:cNvPr id="102406" name="AutoShape 6">
            <a:extLst>
              <a:ext uri="{FF2B5EF4-FFF2-40B4-BE49-F238E27FC236}">
                <a16:creationId xmlns:a16="http://schemas.microsoft.com/office/drawing/2014/main" id="{EF7B8985-D741-4253-9BE2-D53D4D73A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4530725"/>
            <a:ext cx="6597650" cy="620713"/>
          </a:xfrm>
          <a:prstGeom prst="wedgeRoundRectCallout">
            <a:avLst>
              <a:gd name="adj1" fmla="val -7699"/>
              <a:gd name="adj2" fmla="val -268412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02407" name="Text Box 7">
            <a:extLst>
              <a:ext uri="{FF2B5EF4-FFF2-40B4-BE49-F238E27FC236}">
                <a16:creationId xmlns:a16="http://schemas.microsoft.com/office/drawing/2014/main" id="{0731C5C5-4A9F-4AB0-B994-730547D19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1754188"/>
            <a:ext cx="6750050" cy="9540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Decide a value: abstract method means subclass does the real work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>
            <a:extLst>
              <a:ext uri="{FF2B5EF4-FFF2-40B4-BE49-F238E27FC236}">
                <a16:creationId xmlns:a16="http://schemas.microsoft.com/office/drawing/2014/main" id="{16B1E028-543B-4416-92E8-506C1BE649B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03427" name="Slide Number Placeholder 4">
            <a:extLst>
              <a:ext uri="{FF2B5EF4-FFF2-40B4-BE49-F238E27FC236}">
                <a16:creationId xmlns:a16="http://schemas.microsoft.com/office/drawing/2014/main" id="{7892858C-DD96-4895-B00F-E4E0B08E0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98633E75-E9FA-49FE-AA72-2EC2C73FBFCD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41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8" name="Rectangle 5">
            <a:extLst>
              <a:ext uri="{FF2B5EF4-FFF2-40B4-BE49-F238E27FC236}">
                <a16:creationId xmlns:a16="http://schemas.microsoft.com/office/drawing/2014/main" id="{ADF33F3B-2DD3-4396-AC40-3D5CBD3B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0425"/>
            <a:ext cx="7772400" cy="186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 a FIFO Queue</a:t>
            </a:r>
          </a:p>
          <a:p>
            <a:r>
              <a:rPr lang="en-US" altLang="zh-CN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Implement 2-Thread Consensus?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>
            <a:extLst>
              <a:ext uri="{FF2B5EF4-FFF2-40B4-BE49-F238E27FC236}">
                <a16:creationId xmlns:a16="http://schemas.microsoft.com/office/drawing/2014/main" id="{4FD39106-26BF-43BC-BD67-26031894052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04451" name="Slide Number Placeholder 4">
            <a:extLst>
              <a:ext uri="{FF2B5EF4-FFF2-40B4-BE49-F238E27FC236}">
                <a16:creationId xmlns:a16="http://schemas.microsoft.com/office/drawing/2014/main" id="{17159A08-496C-469B-B10A-0B9706D42D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55EFB6B-1EDA-4F19-BCB7-A068F6AD13FA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42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78B6F051-62B9-4D6F-9995-8645B3D9D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FIFO Consensus</a:t>
            </a:r>
          </a:p>
        </p:txBody>
      </p:sp>
      <p:sp>
        <p:nvSpPr>
          <p:cNvPr id="104453" name="Rectangle 3">
            <a:extLst>
              <a:ext uri="{FF2B5EF4-FFF2-40B4-BE49-F238E27FC236}">
                <a16:creationId xmlns:a16="http://schemas.microsoft.com/office/drawing/2014/main" id="{B44A09BB-2525-4DE0-B325-76943E617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38400"/>
            <a:ext cx="914400" cy="990600"/>
          </a:xfrm>
          <a:prstGeom prst="rect">
            <a:avLst/>
          </a:prstGeom>
          <a:solidFill>
            <a:srgbClr val="6666FF">
              <a:alpha val="30196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4454" name="Rectangle 4">
            <a:extLst>
              <a:ext uri="{FF2B5EF4-FFF2-40B4-BE49-F238E27FC236}">
                <a16:creationId xmlns:a16="http://schemas.microsoft.com/office/drawing/2014/main" id="{4F647D15-59F5-43F9-8F84-E2837C6B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38400"/>
            <a:ext cx="914400" cy="9906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4455" name="Text Box 5">
            <a:extLst>
              <a:ext uri="{FF2B5EF4-FFF2-40B4-BE49-F238E27FC236}">
                <a16:creationId xmlns:a16="http://schemas.microsoft.com/office/drawing/2014/main" id="{748B98BB-F9BD-466D-9168-2B1BD45F2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347913"/>
            <a:ext cx="31670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proposed array</a:t>
            </a:r>
          </a:p>
        </p:txBody>
      </p:sp>
      <p:sp>
        <p:nvSpPr>
          <p:cNvPr id="104456" name="Rectangle 6">
            <a:extLst>
              <a:ext uri="{FF2B5EF4-FFF2-40B4-BE49-F238E27FC236}">
                <a16:creationId xmlns:a16="http://schemas.microsoft.com/office/drawing/2014/main" id="{D49DE481-4884-470D-B797-180E65A7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4457" name="Rectangle 7">
            <a:extLst>
              <a:ext uri="{FF2B5EF4-FFF2-40B4-BE49-F238E27FC236}">
                <a16:creationId xmlns:a16="http://schemas.microsoft.com/office/drawing/2014/main" id="{3411F498-EC0D-4B23-8230-91229E39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4458" name="Rectangle 8">
            <a:extLst>
              <a:ext uri="{FF2B5EF4-FFF2-40B4-BE49-F238E27FC236}">
                <a16:creationId xmlns:a16="http://schemas.microsoft.com/office/drawing/2014/main" id="{509E1B27-7514-46E7-AE7A-EBA93F170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4459" name="Line 9">
            <a:extLst>
              <a:ext uri="{FF2B5EF4-FFF2-40B4-BE49-F238E27FC236}">
                <a16:creationId xmlns:a16="http://schemas.microsoft.com/office/drawing/2014/main" id="{66CDA65A-C43E-41DA-A1B3-3FEAA9C14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343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0" name="Line 10">
            <a:extLst>
              <a:ext uri="{FF2B5EF4-FFF2-40B4-BE49-F238E27FC236}">
                <a16:creationId xmlns:a16="http://schemas.microsoft.com/office/drawing/2014/main" id="{D251E5A9-AD59-4BD3-BCA9-D2DCB37A9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257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1" name="Oval 11">
            <a:extLst>
              <a:ext uri="{FF2B5EF4-FFF2-40B4-BE49-F238E27FC236}">
                <a16:creationId xmlns:a16="http://schemas.microsoft.com/office/drawing/2014/main" id="{C3D8BD6B-304D-4DD1-ADFF-2294C1CB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648200"/>
            <a:ext cx="430213" cy="3413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endParaRPr lang="zh-CN" altLang="zh-CN" sz="4400" u="sng">
              <a:latin typeface="Arial" panose="020B0604020202020204" pitchFamily="34" charset="0"/>
            </a:endParaRPr>
          </a:p>
        </p:txBody>
      </p:sp>
      <p:sp>
        <p:nvSpPr>
          <p:cNvPr id="104462" name="Oval 12">
            <a:extLst>
              <a:ext uri="{FF2B5EF4-FFF2-40B4-BE49-F238E27FC236}">
                <a16:creationId xmlns:a16="http://schemas.microsoft.com/office/drawing/2014/main" id="{5D9E2B3D-89F8-4CB8-9EEB-064C9AF40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708525"/>
            <a:ext cx="112713" cy="95250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4463" name="Text Box 13">
            <a:extLst>
              <a:ext uri="{FF2B5EF4-FFF2-40B4-BE49-F238E27FC236}">
                <a16:creationId xmlns:a16="http://schemas.microsoft.com/office/drawing/2014/main" id="{04AD7E33-A2E5-4AB5-915F-5F8009343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08438"/>
            <a:ext cx="32242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FIFO Queue with red and black balls</a:t>
            </a:r>
          </a:p>
        </p:txBody>
      </p:sp>
      <p:grpSp>
        <p:nvGrpSpPr>
          <p:cNvPr id="104464" name="Group 14">
            <a:extLst>
              <a:ext uri="{FF2B5EF4-FFF2-40B4-BE49-F238E27FC236}">
                <a16:creationId xmlns:a16="http://schemas.microsoft.com/office/drawing/2014/main" id="{41730A80-E047-426F-AF5D-FBF9AEF0CB4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630738"/>
            <a:ext cx="430213" cy="384175"/>
            <a:chOff x="1872" y="2917"/>
            <a:chExt cx="271" cy="242"/>
          </a:xfrm>
        </p:grpSpPr>
        <p:sp>
          <p:nvSpPr>
            <p:cNvPr id="104469" name="Oval 15">
              <a:extLst>
                <a:ext uri="{FF2B5EF4-FFF2-40B4-BE49-F238E27FC236}">
                  <a16:creationId xmlns:a16="http://schemas.microsoft.com/office/drawing/2014/main" id="{BE0388B4-3631-4363-B168-89E9F33F9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17"/>
              <a:ext cx="271" cy="21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104470" name="Oval 16">
              <a:extLst>
                <a:ext uri="{FF2B5EF4-FFF2-40B4-BE49-F238E27FC236}">
                  <a16:creationId xmlns:a16="http://schemas.microsoft.com/office/drawing/2014/main" id="{E60F07FD-060B-4064-911C-75581642F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2955"/>
              <a:ext cx="71" cy="6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4471" name="Text Box 17">
              <a:extLst>
                <a:ext uri="{FF2B5EF4-FFF2-40B4-BE49-F238E27FC236}">
                  <a16:creationId xmlns:a16="http://schemas.microsoft.com/office/drawing/2014/main" id="{D2FA746C-0A88-45A8-9763-384897338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2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496658" name="Text Box 18">
            <a:extLst>
              <a:ext uri="{FF2B5EF4-FFF2-40B4-BE49-F238E27FC236}">
                <a16:creationId xmlns:a16="http://schemas.microsoft.com/office/drawing/2014/main" id="{FA66741A-C610-4FB0-B43D-26E57973E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5646738"/>
            <a:ext cx="181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Coveted red ball</a:t>
            </a:r>
          </a:p>
        </p:txBody>
      </p:sp>
      <p:sp>
        <p:nvSpPr>
          <p:cNvPr id="496659" name="Text Box 19">
            <a:extLst>
              <a:ext uri="{FF2B5EF4-FFF2-40B4-BE49-F238E27FC236}">
                <a16:creationId xmlns:a16="http://schemas.microsoft.com/office/drawing/2014/main" id="{EBE43290-D3FE-4E19-A0BB-512C4FA69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50" y="5646738"/>
            <a:ext cx="2033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Dreaded black ball</a:t>
            </a:r>
          </a:p>
        </p:txBody>
      </p:sp>
      <p:sp>
        <p:nvSpPr>
          <p:cNvPr id="496660" name="AutoShape 20">
            <a:extLst>
              <a:ext uri="{FF2B5EF4-FFF2-40B4-BE49-F238E27FC236}">
                <a16:creationId xmlns:a16="http://schemas.microsoft.com/office/drawing/2014/main" id="{959B6429-A68D-416A-9363-EEAD1BC11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4524375"/>
            <a:ext cx="685800" cy="627063"/>
          </a:xfrm>
          <a:prstGeom prst="wedgeRoundRectCallout">
            <a:avLst>
              <a:gd name="adj1" fmla="val -63657"/>
              <a:gd name="adj2" fmla="val 133037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496661" name="AutoShape 21">
            <a:extLst>
              <a:ext uri="{FF2B5EF4-FFF2-40B4-BE49-F238E27FC236}">
                <a16:creationId xmlns:a16="http://schemas.microsoft.com/office/drawing/2014/main" id="{899D2B79-C76B-4DE4-B248-F54AC9FD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4508500"/>
            <a:ext cx="685800" cy="627063"/>
          </a:xfrm>
          <a:prstGeom prst="wedgeRoundRectCallout">
            <a:avLst>
              <a:gd name="adj1" fmla="val 96296"/>
              <a:gd name="adj2" fmla="val 12341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58" grpId="0"/>
      <p:bldP spid="496659" grpId="0"/>
      <p:bldP spid="496660" grpId="0" animBg="1"/>
      <p:bldP spid="49666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2">
            <a:extLst>
              <a:ext uri="{FF2B5EF4-FFF2-40B4-BE49-F238E27FC236}">
                <a16:creationId xmlns:a16="http://schemas.microsoft.com/office/drawing/2014/main" id="{22C57F93-A904-4F3E-88B6-888A0A6D56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05475" name="Slide Number Placeholder 3">
            <a:extLst>
              <a:ext uri="{FF2B5EF4-FFF2-40B4-BE49-F238E27FC236}">
                <a16:creationId xmlns:a16="http://schemas.microsoft.com/office/drawing/2014/main" id="{4283E3F7-4F2E-4EDB-8517-5A0A98A370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34C6AA1A-10B5-4565-8D0D-C2096DFA3505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43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632319A5-3A03-44B5-98B2-B10CC8BA5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Protocol: Write Value to Array</a:t>
            </a:r>
          </a:p>
        </p:txBody>
      </p:sp>
      <p:sp>
        <p:nvSpPr>
          <p:cNvPr id="105477" name="Rectangle 6">
            <a:extLst>
              <a:ext uri="{FF2B5EF4-FFF2-40B4-BE49-F238E27FC236}">
                <a16:creationId xmlns:a16="http://schemas.microsoft.com/office/drawing/2014/main" id="{2E5E5296-0EC9-497C-9918-3DC2F1E09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5292725"/>
            <a:ext cx="774700" cy="254000"/>
          </a:xfrm>
          <a:prstGeom prst="rect">
            <a:avLst/>
          </a:prstGeom>
          <a:solidFill>
            <a:srgbClr val="6666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5478" name="Freeform 7">
            <a:extLst>
              <a:ext uri="{FF2B5EF4-FFF2-40B4-BE49-F238E27FC236}">
                <a16:creationId xmlns:a16="http://schemas.microsoft.com/office/drawing/2014/main" id="{4394F8F4-BA77-49C9-A38A-F70281DC193E}"/>
              </a:ext>
            </a:extLst>
          </p:cNvPr>
          <p:cNvSpPr>
            <a:spLocks/>
          </p:cNvSpPr>
          <p:nvPr/>
        </p:nvSpPr>
        <p:spPr bwMode="auto">
          <a:xfrm flipH="1">
            <a:off x="2232025" y="5076825"/>
            <a:ext cx="215900" cy="546100"/>
          </a:xfrm>
          <a:custGeom>
            <a:avLst/>
            <a:gdLst>
              <a:gd name="T0" fmla="*/ 60483748 w 136"/>
              <a:gd name="T1" fmla="*/ 0 h 344"/>
              <a:gd name="T2" fmla="*/ 342741195 w 136"/>
              <a:gd name="T3" fmla="*/ 0 h 344"/>
              <a:gd name="T4" fmla="*/ 342741195 w 136"/>
              <a:gd name="T5" fmla="*/ 584676241 h 344"/>
              <a:gd name="T6" fmla="*/ 267136542 w 136"/>
              <a:gd name="T7" fmla="*/ 866933839 h 344"/>
              <a:gd name="T8" fmla="*/ 267136542 w 136"/>
              <a:gd name="T9" fmla="*/ 221773771 h 344"/>
              <a:gd name="T10" fmla="*/ 0 w 136"/>
              <a:gd name="T11" fmla="*/ 22177377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9" name="Freeform 8">
            <a:extLst>
              <a:ext uri="{FF2B5EF4-FFF2-40B4-BE49-F238E27FC236}">
                <a16:creationId xmlns:a16="http://schemas.microsoft.com/office/drawing/2014/main" id="{D80ADF77-77C8-4103-A994-9E81CFA6BEE0}"/>
              </a:ext>
            </a:extLst>
          </p:cNvPr>
          <p:cNvSpPr>
            <a:spLocks/>
          </p:cNvSpPr>
          <p:nvPr/>
        </p:nvSpPr>
        <p:spPr bwMode="auto">
          <a:xfrm flipH="1">
            <a:off x="2341563" y="4810125"/>
            <a:ext cx="195262" cy="495300"/>
          </a:xfrm>
          <a:custGeom>
            <a:avLst/>
            <a:gdLst>
              <a:gd name="T0" fmla="*/ 49473074 w 136"/>
              <a:gd name="T1" fmla="*/ 0 h 344"/>
              <a:gd name="T2" fmla="*/ 280347380 w 136"/>
              <a:gd name="T3" fmla="*/ 0 h 344"/>
              <a:gd name="T4" fmla="*/ 280347380 w 136"/>
              <a:gd name="T5" fmla="*/ 480959347 h 344"/>
              <a:gd name="T6" fmla="*/ 218505348 w 136"/>
              <a:gd name="T7" fmla="*/ 713145537 h 344"/>
              <a:gd name="T8" fmla="*/ 218505348 w 136"/>
              <a:gd name="T9" fmla="*/ 182433081 h 344"/>
              <a:gd name="T10" fmla="*/ 0 w 136"/>
              <a:gd name="T11" fmla="*/ 18243308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0" name="Freeform 9">
            <a:extLst>
              <a:ext uri="{FF2B5EF4-FFF2-40B4-BE49-F238E27FC236}">
                <a16:creationId xmlns:a16="http://schemas.microsoft.com/office/drawing/2014/main" id="{CDBE236F-3862-4B3D-9E28-37EB95BE14D3}"/>
              </a:ext>
            </a:extLst>
          </p:cNvPr>
          <p:cNvSpPr>
            <a:spLocks/>
          </p:cNvSpPr>
          <p:nvPr/>
        </p:nvSpPr>
        <p:spPr bwMode="auto">
          <a:xfrm flipH="1">
            <a:off x="2536825" y="4492625"/>
            <a:ext cx="201613" cy="508000"/>
          </a:xfrm>
          <a:custGeom>
            <a:avLst/>
            <a:gdLst>
              <a:gd name="T0" fmla="*/ 52744036 w 136"/>
              <a:gd name="T1" fmla="*/ 0 h 344"/>
              <a:gd name="T2" fmla="*/ 298880854 w 136"/>
              <a:gd name="T3" fmla="*/ 0 h 344"/>
              <a:gd name="T4" fmla="*/ 298880854 w 136"/>
              <a:gd name="T5" fmla="*/ 505939947 h 344"/>
              <a:gd name="T6" fmla="*/ 232951950 w 136"/>
              <a:gd name="T7" fmla="*/ 750185965 h 344"/>
              <a:gd name="T8" fmla="*/ 232951950 w 136"/>
              <a:gd name="T9" fmla="*/ 191907315 h 344"/>
              <a:gd name="T10" fmla="*/ 0 w 136"/>
              <a:gd name="T11" fmla="*/ 191907315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1" name="Freeform 10">
            <a:extLst>
              <a:ext uri="{FF2B5EF4-FFF2-40B4-BE49-F238E27FC236}">
                <a16:creationId xmlns:a16="http://schemas.microsoft.com/office/drawing/2014/main" id="{10B62305-2C1B-4935-890A-08AD34746311}"/>
              </a:ext>
            </a:extLst>
          </p:cNvPr>
          <p:cNvSpPr>
            <a:spLocks/>
          </p:cNvSpPr>
          <p:nvPr/>
        </p:nvSpPr>
        <p:spPr bwMode="auto">
          <a:xfrm>
            <a:off x="2270125" y="4365625"/>
            <a:ext cx="1181100" cy="939800"/>
          </a:xfrm>
          <a:custGeom>
            <a:avLst/>
            <a:gdLst>
              <a:gd name="T0" fmla="*/ 0 w 744"/>
              <a:gd name="T1" fmla="*/ 1491932282 h 592"/>
              <a:gd name="T2" fmla="*/ 1229836243 w 744"/>
              <a:gd name="T3" fmla="*/ 1451609798 h 592"/>
              <a:gd name="T4" fmla="*/ 1874996428 w 744"/>
              <a:gd name="T5" fmla="*/ 0 h 592"/>
              <a:gd name="T6" fmla="*/ 846772619 w 744"/>
              <a:gd name="T7" fmla="*/ 20161248 h 592"/>
              <a:gd name="T8" fmla="*/ 0 w 744"/>
              <a:gd name="T9" fmla="*/ 149193228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592"/>
              <a:gd name="T17" fmla="*/ 744 w 744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592">
                <a:moveTo>
                  <a:pt x="0" y="592"/>
                </a:moveTo>
                <a:lnTo>
                  <a:pt x="488" y="576"/>
                </a:lnTo>
                <a:lnTo>
                  <a:pt x="744" y="0"/>
                </a:lnTo>
                <a:lnTo>
                  <a:pt x="336" y="8"/>
                </a:lnTo>
                <a:lnTo>
                  <a:pt x="0" y="592"/>
                </a:lnTo>
                <a:close/>
              </a:path>
            </a:pathLst>
          </a:custGeom>
          <a:solidFill>
            <a:srgbClr val="6666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2" name="Freeform 11">
            <a:extLst>
              <a:ext uri="{FF2B5EF4-FFF2-40B4-BE49-F238E27FC236}">
                <a16:creationId xmlns:a16="http://schemas.microsoft.com/office/drawing/2014/main" id="{CB7CDF31-320E-48C5-B827-4840EF0C24C5}"/>
              </a:ext>
            </a:extLst>
          </p:cNvPr>
          <p:cNvSpPr>
            <a:spLocks/>
          </p:cNvSpPr>
          <p:nvPr/>
        </p:nvSpPr>
        <p:spPr bwMode="auto">
          <a:xfrm>
            <a:off x="3044825" y="4365625"/>
            <a:ext cx="393700" cy="1206500"/>
          </a:xfrm>
          <a:custGeom>
            <a:avLst/>
            <a:gdLst>
              <a:gd name="T0" fmla="*/ 624998795 w 248"/>
              <a:gd name="T1" fmla="*/ 0 h 760"/>
              <a:gd name="T2" fmla="*/ 624998795 w 248"/>
              <a:gd name="T3" fmla="*/ 524192530 h 760"/>
              <a:gd name="T4" fmla="*/ 20161251 w 248"/>
              <a:gd name="T5" fmla="*/ 1915318928 h 760"/>
              <a:gd name="T6" fmla="*/ 0 w 248"/>
              <a:gd name="T7" fmla="*/ 1512093661 h 760"/>
              <a:gd name="T8" fmla="*/ 624998795 w 248"/>
              <a:gd name="T9" fmla="*/ 0 h 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760"/>
              <a:gd name="T17" fmla="*/ 248 w 248"/>
              <a:gd name="T18" fmla="*/ 760 h 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760">
                <a:moveTo>
                  <a:pt x="248" y="0"/>
                </a:moveTo>
                <a:lnTo>
                  <a:pt x="248" y="208"/>
                </a:lnTo>
                <a:lnTo>
                  <a:pt x="8" y="760"/>
                </a:lnTo>
                <a:lnTo>
                  <a:pt x="0" y="600"/>
                </a:lnTo>
                <a:lnTo>
                  <a:pt x="248" y="0"/>
                </a:lnTo>
                <a:close/>
              </a:path>
            </a:pathLst>
          </a:custGeom>
          <a:solidFill>
            <a:srgbClr val="6666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3" name="Freeform 12">
            <a:extLst>
              <a:ext uri="{FF2B5EF4-FFF2-40B4-BE49-F238E27FC236}">
                <a16:creationId xmlns:a16="http://schemas.microsoft.com/office/drawing/2014/main" id="{5B039945-925F-490A-94A4-BA41621E3C63}"/>
              </a:ext>
            </a:extLst>
          </p:cNvPr>
          <p:cNvSpPr>
            <a:spLocks/>
          </p:cNvSpPr>
          <p:nvPr/>
        </p:nvSpPr>
        <p:spPr bwMode="auto">
          <a:xfrm>
            <a:off x="3146425" y="5102225"/>
            <a:ext cx="215900" cy="546100"/>
          </a:xfrm>
          <a:custGeom>
            <a:avLst/>
            <a:gdLst>
              <a:gd name="T0" fmla="*/ 60483748 w 136"/>
              <a:gd name="T1" fmla="*/ 0 h 344"/>
              <a:gd name="T2" fmla="*/ 342741195 w 136"/>
              <a:gd name="T3" fmla="*/ 0 h 344"/>
              <a:gd name="T4" fmla="*/ 342741195 w 136"/>
              <a:gd name="T5" fmla="*/ 584676241 h 344"/>
              <a:gd name="T6" fmla="*/ 267136542 w 136"/>
              <a:gd name="T7" fmla="*/ 866933839 h 344"/>
              <a:gd name="T8" fmla="*/ 267136542 w 136"/>
              <a:gd name="T9" fmla="*/ 221773771 h 344"/>
              <a:gd name="T10" fmla="*/ 0 w 136"/>
              <a:gd name="T11" fmla="*/ 22177377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4" name="Freeform 13">
            <a:extLst>
              <a:ext uri="{FF2B5EF4-FFF2-40B4-BE49-F238E27FC236}">
                <a16:creationId xmlns:a16="http://schemas.microsoft.com/office/drawing/2014/main" id="{D4B7F64F-1E3B-4915-8A32-3A4E736F2CEA}"/>
              </a:ext>
            </a:extLst>
          </p:cNvPr>
          <p:cNvSpPr>
            <a:spLocks/>
          </p:cNvSpPr>
          <p:nvPr/>
        </p:nvSpPr>
        <p:spPr bwMode="auto">
          <a:xfrm>
            <a:off x="3281363" y="4822825"/>
            <a:ext cx="195262" cy="495300"/>
          </a:xfrm>
          <a:custGeom>
            <a:avLst/>
            <a:gdLst>
              <a:gd name="T0" fmla="*/ 49473074 w 136"/>
              <a:gd name="T1" fmla="*/ 0 h 344"/>
              <a:gd name="T2" fmla="*/ 280347380 w 136"/>
              <a:gd name="T3" fmla="*/ 0 h 344"/>
              <a:gd name="T4" fmla="*/ 280347380 w 136"/>
              <a:gd name="T5" fmla="*/ 480959347 h 344"/>
              <a:gd name="T6" fmla="*/ 218505348 w 136"/>
              <a:gd name="T7" fmla="*/ 713145537 h 344"/>
              <a:gd name="T8" fmla="*/ 218505348 w 136"/>
              <a:gd name="T9" fmla="*/ 182433081 h 344"/>
              <a:gd name="T10" fmla="*/ 0 w 136"/>
              <a:gd name="T11" fmla="*/ 18243308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5" name="Freeform 14">
            <a:extLst>
              <a:ext uri="{FF2B5EF4-FFF2-40B4-BE49-F238E27FC236}">
                <a16:creationId xmlns:a16="http://schemas.microsoft.com/office/drawing/2014/main" id="{0FEBA62A-11DC-400A-A29C-C44EEC210109}"/>
              </a:ext>
            </a:extLst>
          </p:cNvPr>
          <p:cNvSpPr>
            <a:spLocks/>
          </p:cNvSpPr>
          <p:nvPr/>
        </p:nvSpPr>
        <p:spPr bwMode="auto">
          <a:xfrm>
            <a:off x="3389313" y="4556125"/>
            <a:ext cx="201612" cy="508000"/>
          </a:xfrm>
          <a:custGeom>
            <a:avLst/>
            <a:gdLst>
              <a:gd name="T0" fmla="*/ 52743774 w 136"/>
              <a:gd name="T1" fmla="*/ 0 h 344"/>
              <a:gd name="T2" fmla="*/ 298877889 w 136"/>
              <a:gd name="T3" fmla="*/ 0 h 344"/>
              <a:gd name="T4" fmla="*/ 298877889 w 136"/>
              <a:gd name="T5" fmla="*/ 505939947 h 344"/>
              <a:gd name="T6" fmla="*/ 232949312 w 136"/>
              <a:gd name="T7" fmla="*/ 750185965 h 344"/>
              <a:gd name="T8" fmla="*/ 232949312 w 136"/>
              <a:gd name="T9" fmla="*/ 191907315 h 344"/>
              <a:gd name="T10" fmla="*/ 0 w 136"/>
              <a:gd name="T11" fmla="*/ 191907315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6" name="AutoShape 15">
            <a:extLst>
              <a:ext uri="{FF2B5EF4-FFF2-40B4-BE49-F238E27FC236}">
                <a16:creationId xmlns:a16="http://schemas.microsoft.com/office/drawing/2014/main" id="{AC69A09E-127D-44EB-872D-A12FF3026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86100"/>
            <a:ext cx="1676400" cy="914400"/>
          </a:xfrm>
          <a:prstGeom prst="cloudCallout">
            <a:avLst>
              <a:gd name="adj1" fmla="val 56722"/>
              <a:gd name="adj2" fmla="val 92190"/>
            </a:avLst>
          </a:prstGeom>
          <a:noFill/>
          <a:ln w="38100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105487" name="Group 27">
            <a:extLst>
              <a:ext uri="{FF2B5EF4-FFF2-40B4-BE49-F238E27FC236}">
                <a16:creationId xmlns:a16="http://schemas.microsoft.com/office/drawing/2014/main" id="{F1EBF365-08D7-48EC-AA8A-C15BCBE2CFE1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4365625"/>
            <a:ext cx="1358900" cy="1282700"/>
            <a:chOff x="3024" y="2744"/>
            <a:chExt cx="856" cy="808"/>
          </a:xfrm>
        </p:grpSpPr>
        <p:sp>
          <p:nvSpPr>
            <p:cNvPr id="105492" name="Rectangle 17">
              <a:extLst>
                <a:ext uri="{FF2B5EF4-FFF2-40B4-BE49-F238E27FC236}">
                  <a16:creationId xmlns:a16="http://schemas.microsoft.com/office/drawing/2014/main" id="{6693CBD1-E0EA-4AD8-958A-A0727BEEE7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8" y="3328"/>
              <a:ext cx="488" cy="160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5493" name="Freeform 18">
              <a:extLst>
                <a:ext uri="{FF2B5EF4-FFF2-40B4-BE49-F238E27FC236}">
                  <a16:creationId xmlns:a16="http://schemas.microsoft.com/office/drawing/2014/main" id="{02ED5BF1-833F-44C8-8353-7189C9135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192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4" name="Freeform 19">
              <a:extLst>
                <a:ext uri="{FF2B5EF4-FFF2-40B4-BE49-F238E27FC236}">
                  <a16:creationId xmlns:a16="http://schemas.microsoft.com/office/drawing/2014/main" id="{8B028CEA-5A9A-4915-A3D3-CC35917F1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" y="3024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5" name="Freeform 20">
              <a:extLst>
                <a:ext uri="{FF2B5EF4-FFF2-40B4-BE49-F238E27FC236}">
                  <a16:creationId xmlns:a16="http://schemas.microsoft.com/office/drawing/2014/main" id="{36D9FC3C-D1E1-4A50-8CB9-863AA5F4A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282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6" name="Freeform 21">
              <a:extLst>
                <a:ext uri="{FF2B5EF4-FFF2-40B4-BE49-F238E27FC236}">
                  <a16:creationId xmlns:a16="http://schemas.microsoft.com/office/drawing/2014/main" id="{99F1F6C5-1481-48C3-86CF-8E5AD33541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12" y="2744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7" name="Freeform 22">
              <a:extLst>
                <a:ext uri="{FF2B5EF4-FFF2-40B4-BE49-F238E27FC236}">
                  <a16:creationId xmlns:a16="http://schemas.microsoft.com/office/drawing/2014/main" id="{3ED166BF-B460-4B95-BBE1-72C803F593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0" y="2744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8" name="Freeform 23">
              <a:extLst>
                <a:ext uri="{FF2B5EF4-FFF2-40B4-BE49-F238E27FC236}">
                  <a16:creationId xmlns:a16="http://schemas.microsoft.com/office/drawing/2014/main" id="{09CFE3E1-7A50-402E-8366-B15B9BF57F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8" y="320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9" name="Freeform 24">
              <a:extLst>
                <a:ext uri="{FF2B5EF4-FFF2-40B4-BE49-F238E27FC236}">
                  <a16:creationId xmlns:a16="http://schemas.microsoft.com/office/drawing/2014/main" id="{EE9060E2-DCA0-4CF4-B4B3-C7E856EF19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96" y="3032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0" name="Freeform 25">
              <a:extLst>
                <a:ext uri="{FF2B5EF4-FFF2-40B4-BE49-F238E27FC236}">
                  <a16:creationId xmlns:a16="http://schemas.microsoft.com/office/drawing/2014/main" id="{8C48D91A-76F5-416C-865A-D8F8D2C6BD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86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488" name="AutoShape 26">
            <a:extLst>
              <a:ext uri="{FF2B5EF4-FFF2-40B4-BE49-F238E27FC236}">
                <a16:creationId xmlns:a16="http://schemas.microsoft.com/office/drawing/2014/main" id="{69F35B0E-58F4-456E-B9B9-4F0105D2C1C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086100"/>
            <a:ext cx="1676400" cy="914400"/>
          </a:xfrm>
          <a:prstGeom prst="cloudCallout">
            <a:avLst>
              <a:gd name="adj1" fmla="val 45454"/>
              <a:gd name="adj2" fmla="val 6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5489" name="Rectangle 28">
            <a:extLst>
              <a:ext uri="{FF2B5EF4-FFF2-40B4-BE49-F238E27FC236}">
                <a16:creationId xmlns:a16="http://schemas.microsoft.com/office/drawing/2014/main" id="{D53CD8A1-61AB-488C-A2C5-88DCF7F6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90800"/>
            <a:ext cx="914400" cy="990600"/>
          </a:xfrm>
          <a:prstGeom prst="rect">
            <a:avLst/>
          </a:prstGeom>
          <a:solidFill>
            <a:srgbClr val="6666FF">
              <a:alpha val="30196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5490" name="Rectangle 29">
            <a:extLst>
              <a:ext uri="{FF2B5EF4-FFF2-40B4-BE49-F238E27FC236}">
                <a16:creationId xmlns:a16="http://schemas.microsoft.com/office/drawing/2014/main" id="{B5D7330A-6509-4305-B49D-BDDB0A4F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90800"/>
            <a:ext cx="914400" cy="9906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5491" name="Freeform 30">
            <a:extLst>
              <a:ext uri="{FF2B5EF4-FFF2-40B4-BE49-F238E27FC236}">
                <a16:creationId xmlns:a16="http://schemas.microsoft.com/office/drawing/2014/main" id="{B7C185CF-C7CD-48E9-A442-B9083D8740D0}"/>
              </a:ext>
            </a:extLst>
          </p:cNvPr>
          <p:cNvSpPr>
            <a:spLocks/>
          </p:cNvSpPr>
          <p:nvPr/>
        </p:nvSpPr>
        <p:spPr bwMode="auto">
          <a:xfrm>
            <a:off x="3581400" y="3276600"/>
            <a:ext cx="609600" cy="1752600"/>
          </a:xfrm>
          <a:custGeom>
            <a:avLst/>
            <a:gdLst>
              <a:gd name="T0" fmla="*/ 0 w 384"/>
              <a:gd name="T1" fmla="*/ 2147483647 h 1104"/>
              <a:gd name="T2" fmla="*/ 967740089 w 384"/>
              <a:gd name="T3" fmla="*/ 0 h 1104"/>
              <a:gd name="T4" fmla="*/ 0 w 384"/>
              <a:gd name="T5" fmla="*/ 2147483647 h 1104"/>
              <a:gd name="T6" fmla="*/ 0 60000 65536"/>
              <a:gd name="T7" fmla="*/ 0 60000 65536"/>
              <a:gd name="T8" fmla="*/ 0 60000 65536"/>
              <a:gd name="T9" fmla="*/ 0 w 384"/>
              <a:gd name="T10" fmla="*/ 0 h 1104"/>
              <a:gd name="T11" fmla="*/ 384 w 384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104">
                <a:moveTo>
                  <a:pt x="0" y="1104"/>
                </a:moveTo>
                <a:lnTo>
                  <a:pt x="384" y="0"/>
                </a:lnTo>
                <a:lnTo>
                  <a:pt x="0" y="912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2">
            <a:extLst>
              <a:ext uri="{FF2B5EF4-FFF2-40B4-BE49-F238E27FC236}">
                <a16:creationId xmlns:a16="http://schemas.microsoft.com/office/drawing/2014/main" id="{A80D6F45-0AC0-4DC2-BFB9-8546A74FC4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06499" name="Slide Number Placeholder 3">
            <a:extLst>
              <a:ext uri="{FF2B5EF4-FFF2-40B4-BE49-F238E27FC236}">
                <a16:creationId xmlns:a16="http://schemas.microsoft.com/office/drawing/2014/main" id="{6F8C4584-F11D-4E00-9C7B-E77B3503B5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209E3BFE-9B1E-49BE-8F08-C9C5E93256D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44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0" name="Rectangle 40">
            <a:extLst>
              <a:ext uri="{FF2B5EF4-FFF2-40B4-BE49-F238E27FC236}">
                <a16:creationId xmlns:a16="http://schemas.microsoft.com/office/drawing/2014/main" id="{82959B8C-847E-4293-8DEE-8D896C18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43100"/>
            <a:ext cx="914400" cy="990600"/>
          </a:xfrm>
          <a:prstGeom prst="rect">
            <a:avLst/>
          </a:prstGeom>
          <a:solidFill>
            <a:srgbClr val="6666FF">
              <a:alpha val="30196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6501" name="Rectangle 41">
            <a:extLst>
              <a:ext uri="{FF2B5EF4-FFF2-40B4-BE49-F238E27FC236}">
                <a16:creationId xmlns:a16="http://schemas.microsoft.com/office/drawing/2014/main" id="{C091543D-0816-4541-B52D-28F6D78F2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43100"/>
            <a:ext cx="914400" cy="9906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7823E145-4CA8-4A9C-8C47-D252DFC94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Protocol: Take Next Item from Queue</a:t>
            </a:r>
          </a:p>
        </p:txBody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B063E0B9-54E4-4E8B-987B-DE7D6F002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5292725"/>
            <a:ext cx="774700" cy="254000"/>
          </a:xfrm>
          <a:prstGeom prst="rect">
            <a:avLst/>
          </a:prstGeom>
          <a:solidFill>
            <a:srgbClr val="6666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6504" name="Freeform 4">
            <a:extLst>
              <a:ext uri="{FF2B5EF4-FFF2-40B4-BE49-F238E27FC236}">
                <a16:creationId xmlns:a16="http://schemas.microsoft.com/office/drawing/2014/main" id="{D8B5B074-5FB4-45E6-AA29-01FE5FB604C7}"/>
              </a:ext>
            </a:extLst>
          </p:cNvPr>
          <p:cNvSpPr>
            <a:spLocks/>
          </p:cNvSpPr>
          <p:nvPr/>
        </p:nvSpPr>
        <p:spPr bwMode="auto">
          <a:xfrm flipH="1">
            <a:off x="2232025" y="5076825"/>
            <a:ext cx="215900" cy="546100"/>
          </a:xfrm>
          <a:custGeom>
            <a:avLst/>
            <a:gdLst>
              <a:gd name="T0" fmla="*/ 60483748 w 136"/>
              <a:gd name="T1" fmla="*/ 0 h 344"/>
              <a:gd name="T2" fmla="*/ 342741195 w 136"/>
              <a:gd name="T3" fmla="*/ 0 h 344"/>
              <a:gd name="T4" fmla="*/ 342741195 w 136"/>
              <a:gd name="T5" fmla="*/ 584676241 h 344"/>
              <a:gd name="T6" fmla="*/ 267136542 w 136"/>
              <a:gd name="T7" fmla="*/ 866933839 h 344"/>
              <a:gd name="T8" fmla="*/ 267136542 w 136"/>
              <a:gd name="T9" fmla="*/ 221773771 h 344"/>
              <a:gd name="T10" fmla="*/ 0 w 136"/>
              <a:gd name="T11" fmla="*/ 22177377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5" name="Freeform 5">
            <a:extLst>
              <a:ext uri="{FF2B5EF4-FFF2-40B4-BE49-F238E27FC236}">
                <a16:creationId xmlns:a16="http://schemas.microsoft.com/office/drawing/2014/main" id="{6F66677B-FFB6-4B6A-879D-21DFEE579FD8}"/>
              </a:ext>
            </a:extLst>
          </p:cNvPr>
          <p:cNvSpPr>
            <a:spLocks/>
          </p:cNvSpPr>
          <p:nvPr/>
        </p:nvSpPr>
        <p:spPr bwMode="auto">
          <a:xfrm flipH="1">
            <a:off x="2341563" y="4810125"/>
            <a:ext cx="195262" cy="495300"/>
          </a:xfrm>
          <a:custGeom>
            <a:avLst/>
            <a:gdLst>
              <a:gd name="T0" fmla="*/ 49473074 w 136"/>
              <a:gd name="T1" fmla="*/ 0 h 344"/>
              <a:gd name="T2" fmla="*/ 280347380 w 136"/>
              <a:gd name="T3" fmla="*/ 0 h 344"/>
              <a:gd name="T4" fmla="*/ 280347380 w 136"/>
              <a:gd name="T5" fmla="*/ 480959347 h 344"/>
              <a:gd name="T6" fmla="*/ 218505348 w 136"/>
              <a:gd name="T7" fmla="*/ 713145537 h 344"/>
              <a:gd name="T8" fmla="*/ 218505348 w 136"/>
              <a:gd name="T9" fmla="*/ 182433081 h 344"/>
              <a:gd name="T10" fmla="*/ 0 w 136"/>
              <a:gd name="T11" fmla="*/ 18243308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6" name="Freeform 6">
            <a:extLst>
              <a:ext uri="{FF2B5EF4-FFF2-40B4-BE49-F238E27FC236}">
                <a16:creationId xmlns:a16="http://schemas.microsoft.com/office/drawing/2014/main" id="{73FCE106-F6D2-4C75-93E6-29583780FF03}"/>
              </a:ext>
            </a:extLst>
          </p:cNvPr>
          <p:cNvSpPr>
            <a:spLocks/>
          </p:cNvSpPr>
          <p:nvPr/>
        </p:nvSpPr>
        <p:spPr bwMode="auto">
          <a:xfrm flipH="1">
            <a:off x="2536825" y="4492625"/>
            <a:ext cx="201613" cy="508000"/>
          </a:xfrm>
          <a:custGeom>
            <a:avLst/>
            <a:gdLst>
              <a:gd name="T0" fmla="*/ 52744036 w 136"/>
              <a:gd name="T1" fmla="*/ 0 h 344"/>
              <a:gd name="T2" fmla="*/ 298880854 w 136"/>
              <a:gd name="T3" fmla="*/ 0 h 344"/>
              <a:gd name="T4" fmla="*/ 298880854 w 136"/>
              <a:gd name="T5" fmla="*/ 505939947 h 344"/>
              <a:gd name="T6" fmla="*/ 232951950 w 136"/>
              <a:gd name="T7" fmla="*/ 750185965 h 344"/>
              <a:gd name="T8" fmla="*/ 232951950 w 136"/>
              <a:gd name="T9" fmla="*/ 191907315 h 344"/>
              <a:gd name="T10" fmla="*/ 0 w 136"/>
              <a:gd name="T11" fmla="*/ 191907315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7" name="Freeform 7">
            <a:extLst>
              <a:ext uri="{FF2B5EF4-FFF2-40B4-BE49-F238E27FC236}">
                <a16:creationId xmlns:a16="http://schemas.microsoft.com/office/drawing/2014/main" id="{9DA62C84-8135-40C3-8F6C-803AE3D5E507}"/>
              </a:ext>
            </a:extLst>
          </p:cNvPr>
          <p:cNvSpPr>
            <a:spLocks/>
          </p:cNvSpPr>
          <p:nvPr/>
        </p:nvSpPr>
        <p:spPr bwMode="auto">
          <a:xfrm>
            <a:off x="2270125" y="4365625"/>
            <a:ext cx="1181100" cy="939800"/>
          </a:xfrm>
          <a:custGeom>
            <a:avLst/>
            <a:gdLst>
              <a:gd name="T0" fmla="*/ 0 w 744"/>
              <a:gd name="T1" fmla="*/ 1491932282 h 592"/>
              <a:gd name="T2" fmla="*/ 1229836243 w 744"/>
              <a:gd name="T3" fmla="*/ 1451609798 h 592"/>
              <a:gd name="T4" fmla="*/ 1874996428 w 744"/>
              <a:gd name="T5" fmla="*/ 0 h 592"/>
              <a:gd name="T6" fmla="*/ 846772619 w 744"/>
              <a:gd name="T7" fmla="*/ 20161248 h 592"/>
              <a:gd name="T8" fmla="*/ 0 w 744"/>
              <a:gd name="T9" fmla="*/ 149193228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592"/>
              <a:gd name="T17" fmla="*/ 744 w 744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592">
                <a:moveTo>
                  <a:pt x="0" y="592"/>
                </a:moveTo>
                <a:lnTo>
                  <a:pt x="488" y="576"/>
                </a:lnTo>
                <a:lnTo>
                  <a:pt x="744" y="0"/>
                </a:lnTo>
                <a:lnTo>
                  <a:pt x="336" y="8"/>
                </a:lnTo>
                <a:lnTo>
                  <a:pt x="0" y="592"/>
                </a:lnTo>
                <a:close/>
              </a:path>
            </a:pathLst>
          </a:custGeom>
          <a:solidFill>
            <a:srgbClr val="6666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8" name="Freeform 8">
            <a:extLst>
              <a:ext uri="{FF2B5EF4-FFF2-40B4-BE49-F238E27FC236}">
                <a16:creationId xmlns:a16="http://schemas.microsoft.com/office/drawing/2014/main" id="{3C0D893E-2731-48B8-A0AA-B8C5B7404C37}"/>
              </a:ext>
            </a:extLst>
          </p:cNvPr>
          <p:cNvSpPr>
            <a:spLocks/>
          </p:cNvSpPr>
          <p:nvPr/>
        </p:nvSpPr>
        <p:spPr bwMode="auto">
          <a:xfrm>
            <a:off x="3044825" y="4365625"/>
            <a:ext cx="393700" cy="1206500"/>
          </a:xfrm>
          <a:custGeom>
            <a:avLst/>
            <a:gdLst>
              <a:gd name="T0" fmla="*/ 624998795 w 248"/>
              <a:gd name="T1" fmla="*/ 0 h 760"/>
              <a:gd name="T2" fmla="*/ 624998795 w 248"/>
              <a:gd name="T3" fmla="*/ 524192530 h 760"/>
              <a:gd name="T4" fmla="*/ 20161251 w 248"/>
              <a:gd name="T5" fmla="*/ 1915318928 h 760"/>
              <a:gd name="T6" fmla="*/ 0 w 248"/>
              <a:gd name="T7" fmla="*/ 1512093661 h 760"/>
              <a:gd name="T8" fmla="*/ 624998795 w 248"/>
              <a:gd name="T9" fmla="*/ 0 h 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760"/>
              <a:gd name="T17" fmla="*/ 248 w 248"/>
              <a:gd name="T18" fmla="*/ 760 h 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760">
                <a:moveTo>
                  <a:pt x="248" y="0"/>
                </a:moveTo>
                <a:lnTo>
                  <a:pt x="248" y="208"/>
                </a:lnTo>
                <a:lnTo>
                  <a:pt x="8" y="760"/>
                </a:lnTo>
                <a:lnTo>
                  <a:pt x="0" y="600"/>
                </a:lnTo>
                <a:lnTo>
                  <a:pt x="248" y="0"/>
                </a:lnTo>
                <a:close/>
              </a:path>
            </a:pathLst>
          </a:custGeom>
          <a:solidFill>
            <a:srgbClr val="6666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9" name="Freeform 9">
            <a:extLst>
              <a:ext uri="{FF2B5EF4-FFF2-40B4-BE49-F238E27FC236}">
                <a16:creationId xmlns:a16="http://schemas.microsoft.com/office/drawing/2014/main" id="{546E4D4A-FE48-4794-A5D3-CDEED6BC78D7}"/>
              </a:ext>
            </a:extLst>
          </p:cNvPr>
          <p:cNvSpPr>
            <a:spLocks/>
          </p:cNvSpPr>
          <p:nvPr/>
        </p:nvSpPr>
        <p:spPr bwMode="auto">
          <a:xfrm>
            <a:off x="3146425" y="5102225"/>
            <a:ext cx="215900" cy="546100"/>
          </a:xfrm>
          <a:custGeom>
            <a:avLst/>
            <a:gdLst>
              <a:gd name="T0" fmla="*/ 60483748 w 136"/>
              <a:gd name="T1" fmla="*/ 0 h 344"/>
              <a:gd name="T2" fmla="*/ 342741195 w 136"/>
              <a:gd name="T3" fmla="*/ 0 h 344"/>
              <a:gd name="T4" fmla="*/ 342741195 w 136"/>
              <a:gd name="T5" fmla="*/ 584676241 h 344"/>
              <a:gd name="T6" fmla="*/ 267136542 w 136"/>
              <a:gd name="T7" fmla="*/ 866933839 h 344"/>
              <a:gd name="T8" fmla="*/ 267136542 w 136"/>
              <a:gd name="T9" fmla="*/ 221773771 h 344"/>
              <a:gd name="T10" fmla="*/ 0 w 136"/>
              <a:gd name="T11" fmla="*/ 22177377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10" name="Freeform 10">
            <a:extLst>
              <a:ext uri="{FF2B5EF4-FFF2-40B4-BE49-F238E27FC236}">
                <a16:creationId xmlns:a16="http://schemas.microsoft.com/office/drawing/2014/main" id="{43B4B04D-4FE5-47FF-9F85-F71901045720}"/>
              </a:ext>
            </a:extLst>
          </p:cNvPr>
          <p:cNvSpPr>
            <a:spLocks/>
          </p:cNvSpPr>
          <p:nvPr/>
        </p:nvSpPr>
        <p:spPr bwMode="auto">
          <a:xfrm>
            <a:off x="3281363" y="4822825"/>
            <a:ext cx="195262" cy="495300"/>
          </a:xfrm>
          <a:custGeom>
            <a:avLst/>
            <a:gdLst>
              <a:gd name="T0" fmla="*/ 49473074 w 136"/>
              <a:gd name="T1" fmla="*/ 0 h 344"/>
              <a:gd name="T2" fmla="*/ 280347380 w 136"/>
              <a:gd name="T3" fmla="*/ 0 h 344"/>
              <a:gd name="T4" fmla="*/ 280347380 w 136"/>
              <a:gd name="T5" fmla="*/ 480959347 h 344"/>
              <a:gd name="T6" fmla="*/ 218505348 w 136"/>
              <a:gd name="T7" fmla="*/ 713145537 h 344"/>
              <a:gd name="T8" fmla="*/ 218505348 w 136"/>
              <a:gd name="T9" fmla="*/ 182433081 h 344"/>
              <a:gd name="T10" fmla="*/ 0 w 136"/>
              <a:gd name="T11" fmla="*/ 18243308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11" name="Freeform 11">
            <a:extLst>
              <a:ext uri="{FF2B5EF4-FFF2-40B4-BE49-F238E27FC236}">
                <a16:creationId xmlns:a16="http://schemas.microsoft.com/office/drawing/2014/main" id="{8ACD86A4-7208-4E26-9AED-BA9321A48A4A}"/>
              </a:ext>
            </a:extLst>
          </p:cNvPr>
          <p:cNvSpPr>
            <a:spLocks/>
          </p:cNvSpPr>
          <p:nvPr/>
        </p:nvSpPr>
        <p:spPr bwMode="auto">
          <a:xfrm>
            <a:off x="3389313" y="4556125"/>
            <a:ext cx="201612" cy="508000"/>
          </a:xfrm>
          <a:custGeom>
            <a:avLst/>
            <a:gdLst>
              <a:gd name="T0" fmla="*/ 52743774 w 136"/>
              <a:gd name="T1" fmla="*/ 0 h 344"/>
              <a:gd name="T2" fmla="*/ 298877889 w 136"/>
              <a:gd name="T3" fmla="*/ 0 h 344"/>
              <a:gd name="T4" fmla="*/ 298877889 w 136"/>
              <a:gd name="T5" fmla="*/ 505939947 h 344"/>
              <a:gd name="T6" fmla="*/ 232949312 w 136"/>
              <a:gd name="T7" fmla="*/ 750185965 h 344"/>
              <a:gd name="T8" fmla="*/ 232949312 w 136"/>
              <a:gd name="T9" fmla="*/ 191907315 h 344"/>
              <a:gd name="T10" fmla="*/ 0 w 136"/>
              <a:gd name="T11" fmla="*/ 191907315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12" name="AutoShape 12">
            <a:extLst>
              <a:ext uri="{FF2B5EF4-FFF2-40B4-BE49-F238E27FC236}">
                <a16:creationId xmlns:a16="http://schemas.microsoft.com/office/drawing/2014/main" id="{F232F2E8-729A-4E91-804C-FE33E4E36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86100"/>
            <a:ext cx="1676400" cy="914400"/>
          </a:xfrm>
          <a:prstGeom prst="cloudCallout">
            <a:avLst>
              <a:gd name="adj1" fmla="val 56722"/>
              <a:gd name="adj2" fmla="val 92190"/>
            </a:avLst>
          </a:prstGeom>
          <a:noFill/>
          <a:ln w="38100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106513" name="Group 13">
            <a:extLst>
              <a:ext uri="{FF2B5EF4-FFF2-40B4-BE49-F238E27FC236}">
                <a16:creationId xmlns:a16="http://schemas.microsoft.com/office/drawing/2014/main" id="{E3749DAD-A3C8-4F12-8070-3FE4F36E6193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4365625"/>
            <a:ext cx="1358900" cy="1282700"/>
            <a:chOff x="3024" y="2744"/>
            <a:chExt cx="856" cy="808"/>
          </a:xfrm>
        </p:grpSpPr>
        <p:sp>
          <p:nvSpPr>
            <p:cNvPr id="106528" name="Rectangle 14">
              <a:extLst>
                <a:ext uri="{FF2B5EF4-FFF2-40B4-BE49-F238E27FC236}">
                  <a16:creationId xmlns:a16="http://schemas.microsoft.com/office/drawing/2014/main" id="{978F76C6-F7DD-4072-8638-EC8C612627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8" y="3328"/>
              <a:ext cx="488" cy="160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6529" name="Freeform 15">
              <a:extLst>
                <a:ext uri="{FF2B5EF4-FFF2-40B4-BE49-F238E27FC236}">
                  <a16:creationId xmlns:a16="http://schemas.microsoft.com/office/drawing/2014/main" id="{0B1433A9-B184-4625-A4DB-F6439C75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192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0" name="Freeform 16">
              <a:extLst>
                <a:ext uri="{FF2B5EF4-FFF2-40B4-BE49-F238E27FC236}">
                  <a16:creationId xmlns:a16="http://schemas.microsoft.com/office/drawing/2014/main" id="{343F1045-48C2-49CA-AD6C-3EB7DEF5D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" y="3024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1" name="Freeform 17">
              <a:extLst>
                <a:ext uri="{FF2B5EF4-FFF2-40B4-BE49-F238E27FC236}">
                  <a16:creationId xmlns:a16="http://schemas.microsoft.com/office/drawing/2014/main" id="{9473FECA-BF29-4647-86AD-D92BB2627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282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2" name="Freeform 18">
              <a:extLst>
                <a:ext uri="{FF2B5EF4-FFF2-40B4-BE49-F238E27FC236}">
                  <a16:creationId xmlns:a16="http://schemas.microsoft.com/office/drawing/2014/main" id="{87F6590C-90E6-4B24-A391-B44C224B57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12" y="2744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3" name="Freeform 19">
              <a:extLst>
                <a:ext uri="{FF2B5EF4-FFF2-40B4-BE49-F238E27FC236}">
                  <a16:creationId xmlns:a16="http://schemas.microsoft.com/office/drawing/2014/main" id="{6D0602DD-3E39-472C-B437-AF4523F7ED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0" y="2744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4" name="Freeform 20">
              <a:extLst>
                <a:ext uri="{FF2B5EF4-FFF2-40B4-BE49-F238E27FC236}">
                  <a16:creationId xmlns:a16="http://schemas.microsoft.com/office/drawing/2014/main" id="{5320DC97-0A1D-4645-99BC-8966E24712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8" y="320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5" name="Freeform 21">
              <a:extLst>
                <a:ext uri="{FF2B5EF4-FFF2-40B4-BE49-F238E27FC236}">
                  <a16:creationId xmlns:a16="http://schemas.microsoft.com/office/drawing/2014/main" id="{E94955D3-461B-44CA-A71C-DC51106B6D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96" y="3032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6" name="Freeform 22">
              <a:extLst>
                <a:ext uri="{FF2B5EF4-FFF2-40B4-BE49-F238E27FC236}">
                  <a16:creationId xmlns:a16="http://schemas.microsoft.com/office/drawing/2014/main" id="{DAA00556-5BF6-46D7-B111-EFAF653B56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86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514" name="AutoShape 23">
            <a:extLst>
              <a:ext uri="{FF2B5EF4-FFF2-40B4-BE49-F238E27FC236}">
                <a16:creationId xmlns:a16="http://schemas.microsoft.com/office/drawing/2014/main" id="{5F43D2CC-9125-4DC3-AFE3-A6F4B1ACF49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086100"/>
            <a:ext cx="1676400" cy="914400"/>
          </a:xfrm>
          <a:prstGeom prst="cloudCallout">
            <a:avLst>
              <a:gd name="adj1" fmla="val 45454"/>
              <a:gd name="adj2" fmla="val 6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6515" name="Rectangle 27">
            <a:extLst>
              <a:ext uri="{FF2B5EF4-FFF2-40B4-BE49-F238E27FC236}">
                <a16:creationId xmlns:a16="http://schemas.microsoft.com/office/drawing/2014/main" id="{7666A493-FE1E-4BB3-AA1B-B981613F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38400"/>
            <a:ext cx="914400" cy="914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6516" name="Rectangle 28">
            <a:extLst>
              <a:ext uri="{FF2B5EF4-FFF2-40B4-BE49-F238E27FC236}">
                <a16:creationId xmlns:a16="http://schemas.microsoft.com/office/drawing/2014/main" id="{85FF75EB-DE09-4F45-8E64-6939BD48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914400" cy="914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6517" name="Rectangle 29">
            <a:extLst>
              <a:ext uri="{FF2B5EF4-FFF2-40B4-BE49-F238E27FC236}">
                <a16:creationId xmlns:a16="http://schemas.microsoft.com/office/drawing/2014/main" id="{3EFC109B-E05F-425A-9F95-CFD9E32D4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38400"/>
            <a:ext cx="914400" cy="914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6518" name="Line 30">
            <a:extLst>
              <a:ext uri="{FF2B5EF4-FFF2-40B4-BE49-F238E27FC236}">
                <a16:creationId xmlns:a16="http://schemas.microsoft.com/office/drawing/2014/main" id="{B9CCF00E-529C-44D8-A8F9-586FFCA4B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43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19" name="Line 31">
            <a:extLst>
              <a:ext uri="{FF2B5EF4-FFF2-40B4-BE49-F238E27FC236}">
                <a16:creationId xmlns:a16="http://schemas.microsoft.com/office/drawing/2014/main" id="{9471CFF9-C527-456B-8411-BA7FBA849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352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20" name="Freeform 46">
            <a:extLst>
              <a:ext uri="{FF2B5EF4-FFF2-40B4-BE49-F238E27FC236}">
                <a16:creationId xmlns:a16="http://schemas.microsoft.com/office/drawing/2014/main" id="{2BCFE52D-6DE4-40C1-A02B-C389DA01F8C3}"/>
              </a:ext>
            </a:extLst>
          </p:cNvPr>
          <p:cNvSpPr>
            <a:spLocks/>
          </p:cNvSpPr>
          <p:nvPr/>
        </p:nvSpPr>
        <p:spPr bwMode="auto">
          <a:xfrm>
            <a:off x="3567113" y="4064000"/>
            <a:ext cx="511175" cy="1012825"/>
          </a:xfrm>
          <a:custGeom>
            <a:avLst/>
            <a:gdLst>
              <a:gd name="T0" fmla="*/ 0 w 322"/>
              <a:gd name="T1" fmla="*/ 1607859469 h 638"/>
              <a:gd name="T2" fmla="*/ 811490203 w 322"/>
              <a:gd name="T3" fmla="*/ 0 h 638"/>
              <a:gd name="T4" fmla="*/ 5040312 w 322"/>
              <a:gd name="T5" fmla="*/ 1222274917 h 638"/>
              <a:gd name="T6" fmla="*/ 0 60000 65536"/>
              <a:gd name="T7" fmla="*/ 0 60000 65536"/>
              <a:gd name="T8" fmla="*/ 0 60000 65536"/>
              <a:gd name="T9" fmla="*/ 0 w 322"/>
              <a:gd name="T10" fmla="*/ 0 h 638"/>
              <a:gd name="T11" fmla="*/ 322 w 322"/>
              <a:gd name="T12" fmla="*/ 638 h 6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2" h="638">
                <a:moveTo>
                  <a:pt x="0" y="638"/>
                </a:moveTo>
                <a:lnTo>
                  <a:pt x="322" y="0"/>
                </a:lnTo>
                <a:lnTo>
                  <a:pt x="2" y="485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9">
            <a:extLst>
              <a:ext uri="{FF2B5EF4-FFF2-40B4-BE49-F238E27FC236}">
                <a16:creationId xmlns:a16="http://schemas.microsoft.com/office/drawing/2014/main" id="{0C1DDFF5-07AA-411C-A5A8-4D91A28EE835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2736850"/>
            <a:ext cx="430212" cy="384175"/>
            <a:chOff x="1872" y="2917"/>
            <a:chExt cx="271" cy="242"/>
          </a:xfrm>
        </p:grpSpPr>
        <p:sp>
          <p:nvSpPr>
            <p:cNvPr id="106525" name="Oval 50">
              <a:extLst>
                <a:ext uri="{FF2B5EF4-FFF2-40B4-BE49-F238E27FC236}">
                  <a16:creationId xmlns:a16="http://schemas.microsoft.com/office/drawing/2014/main" id="{6B38AA0B-FE9F-4798-A5B9-6BF75D331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17"/>
              <a:ext cx="271" cy="21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106526" name="Oval 51">
              <a:extLst>
                <a:ext uri="{FF2B5EF4-FFF2-40B4-BE49-F238E27FC236}">
                  <a16:creationId xmlns:a16="http://schemas.microsoft.com/office/drawing/2014/main" id="{74840742-868A-451C-8CBD-61A1A40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2955"/>
              <a:ext cx="71" cy="6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6527" name="Text Box 52">
              <a:extLst>
                <a:ext uri="{FF2B5EF4-FFF2-40B4-BE49-F238E27FC236}">
                  <a16:creationId xmlns:a16="http://schemas.microsoft.com/office/drawing/2014/main" id="{042E6BD4-145E-43E9-A068-F78B6F3F4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2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4" name="Group 53">
            <a:extLst>
              <a:ext uri="{FF2B5EF4-FFF2-40B4-BE49-F238E27FC236}">
                <a16:creationId xmlns:a16="http://schemas.microsoft.com/office/drawing/2014/main" id="{02DF56F6-7370-4CC9-AB74-990C3DECB755}"/>
              </a:ext>
            </a:extLst>
          </p:cNvPr>
          <p:cNvGrpSpPr>
            <a:grpSpLocks/>
          </p:cNvGrpSpPr>
          <p:nvPr/>
        </p:nvGrpSpPr>
        <p:grpSpPr bwMode="auto">
          <a:xfrm>
            <a:off x="3206750" y="2757488"/>
            <a:ext cx="430213" cy="341312"/>
            <a:chOff x="2016" y="1728"/>
            <a:chExt cx="271" cy="215"/>
          </a:xfrm>
        </p:grpSpPr>
        <p:sp>
          <p:nvSpPr>
            <p:cNvPr id="106523" name="Oval 54">
              <a:extLst>
                <a:ext uri="{FF2B5EF4-FFF2-40B4-BE49-F238E27FC236}">
                  <a16:creationId xmlns:a16="http://schemas.microsoft.com/office/drawing/2014/main" id="{BE65DBEB-3512-4E07-9152-5520C74CF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28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106524" name="Oval 55">
              <a:extLst>
                <a:ext uri="{FF2B5EF4-FFF2-40B4-BE49-F238E27FC236}">
                  <a16:creationId xmlns:a16="http://schemas.microsoft.com/office/drawing/2014/main" id="{E951C5DB-1121-4153-96BE-F76068D2A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766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07171 0.16018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5.92593E-6 L -0.09497 0.00232 " pathEditMode="relative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2">
            <a:extLst>
              <a:ext uri="{FF2B5EF4-FFF2-40B4-BE49-F238E27FC236}">
                <a16:creationId xmlns:a16="http://schemas.microsoft.com/office/drawing/2014/main" id="{9153DAE5-16A6-46AD-9948-6B9F2CAFE4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9B401C1B-5D4A-4D50-9446-B910889CF2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17C22E3-315A-48D9-9A58-98F17A0C68EA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45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965BCCDC-1523-4787-AA55-1A6D5123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43100"/>
            <a:ext cx="914400" cy="990600"/>
          </a:xfrm>
          <a:prstGeom prst="rect">
            <a:avLst/>
          </a:prstGeom>
          <a:solidFill>
            <a:srgbClr val="6666FF">
              <a:alpha val="30196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25" name="Rectangle 3">
            <a:extLst>
              <a:ext uri="{FF2B5EF4-FFF2-40B4-BE49-F238E27FC236}">
                <a16:creationId xmlns:a16="http://schemas.microsoft.com/office/drawing/2014/main" id="{7D8D1FCF-8BAD-4AE0-A247-FE1DEE25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43100"/>
            <a:ext cx="914400" cy="9906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26" name="Rectangle 4">
            <a:extLst>
              <a:ext uri="{FF2B5EF4-FFF2-40B4-BE49-F238E27FC236}">
                <a16:creationId xmlns:a16="http://schemas.microsoft.com/office/drawing/2014/main" id="{AC0F3E17-4390-4FC2-9E43-EFCFE4CC1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Protocol: Take Next Item from Queue</a:t>
            </a:r>
          </a:p>
        </p:txBody>
      </p:sp>
      <p:sp>
        <p:nvSpPr>
          <p:cNvPr id="107527" name="Rectangle 5">
            <a:extLst>
              <a:ext uri="{FF2B5EF4-FFF2-40B4-BE49-F238E27FC236}">
                <a16:creationId xmlns:a16="http://schemas.microsoft.com/office/drawing/2014/main" id="{9DFD2B48-4F70-490B-AD3A-370F17270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5292725"/>
            <a:ext cx="774700" cy="254000"/>
          </a:xfrm>
          <a:prstGeom prst="rect">
            <a:avLst/>
          </a:prstGeom>
          <a:solidFill>
            <a:srgbClr val="6666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7528" name="Freeform 6">
            <a:extLst>
              <a:ext uri="{FF2B5EF4-FFF2-40B4-BE49-F238E27FC236}">
                <a16:creationId xmlns:a16="http://schemas.microsoft.com/office/drawing/2014/main" id="{8FB2E27F-5E00-4412-A1D6-AE25584D90D8}"/>
              </a:ext>
            </a:extLst>
          </p:cNvPr>
          <p:cNvSpPr>
            <a:spLocks/>
          </p:cNvSpPr>
          <p:nvPr/>
        </p:nvSpPr>
        <p:spPr bwMode="auto">
          <a:xfrm flipH="1">
            <a:off x="2232025" y="5076825"/>
            <a:ext cx="215900" cy="546100"/>
          </a:xfrm>
          <a:custGeom>
            <a:avLst/>
            <a:gdLst>
              <a:gd name="T0" fmla="*/ 60483748 w 136"/>
              <a:gd name="T1" fmla="*/ 0 h 344"/>
              <a:gd name="T2" fmla="*/ 342741195 w 136"/>
              <a:gd name="T3" fmla="*/ 0 h 344"/>
              <a:gd name="T4" fmla="*/ 342741195 w 136"/>
              <a:gd name="T5" fmla="*/ 584676241 h 344"/>
              <a:gd name="T6" fmla="*/ 267136542 w 136"/>
              <a:gd name="T7" fmla="*/ 866933839 h 344"/>
              <a:gd name="T8" fmla="*/ 267136542 w 136"/>
              <a:gd name="T9" fmla="*/ 221773771 h 344"/>
              <a:gd name="T10" fmla="*/ 0 w 136"/>
              <a:gd name="T11" fmla="*/ 22177377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9" name="Freeform 7">
            <a:extLst>
              <a:ext uri="{FF2B5EF4-FFF2-40B4-BE49-F238E27FC236}">
                <a16:creationId xmlns:a16="http://schemas.microsoft.com/office/drawing/2014/main" id="{6B2C1EFB-35CC-4844-9092-3480ED560F3B}"/>
              </a:ext>
            </a:extLst>
          </p:cNvPr>
          <p:cNvSpPr>
            <a:spLocks/>
          </p:cNvSpPr>
          <p:nvPr/>
        </p:nvSpPr>
        <p:spPr bwMode="auto">
          <a:xfrm flipH="1">
            <a:off x="2341563" y="4810125"/>
            <a:ext cx="195262" cy="495300"/>
          </a:xfrm>
          <a:custGeom>
            <a:avLst/>
            <a:gdLst>
              <a:gd name="T0" fmla="*/ 49473074 w 136"/>
              <a:gd name="T1" fmla="*/ 0 h 344"/>
              <a:gd name="T2" fmla="*/ 280347380 w 136"/>
              <a:gd name="T3" fmla="*/ 0 h 344"/>
              <a:gd name="T4" fmla="*/ 280347380 w 136"/>
              <a:gd name="T5" fmla="*/ 480959347 h 344"/>
              <a:gd name="T6" fmla="*/ 218505348 w 136"/>
              <a:gd name="T7" fmla="*/ 713145537 h 344"/>
              <a:gd name="T8" fmla="*/ 218505348 w 136"/>
              <a:gd name="T9" fmla="*/ 182433081 h 344"/>
              <a:gd name="T10" fmla="*/ 0 w 136"/>
              <a:gd name="T11" fmla="*/ 18243308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0" name="Freeform 8">
            <a:extLst>
              <a:ext uri="{FF2B5EF4-FFF2-40B4-BE49-F238E27FC236}">
                <a16:creationId xmlns:a16="http://schemas.microsoft.com/office/drawing/2014/main" id="{B697BFD4-5265-45EB-9059-5D5F78494BCE}"/>
              </a:ext>
            </a:extLst>
          </p:cNvPr>
          <p:cNvSpPr>
            <a:spLocks/>
          </p:cNvSpPr>
          <p:nvPr/>
        </p:nvSpPr>
        <p:spPr bwMode="auto">
          <a:xfrm flipH="1">
            <a:off x="2536825" y="4492625"/>
            <a:ext cx="201613" cy="508000"/>
          </a:xfrm>
          <a:custGeom>
            <a:avLst/>
            <a:gdLst>
              <a:gd name="T0" fmla="*/ 52744036 w 136"/>
              <a:gd name="T1" fmla="*/ 0 h 344"/>
              <a:gd name="T2" fmla="*/ 298880854 w 136"/>
              <a:gd name="T3" fmla="*/ 0 h 344"/>
              <a:gd name="T4" fmla="*/ 298880854 w 136"/>
              <a:gd name="T5" fmla="*/ 505939947 h 344"/>
              <a:gd name="T6" fmla="*/ 232951950 w 136"/>
              <a:gd name="T7" fmla="*/ 750185965 h 344"/>
              <a:gd name="T8" fmla="*/ 232951950 w 136"/>
              <a:gd name="T9" fmla="*/ 191907315 h 344"/>
              <a:gd name="T10" fmla="*/ 0 w 136"/>
              <a:gd name="T11" fmla="*/ 191907315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1" name="Freeform 9">
            <a:extLst>
              <a:ext uri="{FF2B5EF4-FFF2-40B4-BE49-F238E27FC236}">
                <a16:creationId xmlns:a16="http://schemas.microsoft.com/office/drawing/2014/main" id="{8B3639A4-2362-44CF-B177-624F2407A7CE}"/>
              </a:ext>
            </a:extLst>
          </p:cNvPr>
          <p:cNvSpPr>
            <a:spLocks/>
          </p:cNvSpPr>
          <p:nvPr/>
        </p:nvSpPr>
        <p:spPr bwMode="auto">
          <a:xfrm>
            <a:off x="2270125" y="4365625"/>
            <a:ext cx="1181100" cy="939800"/>
          </a:xfrm>
          <a:custGeom>
            <a:avLst/>
            <a:gdLst>
              <a:gd name="T0" fmla="*/ 0 w 744"/>
              <a:gd name="T1" fmla="*/ 1491932282 h 592"/>
              <a:gd name="T2" fmla="*/ 1229836243 w 744"/>
              <a:gd name="T3" fmla="*/ 1451609798 h 592"/>
              <a:gd name="T4" fmla="*/ 1874996428 w 744"/>
              <a:gd name="T5" fmla="*/ 0 h 592"/>
              <a:gd name="T6" fmla="*/ 846772619 w 744"/>
              <a:gd name="T7" fmla="*/ 20161248 h 592"/>
              <a:gd name="T8" fmla="*/ 0 w 744"/>
              <a:gd name="T9" fmla="*/ 149193228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592"/>
              <a:gd name="T17" fmla="*/ 744 w 744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592">
                <a:moveTo>
                  <a:pt x="0" y="592"/>
                </a:moveTo>
                <a:lnTo>
                  <a:pt x="488" y="576"/>
                </a:lnTo>
                <a:lnTo>
                  <a:pt x="744" y="0"/>
                </a:lnTo>
                <a:lnTo>
                  <a:pt x="336" y="8"/>
                </a:lnTo>
                <a:lnTo>
                  <a:pt x="0" y="592"/>
                </a:lnTo>
                <a:close/>
              </a:path>
            </a:pathLst>
          </a:custGeom>
          <a:solidFill>
            <a:srgbClr val="6666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2" name="Freeform 10">
            <a:extLst>
              <a:ext uri="{FF2B5EF4-FFF2-40B4-BE49-F238E27FC236}">
                <a16:creationId xmlns:a16="http://schemas.microsoft.com/office/drawing/2014/main" id="{34210400-97A9-48DC-A862-9767E0B2C59F}"/>
              </a:ext>
            </a:extLst>
          </p:cNvPr>
          <p:cNvSpPr>
            <a:spLocks/>
          </p:cNvSpPr>
          <p:nvPr/>
        </p:nvSpPr>
        <p:spPr bwMode="auto">
          <a:xfrm>
            <a:off x="3044825" y="4365625"/>
            <a:ext cx="393700" cy="1206500"/>
          </a:xfrm>
          <a:custGeom>
            <a:avLst/>
            <a:gdLst>
              <a:gd name="T0" fmla="*/ 624998795 w 248"/>
              <a:gd name="T1" fmla="*/ 0 h 760"/>
              <a:gd name="T2" fmla="*/ 624998795 w 248"/>
              <a:gd name="T3" fmla="*/ 524192530 h 760"/>
              <a:gd name="T4" fmla="*/ 20161251 w 248"/>
              <a:gd name="T5" fmla="*/ 1915318928 h 760"/>
              <a:gd name="T6" fmla="*/ 0 w 248"/>
              <a:gd name="T7" fmla="*/ 1512093661 h 760"/>
              <a:gd name="T8" fmla="*/ 624998795 w 248"/>
              <a:gd name="T9" fmla="*/ 0 h 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760"/>
              <a:gd name="T17" fmla="*/ 248 w 248"/>
              <a:gd name="T18" fmla="*/ 760 h 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760">
                <a:moveTo>
                  <a:pt x="248" y="0"/>
                </a:moveTo>
                <a:lnTo>
                  <a:pt x="248" y="208"/>
                </a:lnTo>
                <a:lnTo>
                  <a:pt x="8" y="760"/>
                </a:lnTo>
                <a:lnTo>
                  <a:pt x="0" y="600"/>
                </a:lnTo>
                <a:lnTo>
                  <a:pt x="248" y="0"/>
                </a:lnTo>
                <a:close/>
              </a:path>
            </a:pathLst>
          </a:custGeom>
          <a:solidFill>
            <a:srgbClr val="6666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3" name="Freeform 11">
            <a:extLst>
              <a:ext uri="{FF2B5EF4-FFF2-40B4-BE49-F238E27FC236}">
                <a16:creationId xmlns:a16="http://schemas.microsoft.com/office/drawing/2014/main" id="{039961D3-4F3E-44BA-B69A-90D378570DB6}"/>
              </a:ext>
            </a:extLst>
          </p:cNvPr>
          <p:cNvSpPr>
            <a:spLocks/>
          </p:cNvSpPr>
          <p:nvPr/>
        </p:nvSpPr>
        <p:spPr bwMode="auto">
          <a:xfrm>
            <a:off x="3146425" y="5102225"/>
            <a:ext cx="215900" cy="546100"/>
          </a:xfrm>
          <a:custGeom>
            <a:avLst/>
            <a:gdLst>
              <a:gd name="T0" fmla="*/ 60483748 w 136"/>
              <a:gd name="T1" fmla="*/ 0 h 344"/>
              <a:gd name="T2" fmla="*/ 342741195 w 136"/>
              <a:gd name="T3" fmla="*/ 0 h 344"/>
              <a:gd name="T4" fmla="*/ 342741195 w 136"/>
              <a:gd name="T5" fmla="*/ 584676241 h 344"/>
              <a:gd name="T6" fmla="*/ 267136542 w 136"/>
              <a:gd name="T7" fmla="*/ 866933839 h 344"/>
              <a:gd name="T8" fmla="*/ 267136542 w 136"/>
              <a:gd name="T9" fmla="*/ 221773771 h 344"/>
              <a:gd name="T10" fmla="*/ 0 w 136"/>
              <a:gd name="T11" fmla="*/ 22177377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4" name="Freeform 12">
            <a:extLst>
              <a:ext uri="{FF2B5EF4-FFF2-40B4-BE49-F238E27FC236}">
                <a16:creationId xmlns:a16="http://schemas.microsoft.com/office/drawing/2014/main" id="{C7DE8876-B21B-4E7F-B4B9-E3EE83118E30}"/>
              </a:ext>
            </a:extLst>
          </p:cNvPr>
          <p:cNvSpPr>
            <a:spLocks/>
          </p:cNvSpPr>
          <p:nvPr/>
        </p:nvSpPr>
        <p:spPr bwMode="auto">
          <a:xfrm>
            <a:off x="3281363" y="4822825"/>
            <a:ext cx="195262" cy="495300"/>
          </a:xfrm>
          <a:custGeom>
            <a:avLst/>
            <a:gdLst>
              <a:gd name="T0" fmla="*/ 49473074 w 136"/>
              <a:gd name="T1" fmla="*/ 0 h 344"/>
              <a:gd name="T2" fmla="*/ 280347380 w 136"/>
              <a:gd name="T3" fmla="*/ 0 h 344"/>
              <a:gd name="T4" fmla="*/ 280347380 w 136"/>
              <a:gd name="T5" fmla="*/ 480959347 h 344"/>
              <a:gd name="T6" fmla="*/ 218505348 w 136"/>
              <a:gd name="T7" fmla="*/ 713145537 h 344"/>
              <a:gd name="T8" fmla="*/ 218505348 w 136"/>
              <a:gd name="T9" fmla="*/ 182433081 h 344"/>
              <a:gd name="T10" fmla="*/ 0 w 136"/>
              <a:gd name="T11" fmla="*/ 182433081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5" name="Freeform 13">
            <a:extLst>
              <a:ext uri="{FF2B5EF4-FFF2-40B4-BE49-F238E27FC236}">
                <a16:creationId xmlns:a16="http://schemas.microsoft.com/office/drawing/2014/main" id="{3B4A66B5-C13F-4AA5-87E9-ED415D2BFB9A}"/>
              </a:ext>
            </a:extLst>
          </p:cNvPr>
          <p:cNvSpPr>
            <a:spLocks/>
          </p:cNvSpPr>
          <p:nvPr/>
        </p:nvSpPr>
        <p:spPr bwMode="auto">
          <a:xfrm>
            <a:off x="3389313" y="4556125"/>
            <a:ext cx="201612" cy="508000"/>
          </a:xfrm>
          <a:custGeom>
            <a:avLst/>
            <a:gdLst>
              <a:gd name="T0" fmla="*/ 52743774 w 136"/>
              <a:gd name="T1" fmla="*/ 0 h 344"/>
              <a:gd name="T2" fmla="*/ 298877889 w 136"/>
              <a:gd name="T3" fmla="*/ 0 h 344"/>
              <a:gd name="T4" fmla="*/ 298877889 w 136"/>
              <a:gd name="T5" fmla="*/ 505939947 h 344"/>
              <a:gd name="T6" fmla="*/ 232949312 w 136"/>
              <a:gd name="T7" fmla="*/ 750185965 h 344"/>
              <a:gd name="T8" fmla="*/ 232949312 w 136"/>
              <a:gd name="T9" fmla="*/ 191907315 h 344"/>
              <a:gd name="T10" fmla="*/ 0 w 136"/>
              <a:gd name="T11" fmla="*/ 191907315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344"/>
              <a:gd name="T20" fmla="*/ 136 w 136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536" name="Group 15">
            <a:extLst>
              <a:ext uri="{FF2B5EF4-FFF2-40B4-BE49-F238E27FC236}">
                <a16:creationId xmlns:a16="http://schemas.microsoft.com/office/drawing/2014/main" id="{D959D088-7731-48ED-AFCD-5B3A79290AA7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4365625"/>
            <a:ext cx="1358900" cy="1282700"/>
            <a:chOff x="3024" y="2744"/>
            <a:chExt cx="856" cy="808"/>
          </a:xfrm>
        </p:grpSpPr>
        <p:sp>
          <p:nvSpPr>
            <p:cNvPr id="107553" name="Rectangle 16">
              <a:extLst>
                <a:ext uri="{FF2B5EF4-FFF2-40B4-BE49-F238E27FC236}">
                  <a16:creationId xmlns:a16="http://schemas.microsoft.com/office/drawing/2014/main" id="{B663DF7F-8D24-40AC-89C3-E1125591A1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8" y="3328"/>
              <a:ext cx="488" cy="160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7554" name="Freeform 17">
              <a:extLst>
                <a:ext uri="{FF2B5EF4-FFF2-40B4-BE49-F238E27FC236}">
                  <a16:creationId xmlns:a16="http://schemas.microsoft.com/office/drawing/2014/main" id="{86D85E36-75DA-4BE6-9A2F-5364B51E2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192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5" name="Freeform 18">
              <a:extLst>
                <a:ext uri="{FF2B5EF4-FFF2-40B4-BE49-F238E27FC236}">
                  <a16:creationId xmlns:a16="http://schemas.microsoft.com/office/drawing/2014/main" id="{05BB4893-543C-42C5-854C-71CCC2A09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" y="3024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6" name="Freeform 19">
              <a:extLst>
                <a:ext uri="{FF2B5EF4-FFF2-40B4-BE49-F238E27FC236}">
                  <a16:creationId xmlns:a16="http://schemas.microsoft.com/office/drawing/2014/main" id="{8C971CCE-181F-44FC-A261-5A3C2CA3F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282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7" name="Freeform 20">
              <a:extLst>
                <a:ext uri="{FF2B5EF4-FFF2-40B4-BE49-F238E27FC236}">
                  <a16:creationId xmlns:a16="http://schemas.microsoft.com/office/drawing/2014/main" id="{34DCB930-D33C-4E38-B357-E32098B279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12" y="2744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8" name="Freeform 21">
              <a:extLst>
                <a:ext uri="{FF2B5EF4-FFF2-40B4-BE49-F238E27FC236}">
                  <a16:creationId xmlns:a16="http://schemas.microsoft.com/office/drawing/2014/main" id="{7FAD7AB6-CF51-4D1F-8812-07AA7F7B70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0" y="2744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9" name="Freeform 22">
              <a:extLst>
                <a:ext uri="{FF2B5EF4-FFF2-40B4-BE49-F238E27FC236}">
                  <a16:creationId xmlns:a16="http://schemas.microsoft.com/office/drawing/2014/main" id="{05F44B18-AAE9-4648-832E-CE22061E80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8" y="320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0" name="Freeform 23">
              <a:extLst>
                <a:ext uri="{FF2B5EF4-FFF2-40B4-BE49-F238E27FC236}">
                  <a16:creationId xmlns:a16="http://schemas.microsoft.com/office/drawing/2014/main" id="{0766A819-8674-4DCB-97C1-C888937FB0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96" y="3032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1" name="Freeform 24">
              <a:extLst>
                <a:ext uri="{FF2B5EF4-FFF2-40B4-BE49-F238E27FC236}">
                  <a16:creationId xmlns:a16="http://schemas.microsoft.com/office/drawing/2014/main" id="{A981E481-8E9F-402E-8DC8-DDE419EAEF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86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537" name="Rectangle 26">
            <a:extLst>
              <a:ext uri="{FF2B5EF4-FFF2-40B4-BE49-F238E27FC236}">
                <a16:creationId xmlns:a16="http://schemas.microsoft.com/office/drawing/2014/main" id="{3CB7806C-4F3A-48F3-8322-C76041E01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38400"/>
            <a:ext cx="914400" cy="914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7538" name="Rectangle 27">
            <a:extLst>
              <a:ext uri="{FF2B5EF4-FFF2-40B4-BE49-F238E27FC236}">
                <a16:creationId xmlns:a16="http://schemas.microsoft.com/office/drawing/2014/main" id="{CA7F289A-D593-43AB-BEE2-711C40CB6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914400" cy="914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7539" name="Rectangle 28">
            <a:extLst>
              <a:ext uri="{FF2B5EF4-FFF2-40B4-BE49-F238E27FC236}">
                <a16:creationId xmlns:a16="http://schemas.microsoft.com/office/drawing/2014/main" id="{080BE916-39D3-47F6-883B-A5A609A2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38400"/>
            <a:ext cx="914400" cy="914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7540" name="Line 29">
            <a:extLst>
              <a:ext uri="{FF2B5EF4-FFF2-40B4-BE49-F238E27FC236}">
                <a16:creationId xmlns:a16="http://schemas.microsoft.com/office/drawing/2014/main" id="{32A2D1CA-7EBF-4DD4-8F98-38845FFA1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43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1" name="Line 30">
            <a:extLst>
              <a:ext uri="{FF2B5EF4-FFF2-40B4-BE49-F238E27FC236}">
                <a16:creationId xmlns:a16="http://schemas.microsoft.com/office/drawing/2014/main" id="{AA0B2DA5-0397-43E6-AD02-4CDD325DF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352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542" name="Group 33">
            <a:extLst>
              <a:ext uri="{FF2B5EF4-FFF2-40B4-BE49-F238E27FC236}">
                <a16:creationId xmlns:a16="http://schemas.microsoft.com/office/drawing/2014/main" id="{E9A4103C-1D97-45C4-9496-EF7A8399C129}"/>
              </a:ext>
            </a:extLst>
          </p:cNvPr>
          <p:cNvGrpSpPr>
            <a:grpSpLocks/>
          </p:cNvGrpSpPr>
          <p:nvPr/>
        </p:nvGrpSpPr>
        <p:grpSpPr bwMode="auto">
          <a:xfrm>
            <a:off x="3862388" y="3829050"/>
            <a:ext cx="430212" cy="341313"/>
            <a:chOff x="2016" y="1728"/>
            <a:chExt cx="271" cy="215"/>
          </a:xfrm>
        </p:grpSpPr>
        <p:sp>
          <p:nvSpPr>
            <p:cNvPr id="107551" name="Oval 34">
              <a:extLst>
                <a:ext uri="{FF2B5EF4-FFF2-40B4-BE49-F238E27FC236}">
                  <a16:creationId xmlns:a16="http://schemas.microsoft.com/office/drawing/2014/main" id="{5B3726E9-E7B2-426A-99F7-FDC8DD818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28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107552" name="Oval 35">
              <a:extLst>
                <a:ext uri="{FF2B5EF4-FFF2-40B4-BE49-F238E27FC236}">
                  <a16:creationId xmlns:a16="http://schemas.microsoft.com/office/drawing/2014/main" id="{86C2AF43-C4A5-47E0-B96F-CF2764D42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766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107543" name="Freeform 37">
            <a:extLst>
              <a:ext uri="{FF2B5EF4-FFF2-40B4-BE49-F238E27FC236}">
                <a16:creationId xmlns:a16="http://schemas.microsoft.com/office/drawing/2014/main" id="{682AC18D-BD95-4F27-B452-D3F5AE3BDA94}"/>
              </a:ext>
            </a:extLst>
          </p:cNvPr>
          <p:cNvSpPr>
            <a:spLocks/>
          </p:cNvSpPr>
          <p:nvPr/>
        </p:nvSpPr>
        <p:spPr bwMode="auto">
          <a:xfrm>
            <a:off x="3567113" y="4064000"/>
            <a:ext cx="511175" cy="1012825"/>
          </a:xfrm>
          <a:custGeom>
            <a:avLst/>
            <a:gdLst>
              <a:gd name="T0" fmla="*/ 0 w 322"/>
              <a:gd name="T1" fmla="*/ 1607859469 h 638"/>
              <a:gd name="T2" fmla="*/ 811490203 w 322"/>
              <a:gd name="T3" fmla="*/ 0 h 638"/>
              <a:gd name="T4" fmla="*/ 5040312 w 322"/>
              <a:gd name="T5" fmla="*/ 1222274917 h 638"/>
              <a:gd name="T6" fmla="*/ 0 60000 65536"/>
              <a:gd name="T7" fmla="*/ 0 60000 65536"/>
              <a:gd name="T8" fmla="*/ 0 60000 65536"/>
              <a:gd name="T9" fmla="*/ 0 w 322"/>
              <a:gd name="T10" fmla="*/ 0 h 638"/>
              <a:gd name="T11" fmla="*/ 322 w 322"/>
              <a:gd name="T12" fmla="*/ 638 h 6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2" h="638">
                <a:moveTo>
                  <a:pt x="0" y="638"/>
                </a:moveTo>
                <a:lnTo>
                  <a:pt x="322" y="0"/>
                </a:lnTo>
                <a:lnTo>
                  <a:pt x="2" y="485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4" name="Freeform 38">
            <a:extLst>
              <a:ext uri="{FF2B5EF4-FFF2-40B4-BE49-F238E27FC236}">
                <a16:creationId xmlns:a16="http://schemas.microsoft.com/office/drawing/2014/main" id="{D0F79E8D-0B2A-4F0C-BA3F-82332DE921C2}"/>
              </a:ext>
            </a:extLst>
          </p:cNvPr>
          <p:cNvSpPr>
            <a:spLocks/>
          </p:cNvSpPr>
          <p:nvPr/>
        </p:nvSpPr>
        <p:spPr bwMode="auto">
          <a:xfrm>
            <a:off x="5648325" y="4064000"/>
            <a:ext cx="534988" cy="987425"/>
          </a:xfrm>
          <a:custGeom>
            <a:avLst/>
            <a:gdLst>
              <a:gd name="T0" fmla="*/ 849294333 w 337"/>
              <a:gd name="T1" fmla="*/ 1567536969 h 622"/>
              <a:gd name="T2" fmla="*/ 0 w 337"/>
              <a:gd name="T3" fmla="*/ 0 h 622"/>
              <a:gd name="T4" fmla="*/ 806450660 w 337"/>
              <a:gd name="T5" fmla="*/ 1222274905 h 622"/>
              <a:gd name="T6" fmla="*/ 0 60000 65536"/>
              <a:gd name="T7" fmla="*/ 0 60000 65536"/>
              <a:gd name="T8" fmla="*/ 0 60000 65536"/>
              <a:gd name="T9" fmla="*/ 0 w 337"/>
              <a:gd name="T10" fmla="*/ 0 h 622"/>
              <a:gd name="T11" fmla="*/ 337 w 337"/>
              <a:gd name="T12" fmla="*/ 622 h 6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622">
                <a:moveTo>
                  <a:pt x="337" y="622"/>
                </a:moveTo>
                <a:lnTo>
                  <a:pt x="0" y="0"/>
                </a:lnTo>
                <a:lnTo>
                  <a:pt x="320" y="485"/>
                </a:ln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595" name="AutoShape 43">
            <a:extLst>
              <a:ext uri="{FF2B5EF4-FFF2-40B4-BE49-F238E27FC236}">
                <a16:creationId xmlns:a16="http://schemas.microsoft.com/office/drawing/2014/main" id="{767E185C-AE67-4EE1-9D85-48866737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1917700"/>
            <a:ext cx="3484563" cy="1911350"/>
          </a:xfrm>
          <a:prstGeom prst="wedgeRoundRectCallout">
            <a:avLst>
              <a:gd name="adj1" fmla="val 5944"/>
              <a:gd name="adj2" fmla="val 73421"/>
              <a:gd name="adj3" fmla="val 16667"/>
            </a:avLst>
          </a:prstGeom>
          <a:solidFill>
            <a:srgbClr val="FFFFFF"/>
          </a:solidFill>
          <a:ln w="38100">
            <a:solidFill>
              <a:srgbClr val="6666FF"/>
            </a:solidFill>
            <a:miter lim="800000"/>
            <a:headEnd/>
            <a:tailEnd/>
          </a:ln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 got the coveted red ball, so I will decide my value</a:t>
            </a:r>
          </a:p>
        </p:txBody>
      </p:sp>
      <p:sp>
        <p:nvSpPr>
          <p:cNvPr id="407596" name="AutoShape 44">
            <a:extLst>
              <a:ext uri="{FF2B5EF4-FFF2-40B4-BE49-F238E27FC236}">
                <a16:creationId xmlns:a16="http://schemas.microsoft.com/office/drawing/2014/main" id="{0C48628D-2A02-4551-BE48-A0D8DE69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1752600"/>
            <a:ext cx="3916362" cy="2311400"/>
          </a:xfrm>
          <a:prstGeom prst="wedgeRoundRectCallout">
            <a:avLst>
              <a:gd name="adj1" fmla="val -15019"/>
              <a:gd name="adj2" fmla="val 59204"/>
              <a:gd name="adj3" fmla="val 16667"/>
            </a:avLst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 got the dreaded black ball, so I will decide the other’s value from the array</a:t>
            </a:r>
          </a:p>
        </p:txBody>
      </p:sp>
      <p:grpSp>
        <p:nvGrpSpPr>
          <p:cNvPr id="107547" name="Group 39">
            <a:extLst>
              <a:ext uri="{FF2B5EF4-FFF2-40B4-BE49-F238E27FC236}">
                <a16:creationId xmlns:a16="http://schemas.microsoft.com/office/drawing/2014/main" id="{52D0A017-5119-4F86-8CBE-434679B80CEE}"/>
              </a:ext>
            </a:extLst>
          </p:cNvPr>
          <p:cNvGrpSpPr>
            <a:grpSpLocks/>
          </p:cNvGrpSpPr>
          <p:nvPr/>
        </p:nvGrpSpPr>
        <p:grpSpPr bwMode="auto">
          <a:xfrm>
            <a:off x="5422900" y="3889375"/>
            <a:ext cx="430213" cy="384175"/>
            <a:chOff x="1872" y="2917"/>
            <a:chExt cx="271" cy="242"/>
          </a:xfrm>
        </p:grpSpPr>
        <p:sp>
          <p:nvSpPr>
            <p:cNvPr id="107548" name="Oval 40">
              <a:extLst>
                <a:ext uri="{FF2B5EF4-FFF2-40B4-BE49-F238E27FC236}">
                  <a16:creationId xmlns:a16="http://schemas.microsoft.com/office/drawing/2014/main" id="{E8CFD19E-07DB-4B87-8008-8FD1D3A9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17"/>
              <a:ext cx="271" cy="21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zh-CN" sz="4400" u="sng">
                <a:latin typeface="Arial" panose="020B0604020202020204" pitchFamily="34" charset="0"/>
              </a:endParaRPr>
            </a:p>
          </p:txBody>
        </p:sp>
        <p:sp>
          <p:nvSpPr>
            <p:cNvPr id="107549" name="Oval 41">
              <a:extLst>
                <a:ext uri="{FF2B5EF4-FFF2-40B4-BE49-F238E27FC236}">
                  <a16:creationId xmlns:a16="http://schemas.microsoft.com/office/drawing/2014/main" id="{E484E260-2820-4927-9424-41CE829DF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2955"/>
              <a:ext cx="71" cy="6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7550" name="Text Box 42">
              <a:extLst>
                <a:ext uri="{FF2B5EF4-FFF2-40B4-BE49-F238E27FC236}">
                  <a16:creationId xmlns:a16="http://schemas.microsoft.com/office/drawing/2014/main" id="{D1AA539F-B05D-47E1-BA16-193255FD6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2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95" grpId="0" animBg="1"/>
      <p:bldP spid="40759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>
            <a:extLst>
              <a:ext uri="{FF2B5EF4-FFF2-40B4-BE49-F238E27FC236}">
                <a16:creationId xmlns:a16="http://schemas.microsoft.com/office/drawing/2014/main" id="{9FA12B5C-46C3-43EF-B7CC-404AD4B50B6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08547" name="Slide Number Placeholder 4">
            <a:extLst>
              <a:ext uri="{FF2B5EF4-FFF2-40B4-BE49-F238E27FC236}">
                <a16:creationId xmlns:a16="http://schemas.microsoft.com/office/drawing/2014/main" id="{70999D2E-471D-4443-92B1-319B0B966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D3BA51E-8971-4944-A33C-CDB03DCF599B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46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F2C90F58-7168-44D4-9245-223E950C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260475"/>
            <a:ext cx="7489825" cy="3786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QueueConsensus&lt;T&gt;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ConsensusProtocol&lt;T&gt;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private Queue queue;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public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QueueConsensus()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queue =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Queue();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queue.enq(Ball.RED);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queue.enq(Ball.BLACK);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0B9D9E8F-831D-4B09-A9EA-4F6F8C3AC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250825"/>
            <a:ext cx="7772400" cy="11430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Consensus Using FIFO Queue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>
            <a:extLst>
              <a:ext uri="{FF2B5EF4-FFF2-40B4-BE49-F238E27FC236}">
                <a16:creationId xmlns:a16="http://schemas.microsoft.com/office/drawing/2014/main" id="{C5BF91DF-D6CF-4D96-9832-1A59B059871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09571" name="Slide Number Placeholder 4">
            <a:extLst>
              <a:ext uri="{FF2B5EF4-FFF2-40B4-BE49-F238E27FC236}">
                <a16:creationId xmlns:a16="http://schemas.microsoft.com/office/drawing/2014/main" id="{0C2E7474-3557-49AC-8EA2-82F70D1748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18A5506-8BD4-44F4-8D52-7576E951616D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47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99C8D52F-FDF9-4AE6-84E8-D4A02315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260475"/>
            <a:ext cx="7489825" cy="3786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class QueueConsensus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extends ConsensusProtocol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private Queue queue;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public QueueConsensus()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.queue =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Queue();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.queue.enq(Ball.RED);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.queue.enq(Ball.BLACK);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9573" name="Rectangle 4">
            <a:extLst>
              <a:ext uri="{FF2B5EF4-FFF2-40B4-BE49-F238E27FC236}">
                <a16:creationId xmlns:a16="http://schemas.microsoft.com/office/drawing/2014/main" id="{C08506BD-2ACD-48D5-A3C0-ACC62CCCE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25082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Initialize Queue</a:t>
            </a:r>
          </a:p>
        </p:txBody>
      </p:sp>
      <p:sp>
        <p:nvSpPr>
          <p:cNvPr id="109574" name="AutoShape 5">
            <a:extLst>
              <a:ext uri="{FF2B5EF4-FFF2-40B4-BE49-F238E27FC236}">
                <a16:creationId xmlns:a16="http://schemas.microsoft.com/office/drawing/2014/main" id="{A09F842C-B629-4D20-AA9F-3000F8C51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2757488"/>
            <a:ext cx="5099050" cy="1100137"/>
          </a:xfrm>
          <a:prstGeom prst="wedgeRoundRectCallout">
            <a:avLst>
              <a:gd name="adj1" fmla="val 27241"/>
              <a:gd name="adj2" fmla="val 99495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grpSp>
        <p:nvGrpSpPr>
          <p:cNvPr id="109575" name="Group 18">
            <a:extLst>
              <a:ext uri="{FF2B5EF4-FFF2-40B4-BE49-F238E27FC236}">
                <a16:creationId xmlns:a16="http://schemas.microsoft.com/office/drawing/2014/main" id="{6D267929-669C-42B0-8FF3-E428C284F04F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4572000"/>
            <a:ext cx="3581400" cy="914400"/>
            <a:chOff x="2928" y="2630"/>
            <a:chExt cx="2256" cy="576"/>
          </a:xfrm>
        </p:grpSpPr>
        <p:sp>
          <p:nvSpPr>
            <p:cNvPr id="109576" name="Rectangle 6">
              <a:extLst>
                <a:ext uri="{FF2B5EF4-FFF2-40B4-BE49-F238E27FC236}">
                  <a16:creationId xmlns:a16="http://schemas.microsoft.com/office/drawing/2014/main" id="{98449BD3-5B4E-4FDB-80FC-06C9FA347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30"/>
              <a:ext cx="576" cy="57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9577" name="Rectangle 7">
              <a:extLst>
                <a:ext uri="{FF2B5EF4-FFF2-40B4-BE49-F238E27FC236}">
                  <a16:creationId xmlns:a16="http://schemas.microsoft.com/office/drawing/2014/main" id="{A5D6C7C1-F2CC-4061-B2BD-CE2E91CAF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30"/>
              <a:ext cx="576" cy="57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9578" name="Rectangle 8">
              <a:extLst>
                <a:ext uri="{FF2B5EF4-FFF2-40B4-BE49-F238E27FC236}">
                  <a16:creationId xmlns:a16="http://schemas.microsoft.com/office/drawing/2014/main" id="{FA19E77E-4CF1-4A1B-8BD8-E33DFB4B2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30"/>
              <a:ext cx="576" cy="57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9579" name="Line 9">
              <a:extLst>
                <a:ext uri="{FF2B5EF4-FFF2-40B4-BE49-F238E27FC236}">
                  <a16:creationId xmlns:a16="http://schemas.microsoft.com/office/drawing/2014/main" id="{ED9E1A96-720C-4785-805D-B2EAD792D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63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0" name="Line 10">
              <a:extLst>
                <a:ext uri="{FF2B5EF4-FFF2-40B4-BE49-F238E27FC236}">
                  <a16:creationId xmlns:a16="http://schemas.microsoft.com/office/drawing/2014/main" id="{12EC8056-0676-411A-8166-893E86F26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20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581" name="Group 11">
              <a:extLst>
                <a:ext uri="{FF2B5EF4-FFF2-40B4-BE49-F238E27FC236}">
                  <a16:creationId xmlns:a16="http://schemas.microsoft.com/office/drawing/2014/main" id="{1943F392-1E7E-4852-9D49-0E6F02409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818"/>
              <a:ext cx="271" cy="242"/>
              <a:chOff x="1872" y="2917"/>
              <a:chExt cx="271" cy="242"/>
            </a:xfrm>
          </p:grpSpPr>
          <p:sp>
            <p:nvSpPr>
              <p:cNvPr id="109585" name="Oval 12">
                <a:extLst>
                  <a:ext uri="{FF2B5EF4-FFF2-40B4-BE49-F238E27FC236}">
                    <a16:creationId xmlns:a16="http://schemas.microsoft.com/office/drawing/2014/main" id="{8947B592-BD93-45DD-9E32-2890D46F6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917"/>
                <a:ext cx="271" cy="21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109586" name="Oval 13">
                <a:extLst>
                  <a:ext uri="{FF2B5EF4-FFF2-40B4-BE49-F238E27FC236}">
                    <a16:creationId xmlns:a16="http://schemas.microsoft.com/office/drawing/2014/main" id="{75DD7153-19ED-48D3-AC91-95368A050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2955"/>
                <a:ext cx="71" cy="60"/>
              </a:xfrm>
              <a:prstGeom prst="ellipse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09587" name="Text Box 14">
                <a:extLst>
                  <a:ext uri="{FF2B5EF4-FFF2-40B4-BE49-F238E27FC236}">
                    <a16:creationId xmlns:a16="http://schemas.microsoft.com/office/drawing/2014/main" id="{DF0F0838-9FE7-4A88-8FB2-02FAE4327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r>
                  <a:rPr lang="en-US" altLang="zh-CN" sz="18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9582" name="Group 15">
              <a:extLst>
                <a:ext uri="{FF2B5EF4-FFF2-40B4-BE49-F238E27FC236}">
                  <a16:creationId xmlns:a16="http://schemas.microsoft.com/office/drawing/2014/main" id="{122E9005-2CB0-4EFC-8C9D-1C3772E620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6" y="2831"/>
              <a:ext cx="271" cy="215"/>
              <a:chOff x="2016" y="1728"/>
              <a:chExt cx="271" cy="215"/>
            </a:xfrm>
          </p:grpSpPr>
          <p:sp>
            <p:nvSpPr>
              <p:cNvPr id="109583" name="Oval 16">
                <a:extLst>
                  <a:ext uri="{FF2B5EF4-FFF2-40B4-BE49-F238E27FC236}">
                    <a16:creationId xmlns:a16="http://schemas.microsoft.com/office/drawing/2014/main" id="{2337A0EB-7357-43B6-83B4-37D7177EF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28"/>
                <a:ext cx="271" cy="21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zh-CN" sz="4400" u="sng">
                  <a:latin typeface="Arial" panose="020B0604020202020204" pitchFamily="34" charset="0"/>
                </a:endParaRPr>
              </a:p>
            </p:txBody>
          </p:sp>
          <p:sp>
            <p:nvSpPr>
              <p:cNvPr id="109584" name="Oval 17">
                <a:extLst>
                  <a:ext uri="{FF2B5EF4-FFF2-40B4-BE49-F238E27FC236}">
                    <a16:creationId xmlns:a16="http://schemas.microsoft.com/office/drawing/2014/main" id="{8574182B-659C-4C3A-A586-68523EEB8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766"/>
                <a:ext cx="71" cy="60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>
            <a:extLst>
              <a:ext uri="{FF2B5EF4-FFF2-40B4-BE49-F238E27FC236}">
                <a16:creationId xmlns:a16="http://schemas.microsoft.com/office/drawing/2014/main" id="{35C68D34-E2C9-4F15-A544-B38044E721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10595" name="Slide Number Placeholder 4">
            <a:extLst>
              <a:ext uri="{FF2B5EF4-FFF2-40B4-BE49-F238E27FC236}">
                <a16:creationId xmlns:a16="http://schemas.microsoft.com/office/drawing/2014/main" id="{0302992D-FBDF-4F8F-8240-74FF3AC4A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4550D72-A93D-44FE-8D4D-30AA2CD16628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48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C515FD97-706C-4291-93E8-E3E5C8BDE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260475"/>
            <a:ext cx="7489825" cy="4894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QueueConsensus&lt;T&gt;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ConsensusProtocol&lt;T&gt;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 queue;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public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 decide(T value)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propose(value);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Ball ball = queue.deq();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(ball == Ball.RED)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proposed[i];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proposed[1-i];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0597" name="Rectangle 4">
            <a:extLst>
              <a:ext uri="{FF2B5EF4-FFF2-40B4-BE49-F238E27FC236}">
                <a16:creationId xmlns:a16="http://schemas.microsoft.com/office/drawing/2014/main" id="{2EEF872D-4F69-4E11-A902-7A6C6876B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25082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Who Won?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>
            <a:extLst>
              <a:ext uri="{FF2B5EF4-FFF2-40B4-BE49-F238E27FC236}">
                <a16:creationId xmlns:a16="http://schemas.microsoft.com/office/drawing/2014/main" id="{6FCB5EB9-9659-4064-BD39-0C8BA9414C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11619" name="Slide Number Placeholder 4">
            <a:extLst>
              <a:ext uri="{FF2B5EF4-FFF2-40B4-BE49-F238E27FC236}">
                <a16:creationId xmlns:a16="http://schemas.microsoft.com/office/drawing/2014/main" id="{BEAC2AEF-9523-4BD4-B78F-6B2C486C7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D1D953B-39DD-4F7D-B440-B27D960AC773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49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29A5900-6448-40E9-B537-7786B678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260475"/>
            <a:ext cx="7489825" cy="4894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class QueueConsensus&lt;T&gt;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extends ConsensusProtocol&lt;T&gt;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private Queue queue;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propose(value);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Ball ball = queue.deq();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(ball == Ball.RED)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return proposed[i];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return proposed[1-ij];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1621" name="Rectangle 4">
            <a:extLst>
              <a:ext uri="{FF2B5EF4-FFF2-40B4-BE49-F238E27FC236}">
                <a16:creationId xmlns:a16="http://schemas.microsoft.com/office/drawing/2014/main" id="{FECF5B5E-F6F8-440B-B588-F5E8E33A4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25082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Who Won?</a:t>
            </a:r>
          </a:p>
        </p:txBody>
      </p:sp>
      <p:sp>
        <p:nvSpPr>
          <p:cNvPr id="111622" name="AutoShape 5">
            <a:extLst>
              <a:ext uri="{FF2B5EF4-FFF2-40B4-BE49-F238E27FC236}">
                <a16:creationId xmlns:a16="http://schemas.microsoft.com/office/drawing/2014/main" id="{09892A4D-C16D-4C61-8BD5-FD1D10610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3430588"/>
            <a:ext cx="4916487" cy="520700"/>
          </a:xfrm>
          <a:prstGeom prst="wedgeRoundRectCallout">
            <a:avLst>
              <a:gd name="adj1" fmla="val 54264"/>
              <a:gd name="adj2" fmla="val 27744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11623" name="Text Box 6">
            <a:extLst>
              <a:ext uri="{FF2B5EF4-FFF2-40B4-BE49-F238E27FC236}">
                <a16:creationId xmlns:a16="http://schemas.microsoft.com/office/drawing/2014/main" id="{92A0AD47-C23B-4137-9EE0-19010260B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5357813"/>
            <a:ext cx="3248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Race to dequeue first queue item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>
            <a:extLst>
              <a:ext uri="{FF2B5EF4-FFF2-40B4-BE49-F238E27FC236}">
                <a16:creationId xmlns:a16="http://schemas.microsoft.com/office/drawing/2014/main" id="{A91C8C67-5BD7-4453-BD7B-C21B4C6FB17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087C8990-B9C1-4D0D-921F-CFF812650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B67369E-B085-4433-9AF7-164C4B809E39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63EE474-178F-43EC-99B1-F0EADC907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Fault-tolerance</a:t>
            </a:r>
          </a:p>
        </p:txBody>
      </p:sp>
      <p:grpSp>
        <p:nvGrpSpPr>
          <p:cNvPr id="13317" name="Group 14">
            <a:extLst>
              <a:ext uri="{FF2B5EF4-FFF2-40B4-BE49-F238E27FC236}">
                <a16:creationId xmlns:a16="http://schemas.microsoft.com/office/drawing/2014/main" id="{097C44AE-CED3-4C59-B77E-E79E73FD08C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00400"/>
            <a:ext cx="1358900" cy="1282700"/>
            <a:chOff x="1008" y="2720"/>
            <a:chExt cx="856" cy="808"/>
          </a:xfrm>
        </p:grpSpPr>
        <p:sp>
          <p:nvSpPr>
            <p:cNvPr id="13360" name="Rectangle 15">
              <a:extLst>
                <a:ext uri="{FF2B5EF4-FFF2-40B4-BE49-F238E27FC236}">
                  <a16:creationId xmlns:a16="http://schemas.microsoft.com/office/drawing/2014/main" id="{0EBA5DD4-23B7-4A55-91AC-5F1388749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61" name="Freeform 16">
              <a:extLst>
                <a:ext uri="{FF2B5EF4-FFF2-40B4-BE49-F238E27FC236}">
                  <a16:creationId xmlns:a16="http://schemas.microsoft.com/office/drawing/2014/main" id="{2AE66D42-7338-4AB5-A541-D07B287547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Freeform 17">
              <a:extLst>
                <a:ext uri="{FF2B5EF4-FFF2-40B4-BE49-F238E27FC236}">
                  <a16:creationId xmlns:a16="http://schemas.microsoft.com/office/drawing/2014/main" id="{085F3661-2536-4AC7-833A-68B726F041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Freeform 18">
              <a:extLst>
                <a:ext uri="{FF2B5EF4-FFF2-40B4-BE49-F238E27FC236}">
                  <a16:creationId xmlns:a16="http://schemas.microsoft.com/office/drawing/2014/main" id="{945A0308-2974-48B8-8960-5052782E27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Freeform 19">
              <a:extLst>
                <a:ext uri="{FF2B5EF4-FFF2-40B4-BE49-F238E27FC236}">
                  <a16:creationId xmlns:a16="http://schemas.microsoft.com/office/drawing/2014/main" id="{1DEA6CDE-1200-48D4-B0C3-911F68280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5" name="Freeform 20">
              <a:extLst>
                <a:ext uri="{FF2B5EF4-FFF2-40B4-BE49-F238E27FC236}">
                  <a16:creationId xmlns:a16="http://schemas.microsoft.com/office/drawing/2014/main" id="{38D9E861-B994-4839-8BAC-DC5AD6DAB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6" name="Freeform 21">
              <a:extLst>
                <a:ext uri="{FF2B5EF4-FFF2-40B4-BE49-F238E27FC236}">
                  <a16:creationId xmlns:a16="http://schemas.microsoft.com/office/drawing/2014/main" id="{D8CADB3B-236B-43D4-9BEE-ECD629094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7" name="Freeform 22">
              <a:extLst>
                <a:ext uri="{FF2B5EF4-FFF2-40B4-BE49-F238E27FC236}">
                  <a16:creationId xmlns:a16="http://schemas.microsoft.com/office/drawing/2014/main" id="{EA340931-F35E-4442-9311-1E24E26CB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8" name="Freeform 23">
              <a:extLst>
                <a:ext uri="{FF2B5EF4-FFF2-40B4-BE49-F238E27FC236}">
                  <a16:creationId xmlns:a16="http://schemas.microsoft.com/office/drawing/2014/main" id="{4EE26D1F-15D6-4E3E-A2D6-46F2BE5AF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18" name="Group 46">
            <a:extLst>
              <a:ext uri="{FF2B5EF4-FFF2-40B4-BE49-F238E27FC236}">
                <a16:creationId xmlns:a16="http://schemas.microsoft.com/office/drawing/2014/main" id="{66C76851-B6EA-4959-91D9-1C62B173279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200400"/>
            <a:ext cx="1358900" cy="1524000"/>
            <a:chOff x="3840" y="2016"/>
            <a:chExt cx="856" cy="960"/>
          </a:xfrm>
        </p:grpSpPr>
        <p:grpSp>
          <p:nvGrpSpPr>
            <p:cNvPr id="13349" name="Group 24">
              <a:extLst>
                <a:ext uri="{FF2B5EF4-FFF2-40B4-BE49-F238E27FC236}">
                  <a16:creationId xmlns:a16="http://schemas.microsoft.com/office/drawing/2014/main" id="{DFD86D66-0F97-4538-B0BE-B6729A759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016"/>
              <a:ext cx="856" cy="808"/>
              <a:chOff x="3840" y="2784"/>
              <a:chExt cx="856" cy="808"/>
            </a:xfrm>
          </p:grpSpPr>
          <p:sp>
            <p:nvSpPr>
              <p:cNvPr id="13351" name="Rectangle 25">
                <a:extLst>
                  <a:ext uri="{FF2B5EF4-FFF2-40B4-BE49-F238E27FC236}">
                    <a16:creationId xmlns:a16="http://schemas.microsoft.com/office/drawing/2014/main" id="{BCB6D1C6-1B1B-4240-87D1-898B3241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84" y="3368"/>
                <a:ext cx="488" cy="160"/>
              </a:xfrm>
              <a:prstGeom prst="rect">
                <a:avLst/>
              </a:prstGeom>
              <a:solidFill>
                <a:srgbClr val="6666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52" name="Freeform 26">
                <a:extLst>
                  <a:ext uri="{FF2B5EF4-FFF2-40B4-BE49-F238E27FC236}">
                    <a16:creationId xmlns:a16="http://schemas.microsoft.com/office/drawing/2014/main" id="{606082CA-5726-4171-94B1-E5971281D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3232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3" name="Freeform 27">
                <a:extLst>
                  <a:ext uri="{FF2B5EF4-FFF2-40B4-BE49-F238E27FC236}">
                    <a16:creationId xmlns:a16="http://schemas.microsoft.com/office/drawing/2014/main" id="{AEDD637F-BC65-4D60-A175-EDB577A6C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" y="3064"/>
                <a:ext cx="123" cy="312"/>
              </a:xfrm>
              <a:custGeom>
                <a:avLst/>
                <a:gdLst>
                  <a:gd name="T0" fmla="*/ 20 w 136"/>
                  <a:gd name="T1" fmla="*/ 0 h 344"/>
                  <a:gd name="T2" fmla="*/ 111 w 136"/>
                  <a:gd name="T3" fmla="*/ 0 h 344"/>
                  <a:gd name="T4" fmla="*/ 111 w 136"/>
                  <a:gd name="T5" fmla="*/ 190 h 344"/>
                  <a:gd name="T6" fmla="*/ 87 w 136"/>
                  <a:gd name="T7" fmla="*/ 283 h 344"/>
                  <a:gd name="T8" fmla="*/ 87 w 136"/>
                  <a:gd name="T9" fmla="*/ 73 h 344"/>
                  <a:gd name="T10" fmla="*/ 0 w 136"/>
                  <a:gd name="T11" fmla="*/ 7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4" name="Freeform 28">
                <a:extLst>
                  <a:ext uri="{FF2B5EF4-FFF2-40B4-BE49-F238E27FC236}">
                    <a16:creationId xmlns:a16="http://schemas.microsoft.com/office/drawing/2014/main" id="{33553DEF-5843-4CCE-B4B5-932BD8CCB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7" y="2864"/>
                <a:ext cx="127" cy="320"/>
              </a:xfrm>
              <a:custGeom>
                <a:avLst/>
                <a:gdLst>
                  <a:gd name="T0" fmla="*/ 21 w 136"/>
                  <a:gd name="T1" fmla="*/ 0 h 344"/>
                  <a:gd name="T2" fmla="*/ 119 w 136"/>
                  <a:gd name="T3" fmla="*/ 0 h 344"/>
                  <a:gd name="T4" fmla="*/ 119 w 136"/>
                  <a:gd name="T5" fmla="*/ 201 h 344"/>
                  <a:gd name="T6" fmla="*/ 92 w 136"/>
                  <a:gd name="T7" fmla="*/ 298 h 344"/>
                  <a:gd name="T8" fmla="*/ 92 w 136"/>
                  <a:gd name="T9" fmla="*/ 76 h 344"/>
                  <a:gd name="T10" fmla="*/ 0 w 136"/>
                  <a:gd name="T11" fmla="*/ 7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5" name="Freeform 29">
                <a:extLst>
                  <a:ext uri="{FF2B5EF4-FFF2-40B4-BE49-F238E27FC236}">
                    <a16:creationId xmlns:a16="http://schemas.microsoft.com/office/drawing/2014/main" id="{F4D69F1F-8809-45D0-A6AC-0B0818B30B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28" y="2784"/>
                <a:ext cx="744" cy="592"/>
              </a:xfrm>
              <a:custGeom>
                <a:avLst/>
                <a:gdLst>
                  <a:gd name="T0" fmla="*/ 0 w 744"/>
                  <a:gd name="T1" fmla="*/ 592 h 592"/>
                  <a:gd name="T2" fmla="*/ 488 w 744"/>
                  <a:gd name="T3" fmla="*/ 576 h 592"/>
                  <a:gd name="T4" fmla="*/ 744 w 744"/>
                  <a:gd name="T5" fmla="*/ 0 h 592"/>
                  <a:gd name="T6" fmla="*/ 336 w 744"/>
                  <a:gd name="T7" fmla="*/ 8 h 592"/>
                  <a:gd name="T8" fmla="*/ 0 w 744"/>
                  <a:gd name="T9" fmla="*/ 592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592"/>
                  <a:gd name="T17" fmla="*/ 744 w 744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592">
                    <a:moveTo>
                      <a:pt x="0" y="592"/>
                    </a:moveTo>
                    <a:lnTo>
                      <a:pt x="488" y="576"/>
                    </a:lnTo>
                    <a:lnTo>
                      <a:pt x="744" y="0"/>
                    </a:lnTo>
                    <a:lnTo>
                      <a:pt x="336" y="8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rgbClr val="6666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6" name="Freeform 30">
                <a:extLst>
                  <a:ext uri="{FF2B5EF4-FFF2-40B4-BE49-F238E27FC236}">
                    <a16:creationId xmlns:a16="http://schemas.microsoft.com/office/drawing/2014/main" id="{75BF2C96-FCDE-4E63-9975-522E10E3375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2784"/>
                <a:ext cx="248" cy="760"/>
              </a:xfrm>
              <a:custGeom>
                <a:avLst/>
                <a:gdLst>
                  <a:gd name="T0" fmla="*/ 248 w 248"/>
                  <a:gd name="T1" fmla="*/ 0 h 760"/>
                  <a:gd name="T2" fmla="*/ 248 w 248"/>
                  <a:gd name="T3" fmla="*/ 208 h 760"/>
                  <a:gd name="T4" fmla="*/ 8 w 248"/>
                  <a:gd name="T5" fmla="*/ 760 h 760"/>
                  <a:gd name="T6" fmla="*/ 0 w 248"/>
                  <a:gd name="T7" fmla="*/ 600 h 760"/>
                  <a:gd name="T8" fmla="*/ 248 w 248"/>
                  <a:gd name="T9" fmla="*/ 0 h 7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8"/>
                  <a:gd name="T16" fmla="*/ 0 h 760"/>
                  <a:gd name="T17" fmla="*/ 248 w 248"/>
                  <a:gd name="T18" fmla="*/ 760 h 7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8" h="760">
                    <a:moveTo>
                      <a:pt x="248" y="0"/>
                    </a:moveTo>
                    <a:lnTo>
                      <a:pt x="248" y="208"/>
                    </a:lnTo>
                    <a:lnTo>
                      <a:pt x="8" y="760"/>
                    </a:lnTo>
                    <a:lnTo>
                      <a:pt x="0" y="60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6666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7" name="Freeform 31">
                <a:extLst>
                  <a:ext uri="{FF2B5EF4-FFF2-40B4-BE49-F238E27FC236}">
                    <a16:creationId xmlns:a16="http://schemas.microsoft.com/office/drawing/2014/main" id="{0DA37F7C-EE26-44C8-8477-300F704AF3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84" y="3248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8" name="Freeform 32">
                <a:extLst>
                  <a:ext uri="{FF2B5EF4-FFF2-40B4-BE49-F238E27FC236}">
                    <a16:creationId xmlns:a16="http://schemas.microsoft.com/office/drawing/2014/main" id="{D1117334-49FA-4248-8121-1D495743CCC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12" y="3072"/>
                <a:ext cx="123" cy="312"/>
              </a:xfrm>
              <a:custGeom>
                <a:avLst/>
                <a:gdLst>
                  <a:gd name="T0" fmla="*/ 20 w 136"/>
                  <a:gd name="T1" fmla="*/ 0 h 344"/>
                  <a:gd name="T2" fmla="*/ 111 w 136"/>
                  <a:gd name="T3" fmla="*/ 0 h 344"/>
                  <a:gd name="T4" fmla="*/ 111 w 136"/>
                  <a:gd name="T5" fmla="*/ 190 h 344"/>
                  <a:gd name="T6" fmla="*/ 87 w 136"/>
                  <a:gd name="T7" fmla="*/ 283 h 344"/>
                  <a:gd name="T8" fmla="*/ 87 w 136"/>
                  <a:gd name="T9" fmla="*/ 73 h 344"/>
                  <a:gd name="T10" fmla="*/ 0 w 136"/>
                  <a:gd name="T11" fmla="*/ 7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9" name="Freeform 33">
                <a:extLst>
                  <a:ext uri="{FF2B5EF4-FFF2-40B4-BE49-F238E27FC236}">
                    <a16:creationId xmlns:a16="http://schemas.microsoft.com/office/drawing/2014/main" id="{081ED8F7-24B5-49E0-A588-5434EA5269B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0" y="2904"/>
                <a:ext cx="127" cy="320"/>
              </a:xfrm>
              <a:custGeom>
                <a:avLst/>
                <a:gdLst>
                  <a:gd name="T0" fmla="*/ 21 w 136"/>
                  <a:gd name="T1" fmla="*/ 0 h 344"/>
                  <a:gd name="T2" fmla="*/ 119 w 136"/>
                  <a:gd name="T3" fmla="*/ 0 h 344"/>
                  <a:gd name="T4" fmla="*/ 119 w 136"/>
                  <a:gd name="T5" fmla="*/ 201 h 344"/>
                  <a:gd name="T6" fmla="*/ 92 w 136"/>
                  <a:gd name="T7" fmla="*/ 298 h 344"/>
                  <a:gd name="T8" fmla="*/ 92 w 136"/>
                  <a:gd name="T9" fmla="*/ 76 h 344"/>
                  <a:gd name="T10" fmla="*/ 0 w 136"/>
                  <a:gd name="T11" fmla="*/ 7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50" name="Freeform 39">
              <a:extLst>
                <a:ext uri="{FF2B5EF4-FFF2-40B4-BE49-F238E27FC236}">
                  <a16:creationId xmlns:a16="http://schemas.microsoft.com/office/drawing/2014/main" id="{6E0111B4-020E-4C0D-A155-4D2AFD428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2736"/>
              <a:ext cx="240" cy="240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240 h 240"/>
                <a:gd name="T4" fmla="*/ 48 w 240"/>
                <a:gd name="T5" fmla="*/ 96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0" y="0"/>
                  </a:moveTo>
                  <a:lnTo>
                    <a:pt x="240" y="240"/>
                  </a:lnTo>
                  <a:lnTo>
                    <a:pt x="48" y="96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1272" name="AutoShape 40">
            <a:extLst>
              <a:ext uri="{FF2B5EF4-FFF2-40B4-BE49-F238E27FC236}">
                <a16:creationId xmlns:a16="http://schemas.microsoft.com/office/drawing/2014/main" id="{85F776D1-11D9-46EB-B838-25926ECB2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0"/>
            <a:ext cx="1676400" cy="914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???</a:t>
            </a:r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4C0D41A5-3BB7-4544-84EE-727CC4EB7A7F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86000"/>
            <a:ext cx="2590800" cy="3124200"/>
            <a:chOff x="3600" y="1920"/>
            <a:chExt cx="1632" cy="1968"/>
          </a:xfrm>
        </p:grpSpPr>
        <p:sp>
          <p:nvSpPr>
            <p:cNvPr id="13338" name="Rectangle 48">
              <a:extLst>
                <a:ext uri="{FF2B5EF4-FFF2-40B4-BE49-F238E27FC236}">
                  <a16:creationId xmlns:a16="http://schemas.microsoft.com/office/drawing/2014/main" id="{BD28F482-C868-441D-AC58-AF673D7B9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20"/>
              <a:ext cx="1632" cy="1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339" name="Group 49">
              <a:extLst>
                <a:ext uri="{FF2B5EF4-FFF2-40B4-BE49-F238E27FC236}">
                  <a16:creationId xmlns:a16="http://schemas.microsoft.com/office/drawing/2014/main" id="{0F106F88-BA97-435F-A0BA-606A77BB1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8" y="2568"/>
              <a:ext cx="1115" cy="671"/>
              <a:chOff x="1295" y="669"/>
              <a:chExt cx="1115" cy="671"/>
            </a:xfrm>
          </p:grpSpPr>
          <p:sp>
            <p:nvSpPr>
              <p:cNvPr id="13340" name="Freeform 50">
                <a:extLst>
                  <a:ext uri="{FF2B5EF4-FFF2-40B4-BE49-F238E27FC236}">
                    <a16:creationId xmlns:a16="http://schemas.microsoft.com/office/drawing/2014/main" id="{164B5D66-27D0-4DBC-AE8E-C224A6E24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720"/>
                <a:ext cx="912" cy="480"/>
              </a:xfrm>
              <a:custGeom>
                <a:avLst/>
                <a:gdLst>
                  <a:gd name="T0" fmla="*/ 0 w 912"/>
                  <a:gd name="T1" fmla="*/ 0 h 624"/>
                  <a:gd name="T2" fmla="*/ 384 w 912"/>
                  <a:gd name="T3" fmla="*/ 369 h 624"/>
                  <a:gd name="T4" fmla="*/ 912 w 912"/>
                  <a:gd name="T5" fmla="*/ 369 h 624"/>
                  <a:gd name="T6" fmla="*/ 384 w 912"/>
                  <a:gd name="T7" fmla="*/ 0 h 624"/>
                  <a:gd name="T8" fmla="*/ 0 w 912"/>
                  <a:gd name="T9" fmla="*/ 0 h 6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624"/>
                  <a:gd name="T17" fmla="*/ 912 w 912"/>
                  <a:gd name="T18" fmla="*/ 624 h 6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624">
                    <a:moveTo>
                      <a:pt x="0" y="0"/>
                    </a:moveTo>
                    <a:lnTo>
                      <a:pt x="384" y="624"/>
                    </a:lnTo>
                    <a:lnTo>
                      <a:pt x="912" y="624"/>
                    </a:lnTo>
                    <a:lnTo>
                      <a:pt x="3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Rectangle 51">
                <a:extLst>
                  <a:ext uri="{FF2B5EF4-FFF2-40B4-BE49-F238E27FC236}">
                    <a16:creationId xmlns:a16="http://schemas.microsoft.com/office/drawing/2014/main" id="{D3411E60-4A00-4091-8217-19654F35B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530" cy="140"/>
              </a:xfrm>
              <a:prstGeom prst="rect">
                <a:avLst/>
              </a:prstGeom>
              <a:solidFill>
                <a:srgbClr val="DDDDDD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42" name="Freeform 52">
                <a:extLst>
                  <a:ext uri="{FF2B5EF4-FFF2-40B4-BE49-F238E27FC236}">
                    <a16:creationId xmlns:a16="http://schemas.microsoft.com/office/drawing/2014/main" id="{D20C3145-96C8-4F1A-8AF6-78326C2AC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720"/>
                <a:ext cx="393" cy="615"/>
              </a:xfrm>
              <a:custGeom>
                <a:avLst/>
                <a:gdLst>
                  <a:gd name="T0" fmla="*/ 9 w 393"/>
                  <a:gd name="T1" fmla="*/ 0 h 615"/>
                  <a:gd name="T2" fmla="*/ 0 w 393"/>
                  <a:gd name="T3" fmla="*/ 121 h 615"/>
                  <a:gd name="T4" fmla="*/ 393 w 393"/>
                  <a:gd name="T5" fmla="*/ 615 h 615"/>
                  <a:gd name="T6" fmla="*/ 393 w 393"/>
                  <a:gd name="T7" fmla="*/ 480 h 615"/>
                  <a:gd name="T8" fmla="*/ 9 w 393"/>
                  <a:gd name="T9" fmla="*/ 0 h 6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615"/>
                  <a:gd name="T17" fmla="*/ 393 w 393"/>
                  <a:gd name="T18" fmla="*/ 615 h 6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615">
                    <a:moveTo>
                      <a:pt x="9" y="0"/>
                    </a:moveTo>
                    <a:lnTo>
                      <a:pt x="0" y="121"/>
                    </a:lnTo>
                    <a:lnTo>
                      <a:pt x="393" y="615"/>
                    </a:lnTo>
                    <a:lnTo>
                      <a:pt x="393" y="48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Freeform 53">
                <a:extLst>
                  <a:ext uri="{FF2B5EF4-FFF2-40B4-BE49-F238E27FC236}">
                    <a16:creationId xmlns:a16="http://schemas.microsoft.com/office/drawing/2014/main" id="{9E6793F4-1909-4F28-8030-7B39E37C6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912"/>
                <a:ext cx="537" cy="359"/>
              </a:xfrm>
              <a:custGeom>
                <a:avLst/>
                <a:gdLst>
                  <a:gd name="T0" fmla="*/ 338 w 537"/>
                  <a:gd name="T1" fmla="*/ 258 h 359"/>
                  <a:gd name="T2" fmla="*/ 345 w 537"/>
                  <a:gd name="T3" fmla="*/ 336 h 359"/>
                  <a:gd name="T4" fmla="*/ 164 w 537"/>
                  <a:gd name="T5" fmla="*/ 359 h 359"/>
                  <a:gd name="T6" fmla="*/ 0 w 537"/>
                  <a:gd name="T7" fmla="*/ 176 h 359"/>
                  <a:gd name="T8" fmla="*/ 281 w 537"/>
                  <a:gd name="T9" fmla="*/ 0 h 359"/>
                  <a:gd name="T10" fmla="*/ 537 w 537"/>
                  <a:gd name="T11" fmla="*/ 122 h 359"/>
                  <a:gd name="T12" fmla="*/ 505 w 537"/>
                  <a:gd name="T13" fmla="*/ 153 h 359"/>
                  <a:gd name="T14" fmla="*/ 274 w 537"/>
                  <a:gd name="T15" fmla="*/ 75 h 359"/>
                  <a:gd name="T16" fmla="*/ 91 w 537"/>
                  <a:gd name="T17" fmla="*/ 176 h 359"/>
                  <a:gd name="T18" fmla="*/ 201 w 537"/>
                  <a:gd name="T19" fmla="*/ 304 h 359"/>
                  <a:gd name="T20" fmla="*/ 338 w 537"/>
                  <a:gd name="T21" fmla="*/ 258 h 35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7"/>
                  <a:gd name="T34" fmla="*/ 0 h 359"/>
                  <a:gd name="T35" fmla="*/ 537 w 537"/>
                  <a:gd name="T36" fmla="*/ 359 h 35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7" h="359">
                    <a:moveTo>
                      <a:pt x="338" y="258"/>
                    </a:moveTo>
                    <a:lnTo>
                      <a:pt x="345" y="336"/>
                    </a:lnTo>
                    <a:lnTo>
                      <a:pt x="164" y="359"/>
                    </a:lnTo>
                    <a:lnTo>
                      <a:pt x="0" y="176"/>
                    </a:lnTo>
                    <a:lnTo>
                      <a:pt x="281" y="0"/>
                    </a:lnTo>
                    <a:lnTo>
                      <a:pt x="537" y="122"/>
                    </a:lnTo>
                    <a:lnTo>
                      <a:pt x="505" y="153"/>
                    </a:lnTo>
                    <a:lnTo>
                      <a:pt x="274" y="75"/>
                    </a:lnTo>
                    <a:lnTo>
                      <a:pt x="91" y="176"/>
                    </a:lnTo>
                    <a:lnTo>
                      <a:pt x="201" y="304"/>
                    </a:lnTo>
                    <a:lnTo>
                      <a:pt x="338" y="25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Freeform 54">
                <a:extLst>
                  <a:ext uri="{FF2B5EF4-FFF2-40B4-BE49-F238E27FC236}">
                    <a16:creationId xmlns:a16="http://schemas.microsoft.com/office/drawing/2014/main" id="{E103C5C4-6DA6-41D3-9013-2791F4007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" y="789"/>
                <a:ext cx="419" cy="245"/>
              </a:xfrm>
              <a:custGeom>
                <a:avLst/>
                <a:gdLst>
                  <a:gd name="T0" fmla="*/ 206 w 537"/>
                  <a:gd name="T1" fmla="*/ 120 h 359"/>
                  <a:gd name="T2" fmla="*/ 210 w 537"/>
                  <a:gd name="T3" fmla="*/ 156 h 359"/>
                  <a:gd name="T4" fmla="*/ 100 w 537"/>
                  <a:gd name="T5" fmla="*/ 167 h 359"/>
                  <a:gd name="T6" fmla="*/ 0 w 537"/>
                  <a:gd name="T7" fmla="*/ 82 h 359"/>
                  <a:gd name="T8" fmla="*/ 171 w 537"/>
                  <a:gd name="T9" fmla="*/ 0 h 359"/>
                  <a:gd name="T10" fmla="*/ 327 w 537"/>
                  <a:gd name="T11" fmla="*/ 57 h 359"/>
                  <a:gd name="T12" fmla="*/ 307 w 537"/>
                  <a:gd name="T13" fmla="*/ 71 h 359"/>
                  <a:gd name="T14" fmla="*/ 167 w 537"/>
                  <a:gd name="T15" fmla="*/ 35 h 359"/>
                  <a:gd name="T16" fmla="*/ 55 w 537"/>
                  <a:gd name="T17" fmla="*/ 82 h 359"/>
                  <a:gd name="T18" fmla="*/ 123 w 537"/>
                  <a:gd name="T19" fmla="*/ 141 h 359"/>
                  <a:gd name="T20" fmla="*/ 206 w 537"/>
                  <a:gd name="T21" fmla="*/ 120 h 35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7"/>
                  <a:gd name="T34" fmla="*/ 0 h 359"/>
                  <a:gd name="T35" fmla="*/ 537 w 537"/>
                  <a:gd name="T36" fmla="*/ 359 h 35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7" h="359">
                    <a:moveTo>
                      <a:pt x="338" y="258"/>
                    </a:moveTo>
                    <a:lnTo>
                      <a:pt x="345" y="336"/>
                    </a:lnTo>
                    <a:lnTo>
                      <a:pt x="164" y="359"/>
                    </a:lnTo>
                    <a:lnTo>
                      <a:pt x="0" y="176"/>
                    </a:lnTo>
                    <a:lnTo>
                      <a:pt x="281" y="0"/>
                    </a:lnTo>
                    <a:lnTo>
                      <a:pt x="537" y="122"/>
                    </a:lnTo>
                    <a:lnTo>
                      <a:pt x="505" y="153"/>
                    </a:lnTo>
                    <a:lnTo>
                      <a:pt x="274" y="75"/>
                    </a:lnTo>
                    <a:lnTo>
                      <a:pt x="91" y="176"/>
                    </a:lnTo>
                    <a:lnTo>
                      <a:pt x="201" y="304"/>
                    </a:lnTo>
                    <a:lnTo>
                      <a:pt x="338" y="25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Freeform 55">
                <a:extLst>
                  <a:ext uri="{FF2B5EF4-FFF2-40B4-BE49-F238E27FC236}">
                    <a16:creationId xmlns:a16="http://schemas.microsoft.com/office/drawing/2014/main" id="{8F5E8E4D-E7F6-4FF8-A113-4EDD2A9DF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672"/>
                <a:ext cx="320" cy="240"/>
              </a:xfrm>
              <a:custGeom>
                <a:avLst/>
                <a:gdLst>
                  <a:gd name="T0" fmla="*/ 120 w 537"/>
                  <a:gd name="T1" fmla="*/ 115 h 359"/>
                  <a:gd name="T2" fmla="*/ 123 w 537"/>
                  <a:gd name="T3" fmla="*/ 150 h 359"/>
                  <a:gd name="T4" fmla="*/ 58 w 537"/>
                  <a:gd name="T5" fmla="*/ 160 h 359"/>
                  <a:gd name="T6" fmla="*/ 0 w 537"/>
                  <a:gd name="T7" fmla="*/ 79 h 359"/>
                  <a:gd name="T8" fmla="*/ 100 w 537"/>
                  <a:gd name="T9" fmla="*/ 0 h 359"/>
                  <a:gd name="T10" fmla="*/ 191 w 537"/>
                  <a:gd name="T11" fmla="*/ 55 h 359"/>
                  <a:gd name="T12" fmla="*/ 179 w 537"/>
                  <a:gd name="T13" fmla="*/ 68 h 359"/>
                  <a:gd name="T14" fmla="*/ 97 w 537"/>
                  <a:gd name="T15" fmla="*/ 33 h 359"/>
                  <a:gd name="T16" fmla="*/ 32 w 537"/>
                  <a:gd name="T17" fmla="*/ 79 h 359"/>
                  <a:gd name="T18" fmla="*/ 72 w 537"/>
                  <a:gd name="T19" fmla="*/ 136 h 359"/>
                  <a:gd name="T20" fmla="*/ 120 w 537"/>
                  <a:gd name="T21" fmla="*/ 115 h 35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7"/>
                  <a:gd name="T34" fmla="*/ 0 h 359"/>
                  <a:gd name="T35" fmla="*/ 537 w 537"/>
                  <a:gd name="T36" fmla="*/ 359 h 35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7" h="359">
                    <a:moveTo>
                      <a:pt x="338" y="258"/>
                    </a:moveTo>
                    <a:lnTo>
                      <a:pt x="345" y="336"/>
                    </a:lnTo>
                    <a:lnTo>
                      <a:pt x="164" y="359"/>
                    </a:lnTo>
                    <a:lnTo>
                      <a:pt x="0" y="176"/>
                    </a:lnTo>
                    <a:lnTo>
                      <a:pt x="281" y="0"/>
                    </a:lnTo>
                    <a:lnTo>
                      <a:pt x="537" y="122"/>
                    </a:lnTo>
                    <a:lnTo>
                      <a:pt x="505" y="153"/>
                    </a:lnTo>
                    <a:lnTo>
                      <a:pt x="274" y="75"/>
                    </a:lnTo>
                    <a:lnTo>
                      <a:pt x="91" y="176"/>
                    </a:lnTo>
                    <a:lnTo>
                      <a:pt x="201" y="304"/>
                    </a:lnTo>
                    <a:lnTo>
                      <a:pt x="338" y="25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6" name="Freeform 56">
                <a:extLst>
                  <a:ext uri="{FF2B5EF4-FFF2-40B4-BE49-F238E27FC236}">
                    <a16:creationId xmlns:a16="http://schemas.microsoft.com/office/drawing/2014/main" id="{4B1D7A75-B619-41D7-8567-ED2A3E751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" y="789"/>
                <a:ext cx="419" cy="245"/>
              </a:xfrm>
              <a:custGeom>
                <a:avLst/>
                <a:gdLst>
                  <a:gd name="T0" fmla="*/ 241 w 419"/>
                  <a:gd name="T1" fmla="*/ 171 h 245"/>
                  <a:gd name="T2" fmla="*/ 260 w 419"/>
                  <a:gd name="T3" fmla="*/ 217 h 245"/>
                  <a:gd name="T4" fmla="*/ 291 w 419"/>
                  <a:gd name="T5" fmla="*/ 245 h 245"/>
                  <a:gd name="T6" fmla="*/ 419 w 419"/>
                  <a:gd name="T7" fmla="*/ 120 h 245"/>
                  <a:gd name="T8" fmla="*/ 200 w 419"/>
                  <a:gd name="T9" fmla="*/ 0 h 245"/>
                  <a:gd name="T10" fmla="*/ 0 w 419"/>
                  <a:gd name="T11" fmla="*/ 83 h 245"/>
                  <a:gd name="T12" fmla="*/ 25 w 419"/>
                  <a:gd name="T13" fmla="*/ 104 h 245"/>
                  <a:gd name="T14" fmla="*/ 205 w 419"/>
                  <a:gd name="T15" fmla="*/ 51 h 245"/>
                  <a:gd name="T16" fmla="*/ 348 w 419"/>
                  <a:gd name="T17" fmla="*/ 120 h 245"/>
                  <a:gd name="T18" fmla="*/ 262 w 419"/>
                  <a:gd name="T19" fmla="*/ 207 h 245"/>
                  <a:gd name="T20" fmla="*/ 241 w 419"/>
                  <a:gd name="T21" fmla="*/ 171 h 2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9"/>
                  <a:gd name="T34" fmla="*/ 0 h 245"/>
                  <a:gd name="T35" fmla="*/ 419 w 419"/>
                  <a:gd name="T36" fmla="*/ 245 h 2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9" h="245">
                    <a:moveTo>
                      <a:pt x="241" y="171"/>
                    </a:moveTo>
                    <a:lnTo>
                      <a:pt x="260" y="217"/>
                    </a:lnTo>
                    <a:lnTo>
                      <a:pt x="291" y="245"/>
                    </a:lnTo>
                    <a:lnTo>
                      <a:pt x="419" y="120"/>
                    </a:lnTo>
                    <a:lnTo>
                      <a:pt x="200" y="0"/>
                    </a:lnTo>
                    <a:lnTo>
                      <a:pt x="0" y="83"/>
                    </a:lnTo>
                    <a:lnTo>
                      <a:pt x="25" y="104"/>
                    </a:lnTo>
                    <a:lnTo>
                      <a:pt x="205" y="51"/>
                    </a:lnTo>
                    <a:lnTo>
                      <a:pt x="348" y="120"/>
                    </a:lnTo>
                    <a:lnTo>
                      <a:pt x="262" y="207"/>
                    </a:lnTo>
                    <a:lnTo>
                      <a:pt x="241" y="17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7" name="Freeform 57">
                <a:extLst>
                  <a:ext uri="{FF2B5EF4-FFF2-40B4-BE49-F238E27FC236}">
                    <a16:creationId xmlns:a16="http://schemas.microsoft.com/office/drawing/2014/main" id="{9957CB65-18F6-4B4C-8DAF-AC14F345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669"/>
                <a:ext cx="320" cy="240"/>
              </a:xfrm>
              <a:custGeom>
                <a:avLst/>
                <a:gdLst>
                  <a:gd name="T0" fmla="*/ 201 w 320"/>
                  <a:gd name="T1" fmla="*/ 172 h 240"/>
                  <a:gd name="T2" fmla="*/ 274 w 320"/>
                  <a:gd name="T3" fmla="*/ 227 h 240"/>
                  <a:gd name="T4" fmla="*/ 222 w 320"/>
                  <a:gd name="T5" fmla="*/ 240 h 240"/>
                  <a:gd name="T6" fmla="*/ 320 w 320"/>
                  <a:gd name="T7" fmla="*/ 118 h 240"/>
                  <a:gd name="T8" fmla="*/ 153 w 320"/>
                  <a:gd name="T9" fmla="*/ 0 h 240"/>
                  <a:gd name="T10" fmla="*/ 0 w 320"/>
                  <a:gd name="T11" fmla="*/ 82 h 240"/>
                  <a:gd name="T12" fmla="*/ 19 w 320"/>
                  <a:gd name="T13" fmla="*/ 102 h 240"/>
                  <a:gd name="T14" fmla="*/ 157 w 320"/>
                  <a:gd name="T15" fmla="*/ 50 h 240"/>
                  <a:gd name="T16" fmla="*/ 266 w 320"/>
                  <a:gd name="T17" fmla="*/ 118 h 240"/>
                  <a:gd name="T18" fmla="*/ 200 w 320"/>
                  <a:gd name="T19" fmla="*/ 203 h 240"/>
                  <a:gd name="T20" fmla="*/ 201 w 320"/>
                  <a:gd name="T21" fmla="*/ 172 h 24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20"/>
                  <a:gd name="T34" fmla="*/ 0 h 240"/>
                  <a:gd name="T35" fmla="*/ 320 w 320"/>
                  <a:gd name="T36" fmla="*/ 240 h 24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20" h="240">
                    <a:moveTo>
                      <a:pt x="201" y="172"/>
                    </a:moveTo>
                    <a:lnTo>
                      <a:pt x="274" y="227"/>
                    </a:lnTo>
                    <a:lnTo>
                      <a:pt x="222" y="240"/>
                    </a:lnTo>
                    <a:lnTo>
                      <a:pt x="320" y="118"/>
                    </a:lnTo>
                    <a:lnTo>
                      <a:pt x="153" y="0"/>
                    </a:lnTo>
                    <a:lnTo>
                      <a:pt x="0" y="82"/>
                    </a:lnTo>
                    <a:lnTo>
                      <a:pt x="19" y="102"/>
                    </a:lnTo>
                    <a:lnTo>
                      <a:pt x="157" y="50"/>
                    </a:lnTo>
                    <a:lnTo>
                      <a:pt x="266" y="118"/>
                    </a:lnTo>
                    <a:lnTo>
                      <a:pt x="200" y="203"/>
                    </a:lnTo>
                    <a:lnTo>
                      <a:pt x="201" y="1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8" name="Freeform 58">
                <a:extLst>
                  <a:ext uri="{FF2B5EF4-FFF2-40B4-BE49-F238E27FC236}">
                    <a16:creationId xmlns:a16="http://schemas.microsoft.com/office/drawing/2014/main" id="{C90383B9-534F-459B-83FB-65F9FA2B1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" y="854"/>
                <a:ext cx="537" cy="359"/>
              </a:xfrm>
              <a:custGeom>
                <a:avLst/>
                <a:gdLst>
                  <a:gd name="T0" fmla="*/ 349 w 537"/>
                  <a:gd name="T1" fmla="*/ 316 h 359"/>
                  <a:gd name="T2" fmla="*/ 330 w 537"/>
                  <a:gd name="T3" fmla="*/ 307 h 359"/>
                  <a:gd name="T4" fmla="*/ 321 w 537"/>
                  <a:gd name="T5" fmla="*/ 344 h 359"/>
                  <a:gd name="T6" fmla="*/ 373 w 537"/>
                  <a:gd name="T7" fmla="*/ 359 h 359"/>
                  <a:gd name="T8" fmla="*/ 537 w 537"/>
                  <a:gd name="T9" fmla="*/ 176 h 359"/>
                  <a:gd name="T10" fmla="*/ 256 w 537"/>
                  <a:gd name="T11" fmla="*/ 0 h 359"/>
                  <a:gd name="T12" fmla="*/ 0 w 537"/>
                  <a:gd name="T13" fmla="*/ 122 h 359"/>
                  <a:gd name="T14" fmla="*/ 32 w 537"/>
                  <a:gd name="T15" fmla="*/ 153 h 359"/>
                  <a:gd name="T16" fmla="*/ 263 w 537"/>
                  <a:gd name="T17" fmla="*/ 75 h 359"/>
                  <a:gd name="T18" fmla="*/ 446 w 537"/>
                  <a:gd name="T19" fmla="*/ 176 h 359"/>
                  <a:gd name="T20" fmla="*/ 336 w 537"/>
                  <a:gd name="T21" fmla="*/ 304 h 359"/>
                  <a:gd name="T22" fmla="*/ 349 w 537"/>
                  <a:gd name="T23" fmla="*/ 289 h 359"/>
                  <a:gd name="T24" fmla="*/ 330 w 537"/>
                  <a:gd name="T25" fmla="*/ 289 h 359"/>
                  <a:gd name="T26" fmla="*/ 312 w 537"/>
                  <a:gd name="T27" fmla="*/ 289 h 359"/>
                  <a:gd name="T28" fmla="*/ 349 w 537"/>
                  <a:gd name="T29" fmla="*/ 316 h 3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37"/>
                  <a:gd name="T46" fmla="*/ 0 h 359"/>
                  <a:gd name="T47" fmla="*/ 537 w 537"/>
                  <a:gd name="T48" fmla="*/ 359 h 3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37" h="359">
                    <a:moveTo>
                      <a:pt x="349" y="316"/>
                    </a:moveTo>
                    <a:lnTo>
                      <a:pt x="330" y="307"/>
                    </a:lnTo>
                    <a:lnTo>
                      <a:pt x="321" y="344"/>
                    </a:lnTo>
                    <a:lnTo>
                      <a:pt x="373" y="359"/>
                    </a:lnTo>
                    <a:lnTo>
                      <a:pt x="537" y="176"/>
                    </a:lnTo>
                    <a:lnTo>
                      <a:pt x="256" y="0"/>
                    </a:lnTo>
                    <a:lnTo>
                      <a:pt x="0" y="122"/>
                    </a:lnTo>
                    <a:lnTo>
                      <a:pt x="32" y="153"/>
                    </a:lnTo>
                    <a:lnTo>
                      <a:pt x="263" y="75"/>
                    </a:lnTo>
                    <a:lnTo>
                      <a:pt x="446" y="176"/>
                    </a:lnTo>
                    <a:lnTo>
                      <a:pt x="336" y="304"/>
                    </a:lnTo>
                    <a:lnTo>
                      <a:pt x="349" y="289"/>
                    </a:lnTo>
                    <a:lnTo>
                      <a:pt x="330" y="289"/>
                    </a:lnTo>
                    <a:lnTo>
                      <a:pt x="312" y="289"/>
                    </a:lnTo>
                    <a:lnTo>
                      <a:pt x="349" y="31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321" name="Group 34">
            <a:extLst>
              <a:ext uri="{FF2B5EF4-FFF2-40B4-BE49-F238E27FC236}">
                <a16:creationId xmlns:a16="http://schemas.microsoft.com/office/drawing/2014/main" id="{F4330B50-180A-4EFB-AAE1-651867DAD272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572000"/>
            <a:ext cx="836613" cy="1219200"/>
            <a:chOff x="2208" y="1920"/>
            <a:chExt cx="1152" cy="1680"/>
          </a:xfrm>
        </p:grpSpPr>
        <p:sp>
          <p:nvSpPr>
            <p:cNvPr id="13334" name="Oval 35">
              <a:extLst>
                <a:ext uri="{FF2B5EF4-FFF2-40B4-BE49-F238E27FC236}">
                  <a16:creationId xmlns:a16="http://schemas.microsoft.com/office/drawing/2014/main" id="{22D8413D-66AB-4D4F-9E7D-B0407E90C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35" name="Oval 36">
              <a:extLst>
                <a:ext uri="{FF2B5EF4-FFF2-40B4-BE49-F238E27FC236}">
                  <a16:creationId xmlns:a16="http://schemas.microsoft.com/office/drawing/2014/main" id="{C83C3247-8E46-4AE3-98D3-8172C9A85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36" name="AutoShape 37">
              <a:extLst>
                <a:ext uri="{FF2B5EF4-FFF2-40B4-BE49-F238E27FC236}">
                  <a16:creationId xmlns:a16="http://schemas.microsoft.com/office/drawing/2014/main" id="{C97213A2-2188-4DD9-BF47-4E8F0094A3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AutoShape 38">
              <a:extLst>
                <a:ext uri="{FF2B5EF4-FFF2-40B4-BE49-F238E27FC236}">
                  <a16:creationId xmlns:a16="http://schemas.microsoft.com/office/drawing/2014/main" id="{590934AB-3B5E-458C-9004-81A6FFC7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1 h 21600"/>
                <a:gd name="T6" fmla="*/ 0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1273" name="AutoShape 41">
            <a:extLst>
              <a:ext uri="{FF2B5EF4-FFF2-40B4-BE49-F238E27FC236}">
                <a16:creationId xmlns:a16="http://schemas.microsoft.com/office/drawing/2014/main" id="{79AF2A64-98D7-4D7E-9B24-2265921EC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81200"/>
            <a:ext cx="1676400" cy="914400"/>
          </a:xfrm>
          <a:prstGeom prst="cloudCallout">
            <a:avLst>
              <a:gd name="adj1" fmla="val -66477"/>
              <a:gd name="adj2" fmla="val 77083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00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???</a:t>
            </a:r>
          </a:p>
        </p:txBody>
      </p:sp>
      <p:grpSp>
        <p:nvGrpSpPr>
          <p:cNvPr id="13323" name="Group 59">
            <a:extLst>
              <a:ext uri="{FF2B5EF4-FFF2-40B4-BE49-F238E27FC236}">
                <a16:creationId xmlns:a16="http://schemas.microsoft.com/office/drawing/2014/main" id="{B9CFD67E-2EF4-45D6-B522-CC76BE6432C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254375"/>
            <a:ext cx="1130300" cy="1173163"/>
            <a:chOff x="2496" y="2050"/>
            <a:chExt cx="712" cy="739"/>
          </a:xfrm>
        </p:grpSpPr>
        <p:sp>
          <p:nvSpPr>
            <p:cNvPr id="13324" name="Rectangle 4">
              <a:extLst>
                <a:ext uri="{FF2B5EF4-FFF2-40B4-BE49-F238E27FC236}">
                  <a16:creationId xmlns:a16="http://schemas.microsoft.com/office/drawing/2014/main" id="{405EC189-B77B-44B1-9C92-AC6909EF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37"/>
              <a:ext cx="528" cy="144"/>
            </a:xfrm>
            <a:prstGeom prst="rect">
              <a:avLst/>
            </a:prstGeom>
            <a:solidFill>
              <a:srgbClr val="FF99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25" name="Freeform 5">
              <a:extLst>
                <a:ext uri="{FF2B5EF4-FFF2-40B4-BE49-F238E27FC236}">
                  <a16:creationId xmlns:a16="http://schemas.microsoft.com/office/drawing/2014/main" id="{38B6EC44-B6A9-451C-975F-CEA2F1DAD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050"/>
              <a:ext cx="528" cy="587"/>
            </a:xfrm>
            <a:custGeom>
              <a:avLst/>
              <a:gdLst>
                <a:gd name="T0" fmla="*/ 48 w 528"/>
                <a:gd name="T1" fmla="*/ 11 h 587"/>
                <a:gd name="T2" fmla="*/ 480 w 528"/>
                <a:gd name="T3" fmla="*/ 11 h 587"/>
                <a:gd name="T4" fmla="*/ 528 w 528"/>
                <a:gd name="T5" fmla="*/ 587 h 587"/>
                <a:gd name="T6" fmla="*/ 0 w 528"/>
                <a:gd name="T7" fmla="*/ 587 h 587"/>
                <a:gd name="T8" fmla="*/ 32 w 528"/>
                <a:gd name="T9" fmla="*/ 0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587"/>
                <a:gd name="T17" fmla="*/ 528 w 528"/>
                <a:gd name="T18" fmla="*/ 587 h 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587">
                  <a:moveTo>
                    <a:pt x="48" y="11"/>
                  </a:moveTo>
                  <a:lnTo>
                    <a:pt x="480" y="11"/>
                  </a:lnTo>
                  <a:lnTo>
                    <a:pt x="528" y="587"/>
                  </a:lnTo>
                  <a:lnTo>
                    <a:pt x="0" y="587"/>
                  </a:lnTo>
                  <a:lnTo>
                    <a:pt x="32" y="0"/>
                  </a:lnTo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26" name="Group 6">
              <a:extLst>
                <a:ext uri="{FF2B5EF4-FFF2-40B4-BE49-F238E27FC236}">
                  <a16:creationId xmlns:a16="http://schemas.microsoft.com/office/drawing/2014/main" id="{A04F6E9C-5911-422E-867C-0515E0B9B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157"/>
              <a:ext cx="136" cy="632"/>
              <a:chOff x="3072" y="2832"/>
              <a:chExt cx="136" cy="632"/>
            </a:xfrm>
          </p:grpSpPr>
          <p:sp>
            <p:nvSpPr>
              <p:cNvPr id="13331" name="Freeform 7">
                <a:extLst>
                  <a:ext uri="{FF2B5EF4-FFF2-40B4-BE49-F238E27FC236}">
                    <a16:creationId xmlns:a16="http://schemas.microsoft.com/office/drawing/2014/main" id="{A395CB0F-76A4-4A36-96A4-4724EBCCB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120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Freeform 8">
                <a:extLst>
                  <a:ext uri="{FF2B5EF4-FFF2-40B4-BE49-F238E27FC236}">
                    <a16:creationId xmlns:a16="http://schemas.microsoft.com/office/drawing/2014/main" id="{96ACADAC-B699-4529-B7B2-2532C740A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976"/>
                <a:ext cx="123" cy="312"/>
              </a:xfrm>
              <a:custGeom>
                <a:avLst/>
                <a:gdLst>
                  <a:gd name="T0" fmla="*/ 20 w 136"/>
                  <a:gd name="T1" fmla="*/ 0 h 344"/>
                  <a:gd name="T2" fmla="*/ 111 w 136"/>
                  <a:gd name="T3" fmla="*/ 0 h 344"/>
                  <a:gd name="T4" fmla="*/ 111 w 136"/>
                  <a:gd name="T5" fmla="*/ 190 h 344"/>
                  <a:gd name="T6" fmla="*/ 87 w 136"/>
                  <a:gd name="T7" fmla="*/ 283 h 344"/>
                  <a:gd name="T8" fmla="*/ 87 w 136"/>
                  <a:gd name="T9" fmla="*/ 73 h 344"/>
                  <a:gd name="T10" fmla="*/ 0 w 136"/>
                  <a:gd name="T11" fmla="*/ 7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Freeform 9">
                <a:extLst>
                  <a:ext uri="{FF2B5EF4-FFF2-40B4-BE49-F238E27FC236}">
                    <a16:creationId xmlns:a16="http://schemas.microsoft.com/office/drawing/2014/main" id="{24661516-4FF4-43A1-A020-0AC83C718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832"/>
                <a:ext cx="127" cy="320"/>
              </a:xfrm>
              <a:custGeom>
                <a:avLst/>
                <a:gdLst>
                  <a:gd name="T0" fmla="*/ 21 w 136"/>
                  <a:gd name="T1" fmla="*/ 0 h 344"/>
                  <a:gd name="T2" fmla="*/ 119 w 136"/>
                  <a:gd name="T3" fmla="*/ 0 h 344"/>
                  <a:gd name="T4" fmla="*/ 119 w 136"/>
                  <a:gd name="T5" fmla="*/ 201 h 344"/>
                  <a:gd name="T6" fmla="*/ 92 w 136"/>
                  <a:gd name="T7" fmla="*/ 298 h 344"/>
                  <a:gd name="T8" fmla="*/ 92 w 136"/>
                  <a:gd name="T9" fmla="*/ 76 h 344"/>
                  <a:gd name="T10" fmla="*/ 0 w 136"/>
                  <a:gd name="T11" fmla="*/ 7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27" name="Group 10">
              <a:extLst>
                <a:ext uri="{FF2B5EF4-FFF2-40B4-BE49-F238E27FC236}">
                  <a16:creationId xmlns:a16="http://schemas.microsoft.com/office/drawing/2014/main" id="{49AF9982-3B21-49AF-BA53-D414027F70C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96" y="2157"/>
              <a:ext cx="136" cy="632"/>
              <a:chOff x="3072" y="2832"/>
              <a:chExt cx="136" cy="632"/>
            </a:xfrm>
          </p:grpSpPr>
          <p:sp>
            <p:nvSpPr>
              <p:cNvPr id="13328" name="Freeform 11">
                <a:extLst>
                  <a:ext uri="{FF2B5EF4-FFF2-40B4-BE49-F238E27FC236}">
                    <a16:creationId xmlns:a16="http://schemas.microsoft.com/office/drawing/2014/main" id="{1532121E-D5B8-41AF-852B-D1F25F9C9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120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9" name="Freeform 12">
                <a:extLst>
                  <a:ext uri="{FF2B5EF4-FFF2-40B4-BE49-F238E27FC236}">
                    <a16:creationId xmlns:a16="http://schemas.microsoft.com/office/drawing/2014/main" id="{F7931A12-2234-4DDE-BD54-85826DA08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976"/>
                <a:ext cx="123" cy="312"/>
              </a:xfrm>
              <a:custGeom>
                <a:avLst/>
                <a:gdLst>
                  <a:gd name="T0" fmla="*/ 20 w 136"/>
                  <a:gd name="T1" fmla="*/ 0 h 344"/>
                  <a:gd name="T2" fmla="*/ 111 w 136"/>
                  <a:gd name="T3" fmla="*/ 0 h 344"/>
                  <a:gd name="T4" fmla="*/ 111 w 136"/>
                  <a:gd name="T5" fmla="*/ 190 h 344"/>
                  <a:gd name="T6" fmla="*/ 87 w 136"/>
                  <a:gd name="T7" fmla="*/ 283 h 344"/>
                  <a:gd name="T8" fmla="*/ 87 w 136"/>
                  <a:gd name="T9" fmla="*/ 73 h 344"/>
                  <a:gd name="T10" fmla="*/ 0 w 136"/>
                  <a:gd name="T11" fmla="*/ 7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Freeform 13">
                <a:extLst>
                  <a:ext uri="{FF2B5EF4-FFF2-40B4-BE49-F238E27FC236}">
                    <a16:creationId xmlns:a16="http://schemas.microsoft.com/office/drawing/2014/main" id="{AAAA61C4-1E8D-4D6D-AE64-72C5269AE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832"/>
                <a:ext cx="127" cy="320"/>
              </a:xfrm>
              <a:custGeom>
                <a:avLst/>
                <a:gdLst>
                  <a:gd name="T0" fmla="*/ 21 w 136"/>
                  <a:gd name="T1" fmla="*/ 0 h 344"/>
                  <a:gd name="T2" fmla="*/ 119 w 136"/>
                  <a:gd name="T3" fmla="*/ 0 h 344"/>
                  <a:gd name="T4" fmla="*/ 119 w 136"/>
                  <a:gd name="T5" fmla="*/ 201 h 344"/>
                  <a:gd name="T6" fmla="*/ 92 w 136"/>
                  <a:gd name="T7" fmla="*/ 298 h 344"/>
                  <a:gd name="T8" fmla="*/ 92 w 136"/>
                  <a:gd name="T9" fmla="*/ 76 h 344"/>
                  <a:gd name="T10" fmla="*/ 0 w 136"/>
                  <a:gd name="T11" fmla="*/ 7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72" grpId="0" animBg="1"/>
      <p:bldP spid="3512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>
            <a:extLst>
              <a:ext uri="{FF2B5EF4-FFF2-40B4-BE49-F238E27FC236}">
                <a16:creationId xmlns:a16="http://schemas.microsoft.com/office/drawing/2014/main" id="{E4A2F523-B5CE-4713-94AA-19461B7F6C4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12643" name="Slide Number Placeholder 4">
            <a:extLst>
              <a:ext uri="{FF2B5EF4-FFF2-40B4-BE49-F238E27FC236}">
                <a16:creationId xmlns:a16="http://schemas.microsoft.com/office/drawing/2014/main" id="{503BB7AE-4ADB-4F48-9AEC-EF8A678A6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164572F-AD62-4F0C-904B-257C7059A784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92F3A17-4654-4AFA-B709-A16CA4F2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260475"/>
            <a:ext cx="7489825" cy="4894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class QueueConsensus&lt;T&gt;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extends ConsensusProtocol&lt;T&gt;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private Queue queue;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propose(value);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Ball ball = this.queue.deq();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(ball == Ball.RED)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proposed[i];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return proposed[1-i];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2645" name="Rectangle 4">
            <a:extLst>
              <a:ext uri="{FF2B5EF4-FFF2-40B4-BE49-F238E27FC236}">
                <a16:creationId xmlns:a16="http://schemas.microsoft.com/office/drawing/2014/main" id="{00FA308B-17A3-4448-8F0D-B0C2E5BB8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25082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Who Won?</a:t>
            </a:r>
          </a:p>
        </p:txBody>
      </p:sp>
      <p:sp>
        <p:nvSpPr>
          <p:cNvPr id="112646" name="AutoShape 5">
            <a:extLst>
              <a:ext uri="{FF2B5EF4-FFF2-40B4-BE49-F238E27FC236}">
                <a16:creationId xmlns:a16="http://schemas.microsoft.com/office/drawing/2014/main" id="{9611A2C3-06D6-46A8-BAD1-D92CADCFB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805238"/>
            <a:ext cx="4457700" cy="901700"/>
          </a:xfrm>
          <a:prstGeom prst="wedgeRoundRectCallout">
            <a:avLst>
              <a:gd name="adj1" fmla="val 45546"/>
              <a:gd name="adj2" fmla="val 104051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617478" name="Text Box 6">
            <a:extLst>
              <a:ext uri="{FF2B5EF4-FFF2-40B4-BE49-F238E27FC236}">
                <a16:creationId xmlns:a16="http://schemas.microsoft.com/office/drawing/2014/main" id="{74B5AC66-AE20-4DE7-8727-54AE1E7FF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78425"/>
            <a:ext cx="320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 win if I was first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>
            <a:extLst>
              <a:ext uri="{FF2B5EF4-FFF2-40B4-BE49-F238E27FC236}">
                <a16:creationId xmlns:a16="http://schemas.microsoft.com/office/drawing/2014/main" id="{21C57CC9-A0E5-4553-BCE1-860E71AC822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13667" name="Slide Number Placeholder 4">
            <a:extLst>
              <a:ext uri="{FF2B5EF4-FFF2-40B4-BE49-F238E27FC236}">
                <a16:creationId xmlns:a16="http://schemas.microsoft.com/office/drawing/2014/main" id="{072F4E82-28F4-4AFF-8925-8D4E65F2D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962B4AF-6BF3-4BC7-B01E-29752E83C1B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43223B2-F5CC-45FA-901C-88FDB85EE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260475"/>
            <a:ext cx="7489825" cy="4894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class QueueConsensus&lt;T&gt;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extends ConsensusProtocol&lt;T&gt;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private Queue queue;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propose(value);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Ball ball = this.queue.deq();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(ball == Ball.RED)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return proposed[i];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proposed[1-i];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571511DF-95C8-47A8-9C03-89706DE1F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25082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Who Won?</a:t>
            </a:r>
          </a:p>
        </p:txBody>
      </p:sp>
      <p:sp>
        <p:nvSpPr>
          <p:cNvPr id="113670" name="AutoShape 5">
            <a:extLst>
              <a:ext uri="{FF2B5EF4-FFF2-40B4-BE49-F238E27FC236}">
                <a16:creationId xmlns:a16="http://schemas.microsoft.com/office/drawing/2014/main" id="{ECB38496-1447-4C11-9673-BB106955A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4578350"/>
            <a:ext cx="4414838" cy="809625"/>
          </a:xfrm>
          <a:prstGeom prst="wedgeRoundRectCallout">
            <a:avLst>
              <a:gd name="adj1" fmla="val 46764"/>
              <a:gd name="adj2" fmla="val -256472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13671" name="Text Box 6">
            <a:extLst>
              <a:ext uri="{FF2B5EF4-FFF2-40B4-BE49-F238E27FC236}">
                <a16:creationId xmlns:a16="http://schemas.microsoft.com/office/drawing/2014/main" id="{C903540B-8164-497E-AFFF-44EDF301F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43150"/>
            <a:ext cx="335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Other thread wins if I was second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4">
            <a:extLst>
              <a:ext uri="{FF2B5EF4-FFF2-40B4-BE49-F238E27FC236}">
                <a16:creationId xmlns:a16="http://schemas.microsoft.com/office/drawing/2014/main" id="{D99FB85C-0C18-4EE5-8321-A33DC00FF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83600EB-E9F4-44EB-88F4-BFB808AAC533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F093353A-B87B-4ADE-9B47-B3ABADAFC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does this Work?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9A47DC0F-1559-4E30-A7D7-B969BF00C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one thread gets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red</a:t>
            </a:r>
            <a:r>
              <a:rPr lang="en-US" altLang="zh-CN">
                <a:ea typeface="宋体" panose="02010600030101010101" pitchFamily="2" charset="-122"/>
              </a:rPr>
              <a:t> ball</a:t>
            </a:r>
          </a:p>
          <a:p>
            <a:r>
              <a:rPr lang="en-US" altLang="zh-CN">
                <a:ea typeface="宋体" panose="02010600030101010101" pitchFamily="2" charset="-122"/>
              </a:rPr>
              <a:t>Then the other gets the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black</a:t>
            </a:r>
            <a:r>
              <a:rPr lang="en-US" altLang="zh-CN">
                <a:ea typeface="宋体" panose="02010600030101010101" pitchFamily="2" charset="-122"/>
              </a:rPr>
              <a:t> ball</a:t>
            </a:r>
          </a:p>
          <a:p>
            <a:r>
              <a:rPr lang="en-US" altLang="zh-CN">
                <a:ea typeface="宋体" panose="02010600030101010101" pitchFamily="2" charset="-122"/>
              </a:rPr>
              <a:t>Winner decides her own value</a:t>
            </a:r>
          </a:p>
          <a:p>
            <a:r>
              <a:rPr lang="en-US" altLang="zh-CN">
                <a:ea typeface="宋体" panose="02010600030101010101" pitchFamily="2" charset="-122"/>
              </a:rPr>
              <a:t>Loser can find winner’s value in array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Because threads write array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Before dequeueing from queue</a:t>
            </a:r>
          </a:p>
        </p:txBody>
      </p:sp>
      <p:sp>
        <p:nvSpPr>
          <p:cNvPr id="114693" name="Footer Placeholder 3">
            <a:extLst>
              <a:ext uri="{FF2B5EF4-FFF2-40B4-BE49-F238E27FC236}">
                <a16:creationId xmlns:a16="http://schemas.microsoft.com/office/drawing/2014/main" id="{854BF8B5-8EF7-450F-BBCC-A3F22715D744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4">
            <a:extLst>
              <a:ext uri="{FF2B5EF4-FFF2-40B4-BE49-F238E27FC236}">
                <a16:creationId xmlns:a16="http://schemas.microsoft.com/office/drawing/2014/main" id="{C7BD9365-FF67-40C2-8892-97F81ADE9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2AC60A7-31F7-41D4-93C4-04DAC70B1F77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B5F32523-8B71-42B4-8495-244FD75BD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Theorem</a:t>
            </a:r>
          </a:p>
        </p:txBody>
      </p:sp>
      <p:sp>
        <p:nvSpPr>
          <p:cNvPr id="114693" name="Rectangle 3">
            <a:extLst>
              <a:ext uri="{FF2B5EF4-FFF2-40B4-BE49-F238E27FC236}">
                <a16:creationId xmlns:a16="http://schemas.microsoft.com/office/drawing/2014/main" id="{1746FCA5-7C53-420F-BF14-935C6C277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 can solve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/>
              <a:t>-thread consensus using only</a:t>
            </a:r>
          </a:p>
          <a:p>
            <a:pPr lvl="1">
              <a:defRPr/>
            </a:pPr>
            <a:r>
              <a:rPr lang="en-US" dirty="0"/>
              <a:t>A two-</a:t>
            </a:r>
            <a:r>
              <a:rPr lang="en-US" dirty="0" err="1"/>
              <a:t>dequeuer</a:t>
            </a:r>
            <a:r>
              <a:rPr lang="en-US" dirty="0"/>
              <a:t> queue, and</a:t>
            </a:r>
          </a:p>
          <a:p>
            <a:pPr lvl="1">
              <a:defRPr/>
            </a:pPr>
            <a:r>
              <a:rPr lang="en-US" dirty="0"/>
              <a:t>Some atomic registers</a:t>
            </a:r>
          </a:p>
        </p:txBody>
      </p:sp>
      <p:sp>
        <p:nvSpPr>
          <p:cNvPr id="115717" name="Footer Placeholder 3">
            <a:extLst>
              <a:ext uri="{FF2B5EF4-FFF2-40B4-BE49-F238E27FC236}">
                <a16:creationId xmlns:a16="http://schemas.microsoft.com/office/drawing/2014/main" id="{B1003EAA-DB58-4161-AC34-1B1B5ED291F0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>
            <a:extLst>
              <a:ext uri="{FF2B5EF4-FFF2-40B4-BE49-F238E27FC236}">
                <a16:creationId xmlns:a16="http://schemas.microsoft.com/office/drawing/2014/main" id="{18CCC5FC-BC81-4C33-BE40-EFE3AD4F56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16739" name="Slide Number Placeholder 4">
            <a:extLst>
              <a:ext uri="{FF2B5EF4-FFF2-40B4-BE49-F238E27FC236}">
                <a16:creationId xmlns:a16="http://schemas.microsoft.com/office/drawing/2014/main" id="{DEEB5222-CA14-4474-8C66-F88F45913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2CC5A694-DC1A-4DC2-92E3-40B6B9858B57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6740" name="Picture 8" descr="magic">
            <a:extLst>
              <a:ext uri="{FF2B5EF4-FFF2-40B4-BE49-F238E27FC236}">
                <a16:creationId xmlns:a16="http://schemas.microsoft.com/office/drawing/2014/main" id="{9FFFD31F-CF2B-48D2-9B85-FB75049F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1" name="Picture 7" descr="magic">
            <a:extLst>
              <a:ext uri="{FF2B5EF4-FFF2-40B4-BE49-F238E27FC236}">
                <a16:creationId xmlns:a16="http://schemas.microsoft.com/office/drawing/2014/main" id="{9C3EF286-523C-4292-BE7B-97389D91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Rectangle 2">
            <a:extLst>
              <a:ext uri="{FF2B5EF4-FFF2-40B4-BE49-F238E27FC236}">
                <a16:creationId xmlns:a16="http://schemas.microsoft.com/office/drawing/2014/main" id="{1E35675F-7921-44D9-A922-B50A5C376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Implications</a:t>
            </a:r>
          </a:p>
        </p:txBody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5AA5A8FF-793C-481F-A222-77D199BFE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Given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A consensus protocol from queue and registers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Assume there exists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A queue implementation from atomic registers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Substitution yields: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A wait-free consensus protocol from atomic registers</a:t>
            </a:r>
          </a:p>
        </p:txBody>
      </p:sp>
      <p:sp>
        <p:nvSpPr>
          <p:cNvPr id="410628" name="Text Box 4">
            <a:extLst>
              <a:ext uri="{FF2B5EF4-FFF2-40B4-BE49-F238E27FC236}">
                <a16:creationId xmlns:a16="http://schemas.microsoft.com/office/drawing/2014/main" id="{4C9B233B-32D4-4DB7-A35E-EA832DAA541F}"/>
              </a:ext>
            </a:extLst>
          </p:cNvPr>
          <p:cNvSpPr txBox="1">
            <a:spLocks noChangeArrowheads="1"/>
          </p:cNvSpPr>
          <p:nvPr/>
        </p:nvSpPr>
        <p:spPr bwMode="auto">
          <a:xfrm rot="-1343935">
            <a:off x="4597400" y="4664075"/>
            <a:ext cx="3759200" cy="7683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contradiction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4">
            <a:extLst>
              <a:ext uri="{FF2B5EF4-FFF2-40B4-BE49-F238E27FC236}">
                <a16:creationId xmlns:a16="http://schemas.microsoft.com/office/drawing/2014/main" id="{7104A399-246E-4749-A893-3363CF28B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C74E23D-977D-43A1-97E1-1B0609836243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6E8EDBAB-1E69-4D38-B081-6FBBA84B9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Corollary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1A8958E-550C-4B5C-8DA5-676234145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 is impossible to implement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two-dequeuer wait-free FIFO queue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from read/write memory.</a:t>
            </a:r>
          </a:p>
        </p:txBody>
      </p:sp>
      <p:sp>
        <p:nvSpPr>
          <p:cNvPr id="117765" name="Footer Placeholder 3">
            <a:extLst>
              <a:ext uri="{FF2B5EF4-FFF2-40B4-BE49-F238E27FC236}">
                <a16:creationId xmlns:a16="http://schemas.microsoft.com/office/drawing/2014/main" id="{54E18660-B45F-4115-BC32-11CCF1475C84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4">
            <a:extLst>
              <a:ext uri="{FF2B5EF4-FFF2-40B4-BE49-F238E27FC236}">
                <a16:creationId xmlns:a16="http://schemas.microsoft.com/office/drawing/2014/main" id="{512319BA-5647-4012-A655-285CC91790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18C239B-89B8-4574-B323-2701F797991C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17F64A4-7187-4E4A-AFA6-8A6BC34D7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Consensus Numbers</a:t>
            </a:r>
          </a:p>
        </p:txBody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B2D4FEB3-B1BB-44BF-9652-80B7DFF52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object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has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consensus number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it can be used to solve </a:t>
            </a:r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-thread consensus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Take any number of instances of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together with atomic read/write registers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and implement </a:t>
            </a:r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-thread consensus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not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+1)</a:t>
            </a:r>
            <a:r>
              <a:rPr lang="en-US" altLang="zh-CN">
                <a:ea typeface="宋体" panose="02010600030101010101" pitchFamily="2" charset="-122"/>
              </a:rPr>
              <a:t>-thread consensus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789" name="Footer Placeholder 3">
            <a:extLst>
              <a:ext uri="{FF2B5EF4-FFF2-40B4-BE49-F238E27FC236}">
                <a16:creationId xmlns:a16="http://schemas.microsoft.com/office/drawing/2014/main" id="{6F42FE41-4BB0-42F4-A913-010EFEB705DB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4">
            <a:extLst>
              <a:ext uri="{FF2B5EF4-FFF2-40B4-BE49-F238E27FC236}">
                <a16:creationId xmlns:a16="http://schemas.microsoft.com/office/drawing/2014/main" id="{2EBB34A2-C5D0-42D5-B6EA-928A8E4EEF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F204E77-EB6B-4FC0-80A4-A68CC853DE2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A3A0405E-10C1-41F3-9EFB-472424D35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Consensus Numbers</a:t>
            </a: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386BB54F-FC93-4DEA-954D-4FAAC3574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Theorem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Atomic read/write registers have consensus number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  <a:p>
            <a:r>
              <a:rPr lang="en-US" altLang="zh-CN">
                <a:ea typeface="宋体" panose="02010600030101010101" pitchFamily="2" charset="-122"/>
              </a:rPr>
              <a:t>Theorem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Multi-dequeuer FIFO queues have consensus number at least 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9813" name="Footer Placeholder 3">
            <a:extLst>
              <a:ext uri="{FF2B5EF4-FFF2-40B4-BE49-F238E27FC236}">
                <a16:creationId xmlns:a16="http://schemas.microsoft.com/office/drawing/2014/main" id="{4ACDA8EB-8307-4624-BBE5-FAE0C342499E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>
            <a:extLst>
              <a:ext uri="{FF2B5EF4-FFF2-40B4-BE49-F238E27FC236}">
                <a16:creationId xmlns:a16="http://schemas.microsoft.com/office/drawing/2014/main" id="{BF675469-A6E2-486C-96FE-1425BE2AF0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E19F3C9-CBC9-4D98-8363-A3E84BA2A484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F2FD6F16-B19A-4EEB-B90B-21FF00AAF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Consensus Numbers Measure Synchronization Power</a:t>
            </a: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C7A1268C-53B5-40A9-AC92-155CC0AB6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Theorem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 you can implement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from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has consensus number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Then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ea typeface="宋体" panose="02010600030101010101" pitchFamily="2" charset="-122"/>
              </a:rPr>
              <a:t> has consensus number at least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c</a:t>
            </a:r>
          </a:p>
        </p:txBody>
      </p:sp>
      <p:sp>
        <p:nvSpPr>
          <p:cNvPr id="120837" name="Footer Placeholder 3">
            <a:extLst>
              <a:ext uri="{FF2B5EF4-FFF2-40B4-BE49-F238E27FC236}">
                <a16:creationId xmlns:a16="http://schemas.microsoft.com/office/drawing/2014/main" id="{73722273-A642-44AC-B3C3-A6E6127F17CA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>
            <a:extLst>
              <a:ext uri="{FF2B5EF4-FFF2-40B4-BE49-F238E27FC236}">
                <a16:creationId xmlns:a16="http://schemas.microsoft.com/office/drawing/2014/main" id="{BE510851-D2B8-4F0C-9DC4-86F137B69C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21859" name="Slide Number Placeholder 4">
            <a:extLst>
              <a:ext uri="{FF2B5EF4-FFF2-40B4-BE49-F238E27FC236}">
                <a16:creationId xmlns:a16="http://schemas.microsoft.com/office/drawing/2014/main" id="{C58253DB-7911-4CD1-8F48-66971F6EB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07105F4-BB7D-4849-975D-75DC381F7DCD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63470150-C3DF-4199-B804-83965272D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Synchronization Speed Limit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EC5AB522-6F5A-439E-AF67-2AED26F24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Conversely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has consensus number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ea typeface="宋体" panose="02010600030101010101" pitchFamily="2" charset="-122"/>
              </a:rPr>
              <a:t> has consensus number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d &lt; 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Then there is no way to construct a wait-free implementation of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by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</a:p>
          <a:p>
            <a:r>
              <a:rPr lang="en-US" altLang="zh-CN">
                <a:ea typeface="宋体" panose="02010600030101010101" pitchFamily="2" charset="-122"/>
              </a:rPr>
              <a:t>This theorem will be very useful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Unforeseen practical implications!</a:t>
            </a:r>
          </a:p>
        </p:txBody>
      </p:sp>
      <p:sp>
        <p:nvSpPr>
          <p:cNvPr id="420869" name="Text Box 5">
            <a:extLst>
              <a:ext uri="{FF2B5EF4-FFF2-40B4-BE49-F238E27FC236}">
                <a16:creationId xmlns:a16="http://schemas.microsoft.com/office/drawing/2014/main" id="{C13783EF-8C01-4EAF-92E5-90CA7B237171}"/>
              </a:ext>
            </a:extLst>
          </p:cNvPr>
          <p:cNvSpPr txBox="1">
            <a:spLocks noChangeArrowheads="1"/>
          </p:cNvSpPr>
          <p:nvPr/>
        </p:nvSpPr>
        <p:spPr bwMode="auto">
          <a:xfrm rot="1527217" flipH="1">
            <a:off x="5319713" y="2132013"/>
            <a:ext cx="3305175" cy="1828800"/>
          </a:xfrm>
          <a:prstGeom prst="rect">
            <a:avLst/>
          </a:prstGeom>
          <a:solidFill>
            <a:srgbClr val="FFFF99">
              <a:alpha val="89803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Theoretical Caveat: Certain weird exceptions exist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DFF9792E-5E59-4A9B-B150-7A4DC7FA815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FD2FB98F-5E04-4141-A6DC-C5BEDAD13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70AE725-9454-4D7F-9E12-172A831CC8A3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84F64CC2-9BD7-4AD2-9258-C76264F80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Wait-Free Implementation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51753596-84AE-4F34-9AD4-9769766B7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Every method call completes in finite number of steps</a:t>
            </a:r>
          </a:p>
          <a:p>
            <a:r>
              <a:rPr lang="en-US" altLang="zh-CN">
                <a:ea typeface="宋体" panose="02010600030101010101" pitchFamily="2" charset="-122"/>
              </a:rPr>
              <a:t>Implies no mutual exclusion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51C98323-F52C-4F4B-BFB6-CD80C593C38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038600"/>
            <a:ext cx="1460500" cy="1549400"/>
            <a:chOff x="1968" y="1984"/>
            <a:chExt cx="1584" cy="1680"/>
          </a:xfrm>
        </p:grpSpPr>
        <p:grpSp>
          <p:nvGrpSpPr>
            <p:cNvPr id="4103" name="Group 4">
              <a:extLst>
                <a:ext uri="{FF2B5EF4-FFF2-40B4-BE49-F238E27FC236}">
                  <a16:creationId xmlns:a16="http://schemas.microsoft.com/office/drawing/2014/main" id="{14FAEFE4-FFBE-44D5-89FC-7E7F524AA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" y="1984"/>
              <a:ext cx="1152" cy="1680"/>
              <a:chOff x="2208" y="1920"/>
              <a:chExt cx="1152" cy="1680"/>
            </a:xfrm>
          </p:grpSpPr>
          <p:sp>
            <p:nvSpPr>
              <p:cNvPr id="4107" name="Oval 5">
                <a:extLst>
                  <a:ext uri="{FF2B5EF4-FFF2-40B4-BE49-F238E27FC236}">
                    <a16:creationId xmlns:a16="http://schemas.microsoft.com/office/drawing/2014/main" id="{FB3FD2F1-C1A1-4317-9126-73C8F0A11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108" name="Oval 6">
                <a:extLst>
                  <a:ext uri="{FF2B5EF4-FFF2-40B4-BE49-F238E27FC236}">
                    <a16:creationId xmlns:a16="http://schemas.microsoft.com/office/drawing/2014/main" id="{7A81B8C0-4E51-42C1-AA79-E789FE630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109" name="AutoShape 7">
                <a:extLst>
                  <a:ext uri="{FF2B5EF4-FFF2-40B4-BE49-F238E27FC236}">
                    <a16:creationId xmlns:a16="http://schemas.microsoft.com/office/drawing/2014/main" id="{B68FB8BF-BE27-44DC-8FB5-BB8253D38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" name="AutoShape 8">
                <a:extLst>
                  <a:ext uri="{FF2B5EF4-FFF2-40B4-BE49-F238E27FC236}">
                    <a16:creationId xmlns:a16="http://schemas.microsoft.com/office/drawing/2014/main" id="{4BA48968-D9F0-49F3-A7E3-0B4AC17CC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3 h 21600"/>
                  <a:gd name="T4" fmla="*/ 0 w 21600"/>
                  <a:gd name="T5" fmla="*/ 1 h 21600"/>
                  <a:gd name="T6" fmla="*/ 0 w 21600"/>
                  <a:gd name="T7" fmla="*/ 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4" name="Group 9">
              <a:extLst>
                <a:ext uri="{FF2B5EF4-FFF2-40B4-BE49-F238E27FC236}">
                  <a16:creationId xmlns:a16="http://schemas.microsoft.com/office/drawing/2014/main" id="{6CB68315-35F2-4420-8259-D633A2259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112"/>
              <a:ext cx="1584" cy="1493"/>
              <a:chOff x="1296" y="1824"/>
              <a:chExt cx="2496" cy="2352"/>
            </a:xfrm>
          </p:grpSpPr>
          <p:sp>
            <p:nvSpPr>
              <p:cNvPr id="4105" name="AutoShape 10">
                <a:extLst>
                  <a:ext uri="{FF2B5EF4-FFF2-40B4-BE49-F238E27FC236}">
                    <a16:creationId xmlns:a16="http://schemas.microsoft.com/office/drawing/2014/main" id="{9623FF3F-932B-45A9-A248-5B77A09C4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2496" cy="2352"/>
              </a:xfrm>
              <a:custGeom>
                <a:avLst/>
                <a:gdLst>
                  <a:gd name="T0" fmla="*/ 17 w 21600"/>
                  <a:gd name="T1" fmla="*/ 0 h 21600"/>
                  <a:gd name="T2" fmla="*/ 17 w 21600"/>
                  <a:gd name="T3" fmla="*/ 26 h 21600"/>
                  <a:gd name="T4" fmla="*/ 17 w 21600"/>
                  <a:gd name="T5" fmla="*/ 4 h 21600"/>
                  <a:gd name="T6" fmla="*/ 17 w 21600"/>
                  <a:gd name="T7" fmla="*/ 2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8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83" y="18688"/>
                    </a:moveTo>
                    <a:cubicBezTo>
                      <a:pt x="6432" y="18679"/>
                      <a:pt x="2911" y="15150"/>
                      <a:pt x="2911" y="10800"/>
                    </a:cubicBezTo>
                    <a:cubicBezTo>
                      <a:pt x="2911" y="6443"/>
                      <a:pt x="6443" y="2911"/>
                      <a:pt x="10800" y="2911"/>
                    </a:cubicBezTo>
                    <a:cubicBezTo>
                      <a:pt x="15156" y="2911"/>
                      <a:pt x="18689" y="6443"/>
                      <a:pt x="18689" y="10800"/>
                    </a:cubicBezTo>
                    <a:cubicBezTo>
                      <a:pt x="18689" y="15150"/>
                      <a:pt x="15167" y="18679"/>
                      <a:pt x="10816" y="18688"/>
                    </a:cubicBezTo>
                    <a:lnTo>
                      <a:pt x="10823" y="21599"/>
                    </a:lnTo>
                    <a:cubicBezTo>
                      <a:pt x="16778" y="21587"/>
                      <a:pt x="21600" y="1675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55"/>
                      <a:pt x="4821" y="21587"/>
                      <a:pt x="10776" y="2159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" name="Rectangle 11">
                <a:extLst>
                  <a:ext uri="{FF2B5EF4-FFF2-40B4-BE49-F238E27FC236}">
                    <a16:creationId xmlns:a16="http://schemas.microsoft.com/office/drawing/2014/main" id="{8CEA0D4C-42B0-4574-BC59-66FB3B15C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826042">
                <a:off x="2400" y="1824"/>
                <a:ext cx="288" cy="23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4">
            <a:extLst>
              <a:ext uri="{FF2B5EF4-FFF2-40B4-BE49-F238E27FC236}">
                <a16:creationId xmlns:a16="http://schemas.microsoft.com/office/drawing/2014/main" id="{DFE67EB2-08BB-4C12-B36E-C52EE6744A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0438EC8-5AA5-442A-BD8D-1D2A9CF5C413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60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6DA8B285-D8BA-40A9-BFD3-396A38950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Grand Challenge 2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3791D3E9-4F74-4A3D-BE2F-B68AD6D85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Multiple assignment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 multiple array elements atomically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Scan any set of array elements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Multi location write &amp; multi location read</a:t>
            </a:r>
          </a:p>
        </p:txBody>
      </p:sp>
      <p:sp>
        <p:nvSpPr>
          <p:cNvPr id="122885" name="Footer Placeholder 3">
            <a:extLst>
              <a:ext uri="{FF2B5EF4-FFF2-40B4-BE49-F238E27FC236}">
                <a16:creationId xmlns:a16="http://schemas.microsoft.com/office/drawing/2014/main" id="{45D4A97F-EE79-440F-8414-4ADDFA0E3CD5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579EA9F5-8811-42EC-9999-95667993536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23907" name="Slide Number Placeholder 4">
            <a:extLst>
              <a:ext uri="{FF2B5EF4-FFF2-40B4-BE49-F238E27FC236}">
                <a16:creationId xmlns:a16="http://schemas.microsoft.com/office/drawing/2014/main" id="{61BBD5A7-9750-49D2-95A9-854079D0F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62EA4E5-D44B-493E-BEC2-34BA6889EF78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61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1FD6B483-978D-487C-A200-BE82143F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Multiple Assignment Theorem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6F72463B-3C20-48C1-AE8C-85EE936A1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Atomic registers cannot implement multiple assignment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3">
            <a:extLst>
              <a:ext uri="{FF2B5EF4-FFF2-40B4-BE49-F238E27FC236}">
                <a16:creationId xmlns:a16="http://schemas.microsoft.com/office/drawing/2014/main" id="{1DBDFCD8-58E3-4985-BC1C-2F23A15BDF2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24931" name="Slide Number Placeholder 4">
            <a:extLst>
              <a:ext uri="{FF2B5EF4-FFF2-40B4-BE49-F238E27FC236}">
                <a16:creationId xmlns:a16="http://schemas.microsoft.com/office/drawing/2014/main" id="{292B9E3C-D078-476A-8FC9-6C43F03CE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9534511-EE35-4B56-BBF6-FA8A66046414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62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40818D30-837B-404D-9998-BCE7A594D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Proof Strategy</a:t>
            </a:r>
          </a:p>
        </p:txBody>
      </p:sp>
      <p:sp>
        <p:nvSpPr>
          <p:cNvPr id="619524" name="Rectangle 4">
            <a:extLst>
              <a:ext uri="{FF2B5EF4-FFF2-40B4-BE49-F238E27FC236}">
                <a16:creationId xmlns:a16="http://schemas.microsoft.com/office/drawing/2014/main" id="{CFD3482C-4E1A-4C40-98F4-89FFF6484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we can write 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2/3</a:t>
            </a:r>
            <a:r>
              <a:rPr lang="en-US" dirty="0"/>
              <a:t> array elements</a:t>
            </a:r>
          </a:p>
          <a:p>
            <a:pPr lvl="1">
              <a:defRPr/>
            </a:pPr>
            <a:r>
              <a:rPr lang="en-US" dirty="0"/>
              <a:t>We can solve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/>
              <a:t>-consensus</a:t>
            </a:r>
          </a:p>
          <a:p>
            <a:pPr lvl="1">
              <a:defRPr/>
            </a:pPr>
            <a:r>
              <a:rPr lang="en-US" dirty="0"/>
              <a:t>Impossible with atomic registers</a:t>
            </a:r>
          </a:p>
          <a:p>
            <a:pPr>
              <a:defRPr/>
            </a:pPr>
            <a:r>
              <a:rPr lang="en-US" dirty="0"/>
              <a:t>Therefore</a:t>
            </a:r>
          </a:p>
          <a:p>
            <a:pPr lvl="1">
              <a:defRPr/>
            </a:pPr>
            <a:r>
              <a:rPr lang="en-US" dirty="0"/>
              <a:t>Cannot implement multiple assignment with atomic registers</a:t>
            </a:r>
          </a:p>
        </p:txBody>
      </p:sp>
      <p:sp>
        <p:nvSpPr>
          <p:cNvPr id="124934" name="Text Box 5">
            <a:extLst>
              <a:ext uri="{FF2B5EF4-FFF2-40B4-BE49-F238E27FC236}">
                <a16:creationId xmlns:a16="http://schemas.microsoft.com/office/drawing/2014/main" id="{75333192-75DE-4C9C-9DD4-89B87398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62579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9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9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9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9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5F7FDF78-898B-45F0-ADA7-35BFD0ABA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25955" name="Slide Number Placeholder 4">
            <a:extLst>
              <a:ext uri="{FF2B5EF4-FFF2-40B4-BE49-F238E27FC236}">
                <a16:creationId xmlns:a16="http://schemas.microsoft.com/office/drawing/2014/main" id="{761741EE-5B8D-4FF9-8E82-F8B83E4A6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E48C71D-D69D-4D01-980A-E0EDA116120E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63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4AE9EECE-D7F7-4DCE-991C-D08068A0D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Proof Strategy</a:t>
            </a: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71B2F0A6-0C49-4866-BD95-74D413873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Take a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-element array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writes atomically to slots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writes atomically to slots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Any thread can scan any set of locations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>
            <a:extLst>
              <a:ext uri="{FF2B5EF4-FFF2-40B4-BE49-F238E27FC236}">
                <a16:creationId xmlns:a16="http://schemas.microsoft.com/office/drawing/2014/main" id="{72CEF228-10FC-4766-8C07-0895AEDB2E2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26979" name="Slide Number Placeholder 4">
            <a:extLst>
              <a:ext uri="{FF2B5EF4-FFF2-40B4-BE49-F238E27FC236}">
                <a16:creationId xmlns:a16="http://schemas.microsoft.com/office/drawing/2014/main" id="{C951F36C-DA89-4F8E-86D3-9BD998DA95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B645C9A-E4E0-478C-A0CA-49A85A630D44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64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7D966453-4776-43FF-ACDC-9650368AF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Double Assignment Interface</a:t>
            </a:r>
          </a:p>
        </p:txBody>
      </p:sp>
      <p:sp>
        <p:nvSpPr>
          <p:cNvPr id="126981" name="Rectangle 3">
            <a:extLst>
              <a:ext uri="{FF2B5EF4-FFF2-40B4-BE49-F238E27FC236}">
                <a16:creationId xmlns:a16="http://schemas.microsoft.com/office/drawing/2014/main" id="{02FCD354-8FF0-48CF-AED6-AE8C2367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479550"/>
            <a:ext cx="7315200" cy="19383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interface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Assign2 {</a:t>
            </a:r>
          </a:p>
          <a:p>
            <a:pPr algn="l"/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void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assign(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i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v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</a:p>
          <a:p>
            <a:pPr algn="l"/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i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v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just"/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read(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just"/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}   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>
            <a:extLst>
              <a:ext uri="{FF2B5EF4-FFF2-40B4-BE49-F238E27FC236}">
                <a16:creationId xmlns:a16="http://schemas.microsoft.com/office/drawing/2014/main" id="{361CC925-F60B-46FE-A31F-0AD85BC519F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28003" name="Slide Number Placeholder 4">
            <a:extLst>
              <a:ext uri="{FF2B5EF4-FFF2-40B4-BE49-F238E27FC236}">
                <a16:creationId xmlns:a16="http://schemas.microsoft.com/office/drawing/2014/main" id="{AF1E96C6-C23A-48CF-857A-B8E2F4C8C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55D0A72-33DA-48BD-AAD2-0863B9C26071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65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4" name="Rectangle 2">
            <a:extLst>
              <a:ext uri="{FF2B5EF4-FFF2-40B4-BE49-F238E27FC236}">
                <a16:creationId xmlns:a16="http://schemas.microsoft.com/office/drawing/2014/main" id="{B2A761C2-18F0-4EF2-A381-81B35A4C8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Double Assignment Interface</a:t>
            </a:r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1DE28EA8-9FF0-4C8C-93F1-BA2554E0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479550"/>
            <a:ext cx="7315200" cy="19383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interface Assign2 {</a:t>
            </a:r>
          </a:p>
          <a:p>
            <a:pPr algn="l"/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void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assign(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i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v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</a:p>
          <a:p>
            <a:pPr algn="l"/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i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v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just"/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int read(int </a:t>
            </a:r>
            <a:r>
              <a:rPr lang="en-US" altLang="zh-CN" sz="2400" b="1" dirty="0" err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just"/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128006" name="AutoShape 6">
            <a:extLst>
              <a:ext uri="{FF2B5EF4-FFF2-40B4-BE49-F238E27FC236}">
                <a16:creationId xmlns:a16="http://schemas.microsoft.com/office/drawing/2014/main" id="{1F6288C1-CBA2-4EF2-B726-DB632CF1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1941513"/>
            <a:ext cx="6708775" cy="758825"/>
          </a:xfrm>
          <a:prstGeom prst="wedgeRoundRectCallout">
            <a:avLst>
              <a:gd name="adj1" fmla="val -18412"/>
              <a:gd name="adj2" fmla="val 17113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28007" name="Text Box 7">
            <a:extLst>
              <a:ext uri="{FF2B5EF4-FFF2-40B4-BE49-F238E27FC236}">
                <a16:creationId xmlns:a16="http://schemas.microsoft.com/office/drawing/2014/main" id="{0AF39EDF-58D3-4180-A9E3-A3C15F2B9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581400"/>
            <a:ext cx="4132262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Atomically assign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value[i</a:t>
            </a:r>
            <a:r>
              <a:rPr lang="en-US" altLang="zh-CN" b="1" baseline="-25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]= v</a:t>
            </a:r>
            <a:r>
              <a:rPr lang="en-US" altLang="zh-CN" b="1" baseline="-25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  <a:p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value[i</a:t>
            </a:r>
            <a:r>
              <a:rPr lang="en-US" altLang="zh-CN" b="1" baseline="-25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]= v</a:t>
            </a:r>
            <a:r>
              <a:rPr lang="en-US" altLang="zh-CN" b="1" baseline="-25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  <a:p>
            <a:endParaRPr lang="en-US" altLang="zh-CN" sz="32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>
            <a:extLst>
              <a:ext uri="{FF2B5EF4-FFF2-40B4-BE49-F238E27FC236}">
                <a16:creationId xmlns:a16="http://schemas.microsoft.com/office/drawing/2014/main" id="{CD3FF1DD-BD57-4D4F-91A3-603B5EEA835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29027" name="Slide Number Placeholder 4">
            <a:extLst>
              <a:ext uri="{FF2B5EF4-FFF2-40B4-BE49-F238E27FC236}">
                <a16:creationId xmlns:a16="http://schemas.microsoft.com/office/drawing/2014/main" id="{40BEE733-26C1-4105-BD7B-315364D53F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28ADBBC-FE0C-4E68-9B77-B21C858BCFBD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66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F5B32EB7-8663-43D1-B93B-BA7D3788A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Double Assignment Interface</a:t>
            </a:r>
          </a:p>
        </p:txBody>
      </p:sp>
      <p:sp>
        <p:nvSpPr>
          <p:cNvPr id="129029" name="Rectangle 3">
            <a:extLst>
              <a:ext uri="{FF2B5EF4-FFF2-40B4-BE49-F238E27FC236}">
                <a16:creationId xmlns:a16="http://schemas.microsoft.com/office/drawing/2014/main" id="{C4E3BA72-5283-4898-9792-BE3782A81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479550"/>
            <a:ext cx="7315200" cy="19383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interface Assign2 {</a:t>
            </a:r>
          </a:p>
          <a:p>
            <a:pPr algn="l"/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void assign(int i</a:t>
            </a:r>
            <a:r>
              <a:rPr lang="en-US" altLang="zh-CN" sz="2400" b="1" baseline="-250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int v</a:t>
            </a:r>
            <a:r>
              <a:rPr lang="en-US" altLang="zh-CN" sz="2400" b="1" baseline="-250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</a:p>
          <a:p>
            <a:pPr algn="l"/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int i</a:t>
            </a:r>
            <a:r>
              <a:rPr lang="en-US" altLang="zh-CN" sz="2400" b="1" baseline="-250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int v</a:t>
            </a:r>
            <a:r>
              <a:rPr lang="en-US" altLang="zh-CN" sz="2400" b="1" baseline="-250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just"/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read(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just"/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129030" name="AutoShape 6">
            <a:extLst>
              <a:ext uri="{FF2B5EF4-FFF2-40B4-BE49-F238E27FC236}">
                <a16:creationId xmlns:a16="http://schemas.microsoft.com/office/drawing/2014/main" id="{91D6A676-A433-4AC7-8A3C-071181D8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2582863"/>
            <a:ext cx="4530725" cy="636587"/>
          </a:xfrm>
          <a:prstGeom prst="wedgeRoundRectCallout">
            <a:avLst>
              <a:gd name="adj1" fmla="val -3222"/>
              <a:gd name="adj2" fmla="val 194389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29031" name="Text Box 7">
            <a:extLst>
              <a:ext uri="{FF2B5EF4-FFF2-40B4-BE49-F238E27FC236}">
                <a16:creationId xmlns:a16="http://schemas.microsoft.com/office/drawing/2014/main" id="{EF881247-41DE-44EC-BD59-B3460FC9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3902075"/>
            <a:ext cx="41322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i-th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value</a:t>
            </a:r>
            <a:endParaRPr lang="en-US" altLang="zh-CN" b="1" baseline="-25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3200" b="1" dirty="0">
              <a:solidFill>
                <a:srgbClr val="FF7C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2">
            <a:extLst>
              <a:ext uri="{FF2B5EF4-FFF2-40B4-BE49-F238E27FC236}">
                <a16:creationId xmlns:a16="http://schemas.microsoft.com/office/drawing/2014/main" id="{9C93E2F8-9B1A-4E03-A1F6-08FC03A231B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737CCE43-93D8-4FC5-9DB2-686390FD6B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4A5785B-3038-4D75-BBAC-529F6F884AA9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67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2" name="Freeform 69">
            <a:extLst>
              <a:ext uri="{FF2B5EF4-FFF2-40B4-BE49-F238E27FC236}">
                <a16:creationId xmlns:a16="http://schemas.microsoft.com/office/drawing/2014/main" id="{F77D034C-4FCD-46AB-A3F6-19D7EE5A83A6}"/>
              </a:ext>
            </a:extLst>
          </p:cNvPr>
          <p:cNvSpPr>
            <a:spLocks/>
          </p:cNvSpPr>
          <p:nvPr/>
        </p:nvSpPr>
        <p:spPr bwMode="auto">
          <a:xfrm>
            <a:off x="4484688" y="3759200"/>
            <a:ext cx="1131887" cy="1089025"/>
          </a:xfrm>
          <a:custGeom>
            <a:avLst/>
            <a:gdLst>
              <a:gd name="T0" fmla="*/ 877014084 w 713"/>
              <a:gd name="T1" fmla="*/ 0 h 686"/>
              <a:gd name="T2" fmla="*/ 0 w 713"/>
              <a:gd name="T3" fmla="*/ 829132103 h 686"/>
              <a:gd name="T4" fmla="*/ 967739638 w 713"/>
              <a:gd name="T5" fmla="*/ 1728827366 h 686"/>
              <a:gd name="T6" fmla="*/ 1796869997 w 713"/>
              <a:gd name="T7" fmla="*/ 713204957 h 686"/>
              <a:gd name="T8" fmla="*/ 877014084 w 713"/>
              <a:gd name="T9" fmla="*/ 0 h 6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3"/>
              <a:gd name="T16" fmla="*/ 0 h 686"/>
              <a:gd name="T17" fmla="*/ 713 w 713"/>
              <a:gd name="T18" fmla="*/ 686 h 6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3" h="686">
                <a:moveTo>
                  <a:pt x="348" y="0"/>
                </a:moveTo>
                <a:lnTo>
                  <a:pt x="0" y="329"/>
                </a:lnTo>
                <a:lnTo>
                  <a:pt x="384" y="686"/>
                </a:lnTo>
                <a:lnTo>
                  <a:pt x="713" y="283"/>
                </a:lnTo>
                <a:lnTo>
                  <a:pt x="348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3" name="Freeform 68">
            <a:extLst>
              <a:ext uri="{FF2B5EF4-FFF2-40B4-BE49-F238E27FC236}">
                <a16:creationId xmlns:a16="http://schemas.microsoft.com/office/drawing/2014/main" id="{942353B0-0D21-479C-B97A-15F9DACF87C5}"/>
              </a:ext>
            </a:extLst>
          </p:cNvPr>
          <p:cNvSpPr>
            <a:spLocks/>
          </p:cNvSpPr>
          <p:nvPr/>
        </p:nvSpPr>
        <p:spPr bwMode="auto">
          <a:xfrm>
            <a:off x="3919538" y="3338513"/>
            <a:ext cx="1131887" cy="957262"/>
          </a:xfrm>
          <a:custGeom>
            <a:avLst/>
            <a:gdLst>
              <a:gd name="T0" fmla="*/ 0 w 713"/>
              <a:gd name="T1" fmla="*/ 622477421 h 603"/>
              <a:gd name="T2" fmla="*/ 919855913 w 713"/>
              <a:gd name="T3" fmla="*/ 1519652413 h 603"/>
              <a:gd name="T4" fmla="*/ 1796869997 w 713"/>
              <a:gd name="T5" fmla="*/ 667840192 h 603"/>
              <a:gd name="T6" fmla="*/ 874493136 w 713"/>
              <a:gd name="T7" fmla="*/ 0 h 603"/>
              <a:gd name="T8" fmla="*/ 0 w 713"/>
              <a:gd name="T9" fmla="*/ 622477421 h 6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3"/>
              <a:gd name="T16" fmla="*/ 0 h 603"/>
              <a:gd name="T17" fmla="*/ 713 w 713"/>
              <a:gd name="T18" fmla="*/ 603 h 6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3" h="603">
                <a:moveTo>
                  <a:pt x="0" y="247"/>
                </a:moveTo>
                <a:lnTo>
                  <a:pt x="365" y="603"/>
                </a:lnTo>
                <a:lnTo>
                  <a:pt x="713" y="265"/>
                </a:lnTo>
                <a:lnTo>
                  <a:pt x="347" y="0"/>
                </a:lnTo>
                <a:lnTo>
                  <a:pt x="0" y="247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4" name="Freeform 67">
            <a:extLst>
              <a:ext uri="{FF2B5EF4-FFF2-40B4-BE49-F238E27FC236}">
                <a16:creationId xmlns:a16="http://schemas.microsoft.com/office/drawing/2014/main" id="{59E877CD-6087-458B-8FBA-7CCEECA2B44B}"/>
              </a:ext>
            </a:extLst>
          </p:cNvPr>
          <p:cNvSpPr>
            <a:spLocks/>
          </p:cNvSpPr>
          <p:nvPr/>
        </p:nvSpPr>
        <p:spPr bwMode="auto">
          <a:xfrm>
            <a:off x="3395663" y="2917825"/>
            <a:ext cx="1060450" cy="841375"/>
          </a:xfrm>
          <a:custGeom>
            <a:avLst/>
            <a:gdLst>
              <a:gd name="T0" fmla="*/ 806449904 w 668"/>
              <a:gd name="T1" fmla="*/ 0 h 530"/>
              <a:gd name="T2" fmla="*/ 0 w 668"/>
              <a:gd name="T3" fmla="*/ 461187786 h 530"/>
              <a:gd name="T4" fmla="*/ 806449904 w 668"/>
              <a:gd name="T5" fmla="*/ 1335682594 h 530"/>
              <a:gd name="T6" fmla="*/ 1683464553 w 668"/>
              <a:gd name="T7" fmla="*/ 690522693 h 530"/>
              <a:gd name="T8" fmla="*/ 806449904 w 668"/>
              <a:gd name="T9" fmla="*/ 0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8"/>
              <a:gd name="T16" fmla="*/ 0 h 530"/>
              <a:gd name="T17" fmla="*/ 668 w 668"/>
              <a:gd name="T18" fmla="*/ 530 h 5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8" h="530">
                <a:moveTo>
                  <a:pt x="320" y="0"/>
                </a:moveTo>
                <a:lnTo>
                  <a:pt x="0" y="183"/>
                </a:lnTo>
                <a:lnTo>
                  <a:pt x="320" y="530"/>
                </a:lnTo>
                <a:lnTo>
                  <a:pt x="668" y="274"/>
                </a:lnTo>
                <a:lnTo>
                  <a:pt x="32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5" name="Rectangle 2">
            <a:extLst>
              <a:ext uri="{FF2B5EF4-FFF2-40B4-BE49-F238E27FC236}">
                <a16:creationId xmlns:a16="http://schemas.microsoft.com/office/drawing/2014/main" id="{1308540F-E133-4697-A638-A5103FFF2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Initially</a:t>
            </a:r>
          </a:p>
        </p:txBody>
      </p:sp>
      <p:grpSp>
        <p:nvGrpSpPr>
          <p:cNvPr id="130056" name="Group 7">
            <a:extLst>
              <a:ext uri="{FF2B5EF4-FFF2-40B4-BE49-F238E27FC236}">
                <a16:creationId xmlns:a16="http://schemas.microsoft.com/office/drawing/2014/main" id="{128D4E26-DAA2-46C2-BEC4-94FE3109E90C}"/>
              </a:ext>
            </a:extLst>
          </p:cNvPr>
          <p:cNvGrpSpPr>
            <a:grpSpLocks/>
          </p:cNvGrpSpPr>
          <p:nvPr/>
        </p:nvGrpSpPr>
        <p:grpSpPr bwMode="auto">
          <a:xfrm>
            <a:off x="2525713" y="4497388"/>
            <a:ext cx="1676400" cy="1752600"/>
            <a:chOff x="3312" y="2640"/>
            <a:chExt cx="1056" cy="1104"/>
          </a:xfrm>
        </p:grpSpPr>
        <p:sp>
          <p:nvSpPr>
            <p:cNvPr id="130083" name="Freeform 8">
              <a:extLst>
                <a:ext uri="{FF2B5EF4-FFF2-40B4-BE49-F238E27FC236}">
                  <a16:creationId xmlns:a16="http://schemas.microsoft.com/office/drawing/2014/main" id="{21575CAF-E06F-4F2F-93B7-931086305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640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0084" name="Group 9">
              <a:extLst>
                <a:ext uri="{FF2B5EF4-FFF2-40B4-BE49-F238E27FC236}">
                  <a16:creationId xmlns:a16="http://schemas.microsoft.com/office/drawing/2014/main" id="{F69953A6-D07D-4685-AF39-B6FE56941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928"/>
              <a:ext cx="837" cy="816"/>
              <a:chOff x="3312" y="2928"/>
              <a:chExt cx="837" cy="816"/>
            </a:xfrm>
          </p:grpSpPr>
          <p:sp>
            <p:nvSpPr>
              <p:cNvPr id="130086" name="Freeform 10">
                <a:extLst>
                  <a:ext uri="{FF2B5EF4-FFF2-40B4-BE49-F238E27FC236}">
                    <a16:creationId xmlns:a16="http://schemas.microsoft.com/office/drawing/2014/main" id="{3320D08F-E6C2-4862-AD0C-AD1A396C97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12" y="316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87" name="Freeform 11">
                <a:extLst>
                  <a:ext uri="{FF2B5EF4-FFF2-40B4-BE49-F238E27FC236}">
                    <a16:creationId xmlns:a16="http://schemas.microsoft.com/office/drawing/2014/main" id="{4270202F-F4C7-4304-B69B-DED3860292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20" y="302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88" name="Freeform 12">
                <a:extLst>
                  <a:ext uri="{FF2B5EF4-FFF2-40B4-BE49-F238E27FC236}">
                    <a16:creationId xmlns:a16="http://schemas.microsoft.com/office/drawing/2014/main" id="{7615BB8A-4AE6-4161-A800-191464ACDE9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2928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89" name="Freeform 13">
                <a:extLst>
                  <a:ext uri="{FF2B5EF4-FFF2-40B4-BE49-F238E27FC236}">
                    <a16:creationId xmlns:a16="http://schemas.microsoft.com/office/drawing/2014/main" id="{466CA680-6DDF-4CD1-BA38-961A36D8935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3024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90" name="Freeform 14">
                <a:extLst>
                  <a:ext uri="{FF2B5EF4-FFF2-40B4-BE49-F238E27FC236}">
                    <a16:creationId xmlns:a16="http://schemas.microsoft.com/office/drawing/2014/main" id="{E6AA26F9-7416-4F00-BAE1-B7DBEFE38C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3264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91" name="Freeform 15">
                <a:extLst>
                  <a:ext uri="{FF2B5EF4-FFF2-40B4-BE49-F238E27FC236}">
                    <a16:creationId xmlns:a16="http://schemas.microsoft.com/office/drawing/2014/main" id="{1ED5DAB8-F76B-4AA0-BB3F-26D750B8189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3408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92" name="Freeform 16">
                <a:extLst>
                  <a:ext uri="{FF2B5EF4-FFF2-40B4-BE49-F238E27FC236}">
                    <a16:creationId xmlns:a16="http://schemas.microsoft.com/office/drawing/2014/main" id="{7447CE21-0807-4781-A153-94790807C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0" y="3264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0085" name="Freeform 17">
              <a:extLst>
                <a:ext uri="{FF2B5EF4-FFF2-40B4-BE49-F238E27FC236}">
                  <a16:creationId xmlns:a16="http://schemas.microsoft.com/office/drawing/2014/main" id="{B9D36F37-E1A6-4E05-A54B-963334438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73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0057" name="Group 18">
            <a:extLst>
              <a:ext uri="{FF2B5EF4-FFF2-40B4-BE49-F238E27FC236}">
                <a16:creationId xmlns:a16="http://schemas.microsoft.com/office/drawing/2014/main" id="{E098922B-7740-4A7E-BE0E-3D592B66370C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1919288"/>
            <a:ext cx="1851025" cy="1143000"/>
            <a:chOff x="3024" y="1680"/>
            <a:chExt cx="1166" cy="720"/>
          </a:xfrm>
        </p:grpSpPr>
        <p:sp>
          <p:nvSpPr>
            <p:cNvPr id="130074" name="Freeform 19">
              <a:extLst>
                <a:ext uri="{FF2B5EF4-FFF2-40B4-BE49-F238E27FC236}">
                  <a16:creationId xmlns:a16="http://schemas.microsoft.com/office/drawing/2014/main" id="{C05F8313-0C0F-4F67-B812-121FA0BFE7F2}"/>
                </a:ext>
              </a:extLst>
            </p:cNvPr>
            <p:cNvSpPr>
              <a:spLocks/>
            </p:cNvSpPr>
            <p:nvPr/>
          </p:nvSpPr>
          <p:spPr bwMode="auto">
            <a:xfrm rot="17195886" flipH="1">
              <a:off x="3072" y="1824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Freeform 20">
              <a:extLst>
                <a:ext uri="{FF2B5EF4-FFF2-40B4-BE49-F238E27FC236}">
                  <a16:creationId xmlns:a16="http://schemas.microsoft.com/office/drawing/2014/main" id="{1040C3CD-2138-46F3-82C6-08D66CD894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" y="168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Freeform 21">
              <a:extLst>
                <a:ext uri="{FF2B5EF4-FFF2-40B4-BE49-F238E27FC236}">
                  <a16:creationId xmlns:a16="http://schemas.microsoft.com/office/drawing/2014/main" id="{C07470D0-2780-4FF8-BE96-2A605B66AA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0" y="177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Freeform 22">
              <a:extLst>
                <a:ext uri="{FF2B5EF4-FFF2-40B4-BE49-F238E27FC236}">
                  <a16:creationId xmlns:a16="http://schemas.microsoft.com/office/drawing/2014/main" id="{9BED601A-2A69-4C99-B323-3ECCAAE144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0" y="1680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Freeform 23">
              <a:extLst>
                <a:ext uri="{FF2B5EF4-FFF2-40B4-BE49-F238E27FC236}">
                  <a16:creationId xmlns:a16="http://schemas.microsoft.com/office/drawing/2014/main" id="{E92D3FD2-83A0-4A53-AA82-AD41A969CB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" y="1776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Freeform 24">
              <a:extLst>
                <a:ext uri="{FF2B5EF4-FFF2-40B4-BE49-F238E27FC236}">
                  <a16:creationId xmlns:a16="http://schemas.microsoft.com/office/drawing/2014/main" id="{7B45787A-1E34-4D8B-9B36-90515BA2A3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0" y="2016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Freeform 25">
              <a:extLst>
                <a:ext uri="{FF2B5EF4-FFF2-40B4-BE49-F238E27FC236}">
                  <a16:creationId xmlns:a16="http://schemas.microsoft.com/office/drawing/2014/main" id="{A1CA42BF-263B-4BF7-87D1-0EE300C3B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84" y="1872"/>
              <a:ext cx="206" cy="288"/>
            </a:xfrm>
            <a:custGeom>
              <a:avLst/>
              <a:gdLst>
                <a:gd name="T0" fmla="*/ 72 w 336"/>
                <a:gd name="T1" fmla="*/ 0 h 432"/>
                <a:gd name="T2" fmla="*/ 126 w 336"/>
                <a:gd name="T3" fmla="*/ 43 h 432"/>
                <a:gd name="T4" fmla="*/ 36 w 336"/>
                <a:gd name="T5" fmla="*/ 64 h 432"/>
                <a:gd name="T6" fmla="*/ 36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72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Freeform 26">
              <a:extLst>
                <a:ext uri="{FF2B5EF4-FFF2-40B4-BE49-F238E27FC236}">
                  <a16:creationId xmlns:a16="http://schemas.microsoft.com/office/drawing/2014/main" id="{78C3CD7A-5641-4B29-95C4-7B6D6392E8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0" y="2016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Freeform 27">
              <a:extLst>
                <a:ext uri="{FF2B5EF4-FFF2-40B4-BE49-F238E27FC236}">
                  <a16:creationId xmlns:a16="http://schemas.microsoft.com/office/drawing/2014/main" id="{228861A8-D24F-489D-B378-42E1F4D4575F}"/>
                </a:ext>
              </a:extLst>
            </p:cNvPr>
            <p:cNvSpPr>
              <a:spLocks/>
            </p:cNvSpPr>
            <p:nvPr/>
          </p:nvSpPr>
          <p:spPr bwMode="auto">
            <a:xfrm rot="17466810" flipH="1">
              <a:off x="3360" y="201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58" name="Text Box 28">
            <a:extLst>
              <a:ext uri="{FF2B5EF4-FFF2-40B4-BE49-F238E27FC236}">
                <a16:creationId xmlns:a16="http://schemas.microsoft.com/office/drawing/2014/main" id="{6A092F6D-257B-44BF-BA22-5CCF43807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001963"/>
            <a:ext cx="1692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Writes to 0 and 1</a:t>
            </a:r>
          </a:p>
        </p:txBody>
      </p:sp>
      <p:sp>
        <p:nvSpPr>
          <p:cNvPr id="130059" name="Text Box 29">
            <a:extLst>
              <a:ext uri="{FF2B5EF4-FFF2-40B4-BE49-F238E27FC236}">
                <a16:creationId xmlns:a16="http://schemas.microsoft.com/office/drawing/2014/main" id="{F6EBCCE9-68A8-467A-9BDF-DBDB6623E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8" y="4897438"/>
            <a:ext cx="1692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Writes to 1 and 2</a:t>
            </a:r>
          </a:p>
        </p:txBody>
      </p:sp>
      <p:sp>
        <p:nvSpPr>
          <p:cNvPr id="130060" name="Freeform 56">
            <a:extLst>
              <a:ext uri="{FF2B5EF4-FFF2-40B4-BE49-F238E27FC236}">
                <a16:creationId xmlns:a16="http://schemas.microsoft.com/office/drawing/2014/main" id="{F9C6B38A-17B0-440F-98FE-4FD40ED9F6E6}"/>
              </a:ext>
            </a:extLst>
          </p:cNvPr>
          <p:cNvSpPr>
            <a:spLocks/>
          </p:cNvSpPr>
          <p:nvPr/>
        </p:nvSpPr>
        <p:spPr bwMode="auto">
          <a:xfrm>
            <a:off x="3352800" y="3200400"/>
            <a:ext cx="1741488" cy="1647825"/>
          </a:xfrm>
          <a:custGeom>
            <a:avLst/>
            <a:gdLst>
              <a:gd name="T0" fmla="*/ 0 w 1097"/>
              <a:gd name="T1" fmla="*/ 0 h 1038"/>
              <a:gd name="T2" fmla="*/ 2147483647 w 1097"/>
              <a:gd name="T3" fmla="*/ 2147483647 h 1038"/>
              <a:gd name="T4" fmla="*/ 0 60000 65536"/>
              <a:gd name="T5" fmla="*/ 0 60000 65536"/>
              <a:gd name="T6" fmla="*/ 0 w 1097"/>
              <a:gd name="T7" fmla="*/ 0 h 1038"/>
              <a:gd name="T8" fmla="*/ 1097 w 1097"/>
              <a:gd name="T9" fmla="*/ 1038 h 10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7" h="1038">
                <a:moveTo>
                  <a:pt x="0" y="0"/>
                </a:moveTo>
                <a:lnTo>
                  <a:pt x="1097" y="103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1" name="Line 57">
            <a:extLst>
              <a:ext uri="{FF2B5EF4-FFF2-40B4-BE49-F238E27FC236}">
                <a16:creationId xmlns:a16="http://schemas.microsoft.com/office/drawing/2014/main" id="{630E6523-C289-45F8-835E-285643CD5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9538" y="2917825"/>
            <a:ext cx="1697037" cy="1290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2" name="Line 58">
            <a:extLst>
              <a:ext uri="{FF2B5EF4-FFF2-40B4-BE49-F238E27FC236}">
                <a16:creationId xmlns:a16="http://schemas.microsoft.com/office/drawing/2014/main" id="{375E56FE-EEEE-45DB-B977-49D8238DBE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1375" y="2903538"/>
            <a:ext cx="552450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3" name="Freeform 62">
            <a:extLst>
              <a:ext uri="{FF2B5EF4-FFF2-40B4-BE49-F238E27FC236}">
                <a16:creationId xmlns:a16="http://schemas.microsoft.com/office/drawing/2014/main" id="{FA6930E7-2194-440D-BC71-06BFE2E673D6}"/>
              </a:ext>
            </a:extLst>
          </p:cNvPr>
          <p:cNvSpPr>
            <a:spLocks/>
          </p:cNvSpPr>
          <p:nvPr/>
        </p:nvSpPr>
        <p:spPr bwMode="auto">
          <a:xfrm>
            <a:off x="5094288" y="4195763"/>
            <a:ext cx="522287" cy="652462"/>
          </a:xfrm>
          <a:custGeom>
            <a:avLst/>
            <a:gdLst>
              <a:gd name="T0" fmla="*/ 0 w 329"/>
              <a:gd name="T1" fmla="*/ 1035782720 h 411"/>
              <a:gd name="T2" fmla="*/ 829129710 w 329"/>
              <a:gd name="T3" fmla="*/ 0 h 411"/>
              <a:gd name="T4" fmla="*/ 0 60000 65536"/>
              <a:gd name="T5" fmla="*/ 0 60000 65536"/>
              <a:gd name="T6" fmla="*/ 0 w 329"/>
              <a:gd name="T7" fmla="*/ 0 h 411"/>
              <a:gd name="T8" fmla="*/ 329 w 329"/>
              <a:gd name="T9" fmla="*/ 411 h 4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9" h="411">
                <a:moveTo>
                  <a:pt x="0" y="411"/>
                </a:moveTo>
                <a:lnTo>
                  <a:pt x="32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4" name="Line 63">
            <a:extLst>
              <a:ext uri="{FF2B5EF4-FFF2-40B4-BE49-F238E27FC236}">
                <a16:creationId xmlns:a16="http://schemas.microsoft.com/office/drawing/2014/main" id="{7753083A-CAC7-4209-880B-2EC6424592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8975" y="3773488"/>
            <a:ext cx="566738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5" name="Line 66">
            <a:extLst>
              <a:ext uri="{FF2B5EF4-FFF2-40B4-BE49-F238E27FC236}">
                <a16:creationId xmlns:a16="http://schemas.microsoft.com/office/drawing/2014/main" id="{A43AEC3A-6287-4D72-ACE7-5B0A372641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3663" y="3352800"/>
            <a:ext cx="566737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6" name="Line 71">
            <a:extLst>
              <a:ext uri="{FF2B5EF4-FFF2-40B4-BE49-F238E27FC236}">
                <a16:creationId xmlns:a16="http://schemas.microsoft.com/office/drawing/2014/main" id="{AB60D61A-7BBD-4C56-8770-FB8D688AA1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6688" y="2743200"/>
            <a:ext cx="638175" cy="493713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7" name="Line 72">
            <a:extLst>
              <a:ext uri="{FF2B5EF4-FFF2-40B4-BE49-F238E27FC236}">
                <a16:creationId xmlns:a16="http://schemas.microsoft.com/office/drawing/2014/main" id="{B0A12C49-581A-495E-8C21-8EE8430FC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1025" y="3087688"/>
            <a:ext cx="638175" cy="493712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8" name="Line 73">
            <a:extLst>
              <a:ext uri="{FF2B5EF4-FFF2-40B4-BE49-F238E27FC236}">
                <a16:creationId xmlns:a16="http://schemas.microsoft.com/office/drawing/2014/main" id="{3AA37C8F-846A-4B31-81D4-D48ED0F18A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5575" y="3998913"/>
            <a:ext cx="682625" cy="406400"/>
          </a:xfrm>
          <a:prstGeom prst="line">
            <a:avLst/>
          </a:prstGeom>
          <a:noFill/>
          <a:ln w="38100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9" name="Line 74">
            <a:extLst>
              <a:ext uri="{FF2B5EF4-FFF2-40B4-BE49-F238E27FC236}">
                <a16:creationId xmlns:a16="http://schemas.microsoft.com/office/drawing/2014/main" id="{5A73D0C7-8C32-493E-A62C-168BCA65C5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4225925"/>
            <a:ext cx="682625" cy="406400"/>
          </a:xfrm>
          <a:prstGeom prst="line">
            <a:avLst/>
          </a:prstGeom>
          <a:noFill/>
          <a:ln w="38100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0" name="Text Box 75">
            <a:extLst>
              <a:ext uri="{FF2B5EF4-FFF2-40B4-BE49-F238E27FC236}">
                <a16:creationId xmlns:a16="http://schemas.microsoft.com/office/drawing/2014/main" id="{AF2241F7-7F9D-4052-BD7C-CB2F0673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1993900"/>
            <a:ext cx="481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30071" name="Text Box 77">
            <a:extLst>
              <a:ext uri="{FF2B5EF4-FFF2-40B4-BE49-F238E27FC236}">
                <a16:creationId xmlns:a16="http://schemas.microsoft.com/office/drawing/2014/main" id="{EE01896A-84A9-43B4-9897-2262C9417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5121275"/>
            <a:ext cx="481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30072" name="AutoShape 80">
            <a:extLst>
              <a:ext uri="{FF2B5EF4-FFF2-40B4-BE49-F238E27FC236}">
                <a16:creationId xmlns:a16="http://schemas.microsoft.com/office/drawing/2014/main" id="{342CF88A-1B60-4F0B-8CA7-1FC3F10A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3678238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3" name="AutoShape 79">
            <a:extLst>
              <a:ext uri="{FF2B5EF4-FFF2-40B4-BE49-F238E27FC236}">
                <a16:creationId xmlns:a16="http://schemas.microsoft.com/office/drawing/2014/main" id="{F9571D35-3793-4A65-8271-2D0CBCFC7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1406525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2">
            <a:extLst>
              <a:ext uri="{FF2B5EF4-FFF2-40B4-BE49-F238E27FC236}">
                <a16:creationId xmlns:a16="http://schemas.microsoft.com/office/drawing/2014/main" id="{6FB99671-D69F-48C4-AFBC-FF3E2DFBB4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31075" name="Slide Number Placeholder 3">
            <a:extLst>
              <a:ext uri="{FF2B5EF4-FFF2-40B4-BE49-F238E27FC236}">
                <a16:creationId xmlns:a16="http://schemas.microsoft.com/office/drawing/2014/main" id="{1C9871CC-2727-4D6F-9671-D8B8493B2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CDEEF3A-07D0-4A2C-9544-6E2658687815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68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6" name="Freeform 2">
            <a:extLst>
              <a:ext uri="{FF2B5EF4-FFF2-40B4-BE49-F238E27FC236}">
                <a16:creationId xmlns:a16="http://schemas.microsoft.com/office/drawing/2014/main" id="{9504742B-79BA-4F81-844F-D2EE44A5FA59}"/>
              </a:ext>
            </a:extLst>
          </p:cNvPr>
          <p:cNvSpPr>
            <a:spLocks/>
          </p:cNvSpPr>
          <p:nvPr/>
        </p:nvSpPr>
        <p:spPr bwMode="auto">
          <a:xfrm>
            <a:off x="4484688" y="3759200"/>
            <a:ext cx="1131887" cy="1033463"/>
          </a:xfrm>
          <a:custGeom>
            <a:avLst/>
            <a:gdLst>
              <a:gd name="T0" fmla="*/ 877014084 w 713"/>
              <a:gd name="T1" fmla="*/ 0 h 651"/>
              <a:gd name="T2" fmla="*/ 0 w 713"/>
              <a:gd name="T3" fmla="*/ 829132489 h 651"/>
              <a:gd name="T4" fmla="*/ 980339616 w 713"/>
              <a:gd name="T5" fmla="*/ 1640623088 h 651"/>
              <a:gd name="T6" fmla="*/ 1796869997 w 713"/>
              <a:gd name="T7" fmla="*/ 713205289 h 651"/>
              <a:gd name="T8" fmla="*/ 877014084 w 713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3"/>
              <a:gd name="T16" fmla="*/ 0 h 651"/>
              <a:gd name="T17" fmla="*/ 713 w 713"/>
              <a:gd name="T18" fmla="*/ 651 h 6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3" h="651">
                <a:moveTo>
                  <a:pt x="348" y="0"/>
                </a:moveTo>
                <a:lnTo>
                  <a:pt x="0" y="329"/>
                </a:lnTo>
                <a:lnTo>
                  <a:pt x="389" y="651"/>
                </a:lnTo>
                <a:lnTo>
                  <a:pt x="713" y="283"/>
                </a:lnTo>
                <a:lnTo>
                  <a:pt x="348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7" name="Freeform 41">
            <a:extLst>
              <a:ext uri="{FF2B5EF4-FFF2-40B4-BE49-F238E27FC236}">
                <a16:creationId xmlns:a16="http://schemas.microsoft.com/office/drawing/2014/main" id="{D8C3AFD9-E49A-40E4-B86D-7BBF8D31A68D}"/>
              </a:ext>
            </a:extLst>
          </p:cNvPr>
          <p:cNvSpPr>
            <a:spLocks/>
          </p:cNvSpPr>
          <p:nvPr/>
        </p:nvSpPr>
        <p:spPr bwMode="auto">
          <a:xfrm>
            <a:off x="3367088" y="2874963"/>
            <a:ext cx="2235200" cy="1914525"/>
          </a:xfrm>
          <a:custGeom>
            <a:avLst/>
            <a:gdLst>
              <a:gd name="T0" fmla="*/ 851812914 w 1408"/>
              <a:gd name="T1" fmla="*/ 0 h 1206"/>
              <a:gd name="T2" fmla="*/ 0 w 1408"/>
              <a:gd name="T3" fmla="*/ 506550606 h 1206"/>
              <a:gd name="T4" fmla="*/ 2147483647 w 1408"/>
              <a:gd name="T5" fmla="*/ 2147483647 h 1206"/>
              <a:gd name="T6" fmla="*/ 2147483647 w 1408"/>
              <a:gd name="T7" fmla="*/ 2048886202 h 1206"/>
              <a:gd name="T8" fmla="*/ 851812914 w 1408"/>
              <a:gd name="T9" fmla="*/ 0 h 12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8"/>
              <a:gd name="T16" fmla="*/ 0 h 1206"/>
              <a:gd name="T17" fmla="*/ 1408 w 1408"/>
              <a:gd name="T18" fmla="*/ 1206 h 12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8" h="1206">
                <a:moveTo>
                  <a:pt x="338" y="0"/>
                </a:moveTo>
                <a:lnTo>
                  <a:pt x="0" y="201"/>
                </a:lnTo>
                <a:lnTo>
                  <a:pt x="1070" y="1206"/>
                </a:lnTo>
                <a:lnTo>
                  <a:pt x="1408" y="813"/>
                </a:lnTo>
                <a:lnTo>
                  <a:pt x="338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8" name="AutoShape 44">
            <a:extLst>
              <a:ext uri="{FF2B5EF4-FFF2-40B4-BE49-F238E27FC236}">
                <a16:creationId xmlns:a16="http://schemas.microsoft.com/office/drawing/2014/main" id="{5689DA5B-A40D-47F2-847E-DBCBB63B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3678238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1079" name="Group 49">
            <a:extLst>
              <a:ext uri="{FF2B5EF4-FFF2-40B4-BE49-F238E27FC236}">
                <a16:creationId xmlns:a16="http://schemas.microsoft.com/office/drawing/2014/main" id="{0A7D45AC-631C-410E-AD97-70768193FB99}"/>
              </a:ext>
            </a:extLst>
          </p:cNvPr>
          <p:cNvGrpSpPr>
            <a:grpSpLocks/>
          </p:cNvGrpSpPr>
          <p:nvPr/>
        </p:nvGrpSpPr>
        <p:grpSpPr bwMode="auto">
          <a:xfrm>
            <a:off x="3395663" y="2917825"/>
            <a:ext cx="1655762" cy="1377950"/>
            <a:chOff x="2139" y="1838"/>
            <a:chExt cx="1043" cy="868"/>
          </a:xfrm>
        </p:grpSpPr>
        <p:sp>
          <p:nvSpPr>
            <p:cNvPr id="131117" name="Freeform 3">
              <a:extLst>
                <a:ext uri="{FF2B5EF4-FFF2-40B4-BE49-F238E27FC236}">
                  <a16:creationId xmlns:a16="http://schemas.microsoft.com/office/drawing/2014/main" id="{871206D3-2BA7-46A7-A332-4F83D25A6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103"/>
              <a:ext cx="713" cy="603"/>
            </a:xfrm>
            <a:custGeom>
              <a:avLst/>
              <a:gdLst>
                <a:gd name="T0" fmla="*/ 0 w 713"/>
                <a:gd name="T1" fmla="*/ 247 h 603"/>
                <a:gd name="T2" fmla="*/ 365 w 713"/>
                <a:gd name="T3" fmla="*/ 603 h 603"/>
                <a:gd name="T4" fmla="*/ 713 w 713"/>
                <a:gd name="T5" fmla="*/ 265 h 603"/>
                <a:gd name="T6" fmla="*/ 347 w 713"/>
                <a:gd name="T7" fmla="*/ 0 h 603"/>
                <a:gd name="T8" fmla="*/ 0 w 713"/>
                <a:gd name="T9" fmla="*/ 247 h 6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3"/>
                <a:gd name="T16" fmla="*/ 0 h 603"/>
                <a:gd name="T17" fmla="*/ 713 w 713"/>
                <a:gd name="T18" fmla="*/ 603 h 6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3" h="603">
                  <a:moveTo>
                    <a:pt x="0" y="247"/>
                  </a:moveTo>
                  <a:lnTo>
                    <a:pt x="365" y="603"/>
                  </a:lnTo>
                  <a:lnTo>
                    <a:pt x="713" y="265"/>
                  </a:lnTo>
                  <a:lnTo>
                    <a:pt x="347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8" name="Freeform 4">
              <a:extLst>
                <a:ext uri="{FF2B5EF4-FFF2-40B4-BE49-F238E27FC236}">
                  <a16:creationId xmlns:a16="http://schemas.microsoft.com/office/drawing/2014/main" id="{0DEA0300-A372-4615-802E-C7EEAA91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" y="1838"/>
              <a:ext cx="668" cy="530"/>
            </a:xfrm>
            <a:custGeom>
              <a:avLst/>
              <a:gdLst>
                <a:gd name="T0" fmla="*/ 320 w 668"/>
                <a:gd name="T1" fmla="*/ 0 h 530"/>
                <a:gd name="T2" fmla="*/ 0 w 668"/>
                <a:gd name="T3" fmla="*/ 183 h 530"/>
                <a:gd name="T4" fmla="*/ 320 w 668"/>
                <a:gd name="T5" fmla="*/ 530 h 530"/>
                <a:gd name="T6" fmla="*/ 668 w 668"/>
                <a:gd name="T7" fmla="*/ 274 h 530"/>
                <a:gd name="T8" fmla="*/ 320 w 668"/>
                <a:gd name="T9" fmla="*/ 0 h 5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8"/>
                <a:gd name="T16" fmla="*/ 0 h 530"/>
                <a:gd name="T17" fmla="*/ 668 w 668"/>
                <a:gd name="T18" fmla="*/ 530 h 5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8" h="530">
                  <a:moveTo>
                    <a:pt x="320" y="0"/>
                  </a:moveTo>
                  <a:lnTo>
                    <a:pt x="0" y="183"/>
                  </a:lnTo>
                  <a:lnTo>
                    <a:pt x="320" y="530"/>
                  </a:lnTo>
                  <a:lnTo>
                    <a:pt x="668" y="27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80" name="Rectangle 5">
            <a:extLst>
              <a:ext uri="{FF2B5EF4-FFF2-40B4-BE49-F238E27FC236}">
                <a16:creationId xmlns:a16="http://schemas.microsoft.com/office/drawing/2014/main" id="{F51DD354-C045-4165-BF72-3B7AB79BD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wins if</a:t>
            </a:r>
          </a:p>
        </p:txBody>
      </p:sp>
      <p:grpSp>
        <p:nvGrpSpPr>
          <p:cNvPr id="131081" name="Group 6">
            <a:extLst>
              <a:ext uri="{FF2B5EF4-FFF2-40B4-BE49-F238E27FC236}">
                <a16:creationId xmlns:a16="http://schemas.microsoft.com/office/drawing/2014/main" id="{940C521E-82C2-45D3-BD5C-7FF0C31F4763}"/>
              </a:ext>
            </a:extLst>
          </p:cNvPr>
          <p:cNvGrpSpPr>
            <a:grpSpLocks/>
          </p:cNvGrpSpPr>
          <p:nvPr/>
        </p:nvGrpSpPr>
        <p:grpSpPr bwMode="auto">
          <a:xfrm>
            <a:off x="2525713" y="4497388"/>
            <a:ext cx="1676400" cy="1752600"/>
            <a:chOff x="3312" y="2640"/>
            <a:chExt cx="1056" cy="1104"/>
          </a:xfrm>
        </p:grpSpPr>
        <p:sp>
          <p:nvSpPr>
            <p:cNvPr id="131107" name="Freeform 7">
              <a:extLst>
                <a:ext uri="{FF2B5EF4-FFF2-40B4-BE49-F238E27FC236}">
                  <a16:creationId xmlns:a16="http://schemas.microsoft.com/office/drawing/2014/main" id="{2B57838E-E6FE-4A5A-ADF3-A025BF233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640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1108" name="Group 8">
              <a:extLst>
                <a:ext uri="{FF2B5EF4-FFF2-40B4-BE49-F238E27FC236}">
                  <a16:creationId xmlns:a16="http://schemas.microsoft.com/office/drawing/2014/main" id="{C6196198-C908-403D-A386-D9E2DC372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928"/>
              <a:ext cx="837" cy="816"/>
              <a:chOff x="3312" y="2928"/>
              <a:chExt cx="837" cy="816"/>
            </a:xfrm>
          </p:grpSpPr>
          <p:sp>
            <p:nvSpPr>
              <p:cNvPr id="131110" name="Freeform 9">
                <a:extLst>
                  <a:ext uri="{FF2B5EF4-FFF2-40B4-BE49-F238E27FC236}">
                    <a16:creationId xmlns:a16="http://schemas.microsoft.com/office/drawing/2014/main" id="{9CB37909-28DE-4BFC-864E-C2DDCAC5FD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12" y="316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1" name="Freeform 10">
                <a:extLst>
                  <a:ext uri="{FF2B5EF4-FFF2-40B4-BE49-F238E27FC236}">
                    <a16:creationId xmlns:a16="http://schemas.microsoft.com/office/drawing/2014/main" id="{8701A7D9-E5A3-47F6-BF10-35D99980EA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20" y="302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2" name="Freeform 11">
                <a:extLst>
                  <a:ext uri="{FF2B5EF4-FFF2-40B4-BE49-F238E27FC236}">
                    <a16:creationId xmlns:a16="http://schemas.microsoft.com/office/drawing/2014/main" id="{B647CF92-8E47-499A-AFA6-E3B6CDC580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2928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3" name="Freeform 12">
                <a:extLst>
                  <a:ext uri="{FF2B5EF4-FFF2-40B4-BE49-F238E27FC236}">
                    <a16:creationId xmlns:a16="http://schemas.microsoft.com/office/drawing/2014/main" id="{A479A674-2AB4-4964-AE39-E857220126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3024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4" name="Freeform 13">
                <a:extLst>
                  <a:ext uri="{FF2B5EF4-FFF2-40B4-BE49-F238E27FC236}">
                    <a16:creationId xmlns:a16="http://schemas.microsoft.com/office/drawing/2014/main" id="{BC8C0782-8914-436F-9C5D-7CD505AA9D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3264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5" name="Freeform 14">
                <a:extLst>
                  <a:ext uri="{FF2B5EF4-FFF2-40B4-BE49-F238E27FC236}">
                    <a16:creationId xmlns:a16="http://schemas.microsoft.com/office/drawing/2014/main" id="{F52D7535-2C3D-461F-834D-807BFE9AEF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3408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6" name="Freeform 15">
                <a:extLst>
                  <a:ext uri="{FF2B5EF4-FFF2-40B4-BE49-F238E27FC236}">
                    <a16:creationId xmlns:a16="http://schemas.microsoft.com/office/drawing/2014/main" id="{ADFD4F6B-6466-4763-B80B-3616CDE47C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0" y="3264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1109" name="Freeform 16">
              <a:extLst>
                <a:ext uri="{FF2B5EF4-FFF2-40B4-BE49-F238E27FC236}">
                  <a16:creationId xmlns:a16="http://schemas.microsoft.com/office/drawing/2014/main" id="{E02B8E4F-F2B4-4DEF-8C1F-BA35B9C4F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73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1082" name="Group 17">
            <a:extLst>
              <a:ext uri="{FF2B5EF4-FFF2-40B4-BE49-F238E27FC236}">
                <a16:creationId xmlns:a16="http://schemas.microsoft.com/office/drawing/2014/main" id="{0E46B563-2BBA-4E10-B3AB-4E563BC155DE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1919288"/>
            <a:ext cx="1851025" cy="1143000"/>
            <a:chOff x="3024" y="1680"/>
            <a:chExt cx="1166" cy="720"/>
          </a:xfrm>
        </p:grpSpPr>
        <p:sp>
          <p:nvSpPr>
            <p:cNvPr id="131098" name="Freeform 18">
              <a:extLst>
                <a:ext uri="{FF2B5EF4-FFF2-40B4-BE49-F238E27FC236}">
                  <a16:creationId xmlns:a16="http://schemas.microsoft.com/office/drawing/2014/main" id="{3CF9B983-6542-41C9-82C6-535B7D6BD8E9}"/>
                </a:ext>
              </a:extLst>
            </p:cNvPr>
            <p:cNvSpPr>
              <a:spLocks/>
            </p:cNvSpPr>
            <p:nvPr/>
          </p:nvSpPr>
          <p:spPr bwMode="auto">
            <a:xfrm rot="17195886" flipH="1">
              <a:off x="3072" y="1824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99" name="Freeform 19">
              <a:extLst>
                <a:ext uri="{FF2B5EF4-FFF2-40B4-BE49-F238E27FC236}">
                  <a16:creationId xmlns:a16="http://schemas.microsoft.com/office/drawing/2014/main" id="{9D800A99-C7FA-45AB-8814-E92A16B1F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" y="168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00" name="Freeform 20">
              <a:extLst>
                <a:ext uri="{FF2B5EF4-FFF2-40B4-BE49-F238E27FC236}">
                  <a16:creationId xmlns:a16="http://schemas.microsoft.com/office/drawing/2014/main" id="{99B365DD-C590-407C-A4AB-AEAF118782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0" y="177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01" name="Freeform 21">
              <a:extLst>
                <a:ext uri="{FF2B5EF4-FFF2-40B4-BE49-F238E27FC236}">
                  <a16:creationId xmlns:a16="http://schemas.microsoft.com/office/drawing/2014/main" id="{D5E43445-EBD2-48E5-AF42-9224328F65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0" y="1680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02" name="Freeform 22">
              <a:extLst>
                <a:ext uri="{FF2B5EF4-FFF2-40B4-BE49-F238E27FC236}">
                  <a16:creationId xmlns:a16="http://schemas.microsoft.com/office/drawing/2014/main" id="{00B51140-4682-43FD-9EBB-32168C8224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" y="1776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03" name="Freeform 23">
              <a:extLst>
                <a:ext uri="{FF2B5EF4-FFF2-40B4-BE49-F238E27FC236}">
                  <a16:creationId xmlns:a16="http://schemas.microsoft.com/office/drawing/2014/main" id="{378FC80D-65AB-464F-BF92-A90FDAD920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0" y="2016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04" name="Freeform 24">
              <a:extLst>
                <a:ext uri="{FF2B5EF4-FFF2-40B4-BE49-F238E27FC236}">
                  <a16:creationId xmlns:a16="http://schemas.microsoft.com/office/drawing/2014/main" id="{51FC4A06-3755-4794-B258-4D87C22B70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84" y="1872"/>
              <a:ext cx="206" cy="288"/>
            </a:xfrm>
            <a:custGeom>
              <a:avLst/>
              <a:gdLst>
                <a:gd name="T0" fmla="*/ 72 w 336"/>
                <a:gd name="T1" fmla="*/ 0 h 432"/>
                <a:gd name="T2" fmla="*/ 126 w 336"/>
                <a:gd name="T3" fmla="*/ 43 h 432"/>
                <a:gd name="T4" fmla="*/ 36 w 336"/>
                <a:gd name="T5" fmla="*/ 64 h 432"/>
                <a:gd name="T6" fmla="*/ 36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72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05" name="Freeform 25">
              <a:extLst>
                <a:ext uri="{FF2B5EF4-FFF2-40B4-BE49-F238E27FC236}">
                  <a16:creationId xmlns:a16="http://schemas.microsoft.com/office/drawing/2014/main" id="{54ADD7AE-0AE7-425A-8505-EF9C618E06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0" y="2016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06" name="Freeform 26">
              <a:extLst>
                <a:ext uri="{FF2B5EF4-FFF2-40B4-BE49-F238E27FC236}">
                  <a16:creationId xmlns:a16="http://schemas.microsoft.com/office/drawing/2014/main" id="{0AD5543F-390C-4F21-9E87-BFD4E2BC50D2}"/>
                </a:ext>
              </a:extLst>
            </p:cNvPr>
            <p:cNvSpPr>
              <a:spLocks/>
            </p:cNvSpPr>
            <p:nvPr/>
          </p:nvSpPr>
          <p:spPr bwMode="auto">
            <a:xfrm rot="17466810" flipH="1">
              <a:off x="3360" y="201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83" name="Freeform 29">
            <a:extLst>
              <a:ext uri="{FF2B5EF4-FFF2-40B4-BE49-F238E27FC236}">
                <a16:creationId xmlns:a16="http://schemas.microsoft.com/office/drawing/2014/main" id="{182FC28B-9D9F-4F04-9362-7F7207C71BB4}"/>
              </a:ext>
            </a:extLst>
          </p:cNvPr>
          <p:cNvSpPr>
            <a:spLocks/>
          </p:cNvSpPr>
          <p:nvPr/>
        </p:nvSpPr>
        <p:spPr bwMode="auto">
          <a:xfrm>
            <a:off x="3352800" y="3200400"/>
            <a:ext cx="1741488" cy="1647825"/>
          </a:xfrm>
          <a:custGeom>
            <a:avLst/>
            <a:gdLst>
              <a:gd name="T0" fmla="*/ 0 w 1097"/>
              <a:gd name="T1" fmla="*/ 0 h 1038"/>
              <a:gd name="T2" fmla="*/ 2147483647 w 1097"/>
              <a:gd name="T3" fmla="*/ 2147483647 h 1038"/>
              <a:gd name="T4" fmla="*/ 0 60000 65536"/>
              <a:gd name="T5" fmla="*/ 0 60000 65536"/>
              <a:gd name="T6" fmla="*/ 0 w 1097"/>
              <a:gd name="T7" fmla="*/ 0 h 1038"/>
              <a:gd name="T8" fmla="*/ 1097 w 1097"/>
              <a:gd name="T9" fmla="*/ 1038 h 10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7" h="1038">
                <a:moveTo>
                  <a:pt x="0" y="0"/>
                </a:moveTo>
                <a:lnTo>
                  <a:pt x="1097" y="103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4" name="Line 30">
            <a:extLst>
              <a:ext uri="{FF2B5EF4-FFF2-40B4-BE49-F238E27FC236}">
                <a16:creationId xmlns:a16="http://schemas.microsoft.com/office/drawing/2014/main" id="{91185BBA-B01C-42F1-B285-3A0B02E93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9538" y="2917825"/>
            <a:ext cx="1697037" cy="1290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5" name="Line 31">
            <a:extLst>
              <a:ext uri="{FF2B5EF4-FFF2-40B4-BE49-F238E27FC236}">
                <a16:creationId xmlns:a16="http://schemas.microsoft.com/office/drawing/2014/main" id="{92E11795-21C3-46F7-834A-F664AB2AA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1375" y="2903538"/>
            <a:ext cx="552450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6" name="Freeform 32">
            <a:extLst>
              <a:ext uri="{FF2B5EF4-FFF2-40B4-BE49-F238E27FC236}">
                <a16:creationId xmlns:a16="http://schemas.microsoft.com/office/drawing/2014/main" id="{B65432D1-11A6-421B-BA95-636FD58F122F}"/>
              </a:ext>
            </a:extLst>
          </p:cNvPr>
          <p:cNvSpPr>
            <a:spLocks/>
          </p:cNvSpPr>
          <p:nvPr/>
        </p:nvSpPr>
        <p:spPr bwMode="auto">
          <a:xfrm>
            <a:off x="5094288" y="4195763"/>
            <a:ext cx="522287" cy="652462"/>
          </a:xfrm>
          <a:custGeom>
            <a:avLst/>
            <a:gdLst>
              <a:gd name="T0" fmla="*/ 0 w 329"/>
              <a:gd name="T1" fmla="*/ 1035782720 h 411"/>
              <a:gd name="T2" fmla="*/ 829129710 w 329"/>
              <a:gd name="T3" fmla="*/ 0 h 411"/>
              <a:gd name="T4" fmla="*/ 0 60000 65536"/>
              <a:gd name="T5" fmla="*/ 0 60000 65536"/>
              <a:gd name="T6" fmla="*/ 0 w 329"/>
              <a:gd name="T7" fmla="*/ 0 h 411"/>
              <a:gd name="T8" fmla="*/ 329 w 329"/>
              <a:gd name="T9" fmla="*/ 411 h 4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9" h="411">
                <a:moveTo>
                  <a:pt x="0" y="411"/>
                </a:moveTo>
                <a:lnTo>
                  <a:pt x="32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7" name="Line 33">
            <a:extLst>
              <a:ext uri="{FF2B5EF4-FFF2-40B4-BE49-F238E27FC236}">
                <a16:creationId xmlns:a16="http://schemas.microsoft.com/office/drawing/2014/main" id="{235A1462-69FA-49C4-9612-7F8A939ADE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8975" y="3773488"/>
            <a:ext cx="566738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8" name="Line 34">
            <a:extLst>
              <a:ext uri="{FF2B5EF4-FFF2-40B4-BE49-F238E27FC236}">
                <a16:creationId xmlns:a16="http://schemas.microsoft.com/office/drawing/2014/main" id="{F6271162-B89D-4080-9826-F76CF2368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3663" y="3352800"/>
            <a:ext cx="566737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9" name="Line 35">
            <a:extLst>
              <a:ext uri="{FF2B5EF4-FFF2-40B4-BE49-F238E27FC236}">
                <a16:creationId xmlns:a16="http://schemas.microsoft.com/office/drawing/2014/main" id="{D18F344F-CF0F-4738-A4B6-9AC30268A3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6688" y="2743200"/>
            <a:ext cx="638175" cy="493713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0" name="Line 36">
            <a:extLst>
              <a:ext uri="{FF2B5EF4-FFF2-40B4-BE49-F238E27FC236}">
                <a16:creationId xmlns:a16="http://schemas.microsoft.com/office/drawing/2014/main" id="{D5276389-5632-43DC-9D5E-3C0ADE88F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1025" y="3087688"/>
            <a:ext cx="638175" cy="493712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1" name="Line 37">
            <a:extLst>
              <a:ext uri="{FF2B5EF4-FFF2-40B4-BE49-F238E27FC236}">
                <a16:creationId xmlns:a16="http://schemas.microsoft.com/office/drawing/2014/main" id="{239BE0C0-3B1F-4AC6-97B9-B29823023D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5575" y="3998913"/>
            <a:ext cx="682625" cy="406400"/>
          </a:xfrm>
          <a:prstGeom prst="line">
            <a:avLst/>
          </a:prstGeom>
          <a:noFill/>
          <a:ln w="38100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2" name="Line 38">
            <a:extLst>
              <a:ext uri="{FF2B5EF4-FFF2-40B4-BE49-F238E27FC236}">
                <a16:creationId xmlns:a16="http://schemas.microsoft.com/office/drawing/2014/main" id="{ADD0A2AC-AE6A-4705-B048-37ED1E3A6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4225925"/>
            <a:ext cx="682625" cy="406400"/>
          </a:xfrm>
          <a:prstGeom prst="line">
            <a:avLst/>
          </a:prstGeom>
          <a:noFill/>
          <a:ln w="38100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3" name="Text Box 39">
            <a:extLst>
              <a:ext uri="{FF2B5EF4-FFF2-40B4-BE49-F238E27FC236}">
                <a16:creationId xmlns:a16="http://schemas.microsoft.com/office/drawing/2014/main" id="{760BD788-AD41-43FB-9CF2-29465C067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1993900"/>
            <a:ext cx="481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31094" name="Text Box 40">
            <a:extLst>
              <a:ext uri="{FF2B5EF4-FFF2-40B4-BE49-F238E27FC236}">
                <a16:creationId xmlns:a16="http://schemas.microsoft.com/office/drawing/2014/main" id="{19570A65-C573-4719-8E7E-B4B9BE687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5121275"/>
            <a:ext cx="481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31095" name="AutoShape 45">
            <a:extLst>
              <a:ext uri="{FF2B5EF4-FFF2-40B4-BE49-F238E27FC236}">
                <a16:creationId xmlns:a16="http://schemas.microsoft.com/office/drawing/2014/main" id="{7792C3FD-0F86-401C-8BD0-46B918B1E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1330325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99" name="Text Box 47">
            <a:extLst>
              <a:ext uri="{FF2B5EF4-FFF2-40B4-BE49-F238E27FC236}">
                <a16:creationId xmlns:a16="http://schemas.microsoft.com/office/drawing/2014/main" id="{31EC3AE0-A978-44CE-B916-ABFCBADF1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4770438"/>
            <a:ext cx="2911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Thread B didn’t move</a:t>
            </a:r>
          </a:p>
        </p:txBody>
      </p:sp>
      <p:sp>
        <p:nvSpPr>
          <p:cNvPr id="433200" name="AutoShape 48">
            <a:extLst>
              <a:ext uri="{FF2B5EF4-FFF2-40B4-BE49-F238E27FC236}">
                <a16:creationId xmlns:a16="http://schemas.microsoft.com/office/drawing/2014/main" id="{F8E7135C-5FAF-4586-BD0E-4F32A25C4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3856038"/>
            <a:ext cx="1052512" cy="1004887"/>
          </a:xfrm>
          <a:prstGeom prst="wedgeRoundRectCallout">
            <a:avLst>
              <a:gd name="adj1" fmla="val 96606"/>
              <a:gd name="adj2" fmla="val 62481"/>
              <a:gd name="adj3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99" grpId="0"/>
      <p:bldP spid="43320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2">
            <a:extLst>
              <a:ext uri="{FF2B5EF4-FFF2-40B4-BE49-F238E27FC236}">
                <a16:creationId xmlns:a16="http://schemas.microsoft.com/office/drawing/2014/main" id="{3C808508-52D4-402C-9590-941B7F76D2C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32099" name="Slide Number Placeholder 3">
            <a:extLst>
              <a:ext uri="{FF2B5EF4-FFF2-40B4-BE49-F238E27FC236}">
                <a16:creationId xmlns:a16="http://schemas.microsoft.com/office/drawing/2014/main" id="{DCF602CD-82C1-408F-B734-AF59AD7858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8AC0513-A8D7-4DAB-A220-6F79BF66BC71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69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100" name="Freeform 3">
            <a:extLst>
              <a:ext uri="{FF2B5EF4-FFF2-40B4-BE49-F238E27FC236}">
                <a16:creationId xmlns:a16="http://schemas.microsoft.com/office/drawing/2014/main" id="{6069AC34-24D1-422A-953C-2A76772F58B3}"/>
              </a:ext>
            </a:extLst>
          </p:cNvPr>
          <p:cNvSpPr>
            <a:spLocks/>
          </p:cNvSpPr>
          <p:nvPr/>
        </p:nvSpPr>
        <p:spPr bwMode="auto">
          <a:xfrm>
            <a:off x="3367088" y="2874963"/>
            <a:ext cx="2235200" cy="1914525"/>
          </a:xfrm>
          <a:custGeom>
            <a:avLst/>
            <a:gdLst>
              <a:gd name="T0" fmla="*/ 851812914 w 1408"/>
              <a:gd name="T1" fmla="*/ 0 h 1206"/>
              <a:gd name="T2" fmla="*/ 0 w 1408"/>
              <a:gd name="T3" fmla="*/ 506550606 h 1206"/>
              <a:gd name="T4" fmla="*/ 2147483647 w 1408"/>
              <a:gd name="T5" fmla="*/ 2147483647 h 1206"/>
              <a:gd name="T6" fmla="*/ 2147483647 w 1408"/>
              <a:gd name="T7" fmla="*/ 2048886202 h 1206"/>
              <a:gd name="T8" fmla="*/ 851812914 w 1408"/>
              <a:gd name="T9" fmla="*/ 0 h 12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8"/>
              <a:gd name="T16" fmla="*/ 0 h 1206"/>
              <a:gd name="T17" fmla="*/ 1408 w 1408"/>
              <a:gd name="T18" fmla="*/ 1206 h 12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8" h="1206">
                <a:moveTo>
                  <a:pt x="338" y="0"/>
                </a:moveTo>
                <a:lnTo>
                  <a:pt x="0" y="201"/>
                </a:lnTo>
                <a:lnTo>
                  <a:pt x="1070" y="1206"/>
                </a:lnTo>
                <a:lnTo>
                  <a:pt x="1408" y="813"/>
                </a:lnTo>
                <a:lnTo>
                  <a:pt x="338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2101" name="Group 51">
            <a:extLst>
              <a:ext uri="{FF2B5EF4-FFF2-40B4-BE49-F238E27FC236}">
                <a16:creationId xmlns:a16="http://schemas.microsoft.com/office/drawing/2014/main" id="{8B013A1D-ECED-467D-B0BA-896EC84F355E}"/>
              </a:ext>
            </a:extLst>
          </p:cNvPr>
          <p:cNvGrpSpPr>
            <a:grpSpLocks/>
          </p:cNvGrpSpPr>
          <p:nvPr/>
        </p:nvGrpSpPr>
        <p:grpSpPr bwMode="auto">
          <a:xfrm>
            <a:off x="3395663" y="2917825"/>
            <a:ext cx="1655762" cy="1377950"/>
            <a:chOff x="2139" y="1838"/>
            <a:chExt cx="1043" cy="868"/>
          </a:xfrm>
        </p:grpSpPr>
        <p:sp>
          <p:nvSpPr>
            <p:cNvPr id="132144" name="Freeform 52">
              <a:extLst>
                <a:ext uri="{FF2B5EF4-FFF2-40B4-BE49-F238E27FC236}">
                  <a16:creationId xmlns:a16="http://schemas.microsoft.com/office/drawing/2014/main" id="{402E1059-8036-44CF-AB6C-E7E16D571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103"/>
              <a:ext cx="713" cy="603"/>
            </a:xfrm>
            <a:custGeom>
              <a:avLst/>
              <a:gdLst>
                <a:gd name="T0" fmla="*/ 0 w 713"/>
                <a:gd name="T1" fmla="*/ 247 h 603"/>
                <a:gd name="T2" fmla="*/ 365 w 713"/>
                <a:gd name="T3" fmla="*/ 603 h 603"/>
                <a:gd name="T4" fmla="*/ 713 w 713"/>
                <a:gd name="T5" fmla="*/ 265 h 603"/>
                <a:gd name="T6" fmla="*/ 347 w 713"/>
                <a:gd name="T7" fmla="*/ 0 h 603"/>
                <a:gd name="T8" fmla="*/ 0 w 713"/>
                <a:gd name="T9" fmla="*/ 247 h 6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3"/>
                <a:gd name="T16" fmla="*/ 0 h 603"/>
                <a:gd name="T17" fmla="*/ 713 w 713"/>
                <a:gd name="T18" fmla="*/ 603 h 6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3" h="603">
                  <a:moveTo>
                    <a:pt x="0" y="247"/>
                  </a:moveTo>
                  <a:lnTo>
                    <a:pt x="365" y="603"/>
                  </a:lnTo>
                  <a:lnTo>
                    <a:pt x="713" y="265"/>
                  </a:lnTo>
                  <a:lnTo>
                    <a:pt x="347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45" name="Freeform 53">
              <a:extLst>
                <a:ext uri="{FF2B5EF4-FFF2-40B4-BE49-F238E27FC236}">
                  <a16:creationId xmlns:a16="http://schemas.microsoft.com/office/drawing/2014/main" id="{DCF4ABC7-9225-46D2-8D2D-5BDE787CF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" y="1838"/>
              <a:ext cx="668" cy="530"/>
            </a:xfrm>
            <a:custGeom>
              <a:avLst/>
              <a:gdLst>
                <a:gd name="T0" fmla="*/ 320 w 668"/>
                <a:gd name="T1" fmla="*/ 0 h 530"/>
                <a:gd name="T2" fmla="*/ 0 w 668"/>
                <a:gd name="T3" fmla="*/ 183 h 530"/>
                <a:gd name="T4" fmla="*/ 320 w 668"/>
                <a:gd name="T5" fmla="*/ 530 h 530"/>
                <a:gd name="T6" fmla="*/ 668 w 668"/>
                <a:gd name="T7" fmla="*/ 274 h 530"/>
                <a:gd name="T8" fmla="*/ 320 w 668"/>
                <a:gd name="T9" fmla="*/ 0 h 5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8"/>
                <a:gd name="T16" fmla="*/ 0 h 530"/>
                <a:gd name="T17" fmla="*/ 668 w 668"/>
                <a:gd name="T18" fmla="*/ 530 h 5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8" h="530">
                  <a:moveTo>
                    <a:pt x="320" y="0"/>
                  </a:moveTo>
                  <a:lnTo>
                    <a:pt x="0" y="183"/>
                  </a:lnTo>
                  <a:lnTo>
                    <a:pt x="320" y="530"/>
                  </a:lnTo>
                  <a:lnTo>
                    <a:pt x="668" y="27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102" name="Freeform 2">
            <a:extLst>
              <a:ext uri="{FF2B5EF4-FFF2-40B4-BE49-F238E27FC236}">
                <a16:creationId xmlns:a16="http://schemas.microsoft.com/office/drawing/2014/main" id="{B6E21F04-27D9-4335-95D9-419067701D8D}"/>
              </a:ext>
            </a:extLst>
          </p:cNvPr>
          <p:cNvSpPr>
            <a:spLocks/>
          </p:cNvSpPr>
          <p:nvPr/>
        </p:nvSpPr>
        <p:spPr bwMode="auto">
          <a:xfrm>
            <a:off x="4484688" y="3759200"/>
            <a:ext cx="1131887" cy="1033463"/>
          </a:xfrm>
          <a:custGeom>
            <a:avLst/>
            <a:gdLst>
              <a:gd name="T0" fmla="*/ 877014084 w 713"/>
              <a:gd name="T1" fmla="*/ 0 h 651"/>
              <a:gd name="T2" fmla="*/ 0 w 713"/>
              <a:gd name="T3" fmla="*/ 829132489 h 651"/>
              <a:gd name="T4" fmla="*/ 980339616 w 713"/>
              <a:gd name="T5" fmla="*/ 1640623088 h 651"/>
              <a:gd name="T6" fmla="*/ 1796869997 w 713"/>
              <a:gd name="T7" fmla="*/ 713205289 h 651"/>
              <a:gd name="T8" fmla="*/ 877014084 w 713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3"/>
              <a:gd name="T16" fmla="*/ 0 h 651"/>
              <a:gd name="T17" fmla="*/ 713 w 713"/>
              <a:gd name="T18" fmla="*/ 651 h 6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3" h="651">
                <a:moveTo>
                  <a:pt x="348" y="0"/>
                </a:moveTo>
                <a:lnTo>
                  <a:pt x="0" y="329"/>
                </a:lnTo>
                <a:lnTo>
                  <a:pt x="389" y="651"/>
                </a:lnTo>
                <a:lnTo>
                  <a:pt x="713" y="283"/>
                </a:lnTo>
                <a:lnTo>
                  <a:pt x="348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3" name="AutoShape 4">
            <a:extLst>
              <a:ext uri="{FF2B5EF4-FFF2-40B4-BE49-F238E27FC236}">
                <a16:creationId xmlns:a16="http://schemas.microsoft.com/office/drawing/2014/main" id="{4A4C24FF-238D-4FC3-9A29-2B4F7C70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3678238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4" name="Rectangle 7">
            <a:extLst>
              <a:ext uri="{FF2B5EF4-FFF2-40B4-BE49-F238E27FC236}">
                <a16:creationId xmlns:a16="http://schemas.microsoft.com/office/drawing/2014/main" id="{67E60A1D-9771-437A-9854-5BB5AFBA5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wins if</a:t>
            </a:r>
          </a:p>
        </p:txBody>
      </p:sp>
      <p:grpSp>
        <p:nvGrpSpPr>
          <p:cNvPr id="132105" name="Group 8">
            <a:extLst>
              <a:ext uri="{FF2B5EF4-FFF2-40B4-BE49-F238E27FC236}">
                <a16:creationId xmlns:a16="http://schemas.microsoft.com/office/drawing/2014/main" id="{E8A88D6A-95F1-4915-B8AD-442E4BD23D4E}"/>
              </a:ext>
            </a:extLst>
          </p:cNvPr>
          <p:cNvGrpSpPr>
            <a:grpSpLocks/>
          </p:cNvGrpSpPr>
          <p:nvPr/>
        </p:nvGrpSpPr>
        <p:grpSpPr bwMode="auto">
          <a:xfrm>
            <a:off x="2525713" y="4497388"/>
            <a:ext cx="1676400" cy="1752600"/>
            <a:chOff x="3312" y="2640"/>
            <a:chExt cx="1056" cy="1104"/>
          </a:xfrm>
        </p:grpSpPr>
        <p:sp>
          <p:nvSpPr>
            <p:cNvPr id="132134" name="Freeform 9">
              <a:extLst>
                <a:ext uri="{FF2B5EF4-FFF2-40B4-BE49-F238E27FC236}">
                  <a16:creationId xmlns:a16="http://schemas.microsoft.com/office/drawing/2014/main" id="{5A8AC60B-3827-4232-B069-BAA9D0107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640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35" name="Group 10">
              <a:extLst>
                <a:ext uri="{FF2B5EF4-FFF2-40B4-BE49-F238E27FC236}">
                  <a16:creationId xmlns:a16="http://schemas.microsoft.com/office/drawing/2014/main" id="{9DEEC97D-4A26-41BB-B922-8B8EE3516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928"/>
              <a:ext cx="837" cy="816"/>
              <a:chOff x="3312" y="2928"/>
              <a:chExt cx="837" cy="816"/>
            </a:xfrm>
          </p:grpSpPr>
          <p:sp>
            <p:nvSpPr>
              <p:cNvPr id="132137" name="Freeform 11">
                <a:extLst>
                  <a:ext uri="{FF2B5EF4-FFF2-40B4-BE49-F238E27FC236}">
                    <a16:creationId xmlns:a16="http://schemas.microsoft.com/office/drawing/2014/main" id="{02EA2465-4FEF-42A1-BFE9-C366A6BF7B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12" y="316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8" name="Freeform 12">
                <a:extLst>
                  <a:ext uri="{FF2B5EF4-FFF2-40B4-BE49-F238E27FC236}">
                    <a16:creationId xmlns:a16="http://schemas.microsoft.com/office/drawing/2014/main" id="{0D2E095D-57A8-4999-AA03-E1E8762FCB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20" y="302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9" name="Freeform 13">
                <a:extLst>
                  <a:ext uri="{FF2B5EF4-FFF2-40B4-BE49-F238E27FC236}">
                    <a16:creationId xmlns:a16="http://schemas.microsoft.com/office/drawing/2014/main" id="{6DDF516A-D5E3-4190-BADE-725220D92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2928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0" name="Freeform 14">
                <a:extLst>
                  <a:ext uri="{FF2B5EF4-FFF2-40B4-BE49-F238E27FC236}">
                    <a16:creationId xmlns:a16="http://schemas.microsoft.com/office/drawing/2014/main" id="{99035EF8-FC0B-445D-906E-5C8D1691F5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3024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1" name="Freeform 15">
                <a:extLst>
                  <a:ext uri="{FF2B5EF4-FFF2-40B4-BE49-F238E27FC236}">
                    <a16:creationId xmlns:a16="http://schemas.microsoft.com/office/drawing/2014/main" id="{7E3F20A8-0CC5-44A4-B6DC-C1FA57FA68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3264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2" name="Freeform 16">
                <a:extLst>
                  <a:ext uri="{FF2B5EF4-FFF2-40B4-BE49-F238E27FC236}">
                    <a16:creationId xmlns:a16="http://schemas.microsoft.com/office/drawing/2014/main" id="{EE63049E-B6E9-4203-BE98-99B75C9285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3408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3" name="Freeform 17">
                <a:extLst>
                  <a:ext uri="{FF2B5EF4-FFF2-40B4-BE49-F238E27FC236}">
                    <a16:creationId xmlns:a16="http://schemas.microsoft.com/office/drawing/2014/main" id="{2626F7EB-5E16-42B7-8BAD-E7090FF7D9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0" y="3264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36" name="Freeform 18">
              <a:extLst>
                <a:ext uri="{FF2B5EF4-FFF2-40B4-BE49-F238E27FC236}">
                  <a16:creationId xmlns:a16="http://schemas.microsoft.com/office/drawing/2014/main" id="{DE003EAA-5435-482A-949C-85E868D9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73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2106" name="Group 19">
            <a:extLst>
              <a:ext uri="{FF2B5EF4-FFF2-40B4-BE49-F238E27FC236}">
                <a16:creationId xmlns:a16="http://schemas.microsoft.com/office/drawing/2014/main" id="{78E286C1-ADDD-45EC-A481-BCEF87DB2C08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1919288"/>
            <a:ext cx="1851025" cy="1143000"/>
            <a:chOff x="3024" y="1680"/>
            <a:chExt cx="1166" cy="720"/>
          </a:xfrm>
        </p:grpSpPr>
        <p:sp>
          <p:nvSpPr>
            <p:cNvPr id="132125" name="Freeform 20">
              <a:extLst>
                <a:ext uri="{FF2B5EF4-FFF2-40B4-BE49-F238E27FC236}">
                  <a16:creationId xmlns:a16="http://schemas.microsoft.com/office/drawing/2014/main" id="{EA3FE78E-7D07-4110-9BC4-8FDA864A11F9}"/>
                </a:ext>
              </a:extLst>
            </p:cNvPr>
            <p:cNvSpPr>
              <a:spLocks/>
            </p:cNvSpPr>
            <p:nvPr/>
          </p:nvSpPr>
          <p:spPr bwMode="auto">
            <a:xfrm rot="17195886" flipH="1">
              <a:off x="3072" y="1824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26" name="Freeform 21">
              <a:extLst>
                <a:ext uri="{FF2B5EF4-FFF2-40B4-BE49-F238E27FC236}">
                  <a16:creationId xmlns:a16="http://schemas.microsoft.com/office/drawing/2014/main" id="{911FF305-A461-4FD6-9DFF-B493FADFF8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" y="168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27" name="Freeform 22">
              <a:extLst>
                <a:ext uri="{FF2B5EF4-FFF2-40B4-BE49-F238E27FC236}">
                  <a16:creationId xmlns:a16="http://schemas.microsoft.com/office/drawing/2014/main" id="{F91B9125-521C-4D6C-8DAC-A9E49ED2CC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0" y="177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28" name="Freeform 23">
              <a:extLst>
                <a:ext uri="{FF2B5EF4-FFF2-40B4-BE49-F238E27FC236}">
                  <a16:creationId xmlns:a16="http://schemas.microsoft.com/office/drawing/2014/main" id="{D968CD49-762D-4363-B03B-ACBAC7040B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0" y="1680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29" name="Freeform 24">
              <a:extLst>
                <a:ext uri="{FF2B5EF4-FFF2-40B4-BE49-F238E27FC236}">
                  <a16:creationId xmlns:a16="http://schemas.microsoft.com/office/drawing/2014/main" id="{4AA60715-E2AD-4974-AE52-19C2DC75F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" y="1776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30" name="Freeform 25">
              <a:extLst>
                <a:ext uri="{FF2B5EF4-FFF2-40B4-BE49-F238E27FC236}">
                  <a16:creationId xmlns:a16="http://schemas.microsoft.com/office/drawing/2014/main" id="{85F1C09A-8BCE-49FA-B434-163719685E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0" y="2016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31" name="Freeform 26">
              <a:extLst>
                <a:ext uri="{FF2B5EF4-FFF2-40B4-BE49-F238E27FC236}">
                  <a16:creationId xmlns:a16="http://schemas.microsoft.com/office/drawing/2014/main" id="{B04217EA-2A05-46DB-A811-45F053D5FD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84" y="1872"/>
              <a:ext cx="206" cy="288"/>
            </a:xfrm>
            <a:custGeom>
              <a:avLst/>
              <a:gdLst>
                <a:gd name="T0" fmla="*/ 72 w 336"/>
                <a:gd name="T1" fmla="*/ 0 h 432"/>
                <a:gd name="T2" fmla="*/ 126 w 336"/>
                <a:gd name="T3" fmla="*/ 43 h 432"/>
                <a:gd name="T4" fmla="*/ 36 w 336"/>
                <a:gd name="T5" fmla="*/ 64 h 432"/>
                <a:gd name="T6" fmla="*/ 36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72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32" name="Freeform 27">
              <a:extLst>
                <a:ext uri="{FF2B5EF4-FFF2-40B4-BE49-F238E27FC236}">
                  <a16:creationId xmlns:a16="http://schemas.microsoft.com/office/drawing/2014/main" id="{A01D03CD-A570-4F3C-A820-3B9F108649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0" y="2016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33" name="Freeform 28">
              <a:extLst>
                <a:ext uri="{FF2B5EF4-FFF2-40B4-BE49-F238E27FC236}">
                  <a16:creationId xmlns:a16="http://schemas.microsoft.com/office/drawing/2014/main" id="{5A21C50A-9E6B-4CB3-85FB-CE610246AF87}"/>
                </a:ext>
              </a:extLst>
            </p:cNvPr>
            <p:cNvSpPr>
              <a:spLocks/>
            </p:cNvSpPr>
            <p:nvPr/>
          </p:nvSpPr>
          <p:spPr bwMode="auto">
            <a:xfrm rot="17466810" flipH="1">
              <a:off x="3360" y="201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107" name="Freeform 29">
            <a:extLst>
              <a:ext uri="{FF2B5EF4-FFF2-40B4-BE49-F238E27FC236}">
                <a16:creationId xmlns:a16="http://schemas.microsoft.com/office/drawing/2014/main" id="{323CCF42-BC61-4600-8001-FE119745DD63}"/>
              </a:ext>
            </a:extLst>
          </p:cNvPr>
          <p:cNvSpPr>
            <a:spLocks/>
          </p:cNvSpPr>
          <p:nvPr/>
        </p:nvSpPr>
        <p:spPr bwMode="auto">
          <a:xfrm>
            <a:off x="3352800" y="3200400"/>
            <a:ext cx="1741488" cy="1647825"/>
          </a:xfrm>
          <a:custGeom>
            <a:avLst/>
            <a:gdLst>
              <a:gd name="T0" fmla="*/ 0 w 1097"/>
              <a:gd name="T1" fmla="*/ 0 h 1038"/>
              <a:gd name="T2" fmla="*/ 2147483647 w 1097"/>
              <a:gd name="T3" fmla="*/ 2147483647 h 1038"/>
              <a:gd name="T4" fmla="*/ 0 60000 65536"/>
              <a:gd name="T5" fmla="*/ 0 60000 65536"/>
              <a:gd name="T6" fmla="*/ 0 w 1097"/>
              <a:gd name="T7" fmla="*/ 0 h 1038"/>
              <a:gd name="T8" fmla="*/ 1097 w 1097"/>
              <a:gd name="T9" fmla="*/ 1038 h 10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7" h="1038">
                <a:moveTo>
                  <a:pt x="0" y="0"/>
                </a:moveTo>
                <a:lnTo>
                  <a:pt x="1097" y="103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8" name="Line 30">
            <a:extLst>
              <a:ext uri="{FF2B5EF4-FFF2-40B4-BE49-F238E27FC236}">
                <a16:creationId xmlns:a16="http://schemas.microsoft.com/office/drawing/2014/main" id="{2A7FFFF1-A772-498F-B5A1-4CED4BEFA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9538" y="2917825"/>
            <a:ext cx="1697037" cy="1290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9" name="Line 31">
            <a:extLst>
              <a:ext uri="{FF2B5EF4-FFF2-40B4-BE49-F238E27FC236}">
                <a16:creationId xmlns:a16="http://schemas.microsoft.com/office/drawing/2014/main" id="{26A045F8-521C-4554-B41C-F2B4D48F33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1375" y="2903538"/>
            <a:ext cx="552450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0" name="Freeform 32">
            <a:extLst>
              <a:ext uri="{FF2B5EF4-FFF2-40B4-BE49-F238E27FC236}">
                <a16:creationId xmlns:a16="http://schemas.microsoft.com/office/drawing/2014/main" id="{D5B182FB-2B66-413B-945A-A96BCD392918}"/>
              </a:ext>
            </a:extLst>
          </p:cNvPr>
          <p:cNvSpPr>
            <a:spLocks/>
          </p:cNvSpPr>
          <p:nvPr/>
        </p:nvSpPr>
        <p:spPr bwMode="auto">
          <a:xfrm>
            <a:off x="5094288" y="4195763"/>
            <a:ext cx="522287" cy="652462"/>
          </a:xfrm>
          <a:custGeom>
            <a:avLst/>
            <a:gdLst>
              <a:gd name="T0" fmla="*/ 0 w 329"/>
              <a:gd name="T1" fmla="*/ 1035782720 h 411"/>
              <a:gd name="T2" fmla="*/ 829129710 w 329"/>
              <a:gd name="T3" fmla="*/ 0 h 411"/>
              <a:gd name="T4" fmla="*/ 0 60000 65536"/>
              <a:gd name="T5" fmla="*/ 0 60000 65536"/>
              <a:gd name="T6" fmla="*/ 0 w 329"/>
              <a:gd name="T7" fmla="*/ 0 h 411"/>
              <a:gd name="T8" fmla="*/ 329 w 329"/>
              <a:gd name="T9" fmla="*/ 411 h 4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9" h="411">
                <a:moveTo>
                  <a:pt x="0" y="411"/>
                </a:moveTo>
                <a:lnTo>
                  <a:pt x="32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1" name="Line 33">
            <a:extLst>
              <a:ext uri="{FF2B5EF4-FFF2-40B4-BE49-F238E27FC236}">
                <a16:creationId xmlns:a16="http://schemas.microsoft.com/office/drawing/2014/main" id="{1ACA6EAA-1800-44FF-9AA7-E0C3E771BA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8975" y="3773488"/>
            <a:ext cx="566738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2" name="Line 34">
            <a:extLst>
              <a:ext uri="{FF2B5EF4-FFF2-40B4-BE49-F238E27FC236}">
                <a16:creationId xmlns:a16="http://schemas.microsoft.com/office/drawing/2014/main" id="{137F9137-E694-4AB8-B76B-8C0795682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3663" y="3352800"/>
            <a:ext cx="566737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3" name="Line 35">
            <a:extLst>
              <a:ext uri="{FF2B5EF4-FFF2-40B4-BE49-F238E27FC236}">
                <a16:creationId xmlns:a16="http://schemas.microsoft.com/office/drawing/2014/main" id="{CD9C2744-7EDC-4994-88BF-40F6C01A96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6688" y="2743200"/>
            <a:ext cx="638175" cy="493713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4" name="Line 36">
            <a:extLst>
              <a:ext uri="{FF2B5EF4-FFF2-40B4-BE49-F238E27FC236}">
                <a16:creationId xmlns:a16="http://schemas.microsoft.com/office/drawing/2014/main" id="{D5A8E60B-4BC4-4E12-9466-4266780C4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1025" y="3087688"/>
            <a:ext cx="638175" cy="493712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5" name="Line 37">
            <a:extLst>
              <a:ext uri="{FF2B5EF4-FFF2-40B4-BE49-F238E27FC236}">
                <a16:creationId xmlns:a16="http://schemas.microsoft.com/office/drawing/2014/main" id="{4A82B684-AE27-4797-8FB5-B6A7FC9032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5575" y="3998913"/>
            <a:ext cx="682625" cy="406400"/>
          </a:xfrm>
          <a:prstGeom prst="line">
            <a:avLst/>
          </a:prstGeom>
          <a:noFill/>
          <a:ln w="38100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6" name="Line 38">
            <a:extLst>
              <a:ext uri="{FF2B5EF4-FFF2-40B4-BE49-F238E27FC236}">
                <a16:creationId xmlns:a16="http://schemas.microsoft.com/office/drawing/2014/main" id="{FD8175C4-E4EF-4FE5-BADD-4BE5302F33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4225925"/>
            <a:ext cx="682625" cy="406400"/>
          </a:xfrm>
          <a:prstGeom prst="line">
            <a:avLst/>
          </a:prstGeom>
          <a:noFill/>
          <a:ln w="38100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7" name="Text Box 39">
            <a:extLst>
              <a:ext uri="{FF2B5EF4-FFF2-40B4-BE49-F238E27FC236}">
                <a16:creationId xmlns:a16="http://schemas.microsoft.com/office/drawing/2014/main" id="{40BDAD68-CCA2-4557-BB71-E2665AF61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1993900"/>
            <a:ext cx="481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32118" name="Text Box 40">
            <a:extLst>
              <a:ext uri="{FF2B5EF4-FFF2-40B4-BE49-F238E27FC236}">
                <a16:creationId xmlns:a16="http://schemas.microsoft.com/office/drawing/2014/main" id="{391D4CF5-6A91-4105-B9F5-73B1922B0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5121275"/>
            <a:ext cx="481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grpSp>
        <p:nvGrpSpPr>
          <p:cNvPr id="6" name="Group 43">
            <a:extLst>
              <a:ext uri="{FF2B5EF4-FFF2-40B4-BE49-F238E27FC236}">
                <a16:creationId xmlns:a16="http://schemas.microsoft.com/office/drawing/2014/main" id="{B1FF4B26-5C64-4937-8849-B841CCB955A1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303588"/>
            <a:ext cx="1697037" cy="1509712"/>
            <a:chOff x="2445" y="2089"/>
            <a:chExt cx="1069" cy="951"/>
          </a:xfrm>
        </p:grpSpPr>
        <p:sp>
          <p:nvSpPr>
            <p:cNvPr id="132123" name="Freeform 44">
              <a:extLst>
                <a:ext uri="{FF2B5EF4-FFF2-40B4-BE49-F238E27FC236}">
                  <a16:creationId xmlns:a16="http://schemas.microsoft.com/office/drawing/2014/main" id="{82720656-FD84-4C1E-B565-9839C2166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2354"/>
              <a:ext cx="713" cy="686"/>
            </a:xfrm>
            <a:custGeom>
              <a:avLst/>
              <a:gdLst>
                <a:gd name="T0" fmla="*/ 348 w 713"/>
                <a:gd name="T1" fmla="*/ 0 h 686"/>
                <a:gd name="T2" fmla="*/ 0 w 713"/>
                <a:gd name="T3" fmla="*/ 329 h 686"/>
                <a:gd name="T4" fmla="*/ 384 w 713"/>
                <a:gd name="T5" fmla="*/ 686 h 686"/>
                <a:gd name="T6" fmla="*/ 713 w 713"/>
                <a:gd name="T7" fmla="*/ 283 h 686"/>
                <a:gd name="T8" fmla="*/ 348 w 713"/>
                <a:gd name="T9" fmla="*/ 0 h 6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3"/>
                <a:gd name="T16" fmla="*/ 0 h 686"/>
                <a:gd name="T17" fmla="*/ 713 w 713"/>
                <a:gd name="T18" fmla="*/ 686 h 6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3" h="686">
                  <a:moveTo>
                    <a:pt x="348" y="0"/>
                  </a:moveTo>
                  <a:lnTo>
                    <a:pt x="0" y="329"/>
                  </a:lnTo>
                  <a:lnTo>
                    <a:pt x="384" y="686"/>
                  </a:lnTo>
                  <a:lnTo>
                    <a:pt x="713" y="28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24" name="Freeform 45">
              <a:extLst>
                <a:ext uri="{FF2B5EF4-FFF2-40B4-BE49-F238E27FC236}">
                  <a16:creationId xmlns:a16="http://schemas.microsoft.com/office/drawing/2014/main" id="{D3EEF602-91F9-4146-88D7-6B8C65402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" y="2089"/>
              <a:ext cx="713" cy="603"/>
            </a:xfrm>
            <a:custGeom>
              <a:avLst/>
              <a:gdLst>
                <a:gd name="T0" fmla="*/ 0 w 713"/>
                <a:gd name="T1" fmla="*/ 247 h 603"/>
                <a:gd name="T2" fmla="*/ 365 w 713"/>
                <a:gd name="T3" fmla="*/ 603 h 603"/>
                <a:gd name="T4" fmla="*/ 713 w 713"/>
                <a:gd name="T5" fmla="*/ 265 h 603"/>
                <a:gd name="T6" fmla="*/ 347 w 713"/>
                <a:gd name="T7" fmla="*/ 0 h 603"/>
                <a:gd name="T8" fmla="*/ 0 w 713"/>
                <a:gd name="T9" fmla="*/ 247 h 6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3"/>
                <a:gd name="T16" fmla="*/ 0 h 603"/>
                <a:gd name="T17" fmla="*/ 713 w 713"/>
                <a:gd name="T18" fmla="*/ 603 h 6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3" h="603">
                  <a:moveTo>
                    <a:pt x="0" y="247"/>
                  </a:moveTo>
                  <a:lnTo>
                    <a:pt x="365" y="603"/>
                  </a:lnTo>
                  <a:lnTo>
                    <a:pt x="713" y="265"/>
                  </a:lnTo>
                  <a:lnTo>
                    <a:pt x="347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0654" name="Text Box 46">
            <a:extLst>
              <a:ext uri="{FF2B5EF4-FFF2-40B4-BE49-F238E27FC236}">
                <a16:creationId xmlns:a16="http://schemas.microsoft.com/office/drawing/2014/main" id="{D816F046-093B-4708-BB1F-F63F6A09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4770438"/>
            <a:ext cx="2911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Thread B moved later</a:t>
            </a:r>
          </a:p>
        </p:txBody>
      </p:sp>
      <p:sp>
        <p:nvSpPr>
          <p:cNvPr id="580655" name="AutoShape 47">
            <a:extLst>
              <a:ext uri="{FF2B5EF4-FFF2-40B4-BE49-F238E27FC236}">
                <a16:creationId xmlns:a16="http://schemas.microsoft.com/office/drawing/2014/main" id="{CB06A358-9B36-451F-928D-49FCAEE8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292475"/>
            <a:ext cx="1052513" cy="1004888"/>
          </a:xfrm>
          <a:prstGeom prst="wedgeRoundRectCallout">
            <a:avLst>
              <a:gd name="adj1" fmla="val 148644"/>
              <a:gd name="adj2" fmla="val 101815"/>
              <a:gd name="adj3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3200" b="1">
              <a:latin typeface="Arial" panose="020B0604020202020204" pitchFamily="34" charset="0"/>
            </a:endParaRPr>
          </a:p>
        </p:txBody>
      </p:sp>
      <p:sp>
        <p:nvSpPr>
          <p:cNvPr id="132122" name="AutoShape 55">
            <a:extLst>
              <a:ext uri="{FF2B5EF4-FFF2-40B4-BE49-F238E27FC236}">
                <a16:creationId xmlns:a16="http://schemas.microsoft.com/office/drawing/2014/main" id="{7A17825A-EC41-4EAF-8248-F6262D4D0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1330325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8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54" grpId="0"/>
      <p:bldP spid="5806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>
            <a:extLst>
              <a:ext uri="{FF2B5EF4-FFF2-40B4-BE49-F238E27FC236}">
                <a16:creationId xmlns:a16="http://schemas.microsoft.com/office/drawing/2014/main" id="{C3F69279-7B0F-4204-BCFB-BD7F4D5F509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119577B5-2B5A-4301-B56F-D58E805CA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768A369-0AE9-49E1-98B7-555AAD04F8B2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190F8AD-EC21-40B8-ADCF-61E4FA3B8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Machine Level Instruction Granularity</a:t>
            </a:r>
          </a:p>
        </p:txBody>
      </p:sp>
      <p:grpSp>
        <p:nvGrpSpPr>
          <p:cNvPr id="14341" name="Group 5">
            <a:extLst>
              <a:ext uri="{FF2B5EF4-FFF2-40B4-BE49-F238E27FC236}">
                <a16:creationId xmlns:a16="http://schemas.microsoft.com/office/drawing/2014/main" id="{3D300CB8-05F5-433F-ABC5-3A5049B58713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00400"/>
            <a:ext cx="1358900" cy="1282700"/>
            <a:chOff x="1008" y="2720"/>
            <a:chExt cx="856" cy="808"/>
          </a:xfrm>
        </p:grpSpPr>
        <p:sp>
          <p:nvSpPr>
            <p:cNvPr id="14422" name="Rectangle 6">
              <a:extLst>
                <a:ext uri="{FF2B5EF4-FFF2-40B4-BE49-F238E27FC236}">
                  <a16:creationId xmlns:a16="http://schemas.microsoft.com/office/drawing/2014/main" id="{0E823E09-F8CA-4B72-A6F5-060454FBC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4423" name="Freeform 7">
              <a:extLst>
                <a:ext uri="{FF2B5EF4-FFF2-40B4-BE49-F238E27FC236}">
                  <a16:creationId xmlns:a16="http://schemas.microsoft.com/office/drawing/2014/main" id="{1A5397DC-D8D9-4EC3-9358-B1C4B3A721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4" name="Freeform 8">
              <a:extLst>
                <a:ext uri="{FF2B5EF4-FFF2-40B4-BE49-F238E27FC236}">
                  <a16:creationId xmlns:a16="http://schemas.microsoft.com/office/drawing/2014/main" id="{D4480089-8C75-4918-9B24-3F3512A119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5" name="Freeform 9">
              <a:extLst>
                <a:ext uri="{FF2B5EF4-FFF2-40B4-BE49-F238E27FC236}">
                  <a16:creationId xmlns:a16="http://schemas.microsoft.com/office/drawing/2014/main" id="{DF9FDC57-EDEB-4A6B-9D6E-0C1BC76DD5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6" name="Freeform 10">
              <a:extLst>
                <a:ext uri="{FF2B5EF4-FFF2-40B4-BE49-F238E27FC236}">
                  <a16:creationId xmlns:a16="http://schemas.microsoft.com/office/drawing/2014/main" id="{27283904-84F3-4BA0-84C9-2EDE1E05A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7" name="Freeform 11">
              <a:extLst>
                <a:ext uri="{FF2B5EF4-FFF2-40B4-BE49-F238E27FC236}">
                  <a16:creationId xmlns:a16="http://schemas.microsoft.com/office/drawing/2014/main" id="{2819E20C-D851-4E2B-9553-9BDE6AD98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8" name="Freeform 12">
              <a:extLst>
                <a:ext uri="{FF2B5EF4-FFF2-40B4-BE49-F238E27FC236}">
                  <a16:creationId xmlns:a16="http://schemas.microsoft.com/office/drawing/2014/main" id="{6656D6CB-C103-4DF7-8D82-D190CADD7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9" name="Freeform 13">
              <a:extLst>
                <a:ext uri="{FF2B5EF4-FFF2-40B4-BE49-F238E27FC236}">
                  <a16:creationId xmlns:a16="http://schemas.microsoft.com/office/drawing/2014/main" id="{1F54EC9B-A124-4C1E-925E-BA2DB9CED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0" name="Freeform 14">
              <a:extLst>
                <a:ext uri="{FF2B5EF4-FFF2-40B4-BE49-F238E27FC236}">
                  <a16:creationId xmlns:a16="http://schemas.microsoft.com/office/drawing/2014/main" id="{D74CBD34-0950-40F7-BD22-032CA9655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42" name="Group 16">
            <a:extLst>
              <a:ext uri="{FF2B5EF4-FFF2-40B4-BE49-F238E27FC236}">
                <a16:creationId xmlns:a16="http://schemas.microsoft.com/office/drawing/2014/main" id="{975CCF8E-7461-4797-8EAE-EFB557A5EFA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200400"/>
            <a:ext cx="1358900" cy="1282700"/>
            <a:chOff x="3840" y="2784"/>
            <a:chExt cx="856" cy="808"/>
          </a:xfrm>
        </p:grpSpPr>
        <p:sp>
          <p:nvSpPr>
            <p:cNvPr id="14413" name="Rectangle 17">
              <a:extLst>
                <a:ext uri="{FF2B5EF4-FFF2-40B4-BE49-F238E27FC236}">
                  <a16:creationId xmlns:a16="http://schemas.microsoft.com/office/drawing/2014/main" id="{EA506424-1C72-4982-A674-327405CA1C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84" y="3368"/>
              <a:ext cx="488" cy="160"/>
            </a:xfrm>
            <a:prstGeom prst="rect">
              <a:avLst/>
            </a:prstGeom>
            <a:solidFill>
              <a:srgbClr val="6666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4414" name="Freeform 18">
              <a:extLst>
                <a:ext uri="{FF2B5EF4-FFF2-40B4-BE49-F238E27FC236}">
                  <a16:creationId xmlns:a16="http://schemas.microsoft.com/office/drawing/2014/main" id="{82DC8106-EBD1-44E5-ACB2-6A0F64E25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3232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5" name="Freeform 19">
              <a:extLst>
                <a:ext uri="{FF2B5EF4-FFF2-40B4-BE49-F238E27FC236}">
                  <a16:creationId xmlns:a16="http://schemas.microsoft.com/office/drawing/2014/main" id="{D89E8A02-1E1E-4D02-AE6D-4E7735849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3064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6" name="Freeform 20">
              <a:extLst>
                <a:ext uri="{FF2B5EF4-FFF2-40B4-BE49-F238E27FC236}">
                  <a16:creationId xmlns:a16="http://schemas.microsoft.com/office/drawing/2014/main" id="{069C494B-0E52-4BF2-9D20-05D71C2FF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" y="286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7" name="Freeform 21">
              <a:extLst>
                <a:ext uri="{FF2B5EF4-FFF2-40B4-BE49-F238E27FC236}">
                  <a16:creationId xmlns:a16="http://schemas.microsoft.com/office/drawing/2014/main" id="{CF8A6483-E1AC-424D-8D2A-2478AE86FD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28" y="2784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6666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8" name="Freeform 22">
              <a:extLst>
                <a:ext uri="{FF2B5EF4-FFF2-40B4-BE49-F238E27FC236}">
                  <a16:creationId xmlns:a16="http://schemas.microsoft.com/office/drawing/2014/main" id="{B955EA09-655E-4691-A79C-56650CF4FB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6" y="2784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6666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9" name="Freeform 23">
              <a:extLst>
                <a:ext uri="{FF2B5EF4-FFF2-40B4-BE49-F238E27FC236}">
                  <a16:creationId xmlns:a16="http://schemas.microsoft.com/office/drawing/2014/main" id="{455126D3-C750-42AF-9933-CD211A4FB6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84" y="324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0" name="Freeform 24">
              <a:extLst>
                <a:ext uri="{FF2B5EF4-FFF2-40B4-BE49-F238E27FC236}">
                  <a16:creationId xmlns:a16="http://schemas.microsoft.com/office/drawing/2014/main" id="{7D9C1298-7FA8-44E8-881B-DB1E78A5AB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12" y="3072"/>
              <a:ext cx="123" cy="312"/>
            </a:xfrm>
            <a:custGeom>
              <a:avLst/>
              <a:gdLst>
                <a:gd name="T0" fmla="*/ 20 w 136"/>
                <a:gd name="T1" fmla="*/ 0 h 344"/>
                <a:gd name="T2" fmla="*/ 111 w 136"/>
                <a:gd name="T3" fmla="*/ 0 h 344"/>
                <a:gd name="T4" fmla="*/ 111 w 136"/>
                <a:gd name="T5" fmla="*/ 190 h 344"/>
                <a:gd name="T6" fmla="*/ 87 w 136"/>
                <a:gd name="T7" fmla="*/ 283 h 344"/>
                <a:gd name="T8" fmla="*/ 87 w 136"/>
                <a:gd name="T9" fmla="*/ 73 h 344"/>
                <a:gd name="T10" fmla="*/ 0 w 136"/>
                <a:gd name="T11" fmla="*/ 7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1" name="Freeform 25">
              <a:extLst>
                <a:ext uri="{FF2B5EF4-FFF2-40B4-BE49-F238E27FC236}">
                  <a16:creationId xmlns:a16="http://schemas.microsoft.com/office/drawing/2014/main" id="{5416A34F-7060-43DA-A80C-C7F41BCFE3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0" y="2904"/>
              <a:ext cx="127" cy="320"/>
            </a:xfrm>
            <a:custGeom>
              <a:avLst/>
              <a:gdLst>
                <a:gd name="T0" fmla="*/ 21 w 136"/>
                <a:gd name="T1" fmla="*/ 0 h 344"/>
                <a:gd name="T2" fmla="*/ 119 w 136"/>
                <a:gd name="T3" fmla="*/ 0 h 344"/>
                <a:gd name="T4" fmla="*/ 119 w 136"/>
                <a:gd name="T5" fmla="*/ 201 h 344"/>
                <a:gd name="T6" fmla="*/ 92 w 136"/>
                <a:gd name="T7" fmla="*/ 298 h 344"/>
                <a:gd name="T8" fmla="*/ 92 w 136"/>
                <a:gd name="T9" fmla="*/ 76 h 344"/>
                <a:gd name="T10" fmla="*/ 0 w 136"/>
                <a:gd name="T11" fmla="*/ 76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3" name="AutoShape 27">
            <a:extLst>
              <a:ext uri="{FF2B5EF4-FFF2-40B4-BE49-F238E27FC236}">
                <a16:creationId xmlns:a16="http://schemas.microsoft.com/office/drawing/2014/main" id="{0C62DE84-AE1C-42F2-AE2B-2FC1807F3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2020888"/>
            <a:ext cx="3297238" cy="874712"/>
          </a:xfrm>
          <a:prstGeom prst="cloudCallout">
            <a:avLst>
              <a:gd name="adj1" fmla="val -18000"/>
              <a:gd name="adj2" fmla="val 7087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3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Amdahl’s</a:t>
            </a:r>
          </a:p>
        </p:txBody>
      </p:sp>
      <p:sp>
        <p:nvSpPr>
          <p:cNvPr id="14344" name="AutoShape 45">
            <a:extLst>
              <a:ext uri="{FF2B5EF4-FFF2-40B4-BE49-F238E27FC236}">
                <a16:creationId xmlns:a16="http://schemas.microsoft.com/office/drawing/2014/main" id="{0C874DB0-D808-4FE4-805E-13407C97B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2008188"/>
            <a:ext cx="3128963" cy="914400"/>
          </a:xfrm>
          <a:prstGeom prst="cloudCallout">
            <a:avLst>
              <a:gd name="adj1" fmla="val -58829"/>
              <a:gd name="adj2" fmla="val 77083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360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Law</a:t>
            </a:r>
          </a:p>
        </p:txBody>
      </p:sp>
      <p:grpSp>
        <p:nvGrpSpPr>
          <p:cNvPr id="14345" name="Group 46">
            <a:extLst>
              <a:ext uri="{FF2B5EF4-FFF2-40B4-BE49-F238E27FC236}">
                <a16:creationId xmlns:a16="http://schemas.microsoft.com/office/drawing/2014/main" id="{B7A9E7D4-FA86-4FC1-8C1E-E7F73AE2C41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254375"/>
            <a:ext cx="1130300" cy="1173163"/>
            <a:chOff x="2496" y="2050"/>
            <a:chExt cx="712" cy="739"/>
          </a:xfrm>
        </p:grpSpPr>
        <p:sp>
          <p:nvSpPr>
            <p:cNvPr id="14403" name="Rectangle 47">
              <a:extLst>
                <a:ext uri="{FF2B5EF4-FFF2-40B4-BE49-F238E27FC236}">
                  <a16:creationId xmlns:a16="http://schemas.microsoft.com/office/drawing/2014/main" id="{31524930-3F4D-4632-919D-86F39D15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37"/>
              <a:ext cx="528" cy="144"/>
            </a:xfrm>
            <a:prstGeom prst="rect">
              <a:avLst/>
            </a:prstGeom>
            <a:solidFill>
              <a:srgbClr val="FF99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4404" name="Freeform 48">
              <a:extLst>
                <a:ext uri="{FF2B5EF4-FFF2-40B4-BE49-F238E27FC236}">
                  <a16:creationId xmlns:a16="http://schemas.microsoft.com/office/drawing/2014/main" id="{737FE173-C3AC-4DB7-B118-8D3C6BEA1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050"/>
              <a:ext cx="528" cy="587"/>
            </a:xfrm>
            <a:custGeom>
              <a:avLst/>
              <a:gdLst>
                <a:gd name="T0" fmla="*/ 48 w 528"/>
                <a:gd name="T1" fmla="*/ 11 h 587"/>
                <a:gd name="T2" fmla="*/ 480 w 528"/>
                <a:gd name="T3" fmla="*/ 11 h 587"/>
                <a:gd name="T4" fmla="*/ 528 w 528"/>
                <a:gd name="T5" fmla="*/ 587 h 587"/>
                <a:gd name="T6" fmla="*/ 0 w 528"/>
                <a:gd name="T7" fmla="*/ 587 h 587"/>
                <a:gd name="T8" fmla="*/ 32 w 528"/>
                <a:gd name="T9" fmla="*/ 0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587"/>
                <a:gd name="T17" fmla="*/ 528 w 528"/>
                <a:gd name="T18" fmla="*/ 587 h 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587">
                  <a:moveTo>
                    <a:pt x="48" y="11"/>
                  </a:moveTo>
                  <a:lnTo>
                    <a:pt x="480" y="11"/>
                  </a:lnTo>
                  <a:lnTo>
                    <a:pt x="528" y="587"/>
                  </a:lnTo>
                  <a:lnTo>
                    <a:pt x="0" y="587"/>
                  </a:lnTo>
                  <a:lnTo>
                    <a:pt x="32" y="0"/>
                  </a:lnTo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05" name="Group 49">
              <a:extLst>
                <a:ext uri="{FF2B5EF4-FFF2-40B4-BE49-F238E27FC236}">
                  <a16:creationId xmlns:a16="http://schemas.microsoft.com/office/drawing/2014/main" id="{35608E98-92AB-4F67-9B1D-BE333DFDE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157"/>
              <a:ext cx="136" cy="632"/>
              <a:chOff x="3072" y="2832"/>
              <a:chExt cx="136" cy="632"/>
            </a:xfrm>
          </p:grpSpPr>
          <p:sp>
            <p:nvSpPr>
              <p:cNvPr id="14410" name="Freeform 50">
                <a:extLst>
                  <a:ext uri="{FF2B5EF4-FFF2-40B4-BE49-F238E27FC236}">
                    <a16:creationId xmlns:a16="http://schemas.microsoft.com/office/drawing/2014/main" id="{12C6A20F-4097-47CE-99E5-30990EE70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120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1" name="Freeform 51">
                <a:extLst>
                  <a:ext uri="{FF2B5EF4-FFF2-40B4-BE49-F238E27FC236}">
                    <a16:creationId xmlns:a16="http://schemas.microsoft.com/office/drawing/2014/main" id="{742F9A57-0E40-4296-94F7-75E7148D3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976"/>
                <a:ext cx="123" cy="312"/>
              </a:xfrm>
              <a:custGeom>
                <a:avLst/>
                <a:gdLst>
                  <a:gd name="T0" fmla="*/ 20 w 136"/>
                  <a:gd name="T1" fmla="*/ 0 h 344"/>
                  <a:gd name="T2" fmla="*/ 111 w 136"/>
                  <a:gd name="T3" fmla="*/ 0 h 344"/>
                  <a:gd name="T4" fmla="*/ 111 w 136"/>
                  <a:gd name="T5" fmla="*/ 190 h 344"/>
                  <a:gd name="T6" fmla="*/ 87 w 136"/>
                  <a:gd name="T7" fmla="*/ 283 h 344"/>
                  <a:gd name="T8" fmla="*/ 87 w 136"/>
                  <a:gd name="T9" fmla="*/ 73 h 344"/>
                  <a:gd name="T10" fmla="*/ 0 w 136"/>
                  <a:gd name="T11" fmla="*/ 7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2" name="Freeform 52">
                <a:extLst>
                  <a:ext uri="{FF2B5EF4-FFF2-40B4-BE49-F238E27FC236}">
                    <a16:creationId xmlns:a16="http://schemas.microsoft.com/office/drawing/2014/main" id="{E8E18F68-527A-4B08-98A9-0D28722EF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832"/>
                <a:ext cx="127" cy="320"/>
              </a:xfrm>
              <a:custGeom>
                <a:avLst/>
                <a:gdLst>
                  <a:gd name="T0" fmla="*/ 21 w 136"/>
                  <a:gd name="T1" fmla="*/ 0 h 344"/>
                  <a:gd name="T2" fmla="*/ 119 w 136"/>
                  <a:gd name="T3" fmla="*/ 0 h 344"/>
                  <a:gd name="T4" fmla="*/ 119 w 136"/>
                  <a:gd name="T5" fmla="*/ 201 h 344"/>
                  <a:gd name="T6" fmla="*/ 92 w 136"/>
                  <a:gd name="T7" fmla="*/ 298 h 344"/>
                  <a:gd name="T8" fmla="*/ 92 w 136"/>
                  <a:gd name="T9" fmla="*/ 76 h 344"/>
                  <a:gd name="T10" fmla="*/ 0 w 136"/>
                  <a:gd name="T11" fmla="*/ 7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06" name="Group 53">
              <a:extLst>
                <a:ext uri="{FF2B5EF4-FFF2-40B4-BE49-F238E27FC236}">
                  <a16:creationId xmlns:a16="http://schemas.microsoft.com/office/drawing/2014/main" id="{EBA20EA7-FAE2-4BD7-AC8F-C80C86B233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96" y="2157"/>
              <a:ext cx="136" cy="632"/>
              <a:chOff x="3072" y="2832"/>
              <a:chExt cx="136" cy="632"/>
            </a:xfrm>
          </p:grpSpPr>
          <p:sp>
            <p:nvSpPr>
              <p:cNvPr id="14407" name="Freeform 54">
                <a:extLst>
                  <a:ext uri="{FF2B5EF4-FFF2-40B4-BE49-F238E27FC236}">
                    <a16:creationId xmlns:a16="http://schemas.microsoft.com/office/drawing/2014/main" id="{091F6BA0-B220-482B-82CC-697DE8556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120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8" name="Freeform 55">
                <a:extLst>
                  <a:ext uri="{FF2B5EF4-FFF2-40B4-BE49-F238E27FC236}">
                    <a16:creationId xmlns:a16="http://schemas.microsoft.com/office/drawing/2014/main" id="{F48DAF09-DB49-4F4E-9150-3DF786A5F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976"/>
                <a:ext cx="123" cy="312"/>
              </a:xfrm>
              <a:custGeom>
                <a:avLst/>
                <a:gdLst>
                  <a:gd name="T0" fmla="*/ 20 w 136"/>
                  <a:gd name="T1" fmla="*/ 0 h 344"/>
                  <a:gd name="T2" fmla="*/ 111 w 136"/>
                  <a:gd name="T3" fmla="*/ 0 h 344"/>
                  <a:gd name="T4" fmla="*/ 111 w 136"/>
                  <a:gd name="T5" fmla="*/ 190 h 344"/>
                  <a:gd name="T6" fmla="*/ 87 w 136"/>
                  <a:gd name="T7" fmla="*/ 283 h 344"/>
                  <a:gd name="T8" fmla="*/ 87 w 136"/>
                  <a:gd name="T9" fmla="*/ 73 h 344"/>
                  <a:gd name="T10" fmla="*/ 0 w 136"/>
                  <a:gd name="T11" fmla="*/ 7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9" name="Freeform 56">
                <a:extLst>
                  <a:ext uri="{FF2B5EF4-FFF2-40B4-BE49-F238E27FC236}">
                    <a16:creationId xmlns:a16="http://schemas.microsoft.com/office/drawing/2014/main" id="{46AB8D5B-E4CC-41C7-92C5-4453FC991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832"/>
                <a:ext cx="127" cy="320"/>
              </a:xfrm>
              <a:custGeom>
                <a:avLst/>
                <a:gdLst>
                  <a:gd name="T0" fmla="*/ 21 w 136"/>
                  <a:gd name="T1" fmla="*/ 0 h 344"/>
                  <a:gd name="T2" fmla="*/ 119 w 136"/>
                  <a:gd name="T3" fmla="*/ 0 h 344"/>
                  <a:gd name="T4" fmla="*/ 119 w 136"/>
                  <a:gd name="T5" fmla="*/ 201 h 344"/>
                  <a:gd name="T6" fmla="*/ 92 w 136"/>
                  <a:gd name="T7" fmla="*/ 298 h 344"/>
                  <a:gd name="T8" fmla="*/ 92 w 136"/>
                  <a:gd name="T9" fmla="*/ 76 h 344"/>
                  <a:gd name="T10" fmla="*/ 0 w 136"/>
                  <a:gd name="T11" fmla="*/ 7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346" name="Freeform 64">
            <a:extLst>
              <a:ext uri="{FF2B5EF4-FFF2-40B4-BE49-F238E27FC236}">
                <a16:creationId xmlns:a16="http://schemas.microsoft.com/office/drawing/2014/main" id="{9BFBCBB0-8206-48DA-BE73-7093FA604EA4}"/>
              </a:ext>
            </a:extLst>
          </p:cNvPr>
          <p:cNvSpPr>
            <a:spLocks/>
          </p:cNvSpPr>
          <p:nvPr/>
        </p:nvSpPr>
        <p:spPr bwMode="auto">
          <a:xfrm>
            <a:off x="5486400" y="4368800"/>
            <a:ext cx="860425" cy="523875"/>
          </a:xfrm>
          <a:custGeom>
            <a:avLst/>
            <a:gdLst>
              <a:gd name="T0" fmla="*/ 0 w 585"/>
              <a:gd name="T1" fmla="*/ 585979501 h 292"/>
              <a:gd name="T2" fmla="*/ 1246054095 w 585"/>
              <a:gd name="T3" fmla="*/ 0 h 292"/>
              <a:gd name="T4" fmla="*/ 1265523225 w 585"/>
              <a:gd name="T5" fmla="*/ 136461867 h 292"/>
              <a:gd name="T6" fmla="*/ 0 w 585"/>
              <a:gd name="T7" fmla="*/ 585979501 h 292"/>
              <a:gd name="T8" fmla="*/ 0 60000 65536"/>
              <a:gd name="T9" fmla="*/ 0 60000 65536"/>
              <a:gd name="T10" fmla="*/ 0 60000 65536"/>
              <a:gd name="T11" fmla="*/ 0 60000 65536"/>
              <a:gd name="T12" fmla="*/ 0 w 585"/>
              <a:gd name="T13" fmla="*/ 0 h 292"/>
              <a:gd name="T14" fmla="*/ 585 w 585"/>
              <a:gd name="T15" fmla="*/ 292 h 2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" h="292">
                <a:moveTo>
                  <a:pt x="0" y="292"/>
                </a:moveTo>
                <a:lnTo>
                  <a:pt x="576" y="0"/>
                </a:lnTo>
                <a:lnTo>
                  <a:pt x="585" y="68"/>
                </a:lnTo>
                <a:lnTo>
                  <a:pt x="0" y="2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7" name="Freeform 118">
            <a:extLst>
              <a:ext uri="{FF2B5EF4-FFF2-40B4-BE49-F238E27FC236}">
                <a16:creationId xmlns:a16="http://schemas.microsoft.com/office/drawing/2014/main" id="{758843C2-73B7-4DCD-809E-21900470E42C}"/>
              </a:ext>
            </a:extLst>
          </p:cNvPr>
          <p:cNvSpPr>
            <a:spLocks/>
          </p:cNvSpPr>
          <p:nvPr/>
        </p:nvSpPr>
        <p:spPr bwMode="auto">
          <a:xfrm flipH="1">
            <a:off x="5064125" y="4221163"/>
            <a:ext cx="204788" cy="523875"/>
          </a:xfrm>
          <a:custGeom>
            <a:avLst/>
            <a:gdLst>
              <a:gd name="T0" fmla="*/ 0 w 585"/>
              <a:gd name="T1" fmla="*/ 1075243976 h 292"/>
              <a:gd name="T2" fmla="*/ 70586040 w 585"/>
              <a:gd name="T3" fmla="*/ 0 h 292"/>
              <a:gd name="T4" fmla="*/ 71689094 w 585"/>
              <a:gd name="T5" fmla="*/ 250398406 h 292"/>
              <a:gd name="T6" fmla="*/ 0 w 585"/>
              <a:gd name="T7" fmla="*/ 1075243976 h 292"/>
              <a:gd name="T8" fmla="*/ 0 60000 65536"/>
              <a:gd name="T9" fmla="*/ 0 60000 65536"/>
              <a:gd name="T10" fmla="*/ 0 60000 65536"/>
              <a:gd name="T11" fmla="*/ 0 60000 65536"/>
              <a:gd name="T12" fmla="*/ 0 w 585"/>
              <a:gd name="T13" fmla="*/ 0 h 292"/>
              <a:gd name="T14" fmla="*/ 585 w 585"/>
              <a:gd name="T15" fmla="*/ 292 h 2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" h="292">
                <a:moveTo>
                  <a:pt x="0" y="292"/>
                </a:moveTo>
                <a:lnTo>
                  <a:pt x="576" y="0"/>
                </a:lnTo>
                <a:lnTo>
                  <a:pt x="585" y="68"/>
                </a:lnTo>
                <a:lnTo>
                  <a:pt x="0" y="2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8" name="Freeform 119">
            <a:extLst>
              <a:ext uri="{FF2B5EF4-FFF2-40B4-BE49-F238E27FC236}">
                <a16:creationId xmlns:a16="http://schemas.microsoft.com/office/drawing/2014/main" id="{CC14F971-F227-453B-859F-29E2E0560872}"/>
              </a:ext>
            </a:extLst>
          </p:cNvPr>
          <p:cNvSpPr>
            <a:spLocks/>
          </p:cNvSpPr>
          <p:nvPr/>
        </p:nvSpPr>
        <p:spPr bwMode="auto">
          <a:xfrm flipH="1">
            <a:off x="2690813" y="4279900"/>
            <a:ext cx="2511425" cy="523875"/>
          </a:xfrm>
          <a:custGeom>
            <a:avLst/>
            <a:gdLst>
              <a:gd name="T0" fmla="*/ 0 w 585"/>
              <a:gd name="T1" fmla="*/ 1268674029 h 292"/>
              <a:gd name="T2" fmla="*/ 2147483647 w 585"/>
              <a:gd name="T3" fmla="*/ 0 h 292"/>
              <a:gd name="T4" fmla="*/ 2147483647 w 585"/>
              <a:gd name="T5" fmla="*/ 295445479 h 292"/>
              <a:gd name="T6" fmla="*/ 0 w 585"/>
              <a:gd name="T7" fmla="*/ 1268674029 h 292"/>
              <a:gd name="T8" fmla="*/ 0 60000 65536"/>
              <a:gd name="T9" fmla="*/ 0 60000 65536"/>
              <a:gd name="T10" fmla="*/ 0 60000 65536"/>
              <a:gd name="T11" fmla="*/ 0 60000 65536"/>
              <a:gd name="T12" fmla="*/ 0 w 585"/>
              <a:gd name="T13" fmla="*/ 0 h 292"/>
              <a:gd name="T14" fmla="*/ 585 w 585"/>
              <a:gd name="T15" fmla="*/ 292 h 2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" h="292">
                <a:moveTo>
                  <a:pt x="0" y="292"/>
                </a:moveTo>
                <a:lnTo>
                  <a:pt x="576" y="0"/>
                </a:lnTo>
                <a:lnTo>
                  <a:pt x="585" y="68"/>
                </a:lnTo>
                <a:lnTo>
                  <a:pt x="0" y="2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9" name="Freeform 61">
            <a:extLst>
              <a:ext uri="{FF2B5EF4-FFF2-40B4-BE49-F238E27FC236}">
                <a16:creationId xmlns:a16="http://schemas.microsoft.com/office/drawing/2014/main" id="{9BDF9444-24D1-43F3-AA76-8A6FA46D792E}"/>
              </a:ext>
            </a:extLst>
          </p:cNvPr>
          <p:cNvSpPr>
            <a:spLocks/>
          </p:cNvSpPr>
          <p:nvPr/>
        </p:nvSpPr>
        <p:spPr bwMode="auto">
          <a:xfrm>
            <a:off x="3657600" y="4995863"/>
            <a:ext cx="2157413" cy="985837"/>
          </a:xfrm>
          <a:custGeom>
            <a:avLst/>
            <a:gdLst>
              <a:gd name="T0" fmla="*/ 0 w 1419"/>
              <a:gd name="T1" fmla="*/ 776763469 h 673"/>
              <a:gd name="T2" fmla="*/ 418389171 w 1419"/>
              <a:gd name="T3" fmla="*/ 517126433 h 673"/>
              <a:gd name="T4" fmla="*/ 834467372 w 1419"/>
              <a:gd name="T5" fmla="*/ 259636944 h 673"/>
              <a:gd name="T6" fmla="*/ 1014767134 w 1419"/>
              <a:gd name="T7" fmla="*/ 203847086 h 673"/>
              <a:gd name="T8" fmla="*/ 1114163176 w 1419"/>
              <a:gd name="T9" fmla="*/ 38623421 h 673"/>
              <a:gd name="T10" fmla="*/ 1232051541 w 1419"/>
              <a:gd name="T11" fmla="*/ 0 h 673"/>
              <a:gd name="T12" fmla="*/ 1689738037 w 1419"/>
              <a:gd name="T13" fmla="*/ 55789881 h 673"/>
              <a:gd name="T14" fmla="*/ 2147483647 w 1419"/>
              <a:gd name="T15" fmla="*/ 111579762 h 673"/>
              <a:gd name="T16" fmla="*/ 2147483647 w 1419"/>
              <a:gd name="T17" fmla="*/ 388381734 h 673"/>
              <a:gd name="T18" fmla="*/ 2147483647 w 1419"/>
              <a:gd name="T19" fmla="*/ 572916291 h 673"/>
              <a:gd name="T20" fmla="*/ 2147483647 w 1419"/>
              <a:gd name="T21" fmla="*/ 684496007 h 673"/>
              <a:gd name="T22" fmla="*/ 2147483647 w 1419"/>
              <a:gd name="T23" fmla="*/ 830407338 h 673"/>
              <a:gd name="T24" fmla="*/ 2147483647 w 1419"/>
              <a:gd name="T25" fmla="*/ 1034254332 h 673"/>
              <a:gd name="T26" fmla="*/ 2147483647 w 1419"/>
              <a:gd name="T27" fmla="*/ 1143688058 h 673"/>
              <a:gd name="T28" fmla="*/ 2147483647 w 1419"/>
              <a:gd name="T29" fmla="*/ 1291743730 h 673"/>
              <a:gd name="T30" fmla="*/ 1849232986 w 1419"/>
              <a:gd name="T31" fmla="*/ 1403323446 h 673"/>
              <a:gd name="T32" fmla="*/ 993962322 w 1419"/>
              <a:gd name="T33" fmla="*/ 1347533588 h 673"/>
              <a:gd name="T34" fmla="*/ 716577298 w 1419"/>
              <a:gd name="T35" fmla="*/ 1218788889 h 673"/>
              <a:gd name="T36" fmla="*/ 517785213 w 1419"/>
              <a:gd name="T37" fmla="*/ 1126521610 h 673"/>
              <a:gd name="T38" fmla="*/ 478489599 w 1419"/>
              <a:gd name="T39" fmla="*/ 1070731752 h 673"/>
              <a:gd name="T40" fmla="*/ 418389171 w 1419"/>
              <a:gd name="T41" fmla="*/ 1051419315 h 673"/>
              <a:gd name="T42" fmla="*/ 379093462 w 1419"/>
              <a:gd name="T43" fmla="*/ 941985588 h 673"/>
              <a:gd name="T44" fmla="*/ 318993034 w 1419"/>
              <a:gd name="T45" fmla="*/ 922674616 h 673"/>
              <a:gd name="T46" fmla="*/ 80903744 w 1419"/>
              <a:gd name="T47" fmla="*/ 793929917 h 673"/>
              <a:gd name="T48" fmla="*/ 0 w 1419"/>
              <a:gd name="T49" fmla="*/ 776763469 h 6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19"/>
              <a:gd name="T76" fmla="*/ 0 h 673"/>
              <a:gd name="T77" fmla="*/ 1419 w 1419"/>
              <a:gd name="T78" fmla="*/ 673 h 6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19" h="673">
                <a:moveTo>
                  <a:pt x="0" y="362"/>
                </a:moveTo>
                <a:cubicBezTo>
                  <a:pt x="28" y="282"/>
                  <a:pt x="104" y="257"/>
                  <a:pt x="181" y="241"/>
                </a:cubicBezTo>
                <a:cubicBezTo>
                  <a:pt x="205" y="138"/>
                  <a:pt x="277" y="142"/>
                  <a:pt x="361" y="121"/>
                </a:cubicBezTo>
                <a:cubicBezTo>
                  <a:pt x="387" y="115"/>
                  <a:pt x="414" y="104"/>
                  <a:pt x="439" y="95"/>
                </a:cubicBezTo>
                <a:cubicBezTo>
                  <a:pt x="451" y="76"/>
                  <a:pt x="463" y="30"/>
                  <a:pt x="482" y="18"/>
                </a:cubicBezTo>
                <a:cubicBezTo>
                  <a:pt x="497" y="8"/>
                  <a:pt x="533" y="0"/>
                  <a:pt x="533" y="0"/>
                </a:cubicBezTo>
                <a:cubicBezTo>
                  <a:pt x="599" y="11"/>
                  <a:pt x="664" y="20"/>
                  <a:pt x="731" y="26"/>
                </a:cubicBezTo>
                <a:cubicBezTo>
                  <a:pt x="814" y="13"/>
                  <a:pt x="905" y="42"/>
                  <a:pt x="989" y="52"/>
                </a:cubicBezTo>
                <a:cubicBezTo>
                  <a:pt x="1068" y="131"/>
                  <a:pt x="1140" y="159"/>
                  <a:pt x="1247" y="181"/>
                </a:cubicBezTo>
                <a:cubicBezTo>
                  <a:pt x="1285" y="206"/>
                  <a:pt x="1281" y="234"/>
                  <a:pt x="1316" y="267"/>
                </a:cubicBezTo>
                <a:cubicBezTo>
                  <a:pt x="1328" y="306"/>
                  <a:pt x="1346" y="309"/>
                  <a:pt x="1384" y="319"/>
                </a:cubicBezTo>
                <a:cubicBezTo>
                  <a:pt x="1406" y="340"/>
                  <a:pt x="1409" y="359"/>
                  <a:pt x="1419" y="387"/>
                </a:cubicBezTo>
                <a:cubicBezTo>
                  <a:pt x="1404" y="431"/>
                  <a:pt x="1359" y="466"/>
                  <a:pt x="1316" y="482"/>
                </a:cubicBezTo>
                <a:cubicBezTo>
                  <a:pt x="1295" y="502"/>
                  <a:pt x="1258" y="524"/>
                  <a:pt x="1230" y="533"/>
                </a:cubicBezTo>
                <a:cubicBezTo>
                  <a:pt x="1204" y="559"/>
                  <a:pt x="1106" y="590"/>
                  <a:pt x="1066" y="602"/>
                </a:cubicBezTo>
                <a:cubicBezTo>
                  <a:pt x="991" y="653"/>
                  <a:pt x="887" y="648"/>
                  <a:pt x="800" y="654"/>
                </a:cubicBezTo>
                <a:cubicBezTo>
                  <a:pt x="585" y="648"/>
                  <a:pt x="561" y="673"/>
                  <a:pt x="430" y="628"/>
                </a:cubicBezTo>
                <a:cubicBezTo>
                  <a:pt x="394" y="601"/>
                  <a:pt x="354" y="578"/>
                  <a:pt x="310" y="568"/>
                </a:cubicBezTo>
                <a:cubicBezTo>
                  <a:pt x="280" y="553"/>
                  <a:pt x="256" y="535"/>
                  <a:pt x="224" y="525"/>
                </a:cubicBezTo>
                <a:cubicBezTo>
                  <a:pt x="218" y="516"/>
                  <a:pt x="215" y="506"/>
                  <a:pt x="207" y="499"/>
                </a:cubicBezTo>
                <a:cubicBezTo>
                  <a:pt x="200" y="493"/>
                  <a:pt x="188" y="496"/>
                  <a:pt x="181" y="490"/>
                </a:cubicBezTo>
                <a:cubicBezTo>
                  <a:pt x="148" y="458"/>
                  <a:pt x="196" y="472"/>
                  <a:pt x="164" y="439"/>
                </a:cubicBezTo>
                <a:cubicBezTo>
                  <a:pt x="158" y="432"/>
                  <a:pt x="146" y="434"/>
                  <a:pt x="138" y="430"/>
                </a:cubicBezTo>
                <a:cubicBezTo>
                  <a:pt x="101" y="409"/>
                  <a:pt x="74" y="384"/>
                  <a:pt x="35" y="370"/>
                </a:cubicBezTo>
                <a:cubicBezTo>
                  <a:pt x="13" y="337"/>
                  <a:pt x="25" y="337"/>
                  <a:pt x="0" y="362"/>
                </a:cubicBezTo>
                <a:close/>
              </a:path>
            </a:pathLst>
          </a:cu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0" name="Freeform 66">
            <a:extLst>
              <a:ext uri="{FF2B5EF4-FFF2-40B4-BE49-F238E27FC236}">
                <a16:creationId xmlns:a16="http://schemas.microsoft.com/office/drawing/2014/main" id="{CA584F3E-E46C-4A57-A8F8-158BBA729855}"/>
              </a:ext>
            </a:extLst>
          </p:cNvPr>
          <p:cNvSpPr>
            <a:spLocks/>
          </p:cNvSpPr>
          <p:nvPr/>
        </p:nvSpPr>
        <p:spPr bwMode="auto">
          <a:xfrm>
            <a:off x="5391150" y="5402263"/>
            <a:ext cx="50800" cy="109537"/>
          </a:xfrm>
          <a:custGeom>
            <a:avLst/>
            <a:gdLst>
              <a:gd name="T0" fmla="*/ 0 w 32"/>
              <a:gd name="T1" fmla="*/ 177492083 h 26"/>
              <a:gd name="T2" fmla="*/ 65524056 w 32"/>
              <a:gd name="T3" fmla="*/ 337230752 h 26"/>
              <a:gd name="T4" fmla="*/ 20161247 w 32"/>
              <a:gd name="T5" fmla="*/ 17749210 h 26"/>
              <a:gd name="T6" fmla="*/ 0 w 32"/>
              <a:gd name="T7" fmla="*/ 177492083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1" name="Freeform 67">
            <a:extLst>
              <a:ext uri="{FF2B5EF4-FFF2-40B4-BE49-F238E27FC236}">
                <a16:creationId xmlns:a16="http://schemas.microsoft.com/office/drawing/2014/main" id="{7AD62301-E2E8-49BE-9A00-522E7C48BF1C}"/>
              </a:ext>
            </a:extLst>
          </p:cNvPr>
          <p:cNvSpPr>
            <a:spLocks/>
          </p:cNvSpPr>
          <p:nvPr/>
        </p:nvSpPr>
        <p:spPr bwMode="auto">
          <a:xfrm>
            <a:off x="5543550" y="555466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2" name="Freeform 68">
            <a:extLst>
              <a:ext uri="{FF2B5EF4-FFF2-40B4-BE49-F238E27FC236}">
                <a16:creationId xmlns:a16="http://schemas.microsoft.com/office/drawing/2014/main" id="{FCE50009-E74F-4909-9CD2-8EE654562235}"/>
              </a:ext>
            </a:extLst>
          </p:cNvPr>
          <p:cNvSpPr>
            <a:spLocks/>
          </p:cNvSpPr>
          <p:nvPr/>
        </p:nvSpPr>
        <p:spPr bwMode="auto">
          <a:xfrm>
            <a:off x="5476875" y="5434013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3" name="Freeform 69">
            <a:extLst>
              <a:ext uri="{FF2B5EF4-FFF2-40B4-BE49-F238E27FC236}">
                <a16:creationId xmlns:a16="http://schemas.microsoft.com/office/drawing/2014/main" id="{AFD74743-B0F7-46D9-B8C9-BB2B4177162A}"/>
              </a:ext>
            </a:extLst>
          </p:cNvPr>
          <p:cNvSpPr>
            <a:spLocks/>
          </p:cNvSpPr>
          <p:nvPr/>
        </p:nvSpPr>
        <p:spPr bwMode="auto">
          <a:xfrm>
            <a:off x="5562600" y="539591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4" name="Freeform 70">
            <a:extLst>
              <a:ext uri="{FF2B5EF4-FFF2-40B4-BE49-F238E27FC236}">
                <a16:creationId xmlns:a16="http://schemas.microsoft.com/office/drawing/2014/main" id="{A898C254-0414-4CE8-B3CB-64354085BCFF}"/>
              </a:ext>
            </a:extLst>
          </p:cNvPr>
          <p:cNvSpPr>
            <a:spLocks/>
          </p:cNvSpPr>
          <p:nvPr/>
        </p:nvSpPr>
        <p:spPr bwMode="auto">
          <a:xfrm>
            <a:off x="5214938" y="5554663"/>
            <a:ext cx="50800" cy="109537"/>
          </a:xfrm>
          <a:custGeom>
            <a:avLst/>
            <a:gdLst>
              <a:gd name="T0" fmla="*/ 0 w 32"/>
              <a:gd name="T1" fmla="*/ 177492083 h 26"/>
              <a:gd name="T2" fmla="*/ 65524056 w 32"/>
              <a:gd name="T3" fmla="*/ 337230752 h 26"/>
              <a:gd name="T4" fmla="*/ 20161247 w 32"/>
              <a:gd name="T5" fmla="*/ 17749210 h 26"/>
              <a:gd name="T6" fmla="*/ 0 w 32"/>
              <a:gd name="T7" fmla="*/ 177492083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5" name="Freeform 71">
            <a:extLst>
              <a:ext uri="{FF2B5EF4-FFF2-40B4-BE49-F238E27FC236}">
                <a16:creationId xmlns:a16="http://schemas.microsoft.com/office/drawing/2014/main" id="{6C4D2799-DB9A-4FDE-B519-E9338A7EDB18}"/>
              </a:ext>
            </a:extLst>
          </p:cNvPr>
          <p:cNvSpPr>
            <a:spLocks/>
          </p:cNvSpPr>
          <p:nvPr/>
        </p:nvSpPr>
        <p:spPr bwMode="auto">
          <a:xfrm>
            <a:off x="5367338" y="570706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6" name="Freeform 72">
            <a:extLst>
              <a:ext uri="{FF2B5EF4-FFF2-40B4-BE49-F238E27FC236}">
                <a16:creationId xmlns:a16="http://schemas.microsoft.com/office/drawing/2014/main" id="{78038854-CF92-467E-B38B-DACD5C8AB38A}"/>
              </a:ext>
            </a:extLst>
          </p:cNvPr>
          <p:cNvSpPr>
            <a:spLocks/>
          </p:cNvSpPr>
          <p:nvPr/>
        </p:nvSpPr>
        <p:spPr bwMode="auto">
          <a:xfrm>
            <a:off x="5300663" y="5586413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7" name="Freeform 73">
            <a:extLst>
              <a:ext uri="{FF2B5EF4-FFF2-40B4-BE49-F238E27FC236}">
                <a16:creationId xmlns:a16="http://schemas.microsoft.com/office/drawing/2014/main" id="{2E6FDC46-1BD7-452F-BAF4-9F4B33B05C0A}"/>
              </a:ext>
            </a:extLst>
          </p:cNvPr>
          <p:cNvSpPr>
            <a:spLocks/>
          </p:cNvSpPr>
          <p:nvPr/>
        </p:nvSpPr>
        <p:spPr bwMode="auto">
          <a:xfrm>
            <a:off x="5386388" y="554831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8" name="Freeform 74">
            <a:extLst>
              <a:ext uri="{FF2B5EF4-FFF2-40B4-BE49-F238E27FC236}">
                <a16:creationId xmlns:a16="http://schemas.microsoft.com/office/drawing/2014/main" id="{85A4C5DF-4E53-4AA2-9012-25B2EF4C7AAA}"/>
              </a:ext>
            </a:extLst>
          </p:cNvPr>
          <p:cNvSpPr>
            <a:spLocks/>
          </p:cNvSpPr>
          <p:nvPr/>
        </p:nvSpPr>
        <p:spPr bwMode="auto">
          <a:xfrm>
            <a:off x="4924425" y="5635625"/>
            <a:ext cx="50800" cy="109538"/>
          </a:xfrm>
          <a:custGeom>
            <a:avLst/>
            <a:gdLst>
              <a:gd name="T0" fmla="*/ 0 w 32"/>
              <a:gd name="T1" fmla="*/ 177493704 h 26"/>
              <a:gd name="T2" fmla="*/ 65524056 w 32"/>
              <a:gd name="T3" fmla="*/ 337238044 h 26"/>
              <a:gd name="T4" fmla="*/ 20161247 w 32"/>
              <a:gd name="T5" fmla="*/ 17749372 h 26"/>
              <a:gd name="T6" fmla="*/ 0 w 32"/>
              <a:gd name="T7" fmla="*/ 177493704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9" name="Freeform 75">
            <a:extLst>
              <a:ext uri="{FF2B5EF4-FFF2-40B4-BE49-F238E27FC236}">
                <a16:creationId xmlns:a16="http://schemas.microsoft.com/office/drawing/2014/main" id="{201CCF29-DFFF-464D-8230-7F4EC46241B6}"/>
              </a:ext>
            </a:extLst>
          </p:cNvPr>
          <p:cNvSpPr>
            <a:spLocks/>
          </p:cNvSpPr>
          <p:nvPr/>
        </p:nvSpPr>
        <p:spPr bwMode="auto">
          <a:xfrm>
            <a:off x="5076825" y="5788025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0" name="Freeform 76">
            <a:extLst>
              <a:ext uri="{FF2B5EF4-FFF2-40B4-BE49-F238E27FC236}">
                <a16:creationId xmlns:a16="http://schemas.microsoft.com/office/drawing/2014/main" id="{2FD08F60-8DBC-42F3-8C00-A53CA1D39A31}"/>
              </a:ext>
            </a:extLst>
          </p:cNvPr>
          <p:cNvSpPr>
            <a:spLocks/>
          </p:cNvSpPr>
          <p:nvPr/>
        </p:nvSpPr>
        <p:spPr bwMode="auto">
          <a:xfrm>
            <a:off x="5010150" y="5667375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1" name="Freeform 77">
            <a:extLst>
              <a:ext uri="{FF2B5EF4-FFF2-40B4-BE49-F238E27FC236}">
                <a16:creationId xmlns:a16="http://schemas.microsoft.com/office/drawing/2014/main" id="{9B8ACD2F-1F1E-47AC-8245-B25B51F4BF19}"/>
              </a:ext>
            </a:extLst>
          </p:cNvPr>
          <p:cNvSpPr>
            <a:spLocks/>
          </p:cNvSpPr>
          <p:nvPr/>
        </p:nvSpPr>
        <p:spPr bwMode="auto">
          <a:xfrm>
            <a:off x="5095875" y="5629275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2" name="Freeform 78">
            <a:extLst>
              <a:ext uri="{FF2B5EF4-FFF2-40B4-BE49-F238E27FC236}">
                <a16:creationId xmlns:a16="http://schemas.microsoft.com/office/drawing/2014/main" id="{CB985D29-0AB4-43A9-ABAF-C87FC99883BB}"/>
              </a:ext>
            </a:extLst>
          </p:cNvPr>
          <p:cNvSpPr>
            <a:spLocks/>
          </p:cNvSpPr>
          <p:nvPr/>
        </p:nvSpPr>
        <p:spPr bwMode="auto">
          <a:xfrm>
            <a:off x="5076825" y="5473700"/>
            <a:ext cx="50800" cy="109538"/>
          </a:xfrm>
          <a:custGeom>
            <a:avLst/>
            <a:gdLst>
              <a:gd name="T0" fmla="*/ 0 w 32"/>
              <a:gd name="T1" fmla="*/ 177493704 h 26"/>
              <a:gd name="T2" fmla="*/ 65524056 w 32"/>
              <a:gd name="T3" fmla="*/ 337238044 h 26"/>
              <a:gd name="T4" fmla="*/ 20161247 w 32"/>
              <a:gd name="T5" fmla="*/ 17749372 h 26"/>
              <a:gd name="T6" fmla="*/ 0 w 32"/>
              <a:gd name="T7" fmla="*/ 177493704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3" name="Freeform 79">
            <a:extLst>
              <a:ext uri="{FF2B5EF4-FFF2-40B4-BE49-F238E27FC236}">
                <a16:creationId xmlns:a16="http://schemas.microsoft.com/office/drawing/2014/main" id="{79B408D8-5FFB-475F-89CD-FFEF6ED7751D}"/>
              </a:ext>
            </a:extLst>
          </p:cNvPr>
          <p:cNvSpPr>
            <a:spLocks/>
          </p:cNvSpPr>
          <p:nvPr/>
        </p:nvSpPr>
        <p:spPr bwMode="auto">
          <a:xfrm>
            <a:off x="5229225" y="5626100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4" name="Freeform 80">
            <a:extLst>
              <a:ext uri="{FF2B5EF4-FFF2-40B4-BE49-F238E27FC236}">
                <a16:creationId xmlns:a16="http://schemas.microsoft.com/office/drawing/2014/main" id="{62BF00A0-FCE3-4D10-885E-28A4C6CCA83A}"/>
              </a:ext>
            </a:extLst>
          </p:cNvPr>
          <p:cNvSpPr>
            <a:spLocks/>
          </p:cNvSpPr>
          <p:nvPr/>
        </p:nvSpPr>
        <p:spPr bwMode="auto">
          <a:xfrm>
            <a:off x="5162550" y="5505450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5" name="Freeform 81">
            <a:extLst>
              <a:ext uri="{FF2B5EF4-FFF2-40B4-BE49-F238E27FC236}">
                <a16:creationId xmlns:a16="http://schemas.microsoft.com/office/drawing/2014/main" id="{85C3C629-119B-47BC-8160-B6D1058C017B}"/>
              </a:ext>
            </a:extLst>
          </p:cNvPr>
          <p:cNvSpPr>
            <a:spLocks/>
          </p:cNvSpPr>
          <p:nvPr/>
        </p:nvSpPr>
        <p:spPr bwMode="auto">
          <a:xfrm>
            <a:off x="5248275" y="5467350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6" name="Freeform 82">
            <a:extLst>
              <a:ext uri="{FF2B5EF4-FFF2-40B4-BE49-F238E27FC236}">
                <a16:creationId xmlns:a16="http://schemas.microsoft.com/office/drawing/2014/main" id="{B6A3D4C7-A856-4A28-9ACE-E844E93768BF}"/>
              </a:ext>
            </a:extLst>
          </p:cNvPr>
          <p:cNvSpPr>
            <a:spLocks/>
          </p:cNvSpPr>
          <p:nvPr/>
        </p:nvSpPr>
        <p:spPr bwMode="auto">
          <a:xfrm>
            <a:off x="5400675" y="5283200"/>
            <a:ext cx="50800" cy="109538"/>
          </a:xfrm>
          <a:custGeom>
            <a:avLst/>
            <a:gdLst>
              <a:gd name="T0" fmla="*/ 0 w 32"/>
              <a:gd name="T1" fmla="*/ 177493704 h 26"/>
              <a:gd name="T2" fmla="*/ 65524056 w 32"/>
              <a:gd name="T3" fmla="*/ 337238044 h 26"/>
              <a:gd name="T4" fmla="*/ 20161247 w 32"/>
              <a:gd name="T5" fmla="*/ 17749372 h 26"/>
              <a:gd name="T6" fmla="*/ 0 w 32"/>
              <a:gd name="T7" fmla="*/ 177493704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7" name="Freeform 83">
            <a:extLst>
              <a:ext uri="{FF2B5EF4-FFF2-40B4-BE49-F238E27FC236}">
                <a16:creationId xmlns:a16="http://schemas.microsoft.com/office/drawing/2014/main" id="{850497CB-80B9-4539-965F-07DEBBEB6B04}"/>
              </a:ext>
            </a:extLst>
          </p:cNvPr>
          <p:cNvSpPr>
            <a:spLocks/>
          </p:cNvSpPr>
          <p:nvPr/>
        </p:nvSpPr>
        <p:spPr bwMode="auto">
          <a:xfrm>
            <a:off x="5553075" y="5435600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8" name="Freeform 84">
            <a:extLst>
              <a:ext uri="{FF2B5EF4-FFF2-40B4-BE49-F238E27FC236}">
                <a16:creationId xmlns:a16="http://schemas.microsoft.com/office/drawing/2014/main" id="{F4307B47-CC62-4C62-A28E-8B73B8A97419}"/>
              </a:ext>
            </a:extLst>
          </p:cNvPr>
          <p:cNvSpPr>
            <a:spLocks/>
          </p:cNvSpPr>
          <p:nvPr/>
        </p:nvSpPr>
        <p:spPr bwMode="auto">
          <a:xfrm>
            <a:off x="5486400" y="5314950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9" name="Freeform 85">
            <a:extLst>
              <a:ext uri="{FF2B5EF4-FFF2-40B4-BE49-F238E27FC236}">
                <a16:creationId xmlns:a16="http://schemas.microsoft.com/office/drawing/2014/main" id="{78995504-3A93-4EBD-9B47-49287C9A2640}"/>
              </a:ext>
            </a:extLst>
          </p:cNvPr>
          <p:cNvSpPr>
            <a:spLocks/>
          </p:cNvSpPr>
          <p:nvPr/>
        </p:nvSpPr>
        <p:spPr bwMode="auto">
          <a:xfrm>
            <a:off x="5572125" y="5276850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70" name="Freeform 86">
            <a:extLst>
              <a:ext uri="{FF2B5EF4-FFF2-40B4-BE49-F238E27FC236}">
                <a16:creationId xmlns:a16="http://schemas.microsoft.com/office/drawing/2014/main" id="{3FFDAD08-2DDF-4841-A60E-B8C4D28043A7}"/>
              </a:ext>
            </a:extLst>
          </p:cNvPr>
          <p:cNvSpPr>
            <a:spLocks/>
          </p:cNvSpPr>
          <p:nvPr/>
        </p:nvSpPr>
        <p:spPr bwMode="auto">
          <a:xfrm>
            <a:off x="4872038" y="5554663"/>
            <a:ext cx="50800" cy="109537"/>
          </a:xfrm>
          <a:custGeom>
            <a:avLst/>
            <a:gdLst>
              <a:gd name="T0" fmla="*/ 0 w 32"/>
              <a:gd name="T1" fmla="*/ 177492083 h 26"/>
              <a:gd name="T2" fmla="*/ 65524056 w 32"/>
              <a:gd name="T3" fmla="*/ 337230752 h 26"/>
              <a:gd name="T4" fmla="*/ 20161247 w 32"/>
              <a:gd name="T5" fmla="*/ 17749210 h 26"/>
              <a:gd name="T6" fmla="*/ 0 w 32"/>
              <a:gd name="T7" fmla="*/ 177492083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71" name="Freeform 87">
            <a:extLst>
              <a:ext uri="{FF2B5EF4-FFF2-40B4-BE49-F238E27FC236}">
                <a16:creationId xmlns:a16="http://schemas.microsoft.com/office/drawing/2014/main" id="{5ECB635C-408B-492A-9323-8F9E8CF98674}"/>
              </a:ext>
            </a:extLst>
          </p:cNvPr>
          <p:cNvSpPr>
            <a:spLocks/>
          </p:cNvSpPr>
          <p:nvPr/>
        </p:nvSpPr>
        <p:spPr bwMode="auto">
          <a:xfrm>
            <a:off x="5024438" y="570706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72" name="Freeform 88">
            <a:extLst>
              <a:ext uri="{FF2B5EF4-FFF2-40B4-BE49-F238E27FC236}">
                <a16:creationId xmlns:a16="http://schemas.microsoft.com/office/drawing/2014/main" id="{7C71233B-27A2-467F-A23C-6C048D49EFF4}"/>
              </a:ext>
            </a:extLst>
          </p:cNvPr>
          <p:cNvSpPr>
            <a:spLocks/>
          </p:cNvSpPr>
          <p:nvPr/>
        </p:nvSpPr>
        <p:spPr bwMode="auto">
          <a:xfrm>
            <a:off x="4957763" y="5586413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73" name="Freeform 89">
            <a:extLst>
              <a:ext uri="{FF2B5EF4-FFF2-40B4-BE49-F238E27FC236}">
                <a16:creationId xmlns:a16="http://schemas.microsoft.com/office/drawing/2014/main" id="{D328E474-9865-4F2F-8D1D-B4B817B5F4F8}"/>
              </a:ext>
            </a:extLst>
          </p:cNvPr>
          <p:cNvSpPr>
            <a:spLocks/>
          </p:cNvSpPr>
          <p:nvPr/>
        </p:nvSpPr>
        <p:spPr bwMode="auto">
          <a:xfrm>
            <a:off x="5043488" y="554831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74" name="Freeform 90">
            <a:extLst>
              <a:ext uri="{FF2B5EF4-FFF2-40B4-BE49-F238E27FC236}">
                <a16:creationId xmlns:a16="http://schemas.microsoft.com/office/drawing/2014/main" id="{BFB7BDA2-26CA-42DB-ACC3-9828DDEF8DCF}"/>
              </a:ext>
            </a:extLst>
          </p:cNvPr>
          <p:cNvSpPr>
            <a:spLocks/>
          </p:cNvSpPr>
          <p:nvPr/>
        </p:nvSpPr>
        <p:spPr bwMode="auto">
          <a:xfrm>
            <a:off x="4695825" y="5707063"/>
            <a:ext cx="50800" cy="109537"/>
          </a:xfrm>
          <a:custGeom>
            <a:avLst/>
            <a:gdLst>
              <a:gd name="T0" fmla="*/ 0 w 32"/>
              <a:gd name="T1" fmla="*/ 177492083 h 26"/>
              <a:gd name="T2" fmla="*/ 65524056 w 32"/>
              <a:gd name="T3" fmla="*/ 337230752 h 26"/>
              <a:gd name="T4" fmla="*/ 20161247 w 32"/>
              <a:gd name="T5" fmla="*/ 17749210 h 26"/>
              <a:gd name="T6" fmla="*/ 0 w 32"/>
              <a:gd name="T7" fmla="*/ 177492083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75" name="Freeform 91">
            <a:extLst>
              <a:ext uri="{FF2B5EF4-FFF2-40B4-BE49-F238E27FC236}">
                <a16:creationId xmlns:a16="http://schemas.microsoft.com/office/drawing/2014/main" id="{C874BBFA-D57D-409E-ABF6-C788C2548962}"/>
              </a:ext>
            </a:extLst>
          </p:cNvPr>
          <p:cNvSpPr>
            <a:spLocks/>
          </p:cNvSpPr>
          <p:nvPr/>
        </p:nvSpPr>
        <p:spPr bwMode="auto">
          <a:xfrm>
            <a:off x="4848225" y="585946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76" name="Freeform 92">
            <a:extLst>
              <a:ext uri="{FF2B5EF4-FFF2-40B4-BE49-F238E27FC236}">
                <a16:creationId xmlns:a16="http://schemas.microsoft.com/office/drawing/2014/main" id="{45501E6C-F6EE-48FE-A2C5-BADB0C3103F9}"/>
              </a:ext>
            </a:extLst>
          </p:cNvPr>
          <p:cNvSpPr>
            <a:spLocks/>
          </p:cNvSpPr>
          <p:nvPr/>
        </p:nvSpPr>
        <p:spPr bwMode="auto">
          <a:xfrm>
            <a:off x="4781550" y="5738813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77" name="Freeform 93">
            <a:extLst>
              <a:ext uri="{FF2B5EF4-FFF2-40B4-BE49-F238E27FC236}">
                <a16:creationId xmlns:a16="http://schemas.microsoft.com/office/drawing/2014/main" id="{1DDAB0FC-4648-4417-8B86-F530AD3156F9}"/>
              </a:ext>
            </a:extLst>
          </p:cNvPr>
          <p:cNvSpPr>
            <a:spLocks/>
          </p:cNvSpPr>
          <p:nvPr/>
        </p:nvSpPr>
        <p:spPr bwMode="auto">
          <a:xfrm>
            <a:off x="4867275" y="570071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78" name="Freeform 94">
            <a:extLst>
              <a:ext uri="{FF2B5EF4-FFF2-40B4-BE49-F238E27FC236}">
                <a16:creationId xmlns:a16="http://schemas.microsoft.com/office/drawing/2014/main" id="{323AB597-B812-4489-8A3C-45110655CBC1}"/>
              </a:ext>
            </a:extLst>
          </p:cNvPr>
          <p:cNvSpPr>
            <a:spLocks/>
          </p:cNvSpPr>
          <p:nvPr/>
        </p:nvSpPr>
        <p:spPr bwMode="auto">
          <a:xfrm>
            <a:off x="4710113" y="5778500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79" name="Freeform 95">
            <a:extLst>
              <a:ext uri="{FF2B5EF4-FFF2-40B4-BE49-F238E27FC236}">
                <a16:creationId xmlns:a16="http://schemas.microsoft.com/office/drawing/2014/main" id="{BED97F3F-3E61-4735-B7ED-B4E3A74DA16E}"/>
              </a:ext>
            </a:extLst>
          </p:cNvPr>
          <p:cNvSpPr>
            <a:spLocks/>
          </p:cNvSpPr>
          <p:nvPr/>
        </p:nvSpPr>
        <p:spPr bwMode="auto">
          <a:xfrm>
            <a:off x="4643438" y="5657850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80" name="Freeform 96">
            <a:extLst>
              <a:ext uri="{FF2B5EF4-FFF2-40B4-BE49-F238E27FC236}">
                <a16:creationId xmlns:a16="http://schemas.microsoft.com/office/drawing/2014/main" id="{36D865C6-7FBA-44F5-ABBD-1B31744F9EAE}"/>
              </a:ext>
            </a:extLst>
          </p:cNvPr>
          <p:cNvSpPr>
            <a:spLocks/>
          </p:cNvSpPr>
          <p:nvPr/>
        </p:nvSpPr>
        <p:spPr bwMode="auto">
          <a:xfrm>
            <a:off x="4729163" y="5619750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81" name="Freeform 97">
            <a:extLst>
              <a:ext uri="{FF2B5EF4-FFF2-40B4-BE49-F238E27FC236}">
                <a16:creationId xmlns:a16="http://schemas.microsoft.com/office/drawing/2014/main" id="{4202CEF5-B854-4942-B9E1-BF9C04F6E2EB}"/>
              </a:ext>
            </a:extLst>
          </p:cNvPr>
          <p:cNvSpPr>
            <a:spLocks/>
          </p:cNvSpPr>
          <p:nvPr/>
        </p:nvSpPr>
        <p:spPr bwMode="auto">
          <a:xfrm>
            <a:off x="4881563" y="5435600"/>
            <a:ext cx="50800" cy="109538"/>
          </a:xfrm>
          <a:custGeom>
            <a:avLst/>
            <a:gdLst>
              <a:gd name="T0" fmla="*/ 0 w 32"/>
              <a:gd name="T1" fmla="*/ 177493704 h 26"/>
              <a:gd name="T2" fmla="*/ 65524056 w 32"/>
              <a:gd name="T3" fmla="*/ 337238044 h 26"/>
              <a:gd name="T4" fmla="*/ 20161247 w 32"/>
              <a:gd name="T5" fmla="*/ 17749372 h 26"/>
              <a:gd name="T6" fmla="*/ 0 w 32"/>
              <a:gd name="T7" fmla="*/ 177493704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82" name="Freeform 98">
            <a:extLst>
              <a:ext uri="{FF2B5EF4-FFF2-40B4-BE49-F238E27FC236}">
                <a16:creationId xmlns:a16="http://schemas.microsoft.com/office/drawing/2014/main" id="{2DE236C1-1354-4F2B-92F8-D8E6EDD7CBF1}"/>
              </a:ext>
            </a:extLst>
          </p:cNvPr>
          <p:cNvSpPr>
            <a:spLocks/>
          </p:cNvSpPr>
          <p:nvPr/>
        </p:nvSpPr>
        <p:spPr bwMode="auto">
          <a:xfrm>
            <a:off x="5033963" y="5588000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83" name="Freeform 99">
            <a:extLst>
              <a:ext uri="{FF2B5EF4-FFF2-40B4-BE49-F238E27FC236}">
                <a16:creationId xmlns:a16="http://schemas.microsoft.com/office/drawing/2014/main" id="{36650189-E490-4FEB-A688-400143BBFDBA}"/>
              </a:ext>
            </a:extLst>
          </p:cNvPr>
          <p:cNvSpPr>
            <a:spLocks/>
          </p:cNvSpPr>
          <p:nvPr/>
        </p:nvSpPr>
        <p:spPr bwMode="auto">
          <a:xfrm>
            <a:off x="4967288" y="5467350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84" name="Freeform 100">
            <a:extLst>
              <a:ext uri="{FF2B5EF4-FFF2-40B4-BE49-F238E27FC236}">
                <a16:creationId xmlns:a16="http://schemas.microsoft.com/office/drawing/2014/main" id="{D7FD0FB7-9589-47C0-8F02-2F31F7AF35E6}"/>
              </a:ext>
            </a:extLst>
          </p:cNvPr>
          <p:cNvSpPr>
            <a:spLocks/>
          </p:cNvSpPr>
          <p:nvPr/>
        </p:nvSpPr>
        <p:spPr bwMode="auto">
          <a:xfrm>
            <a:off x="5053013" y="5429250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85" name="Freeform 101">
            <a:extLst>
              <a:ext uri="{FF2B5EF4-FFF2-40B4-BE49-F238E27FC236}">
                <a16:creationId xmlns:a16="http://schemas.microsoft.com/office/drawing/2014/main" id="{5725363D-79E3-4BAF-A054-77D6C35B2CD5}"/>
              </a:ext>
            </a:extLst>
          </p:cNvPr>
          <p:cNvSpPr>
            <a:spLocks/>
          </p:cNvSpPr>
          <p:nvPr/>
        </p:nvSpPr>
        <p:spPr bwMode="auto">
          <a:xfrm>
            <a:off x="5429250" y="5426075"/>
            <a:ext cx="50800" cy="109538"/>
          </a:xfrm>
          <a:custGeom>
            <a:avLst/>
            <a:gdLst>
              <a:gd name="T0" fmla="*/ 0 w 32"/>
              <a:gd name="T1" fmla="*/ 177493704 h 26"/>
              <a:gd name="T2" fmla="*/ 65524056 w 32"/>
              <a:gd name="T3" fmla="*/ 337238044 h 26"/>
              <a:gd name="T4" fmla="*/ 20161247 w 32"/>
              <a:gd name="T5" fmla="*/ 17749372 h 26"/>
              <a:gd name="T6" fmla="*/ 0 w 32"/>
              <a:gd name="T7" fmla="*/ 177493704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86" name="Freeform 102">
            <a:extLst>
              <a:ext uri="{FF2B5EF4-FFF2-40B4-BE49-F238E27FC236}">
                <a16:creationId xmlns:a16="http://schemas.microsoft.com/office/drawing/2014/main" id="{F0848FF0-CB7D-414B-8158-46898D771381}"/>
              </a:ext>
            </a:extLst>
          </p:cNvPr>
          <p:cNvSpPr>
            <a:spLocks/>
          </p:cNvSpPr>
          <p:nvPr/>
        </p:nvSpPr>
        <p:spPr bwMode="auto">
          <a:xfrm>
            <a:off x="5581650" y="5578475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87" name="Freeform 103">
            <a:extLst>
              <a:ext uri="{FF2B5EF4-FFF2-40B4-BE49-F238E27FC236}">
                <a16:creationId xmlns:a16="http://schemas.microsoft.com/office/drawing/2014/main" id="{29E927CD-EE89-445F-90AF-F273DAEA847E}"/>
              </a:ext>
            </a:extLst>
          </p:cNvPr>
          <p:cNvSpPr>
            <a:spLocks/>
          </p:cNvSpPr>
          <p:nvPr/>
        </p:nvSpPr>
        <p:spPr bwMode="auto">
          <a:xfrm>
            <a:off x="5514975" y="5457825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88" name="Freeform 104">
            <a:extLst>
              <a:ext uri="{FF2B5EF4-FFF2-40B4-BE49-F238E27FC236}">
                <a16:creationId xmlns:a16="http://schemas.microsoft.com/office/drawing/2014/main" id="{14BCD12A-176D-4923-8AA9-E0C558BDB3A4}"/>
              </a:ext>
            </a:extLst>
          </p:cNvPr>
          <p:cNvSpPr>
            <a:spLocks/>
          </p:cNvSpPr>
          <p:nvPr/>
        </p:nvSpPr>
        <p:spPr bwMode="auto">
          <a:xfrm>
            <a:off x="5600700" y="5419725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89" name="Freeform 105">
            <a:extLst>
              <a:ext uri="{FF2B5EF4-FFF2-40B4-BE49-F238E27FC236}">
                <a16:creationId xmlns:a16="http://schemas.microsoft.com/office/drawing/2014/main" id="{757A8C65-82AE-4136-B73E-CEEF27EE5307}"/>
              </a:ext>
            </a:extLst>
          </p:cNvPr>
          <p:cNvSpPr>
            <a:spLocks/>
          </p:cNvSpPr>
          <p:nvPr/>
        </p:nvSpPr>
        <p:spPr bwMode="auto">
          <a:xfrm>
            <a:off x="5253038" y="5578475"/>
            <a:ext cx="50800" cy="109538"/>
          </a:xfrm>
          <a:custGeom>
            <a:avLst/>
            <a:gdLst>
              <a:gd name="T0" fmla="*/ 0 w 32"/>
              <a:gd name="T1" fmla="*/ 177493704 h 26"/>
              <a:gd name="T2" fmla="*/ 65524056 w 32"/>
              <a:gd name="T3" fmla="*/ 337238044 h 26"/>
              <a:gd name="T4" fmla="*/ 20161247 w 32"/>
              <a:gd name="T5" fmla="*/ 17749372 h 26"/>
              <a:gd name="T6" fmla="*/ 0 w 32"/>
              <a:gd name="T7" fmla="*/ 177493704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0" name="Freeform 106">
            <a:extLst>
              <a:ext uri="{FF2B5EF4-FFF2-40B4-BE49-F238E27FC236}">
                <a16:creationId xmlns:a16="http://schemas.microsoft.com/office/drawing/2014/main" id="{6A704FE0-1E78-49F8-97A7-CBFD12C722F2}"/>
              </a:ext>
            </a:extLst>
          </p:cNvPr>
          <p:cNvSpPr>
            <a:spLocks/>
          </p:cNvSpPr>
          <p:nvPr/>
        </p:nvSpPr>
        <p:spPr bwMode="auto">
          <a:xfrm>
            <a:off x="5405438" y="5730875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1" name="Freeform 107">
            <a:extLst>
              <a:ext uri="{FF2B5EF4-FFF2-40B4-BE49-F238E27FC236}">
                <a16:creationId xmlns:a16="http://schemas.microsoft.com/office/drawing/2014/main" id="{A30A6521-74EB-482F-B76D-438FEC18D391}"/>
              </a:ext>
            </a:extLst>
          </p:cNvPr>
          <p:cNvSpPr>
            <a:spLocks/>
          </p:cNvSpPr>
          <p:nvPr/>
        </p:nvSpPr>
        <p:spPr bwMode="auto">
          <a:xfrm>
            <a:off x="5338763" y="5610225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2" name="Freeform 108">
            <a:extLst>
              <a:ext uri="{FF2B5EF4-FFF2-40B4-BE49-F238E27FC236}">
                <a16:creationId xmlns:a16="http://schemas.microsoft.com/office/drawing/2014/main" id="{CEDF16CD-5FA5-43A8-815C-DE6F046DE203}"/>
              </a:ext>
            </a:extLst>
          </p:cNvPr>
          <p:cNvSpPr>
            <a:spLocks/>
          </p:cNvSpPr>
          <p:nvPr/>
        </p:nvSpPr>
        <p:spPr bwMode="auto">
          <a:xfrm>
            <a:off x="5424488" y="5572125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3" name="Freeform 109">
            <a:extLst>
              <a:ext uri="{FF2B5EF4-FFF2-40B4-BE49-F238E27FC236}">
                <a16:creationId xmlns:a16="http://schemas.microsoft.com/office/drawing/2014/main" id="{20C01DB9-AC11-4C5F-8C43-A375D3AA25C5}"/>
              </a:ext>
            </a:extLst>
          </p:cNvPr>
          <p:cNvSpPr>
            <a:spLocks/>
          </p:cNvSpPr>
          <p:nvPr/>
        </p:nvSpPr>
        <p:spPr bwMode="auto">
          <a:xfrm>
            <a:off x="5267325" y="564991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4" name="Freeform 110">
            <a:extLst>
              <a:ext uri="{FF2B5EF4-FFF2-40B4-BE49-F238E27FC236}">
                <a16:creationId xmlns:a16="http://schemas.microsoft.com/office/drawing/2014/main" id="{C8185FB4-8921-4DBD-8876-0DBE7E9EC225}"/>
              </a:ext>
            </a:extLst>
          </p:cNvPr>
          <p:cNvSpPr>
            <a:spLocks/>
          </p:cNvSpPr>
          <p:nvPr/>
        </p:nvSpPr>
        <p:spPr bwMode="auto">
          <a:xfrm>
            <a:off x="5200650" y="5529263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5" name="Freeform 111">
            <a:extLst>
              <a:ext uri="{FF2B5EF4-FFF2-40B4-BE49-F238E27FC236}">
                <a16:creationId xmlns:a16="http://schemas.microsoft.com/office/drawing/2014/main" id="{0B778594-1E2F-4D95-B63B-1333C7A4F291}"/>
              </a:ext>
            </a:extLst>
          </p:cNvPr>
          <p:cNvSpPr>
            <a:spLocks/>
          </p:cNvSpPr>
          <p:nvPr/>
        </p:nvSpPr>
        <p:spPr bwMode="auto">
          <a:xfrm>
            <a:off x="5286375" y="549116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6" name="Freeform 112">
            <a:extLst>
              <a:ext uri="{FF2B5EF4-FFF2-40B4-BE49-F238E27FC236}">
                <a16:creationId xmlns:a16="http://schemas.microsoft.com/office/drawing/2014/main" id="{461113EA-41EF-4A77-BBAA-916F6E56C926}"/>
              </a:ext>
            </a:extLst>
          </p:cNvPr>
          <p:cNvSpPr>
            <a:spLocks/>
          </p:cNvSpPr>
          <p:nvPr/>
        </p:nvSpPr>
        <p:spPr bwMode="auto">
          <a:xfrm>
            <a:off x="5438775" y="5307013"/>
            <a:ext cx="50800" cy="109537"/>
          </a:xfrm>
          <a:custGeom>
            <a:avLst/>
            <a:gdLst>
              <a:gd name="T0" fmla="*/ 0 w 32"/>
              <a:gd name="T1" fmla="*/ 177492083 h 26"/>
              <a:gd name="T2" fmla="*/ 65524056 w 32"/>
              <a:gd name="T3" fmla="*/ 337230752 h 26"/>
              <a:gd name="T4" fmla="*/ 20161247 w 32"/>
              <a:gd name="T5" fmla="*/ 17749210 h 26"/>
              <a:gd name="T6" fmla="*/ 0 w 32"/>
              <a:gd name="T7" fmla="*/ 177492083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7" name="Freeform 113">
            <a:extLst>
              <a:ext uri="{FF2B5EF4-FFF2-40B4-BE49-F238E27FC236}">
                <a16:creationId xmlns:a16="http://schemas.microsoft.com/office/drawing/2014/main" id="{28D0B159-A51C-4160-85E5-DB6CD50EADCA}"/>
              </a:ext>
            </a:extLst>
          </p:cNvPr>
          <p:cNvSpPr>
            <a:spLocks/>
          </p:cNvSpPr>
          <p:nvPr/>
        </p:nvSpPr>
        <p:spPr bwMode="auto">
          <a:xfrm>
            <a:off x="5591175" y="545941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8" name="Freeform 114">
            <a:extLst>
              <a:ext uri="{FF2B5EF4-FFF2-40B4-BE49-F238E27FC236}">
                <a16:creationId xmlns:a16="http://schemas.microsoft.com/office/drawing/2014/main" id="{E0A30BD4-36DE-4956-9EB0-5CC14F2D79EB}"/>
              </a:ext>
            </a:extLst>
          </p:cNvPr>
          <p:cNvSpPr>
            <a:spLocks/>
          </p:cNvSpPr>
          <p:nvPr/>
        </p:nvSpPr>
        <p:spPr bwMode="auto">
          <a:xfrm>
            <a:off x="5524500" y="5338763"/>
            <a:ext cx="92075" cy="95250"/>
          </a:xfrm>
          <a:custGeom>
            <a:avLst/>
            <a:gdLst>
              <a:gd name="T0" fmla="*/ 0 w 32"/>
              <a:gd name="T1" fmla="*/ 134210931 h 26"/>
              <a:gd name="T2" fmla="*/ 215256951 w 32"/>
              <a:gd name="T3" fmla="*/ 254998944 h 26"/>
              <a:gd name="T4" fmla="*/ 66233567 w 32"/>
              <a:gd name="T5" fmla="*/ 13419259 h 26"/>
              <a:gd name="T6" fmla="*/ 0 w 32"/>
              <a:gd name="T7" fmla="*/ 13421093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9" name="Freeform 115">
            <a:extLst>
              <a:ext uri="{FF2B5EF4-FFF2-40B4-BE49-F238E27FC236}">
                <a16:creationId xmlns:a16="http://schemas.microsoft.com/office/drawing/2014/main" id="{447196CB-798C-4C9F-9DC0-24DFA6E8A6EA}"/>
              </a:ext>
            </a:extLst>
          </p:cNvPr>
          <p:cNvSpPr>
            <a:spLocks/>
          </p:cNvSpPr>
          <p:nvPr/>
        </p:nvSpPr>
        <p:spPr bwMode="auto">
          <a:xfrm>
            <a:off x="5610225" y="5300663"/>
            <a:ext cx="50800" cy="41275"/>
          </a:xfrm>
          <a:custGeom>
            <a:avLst/>
            <a:gdLst>
              <a:gd name="T0" fmla="*/ 0 w 32"/>
              <a:gd name="T1" fmla="*/ 25201561 h 26"/>
              <a:gd name="T2" fmla="*/ 65524056 w 32"/>
              <a:gd name="T3" fmla="*/ 47883761 h 26"/>
              <a:gd name="T4" fmla="*/ 20161247 w 32"/>
              <a:gd name="T5" fmla="*/ 2520950 h 26"/>
              <a:gd name="T6" fmla="*/ 0 w 32"/>
              <a:gd name="T7" fmla="*/ 25201561 h 2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26"/>
              <a:gd name="T14" fmla="*/ 32 w 32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26">
                <a:moveTo>
                  <a:pt x="0" y="10"/>
                </a:moveTo>
                <a:cubicBezTo>
                  <a:pt x="9" y="13"/>
                  <a:pt x="20" y="26"/>
                  <a:pt x="26" y="19"/>
                </a:cubicBezTo>
                <a:cubicBezTo>
                  <a:pt x="32" y="13"/>
                  <a:pt x="16" y="4"/>
                  <a:pt x="8" y="1"/>
                </a:cubicBezTo>
                <a:cubicBezTo>
                  <a:pt x="4" y="0"/>
                  <a:pt x="3" y="7"/>
                  <a:pt x="0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00" name="Freeform 116">
            <a:extLst>
              <a:ext uri="{FF2B5EF4-FFF2-40B4-BE49-F238E27FC236}">
                <a16:creationId xmlns:a16="http://schemas.microsoft.com/office/drawing/2014/main" id="{AFAB3A1C-C306-43EA-A9C8-2028C9F0126F}"/>
              </a:ext>
            </a:extLst>
          </p:cNvPr>
          <p:cNvSpPr>
            <a:spLocks/>
          </p:cNvSpPr>
          <p:nvPr/>
        </p:nvSpPr>
        <p:spPr bwMode="auto">
          <a:xfrm>
            <a:off x="5216525" y="4903788"/>
            <a:ext cx="109538" cy="98425"/>
          </a:xfrm>
          <a:custGeom>
            <a:avLst/>
            <a:gdLst>
              <a:gd name="T0" fmla="*/ 0 w 1419"/>
              <a:gd name="T1" fmla="*/ 7742669 h 673"/>
              <a:gd name="T2" fmla="*/ 1078552 w 1419"/>
              <a:gd name="T3" fmla="*/ 5154662 h 673"/>
              <a:gd name="T4" fmla="*/ 2151159 w 1419"/>
              <a:gd name="T5" fmla="*/ 2588007 h 673"/>
              <a:gd name="T6" fmla="*/ 2615944 w 1419"/>
              <a:gd name="T7" fmla="*/ 2031972 h 673"/>
              <a:gd name="T8" fmla="*/ 2872150 w 1419"/>
              <a:gd name="T9" fmla="*/ 384925 h 673"/>
              <a:gd name="T10" fmla="*/ 3176062 w 1419"/>
              <a:gd name="T11" fmla="*/ 0 h 673"/>
              <a:gd name="T12" fmla="*/ 4355969 w 1419"/>
              <a:gd name="T13" fmla="*/ 556035 h 673"/>
              <a:gd name="T14" fmla="*/ 5893361 w 1419"/>
              <a:gd name="T15" fmla="*/ 1112217 h 673"/>
              <a:gd name="T16" fmla="*/ 7430752 w 1419"/>
              <a:gd name="T17" fmla="*/ 3871334 h 673"/>
              <a:gd name="T18" fmla="*/ 7841886 w 1419"/>
              <a:gd name="T19" fmla="*/ 5710698 h 673"/>
              <a:gd name="T20" fmla="*/ 8247076 w 1419"/>
              <a:gd name="T21" fmla="*/ 6822914 h 673"/>
              <a:gd name="T22" fmla="*/ 8455654 w 1419"/>
              <a:gd name="T23" fmla="*/ 8277352 h 673"/>
              <a:gd name="T24" fmla="*/ 7841886 w 1419"/>
              <a:gd name="T25" fmla="*/ 10309325 h 673"/>
              <a:gd name="T26" fmla="*/ 7329397 w 1419"/>
              <a:gd name="T27" fmla="*/ 11400043 h 673"/>
              <a:gd name="T28" fmla="*/ 6352201 w 1419"/>
              <a:gd name="T29" fmla="*/ 12875833 h 673"/>
              <a:gd name="T30" fmla="*/ 4767103 w 1419"/>
              <a:gd name="T31" fmla="*/ 13988049 h 673"/>
              <a:gd name="T32" fmla="*/ 2562294 w 1419"/>
              <a:gd name="T33" fmla="*/ 13432014 h 673"/>
              <a:gd name="T34" fmla="*/ 1847248 w 1419"/>
              <a:gd name="T35" fmla="*/ 12148687 h 673"/>
              <a:gd name="T36" fmla="*/ 1334758 w 1419"/>
              <a:gd name="T37" fmla="*/ 11228933 h 673"/>
              <a:gd name="T38" fmla="*/ 1233480 w 1419"/>
              <a:gd name="T39" fmla="*/ 10672898 h 673"/>
              <a:gd name="T40" fmla="*/ 1078552 w 1419"/>
              <a:gd name="T41" fmla="*/ 10480435 h 673"/>
              <a:gd name="T42" fmla="*/ 977273 w 1419"/>
              <a:gd name="T43" fmla="*/ 9389568 h 673"/>
              <a:gd name="T44" fmla="*/ 822346 w 1419"/>
              <a:gd name="T45" fmla="*/ 9197106 h 673"/>
              <a:gd name="T46" fmla="*/ 208578 w 1419"/>
              <a:gd name="T47" fmla="*/ 7913779 h 673"/>
              <a:gd name="T48" fmla="*/ 0 w 1419"/>
              <a:gd name="T49" fmla="*/ 7742669 h 6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19"/>
              <a:gd name="T76" fmla="*/ 0 h 673"/>
              <a:gd name="T77" fmla="*/ 1419 w 1419"/>
              <a:gd name="T78" fmla="*/ 673 h 6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19" h="673">
                <a:moveTo>
                  <a:pt x="0" y="362"/>
                </a:moveTo>
                <a:cubicBezTo>
                  <a:pt x="28" y="282"/>
                  <a:pt x="104" y="257"/>
                  <a:pt x="181" y="241"/>
                </a:cubicBezTo>
                <a:cubicBezTo>
                  <a:pt x="205" y="138"/>
                  <a:pt x="277" y="142"/>
                  <a:pt x="361" y="121"/>
                </a:cubicBezTo>
                <a:cubicBezTo>
                  <a:pt x="387" y="115"/>
                  <a:pt x="414" y="104"/>
                  <a:pt x="439" y="95"/>
                </a:cubicBezTo>
                <a:cubicBezTo>
                  <a:pt x="451" y="76"/>
                  <a:pt x="463" y="30"/>
                  <a:pt x="482" y="18"/>
                </a:cubicBezTo>
                <a:cubicBezTo>
                  <a:pt x="497" y="8"/>
                  <a:pt x="533" y="0"/>
                  <a:pt x="533" y="0"/>
                </a:cubicBezTo>
                <a:cubicBezTo>
                  <a:pt x="599" y="11"/>
                  <a:pt x="664" y="20"/>
                  <a:pt x="731" y="26"/>
                </a:cubicBezTo>
                <a:cubicBezTo>
                  <a:pt x="814" y="13"/>
                  <a:pt x="905" y="42"/>
                  <a:pt x="989" y="52"/>
                </a:cubicBezTo>
                <a:cubicBezTo>
                  <a:pt x="1068" y="131"/>
                  <a:pt x="1140" y="159"/>
                  <a:pt x="1247" y="181"/>
                </a:cubicBezTo>
                <a:cubicBezTo>
                  <a:pt x="1285" y="206"/>
                  <a:pt x="1281" y="234"/>
                  <a:pt x="1316" y="267"/>
                </a:cubicBezTo>
                <a:cubicBezTo>
                  <a:pt x="1328" y="306"/>
                  <a:pt x="1346" y="309"/>
                  <a:pt x="1384" y="319"/>
                </a:cubicBezTo>
                <a:cubicBezTo>
                  <a:pt x="1406" y="340"/>
                  <a:pt x="1409" y="359"/>
                  <a:pt x="1419" y="387"/>
                </a:cubicBezTo>
                <a:cubicBezTo>
                  <a:pt x="1404" y="431"/>
                  <a:pt x="1359" y="466"/>
                  <a:pt x="1316" y="482"/>
                </a:cubicBezTo>
                <a:cubicBezTo>
                  <a:pt x="1295" y="502"/>
                  <a:pt x="1258" y="524"/>
                  <a:pt x="1230" y="533"/>
                </a:cubicBezTo>
                <a:cubicBezTo>
                  <a:pt x="1204" y="559"/>
                  <a:pt x="1106" y="590"/>
                  <a:pt x="1066" y="602"/>
                </a:cubicBezTo>
                <a:cubicBezTo>
                  <a:pt x="991" y="653"/>
                  <a:pt x="887" y="648"/>
                  <a:pt x="800" y="654"/>
                </a:cubicBezTo>
                <a:cubicBezTo>
                  <a:pt x="585" y="648"/>
                  <a:pt x="561" y="673"/>
                  <a:pt x="430" y="628"/>
                </a:cubicBezTo>
                <a:cubicBezTo>
                  <a:pt x="394" y="601"/>
                  <a:pt x="354" y="578"/>
                  <a:pt x="310" y="568"/>
                </a:cubicBezTo>
                <a:cubicBezTo>
                  <a:pt x="280" y="553"/>
                  <a:pt x="256" y="535"/>
                  <a:pt x="224" y="525"/>
                </a:cubicBezTo>
                <a:cubicBezTo>
                  <a:pt x="218" y="516"/>
                  <a:pt x="215" y="506"/>
                  <a:pt x="207" y="499"/>
                </a:cubicBezTo>
                <a:cubicBezTo>
                  <a:pt x="200" y="493"/>
                  <a:pt x="188" y="496"/>
                  <a:pt x="181" y="490"/>
                </a:cubicBezTo>
                <a:cubicBezTo>
                  <a:pt x="148" y="458"/>
                  <a:pt x="196" y="472"/>
                  <a:pt x="164" y="439"/>
                </a:cubicBezTo>
                <a:cubicBezTo>
                  <a:pt x="158" y="432"/>
                  <a:pt x="146" y="434"/>
                  <a:pt x="138" y="430"/>
                </a:cubicBezTo>
                <a:cubicBezTo>
                  <a:pt x="101" y="409"/>
                  <a:pt x="74" y="384"/>
                  <a:pt x="35" y="370"/>
                </a:cubicBezTo>
                <a:cubicBezTo>
                  <a:pt x="13" y="337"/>
                  <a:pt x="25" y="337"/>
                  <a:pt x="0" y="362"/>
                </a:cubicBezTo>
                <a:close/>
              </a:path>
            </a:pathLst>
          </a:cu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01" name="Freeform 117">
            <a:extLst>
              <a:ext uri="{FF2B5EF4-FFF2-40B4-BE49-F238E27FC236}">
                <a16:creationId xmlns:a16="http://schemas.microsoft.com/office/drawing/2014/main" id="{6D5C7954-B7AC-4CBD-8164-ACA9FF411B1A}"/>
              </a:ext>
            </a:extLst>
          </p:cNvPr>
          <p:cNvSpPr>
            <a:spLocks/>
          </p:cNvSpPr>
          <p:nvPr/>
        </p:nvSpPr>
        <p:spPr bwMode="auto">
          <a:xfrm>
            <a:off x="5313363" y="4741863"/>
            <a:ext cx="111125" cy="112712"/>
          </a:xfrm>
          <a:custGeom>
            <a:avLst/>
            <a:gdLst>
              <a:gd name="T0" fmla="*/ 0 w 1419"/>
              <a:gd name="T1" fmla="*/ 10153625 h 673"/>
              <a:gd name="T2" fmla="*/ 1110075 w 1419"/>
              <a:gd name="T3" fmla="*/ 6759706 h 673"/>
              <a:gd name="T4" fmla="*/ 2213964 w 1419"/>
              <a:gd name="T5" fmla="*/ 3393921 h 673"/>
              <a:gd name="T6" fmla="*/ 2692295 w 1419"/>
              <a:gd name="T7" fmla="*/ 2664558 h 673"/>
              <a:gd name="T8" fmla="*/ 2955972 w 1419"/>
              <a:gd name="T9" fmla="*/ 504943 h 673"/>
              <a:gd name="T10" fmla="*/ 3268751 w 1419"/>
              <a:gd name="T11" fmla="*/ 0 h 673"/>
              <a:gd name="T12" fmla="*/ 4483059 w 1419"/>
              <a:gd name="T13" fmla="*/ 729195 h 673"/>
              <a:gd name="T14" fmla="*/ 6065358 w 1419"/>
              <a:gd name="T15" fmla="*/ 1458557 h 673"/>
              <a:gd name="T16" fmla="*/ 7647577 w 1419"/>
              <a:gd name="T17" fmla="*/ 5076729 h 673"/>
              <a:gd name="T18" fmla="*/ 8070776 w 1419"/>
              <a:gd name="T19" fmla="*/ 7488900 h 673"/>
              <a:gd name="T20" fmla="*/ 8487788 w 1419"/>
              <a:gd name="T21" fmla="*/ 8947456 h 673"/>
              <a:gd name="T22" fmla="*/ 8702442 w 1419"/>
              <a:gd name="T23" fmla="*/ 10854851 h 673"/>
              <a:gd name="T24" fmla="*/ 8070776 w 1419"/>
              <a:gd name="T25" fmla="*/ 13519411 h 673"/>
              <a:gd name="T26" fmla="*/ 7543343 w 1419"/>
              <a:gd name="T27" fmla="*/ 14949831 h 673"/>
              <a:gd name="T28" fmla="*/ 6537580 w 1419"/>
              <a:gd name="T29" fmla="*/ 16885195 h 673"/>
              <a:gd name="T30" fmla="*/ 4906258 w 1419"/>
              <a:gd name="T31" fmla="*/ 18343751 h 673"/>
              <a:gd name="T32" fmla="*/ 2637085 w 1419"/>
              <a:gd name="T33" fmla="*/ 17614557 h 673"/>
              <a:gd name="T34" fmla="*/ 1901185 w 1419"/>
              <a:gd name="T35" fmla="*/ 15931581 h 673"/>
              <a:gd name="T36" fmla="*/ 1373753 w 1419"/>
              <a:gd name="T37" fmla="*/ 14725412 h 673"/>
              <a:gd name="T38" fmla="*/ 1269519 w 1419"/>
              <a:gd name="T39" fmla="*/ 13996218 h 673"/>
              <a:gd name="T40" fmla="*/ 1110075 w 1419"/>
              <a:gd name="T41" fmla="*/ 13743830 h 673"/>
              <a:gd name="T42" fmla="*/ 1005763 w 1419"/>
              <a:gd name="T43" fmla="*/ 12313242 h 673"/>
              <a:gd name="T44" fmla="*/ 846320 w 1419"/>
              <a:gd name="T45" fmla="*/ 12060855 h 673"/>
              <a:gd name="T46" fmla="*/ 214654 w 1419"/>
              <a:gd name="T47" fmla="*/ 10377877 h 673"/>
              <a:gd name="T48" fmla="*/ 0 w 1419"/>
              <a:gd name="T49" fmla="*/ 10153625 h 6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19"/>
              <a:gd name="T76" fmla="*/ 0 h 673"/>
              <a:gd name="T77" fmla="*/ 1419 w 1419"/>
              <a:gd name="T78" fmla="*/ 673 h 6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19" h="673">
                <a:moveTo>
                  <a:pt x="0" y="362"/>
                </a:moveTo>
                <a:cubicBezTo>
                  <a:pt x="28" y="282"/>
                  <a:pt x="104" y="257"/>
                  <a:pt x="181" y="241"/>
                </a:cubicBezTo>
                <a:cubicBezTo>
                  <a:pt x="205" y="138"/>
                  <a:pt x="277" y="142"/>
                  <a:pt x="361" y="121"/>
                </a:cubicBezTo>
                <a:cubicBezTo>
                  <a:pt x="387" y="115"/>
                  <a:pt x="414" y="104"/>
                  <a:pt x="439" y="95"/>
                </a:cubicBezTo>
                <a:cubicBezTo>
                  <a:pt x="451" y="76"/>
                  <a:pt x="463" y="30"/>
                  <a:pt x="482" y="18"/>
                </a:cubicBezTo>
                <a:cubicBezTo>
                  <a:pt x="497" y="8"/>
                  <a:pt x="533" y="0"/>
                  <a:pt x="533" y="0"/>
                </a:cubicBezTo>
                <a:cubicBezTo>
                  <a:pt x="599" y="11"/>
                  <a:pt x="664" y="20"/>
                  <a:pt x="731" y="26"/>
                </a:cubicBezTo>
                <a:cubicBezTo>
                  <a:pt x="814" y="13"/>
                  <a:pt x="905" y="42"/>
                  <a:pt x="989" y="52"/>
                </a:cubicBezTo>
                <a:cubicBezTo>
                  <a:pt x="1068" y="131"/>
                  <a:pt x="1140" y="159"/>
                  <a:pt x="1247" y="181"/>
                </a:cubicBezTo>
                <a:cubicBezTo>
                  <a:pt x="1285" y="206"/>
                  <a:pt x="1281" y="234"/>
                  <a:pt x="1316" y="267"/>
                </a:cubicBezTo>
                <a:cubicBezTo>
                  <a:pt x="1328" y="306"/>
                  <a:pt x="1346" y="309"/>
                  <a:pt x="1384" y="319"/>
                </a:cubicBezTo>
                <a:cubicBezTo>
                  <a:pt x="1406" y="340"/>
                  <a:pt x="1409" y="359"/>
                  <a:pt x="1419" y="387"/>
                </a:cubicBezTo>
                <a:cubicBezTo>
                  <a:pt x="1404" y="431"/>
                  <a:pt x="1359" y="466"/>
                  <a:pt x="1316" y="482"/>
                </a:cubicBezTo>
                <a:cubicBezTo>
                  <a:pt x="1295" y="502"/>
                  <a:pt x="1258" y="524"/>
                  <a:pt x="1230" y="533"/>
                </a:cubicBezTo>
                <a:cubicBezTo>
                  <a:pt x="1204" y="559"/>
                  <a:pt x="1106" y="590"/>
                  <a:pt x="1066" y="602"/>
                </a:cubicBezTo>
                <a:cubicBezTo>
                  <a:pt x="991" y="653"/>
                  <a:pt x="887" y="648"/>
                  <a:pt x="800" y="654"/>
                </a:cubicBezTo>
                <a:cubicBezTo>
                  <a:pt x="585" y="648"/>
                  <a:pt x="561" y="673"/>
                  <a:pt x="430" y="628"/>
                </a:cubicBezTo>
                <a:cubicBezTo>
                  <a:pt x="394" y="601"/>
                  <a:pt x="354" y="578"/>
                  <a:pt x="310" y="568"/>
                </a:cubicBezTo>
                <a:cubicBezTo>
                  <a:pt x="280" y="553"/>
                  <a:pt x="256" y="535"/>
                  <a:pt x="224" y="525"/>
                </a:cubicBezTo>
                <a:cubicBezTo>
                  <a:pt x="218" y="516"/>
                  <a:pt x="215" y="506"/>
                  <a:pt x="207" y="499"/>
                </a:cubicBezTo>
                <a:cubicBezTo>
                  <a:pt x="200" y="493"/>
                  <a:pt x="188" y="496"/>
                  <a:pt x="181" y="490"/>
                </a:cubicBezTo>
                <a:cubicBezTo>
                  <a:pt x="148" y="458"/>
                  <a:pt x="196" y="472"/>
                  <a:pt x="164" y="439"/>
                </a:cubicBezTo>
                <a:cubicBezTo>
                  <a:pt x="158" y="432"/>
                  <a:pt x="146" y="434"/>
                  <a:pt x="138" y="430"/>
                </a:cubicBezTo>
                <a:cubicBezTo>
                  <a:pt x="101" y="409"/>
                  <a:pt x="74" y="384"/>
                  <a:pt x="35" y="370"/>
                </a:cubicBezTo>
                <a:cubicBezTo>
                  <a:pt x="13" y="337"/>
                  <a:pt x="25" y="337"/>
                  <a:pt x="0" y="362"/>
                </a:cubicBezTo>
                <a:close/>
              </a:path>
            </a:pathLst>
          </a:cu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02" name="Freeform 120">
            <a:extLst>
              <a:ext uri="{FF2B5EF4-FFF2-40B4-BE49-F238E27FC236}">
                <a16:creationId xmlns:a16="http://schemas.microsoft.com/office/drawing/2014/main" id="{F4F57A2F-6510-433C-A754-50397FBF29C9}"/>
              </a:ext>
            </a:extLst>
          </p:cNvPr>
          <p:cNvSpPr>
            <a:spLocks/>
          </p:cNvSpPr>
          <p:nvPr/>
        </p:nvSpPr>
        <p:spPr bwMode="auto">
          <a:xfrm>
            <a:off x="5424488" y="4660900"/>
            <a:ext cx="84137" cy="100013"/>
          </a:xfrm>
          <a:custGeom>
            <a:avLst/>
            <a:gdLst>
              <a:gd name="T0" fmla="*/ 0 w 1419"/>
              <a:gd name="T1" fmla="*/ 7994501 h 673"/>
              <a:gd name="T2" fmla="*/ 636334 w 1419"/>
              <a:gd name="T3" fmla="*/ 5322238 h 673"/>
              <a:gd name="T4" fmla="*/ 1269170 w 1419"/>
              <a:gd name="T5" fmla="*/ 2672264 h 673"/>
              <a:gd name="T6" fmla="*/ 1543401 w 1419"/>
              <a:gd name="T7" fmla="*/ 2098044 h 673"/>
              <a:gd name="T8" fmla="*/ 1694539 w 1419"/>
              <a:gd name="T9" fmla="*/ 397526 h 673"/>
              <a:gd name="T10" fmla="*/ 1873842 w 1419"/>
              <a:gd name="T11" fmla="*/ 0 h 673"/>
              <a:gd name="T12" fmla="*/ 2569944 w 1419"/>
              <a:gd name="T13" fmla="*/ 574220 h 673"/>
              <a:gd name="T14" fmla="*/ 3477010 w 1419"/>
              <a:gd name="T15" fmla="*/ 1148440 h 673"/>
              <a:gd name="T16" fmla="*/ 4384078 w 1419"/>
              <a:gd name="T17" fmla="*/ 3997250 h 673"/>
              <a:gd name="T18" fmla="*/ 4626646 w 1419"/>
              <a:gd name="T19" fmla="*/ 5896458 h 673"/>
              <a:gd name="T20" fmla="*/ 4865716 w 1419"/>
              <a:gd name="T21" fmla="*/ 7044898 h 673"/>
              <a:gd name="T22" fmla="*/ 4988749 w 1419"/>
              <a:gd name="T23" fmla="*/ 8546578 h 673"/>
              <a:gd name="T24" fmla="*/ 4626646 w 1419"/>
              <a:gd name="T25" fmla="*/ 10644624 h 673"/>
              <a:gd name="T26" fmla="*/ 4324310 w 1419"/>
              <a:gd name="T27" fmla="*/ 11770921 h 673"/>
              <a:gd name="T28" fmla="*/ 3747743 w 1419"/>
              <a:gd name="T29" fmla="*/ 13294744 h 673"/>
              <a:gd name="T30" fmla="*/ 2812571 w 1419"/>
              <a:gd name="T31" fmla="*/ 14443036 h 673"/>
              <a:gd name="T32" fmla="*/ 1511738 w 1419"/>
              <a:gd name="T33" fmla="*/ 13868964 h 673"/>
              <a:gd name="T34" fmla="*/ 1089868 w 1419"/>
              <a:gd name="T35" fmla="*/ 12543830 h 673"/>
              <a:gd name="T36" fmla="*/ 787532 w 1419"/>
              <a:gd name="T37" fmla="*/ 11594227 h 673"/>
              <a:gd name="T38" fmla="*/ 727764 w 1419"/>
              <a:gd name="T39" fmla="*/ 11020007 h 673"/>
              <a:gd name="T40" fmla="*/ 636334 w 1419"/>
              <a:gd name="T41" fmla="*/ 10821318 h 673"/>
              <a:gd name="T42" fmla="*/ 576567 w 1419"/>
              <a:gd name="T43" fmla="*/ 9695018 h 673"/>
              <a:gd name="T44" fmla="*/ 485137 w 1419"/>
              <a:gd name="T45" fmla="*/ 9496181 h 673"/>
              <a:gd name="T46" fmla="*/ 123033 w 1419"/>
              <a:gd name="T47" fmla="*/ 8171195 h 673"/>
              <a:gd name="T48" fmla="*/ 0 w 1419"/>
              <a:gd name="T49" fmla="*/ 7994501 h 6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19"/>
              <a:gd name="T76" fmla="*/ 0 h 673"/>
              <a:gd name="T77" fmla="*/ 1419 w 1419"/>
              <a:gd name="T78" fmla="*/ 673 h 6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19" h="673">
                <a:moveTo>
                  <a:pt x="0" y="362"/>
                </a:moveTo>
                <a:cubicBezTo>
                  <a:pt x="28" y="282"/>
                  <a:pt x="104" y="257"/>
                  <a:pt x="181" y="241"/>
                </a:cubicBezTo>
                <a:cubicBezTo>
                  <a:pt x="205" y="138"/>
                  <a:pt x="277" y="142"/>
                  <a:pt x="361" y="121"/>
                </a:cubicBezTo>
                <a:cubicBezTo>
                  <a:pt x="387" y="115"/>
                  <a:pt x="414" y="104"/>
                  <a:pt x="439" y="95"/>
                </a:cubicBezTo>
                <a:cubicBezTo>
                  <a:pt x="451" y="76"/>
                  <a:pt x="463" y="30"/>
                  <a:pt x="482" y="18"/>
                </a:cubicBezTo>
                <a:cubicBezTo>
                  <a:pt x="497" y="8"/>
                  <a:pt x="533" y="0"/>
                  <a:pt x="533" y="0"/>
                </a:cubicBezTo>
                <a:cubicBezTo>
                  <a:pt x="599" y="11"/>
                  <a:pt x="664" y="20"/>
                  <a:pt x="731" y="26"/>
                </a:cubicBezTo>
                <a:cubicBezTo>
                  <a:pt x="814" y="13"/>
                  <a:pt x="905" y="42"/>
                  <a:pt x="989" y="52"/>
                </a:cubicBezTo>
                <a:cubicBezTo>
                  <a:pt x="1068" y="131"/>
                  <a:pt x="1140" y="159"/>
                  <a:pt x="1247" y="181"/>
                </a:cubicBezTo>
                <a:cubicBezTo>
                  <a:pt x="1285" y="206"/>
                  <a:pt x="1281" y="234"/>
                  <a:pt x="1316" y="267"/>
                </a:cubicBezTo>
                <a:cubicBezTo>
                  <a:pt x="1328" y="306"/>
                  <a:pt x="1346" y="309"/>
                  <a:pt x="1384" y="319"/>
                </a:cubicBezTo>
                <a:cubicBezTo>
                  <a:pt x="1406" y="340"/>
                  <a:pt x="1409" y="359"/>
                  <a:pt x="1419" y="387"/>
                </a:cubicBezTo>
                <a:cubicBezTo>
                  <a:pt x="1404" y="431"/>
                  <a:pt x="1359" y="466"/>
                  <a:pt x="1316" y="482"/>
                </a:cubicBezTo>
                <a:cubicBezTo>
                  <a:pt x="1295" y="502"/>
                  <a:pt x="1258" y="524"/>
                  <a:pt x="1230" y="533"/>
                </a:cubicBezTo>
                <a:cubicBezTo>
                  <a:pt x="1204" y="559"/>
                  <a:pt x="1106" y="590"/>
                  <a:pt x="1066" y="602"/>
                </a:cubicBezTo>
                <a:cubicBezTo>
                  <a:pt x="991" y="653"/>
                  <a:pt x="887" y="648"/>
                  <a:pt x="800" y="654"/>
                </a:cubicBezTo>
                <a:cubicBezTo>
                  <a:pt x="585" y="648"/>
                  <a:pt x="561" y="673"/>
                  <a:pt x="430" y="628"/>
                </a:cubicBezTo>
                <a:cubicBezTo>
                  <a:pt x="394" y="601"/>
                  <a:pt x="354" y="578"/>
                  <a:pt x="310" y="568"/>
                </a:cubicBezTo>
                <a:cubicBezTo>
                  <a:pt x="280" y="553"/>
                  <a:pt x="256" y="535"/>
                  <a:pt x="224" y="525"/>
                </a:cubicBezTo>
                <a:cubicBezTo>
                  <a:pt x="218" y="516"/>
                  <a:pt x="215" y="506"/>
                  <a:pt x="207" y="499"/>
                </a:cubicBezTo>
                <a:cubicBezTo>
                  <a:pt x="200" y="493"/>
                  <a:pt x="188" y="496"/>
                  <a:pt x="181" y="490"/>
                </a:cubicBezTo>
                <a:cubicBezTo>
                  <a:pt x="148" y="458"/>
                  <a:pt x="196" y="472"/>
                  <a:pt x="164" y="439"/>
                </a:cubicBezTo>
                <a:cubicBezTo>
                  <a:pt x="158" y="432"/>
                  <a:pt x="146" y="434"/>
                  <a:pt x="138" y="430"/>
                </a:cubicBezTo>
                <a:cubicBezTo>
                  <a:pt x="101" y="409"/>
                  <a:pt x="74" y="384"/>
                  <a:pt x="35" y="370"/>
                </a:cubicBezTo>
                <a:cubicBezTo>
                  <a:pt x="13" y="337"/>
                  <a:pt x="25" y="337"/>
                  <a:pt x="0" y="362"/>
                </a:cubicBezTo>
                <a:close/>
              </a:path>
            </a:pathLst>
          </a:cu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08D9011-95B6-4BE5-A448-DDF3EA381AC8}"/>
              </a:ext>
            </a:extLst>
          </p:cNvPr>
          <p:cNvSpPr txBox="1"/>
          <p:nvPr/>
        </p:nvSpPr>
        <p:spPr>
          <a:xfrm>
            <a:off x="574331" y="5946866"/>
            <a:ext cx="837316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ea typeface="宋体" panose="02010600030101010101" pitchFamily="2" charset="-122"/>
              </a:rPr>
              <a:t>Wait-free </a:t>
            </a:r>
            <a:r>
              <a:rPr lang="en-US" altLang="zh-CN" sz="2400" dirty="0" err="1">
                <a:ea typeface="宋体" panose="02010600030101010101" pitchFamily="2" charset="-122"/>
              </a:rPr>
              <a:t>impl</a:t>
            </a:r>
            <a:r>
              <a:rPr lang="en-US" altLang="zh-CN" sz="2400" dirty="0">
                <a:ea typeface="宋体" panose="02010600030101010101" pitchFamily="2" charset="-122"/>
              </a:rPr>
              <a:t>: threads can interleave at the granularity </a:t>
            </a:r>
          </a:p>
          <a:p>
            <a:pPr algn="l"/>
            <a:r>
              <a:rPr lang="en-US" altLang="zh-CN" sz="2400" dirty="0">
                <a:ea typeface="宋体" panose="02010600030101010101" pitchFamily="2" charset="-122"/>
              </a:rPr>
              <a:t>of individual machine instructions.</a:t>
            </a: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2">
            <a:extLst>
              <a:ext uri="{FF2B5EF4-FFF2-40B4-BE49-F238E27FC236}">
                <a16:creationId xmlns:a16="http://schemas.microsoft.com/office/drawing/2014/main" id="{DF0F2639-E32F-4E80-A2DB-BEA542CB267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33123" name="Slide Number Placeholder 3">
            <a:extLst>
              <a:ext uri="{FF2B5EF4-FFF2-40B4-BE49-F238E27FC236}">
                <a16:creationId xmlns:a16="http://schemas.microsoft.com/office/drawing/2014/main" id="{436113D1-07D1-4A00-936B-E9541002A3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1C692AC-B7E1-43D1-BF92-27D70227BB82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70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4" name="Freeform 2">
            <a:extLst>
              <a:ext uri="{FF2B5EF4-FFF2-40B4-BE49-F238E27FC236}">
                <a16:creationId xmlns:a16="http://schemas.microsoft.com/office/drawing/2014/main" id="{9664B0EE-0CEB-4C23-A7E5-8D7DC0AB58A6}"/>
              </a:ext>
            </a:extLst>
          </p:cNvPr>
          <p:cNvSpPr>
            <a:spLocks/>
          </p:cNvSpPr>
          <p:nvPr/>
        </p:nvSpPr>
        <p:spPr bwMode="auto">
          <a:xfrm>
            <a:off x="4484688" y="3759200"/>
            <a:ext cx="1131887" cy="1033463"/>
          </a:xfrm>
          <a:custGeom>
            <a:avLst/>
            <a:gdLst>
              <a:gd name="T0" fmla="*/ 877014084 w 713"/>
              <a:gd name="T1" fmla="*/ 0 h 651"/>
              <a:gd name="T2" fmla="*/ 0 w 713"/>
              <a:gd name="T3" fmla="*/ 829132489 h 651"/>
              <a:gd name="T4" fmla="*/ 980339616 w 713"/>
              <a:gd name="T5" fmla="*/ 1640623088 h 651"/>
              <a:gd name="T6" fmla="*/ 1796869997 w 713"/>
              <a:gd name="T7" fmla="*/ 713205289 h 651"/>
              <a:gd name="T8" fmla="*/ 877014084 w 713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3"/>
              <a:gd name="T16" fmla="*/ 0 h 651"/>
              <a:gd name="T17" fmla="*/ 713 w 713"/>
              <a:gd name="T18" fmla="*/ 651 h 6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3" h="651">
                <a:moveTo>
                  <a:pt x="348" y="0"/>
                </a:moveTo>
                <a:lnTo>
                  <a:pt x="0" y="329"/>
                </a:lnTo>
                <a:lnTo>
                  <a:pt x="389" y="651"/>
                </a:lnTo>
                <a:lnTo>
                  <a:pt x="713" y="283"/>
                </a:lnTo>
                <a:lnTo>
                  <a:pt x="348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5" name="Freeform 3">
            <a:extLst>
              <a:ext uri="{FF2B5EF4-FFF2-40B4-BE49-F238E27FC236}">
                <a16:creationId xmlns:a16="http://schemas.microsoft.com/office/drawing/2014/main" id="{1DB028B4-FB1C-4612-92F3-05EDD0268E28}"/>
              </a:ext>
            </a:extLst>
          </p:cNvPr>
          <p:cNvSpPr>
            <a:spLocks/>
          </p:cNvSpPr>
          <p:nvPr/>
        </p:nvSpPr>
        <p:spPr bwMode="auto">
          <a:xfrm>
            <a:off x="3367088" y="2874963"/>
            <a:ext cx="2235200" cy="1914525"/>
          </a:xfrm>
          <a:custGeom>
            <a:avLst/>
            <a:gdLst>
              <a:gd name="T0" fmla="*/ 851812914 w 1408"/>
              <a:gd name="T1" fmla="*/ 0 h 1206"/>
              <a:gd name="T2" fmla="*/ 0 w 1408"/>
              <a:gd name="T3" fmla="*/ 506550606 h 1206"/>
              <a:gd name="T4" fmla="*/ 2147483647 w 1408"/>
              <a:gd name="T5" fmla="*/ 2147483647 h 1206"/>
              <a:gd name="T6" fmla="*/ 2147483647 w 1408"/>
              <a:gd name="T7" fmla="*/ 2048886202 h 1206"/>
              <a:gd name="T8" fmla="*/ 851812914 w 1408"/>
              <a:gd name="T9" fmla="*/ 0 h 12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8"/>
              <a:gd name="T16" fmla="*/ 0 h 1206"/>
              <a:gd name="T17" fmla="*/ 1408 w 1408"/>
              <a:gd name="T18" fmla="*/ 1206 h 12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8" h="1206">
                <a:moveTo>
                  <a:pt x="338" y="0"/>
                </a:moveTo>
                <a:lnTo>
                  <a:pt x="0" y="201"/>
                </a:lnTo>
                <a:lnTo>
                  <a:pt x="1070" y="1206"/>
                </a:lnTo>
                <a:lnTo>
                  <a:pt x="1408" y="813"/>
                </a:lnTo>
                <a:lnTo>
                  <a:pt x="338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6" name="AutoShape 4">
            <a:extLst>
              <a:ext uri="{FF2B5EF4-FFF2-40B4-BE49-F238E27FC236}">
                <a16:creationId xmlns:a16="http://schemas.microsoft.com/office/drawing/2014/main" id="{CB6203A2-AD72-4896-BC63-69F5957AC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3678238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1D2DE100-2A48-48E1-8F90-A71F360AE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loses if</a:t>
            </a:r>
          </a:p>
        </p:txBody>
      </p:sp>
      <p:grpSp>
        <p:nvGrpSpPr>
          <p:cNvPr id="133128" name="Group 8">
            <a:extLst>
              <a:ext uri="{FF2B5EF4-FFF2-40B4-BE49-F238E27FC236}">
                <a16:creationId xmlns:a16="http://schemas.microsoft.com/office/drawing/2014/main" id="{567BCEBE-BBC3-4435-B840-4E84913BD482}"/>
              </a:ext>
            </a:extLst>
          </p:cNvPr>
          <p:cNvGrpSpPr>
            <a:grpSpLocks/>
          </p:cNvGrpSpPr>
          <p:nvPr/>
        </p:nvGrpSpPr>
        <p:grpSpPr bwMode="auto">
          <a:xfrm>
            <a:off x="2525713" y="4497388"/>
            <a:ext cx="1676400" cy="1752600"/>
            <a:chOff x="3312" y="2640"/>
            <a:chExt cx="1056" cy="1104"/>
          </a:xfrm>
        </p:grpSpPr>
        <p:sp>
          <p:nvSpPr>
            <p:cNvPr id="133160" name="Freeform 9">
              <a:extLst>
                <a:ext uri="{FF2B5EF4-FFF2-40B4-BE49-F238E27FC236}">
                  <a16:creationId xmlns:a16="http://schemas.microsoft.com/office/drawing/2014/main" id="{CEB7A714-A953-48AD-8024-CB9C2930C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640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161" name="Group 10">
              <a:extLst>
                <a:ext uri="{FF2B5EF4-FFF2-40B4-BE49-F238E27FC236}">
                  <a16:creationId xmlns:a16="http://schemas.microsoft.com/office/drawing/2014/main" id="{CDDCB8EB-29D8-40A6-91F7-9BA5FA0EE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928"/>
              <a:ext cx="837" cy="816"/>
              <a:chOff x="3312" y="2928"/>
              <a:chExt cx="837" cy="816"/>
            </a:xfrm>
          </p:grpSpPr>
          <p:sp>
            <p:nvSpPr>
              <p:cNvPr id="133163" name="Freeform 11">
                <a:extLst>
                  <a:ext uri="{FF2B5EF4-FFF2-40B4-BE49-F238E27FC236}">
                    <a16:creationId xmlns:a16="http://schemas.microsoft.com/office/drawing/2014/main" id="{56227930-BFDA-4009-850E-B5AFEF3BB27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12" y="316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64" name="Freeform 12">
                <a:extLst>
                  <a:ext uri="{FF2B5EF4-FFF2-40B4-BE49-F238E27FC236}">
                    <a16:creationId xmlns:a16="http://schemas.microsoft.com/office/drawing/2014/main" id="{E3762030-E6E9-4C1F-8429-E0ED37858A2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20" y="302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65" name="Freeform 13">
                <a:extLst>
                  <a:ext uri="{FF2B5EF4-FFF2-40B4-BE49-F238E27FC236}">
                    <a16:creationId xmlns:a16="http://schemas.microsoft.com/office/drawing/2014/main" id="{44C15EA2-0D2F-4DA9-BBC7-E203AA9626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2928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66" name="Freeform 14">
                <a:extLst>
                  <a:ext uri="{FF2B5EF4-FFF2-40B4-BE49-F238E27FC236}">
                    <a16:creationId xmlns:a16="http://schemas.microsoft.com/office/drawing/2014/main" id="{ABA755B3-8B4D-46D5-A3DD-17A55FCE76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3024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67" name="Freeform 15">
                <a:extLst>
                  <a:ext uri="{FF2B5EF4-FFF2-40B4-BE49-F238E27FC236}">
                    <a16:creationId xmlns:a16="http://schemas.microsoft.com/office/drawing/2014/main" id="{7E384A8F-9295-4EB9-9265-584E092886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3264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68" name="Freeform 16">
                <a:extLst>
                  <a:ext uri="{FF2B5EF4-FFF2-40B4-BE49-F238E27FC236}">
                    <a16:creationId xmlns:a16="http://schemas.microsoft.com/office/drawing/2014/main" id="{E0E3BC9E-AEDB-441D-9488-2FA48B99FC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3408"/>
                <a:ext cx="240" cy="336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58 h 432"/>
                  <a:gd name="T4" fmla="*/ 49 w 336"/>
                  <a:gd name="T5" fmla="*/ 87 h 432"/>
                  <a:gd name="T6" fmla="*/ 49 w 336"/>
                  <a:gd name="T7" fmla="*/ 261 h 432"/>
                  <a:gd name="T8" fmla="*/ 0 w 336"/>
                  <a:gd name="T9" fmla="*/ 203 h 432"/>
                  <a:gd name="T10" fmla="*/ 0 w 336"/>
                  <a:gd name="T11" fmla="*/ 29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69" name="Freeform 17">
                <a:extLst>
                  <a:ext uri="{FF2B5EF4-FFF2-40B4-BE49-F238E27FC236}">
                    <a16:creationId xmlns:a16="http://schemas.microsoft.com/office/drawing/2014/main" id="{96303339-E187-44BF-B596-E09497867C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0" y="3264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162" name="Freeform 18">
              <a:extLst>
                <a:ext uri="{FF2B5EF4-FFF2-40B4-BE49-F238E27FC236}">
                  <a16:creationId xmlns:a16="http://schemas.microsoft.com/office/drawing/2014/main" id="{98CA29F2-C567-4653-B42D-E207A9B0E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73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129" name="Group 19">
            <a:extLst>
              <a:ext uri="{FF2B5EF4-FFF2-40B4-BE49-F238E27FC236}">
                <a16:creationId xmlns:a16="http://schemas.microsoft.com/office/drawing/2014/main" id="{1E1F4FF3-F341-4EAB-A4F6-F99F1173AEF3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1919288"/>
            <a:ext cx="1851025" cy="1143000"/>
            <a:chOff x="3024" y="1680"/>
            <a:chExt cx="1166" cy="720"/>
          </a:xfrm>
        </p:grpSpPr>
        <p:sp>
          <p:nvSpPr>
            <p:cNvPr id="133151" name="Freeform 20">
              <a:extLst>
                <a:ext uri="{FF2B5EF4-FFF2-40B4-BE49-F238E27FC236}">
                  <a16:creationId xmlns:a16="http://schemas.microsoft.com/office/drawing/2014/main" id="{3B578EF7-242A-4750-9DAC-CB22B1007D35}"/>
                </a:ext>
              </a:extLst>
            </p:cNvPr>
            <p:cNvSpPr>
              <a:spLocks/>
            </p:cNvSpPr>
            <p:nvPr/>
          </p:nvSpPr>
          <p:spPr bwMode="auto">
            <a:xfrm rot="17195886" flipH="1">
              <a:off x="3072" y="1824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52" name="Freeform 21">
              <a:extLst>
                <a:ext uri="{FF2B5EF4-FFF2-40B4-BE49-F238E27FC236}">
                  <a16:creationId xmlns:a16="http://schemas.microsoft.com/office/drawing/2014/main" id="{29833514-F716-4565-8CE4-6765BAAEF5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" y="168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53" name="Freeform 22">
              <a:extLst>
                <a:ext uri="{FF2B5EF4-FFF2-40B4-BE49-F238E27FC236}">
                  <a16:creationId xmlns:a16="http://schemas.microsoft.com/office/drawing/2014/main" id="{B064CC69-D555-41F6-9CA3-6DD4B17164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0" y="177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54" name="Freeform 23">
              <a:extLst>
                <a:ext uri="{FF2B5EF4-FFF2-40B4-BE49-F238E27FC236}">
                  <a16:creationId xmlns:a16="http://schemas.microsoft.com/office/drawing/2014/main" id="{DF8B7B21-00CC-47CF-B6D2-CFEAED021E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0" y="1680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55" name="Freeform 24">
              <a:extLst>
                <a:ext uri="{FF2B5EF4-FFF2-40B4-BE49-F238E27FC236}">
                  <a16:creationId xmlns:a16="http://schemas.microsoft.com/office/drawing/2014/main" id="{DC835F6C-5B95-47F2-BE90-E310FDAAE6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" y="1776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56" name="Freeform 25">
              <a:extLst>
                <a:ext uri="{FF2B5EF4-FFF2-40B4-BE49-F238E27FC236}">
                  <a16:creationId xmlns:a16="http://schemas.microsoft.com/office/drawing/2014/main" id="{BD5C0D79-AE81-440C-9FF8-E644C15022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0" y="2016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57" name="Freeform 26">
              <a:extLst>
                <a:ext uri="{FF2B5EF4-FFF2-40B4-BE49-F238E27FC236}">
                  <a16:creationId xmlns:a16="http://schemas.microsoft.com/office/drawing/2014/main" id="{8ADE8865-09A0-4CFE-AE86-7ADED245ED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84" y="1872"/>
              <a:ext cx="206" cy="288"/>
            </a:xfrm>
            <a:custGeom>
              <a:avLst/>
              <a:gdLst>
                <a:gd name="T0" fmla="*/ 72 w 336"/>
                <a:gd name="T1" fmla="*/ 0 h 432"/>
                <a:gd name="T2" fmla="*/ 126 w 336"/>
                <a:gd name="T3" fmla="*/ 43 h 432"/>
                <a:gd name="T4" fmla="*/ 36 w 336"/>
                <a:gd name="T5" fmla="*/ 64 h 432"/>
                <a:gd name="T6" fmla="*/ 36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72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58" name="Freeform 27">
              <a:extLst>
                <a:ext uri="{FF2B5EF4-FFF2-40B4-BE49-F238E27FC236}">
                  <a16:creationId xmlns:a16="http://schemas.microsoft.com/office/drawing/2014/main" id="{17B28875-84BE-4F9F-81A6-2B48F10D27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0" y="2016"/>
              <a:ext cx="240" cy="288"/>
            </a:xfrm>
            <a:custGeom>
              <a:avLst/>
              <a:gdLst>
                <a:gd name="T0" fmla="*/ 98 w 336"/>
                <a:gd name="T1" fmla="*/ 0 h 432"/>
                <a:gd name="T2" fmla="*/ 171 w 336"/>
                <a:gd name="T3" fmla="*/ 43 h 432"/>
                <a:gd name="T4" fmla="*/ 49 w 336"/>
                <a:gd name="T5" fmla="*/ 64 h 432"/>
                <a:gd name="T6" fmla="*/ 49 w 336"/>
                <a:gd name="T7" fmla="*/ 192 h 432"/>
                <a:gd name="T8" fmla="*/ 0 w 336"/>
                <a:gd name="T9" fmla="*/ 149 h 432"/>
                <a:gd name="T10" fmla="*/ 0 w 336"/>
                <a:gd name="T11" fmla="*/ 21 h 432"/>
                <a:gd name="T12" fmla="*/ 98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59" name="Freeform 28">
              <a:extLst>
                <a:ext uri="{FF2B5EF4-FFF2-40B4-BE49-F238E27FC236}">
                  <a16:creationId xmlns:a16="http://schemas.microsoft.com/office/drawing/2014/main" id="{C2EEEFA7-A05F-4DF9-BA2B-5BD0472D401C}"/>
                </a:ext>
              </a:extLst>
            </p:cNvPr>
            <p:cNvSpPr>
              <a:spLocks/>
            </p:cNvSpPr>
            <p:nvPr/>
          </p:nvSpPr>
          <p:spPr bwMode="auto">
            <a:xfrm rot="17466810" flipH="1">
              <a:off x="3360" y="201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30" name="Freeform 29">
            <a:extLst>
              <a:ext uri="{FF2B5EF4-FFF2-40B4-BE49-F238E27FC236}">
                <a16:creationId xmlns:a16="http://schemas.microsoft.com/office/drawing/2014/main" id="{A523B7FC-852D-49EE-A286-B0BB7C6118D4}"/>
              </a:ext>
            </a:extLst>
          </p:cNvPr>
          <p:cNvSpPr>
            <a:spLocks/>
          </p:cNvSpPr>
          <p:nvPr/>
        </p:nvSpPr>
        <p:spPr bwMode="auto">
          <a:xfrm>
            <a:off x="3352800" y="3200400"/>
            <a:ext cx="1741488" cy="1647825"/>
          </a:xfrm>
          <a:custGeom>
            <a:avLst/>
            <a:gdLst>
              <a:gd name="T0" fmla="*/ 0 w 1097"/>
              <a:gd name="T1" fmla="*/ 0 h 1038"/>
              <a:gd name="T2" fmla="*/ 2147483647 w 1097"/>
              <a:gd name="T3" fmla="*/ 2147483647 h 1038"/>
              <a:gd name="T4" fmla="*/ 0 60000 65536"/>
              <a:gd name="T5" fmla="*/ 0 60000 65536"/>
              <a:gd name="T6" fmla="*/ 0 w 1097"/>
              <a:gd name="T7" fmla="*/ 0 h 1038"/>
              <a:gd name="T8" fmla="*/ 1097 w 1097"/>
              <a:gd name="T9" fmla="*/ 1038 h 10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7" h="1038">
                <a:moveTo>
                  <a:pt x="0" y="0"/>
                </a:moveTo>
                <a:lnTo>
                  <a:pt x="1097" y="103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1" name="Line 30">
            <a:extLst>
              <a:ext uri="{FF2B5EF4-FFF2-40B4-BE49-F238E27FC236}">
                <a16:creationId xmlns:a16="http://schemas.microsoft.com/office/drawing/2014/main" id="{B91C1CB3-D5B6-49E4-AD97-156D0426F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9538" y="2917825"/>
            <a:ext cx="1697037" cy="1290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2" name="Line 31">
            <a:extLst>
              <a:ext uri="{FF2B5EF4-FFF2-40B4-BE49-F238E27FC236}">
                <a16:creationId xmlns:a16="http://schemas.microsoft.com/office/drawing/2014/main" id="{DC669E7D-0B84-48DE-87D4-F547350CCE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1375" y="2903538"/>
            <a:ext cx="552450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3" name="Freeform 32">
            <a:extLst>
              <a:ext uri="{FF2B5EF4-FFF2-40B4-BE49-F238E27FC236}">
                <a16:creationId xmlns:a16="http://schemas.microsoft.com/office/drawing/2014/main" id="{80E0C3AD-2619-4A71-AC0B-D43B913064ED}"/>
              </a:ext>
            </a:extLst>
          </p:cNvPr>
          <p:cNvSpPr>
            <a:spLocks/>
          </p:cNvSpPr>
          <p:nvPr/>
        </p:nvSpPr>
        <p:spPr bwMode="auto">
          <a:xfrm>
            <a:off x="5094288" y="4195763"/>
            <a:ext cx="522287" cy="652462"/>
          </a:xfrm>
          <a:custGeom>
            <a:avLst/>
            <a:gdLst>
              <a:gd name="T0" fmla="*/ 0 w 329"/>
              <a:gd name="T1" fmla="*/ 1035782720 h 411"/>
              <a:gd name="T2" fmla="*/ 829129710 w 329"/>
              <a:gd name="T3" fmla="*/ 0 h 411"/>
              <a:gd name="T4" fmla="*/ 0 60000 65536"/>
              <a:gd name="T5" fmla="*/ 0 60000 65536"/>
              <a:gd name="T6" fmla="*/ 0 w 329"/>
              <a:gd name="T7" fmla="*/ 0 h 411"/>
              <a:gd name="T8" fmla="*/ 329 w 329"/>
              <a:gd name="T9" fmla="*/ 411 h 4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9" h="411">
                <a:moveTo>
                  <a:pt x="0" y="411"/>
                </a:moveTo>
                <a:lnTo>
                  <a:pt x="32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4" name="Line 33">
            <a:extLst>
              <a:ext uri="{FF2B5EF4-FFF2-40B4-BE49-F238E27FC236}">
                <a16:creationId xmlns:a16="http://schemas.microsoft.com/office/drawing/2014/main" id="{59FF2359-4D41-4013-BD60-90E2FC5393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8975" y="3773488"/>
            <a:ext cx="566738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5" name="Line 34">
            <a:extLst>
              <a:ext uri="{FF2B5EF4-FFF2-40B4-BE49-F238E27FC236}">
                <a16:creationId xmlns:a16="http://schemas.microsoft.com/office/drawing/2014/main" id="{E70F6BFD-5060-4516-9B94-3E4F8B90A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3663" y="3352800"/>
            <a:ext cx="566737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6" name="Line 35">
            <a:extLst>
              <a:ext uri="{FF2B5EF4-FFF2-40B4-BE49-F238E27FC236}">
                <a16:creationId xmlns:a16="http://schemas.microsoft.com/office/drawing/2014/main" id="{2872739B-4479-42F2-8B52-F52ED530AF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6688" y="2743200"/>
            <a:ext cx="638175" cy="493713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7" name="Line 36">
            <a:extLst>
              <a:ext uri="{FF2B5EF4-FFF2-40B4-BE49-F238E27FC236}">
                <a16:creationId xmlns:a16="http://schemas.microsoft.com/office/drawing/2014/main" id="{917015BD-5A24-4304-A3FE-623CB4738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1025" y="3087688"/>
            <a:ext cx="638175" cy="493712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8" name="Line 38">
            <a:extLst>
              <a:ext uri="{FF2B5EF4-FFF2-40B4-BE49-F238E27FC236}">
                <a16:creationId xmlns:a16="http://schemas.microsoft.com/office/drawing/2014/main" id="{132E3018-71EA-44F8-97B9-BD0A209171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4225925"/>
            <a:ext cx="682625" cy="406400"/>
          </a:xfrm>
          <a:prstGeom prst="line">
            <a:avLst/>
          </a:prstGeom>
          <a:noFill/>
          <a:ln w="38100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9" name="Text Box 39">
            <a:extLst>
              <a:ext uri="{FF2B5EF4-FFF2-40B4-BE49-F238E27FC236}">
                <a16:creationId xmlns:a16="http://schemas.microsoft.com/office/drawing/2014/main" id="{40A5A2AB-DF13-4255-891F-E62C34C60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1993900"/>
            <a:ext cx="481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33140" name="Text Box 40">
            <a:extLst>
              <a:ext uri="{FF2B5EF4-FFF2-40B4-BE49-F238E27FC236}">
                <a16:creationId xmlns:a16="http://schemas.microsoft.com/office/drawing/2014/main" id="{455582BB-9B26-4580-A7A4-9D0DF29F4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5121275"/>
            <a:ext cx="481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grpSp>
        <p:nvGrpSpPr>
          <p:cNvPr id="5" name="Group 45">
            <a:extLst>
              <a:ext uri="{FF2B5EF4-FFF2-40B4-BE49-F238E27FC236}">
                <a16:creationId xmlns:a16="http://schemas.microsoft.com/office/drawing/2014/main" id="{F1DEA26A-5507-4011-93E8-494660BF2132}"/>
              </a:ext>
            </a:extLst>
          </p:cNvPr>
          <p:cNvGrpSpPr>
            <a:grpSpLocks/>
          </p:cNvGrpSpPr>
          <p:nvPr/>
        </p:nvGrpSpPr>
        <p:grpSpPr bwMode="auto">
          <a:xfrm>
            <a:off x="3895725" y="3300413"/>
            <a:ext cx="1697038" cy="1509712"/>
            <a:chOff x="2445" y="2089"/>
            <a:chExt cx="1069" cy="951"/>
          </a:xfrm>
        </p:grpSpPr>
        <p:sp>
          <p:nvSpPr>
            <p:cNvPr id="133149" name="Freeform 46">
              <a:extLst>
                <a:ext uri="{FF2B5EF4-FFF2-40B4-BE49-F238E27FC236}">
                  <a16:creationId xmlns:a16="http://schemas.microsoft.com/office/drawing/2014/main" id="{7EA72CB1-5D26-423D-A2AF-C3DCA0C2A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2354"/>
              <a:ext cx="713" cy="686"/>
            </a:xfrm>
            <a:custGeom>
              <a:avLst/>
              <a:gdLst>
                <a:gd name="T0" fmla="*/ 348 w 713"/>
                <a:gd name="T1" fmla="*/ 0 h 686"/>
                <a:gd name="T2" fmla="*/ 0 w 713"/>
                <a:gd name="T3" fmla="*/ 329 h 686"/>
                <a:gd name="T4" fmla="*/ 384 w 713"/>
                <a:gd name="T5" fmla="*/ 686 h 686"/>
                <a:gd name="T6" fmla="*/ 713 w 713"/>
                <a:gd name="T7" fmla="*/ 283 h 686"/>
                <a:gd name="T8" fmla="*/ 348 w 713"/>
                <a:gd name="T9" fmla="*/ 0 h 6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3"/>
                <a:gd name="T16" fmla="*/ 0 h 686"/>
                <a:gd name="T17" fmla="*/ 713 w 713"/>
                <a:gd name="T18" fmla="*/ 686 h 6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3" h="686">
                  <a:moveTo>
                    <a:pt x="348" y="0"/>
                  </a:moveTo>
                  <a:lnTo>
                    <a:pt x="0" y="329"/>
                  </a:lnTo>
                  <a:lnTo>
                    <a:pt x="384" y="686"/>
                  </a:lnTo>
                  <a:lnTo>
                    <a:pt x="713" y="28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50" name="Freeform 47">
              <a:extLst>
                <a:ext uri="{FF2B5EF4-FFF2-40B4-BE49-F238E27FC236}">
                  <a16:creationId xmlns:a16="http://schemas.microsoft.com/office/drawing/2014/main" id="{09E7D617-DF0B-41D5-A404-9F3908BD7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" y="2089"/>
              <a:ext cx="713" cy="603"/>
            </a:xfrm>
            <a:custGeom>
              <a:avLst/>
              <a:gdLst>
                <a:gd name="T0" fmla="*/ 0 w 713"/>
                <a:gd name="T1" fmla="*/ 247 h 603"/>
                <a:gd name="T2" fmla="*/ 365 w 713"/>
                <a:gd name="T3" fmla="*/ 603 h 603"/>
                <a:gd name="T4" fmla="*/ 713 w 713"/>
                <a:gd name="T5" fmla="*/ 265 h 603"/>
                <a:gd name="T6" fmla="*/ 347 w 713"/>
                <a:gd name="T7" fmla="*/ 0 h 603"/>
                <a:gd name="T8" fmla="*/ 0 w 713"/>
                <a:gd name="T9" fmla="*/ 247 h 6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3"/>
                <a:gd name="T16" fmla="*/ 0 h 603"/>
                <a:gd name="T17" fmla="*/ 713 w 713"/>
                <a:gd name="T18" fmla="*/ 603 h 6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3" h="603">
                  <a:moveTo>
                    <a:pt x="0" y="247"/>
                  </a:moveTo>
                  <a:lnTo>
                    <a:pt x="365" y="603"/>
                  </a:lnTo>
                  <a:lnTo>
                    <a:pt x="713" y="265"/>
                  </a:lnTo>
                  <a:lnTo>
                    <a:pt x="347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344" name="Text Box 48">
            <a:extLst>
              <a:ext uri="{FF2B5EF4-FFF2-40B4-BE49-F238E27FC236}">
                <a16:creationId xmlns:a16="http://schemas.microsoft.com/office/drawing/2014/main" id="{A0C704DA-133A-4606-AFD0-761D6FCE8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4770438"/>
            <a:ext cx="2911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Thread B moved earlier</a:t>
            </a:r>
          </a:p>
        </p:txBody>
      </p:sp>
      <p:grpSp>
        <p:nvGrpSpPr>
          <p:cNvPr id="6" name="Group 50">
            <a:extLst>
              <a:ext uri="{FF2B5EF4-FFF2-40B4-BE49-F238E27FC236}">
                <a16:creationId xmlns:a16="http://schemas.microsoft.com/office/drawing/2014/main" id="{59F782AC-A3E3-427F-B5B2-44D7FFEBCE57}"/>
              </a:ext>
            </a:extLst>
          </p:cNvPr>
          <p:cNvGrpSpPr>
            <a:grpSpLocks/>
          </p:cNvGrpSpPr>
          <p:nvPr/>
        </p:nvGrpSpPr>
        <p:grpSpPr bwMode="auto">
          <a:xfrm>
            <a:off x="3379788" y="2898775"/>
            <a:ext cx="1655762" cy="1377950"/>
            <a:chOff x="2139" y="1838"/>
            <a:chExt cx="1043" cy="868"/>
          </a:xfrm>
        </p:grpSpPr>
        <p:sp>
          <p:nvSpPr>
            <p:cNvPr id="133147" name="Freeform 51">
              <a:extLst>
                <a:ext uri="{FF2B5EF4-FFF2-40B4-BE49-F238E27FC236}">
                  <a16:creationId xmlns:a16="http://schemas.microsoft.com/office/drawing/2014/main" id="{2384DBB5-AFB2-4A23-A879-6161E5165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103"/>
              <a:ext cx="713" cy="603"/>
            </a:xfrm>
            <a:custGeom>
              <a:avLst/>
              <a:gdLst>
                <a:gd name="T0" fmla="*/ 0 w 713"/>
                <a:gd name="T1" fmla="*/ 247 h 603"/>
                <a:gd name="T2" fmla="*/ 365 w 713"/>
                <a:gd name="T3" fmla="*/ 603 h 603"/>
                <a:gd name="T4" fmla="*/ 713 w 713"/>
                <a:gd name="T5" fmla="*/ 265 h 603"/>
                <a:gd name="T6" fmla="*/ 347 w 713"/>
                <a:gd name="T7" fmla="*/ 0 h 603"/>
                <a:gd name="T8" fmla="*/ 0 w 713"/>
                <a:gd name="T9" fmla="*/ 247 h 6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3"/>
                <a:gd name="T16" fmla="*/ 0 h 603"/>
                <a:gd name="T17" fmla="*/ 713 w 713"/>
                <a:gd name="T18" fmla="*/ 603 h 6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3" h="603">
                  <a:moveTo>
                    <a:pt x="0" y="247"/>
                  </a:moveTo>
                  <a:lnTo>
                    <a:pt x="365" y="603"/>
                  </a:lnTo>
                  <a:lnTo>
                    <a:pt x="713" y="265"/>
                  </a:lnTo>
                  <a:lnTo>
                    <a:pt x="347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48" name="Freeform 52">
              <a:extLst>
                <a:ext uri="{FF2B5EF4-FFF2-40B4-BE49-F238E27FC236}">
                  <a16:creationId xmlns:a16="http://schemas.microsoft.com/office/drawing/2014/main" id="{81474B6D-D7C2-470F-988C-2E956A203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" y="1838"/>
              <a:ext cx="668" cy="530"/>
            </a:xfrm>
            <a:custGeom>
              <a:avLst/>
              <a:gdLst>
                <a:gd name="T0" fmla="*/ 320 w 668"/>
                <a:gd name="T1" fmla="*/ 0 h 530"/>
                <a:gd name="T2" fmla="*/ 0 w 668"/>
                <a:gd name="T3" fmla="*/ 183 h 530"/>
                <a:gd name="T4" fmla="*/ 320 w 668"/>
                <a:gd name="T5" fmla="*/ 530 h 530"/>
                <a:gd name="T6" fmla="*/ 668 w 668"/>
                <a:gd name="T7" fmla="*/ 274 h 530"/>
                <a:gd name="T8" fmla="*/ 320 w 668"/>
                <a:gd name="T9" fmla="*/ 0 h 5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8"/>
                <a:gd name="T16" fmla="*/ 0 h 530"/>
                <a:gd name="T17" fmla="*/ 668 w 668"/>
                <a:gd name="T18" fmla="*/ 530 h 5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8" h="530">
                  <a:moveTo>
                    <a:pt x="320" y="0"/>
                  </a:moveTo>
                  <a:lnTo>
                    <a:pt x="0" y="183"/>
                  </a:lnTo>
                  <a:lnTo>
                    <a:pt x="320" y="530"/>
                  </a:lnTo>
                  <a:lnTo>
                    <a:pt x="668" y="27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44" name="Line 37">
            <a:extLst>
              <a:ext uri="{FF2B5EF4-FFF2-40B4-BE49-F238E27FC236}">
                <a16:creationId xmlns:a16="http://schemas.microsoft.com/office/drawing/2014/main" id="{6DF0262D-164B-4913-BE67-DBD8D5EA48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5575" y="3998913"/>
            <a:ext cx="682625" cy="406400"/>
          </a:xfrm>
          <a:prstGeom prst="line">
            <a:avLst/>
          </a:prstGeom>
          <a:noFill/>
          <a:ln w="38100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45" name="AutoShape 49">
            <a:extLst>
              <a:ext uri="{FF2B5EF4-FFF2-40B4-BE49-F238E27FC236}">
                <a16:creationId xmlns:a16="http://schemas.microsoft.com/office/drawing/2014/main" id="{4C2490A2-0750-413C-ACD9-6994C478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306763"/>
            <a:ext cx="1052512" cy="1004887"/>
          </a:xfrm>
          <a:prstGeom prst="wedgeRoundRectCallout">
            <a:avLst>
              <a:gd name="adj1" fmla="val 148644"/>
              <a:gd name="adj2" fmla="val 101815"/>
              <a:gd name="adj3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3200" b="1">
              <a:latin typeface="Arial" panose="020B0604020202020204" pitchFamily="34" charset="0"/>
            </a:endParaRPr>
          </a:p>
        </p:txBody>
      </p:sp>
      <p:sp>
        <p:nvSpPr>
          <p:cNvPr id="133146" name="AutoShape 55">
            <a:extLst>
              <a:ext uri="{FF2B5EF4-FFF2-40B4-BE49-F238E27FC236}">
                <a16:creationId xmlns:a16="http://schemas.microsoft.com/office/drawing/2014/main" id="{3CAFC82A-8B31-4C3D-8B2B-FB6E9E55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1330325"/>
            <a:ext cx="4724400" cy="2886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44" grpId="0"/>
      <p:bldP spid="56734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>
            <a:extLst>
              <a:ext uri="{FF2B5EF4-FFF2-40B4-BE49-F238E27FC236}">
                <a16:creationId xmlns:a16="http://schemas.microsoft.com/office/drawing/2014/main" id="{9EBEA853-7089-4321-8341-987E98D8DF5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34147" name="Slide Number Placeholder 4">
            <a:extLst>
              <a:ext uri="{FF2B5EF4-FFF2-40B4-BE49-F238E27FC236}">
                <a16:creationId xmlns:a16="http://schemas.microsoft.com/office/drawing/2014/main" id="{0448D60F-680D-481C-9BA5-ABB05BDAD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546C67C-0FC6-48C3-877E-0793681FF51F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71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id="{180EDF34-20C3-465E-89D0-731F1A62E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Multi-Consensus Code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FC516304-FE23-4E76-B1D4-A67E07C6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481138"/>
            <a:ext cx="7437437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MultiConsensus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…{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Assign2 a =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Assign2(3, EMPTY);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T decide(T value)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a.assign(i, i, i+1, i);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other = a.read((i+2) % 3);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(other==EMPTY||other==a.read(1))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proposed[i];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proposed[j];      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}}</a:t>
            </a: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>
            <a:extLst>
              <a:ext uri="{FF2B5EF4-FFF2-40B4-BE49-F238E27FC236}">
                <a16:creationId xmlns:a16="http://schemas.microsoft.com/office/drawing/2014/main" id="{0842B9B1-1157-401F-9EDC-AD8AF3340B5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35171" name="Slide Number Placeholder 4">
            <a:extLst>
              <a:ext uri="{FF2B5EF4-FFF2-40B4-BE49-F238E27FC236}">
                <a16:creationId xmlns:a16="http://schemas.microsoft.com/office/drawing/2014/main" id="{7869DBA7-ECAC-4CEC-9268-B2BCEDD73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9BABD177-AEAC-4842-AB09-77F2D7E2E973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72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289930A6-D27F-47AD-A6FE-E032A8B39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Multi-Consensus Code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548DA251-8D80-4AB8-9485-D63A7E75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481138"/>
            <a:ext cx="7437437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MultiConsensus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…{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Assign2 a =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Assign2(3, EMPTY);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T decide(T value)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a.assign(i, i, i+1, i);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other = a.read((i+2) % 3);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(other==EMPTY||other==a.read(1))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proposed[i];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proposed[j];      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}}</a:t>
            </a:r>
          </a:p>
        </p:txBody>
      </p:sp>
      <p:sp>
        <p:nvSpPr>
          <p:cNvPr id="135174" name="Text Box 8">
            <a:extLst>
              <a:ext uri="{FF2B5EF4-FFF2-40B4-BE49-F238E27FC236}">
                <a16:creationId xmlns:a16="http://schemas.microsoft.com/office/drawing/2014/main" id="{6E83261F-4AC8-4326-972B-009BE1EC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5305425"/>
            <a:ext cx="7366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Extends ConsensusProtocol </a:t>
            </a:r>
          </a:p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Decide sets j=i-1 and proposes value</a:t>
            </a: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>
            <a:extLst>
              <a:ext uri="{FF2B5EF4-FFF2-40B4-BE49-F238E27FC236}">
                <a16:creationId xmlns:a16="http://schemas.microsoft.com/office/drawing/2014/main" id="{FA51E7CC-8274-477A-B8FD-93B14572AB1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36195" name="Slide Number Placeholder 4">
            <a:extLst>
              <a:ext uri="{FF2B5EF4-FFF2-40B4-BE49-F238E27FC236}">
                <a16:creationId xmlns:a16="http://schemas.microsoft.com/office/drawing/2014/main" id="{CE545A9F-CCB5-4044-B642-C2E021518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2DE5B98-A890-42CE-B9DE-454D27D22583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73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D65D56B3-E66B-4223-A49D-E2C3217B0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Multi-Consensus Code</a:t>
            </a:r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7A448516-7774-4DE2-BE27-6A10B2CDC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481138"/>
            <a:ext cx="7437437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MultiConsensus extends …{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Assign2 a =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Assign2(3, EMPTY);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a.assign(i, i, i+1, i);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other = a.read((i+2) % 3);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(other==EMPTY||other==a.read(1))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proposed[i];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else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proposed[j];    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}}</a:t>
            </a:r>
          </a:p>
        </p:txBody>
      </p:sp>
      <p:sp>
        <p:nvSpPr>
          <p:cNvPr id="136198" name="AutoShape 8">
            <a:extLst>
              <a:ext uri="{FF2B5EF4-FFF2-40B4-BE49-F238E27FC236}">
                <a16:creationId xmlns:a16="http://schemas.microsoft.com/office/drawing/2014/main" id="{2E94C6FF-0E67-4D9A-91C7-77B71495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1822450"/>
            <a:ext cx="6257925" cy="485775"/>
          </a:xfrm>
          <a:prstGeom prst="wedgeRoundRectCallout">
            <a:avLst>
              <a:gd name="adj1" fmla="val 43102"/>
              <a:gd name="adj2" fmla="val 430718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36199" name="Text Box 9">
            <a:extLst>
              <a:ext uri="{FF2B5EF4-FFF2-40B4-BE49-F238E27FC236}">
                <a16:creationId xmlns:a16="http://schemas.microsoft.com/office/drawing/2014/main" id="{CF37F3A1-42FF-4795-A1F0-6CB953700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4092575"/>
            <a:ext cx="2414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Three slots initialized to EMPTY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3">
            <a:extLst>
              <a:ext uri="{FF2B5EF4-FFF2-40B4-BE49-F238E27FC236}">
                <a16:creationId xmlns:a16="http://schemas.microsoft.com/office/drawing/2014/main" id="{F1455E10-0942-48D2-95F3-3B0FDE08167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37219" name="Slide Number Placeholder 4">
            <a:extLst>
              <a:ext uri="{FF2B5EF4-FFF2-40B4-BE49-F238E27FC236}">
                <a16:creationId xmlns:a16="http://schemas.microsoft.com/office/drawing/2014/main" id="{CDA29570-F9BD-4258-ACB2-E444EB6C7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5E934FD-8AAF-4D2F-A902-FA916D97BD1E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74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373C21AF-7E03-49E9-8874-75CE15AB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Multi-Consensus Code</a:t>
            </a:r>
          </a:p>
        </p:txBody>
      </p:sp>
      <p:sp>
        <p:nvSpPr>
          <p:cNvPr id="137221" name="Rectangle 3">
            <a:extLst>
              <a:ext uri="{FF2B5EF4-FFF2-40B4-BE49-F238E27FC236}">
                <a16:creationId xmlns:a16="http://schemas.microsoft.com/office/drawing/2014/main" id="{15740DAB-0C5F-4D75-8B7C-8C5CFB92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481138"/>
            <a:ext cx="7437437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MultiConsensus extends …{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Assign2 a = new Assign2(3, EMPTY);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T decide(T value)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a.assign(i, i, i+1, i);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other = a.read((i+2) % 3);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(other==EMPTY||other==a.read(1))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proposed[i];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else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proposed[j];    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}}</a:t>
            </a:r>
          </a:p>
        </p:txBody>
      </p:sp>
      <p:sp>
        <p:nvSpPr>
          <p:cNvPr id="137222" name="AutoShape 6">
            <a:extLst>
              <a:ext uri="{FF2B5EF4-FFF2-40B4-BE49-F238E27FC236}">
                <a16:creationId xmlns:a16="http://schemas.microsoft.com/office/drawing/2014/main" id="{DF9B78D4-7143-45A7-809C-7CACA1741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2598738"/>
            <a:ext cx="4687888" cy="485775"/>
          </a:xfrm>
          <a:prstGeom prst="wedgeRoundRectCallout">
            <a:avLst>
              <a:gd name="adj1" fmla="val 46343"/>
              <a:gd name="adj2" fmla="val 32091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37223" name="Text Box 7">
            <a:extLst>
              <a:ext uri="{FF2B5EF4-FFF2-40B4-BE49-F238E27FC236}">
                <a16:creationId xmlns:a16="http://schemas.microsoft.com/office/drawing/2014/main" id="{B90816CA-B922-402D-8009-FBE3614E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75" y="4349750"/>
            <a:ext cx="38242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Assign ID 0 to entries 0,1 (or ID1 to entries 1,2)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>
            <a:extLst>
              <a:ext uri="{FF2B5EF4-FFF2-40B4-BE49-F238E27FC236}">
                <a16:creationId xmlns:a16="http://schemas.microsoft.com/office/drawing/2014/main" id="{04102FA6-19DE-4737-9027-441E2EF6314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38243" name="Slide Number Placeholder 4">
            <a:extLst>
              <a:ext uri="{FF2B5EF4-FFF2-40B4-BE49-F238E27FC236}">
                <a16:creationId xmlns:a16="http://schemas.microsoft.com/office/drawing/2014/main" id="{6ABB9902-B25E-4AA7-AD7B-1802B8AC68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5BBD2D2-7B99-42C7-A346-1C13D88CF8C1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75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4151B9C3-2E01-4416-9A27-BAB4EC574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Multi-Consensus Code</a:t>
            </a:r>
          </a:p>
        </p:txBody>
      </p:sp>
      <p:sp>
        <p:nvSpPr>
          <p:cNvPr id="138245" name="Rectangle 3">
            <a:extLst>
              <a:ext uri="{FF2B5EF4-FFF2-40B4-BE49-F238E27FC236}">
                <a16:creationId xmlns:a16="http://schemas.microsoft.com/office/drawing/2014/main" id="{7808E30F-2145-470B-9508-B2DF7961C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481138"/>
            <a:ext cx="7437437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MultiConsensus extends …{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Assign2 a = new Assign2(3, EMPTY);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a.assign(i, i, i+1, i);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other = a.read((i+2) % 3);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(other==EMPTY||other==a.read(1))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proposed[i];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else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proposed[j];    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}}</a:t>
            </a:r>
          </a:p>
        </p:txBody>
      </p:sp>
      <p:sp>
        <p:nvSpPr>
          <p:cNvPr id="138246" name="AutoShape 44">
            <a:extLst>
              <a:ext uri="{FF2B5EF4-FFF2-40B4-BE49-F238E27FC236}">
                <a16:creationId xmlns:a16="http://schemas.microsoft.com/office/drawing/2014/main" id="{FDFEC6AA-B976-49D9-B018-74FE1F3AE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2932113"/>
            <a:ext cx="5770563" cy="485775"/>
          </a:xfrm>
          <a:prstGeom prst="wedgeRoundRectCallout">
            <a:avLst>
              <a:gd name="adj1" fmla="val 44389"/>
              <a:gd name="adj2" fmla="val 27679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38247" name="Text Box 45">
            <a:extLst>
              <a:ext uri="{FF2B5EF4-FFF2-40B4-BE49-F238E27FC236}">
                <a16:creationId xmlns:a16="http://schemas.microsoft.com/office/drawing/2014/main" id="{17849C89-1F5B-421A-935D-E7F991FE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4687888"/>
            <a:ext cx="3448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the register my thread didn’t assign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>
            <a:extLst>
              <a:ext uri="{FF2B5EF4-FFF2-40B4-BE49-F238E27FC236}">
                <a16:creationId xmlns:a16="http://schemas.microsoft.com/office/drawing/2014/main" id="{5D589C07-B754-422D-B59D-897B92F3E8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39267" name="Slide Number Placeholder 4">
            <a:extLst>
              <a:ext uri="{FF2B5EF4-FFF2-40B4-BE49-F238E27FC236}">
                <a16:creationId xmlns:a16="http://schemas.microsoft.com/office/drawing/2014/main" id="{CCB6B9AB-AB7C-4B8E-8B80-BF46DD933D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6EBCAEE-82D0-43C1-80C9-C073EB42D97F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76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B45620F7-CFD1-4ED2-B940-FF3B1D55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481138"/>
            <a:ext cx="7437437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MultiConsensus extends …{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Assign2 a = new Assign2(3, EMPTY);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a.assign(i, i, i+1, i);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other = a.read((i+2) % 3);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(other==EMPTY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||other==a.read(1))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proposed[i];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else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proposed[j];    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}}</a:t>
            </a:r>
          </a:p>
        </p:txBody>
      </p:sp>
      <p:sp>
        <p:nvSpPr>
          <p:cNvPr id="139269" name="Rectangle 280">
            <a:extLst>
              <a:ext uri="{FF2B5EF4-FFF2-40B4-BE49-F238E27FC236}">
                <a16:creationId xmlns:a16="http://schemas.microsoft.com/office/drawing/2014/main" id="{34598766-2225-42B5-AE5B-9237E5C66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368550"/>
            <a:ext cx="2835275" cy="522288"/>
          </a:xfrm>
          <a:prstGeom prst="rect">
            <a:avLst/>
          </a:prstGeom>
          <a:solidFill>
            <a:srgbClr val="FFFFCC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D9141931-06AC-4F0F-9BB3-BE69BE173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Multi-Consensus Code</a:t>
            </a:r>
          </a:p>
        </p:txBody>
      </p:sp>
      <p:sp>
        <p:nvSpPr>
          <p:cNvPr id="139271" name="AutoShape 44">
            <a:extLst>
              <a:ext uri="{FF2B5EF4-FFF2-40B4-BE49-F238E27FC236}">
                <a16:creationId xmlns:a16="http://schemas.microsoft.com/office/drawing/2014/main" id="{3BE47AEF-46D3-4CB3-B124-3189F6D1F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3297238"/>
            <a:ext cx="2479675" cy="485775"/>
          </a:xfrm>
          <a:prstGeom prst="wedgeRoundRectCallout">
            <a:avLst>
              <a:gd name="adj1" fmla="val 80537"/>
              <a:gd name="adj2" fmla="val 177449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39272" name="Text Box 45">
            <a:extLst>
              <a:ext uri="{FF2B5EF4-FFF2-40B4-BE49-F238E27FC236}">
                <a16:creationId xmlns:a16="http://schemas.microsoft.com/office/drawing/2014/main" id="{686F42BB-5B8C-4445-93CA-2ECFB6182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4327525"/>
            <a:ext cx="3182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thread didn’t move, so I win</a:t>
            </a:r>
          </a:p>
        </p:txBody>
      </p:sp>
      <p:grpSp>
        <p:nvGrpSpPr>
          <p:cNvPr id="139273" name="Group 242">
            <a:extLst>
              <a:ext uri="{FF2B5EF4-FFF2-40B4-BE49-F238E27FC236}">
                <a16:creationId xmlns:a16="http://schemas.microsoft.com/office/drawing/2014/main" id="{882FF220-11EF-45B0-B20E-768496FB441D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1604963"/>
            <a:ext cx="2578100" cy="1957387"/>
            <a:chOff x="3479" y="2902"/>
            <a:chExt cx="1624" cy="1233"/>
          </a:xfrm>
        </p:grpSpPr>
        <p:sp>
          <p:nvSpPr>
            <p:cNvPr id="139274" name="Freeform 243">
              <a:extLst>
                <a:ext uri="{FF2B5EF4-FFF2-40B4-BE49-F238E27FC236}">
                  <a16:creationId xmlns:a16="http://schemas.microsoft.com/office/drawing/2014/main" id="{033E80C6-53AD-4CE9-9B81-27938433B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" y="3474"/>
              <a:ext cx="267" cy="244"/>
            </a:xfrm>
            <a:custGeom>
              <a:avLst/>
              <a:gdLst>
                <a:gd name="T0" fmla="*/ 49 w 713"/>
                <a:gd name="T1" fmla="*/ 0 h 651"/>
                <a:gd name="T2" fmla="*/ 0 w 713"/>
                <a:gd name="T3" fmla="*/ 46 h 651"/>
                <a:gd name="T4" fmla="*/ 55 w 713"/>
                <a:gd name="T5" fmla="*/ 91 h 651"/>
                <a:gd name="T6" fmla="*/ 100 w 713"/>
                <a:gd name="T7" fmla="*/ 40 h 651"/>
                <a:gd name="T8" fmla="*/ 49 w 713"/>
                <a:gd name="T9" fmla="*/ 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3"/>
                <a:gd name="T16" fmla="*/ 0 h 651"/>
                <a:gd name="T17" fmla="*/ 713 w 713"/>
                <a:gd name="T18" fmla="*/ 651 h 6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3" h="651">
                  <a:moveTo>
                    <a:pt x="348" y="0"/>
                  </a:moveTo>
                  <a:lnTo>
                    <a:pt x="0" y="329"/>
                  </a:lnTo>
                  <a:lnTo>
                    <a:pt x="389" y="651"/>
                  </a:lnTo>
                  <a:lnTo>
                    <a:pt x="713" y="28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5" name="Freeform 244">
              <a:extLst>
                <a:ext uri="{FF2B5EF4-FFF2-40B4-BE49-F238E27FC236}">
                  <a16:creationId xmlns:a16="http://schemas.microsoft.com/office/drawing/2014/main" id="{8086B41C-678F-4070-9DBF-29C666E22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" y="3266"/>
              <a:ext cx="527" cy="451"/>
            </a:xfrm>
            <a:custGeom>
              <a:avLst/>
              <a:gdLst>
                <a:gd name="T0" fmla="*/ 48 w 1408"/>
                <a:gd name="T1" fmla="*/ 0 h 1206"/>
                <a:gd name="T2" fmla="*/ 0 w 1408"/>
                <a:gd name="T3" fmla="*/ 28 h 1206"/>
                <a:gd name="T4" fmla="*/ 150 w 1408"/>
                <a:gd name="T5" fmla="*/ 169 h 1206"/>
                <a:gd name="T6" fmla="*/ 197 w 1408"/>
                <a:gd name="T7" fmla="*/ 114 h 1206"/>
                <a:gd name="T8" fmla="*/ 48 w 1408"/>
                <a:gd name="T9" fmla="*/ 0 h 1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8"/>
                <a:gd name="T16" fmla="*/ 0 h 1206"/>
                <a:gd name="T17" fmla="*/ 1408 w 1408"/>
                <a:gd name="T18" fmla="*/ 1206 h 1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8" h="1206">
                  <a:moveTo>
                    <a:pt x="338" y="0"/>
                  </a:moveTo>
                  <a:lnTo>
                    <a:pt x="0" y="201"/>
                  </a:lnTo>
                  <a:lnTo>
                    <a:pt x="1070" y="1206"/>
                  </a:lnTo>
                  <a:lnTo>
                    <a:pt x="1408" y="81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6" name="AutoShape 245">
              <a:extLst>
                <a:ext uri="{FF2B5EF4-FFF2-40B4-BE49-F238E27FC236}">
                  <a16:creationId xmlns:a16="http://schemas.microsoft.com/office/drawing/2014/main" id="{72907E60-B7BB-4540-97B5-835E9EB7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3455"/>
              <a:ext cx="1113" cy="68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1 h 21600"/>
                <a:gd name="T8" fmla="*/ 1 w 21600"/>
                <a:gd name="T9" fmla="*/ 1 h 21600"/>
                <a:gd name="T10" fmla="*/ 3 w 21600"/>
                <a:gd name="T11" fmla="*/ 1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76 h 21600"/>
                <a:gd name="T26" fmla="*/ 18437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6" y="10800"/>
                  </a:moveTo>
                  <a:cubicBezTo>
                    <a:pt x="1806" y="15767"/>
                    <a:pt x="5833" y="19794"/>
                    <a:pt x="10800" y="19794"/>
                  </a:cubicBezTo>
                  <a:cubicBezTo>
                    <a:pt x="15767" y="19794"/>
                    <a:pt x="19794" y="15767"/>
                    <a:pt x="19794" y="10800"/>
                  </a:cubicBezTo>
                  <a:cubicBezTo>
                    <a:pt x="19794" y="5833"/>
                    <a:pt x="15767" y="1806"/>
                    <a:pt x="10800" y="1806"/>
                  </a:cubicBezTo>
                  <a:cubicBezTo>
                    <a:pt x="5833" y="1806"/>
                    <a:pt x="1806" y="5833"/>
                    <a:pt x="1806" y="10800"/>
                  </a:cubicBezTo>
                  <a:close/>
                </a:path>
              </a:pathLst>
            </a:custGeom>
            <a:solidFill>
              <a:schemeClr val="accent2">
                <a:alpha val="2392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7" name="Freeform 246">
              <a:extLst>
                <a:ext uri="{FF2B5EF4-FFF2-40B4-BE49-F238E27FC236}">
                  <a16:creationId xmlns:a16="http://schemas.microsoft.com/office/drawing/2014/main" id="{0E5B4DD7-8FBC-4F12-B7EE-CDAA90E23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" y="3375"/>
              <a:ext cx="266" cy="226"/>
            </a:xfrm>
            <a:custGeom>
              <a:avLst/>
              <a:gdLst>
                <a:gd name="T0" fmla="*/ 0 w 713"/>
                <a:gd name="T1" fmla="*/ 35 h 603"/>
                <a:gd name="T2" fmla="*/ 51 w 713"/>
                <a:gd name="T3" fmla="*/ 85 h 603"/>
                <a:gd name="T4" fmla="*/ 99 w 713"/>
                <a:gd name="T5" fmla="*/ 37 h 603"/>
                <a:gd name="T6" fmla="*/ 48 w 713"/>
                <a:gd name="T7" fmla="*/ 0 h 603"/>
                <a:gd name="T8" fmla="*/ 0 w 713"/>
                <a:gd name="T9" fmla="*/ 35 h 6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3"/>
                <a:gd name="T16" fmla="*/ 0 h 603"/>
                <a:gd name="T17" fmla="*/ 713 w 713"/>
                <a:gd name="T18" fmla="*/ 603 h 6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3" h="603">
                  <a:moveTo>
                    <a:pt x="0" y="247"/>
                  </a:moveTo>
                  <a:lnTo>
                    <a:pt x="365" y="603"/>
                  </a:lnTo>
                  <a:lnTo>
                    <a:pt x="713" y="265"/>
                  </a:lnTo>
                  <a:lnTo>
                    <a:pt x="347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8" name="Freeform 247">
              <a:extLst>
                <a:ext uri="{FF2B5EF4-FFF2-40B4-BE49-F238E27FC236}">
                  <a16:creationId xmlns:a16="http://schemas.microsoft.com/office/drawing/2014/main" id="{ADCA8628-DECF-40DC-B227-69B171700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3276"/>
              <a:ext cx="250" cy="198"/>
            </a:xfrm>
            <a:custGeom>
              <a:avLst/>
              <a:gdLst>
                <a:gd name="T0" fmla="*/ 45 w 668"/>
                <a:gd name="T1" fmla="*/ 0 h 530"/>
                <a:gd name="T2" fmla="*/ 0 w 668"/>
                <a:gd name="T3" fmla="*/ 25 h 530"/>
                <a:gd name="T4" fmla="*/ 45 w 668"/>
                <a:gd name="T5" fmla="*/ 74 h 530"/>
                <a:gd name="T6" fmla="*/ 94 w 668"/>
                <a:gd name="T7" fmla="*/ 38 h 530"/>
                <a:gd name="T8" fmla="*/ 45 w 668"/>
                <a:gd name="T9" fmla="*/ 0 h 5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8"/>
                <a:gd name="T16" fmla="*/ 0 h 530"/>
                <a:gd name="T17" fmla="*/ 668 w 668"/>
                <a:gd name="T18" fmla="*/ 530 h 5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8" h="530">
                  <a:moveTo>
                    <a:pt x="320" y="0"/>
                  </a:moveTo>
                  <a:lnTo>
                    <a:pt x="0" y="183"/>
                  </a:lnTo>
                  <a:lnTo>
                    <a:pt x="320" y="530"/>
                  </a:lnTo>
                  <a:lnTo>
                    <a:pt x="668" y="27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9279" name="Group 248">
              <a:extLst>
                <a:ext uri="{FF2B5EF4-FFF2-40B4-BE49-F238E27FC236}">
                  <a16:creationId xmlns:a16="http://schemas.microsoft.com/office/drawing/2014/main" id="{416345AC-5F61-4483-9C6A-7FBA9EA42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9" y="3648"/>
              <a:ext cx="395" cy="413"/>
              <a:chOff x="3312" y="2640"/>
              <a:chExt cx="1056" cy="1104"/>
            </a:xfrm>
          </p:grpSpPr>
          <p:sp>
            <p:nvSpPr>
              <p:cNvPr id="139301" name="Freeform 249">
                <a:extLst>
                  <a:ext uri="{FF2B5EF4-FFF2-40B4-BE49-F238E27FC236}">
                    <a16:creationId xmlns:a16="http://schemas.microsoft.com/office/drawing/2014/main" id="{570D0DBE-6AC0-4512-B3FF-9C15E505A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2640"/>
                <a:ext cx="336" cy="432"/>
              </a:xfrm>
              <a:custGeom>
                <a:avLst/>
                <a:gdLst>
                  <a:gd name="T0" fmla="*/ 0 w 336"/>
                  <a:gd name="T1" fmla="*/ 432 h 432"/>
                  <a:gd name="T2" fmla="*/ 96 w 336"/>
                  <a:gd name="T3" fmla="*/ 384 h 432"/>
                  <a:gd name="T4" fmla="*/ 96 w 336"/>
                  <a:gd name="T5" fmla="*/ 192 h 432"/>
                  <a:gd name="T6" fmla="*/ 336 w 336"/>
                  <a:gd name="T7" fmla="*/ 0 h 432"/>
                  <a:gd name="T8" fmla="*/ 0 w 336"/>
                  <a:gd name="T9" fmla="*/ 144 h 432"/>
                  <a:gd name="T10" fmla="*/ 0 w 336"/>
                  <a:gd name="T11" fmla="*/ 432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432"/>
                    </a:moveTo>
                    <a:lnTo>
                      <a:pt x="96" y="384"/>
                    </a:lnTo>
                    <a:lnTo>
                      <a:pt x="96" y="192"/>
                    </a:lnTo>
                    <a:lnTo>
                      <a:pt x="336" y="0"/>
                    </a:lnTo>
                    <a:lnTo>
                      <a:pt x="0" y="144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9302" name="Group 250">
                <a:extLst>
                  <a:ext uri="{FF2B5EF4-FFF2-40B4-BE49-F238E27FC236}">
                    <a16:creationId xmlns:a16="http://schemas.microsoft.com/office/drawing/2014/main" id="{D7E752B1-E7E5-46DE-B2C4-E28D3ED101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928"/>
                <a:ext cx="837" cy="816"/>
                <a:chOff x="3312" y="2928"/>
                <a:chExt cx="837" cy="816"/>
              </a:xfrm>
            </p:grpSpPr>
            <p:sp>
              <p:nvSpPr>
                <p:cNvPr id="139304" name="Freeform 251">
                  <a:extLst>
                    <a:ext uri="{FF2B5EF4-FFF2-40B4-BE49-F238E27FC236}">
                      <a16:creationId xmlns:a16="http://schemas.microsoft.com/office/drawing/2014/main" id="{18918F55-D3D1-48C4-825D-1D79138CE5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3168"/>
                  <a:ext cx="144" cy="336"/>
                </a:xfrm>
                <a:custGeom>
                  <a:avLst/>
                  <a:gdLst>
                    <a:gd name="T0" fmla="*/ 0 w 144"/>
                    <a:gd name="T1" fmla="*/ 48 h 336"/>
                    <a:gd name="T2" fmla="*/ 96 w 144"/>
                    <a:gd name="T3" fmla="*/ 0 h 336"/>
                    <a:gd name="T4" fmla="*/ 144 w 144"/>
                    <a:gd name="T5" fmla="*/ 48 h 336"/>
                    <a:gd name="T6" fmla="*/ 144 w 144"/>
                    <a:gd name="T7" fmla="*/ 336 h 336"/>
                    <a:gd name="T8" fmla="*/ 96 w 144"/>
                    <a:gd name="T9" fmla="*/ 288 h 336"/>
                    <a:gd name="T10" fmla="*/ 96 w 144"/>
                    <a:gd name="T11" fmla="*/ 96 h 336"/>
                    <a:gd name="T12" fmla="*/ 0 w 144"/>
                    <a:gd name="T13" fmla="*/ 144 h 336"/>
                    <a:gd name="T14" fmla="*/ 0 w 144"/>
                    <a:gd name="T15" fmla="*/ 48 h 3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4"/>
                    <a:gd name="T25" fmla="*/ 0 h 336"/>
                    <a:gd name="T26" fmla="*/ 144 w 144"/>
                    <a:gd name="T27" fmla="*/ 336 h 3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4" h="33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44" y="48"/>
                      </a:lnTo>
                      <a:lnTo>
                        <a:pt x="144" y="336"/>
                      </a:lnTo>
                      <a:lnTo>
                        <a:pt x="96" y="288"/>
                      </a:lnTo>
                      <a:lnTo>
                        <a:pt x="96" y="96"/>
                      </a:lnTo>
                      <a:lnTo>
                        <a:pt x="0" y="144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305" name="Freeform 252">
                  <a:extLst>
                    <a:ext uri="{FF2B5EF4-FFF2-40B4-BE49-F238E27FC236}">
                      <a16:creationId xmlns:a16="http://schemas.microsoft.com/office/drawing/2014/main" id="{DD902F82-536F-4340-9CB8-45761F1F6C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520" y="3024"/>
                  <a:ext cx="144" cy="336"/>
                </a:xfrm>
                <a:custGeom>
                  <a:avLst/>
                  <a:gdLst>
                    <a:gd name="T0" fmla="*/ 0 w 144"/>
                    <a:gd name="T1" fmla="*/ 48 h 336"/>
                    <a:gd name="T2" fmla="*/ 96 w 144"/>
                    <a:gd name="T3" fmla="*/ 0 h 336"/>
                    <a:gd name="T4" fmla="*/ 144 w 144"/>
                    <a:gd name="T5" fmla="*/ 48 h 336"/>
                    <a:gd name="T6" fmla="*/ 144 w 144"/>
                    <a:gd name="T7" fmla="*/ 336 h 336"/>
                    <a:gd name="T8" fmla="*/ 96 w 144"/>
                    <a:gd name="T9" fmla="*/ 288 h 336"/>
                    <a:gd name="T10" fmla="*/ 96 w 144"/>
                    <a:gd name="T11" fmla="*/ 96 h 336"/>
                    <a:gd name="T12" fmla="*/ 0 w 144"/>
                    <a:gd name="T13" fmla="*/ 144 h 336"/>
                    <a:gd name="T14" fmla="*/ 0 w 144"/>
                    <a:gd name="T15" fmla="*/ 48 h 3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4"/>
                    <a:gd name="T25" fmla="*/ 0 h 336"/>
                    <a:gd name="T26" fmla="*/ 144 w 144"/>
                    <a:gd name="T27" fmla="*/ 336 h 3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4" h="33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44" y="48"/>
                      </a:lnTo>
                      <a:lnTo>
                        <a:pt x="144" y="336"/>
                      </a:lnTo>
                      <a:lnTo>
                        <a:pt x="96" y="288"/>
                      </a:lnTo>
                      <a:lnTo>
                        <a:pt x="96" y="96"/>
                      </a:lnTo>
                      <a:lnTo>
                        <a:pt x="0" y="144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306" name="Freeform 253">
                  <a:extLst>
                    <a:ext uri="{FF2B5EF4-FFF2-40B4-BE49-F238E27FC236}">
                      <a16:creationId xmlns:a16="http://schemas.microsoft.com/office/drawing/2014/main" id="{C35339B4-CD65-4443-9C95-BB89DDF1A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60" y="2928"/>
                  <a:ext cx="789" cy="535"/>
                </a:xfrm>
                <a:custGeom>
                  <a:avLst/>
                  <a:gdLst>
                    <a:gd name="T0" fmla="*/ 261 w 789"/>
                    <a:gd name="T1" fmla="*/ 0 h 535"/>
                    <a:gd name="T2" fmla="*/ 789 w 789"/>
                    <a:gd name="T3" fmla="*/ 336 h 535"/>
                    <a:gd name="T4" fmla="*/ 494 w 789"/>
                    <a:gd name="T5" fmla="*/ 535 h 535"/>
                    <a:gd name="T6" fmla="*/ 0 w 789"/>
                    <a:gd name="T7" fmla="*/ 96 h 535"/>
                    <a:gd name="T8" fmla="*/ 261 w 789"/>
                    <a:gd name="T9" fmla="*/ 0 h 5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9"/>
                    <a:gd name="T16" fmla="*/ 0 h 535"/>
                    <a:gd name="T17" fmla="*/ 789 w 789"/>
                    <a:gd name="T18" fmla="*/ 535 h 5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9" h="535">
                      <a:moveTo>
                        <a:pt x="261" y="0"/>
                      </a:moveTo>
                      <a:lnTo>
                        <a:pt x="789" y="336"/>
                      </a:lnTo>
                      <a:lnTo>
                        <a:pt x="494" y="535"/>
                      </a:lnTo>
                      <a:lnTo>
                        <a:pt x="0" y="9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307" name="Freeform 254">
                  <a:extLst>
                    <a:ext uri="{FF2B5EF4-FFF2-40B4-BE49-F238E27FC236}">
                      <a16:creationId xmlns:a16="http://schemas.microsoft.com/office/drawing/2014/main" id="{4A1AE2B2-D092-450D-AA1D-B7CFAB9B9A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48" y="3024"/>
                  <a:ext cx="491" cy="567"/>
                </a:xfrm>
                <a:custGeom>
                  <a:avLst/>
                  <a:gdLst>
                    <a:gd name="T0" fmla="*/ 11 w 491"/>
                    <a:gd name="T1" fmla="*/ 0 h 567"/>
                    <a:gd name="T2" fmla="*/ 491 w 491"/>
                    <a:gd name="T3" fmla="*/ 432 h 567"/>
                    <a:gd name="T4" fmla="*/ 484 w 491"/>
                    <a:gd name="T5" fmla="*/ 567 h 567"/>
                    <a:gd name="T6" fmla="*/ 0 w 491"/>
                    <a:gd name="T7" fmla="*/ 119 h 567"/>
                    <a:gd name="T8" fmla="*/ 11 w 491"/>
                    <a:gd name="T9" fmla="*/ 0 h 5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567"/>
                    <a:gd name="T17" fmla="*/ 491 w 491"/>
                    <a:gd name="T18" fmla="*/ 567 h 5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567">
                      <a:moveTo>
                        <a:pt x="11" y="0"/>
                      </a:moveTo>
                      <a:lnTo>
                        <a:pt x="491" y="432"/>
                      </a:lnTo>
                      <a:lnTo>
                        <a:pt x="484" y="567"/>
                      </a:lnTo>
                      <a:lnTo>
                        <a:pt x="0" y="119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308" name="Freeform 255">
                  <a:extLst>
                    <a:ext uri="{FF2B5EF4-FFF2-40B4-BE49-F238E27FC236}">
                      <a16:creationId xmlns:a16="http://schemas.microsoft.com/office/drawing/2014/main" id="{50940519-AE3C-4665-BEB0-E4C5FDFB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60" y="3264"/>
                  <a:ext cx="304" cy="327"/>
                </a:xfrm>
                <a:custGeom>
                  <a:avLst/>
                  <a:gdLst>
                    <a:gd name="T0" fmla="*/ 304 w 304"/>
                    <a:gd name="T1" fmla="*/ 0 h 327"/>
                    <a:gd name="T2" fmla="*/ 304 w 304"/>
                    <a:gd name="T3" fmla="*/ 96 h 327"/>
                    <a:gd name="T4" fmla="*/ 0 w 304"/>
                    <a:gd name="T5" fmla="*/ 327 h 327"/>
                    <a:gd name="T6" fmla="*/ 18 w 304"/>
                    <a:gd name="T7" fmla="*/ 181 h 327"/>
                    <a:gd name="T8" fmla="*/ 304 w 304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327"/>
                    <a:gd name="T17" fmla="*/ 304 w 304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327">
                      <a:moveTo>
                        <a:pt x="304" y="0"/>
                      </a:moveTo>
                      <a:lnTo>
                        <a:pt x="304" y="96"/>
                      </a:lnTo>
                      <a:lnTo>
                        <a:pt x="0" y="327"/>
                      </a:lnTo>
                      <a:lnTo>
                        <a:pt x="18" y="181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309" name="Freeform 256">
                  <a:extLst>
                    <a:ext uri="{FF2B5EF4-FFF2-40B4-BE49-F238E27FC236}">
                      <a16:creationId xmlns:a16="http://schemas.microsoft.com/office/drawing/2014/main" id="{A40C66B8-05CA-4352-9201-92DE134ED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48" y="3408"/>
                  <a:ext cx="240" cy="336"/>
                </a:xfrm>
                <a:custGeom>
                  <a:avLst/>
                  <a:gdLst>
                    <a:gd name="T0" fmla="*/ 98 w 336"/>
                    <a:gd name="T1" fmla="*/ 0 h 432"/>
                    <a:gd name="T2" fmla="*/ 171 w 336"/>
                    <a:gd name="T3" fmla="*/ 58 h 432"/>
                    <a:gd name="T4" fmla="*/ 49 w 336"/>
                    <a:gd name="T5" fmla="*/ 87 h 432"/>
                    <a:gd name="T6" fmla="*/ 49 w 336"/>
                    <a:gd name="T7" fmla="*/ 261 h 432"/>
                    <a:gd name="T8" fmla="*/ 0 w 336"/>
                    <a:gd name="T9" fmla="*/ 203 h 432"/>
                    <a:gd name="T10" fmla="*/ 0 w 336"/>
                    <a:gd name="T11" fmla="*/ 29 h 432"/>
                    <a:gd name="T12" fmla="*/ 98 w 336"/>
                    <a:gd name="T13" fmla="*/ 0 h 4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36"/>
                    <a:gd name="T22" fmla="*/ 0 h 432"/>
                    <a:gd name="T23" fmla="*/ 336 w 336"/>
                    <a:gd name="T24" fmla="*/ 432 h 4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36" h="432">
                      <a:moveTo>
                        <a:pt x="192" y="0"/>
                      </a:moveTo>
                      <a:lnTo>
                        <a:pt x="336" y="96"/>
                      </a:lnTo>
                      <a:lnTo>
                        <a:pt x="96" y="144"/>
                      </a:lnTo>
                      <a:lnTo>
                        <a:pt x="96" y="432"/>
                      </a:lnTo>
                      <a:lnTo>
                        <a:pt x="0" y="336"/>
                      </a:lnTo>
                      <a:lnTo>
                        <a:pt x="0" y="48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310" name="Freeform 257">
                  <a:extLst>
                    <a:ext uri="{FF2B5EF4-FFF2-40B4-BE49-F238E27FC236}">
                      <a16:creationId xmlns:a16="http://schemas.microsoft.com/office/drawing/2014/main" id="{F245BA0C-8E55-439E-85DC-100348E64E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840" y="3264"/>
                  <a:ext cx="240" cy="288"/>
                </a:xfrm>
                <a:custGeom>
                  <a:avLst/>
                  <a:gdLst>
                    <a:gd name="T0" fmla="*/ 98 w 336"/>
                    <a:gd name="T1" fmla="*/ 0 h 432"/>
                    <a:gd name="T2" fmla="*/ 171 w 336"/>
                    <a:gd name="T3" fmla="*/ 43 h 432"/>
                    <a:gd name="T4" fmla="*/ 49 w 336"/>
                    <a:gd name="T5" fmla="*/ 64 h 432"/>
                    <a:gd name="T6" fmla="*/ 49 w 336"/>
                    <a:gd name="T7" fmla="*/ 192 h 432"/>
                    <a:gd name="T8" fmla="*/ 0 w 336"/>
                    <a:gd name="T9" fmla="*/ 149 h 432"/>
                    <a:gd name="T10" fmla="*/ 0 w 336"/>
                    <a:gd name="T11" fmla="*/ 21 h 432"/>
                    <a:gd name="T12" fmla="*/ 98 w 336"/>
                    <a:gd name="T13" fmla="*/ 0 h 4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36"/>
                    <a:gd name="T22" fmla="*/ 0 h 432"/>
                    <a:gd name="T23" fmla="*/ 336 w 336"/>
                    <a:gd name="T24" fmla="*/ 432 h 4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36" h="432">
                      <a:moveTo>
                        <a:pt x="192" y="0"/>
                      </a:moveTo>
                      <a:lnTo>
                        <a:pt x="336" y="96"/>
                      </a:lnTo>
                      <a:lnTo>
                        <a:pt x="96" y="144"/>
                      </a:lnTo>
                      <a:lnTo>
                        <a:pt x="96" y="432"/>
                      </a:lnTo>
                      <a:lnTo>
                        <a:pt x="0" y="336"/>
                      </a:lnTo>
                      <a:lnTo>
                        <a:pt x="0" y="48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9303" name="Freeform 258">
                <a:extLst>
                  <a:ext uri="{FF2B5EF4-FFF2-40B4-BE49-F238E27FC236}">
                    <a16:creationId xmlns:a16="http://schemas.microsoft.com/office/drawing/2014/main" id="{997192DE-7724-49E6-BAA5-7B3642F70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2736"/>
                <a:ext cx="336" cy="432"/>
              </a:xfrm>
              <a:custGeom>
                <a:avLst/>
                <a:gdLst>
                  <a:gd name="T0" fmla="*/ 0 w 336"/>
                  <a:gd name="T1" fmla="*/ 432 h 432"/>
                  <a:gd name="T2" fmla="*/ 96 w 336"/>
                  <a:gd name="T3" fmla="*/ 384 h 432"/>
                  <a:gd name="T4" fmla="*/ 96 w 336"/>
                  <a:gd name="T5" fmla="*/ 192 h 432"/>
                  <a:gd name="T6" fmla="*/ 336 w 336"/>
                  <a:gd name="T7" fmla="*/ 0 h 432"/>
                  <a:gd name="T8" fmla="*/ 0 w 336"/>
                  <a:gd name="T9" fmla="*/ 144 h 432"/>
                  <a:gd name="T10" fmla="*/ 0 w 336"/>
                  <a:gd name="T11" fmla="*/ 432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432"/>
                    </a:moveTo>
                    <a:lnTo>
                      <a:pt x="96" y="384"/>
                    </a:lnTo>
                    <a:lnTo>
                      <a:pt x="96" y="192"/>
                    </a:lnTo>
                    <a:lnTo>
                      <a:pt x="336" y="0"/>
                    </a:lnTo>
                    <a:lnTo>
                      <a:pt x="0" y="144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9280" name="Group 259">
              <a:extLst>
                <a:ext uri="{FF2B5EF4-FFF2-40B4-BE49-F238E27FC236}">
                  <a16:creationId xmlns:a16="http://schemas.microsoft.com/office/drawing/2014/main" id="{9A294FF7-E3F6-4E46-9A79-8998BF2164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" y="3041"/>
              <a:ext cx="436" cy="269"/>
              <a:chOff x="3024" y="1680"/>
              <a:chExt cx="1166" cy="720"/>
            </a:xfrm>
          </p:grpSpPr>
          <p:sp>
            <p:nvSpPr>
              <p:cNvPr id="139292" name="Freeform 260">
                <a:extLst>
                  <a:ext uri="{FF2B5EF4-FFF2-40B4-BE49-F238E27FC236}">
                    <a16:creationId xmlns:a16="http://schemas.microsoft.com/office/drawing/2014/main" id="{9ACEA2C8-581E-4176-BCF8-244B7B59CA3A}"/>
                  </a:ext>
                </a:extLst>
              </p:cNvPr>
              <p:cNvSpPr>
                <a:spLocks/>
              </p:cNvSpPr>
              <p:nvPr/>
            </p:nvSpPr>
            <p:spPr bwMode="auto">
              <a:xfrm rot="17195886" flipH="1">
                <a:off x="3072" y="1824"/>
                <a:ext cx="336" cy="432"/>
              </a:xfrm>
              <a:custGeom>
                <a:avLst/>
                <a:gdLst>
                  <a:gd name="T0" fmla="*/ 0 w 336"/>
                  <a:gd name="T1" fmla="*/ 432 h 432"/>
                  <a:gd name="T2" fmla="*/ 96 w 336"/>
                  <a:gd name="T3" fmla="*/ 384 h 432"/>
                  <a:gd name="T4" fmla="*/ 96 w 336"/>
                  <a:gd name="T5" fmla="*/ 192 h 432"/>
                  <a:gd name="T6" fmla="*/ 336 w 336"/>
                  <a:gd name="T7" fmla="*/ 0 h 432"/>
                  <a:gd name="T8" fmla="*/ 0 w 336"/>
                  <a:gd name="T9" fmla="*/ 144 h 432"/>
                  <a:gd name="T10" fmla="*/ 0 w 336"/>
                  <a:gd name="T11" fmla="*/ 432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432"/>
                    </a:moveTo>
                    <a:lnTo>
                      <a:pt x="96" y="384"/>
                    </a:lnTo>
                    <a:lnTo>
                      <a:pt x="96" y="192"/>
                    </a:lnTo>
                    <a:lnTo>
                      <a:pt x="336" y="0"/>
                    </a:lnTo>
                    <a:lnTo>
                      <a:pt x="0" y="144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293" name="Freeform 261">
                <a:extLst>
                  <a:ext uri="{FF2B5EF4-FFF2-40B4-BE49-F238E27FC236}">
                    <a16:creationId xmlns:a16="http://schemas.microsoft.com/office/drawing/2014/main" id="{B6B8D857-4F5D-487C-B72F-19D89E15DE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168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294" name="Freeform 262">
                <a:extLst>
                  <a:ext uri="{FF2B5EF4-FFF2-40B4-BE49-F238E27FC236}">
                    <a16:creationId xmlns:a16="http://schemas.microsoft.com/office/drawing/2014/main" id="{C50E1F79-ADF7-472E-BB71-C5797EEB82E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20" y="177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295" name="Freeform 263">
                <a:extLst>
                  <a:ext uri="{FF2B5EF4-FFF2-40B4-BE49-F238E27FC236}">
                    <a16:creationId xmlns:a16="http://schemas.microsoft.com/office/drawing/2014/main" id="{620EF1BA-54C7-4B6E-92DE-E1E0795554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1680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296" name="Freeform 264">
                <a:extLst>
                  <a:ext uri="{FF2B5EF4-FFF2-40B4-BE49-F238E27FC236}">
                    <a16:creationId xmlns:a16="http://schemas.microsoft.com/office/drawing/2014/main" id="{BE5EAFDA-42CD-4EA1-9E54-AE33B7AC50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1776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297" name="Freeform 265">
                <a:extLst>
                  <a:ext uri="{FF2B5EF4-FFF2-40B4-BE49-F238E27FC236}">
                    <a16:creationId xmlns:a16="http://schemas.microsoft.com/office/drawing/2014/main" id="{19F71B2F-9DC5-44CA-B059-8FA7512B0A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2016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298" name="Freeform 266">
                <a:extLst>
                  <a:ext uri="{FF2B5EF4-FFF2-40B4-BE49-F238E27FC236}">
                    <a16:creationId xmlns:a16="http://schemas.microsoft.com/office/drawing/2014/main" id="{1B240AEA-D4C3-439C-BD32-E30756EB76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84" y="1872"/>
                <a:ext cx="206" cy="288"/>
              </a:xfrm>
              <a:custGeom>
                <a:avLst/>
                <a:gdLst>
                  <a:gd name="T0" fmla="*/ 72 w 336"/>
                  <a:gd name="T1" fmla="*/ 0 h 432"/>
                  <a:gd name="T2" fmla="*/ 126 w 336"/>
                  <a:gd name="T3" fmla="*/ 43 h 432"/>
                  <a:gd name="T4" fmla="*/ 36 w 336"/>
                  <a:gd name="T5" fmla="*/ 64 h 432"/>
                  <a:gd name="T6" fmla="*/ 36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72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299" name="Freeform 267">
                <a:extLst>
                  <a:ext uri="{FF2B5EF4-FFF2-40B4-BE49-F238E27FC236}">
                    <a16:creationId xmlns:a16="http://schemas.microsoft.com/office/drawing/2014/main" id="{CAE48805-85EF-4575-BDAF-849424653A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0" y="2016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00" name="Freeform 268">
                <a:extLst>
                  <a:ext uri="{FF2B5EF4-FFF2-40B4-BE49-F238E27FC236}">
                    <a16:creationId xmlns:a16="http://schemas.microsoft.com/office/drawing/2014/main" id="{2086E5A5-6AFB-4985-8809-FBE7FBB21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17466810" flipH="1">
                <a:off x="3360" y="2016"/>
                <a:ext cx="336" cy="432"/>
              </a:xfrm>
              <a:custGeom>
                <a:avLst/>
                <a:gdLst>
                  <a:gd name="T0" fmla="*/ 0 w 336"/>
                  <a:gd name="T1" fmla="*/ 432 h 432"/>
                  <a:gd name="T2" fmla="*/ 96 w 336"/>
                  <a:gd name="T3" fmla="*/ 384 h 432"/>
                  <a:gd name="T4" fmla="*/ 96 w 336"/>
                  <a:gd name="T5" fmla="*/ 192 h 432"/>
                  <a:gd name="T6" fmla="*/ 336 w 336"/>
                  <a:gd name="T7" fmla="*/ 0 h 432"/>
                  <a:gd name="T8" fmla="*/ 0 w 336"/>
                  <a:gd name="T9" fmla="*/ 144 h 432"/>
                  <a:gd name="T10" fmla="*/ 0 w 336"/>
                  <a:gd name="T11" fmla="*/ 432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432"/>
                    </a:moveTo>
                    <a:lnTo>
                      <a:pt x="96" y="384"/>
                    </a:lnTo>
                    <a:lnTo>
                      <a:pt x="96" y="192"/>
                    </a:lnTo>
                    <a:lnTo>
                      <a:pt x="336" y="0"/>
                    </a:lnTo>
                    <a:lnTo>
                      <a:pt x="0" y="144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9281" name="Freeform 269">
              <a:extLst>
                <a:ext uri="{FF2B5EF4-FFF2-40B4-BE49-F238E27FC236}">
                  <a16:creationId xmlns:a16="http://schemas.microsoft.com/office/drawing/2014/main" id="{5EB8C898-00F8-44D8-8F60-C654BE0AE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3343"/>
              <a:ext cx="410" cy="388"/>
            </a:xfrm>
            <a:custGeom>
              <a:avLst/>
              <a:gdLst>
                <a:gd name="T0" fmla="*/ 0 w 1097"/>
                <a:gd name="T1" fmla="*/ 0 h 1038"/>
                <a:gd name="T2" fmla="*/ 153 w 1097"/>
                <a:gd name="T3" fmla="*/ 145 h 1038"/>
                <a:gd name="T4" fmla="*/ 0 60000 65536"/>
                <a:gd name="T5" fmla="*/ 0 60000 65536"/>
                <a:gd name="T6" fmla="*/ 0 w 1097"/>
                <a:gd name="T7" fmla="*/ 0 h 1038"/>
                <a:gd name="T8" fmla="*/ 1097 w 1097"/>
                <a:gd name="T9" fmla="*/ 1038 h 10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7" h="1038">
                  <a:moveTo>
                    <a:pt x="0" y="0"/>
                  </a:moveTo>
                  <a:lnTo>
                    <a:pt x="1097" y="103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2" name="Line 270">
              <a:extLst>
                <a:ext uri="{FF2B5EF4-FFF2-40B4-BE49-F238E27FC236}">
                  <a16:creationId xmlns:a16="http://schemas.microsoft.com/office/drawing/2014/main" id="{566F8F7A-CBBB-468C-A065-9F7429E0C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3276"/>
              <a:ext cx="400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3" name="Line 271">
              <a:extLst>
                <a:ext uri="{FF2B5EF4-FFF2-40B4-BE49-F238E27FC236}">
                  <a16:creationId xmlns:a16="http://schemas.microsoft.com/office/drawing/2014/main" id="{DF3D9E55-B158-40EA-83AC-22E555503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1" y="3273"/>
              <a:ext cx="130" cy="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4" name="Freeform 272">
              <a:extLst>
                <a:ext uri="{FF2B5EF4-FFF2-40B4-BE49-F238E27FC236}">
                  <a16:creationId xmlns:a16="http://schemas.microsoft.com/office/drawing/2014/main" id="{ED65FFA6-16A7-4D27-A2FD-BE0E84614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577"/>
              <a:ext cx="124" cy="154"/>
            </a:xfrm>
            <a:custGeom>
              <a:avLst/>
              <a:gdLst>
                <a:gd name="T0" fmla="*/ 0 w 329"/>
                <a:gd name="T1" fmla="*/ 58 h 411"/>
                <a:gd name="T2" fmla="*/ 47 w 329"/>
                <a:gd name="T3" fmla="*/ 0 h 411"/>
                <a:gd name="T4" fmla="*/ 0 60000 65536"/>
                <a:gd name="T5" fmla="*/ 0 60000 65536"/>
                <a:gd name="T6" fmla="*/ 0 w 329"/>
                <a:gd name="T7" fmla="*/ 0 h 411"/>
                <a:gd name="T8" fmla="*/ 329 w 329"/>
                <a:gd name="T9" fmla="*/ 411 h 4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9" h="411">
                  <a:moveTo>
                    <a:pt x="0" y="411"/>
                  </a:moveTo>
                  <a:lnTo>
                    <a:pt x="32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5" name="Line 273">
              <a:extLst>
                <a:ext uri="{FF2B5EF4-FFF2-40B4-BE49-F238E27FC236}">
                  <a16:creationId xmlns:a16="http://schemas.microsoft.com/office/drawing/2014/main" id="{E144E65E-C865-4F89-AF1E-D720AF102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4" y="3478"/>
              <a:ext cx="134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6" name="Line 274">
              <a:extLst>
                <a:ext uri="{FF2B5EF4-FFF2-40B4-BE49-F238E27FC236}">
                  <a16:creationId xmlns:a16="http://schemas.microsoft.com/office/drawing/2014/main" id="{E89996FF-4D17-404A-9846-0CC40D9DD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" y="3378"/>
              <a:ext cx="133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7" name="Line 275">
              <a:extLst>
                <a:ext uri="{FF2B5EF4-FFF2-40B4-BE49-F238E27FC236}">
                  <a16:creationId xmlns:a16="http://schemas.microsoft.com/office/drawing/2014/main" id="{F0695103-9879-4BD1-868E-2952A9087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1" y="3235"/>
              <a:ext cx="150" cy="1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8" name="Line 276">
              <a:extLst>
                <a:ext uri="{FF2B5EF4-FFF2-40B4-BE49-F238E27FC236}">
                  <a16:creationId xmlns:a16="http://schemas.microsoft.com/office/drawing/2014/main" id="{A191C511-FAB9-40B9-B3B3-35212D482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9" y="3316"/>
              <a:ext cx="150" cy="1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9" name="Line 277">
              <a:extLst>
                <a:ext uri="{FF2B5EF4-FFF2-40B4-BE49-F238E27FC236}">
                  <a16:creationId xmlns:a16="http://schemas.microsoft.com/office/drawing/2014/main" id="{A07F2D33-58DC-417A-8347-87A57D246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531"/>
              <a:ext cx="161" cy="9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0" name="Line 278">
              <a:extLst>
                <a:ext uri="{FF2B5EF4-FFF2-40B4-BE49-F238E27FC236}">
                  <a16:creationId xmlns:a16="http://schemas.microsoft.com/office/drawing/2014/main" id="{CDADAF8D-27CA-4D81-AEDA-762BF0CC8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6" y="3584"/>
              <a:ext cx="160" cy="96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1" name="AutoShape 279">
              <a:extLst>
                <a:ext uri="{FF2B5EF4-FFF2-40B4-BE49-F238E27FC236}">
                  <a16:creationId xmlns:a16="http://schemas.microsoft.com/office/drawing/2014/main" id="{518C6EED-4807-4B5A-8D47-AE2B5CFC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2902"/>
              <a:ext cx="1113" cy="68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1 h 21600"/>
                <a:gd name="T8" fmla="*/ 1 w 21600"/>
                <a:gd name="T9" fmla="*/ 1 h 21600"/>
                <a:gd name="T10" fmla="*/ 3 w 21600"/>
                <a:gd name="T11" fmla="*/ 1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76 h 21600"/>
                <a:gd name="T26" fmla="*/ 18437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6" y="10800"/>
                  </a:moveTo>
                  <a:cubicBezTo>
                    <a:pt x="1806" y="15767"/>
                    <a:pt x="5833" y="19794"/>
                    <a:pt x="10800" y="19794"/>
                  </a:cubicBezTo>
                  <a:cubicBezTo>
                    <a:pt x="15767" y="19794"/>
                    <a:pt x="19794" y="15767"/>
                    <a:pt x="19794" y="10800"/>
                  </a:cubicBezTo>
                  <a:cubicBezTo>
                    <a:pt x="19794" y="5833"/>
                    <a:pt x="15767" y="1806"/>
                    <a:pt x="10800" y="1806"/>
                  </a:cubicBezTo>
                  <a:cubicBezTo>
                    <a:pt x="5833" y="1806"/>
                    <a:pt x="1806" y="5833"/>
                    <a:pt x="1806" y="10800"/>
                  </a:cubicBezTo>
                  <a:close/>
                </a:path>
              </a:pathLst>
            </a:custGeom>
            <a:solidFill>
              <a:schemeClr val="accent1">
                <a:alpha val="2392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>
            <a:extLst>
              <a:ext uri="{FF2B5EF4-FFF2-40B4-BE49-F238E27FC236}">
                <a16:creationId xmlns:a16="http://schemas.microsoft.com/office/drawing/2014/main" id="{D33C8A93-F0B6-45E0-87F9-985BBCEC12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40291" name="Slide Number Placeholder 4">
            <a:extLst>
              <a:ext uri="{FF2B5EF4-FFF2-40B4-BE49-F238E27FC236}">
                <a16:creationId xmlns:a16="http://schemas.microsoft.com/office/drawing/2014/main" id="{D9803D7B-9F85-48E2-971E-8BB56C6764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08D3F61-1F74-4874-BBB3-32E63E1C0D4C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77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9F9F4DAC-DBDA-49CD-9F43-FAFF3C5B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481138"/>
            <a:ext cx="7437437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MultiConsensus extends …{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Assign2 a = new Assign2(3, EMPTY);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a.assign(i, i, i+1, i);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other = a.read((i+2) % 3);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(other==EMPTY||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other==a.read(1))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proposed[i];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else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proposed[j];    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}}</a:t>
            </a:r>
          </a:p>
        </p:txBody>
      </p:sp>
      <p:sp>
        <p:nvSpPr>
          <p:cNvPr id="140293" name="Rectangle 176">
            <a:extLst>
              <a:ext uri="{FF2B5EF4-FFF2-40B4-BE49-F238E27FC236}">
                <a16:creationId xmlns:a16="http://schemas.microsoft.com/office/drawing/2014/main" id="{4FFCE848-1C4B-4CEA-8FC5-1294FE07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2519363"/>
            <a:ext cx="184150" cy="523875"/>
          </a:xfrm>
          <a:prstGeom prst="rect">
            <a:avLst/>
          </a:prstGeom>
          <a:solidFill>
            <a:srgbClr val="FFFFCC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40294" name="Rectangle 2">
            <a:extLst>
              <a:ext uri="{FF2B5EF4-FFF2-40B4-BE49-F238E27FC236}">
                <a16:creationId xmlns:a16="http://schemas.microsoft.com/office/drawing/2014/main" id="{1BB6D98C-A1EA-49DE-891D-E0541FAD2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Multi-Consensus Code</a:t>
            </a:r>
          </a:p>
        </p:txBody>
      </p:sp>
      <p:sp>
        <p:nvSpPr>
          <p:cNvPr id="140295" name="AutoShape 6">
            <a:extLst>
              <a:ext uri="{FF2B5EF4-FFF2-40B4-BE49-F238E27FC236}">
                <a16:creationId xmlns:a16="http://schemas.microsoft.com/office/drawing/2014/main" id="{D40B8726-A8EC-480C-A3D9-D8C14465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3314700"/>
            <a:ext cx="3516312" cy="485775"/>
          </a:xfrm>
          <a:prstGeom prst="wedgeRoundRectCallout">
            <a:avLst>
              <a:gd name="adj1" fmla="val -10815"/>
              <a:gd name="adj2" fmla="val 117972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40296" name="Text Box 7">
            <a:extLst>
              <a:ext uri="{FF2B5EF4-FFF2-40B4-BE49-F238E27FC236}">
                <a16:creationId xmlns:a16="http://schemas.microsoft.com/office/drawing/2014/main" id="{8FC7EDAE-79D9-4A7F-8D14-0E7ED64DD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863" y="4083050"/>
            <a:ext cx="3487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thread moved later so I win</a:t>
            </a:r>
          </a:p>
        </p:txBody>
      </p:sp>
      <p:grpSp>
        <p:nvGrpSpPr>
          <p:cNvPr id="140297" name="Group 134">
            <a:extLst>
              <a:ext uri="{FF2B5EF4-FFF2-40B4-BE49-F238E27FC236}">
                <a16:creationId xmlns:a16="http://schemas.microsoft.com/office/drawing/2014/main" id="{D7FDB0E7-28AB-4AF8-8318-1312804848B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527175"/>
            <a:ext cx="3279775" cy="2490788"/>
            <a:chOff x="762" y="838"/>
            <a:chExt cx="4341" cy="3297"/>
          </a:xfrm>
        </p:grpSpPr>
        <p:sp>
          <p:nvSpPr>
            <p:cNvPr id="140298" name="AutoShape 135">
              <a:extLst>
                <a:ext uri="{FF2B5EF4-FFF2-40B4-BE49-F238E27FC236}">
                  <a16:creationId xmlns:a16="http://schemas.microsoft.com/office/drawing/2014/main" id="{6DB4E74B-BCAF-4024-9423-D3FFF7C39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317"/>
              <a:ext cx="2976" cy="1818"/>
            </a:xfrm>
            <a:custGeom>
              <a:avLst/>
              <a:gdLst>
                <a:gd name="T0" fmla="*/ 28 w 21600"/>
                <a:gd name="T1" fmla="*/ 0 h 21600"/>
                <a:gd name="T2" fmla="*/ 8 w 21600"/>
                <a:gd name="T3" fmla="*/ 2 h 21600"/>
                <a:gd name="T4" fmla="*/ 0 w 21600"/>
                <a:gd name="T5" fmla="*/ 6 h 21600"/>
                <a:gd name="T6" fmla="*/ 8 w 21600"/>
                <a:gd name="T7" fmla="*/ 11 h 21600"/>
                <a:gd name="T8" fmla="*/ 28 w 21600"/>
                <a:gd name="T9" fmla="*/ 13 h 21600"/>
                <a:gd name="T10" fmla="*/ 48 w 21600"/>
                <a:gd name="T11" fmla="*/ 11 h 21600"/>
                <a:gd name="T12" fmla="*/ 56 w 21600"/>
                <a:gd name="T13" fmla="*/ 6 h 21600"/>
                <a:gd name="T14" fmla="*/ 48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0 h 21600"/>
                <a:gd name="T26" fmla="*/ 18435 w 21600"/>
                <a:gd name="T27" fmla="*/ 1844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6" y="10800"/>
                  </a:moveTo>
                  <a:cubicBezTo>
                    <a:pt x="1806" y="15767"/>
                    <a:pt x="5833" y="19794"/>
                    <a:pt x="10800" y="19794"/>
                  </a:cubicBezTo>
                  <a:cubicBezTo>
                    <a:pt x="15767" y="19794"/>
                    <a:pt x="19794" y="15767"/>
                    <a:pt x="19794" y="10800"/>
                  </a:cubicBezTo>
                  <a:cubicBezTo>
                    <a:pt x="19794" y="5833"/>
                    <a:pt x="15767" y="1806"/>
                    <a:pt x="10800" y="1806"/>
                  </a:cubicBezTo>
                  <a:cubicBezTo>
                    <a:pt x="5833" y="1806"/>
                    <a:pt x="1806" y="5833"/>
                    <a:pt x="1806" y="10800"/>
                  </a:cubicBezTo>
                  <a:close/>
                </a:path>
              </a:pathLst>
            </a:custGeom>
            <a:solidFill>
              <a:schemeClr val="accent2">
                <a:alpha val="2392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0299" name="Group 136">
              <a:extLst>
                <a:ext uri="{FF2B5EF4-FFF2-40B4-BE49-F238E27FC236}">
                  <a16:creationId xmlns:a16="http://schemas.microsoft.com/office/drawing/2014/main" id="{333D7B26-5B40-44C3-A64B-A8B4AFBA4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1" y="838"/>
              <a:ext cx="3512" cy="3099"/>
              <a:chOff x="1591" y="838"/>
              <a:chExt cx="3512" cy="3099"/>
            </a:xfrm>
          </p:grpSpPr>
          <p:sp>
            <p:nvSpPr>
              <p:cNvPr id="140300" name="Freeform 137">
                <a:extLst>
                  <a:ext uri="{FF2B5EF4-FFF2-40B4-BE49-F238E27FC236}">
                    <a16:creationId xmlns:a16="http://schemas.microsoft.com/office/drawing/2014/main" id="{EF07D4D3-5850-4166-AD66-D95FA49B3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" y="2368"/>
                <a:ext cx="713" cy="651"/>
              </a:xfrm>
              <a:custGeom>
                <a:avLst/>
                <a:gdLst>
                  <a:gd name="T0" fmla="*/ 348 w 713"/>
                  <a:gd name="T1" fmla="*/ 0 h 651"/>
                  <a:gd name="T2" fmla="*/ 0 w 713"/>
                  <a:gd name="T3" fmla="*/ 329 h 651"/>
                  <a:gd name="T4" fmla="*/ 389 w 713"/>
                  <a:gd name="T5" fmla="*/ 651 h 651"/>
                  <a:gd name="T6" fmla="*/ 713 w 713"/>
                  <a:gd name="T7" fmla="*/ 283 h 651"/>
                  <a:gd name="T8" fmla="*/ 348 w 713"/>
                  <a:gd name="T9" fmla="*/ 0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3"/>
                  <a:gd name="T16" fmla="*/ 0 h 651"/>
                  <a:gd name="T17" fmla="*/ 713 w 713"/>
                  <a:gd name="T18" fmla="*/ 651 h 6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3" h="651">
                    <a:moveTo>
                      <a:pt x="348" y="0"/>
                    </a:moveTo>
                    <a:lnTo>
                      <a:pt x="0" y="329"/>
                    </a:lnTo>
                    <a:lnTo>
                      <a:pt x="389" y="651"/>
                    </a:lnTo>
                    <a:lnTo>
                      <a:pt x="713" y="283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1" name="Freeform 138">
                <a:extLst>
                  <a:ext uri="{FF2B5EF4-FFF2-40B4-BE49-F238E27FC236}">
                    <a16:creationId xmlns:a16="http://schemas.microsoft.com/office/drawing/2014/main" id="{99EFA42E-763E-44C8-BB1B-04AFA74A0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" y="1811"/>
                <a:ext cx="1408" cy="1206"/>
              </a:xfrm>
              <a:custGeom>
                <a:avLst/>
                <a:gdLst>
                  <a:gd name="T0" fmla="*/ 338 w 1408"/>
                  <a:gd name="T1" fmla="*/ 0 h 1206"/>
                  <a:gd name="T2" fmla="*/ 0 w 1408"/>
                  <a:gd name="T3" fmla="*/ 201 h 1206"/>
                  <a:gd name="T4" fmla="*/ 1070 w 1408"/>
                  <a:gd name="T5" fmla="*/ 1206 h 1206"/>
                  <a:gd name="T6" fmla="*/ 1408 w 1408"/>
                  <a:gd name="T7" fmla="*/ 813 h 1206"/>
                  <a:gd name="T8" fmla="*/ 338 w 1408"/>
                  <a:gd name="T9" fmla="*/ 0 h 12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08"/>
                  <a:gd name="T16" fmla="*/ 0 h 1206"/>
                  <a:gd name="T17" fmla="*/ 1408 w 1408"/>
                  <a:gd name="T18" fmla="*/ 1206 h 12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08" h="1206">
                    <a:moveTo>
                      <a:pt x="338" y="0"/>
                    </a:moveTo>
                    <a:lnTo>
                      <a:pt x="0" y="201"/>
                    </a:lnTo>
                    <a:lnTo>
                      <a:pt x="1070" y="1206"/>
                    </a:lnTo>
                    <a:lnTo>
                      <a:pt x="1408" y="813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2" name="Freeform 139">
                <a:extLst>
                  <a:ext uri="{FF2B5EF4-FFF2-40B4-BE49-F238E27FC236}">
                    <a16:creationId xmlns:a16="http://schemas.microsoft.com/office/drawing/2014/main" id="{AB605B6D-BD87-46E1-97C1-C49F7BCC3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9" y="2103"/>
                <a:ext cx="713" cy="603"/>
              </a:xfrm>
              <a:custGeom>
                <a:avLst/>
                <a:gdLst>
                  <a:gd name="T0" fmla="*/ 0 w 713"/>
                  <a:gd name="T1" fmla="*/ 247 h 603"/>
                  <a:gd name="T2" fmla="*/ 365 w 713"/>
                  <a:gd name="T3" fmla="*/ 603 h 603"/>
                  <a:gd name="T4" fmla="*/ 713 w 713"/>
                  <a:gd name="T5" fmla="*/ 265 h 603"/>
                  <a:gd name="T6" fmla="*/ 347 w 713"/>
                  <a:gd name="T7" fmla="*/ 0 h 603"/>
                  <a:gd name="T8" fmla="*/ 0 w 713"/>
                  <a:gd name="T9" fmla="*/ 247 h 6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3"/>
                  <a:gd name="T16" fmla="*/ 0 h 603"/>
                  <a:gd name="T17" fmla="*/ 713 w 713"/>
                  <a:gd name="T18" fmla="*/ 603 h 6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3" h="603">
                    <a:moveTo>
                      <a:pt x="0" y="247"/>
                    </a:moveTo>
                    <a:lnTo>
                      <a:pt x="365" y="603"/>
                    </a:lnTo>
                    <a:lnTo>
                      <a:pt x="713" y="265"/>
                    </a:lnTo>
                    <a:lnTo>
                      <a:pt x="347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3" name="Freeform 140">
                <a:extLst>
                  <a:ext uri="{FF2B5EF4-FFF2-40B4-BE49-F238E27FC236}">
                    <a16:creationId xmlns:a16="http://schemas.microsoft.com/office/drawing/2014/main" id="{28A874FA-4A6A-4C73-A6E4-6EF70309C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1838"/>
                <a:ext cx="668" cy="530"/>
              </a:xfrm>
              <a:custGeom>
                <a:avLst/>
                <a:gdLst>
                  <a:gd name="T0" fmla="*/ 320 w 668"/>
                  <a:gd name="T1" fmla="*/ 0 h 530"/>
                  <a:gd name="T2" fmla="*/ 0 w 668"/>
                  <a:gd name="T3" fmla="*/ 183 h 530"/>
                  <a:gd name="T4" fmla="*/ 320 w 668"/>
                  <a:gd name="T5" fmla="*/ 530 h 530"/>
                  <a:gd name="T6" fmla="*/ 668 w 668"/>
                  <a:gd name="T7" fmla="*/ 274 h 530"/>
                  <a:gd name="T8" fmla="*/ 320 w 668"/>
                  <a:gd name="T9" fmla="*/ 0 h 5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8"/>
                  <a:gd name="T16" fmla="*/ 0 h 530"/>
                  <a:gd name="T17" fmla="*/ 668 w 668"/>
                  <a:gd name="T18" fmla="*/ 530 h 5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8" h="530">
                    <a:moveTo>
                      <a:pt x="320" y="0"/>
                    </a:moveTo>
                    <a:lnTo>
                      <a:pt x="0" y="183"/>
                    </a:lnTo>
                    <a:lnTo>
                      <a:pt x="320" y="530"/>
                    </a:lnTo>
                    <a:lnTo>
                      <a:pt x="668" y="27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0304" name="Group 141">
                <a:extLst>
                  <a:ext uri="{FF2B5EF4-FFF2-40B4-BE49-F238E27FC236}">
                    <a16:creationId xmlns:a16="http://schemas.microsoft.com/office/drawing/2014/main" id="{62735743-25F7-40C7-A152-4830EEB557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1" y="2833"/>
                <a:ext cx="1056" cy="1104"/>
                <a:chOff x="3312" y="2640"/>
                <a:chExt cx="1056" cy="1104"/>
              </a:xfrm>
            </p:grpSpPr>
            <p:sp>
              <p:nvSpPr>
                <p:cNvPr id="140329" name="Freeform 142">
                  <a:extLst>
                    <a:ext uri="{FF2B5EF4-FFF2-40B4-BE49-F238E27FC236}">
                      <a16:creationId xmlns:a16="http://schemas.microsoft.com/office/drawing/2014/main" id="{4AF73A74-75D7-4D74-A259-B9CB93471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" y="2640"/>
                  <a:ext cx="336" cy="432"/>
                </a:xfrm>
                <a:custGeom>
                  <a:avLst/>
                  <a:gdLst>
                    <a:gd name="T0" fmla="*/ 0 w 336"/>
                    <a:gd name="T1" fmla="*/ 432 h 432"/>
                    <a:gd name="T2" fmla="*/ 96 w 336"/>
                    <a:gd name="T3" fmla="*/ 384 h 432"/>
                    <a:gd name="T4" fmla="*/ 96 w 336"/>
                    <a:gd name="T5" fmla="*/ 192 h 432"/>
                    <a:gd name="T6" fmla="*/ 336 w 336"/>
                    <a:gd name="T7" fmla="*/ 0 h 432"/>
                    <a:gd name="T8" fmla="*/ 0 w 336"/>
                    <a:gd name="T9" fmla="*/ 144 h 432"/>
                    <a:gd name="T10" fmla="*/ 0 w 336"/>
                    <a:gd name="T11" fmla="*/ 432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432"/>
                      </a:moveTo>
                      <a:lnTo>
                        <a:pt x="96" y="384"/>
                      </a:lnTo>
                      <a:lnTo>
                        <a:pt x="96" y="192"/>
                      </a:lnTo>
                      <a:lnTo>
                        <a:pt x="336" y="0"/>
                      </a:lnTo>
                      <a:lnTo>
                        <a:pt x="0" y="144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0330" name="Group 143">
                  <a:extLst>
                    <a:ext uri="{FF2B5EF4-FFF2-40B4-BE49-F238E27FC236}">
                      <a16:creationId xmlns:a16="http://schemas.microsoft.com/office/drawing/2014/main" id="{30552213-8837-4499-B0CD-4D98E1CA5F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2928"/>
                  <a:ext cx="837" cy="816"/>
                  <a:chOff x="3312" y="2928"/>
                  <a:chExt cx="837" cy="816"/>
                </a:xfrm>
              </p:grpSpPr>
              <p:sp>
                <p:nvSpPr>
                  <p:cNvPr id="140332" name="Freeform 144">
                    <a:extLst>
                      <a:ext uri="{FF2B5EF4-FFF2-40B4-BE49-F238E27FC236}">
                        <a16:creationId xmlns:a16="http://schemas.microsoft.com/office/drawing/2014/main" id="{9DF1120D-7984-4755-A567-A6B2546606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312" y="3168"/>
                    <a:ext cx="144" cy="336"/>
                  </a:xfrm>
                  <a:custGeom>
                    <a:avLst/>
                    <a:gdLst>
                      <a:gd name="T0" fmla="*/ 0 w 144"/>
                      <a:gd name="T1" fmla="*/ 48 h 336"/>
                      <a:gd name="T2" fmla="*/ 96 w 144"/>
                      <a:gd name="T3" fmla="*/ 0 h 336"/>
                      <a:gd name="T4" fmla="*/ 144 w 144"/>
                      <a:gd name="T5" fmla="*/ 48 h 336"/>
                      <a:gd name="T6" fmla="*/ 144 w 144"/>
                      <a:gd name="T7" fmla="*/ 336 h 336"/>
                      <a:gd name="T8" fmla="*/ 96 w 144"/>
                      <a:gd name="T9" fmla="*/ 288 h 336"/>
                      <a:gd name="T10" fmla="*/ 96 w 144"/>
                      <a:gd name="T11" fmla="*/ 96 h 336"/>
                      <a:gd name="T12" fmla="*/ 0 w 144"/>
                      <a:gd name="T13" fmla="*/ 144 h 336"/>
                      <a:gd name="T14" fmla="*/ 0 w 144"/>
                      <a:gd name="T15" fmla="*/ 48 h 3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44"/>
                      <a:gd name="T25" fmla="*/ 0 h 336"/>
                      <a:gd name="T26" fmla="*/ 144 w 144"/>
                      <a:gd name="T27" fmla="*/ 336 h 3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44" h="336">
                        <a:moveTo>
                          <a:pt x="0" y="48"/>
                        </a:moveTo>
                        <a:lnTo>
                          <a:pt x="96" y="0"/>
                        </a:lnTo>
                        <a:lnTo>
                          <a:pt x="144" y="48"/>
                        </a:lnTo>
                        <a:lnTo>
                          <a:pt x="144" y="336"/>
                        </a:lnTo>
                        <a:lnTo>
                          <a:pt x="96" y="288"/>
                        </a:lnTo>
                        <a:lnTo>
                          <a:pt x="96" y="96"/>
                        </a:lnTo>
                        <a:lnTo>
                          <a:pt x="0" y="144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33" name="Freeform 145">
                    <a:extLst>
                      <a:ext uri="{FF2B5EF4-FFF2-40B4-BE49-F238E27FC236}">
                        <a16:creationId xmlns:a16="http://schemas.microsoft.com/office/drawing/2014/main" id="{5FB87EB5-E2AE-4064-9B63-93B84B8E47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520" y="3024"/>
                    <a:ext cx="144" cy="336"/>
                  </a:xfrm>
                  <a:custGeom>
                    <a:avLst/>
                    <a:gdLst>
                      <a:gd name="T0" fmla="*/ 0 w 144"/>
                      <a:gd name="T1" fmla="*/ 48 h 336"/>
                      <a:gd name="T2" fmla="*/ 96 w 144"/>
                      <a:gd name="T3" fmla="*/ 0 h 336"/>
                      <a:gd name="T4" fmla="*/ 144 w 144"/>
                      <a:gd name="T5" fmla="*/ 48 h 336"/>
                      <a:gd name="T6" fmla="*/ 144 w 144"/>
                      <a:gd name="T7" fmla="*/ 336 h 336"/>
                      <a:gd name="T8" fmla="*/ 96 w 144"/>
                      <a:gd name="T9" fmla="*/ 288 h 336"/>
                      <a:gd name="T10" fmla="*/ 96 w 144"/>
                      <a:gd name="T11" fmla="*/ 96 h 336"/>
                      <a:gd name="T12" fmla="*/ 0 w 144"/>
                      <a:gd name="T13" fmla="*/ 144 h 336"/>
                      <a:gd name="T14" fmla="*/ 0 w 144"/>
                      <a:gd name="T15" fmla="*/ 48 h 3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44"/>
                      <a:gd name="T25" fmla="*/ 0 h 336"/>
                      <a:gd name="T26" fmla="*/ 144 w 144"/>
                      <a:gd name="T27" fmla="*/ 336 h 3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44" h="336">
                        <a:moveTo>
                          <a:pt x="0" y="48"/>
                        </a:moveTo>
                        <a:lnTo>
                          <a:pt x="96" y="0"/>
                        </a:lnTo>
                        <a:lnTo>
                          <a:pt x="144" y="48"/>
                        </a:lnTo>
                        <a:lnTo>
                          <a:pt x="144" y="336"/>
                        </a:lnTo>
                        <a:lnTo>
                          <a:pt x="96" y="288"/>
                        </a:lnTo>
                        <a:lnTo>
                          <a:pt x="96" y="96"/>
                        </a:lnTo>
                        <a:lnTo>
                          <a:pt x="0" y="144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34" name="Freeform 146">
                    <a:extLst>
                      <a:ext uri="{FF2B5EF4-FFF2-40B4-BE49-F238E27FC236}">
                        <a16:creationId xmlns:a16="http://schemas.microsoft.com/office/drawing/2014/main" id="{C98D44E1-C4F1-459C-A7B8-7DF76B9766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360" y="2928"/>
                    <a:ext cx="789" cy="535"/>
                  </a:xfrm>
                  <a:custGeom>
                    <a:avLst/>
                    <a:gdLst>
                      <a:gd name="T0" fmla="*/ 261 w 789"/>
                      <a:gd name="T1" fmla="*/ 0 h 535"/>
                      <a:gd name="T2" fmla="*/ 789 w 789"/>
                      <a:gd name="T3" fmla="*/ 336 h 535"/>
                      <a:gd name="T4" fmla="*/ 494 w 789"/>
                      <a:gd name="T5" fmla="*/ 535 h 535"/>
                      <a:gd name="T6" fmla="*/ 0 w 789"/>
                      <a:gd name="T7" fmla="*/ 96 h 535"/>
                      <a:gd name="T8" fmla="*/ 261 w 789"/>
                      <a:gd name="T9" fmla="*/ 0 h 5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9"/>
                      <a:gd name="T16" fmla="*/ 0 h 535"/>
                      <a:gd name="T17" fmla="*/ 789 w 789"/>
                      <a:gd name="T18" fmla="*/ 535 h 5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9" h="535">
                        <a:moveTo>
                          <a:pt x="261" y="0"/>
                        </a:moveTo>
                        <a:lnTo>
                          <a:pt x="789" y="336"/>
                        </a:lnTo>
                        <a:lnTo>
                          <a:pt x="494" y="535"/>
                        </a:lnTo>
                        <a:lnTo>
                          <a:pt x="0" y="96"/>
                        </a:lnTo>
                        <a:lnTo>
                          <a:pt x="261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35" name="Freeform 147">
                    <a:extLst>
                      <a:ext uri="{FF2B5EF4-FFF2-40B4-BE49-F238E27FC236}">
                        <a16:creationId xmlns:a16="http://schemas.microsoft.com/office/drawing/2014/main" id="{0208C5E9-A834-4F5D-829E-07971DB889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48" y="3024"/>
                    <a:ext cx="491" cy="567"/>
                  </a:xfrm>
                  <a:custGeom>
                    <a:avLst/>
                    <a:gdLst>
                      <a:gd name="T0" fmla="*/ 11 w 491"/>
                      <a:gd name="T1" fmla="*/ 0 h 567"/>
                      <a:gd name="T2" fmla="*/ 491 w 491"/>
                      <a:gd name="T3" fmla="*/ 432 h 567"/>
                      <a:gd name="T4" fmla="*/ 484 w 491"/>
                      <a:gd name="T5" fmla="*/ 567 h 567"/>
                      <a:gd name="T6" fmla="*/ 0 w 491"/>
                      <a:gd name="T7" fmla="*/ 119 h 567"/>
                      <a:gd name="T8" fmla="*/ 11 w 491"/>
                      <a:gd name="T9" fmla="*/ 0 h 5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67"/>
                      <a:gd name="T17" fmla="*/ 491 w 491"/>
                      <a:gd name="T18" fmla="*/ 567 h 5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67">
                        <a:moveTo>
                          <a:pt x="11" y="0"/>
                        </a:moveTo>
                        <a:lnTo>
                          <a:pt x="491" y="432"/>
                        </a:lnTo>
                        <a:lnTo>
                          <a:pt x="484" y="567"/>
                        </a:lnTo>
                        <a:lnTo>
                          <a:pt x="0" y="119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36" name="Freeform 148">
                    <a:extLst>
                      <a:ext uri="{FF2B5EF4-FFF2-40B4-BE49-F238E27FC236}">
                        <a16:creationId xmlns:a16="http://schemas.microsoft.com/office/drawing/2014/main" id="{8D2F52E8-98EF-444A-AC4A-55D67160B1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360" y="3264"/>
                    <a:ext cx="304" cy="327"/>
                  </a:xfrm>
                  <a:custGeom>
                    <a:avLst/>
                    <a:gdLst>
                      <a:gd name="T0" fmla="*/ 304 w 304"/>
                      <a:gd name="T1" fmla="*/ 0 h 327"/>
                      <a:gd name="T2" fmla="*/ 304 w 304"/>
                      <a:gd name="T3" fmla="*/ 96 h 327"/>
                      <a:gd name="T4" fmla="*/ 0 w 304"/>
                      <a:gd name="T5" fmla="*/ 327 h 327"/>
                      <a:gd name="T6" fmla="*/ 18 w 304"/>
                      <a:gd name="T7" fmla="*/ 181 h 327"/>
                      <a:gd name="T8" fmla="*/ 304 w 304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327"/>
                      <a:gd name="T17" fmla="*/ 304 w 304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327">
                        <a:moveTo>
                          <a:pt x="304" y="0"/>
                        </a:moveTo>
                        <a:lnTo>
                          <a:pt x="304" y="96"/>
                        </a:lnTo>
                        <a:lnTo>
                          <a:pt x="0" y="327"/>
                        </a:lnTo>
                        <a:lnTo>
                          <a:pt x="18" y="181"/>
                        </a:lnTo>
                        <a:lnTo>
                          <a:pt x="304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37" name="Freeform 149">
                    <a:extLst>
                      <a:ext uri="{FF2B5EF4-FFF2-40B4-BE49-F238E27FC236}">
                        <a16:creationId xmlns:a16="http://schemas.microsoft.com/office/drawing/2014/main" id="{C8436307-2151-4762-B42A-8BAF6EB381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48" y="3408"/>
                    <a:ext cx="240" cy="336"/>
                  </a:xfrm>
                  <a:custGeom>
                    <a:avLst/>
                    <a:gdLst>
                      <a:gd name="T0" fmla="*/ 98 w 336"/>
                      <a:gd name="T1" fmla="*/ 0 h 432"/>
                      <a:gd name="T2" fmla="*/ 171 w 336"/>
                      <a:gd name="T3" fmla="*/ 58 h 432"/>
                      <a:gd name="T4" fmla="*/ 49 w 336"/>
                      <a:gd name="T5" fmla="*/ 87 h 432"/>
                      <a:gd name="T6" fmla="*/ 49 w 336"/>
                      <a:gd name="T7" fmla="*/ 261 h 432"/>
                      <a:gd name="T8" fmla="*/ 0 w 336"/>
                      <a:gd name="T9" fmla="*/ 203 h 432"/>
                      <a:gd name="T10" fmla="*/ 0 w 336"/>
                      <a:gd name="T11" fmla="*/ 29 h 432"/>
                      <a:gd name="T12" fmla="*/ 98 w 336"/>
                      <a:gd name="T13" fmla="*/ 0 h 43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36"/>
                      <a:gd name="T22" fmla="*/ 0 h 432"/>
                      <a:gd name="T23" fmla="*/ 336 w 336"/>
                      <a:gd name="T24" fmla="*/ 432 h 43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36" h="432">
                        <a:moveTo>
                          <a:pt x="192" y="0"/>
                        </a:moveTo>
                        <a:lnTo>
                          <a:pt x="336" y="96"/>
                        </a:lnTo>
                        <a:lnTo>
                          <a:pt x="96" y="144"/>
                        </a:lnTo>
                        <a:lnTo>
                          <a:pt x="96" y="432"/>
                        </a:lnTo>
                        <a:lnTo>
                          <a:pt x="0" y="336"/>
                        </a:lnTo>
                        <a:lnTo>
                          <a:pt x="0" y="48"/>
                        </a:lnTo>
                        <a:lnTo>
                          <a:pt x="192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38" name="Freeform 150">
                    <a:extLst>
                      <a:ext uri="{FF2B5EF4-FFF2-40B4-BE49-F238E27FC236}">
                        <a16:creationId xmlns:a16="http://schemas.microsoft.com/office/drawing/2014/main" id="{1216AE2C-FB26-4E91-A982-64D61DF18C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40" y="3264"/>
                    <a:ext cx="240" cy="288"/>
                  </a:xfrm>
                  <a:custGeom>
                    <a:avLst/>
                    <a:gdLst>
                      <a:gd name="T0" fmla="*/ 98 w 336"/>
                      <a:gd name="T1" fmla="*/ 0 h 432"/>
                      <a:gd name="T2" fmla="*/ 171 w 336"/>
                      <a:gd name="T3" fmla="*/ 43 h 432"/>
                      <a:gd name="T4" fmla="*/ 49 w 336"/>
                      <a:gd name="T5" fmla="*/ 64 h 432"/>
                      <a:gd name="T6" fmla="*/ 49 w 336"/>
                      <a:gd name="T7" fmla="*/ 192 h 432"/>
                      <a:gd name="T8" fmla="*/ 0 w 336"/>
                      <a:gd name="T9" fmla="*/ 149 h 432"/>
                      <a:gd name="T10" fmla="*/ 0 w 336"/>
                      <a:gd name="T11" fmla="*/ 21 h 432"/>
                      <a:gd name="T12" fmla="*/ 98 w 336"/>
                      <a:gd name="T13" fmla="*/ 0 h 43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36"/>
                      <a:gd name="T22" fmla="*/ 0 h 432"/>
                      <a:gd name="T23" fmla="*/ 336 w 336"/>
                      <a:gd name="T24" fmla="*/ 432 h 43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36" h="432">
                        <a:moveTo>
                          <a:pt x="192" y="0"/>
                        </a:moveTo>
                        <a:lnTo>
                          <a:pt x="336" y="96"/>
                        </a:lnTo>
                        <a:lnTo>
                          <a:pt x="96" y="144"/>
                        </a:lnTo>
                        <a:lnTo>
                          <a:pt x="96" y="432"/>
                        </a:lnTo>
                        <a:lnTo>
                          <a:pt x="0" y="336"/>
                        </a:lnTo>
                        <a:lnTo>
                          <a:pt x="0" y="48"/>
                        </a:lnTo>
                        <a:lnTo>
                          <a:pt x="192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0331" name="Freeform 151">
                  <a:extLst>
                    <a:ext uri="{FF2B5EF4-FFF2-40B4-BE49-F238E27FC236}">
                      <a16:creationId xmlns:a16="http://schemas.microsoft.com/office/drawing/2014/main" id="{75D39679-A1B3-48BB-8974-C0339B705A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2736"/>
                  <a:ext cx="336" cy="432"/>
                </a:xfrm>
                <a:custGeom>
                  <a:avLst/>
                  <a:gdLst>
                    <a:gd name="T0" fmla="*/ 0 w 336"/>
                    <a:gd name="T1" fmla="*/ 432 h 432"/>
                    <a:gd name="T2" fmla="*/ 96 w 336"/>
                    <a:gd name="T3" fmla="*/ 384 h 432"/>
                    <a:gd name="T4" fmla="*/ 96 w 336"/>
                    <a:gd name="T5" fmla="*/ 192 h 432"/>
                    <a:gd name="T6" fmla="*/ 336 w 336"/>
                    <a:gd name="T7" fmla="*/ 0 h 432"/>
                    <a:gd name="T8" fmla="*/ 0 w 336"/>
                    <a:gd name="T9" fmla="*/ 144 h 432"/>
                    <a:gd name="T10" fmla="*/ 0 w 336"/>
                    <a:gd name="T11" fmla="*/ 432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432"/>
                      </a:moveTo>
                      <a:lnTo>
                        <a:pt x="96" y="384"/>
                      </a:lnTo>
                      <a:lnTo>
                        <a:pt x="96" y="192"/>
                      </a:lnTo>
                      <a:lnTo>
                        <a:pt x="336" y="0"/>
                      </a:lnTo>
                      <a:lnTo>
                        <a:pt x="0" y="144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05" name="Group 152">
                <a:extLst>
                  <a:ext uri="{FF2B5EF4-FFF2-40B4-BE49-F238E27FC236}">
                    <a16:creationId xmlns:a16="http://schemas.microsoft.com/office/drawing/2014/main" id="{2D4FBF9A-22C8-48B4-AABA-C242B6796A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7" y="1209"/>
                <a:ext cx="1166" cy="720"/>
                <a:chOff x="3024" y="1680"/>
                <a:chExt cx="1166" cy="720"/>
              </a:xfrm>
            </p:grpSpPr>
            <p:sp>
              <p:nvSpPr>
                <p:cNvPr id="140320" name="Freeform 153">
                  <a:extLst>
                    <a:ext uri="{FF2B5EF4-FFF2-40B4-BE49-F238E27FC236}">
                      <a16:creationId xmlns:a16="http://schemas.microsoft.com/office/drawing/2014/main" id="{00588370-60A1-491F-8C63-1CF88EFCD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7195886" flipH="1">
                  <a:off x="3072" y="1824"/>
                  <a:ext cx="336" cy="432"/>
                </a:xfrm>
                <a:custGeom>
                  <a:avLst/>
                  <a:gdLst>
                    <a:gd name="T0" fmla="*/ 0 w 336"/>
                    <a:gd name="T1" fmla="*/ 432 h 432"/>
                    <a:gd name="T2" fmla="*/ 96 w 336"/>
                    <a:gd name="T3" fmla="*/ 384 h 432"/>
                    <a:gd name="T4" fmla="*/ 96 w 336"/>
                    <a:gd name="T5" fmla="*/ 192 h 432"/>
                    <a:gd name="T6" fmla="*/ 336 w 336"/>
                    <a:gd name="T7" fmla="*/ 0 h 432"/>
                    <a:gd name="T8" fmla="*/ 0 w 336"/>
                    <a:gd name="T9" fmla="*/ 144 h 432"/>
                    <a:gd name="T10" fmla="*/ 0 w 336"/>
                    <a:gd name="T11" fmla="*/ 432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432"/>
                      </a:moveTo>
                      <a:lnTo>
                        <a:pt x="96" y="384"/>
                      </a:lnTo>
                      <a:lnTo>
                        <a:pt x="96" y="192"/>
                      </a:lnTo>
                      <a:lnTo>
                        <a:pt x="336" y="0"/>
                      </a:lnTo>
                      <a:lnTo>
                        <a:pt x="0" y="144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21" name="Freeform 154">
                  <a:extLst>
                    <a:ext uri="{FF2B5EF4-FFF2-40B4-BE49-F238E27FC236}">
                      <a16:creationId xmlns:a16="http://schemas.microsoft.com/office/drawing/2014/main" id="{AE402BDC-C94B-488E-AEEE-FDAAB3EF3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48" y="1680"/>
                  <a:ext cx="144" cy="336"/>
                </a:xfrm>
                <a:custGeom>
                  <a:avLst/>
                  <a:gdLst>
                    <a:gd name="T0" fmla="*/ 0 w 144"/>
                    <a:gd name="T1" fmla="*/ 48 h 336"/>
                    <a:gd name="T2" fmla="*/ 96 w 144"/>
                    <a:gd name="T3" fmla="*/ 0 h 336"/>
                    <a:gd name="T4" fmla="*/ 144 w 144"/>
                    <a:gd name="T5" fmla="*/ 48 h 336"/>
                    <a:gd name="T6" fmla="*/ 144 w 144"/>
                    <a:gd name="T7" fmla="*/ 336 h 336"/>
                    <a:gd name="T8" fmla="*/ 96 w 144"/>
                    <a:gd name="T9" fmla="*/ 288 h 336"/>
                    <a:gd name="T10" fmla="*/ 96 w 144"/>
                    <a:gd name="T11" fmla="*/ 96 h 336"/>
                    <a:gd name="T12" fmla="*/ 0 w 144"/>
                    <a:gd name="T13" fmla="*/ 144 h 336"/>
                    <a:gd name="T14" fmla="*/ 0 w 144"/>
                    <a:gd name="T15" fmla="*/ 48 h 3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4"/>
                    <a:gd name="T25" fmla="*/ 0 h 336"/>
                    <a:gd name="T26" fmla="*/ 144 w 144"/>
                    <a:gd name="T27" fmla="*/ 336 h 3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4" h="33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44" y="48"/>
                      </a:lnTo>
                      <a:lnTo>
                        <a:pt x="144" y="336"/>
                      </a:lnTo>
                      <a:lnTo>
                        <a:pt x="96" y="288"/>
                      </a:lnTo>
                      <a:lnTo>
                        <a:pt x="96" y="96"/>
                      </a:lnTo>
                      <a:lnTo>
                        <a:pt x="0" y="144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22" name="Freeform 155">
                  <a:extLst>
                    <a:ext uri="{FF2B5EF4-FFF2-40B4-BE49-F238E27FC236}">
                      <a16:creationId xmlns:a16="http://schemas.microsoft.com/office/drawing/2014/main" id="{94245A64-DF7A-41EB-8454-D551B0680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520" y="1776"/>
                  <a:ext cx="144" cy="336"/>
                </a:xfrm>
                <a:custGeom>
                  <a:avLst/>
                  <a:gdLst>
                    <a:gd name="T0" fmla="*/ 0 w 144"/>
                    <a:gd name="T1" fmla="*/ 48 h 336"/>
                    <a:gd name="T2" fmla="*/ 96 w 144"/>
                    <a:gd name="T3" fmla="*/ 0 h 336"/>
                    <a:gd name="T4" fmla="*/ 144 w 144"/>
                    <a:gd name="T5" fmla="*/ 48 h 336"/>
                    <a:gd name="T6" fmla="*/ 144 w 144"/>
                    <a:gd name="T7" fmla="*/ 336 h 336"/>
                    <a:gd name="T8" fmla="*/ 96 w 144"/>
                    <a:gd name="T9" fmla="*/ 288 h 336"/>
                    <a:gd name="T10" fmla="*/ 96 w 144"/>
                    <a:gd name="T11" fmla="*/ 96 h 336"/>
                    <a:gd name="T12" fmla="*/ 0 w 144"/>
                    <a:gd name="T13" fmla="*/ 144 h 336"/>
                    <a:gd name="T14" fmla="*/ 0 w 144"/>
                    <a:gd name="T15" fmla="*/ 48 h 3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4"/>
                    <a:gd name="T25" fmla="*/ 0 h 336"/>
                    <a:gd name="T26" fmla="*/ 144 w 144"/>
                    <a:gd name="T27" fmla="*/ 336 h 3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4" h="33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44" y="48"/>
                      </a:lnTo>
                      <a:lnTo>
                        <a:pt x="144" y="336"/>
                      </a:lnTo>
                      <a:lnTo>
                        <a:pt x="96" y="288"/>
                      </a:lnTo>
                      <a:lnTo>
                        <a:pt x="96" y="96"/>
                      </a:lnTo>
                      <a:lnTo>
                        <a:pt x="0" y="144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23" name="Freeform 156">
                  <a:extLst>
                    <a:ext uri="{FF2B5EF4-FFF2-40B4-BE49-F238E27FC236}">
                      <a16:creationId xmlns:a16="http://schemas.microsoft.com/office/drawing/2014/main" id="{A293112C-32EB-4E7C-9D7B-89A49F8C5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60" y="1680"/>
                  <a:ext cx="789" cy="535"/>
                </a:xfrm>
                <a:custGeom>
                  <a:avLst/>
                  <a:gdLst>
                    <a:gd name="T0" fmla="*/ 261 w 789"/>
                    <a:gd name="T1" fmla="*/ 0 h 535"/>
                    <a:gd name="T2" fmla="*/ 789 w 789"/>
                    <a:gd name="T3" fmla="*/ 336 h 535"/>
                    <a:gd name="T4" fmla="*/ 494 w 789"/>
                    <a:gd name="T5" fmla="*/ 535 h 535"/>
                    <a:gd name="T6" fmla="*/ 0 w 789"/>
                    <a:gd name="T7" fmla="*/ 96 h 535"/>
                    <a:gd name="T8" fmla="*/ 261 w 789"/>
                    <a:gd name="T9" fmla="*/ 0 h 5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9"/>
                    <a:gd name="T16" fmla="*/ 0 h 535"/>
                    <a:gd name="T17" fmla="*/ 789 w 789"/>
                    <a:gd name="T18" fmla="*/ 535 h 5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9" h="535">
                      <a:moveTo>
                        <a:pt x="261" y="0"/>
                      </a:moveTo>
                      <a:lnTo>
                        <a:pt x="789" y="336"/>
                      </a:lnTo>
                      <a:lnTo>
                        <a:pt x="494" y="535"/>
                      </a:lnTo>
                      <a:lnTo>
                        <a:pt x="0" y="9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24" name="Freeform 157">
                  <a:extLst>
                    <a:ext uri="{FF2B5EF4-FFF2-40B4-BE49-F238E27FC236}">
                      <a16:creationId xmlns:a16="http://schemas.microsoft.com/office/drawing/2014/main" id="{D0A8CA2D-170A-401A-83AE-4CC7BFC927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48" y="1776"/>
                  <a:ext cx="491" cy="567"/>
                </a:xfrm>
                <a:custGeom>
                  <a:avLst/>
                  <a:gdLst>
                    <a:gd name="T0" fmla="*/ 11 w 491"/>
                    <a:gd name="T1" fmla="*/ 0 h 567"/>
                    <a:gd name="T2" fmla="*/ 491 w 491"/>
                    <a:gd name="T3" fmla="*/ 432 h 567"/>
                    <a:gd name="T4" fmla="*/ 484 w 491"/>
                    <a:gd name="T5" fmla="*/ 567 h 567"/>
                    <a:gd name="T6" fmla="*/ 0 w 491"/>
                    <a:gd name="T7" fmla="*/ 119 h 567"/>
                    <a:gd name="T8" fmla="*/ 11 w 491"/>
                    <a:gd name="T9" fmla="*/ 0 h 5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567"/>
                    <a:gd name="T17" fmla="*/ 491 w 491"/>
                    <a:gd name="T18" fmla="*/ 567 h 5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567">
                      <a:moveTo>
                        <a:pt x="11" y="0"/>
                      </a:moveTo>
                      <a:lnTo>
                        <a:pt x="491" y="432"/>
                      </a:lnTo>
                      <a:lnTo>
                        <a:pt x="484" y="567"/>
                      </a:lnTo>
                      <a:lnTo>
                        <a:pt x="0" y="119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25" name="Freeform 158">
                  <a:extLst>
                    <a:ext uri="{FF2B5EF4-FFF2-40B4-BE49-F238E27FC236}">
                      <a16:creationId xmlns:a16="http://schemas.microsoft.com/office/drawing/2014/main" id="{7BA8A12F-D319-457F-8B13-A3EFBCAB6D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60" y="2016"/>
                  <a:ext cx="304" cy="327"/>
                </a:xfrm>
                <a:custGeom>
                  <a:avLst/>
                  <a:gdLst>
                    <a:gd name="T0" fmla="*/ 304 w 304"/>
                    <a:gd name="T1" fmla="*/ 0 h 327"/>
                    <a:gd name="T2" fmla="*/ 304 w 304"/>
                    <a:gd name="T3" fmla="*/ 96 h 327"/>
                    <a:gd name="T4" fmla="*/ 0 w 304"/>
                    <a:gd name="T5" fmla="*/ 327 h 327"/>
                    <a:gd name="T6" fmla="*/ 18 w 304"/>
                    <a:gd name="T7" fmla="*/ 181 h 327"/>
                    <a:gd name="T8" fmla="*/ 304 w 304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327"/>
                    <a:gd name="T17" fmla="*/ 304 w 304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327">
                      <a:moveTo>
                        <a:pt x="304" y="0"/>
                      </a:moveTo>
                      <a:lnTo>
                        <a:pt x="304" y="96"/>
                      </a:lnTo>
                      <a:lnTo>
                        <a:pt x="0" y="327"/>
                      </a:lnTo>
                      <a:lnTo>
                        <a:pt x="18" y="181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26" name="Freeform 159">
                  <a:extLst>
                    <a:ext uri="{FF2B5EF4-FFF2-40B4-BE49-F238E27FC236}">
                      <a16:creationId xmlns:a16="http://schemas.microsoft.com/office/drawing/2014/main" id="{FF6F844E-5289-4A94-93D7-FD2EFB7260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984" y="1872"/>
                  <a:ext cx="206" cy="288"/>
                </a:xfrm>
                <a:custGeom>
                  <a:avLst/>
                  <a:gdLst>
                    <a:gd name="T0" fmla="*/ 72 w 336"/>
                    <a:gd name="T1" fmla="*/ 0 h 432"/>
                    <a:gd name="T2" fmla="*/ 126 w 336"/>
                    <a:gd name="T3" fmla="*/ 43 h 432"/>
                    <a:gd name="T4" fmla="*/ 36 w 336"/>
                    <a:gd name="T5" fmla="*/ 64 h 432"/>
                    <a:gd name="T6" fmla="*/ 36 w 336"/>
                    <a:gd name="T7" fmla="*/ 192 h 432"/>
                    <a:gd name="T8" fmla="*/ 0 w 336"/>
                    <a:gd name="T9" fmla="*/ 149 h 432"/>
                    <a:gd name="T10" fmla="*/ 0 w 336"/>
                    <a:gd name="T11" fmla="*/ 21 h 432"/>
                    <a:gd name="T12" fmla="*/ 72 w 336"/>
                    <a:gd name="T13" fmla="*/ 0 h 4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36"/>
                    <a:gd name="T22" fmla="*/ 0 h 432"/>
                    <a:gd name="T23" fmla="*/ 336 w 336"/>
                    <a:gd name="T24" fmla="*/ 432 h 4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36" h="432">
                      <a:moveTo>
                        <a:pt x="192" y="0"/>
                      </a:moveTo>
                      <a:lnTo>
                        <a:pt x="336" y="96"/>
                      </a:lnTo>
                      <a:lnTo>
                        <a:pt x="96" y="144"/>
                      </a:lnTo>
                      <a:lnTo>
                        <a:pt x="96" y="432"/>
                      </a:lnTo>
                      <a:lnTo>
                        <a:pt x="0" y="336"/>
                      </a:lnTo>
                      <a:lnTo>
                        <a:pt x="0" y="48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27" name="Freeform 160">
                  <a:extLst>
                    <a:ext uri="{FF2B5EF4-FFF2-40B4-BE49-F238E27FC236}">
                      <a16:creationId xmlns:a16="http://schemas.microsoft.com/office/drawing/2014/main" id="{B24F681A-6145-4852-9111-C4A8B2E884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840" y="2016"/>
                  <a:ext cx="240" cy="288"/>
                </a:xfrm>
                <a:custGeom>
                  <a:avLst/>
                  <a:gdLst>
                    <a:gd name="T0" fmla="*/ 98 w 336"/>
                    <a:gd name="T1" fmla="*/ 0 h 432"/>
                    <a:gd name="T2" fmla="*/ 171 w 336"/>
                    <a:gd name="T3" fmla="*/ 43 h 432"/>
                    <a:gd name="T4" fmla="*/ 49 w 336"/>
                    <a:gd name="T5" fmla="*/ 64 h 432"/>
                    <a:gd name="T6" fmla="*/ 49 w 336"/>
                    <a:gd name="T7" fmla="*/ 192 h 432"/>
                    <a:gd name="T8" fmla="*/ 0 w 336"/>
                    <a:gd name="T9" fmla="*/ 149 h 432"/>
                    <a:gd name="T10" fmla="*/ 0 w 336"/>
                    <a:gd name="T11" fmla="*/ 21 h 432"/>
                    <a:gd name="T12" fmla="*/ 98 w 336"/>
                    <a:gd name="T13" fmla="*/ 0 h 4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36"/>
                    <a:gd name="T22" fmla="*/ 0 h 432"/>
                    <a:gd name="T23" fmla="*/ 336 w 336"/>
                    <a:gd name="T24" fmla="*/ 432 h 4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36" h="432">
                      <a:moveTo>
                        <a:pt x="192" y="0"/>
                      </a:moveTo>
                      <a:lnTo>
                        <a:pt x="336" y="96"/>
                      </a:lnTo>
                      <a:lnTo>
                        <a:pt x="96" y="144"/>
                      </a:lnTo>
                      <a:lnTo>
                        <a:pt x="96" y="432"/>
                      </a:lnTo>
                      <a:lnTo>
                        <a:pt x="0" y="336"/>
                      </a:lnTo>
                      <a:lnTo>
                        <a:pt x="0" y="48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28" name="Freeform 161">
                  <a:extLst>
                    <a:ext uri="{FF2B5EF4-FFF2-40B4-BE49-F238E27FC236}">
                      <a16:creationId xmlns:a16="http://schemas.microsoft.com/office/drawing/2014/main" id="{57476850-C562-4C15-B3B0-6DA4072A2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7466810" flipH="1">
                  <a:off x="3360" y="2016"/>
                  <a:ext cx="336" cy="432"/>
                </a:xfrm>
                <a:custGeom>
                  <a:avLst/>
                  <a:gdLst>
                    <a:gd name="T0" fmla="*/ 0 w 336"/>
                    <a:gd name="T1" fmla="*/ 432 h 432"/>
                    <a:gd name="T2" fmla="*/ 96 w 336"/>
                    <a:gd name="T3" fmla="*/ 384 h 432"/>
                    <a:gd name="T4" fmla="*/ 96 w 336"/>
                    <a:gd name="T5" fmla="*/ 192 h 432"/>
                    <a:gd name="T6" fmla="*/ 336 w 336"/>
                    <a:gd name="T7" fmla="*/ 0 h 432"/>
                    <a:gd name="T8" fmla="*/ 0 w 336"/>
                    <a:gd name="T9" fmla="*/ 144 h 432"/>
                    <a:gd name="T10" fmla="*/ 0 w 336"/>
                    <a:gd name="T11" fmla="*/ 432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432"/>
                      </a:moveTo>
                      <a:lnTo>
                        <a:pt x="96" y="384"/>
                      </a:lnTo>
                      <a:lnTo>
                        <a:pt x="96" y="192"/>
                      </a:lnTo>
                      <a:lnTo>
                        <a:pt x="336" y="0"/>
                      </a:lnTo>
                      <a:lnTo>
                        <a:pt x="0" y="144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0306" name="Freeform 162">
                <a:extLst>
                  <a:ext uri="{FF2B5EF4-FFF2-40B4-BE49-F238E27FC236}">
                    <a16:creationId xmlns:a16="http://schemas.microsoft.com/office/drawing/2014/main" id="{A69E9749-2F1C-453C-9713-13E40AC29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016"/>
                <a:ext cx="1097" cy="1038"/>
              </a:xfrm>
              <a:custGeom>
                <a:avLst/>
                <a:gdLst>
                  <a:gd name="T0" fmla="*/ 0 w 1097"/>
                  <a:gd name="T1" fmla="*/ 0 h 1038"/>
                  <a:gd name="T2" fmla="*/ 1097 w 1097"/>
                  <a:gd name="T3" fmla="*/ 1038 h 1038"/>
                  <a:gd name="T4" fmla="*/ 0 60000 65536"/>
                  <a:gd name="T5" fmla="*/ 0 60000 65536"/>
                  <a:gd name="T6" fmla="*/ 0 w 1097"/>
                  <a:gd name="T7" fmla="*/ 0 h 1038"/>
                  <a:gd name="T8" fmla="*/ 1097 w 1097"/>
                  <a:gd name="T9" fmla="*/ 1038 h 103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97" h="1038">
                    <a:moveTo>
                      <a:pt x="0" y="0"/>
                    </a:moveTo>
                    <a:lnTo>
                      <a:pt x="1097" y="103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7" name="Line 163">
                <a:extLst>
                  <a:ext uri="{FF2B5EF4-FFF2-40B4-BE49-F238E27FC236}">
                    <a16:creationId xmlns:a16="http://schemas.microsoft.com/office/drawing/2014/main" id="{FFDE3BDC-3926-4360-AE5B-6AC2A65D2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9" y="1838"/>
                <a:ext cx="1069" cy="8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8" name="Line 164">
                <a:extLst>
                  <a:ext uri="{FF2B5EF4-FFF2-40B4-BE49-F238E27FC236}">
                    <a16:creationId xmlns:a16="http://schemas.microsoft.com/office/drawing/2014/main" id="{6189A5F8-6C05-44B2-8FD6-5F5610042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0" y="1829"/>
                <a:ext cx="348" cy="2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9" name="Freeform 165">
                <a:extLst>
                  <a:ext uri="{FF2B5EF4-FFF2-40B4-BE49-F238E27FC236}">
                    <a16:creationId xmlns:a16="http://schemas.microsoft.com/office/drawing/2014/main" id="{9E60CBD6-86AA-4D96-AB56-02195C05A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643"/>
                <a:ext cx="329" cy="411"/>
              </a:xfrm>
              <a:custGeom>
                <a:avLst/>
                <a:gdLst>
                  <a:gd name="T0" fmla="*/ 0 w 329"/>
                  <a:gd name="T1" fmla="*/ 411 h 411"/>
                  <a:gd name="T2" fmla="*/ 329 w 329"/>
                  <a:gd name="T3" fmla="*/ 0 h 411"/>
                  <a:gd name="T4" fmla="*/ 0 60000 65536"/>
                  <a:gd name="T5" fmla="*/ 0 60000 65536"/>
                  <a:gd name="T6" fmla="*/ 0 w 329"/>
                  <a:gd name="T7" fmla="*/ 0 h 411"/>
                  <a:gd name="T8" fmla="*/ 329 w 329"/>
                  <a:gd name="T9" fmla="*/ 411 h 4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9" h="411">
                    <a:moveTo>
                      <a:pt x="0" y="411"/>
                    </a:moveTo>
                    <a:lnTo>
                      <a:pt x="32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10" name="Line 166">
                <a:extLst>
                  <a:ext uri="{FF2B5EF4-FFF2-40B4-BE49-F238E27FC236}">
                    <a16:creationId xmlns:a16="http://schemas.microsoft.com/office/drawing/2014/main" id="{FFB2CC59-1440-4B53-A864-2B803E3A8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4" y="2377"/>
                <a:ext cx="357" cy="3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11" name="Line 167">
                <a:extLst>
                  <a:ext uri="{FF2B5EF4-FFF2-40B4-BE49-F238E27FC236}">
                    <a16:creationId xmlns:a16="http://schemas.microsoft.com/office/drawing/2014/main" id="{8F097CA5-11C0-4932-B833-A31759130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9" y="2112"/>
                <a:ext cx="357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12" name="Line 168">
                <a:extLst>
                  <a:ext uri="{FF2B5EF4-FFF2-40B4-BE49-F238E27FC236}">
                    <a16:creationId xmlns:a16="http://schemas.microsoft.com/office/drawing/2014/main" id="{496CDB7D-3927-4628-B20F-C88EDD4E3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5" y="1728"/>
                <a:ext cx="402" cy="31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13" name="Line 169">
                <a:extLst>
                  <a:ext uri="{FF2B5EF4-FFF2-40B4-BE49-F238E27FC236}">
                    <a16:creationId xmlns:a16="http://schemas.microsoft.com/office/drawing/2014/main" id="{3C931E66-FE6B-436E-B13C-CF3472C4C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6" y="1945"/>
                <a:ext cx="402" cy="31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14" name="Line 170">
                <a:extLst>
                  <a:ext uri="{FF2B5EF4-FFF2-40B4-BE49-F238E27FC236}">
                    <a16:creationId xmlns:a16="http://schemas.microsoft.com/office/drawing/2014/main" id="{7D25F934-923B-4CE8-87DB-E0C524FBC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8" y="2519"/>
                <a:ext cx="430" cy="25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15" name="Line 171">
                <a:extLst>
                  <a:ext uri="{FF2B5EF4-FFF2-40B4-BE49-F238E27FC236}">
                    <a16:creationId xmlns:a16="http://schemas.microsoft.com/office/drawing/2014/main" id="{D1A4AA07-3035-4B9A-A58B-2365B043B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4" y="2662"/>
                <a:ext cx="430" cy="25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16" name="AutoShape 172">
                <a:extLst>
                  <a:ext uri="{FF2B5EF4-FFF2-40B4-BE49-F238E27FC236}">
                    <a16:creationId xmlns:a16="http://schemas.microsoft.com/office/drawing/2014/main" id="{991E8AAB-0D82-4A08-A43C-B70B3EE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" y="838"/>
                <a:ext cx="2976" cy="1818"/>
              </a:xfrm>
              <a:custGeom>
                <a:avLst/>
                <a:gdLst>
                  <a:gd name="T0" fmla="*/ 28 w 21600"/>
                  <a:gd name="T1" fmla="*/ 0 h 21600"/>
                  <a:gd name="T2" fmla="*/ 8 w 21600"/>
                  <a:gd name="T3" fmla="*/ 2 h 21600"/>
                  <a:gd name="T4" fmla="*/ 0 w 21600"/>
                  <a:gd name="T5" fmla="*/ 6 h 21600"/>
                  <a:gd name="T6" fmla="*/ 8 w 21600"/>
                  <a:gd name="T7" fmla="*/ 11 h 21600"/>
                  <a:gd name="T8" fmla="*/ 28 w 21600"/>
                  <a:gd name="T9" fmla="*/ 13 h 21600"/>
                  <a:gd name="T10" fmla="*/ 48 w 21600"/>
                  <a:gd name="T11" fmla="*/ 11 h 21600"/>
                  <a:gd name="T12" fmla="*/ 56 w 21600"/>
                  <a:gd name="T13" fmla="*/ 6 h 21600"/>
                  <a:gd name="T14" fmla="*/ 48 w 21600"/>
                  <a:gd name="T15" fmla="*/ 2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5 w 21600"/>
                  <a:gd name="T25" fmla="*/ 3160 h 21600"/>
                  <a:gd name="T26" fmla="*/ 18435 w 21600"/>
                  <a:gd name="T27" fmla="*/ 1844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06" y="10800"/>
                    </a:moveTo>
                    <a:cubicBezTo>
                      <a:pt x="1806" y="15767"/>
                      <a:pt x="5833" y="19794"/>
                      <a:pt x="10800" y="19794"/>
                    </a:cubicBezTo>
                    <a:cubicBezTo>
                      <a:pt x="15767" y="19794"/>
                      <a:pt x="19794" y="15767"/>
                      <a:pt x="19794" y="10800"/>
                    </a:cubicBezTo>
                    <a:cubicBezTo>
                      <a:pt x="19794" y="5833"/>
                      <a:pt x="15767" y="1806"/>
                      <a:pt x="10800" y="1806"/>
                    </a:cubicBezTo>
                    <a:cubicBezTo>
                      <a:pt x="5833" y="1806"/>
                      <a:pt x="1806" y="5833"/>
                      <a:pt x="1806" y="10800"/>
                    </a:cubicBezTo>
                    <a:close/>
                  </a:path>
                </a:pathLst>
              </a:custGeom>
              <a:solidFill>
                <a:schemeClr val="accent1">
                  <a:alpha val="2392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0317" name="Group 173">
                <a:extLst>
                  <a:ext uri="{FF2B5EF4-FFF2-40B4-BE49-F238E27FC236}">
                    <a16:creationId xmlns:a16="http://schemas.microsoft.com/office/drawing/2014/main" id="{F90F563C-1EDE-497B-B8BE-E4CD8F4383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5" y="2089"/>
                <a:ext cx="1069" cy="951"/>
                <a:chOff x="2445" y="2089"/>
                <a:chExt cx="1069" cy="951"/>
              </a:xfrm>
            </p:grpSpPr>
            <p:sp>
              <p:nvSpPr>
                <p:cNvPr id="140318" name="Freeform 174">
                  <a:extLst>
                    <a:ext uri="{FF2B5EF4-FFF2-40B4-BE49-F238E27FC236}">
                      <a16:creationId xmlns:a16="http://schemas.microsoft.com/office/drawing/2014/main" id="{830E22BA-C52F-472D-8DB8-2C10ED82F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1" y="2354"/>
                  <a:ext cx="713" cy="686"/>
                </a:xfrm>
                <a:custGeom>
                  <a:avLst/>
                  <a:gdLst>
                    <a:gd name="T0" fmla="*/ 348 w 713"/>
                    <a:gd name="T1" fmla="*/ 0 h 686"/>
                    <a:gd name="T2" fmla="*/ 0 w 713"/>
                    <a:gd name="T3" fmla="*/ 329 h 686"/>
                    <a:gd name="T4" fmla="*/ 384 w 713"/>
                    <a:gd name="T5" fmla="*/ 686 h 686"/>
                    <a:gd name="T6" fmla="*/ 713 w 713"/>
                    <a:gd name="T7" fmla="*/ 283 h 686"/>
                    <a:gd name="T8" fmla="*/ 348 w 713"/>
                    <a:gd name="T9" fmla="*/ 0 h 6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13"/>
                    <a:gd name="T16" fmla="*/ 0 h 686"/>
                    <a:gd name="T17" fmla="*/ 713 w 713"/>
                    <a:gd name="T18" fmla="*/ 686 h 6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13" h="686">
                      <a:moveTo>
                        <a:pt x="348" y="0"/>
                      </a:moveTo>
                      <a:lnTo>
                        <a:pt x="0" y="329"/>
                      </a:lnTo>
                      <a:lnTo>
                        <a:pt x="384" y="686"/>
                      </a:lnTo>
                      <a:lnTo>
                        <a:pt x="713" y="283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19" name="Freeform 175">
                  <a:extLst>
                    <a:ext uri="{FF2B5EF4-FFF2-40B4-BE49-F238E27FC236}">
                      <a16:creationId xmlns:a16="http://schemas.microsoft.com/office/drawing/2014/main" id="{7E309F20-6ED0-4592-B360-690A209A4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5" y="2089"/>
                  <a:ext cx="713" cy="603"/>
                </a:xfrm>
                <a:custGeom>
                  <a:avLst/>
                  <a:gdLst>
                    <a:gd name="T0" fmla="*/ 0 w 713"/>
                    <a:gd name="T1" fmla="*/ 247 h 603"/>
                    <a:gd name="T2" fmla="*/ 365 w 713"/>
                    <a:gd name="T3" fmla="*/ 603 h 603"/>
                    <a:gd name="T4" fmla="*/ 713 w 713"/>
                    <a:gd name="T5" fmla="*/ 265 h 603"/>
                    <a:gd name="T6" fmla="*/ 347 w 713"/>
                    <a:gd name="T7" fmla="*/ 0 h 603"/>
                    <a:gd name="T8" fmla="*/ 0 w 713"/>
                    <a:gd name="T9" fmla="*/ 247 h 60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13"/>
                    <a:gd name="T16" fmla="*/ 0 h 603"/>
                    <a:gd name="T17" fmla="*/ 713 w 713"/>
                    <a:gd name="T18" fmla="*/ 603 h 60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13" h="603">
                      <a:moveTo>
                        <a:pt x="0" y="247"/>
                      </a:moveTo>
                      <a:lnTo>
                        <a:pt x="365" y="603"/>
                      </a:lnTo>
                      <a:lnTo>
                        <a:pt x="713" y="265"/>
                      </a:lnTo>
                      <a:lnTo>
                        <a:pt x="347" y="0"/>
                      </a:lnTo>
                      <a:lnTo>
                        <a:pt x="0" y="247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>
            <a:extLst>
              <a:ext uri="{FF2B5EF4-FFF2-40B4-BE49-F238E27FC236}">
                <a16:creationId xmlns:a16="http://schemas.microsoft.com/office/drawing/2014/main" id="{87379E37-D29E-42B7-AA90-73A8CC9F4ED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41315" name="Slide Number Placeholder 4">
            <a:extLst>
              <a:ext uri="{FF2B5EF4-FFF2-40B4-BE49-F238E27FC236}">
                <a16:creationId xmlns:a16="http://schemas.microsoft.com/office/drawing/2014/main" id="{83C7D0A0-C049-4932-889B-1BB628045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56629DDB-373E-4DEA-BB1F-B35BE48A8A6E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78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7E67EC1C-F343-4D5C-B488-1C586C7D9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Multi-Consensus Code</a:t>
            </a:r>
          </a:p>
        </p:txBody>
      </p:sp>
      <p:sp>
        <p:nvSpPr>
          <p:cNvPr id="141317" name="Rectangle 3">
            <a:extLst>
              <a:ext uri="{FF2B5EF4-FFF2-40B4-BE49-F238E27FC236}">
                <a16:creationId xmlns:a16="http://schemas.microsoft.com/office/drawing/2014/main" id="{28DF5FF1-473A-4483-9093-73980709E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481138"/>
            <a:ext cx="7437437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MultiConsensus extends …{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Assign2 a = new Assign2(3, EMPTY);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a.assign(i, i, i+1, i);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other = a.read((i+2) % 3);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(other==EMPTY||other==a.read(1))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proposed[i];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proposed[j];    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}}</a:t>
            </a:r>
          </a:p>
        </p:txBody>
      </p:sp>
      <p:sp>
        <p:nvSpPr>
          <p:cNvPr id="141318" name="AutoShape 6">
            <a:extLst>
              <a:ext uri="{FF2B5EF4-FFF2-40B4-BE49-F238E27FC236}">
                <a16:creationId xmlns:a16="http://schemas.microsoft.com/office/drawing/2014/main" id="{6082EC50-1BDD-46D8-A7EC-15BE226F8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3738563"/>
            <a:ext cx="3821112" cy="485775"/>
          </a:xfrm>
          <a:prstGeom prst="wedgeRoundRectCallout">
            <a:avLst>
              <a:gd name="adj1" fmla="val 61468"/>
              <a:gd name="adj2" fmla="val 162093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41319" name="Text Box 7">
            <a:extLst>
              <a:ext uri="{FF2B5EF4-FFF2-40B4-BE49-F238E27FC236}">
                <a16:creationId xmlns:a16="http://schemas.microsoft.com/office/drawing/2014/main" id="{AB804CBF-48D8-42ED-AB63-3A0354990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4767263"/>
            <a:ext cx="3487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OK, I win.</a:t>
            </a: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>
            <a:extLst>
              <a:ext uri="{FF2B5EF4-FFF2-40B4-BE49-F238E27FC236}">
                <a16:creationId xmlns:a16="http://schemas.microsoft.com/office/drawing/2014/main" id="{D3CA3CB9-7C7E-47B8-9D71-190CF87D683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42339" name="Slide Number Placeholder 4">
            <a:extLst>
              <a:ext uri="{FF2B5EF4-FFF2-40B4-BE49-F238E27FC236}">
                <a16:creationId xmlns:a16="http://schemas.microsoft.com/office/drawing/2014/main" id="{EA4A3591-D7EC-4236-86F3-BA584F366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94C74AA-F0AD-454B-B87F-EE38683903F6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79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F637F586-AA45-4920-88BD-389FAFF92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481138"/>
            <a:ext cx="7437437" cy="3786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MultiConsensus extends …{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Assign2 a = new Assign2(3, EMPTY);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T decide(T value)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a.assign(i, i, i+1, i);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other = a.read((i+2) % 3);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(other==EMPTY||other==a.read(1))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return proposed[i];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proposed[j];      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}}</a:t>
            </a:r>
          </a:p>
        </p:txBody>
      </p:sp>
      <p:sp>
        <p:nvSpPr>
          <p:cNvPr id="142341" name="Rectangle 86">
            <a:extLst>
              <a:ext uri="{FF2B5EF4-FFF2-40B4-BE49-F238E27FC236}">
                <a16:creationId xmlns:a16="http://schemas.microsoft.com/office/drawing/2014/main" id="{70A2450B-E5B7-43C1-A7CA-F671FD367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538413"/>
            <a:ext cx="3519487" cy="523875"/>
          </a:xfrm>
          <a:prstGeom prst="rect">
            <a:avLst/>
          </a:prstGeom>
          <a:solidFill>
            <a:srgbClr val="FFFFCC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42342" name="Rectangle 2">
            <a:extLst>
              <a:ext uri="{FF2B5EF4-FFF2-40B4-BE49-F238E27FC236}">
                <a16:creationId xmlns:a16="http://schemas.microsoft.com/office/drawing/2014/main" id="{41C4F8DE-1F21-406C-B438-B93D7B31C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6987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Multi-Consensus Code</a:t>
            </a:r>
          </a:p>
        </p:txBody>
      </p:sp>
      <p:grpSp>
        <p:nvGrpSpPr>
          <p:cNvPr id="142343" name="Group 6">
            <a:extLst>
              <a:ext uri="{FF2B5EF4-FFF2-40B4-BE49-F238E27FC236}">
                <a16:creationId xmlns:a16="http://schemas.microsoft.com/office/drawing/2014/main" id="{305F55C2-6F7E-4786-B2DE-B1A32B1C29B3}"/>
              </a:ext>
            </a:extLst>
          </p:cNvPr>
          <p:cNvGrpSpPr>
            <a:grpSpLocks/>
          </p:cNvGrpSpPr>
          <p:nvPr/>
        </p:nvGrpSpPr>
        <p:grpSpPr bwMode="auto">
          <a:xfrm>
            <a:off x="4802188" y="1482725"/>
            <a:ext cx="3348037" cy="2665413"/>
            <a:chOff x="762" y="782"/>
            <a:chExt cx="4413" cy="3515"/>
          </a:xfrm>
        </p:grpSpPr>
        <p:sp>
          <p:nvSpPr>
            <p:cNvPr id="142346" name="AutoShape 7">
              <a:extLst>
                <a:ext uri="{FF2B5EF4-FFF2-40B4-BE49-F238E27FC236}">
                  <a16:creationId xmlns:a16="http://schemas.microsoft.com/office/drawing/2014/main" id="{CFB52893-5A28-4C52-8FBB-D0780A036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317"/>
              <a:ext cx="2976" cy="1818"/>
            </a:xfrm>
            <a:custGeom>
              <a:avLst/>
              <a:gdLst>
                <a:gd name="T0" fmla="*/ 28 w 21600"/>
                <a:gd name="T1" fmla="*/ 0 h 21600"/>
                <a:gd name="T2" fmla="*/ 8 w 21600"/>
                <a:gd name="T3" fmla="*/ 2 h 21600"/>
                <a:gd name="T4" fmla="*/ 0 w 21600"/>
                <a:gd name="T5" fmla="*/ 6 h 21600"/>
                <a:gd name="T6" fmla="*/ 8 w 21600"/>
                <a:gd name="T7" fmla="*/ 11 h 21600"/>
                <a:gd name="T8" fmla="*/ 28 w 21600"/>
                <a:gd name="T9" fmla="*/ 13 h 21600"/>
                <a:gd name="T10" fmla="*/ 48 w 21600"/>
                <a:gd name="T11" fmla="*/ 11 h 21600"/>
                <a:gd name="T12" fmla="*/ 56 w 21600"/>
                <a:gd name="T13" fmla="*/ 6 h 21600"/>
                <a:gd name="T14" fmla="*/ 48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0 h 21600"/>
                <a:gd name="T26" fmla="*/ 18435 w 21600"/>
                <a:gd name="T27" fmla="*/ 1844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6" y="10800"/>
                  </a:moveTo>
                  <a:cubicBezTo>
                    <a:pt x="1806" y="15767"/>
                    <a:pt x="5833" y="19794"/>
                    <a:pt x="10800" y="19794"/>
                  </a:cubicBezTo>
                  <a:cubicBezTo>
                    <a:pt x="15767" y="19794"/>
                    <a:pt x="19794" y="15767"/>
                    <a:pt x="19794" y="10800"/>
                  </a:cubicBezTo>
                  <a:cubicBezTo>
                    <a:pt x="19794" y="5833"/>
                    <a:pt x="15767" y="1806"/>
                    <a:pt x="10800" y="1806"/>
                  </a:cubicBezTo>
                  <a:cubicBezTo>
                    <a:pt x="5833" y="1806"/>
                    <a:pt x="1806" y="5833"/>
                    <a:pt x="1806" y="10800"/>
                  </a:cubicBezTo>
                  <a:close/>
                </a:path>
              </a:pathLst>
            </a:custGeom>
            <a:solidFill>
              <a:schemeClr val="accent2">
                <a:alpha val="2392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7" name="AutoShape 8">
              <a:extLst>
                <a:ext uri="{FF2B5EF4-FFF2-40B4-BE49-F238E27FC236}">
                  <a16:creationId xmlns:a16="http://schemas.microsoft.com/office/drawing/2014/main" id="{465ED206-214C-4FD4-B55E-9A15806A2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782"/>
              <a:ext cx="2976" cy="1818"/>
            </a:xfrm>
            <a:custGeom>
              <a:avLst/>
              <a:gdLst>
                <a:gd name="T0" fmla="*/ 28 w 21600"/>
                <a:gd name="T1" fmla="*/ 0 h 21600"/>
                <a:gd name="T2" fmla="*/ 8 w 21600"/>
                <a:gd name="T3" fmla="*/ 2 h 21600"/>
                <a:gd name="T4" fmla="*/ 0 w 21600"/>
                <a:gd name="T5" fmla="*/ 6 h 21600"/>
                <a:gd name="T6" fmla="*/ 8 w 21600"/>
                <a:gd name="T7" fmla="*/ 11 h 21600"/>
                <a:gd name="T8" fmla="*/ 28 w 21600"/>
                <a:gd name="T9" fmla="*/ 13 h 21600"/>
                <a:gd name="T10" fmla="*/ 48 w 21600"/>
                <a:gd name="T11" fmla="*/ 11 h 21600"/>
                <a:gd name="T12" fmla="*/ 56 w 21600"/>
                <a:gd name="T13" fmla="*/ 6 h 21600"/>
                <a:gd name="T14" fmla="*/ 48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0 h 21600"/>
                <a:gd name="T26" fmla="*/ 18435 w 21600"/>
                <a:gd name="T27" fmla="*/ 1844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6" y="10800"/>
                  </a:moveTo>
                  <a:cubicBezTo>
                    <a:pt x="1806" y="15767"/>
                    <a:pt x="5833" y="19794"/>
                    <a:pt x="10800" y="19794"/>
                  </a:cubicBezTo>
                  <a:cubicBezTo>
                    <a:pt x="15767" y="19794"/>
                    <a:pt x="19794" y="15767"/>
                    <a:pt x="19794" y="10800"/>
                  </a:cubicBezTo>
                  <a:cubicBezTo>
                    <a:pt x="19794" y="5833"/>
                    <a:pt x="15767" y="1806"/>
                    <a:pt x="10800" y="1806"/>
                  </a:cubicBezTo>
                  <a:cubicBezTo>
                    <a:pt x="5833" y="1806"/>
                    <a:pt x="1806" y="5833"/>
                    <a:pt x="1806" y="10800"/>
                  </a:cubicBezTo>
                  <a:close/>
                </a:path>
              </a:pathLst>
            </a:custGeom>
            <a:solidFill>
              <a:schemeClr val="accent1">
                <a:alpha val="2392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8" name="Freeform 9">
              <a:extLst>
                <a:ext uri="{FF2B5EF4-FFF2-40B4-BE49-F238E27FC236}">
                  <a16:creationId xmlns:a16="http://schemas.microsoft.com/office/drawing/2014/main" id="{67A76982-2882-42A4-A7D7-4EE63999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1829"/>
              <a:ext cx="1408" cy="1206"/>
            </a:xfrm>
            <a:custGeom>
              <a:avLst/>
              <a:gdLst>
                <a:gd name="T0" fmla="*/ 338 w 1408"/>
                <a:gd name="T1" fmla="*/ 0 h 1206"/>
                <a:gd name="T2" fmla="*/ 0 w 1408"/>
                <a:gd name="T3" fmla="*/ 201 h 1206"/>
                <a:gd name="T4" fmla="*/ 1070 w 1408"/>
                <a:gd name="T5" fmla="*/ 1206 h 1206"/>
                <a:gd name="T6" fmla="*/ 1408 w 1408"/>
                <a:gd name="T7" fmla="*/ 813 h 1206"/>
                <a:gd name="T8" fmla="*/ 338 w 1408"/>
                <a:gd name="T9" fmla="*/ 0 h 1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8"/>
                <a:gd name="T16" fmla="*/ 0 h 1206"/>
                <a:gd name="T17" fmla="*/ 1408 w 1408"/>
                <a:gd name="T18" fmla="*/ 1206 h 1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8" h="1206">
                  <a:moveTo>
                    <a:pt x="338" y="0"/>
                  </a:moveTo>
                  <a:lnTo>
                    <a:pt x="0" y="201"/>
                  </a:lnTo>
                  <a:lnTo>
                    <a:pt x="1070" y="1206"/>
                  </a:lnTo>
                  <a:lnTo>
                    <a:pt x="1408" y="81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9" name="Freeform 10">
              <a:extLst>
                <a:ext uri="{FF2B5EF4-FFF2-40B4-BE49-F238E27FC236}">
                  <a16:creationId xmlns:a16="http://schemas.microsoft.com/office/drawing/2014/main" id="{9D5682C2-3AC2-456E-B734-7AEEA6969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2368"/>
              <a:ext cx="713" cy="686"/>
            </a:xfrm>
            <a:custGeom>
              <a:avLst/>
              <a:gdLst>
                <a:gd name="T0" fmla="*/ 348 w 713"/>
                <a:gd name="T1" fmla="*/ 0 h 686"/>
                <a:gd name="T2" fmla="*/ 0 w 713"/>
                <a:gd name="T3" fmla="*/ 329 h 686"/>
                <a:gd name="T4" fmla="*/ 384 w 713"/>
                <a:gd name="T5" fmla="*/ 686 h 686"/>
                <a:gd name="T6" fmla="*/ 713 w 713"/>
                <a:gd name="T7" fmla="*/ 283 h 686"/>
                <a:gd name="T8" fmla="*/ 348 w 713"/>
                <a:gd name="T9" fmla="*/ 0 h 6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3"/>
                <a:gd name="T16" fmla="*/ 0 h 686"/>
                <a:gd name="T17" fmla="*/ 713 w 713"/>
                <a:gd name="T18" fmla="*/ 686 h 6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3" h="686">
                  <a:moveTo>
                    <a:pt x="348" y="0"/>
                  </a:moveTo>
                  <a:lnTo>
                    <a:pt x="0" y="329"/>
                  </a:lnTo>
                  <a:lnTo>
                    <a:pt x="384" y="686"/>
                  </a:lnTo>
                  <a:lnTo>
                    <a:pt x="713" y="28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0" name="Freeform 11">
              <a:extLst>
                <a:ext uri="{FF2B5EF4-FFF2-40B4-BE49-F238E27FC236}">
                  <a16:creationId xmlns:a16="http://schemas.microsoft.com/office/drawing/2014/main" id="{599659FF-7A2F-43EB-8401-87B256AB0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103"/>
              <a:ext cx="713" cy="603"/>
            </a:xfrm>
            <a:custGeom>
              <a:avLst/>
              <a:gdLst>
                <a:gd name="T0" fmla="*/ 0 w 713"/>
                <a:gd name="T1" fmla="*/ 247 h 603"/>
                <a:gd name="T2" fmla="*/ 365 w 713"/>
                <a:gd name="T3" fmla="*/ 603 h 603"/>
                <a:gd name="T4" fmla="*/ 713 w 713"/>
                <a:gd name="T5" fmla="*/ 265 h 603"/>
                <a:gd name="T6" fmla="*/ 347 w 713"/>
                <a:gd name="T7" fmla="*/ 0 h 603"/>
                <a:gd name="T8" fmla="*/ 0 w 713"/>
                <a:gd name="T9" fmla="*/ 247 h 6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3"/>
                <a:gd name="T16" fmla="*/ 0 h 603"/>
                <a:gd name="T17" fmla="*/ 713 w 713"/>
                <a:gd name="T18" fmla="*/ 603 h 6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3" h="603">
                  <a:moveTo>
                    <a:pt x="0" y="247"/>
                  </a:moveTo>
                  <a:lnTo>
                    <a:pt x="365" y="603"/>
                  </a:lnTo>
                  <a:lnTo>
                    <a:pt x="713" y="265"/>
                  </a:lnTo>
                  <a:lnTo>
                    <a:pt x="347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1" name="Freeform 12">
              <a:extLst>
                <a:ext uri="{FF2B5EF4-FFF2-40B4-BE49-F238E27FC236}">
                  <a16:creationId xmlns:a16="http://schemas.microsoft.com/office/drawing/2014/main" id="{BEFBE7DE-C438-46D2-8A12-CE6B08E1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" y="1838"/>
              <a:ext cx="668" cy="530"/>
            </a:xfrm>
            <a:custGeom>
              <a:avLst/>
              <a:gdLst>
                <a:gd name="T0" fmla="*/ 320 w 668"/>
                <a:gd name="T1" fmla="*/ 0 h 530"/>
                <a:gd name="T2" fmla="*/ 0 w 668"/>
                <a:gd name="T3" fmla="*/ 183 h 530"/>
                <a:gd name="T4" fmla="*/ 320 w 668"/>
                <a:gd name="T5" fmla="*/ 530 h 530"/>
                <a:gd name="T6" fmla="*/ 668 w 668"/>
                <a:gd name="T7" fmla="*/ 274 h 530"/>
                <a:gd name="T8" fmla="*/ 320 w 668"/>
                <a:gd name="T9" fmla="*/ 0 h 5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8"/>
                <a:gd name="T16" fmla="*/ 0 h 530"/>
                <a:gd name="T17" fmla="*/ 668 w 668"/>
                <a:gd name="T18" fmla="*/ 530 h 5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8" h="530">
                  <a:moveTo>
                    <a:pt x="320" y="0"/>
                  </a:moveTo>
                  <a:lnTo>
                    <a:pt x="0" y="183"/>
                  </a:lnTo>
                  <a:lnTo>
                    <a:pt x="320" y="530"/>
                  </a:lnTo>
                  <a:lnTo>
                    <a:pt x="668" y="27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2352" name="Group 13">
              <a:extLst>
                <a:ext uri="{FF2B5EF4-FFF2-40B4-BE49-F238E27FC236}">
                  <a16:creationId xmlns:a16="http://schemas.microsoft.com/office/drawing/2014/main" id="{4CAB0FF1-C5BA-4160-97F5-577AB52DA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1" y="2833"/>
              <a:ext cx="1056" cy="1104"/>
              <a:chOff x="3312" y="2640"/>
              <a:chExt cx="1056" cy="1104"/>
            </a:xfrm>
          </p:grpSpPr>
          <p:sp>
            <p:nvSpPr>
              <p:cNvPr id="142374" name="Freeform 14">
                <a:extLst>
                  <a:ext uri="{FF2B5EF4-FFF2-40B4-BE49-F238E27FC236}">
                    <a16:creationId xmlns:a16="http://schemas.microsoft.com/office/drawing/2014/main" id="{2C69B286-8AE2-4A12-99C4-97E5B20B8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2640"/>
                <a:ext cx="336" cy="432"/>
              </a:xfrm>
              <a:custGeom>
                <a:avLst/>
                <a:gdLst>
                  <a:gd name="T0" fmla="*/ 0 w 336"/>
                  <a:gd name="T1" fmla="*/ 432 h 432"/>
                  <a:gd name="T2" fmla="*/ 96 w 336"/>
                  <a:gd name="T3" fmla="*/ 384 h 432"/>
                  <a:gd name="T4" fmla="*/ 96 w 336"/>
                  <a:gd name="T5" fmla="*/ 192 h 432"/>
                  <a:gd name="T6" fmla="*/ 336 w 336"/>
                  <a:gd name="T7" fmla="*/ 0 h 432"/>
                  <a:gd name="T8" fmla="*/ 0 w 336"/>
                  <a:gd name="T9" fmla="*/ 144 h 432"/>
                  <a:gd name="T10" fmla="*/ 0 w 336"/>
                  <a:gd name="T11" fmla="*/ 432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432"/>
                    </a:moveTo>
                    <a:lnTo>
                      <a:pt x="96" y="384"/>
                    </a:lnTo>
                    <a:lnTo>
                      <a:pt x="96" y="192"/>
                    </a:lnTo>
                    <a:lnTo>
                      <a:pt x="336" y="0"/>
                    </a:lnTo>
                    <a:lnTo>
                      <a:pt x="0" y="144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2375" name="Group 15">
                <a:extLst>
                  <a:ext uri="{FF2B5EF4-FFF2-40B4-BE49-F238E27FC236}">
                    <a16:creationId xmlns:a16="http://schemas.microsoft.com/office/drawing/2014/main" id="{A1361D4A-B759-46AB-8E3E-704C03E82B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928"/>
                <a:ext cx="837" cy="816"/>
                <a:chOff x="3312" y="2928"/>
                <a:chExt cx="837" cy="816"/>
              </a:xfrm>
            </p:grpSpPr>
            <p:sp>
              <p:nvSpPr>
                <p:cNvPr id="142377" name="Freeform 16">
                  <a:extLst>
                    <a:ext uri="{FF2B5EF4-FFF2-40B4-BE49-F238E27FC236}">
                      <a16:creationId xmlns:a16="http://schemas.microsoft.com/office/drawing/2014/main" id="{D6769811-D871-4D9C-B3C4-C197E529F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3168"/>
                  <a:ext cx="144" cy="336"/>
                </a:xfrm>
                <a:custGeom>
                  <a:avLst/>
                  <a:gdLst>
                    <a:gd name="T0" fmla="*/ 0 w 144"/>
                    <a:gd name="T1" fmla="*/ 48 h 336"/>
                    <a:gd name="T2" fmla="*/ 96 w 144"/>
                    <a:gd name="T3" fmla="*/ 0 h 336"/>
                    <a:gd name="T4" fmla="*/ 144 w 144"/>
                    <a:gd name="T5" fmla="*/ 48 h 336"/>
                    <a:gd name="T6" fmla="*/ 144 w 144"/>
                    <a:gd name="T7" fmla="*/ 336 h 336"/>
                    <a:gd name="T8" fmla="*/ 96 w 144"/>
                    <a:gd name="T9" fmla="*/ 288 h 336"/>
                    <a:gd name="T10" fmla="*/ 96 w 144"/>
                    <a:gd name="T11" fmla="*/ 96 h 336"/>
                    <a:gd name="T12" fmla="*/ 0 w 144"/>
                    <a:gd name="T13" fmla="*/ 144 h 336"/>
                    <a:gd name="T14" fmla="*/ 0 w 144"/>
                    <a:gd name="T15" fmla="*/ 48 h 3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4"/>
                    <a:gd name="T25" fmla="*/ 0 h 336"/>
                    <a:gd name="T26" fmla="*/ 144 w 144"/>
                    <a:gd name="T27" fmla="*/ 336 h 3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4" h="33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44" y="48"/>
                      </a:lnTo>
                      <a:lnTo>
                        <a:pt x="144" y="336"/>
                      </a:lnTo>
                      <a:lnTo>
                        <a:pt x="96" y="288"/>
                      </a:lnTo>
                      <a:lnTo>
                        <a:pt x="96" y="96"/>
                      </a:lnTo>
                      <a:lnTo>
                        <a:pt x="0" y="144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78" name="Freeform 17">
                  <a:extLst>
                    <a:ext uri="{FF2B5EF4-FFF2-40B4-BE49-F238E27FC236}">
                      <a16:creationId xmlns:a16="http://schemas.microsoft.com/office/drawing/2014/main" id="{16231986-676F-4E27-80B3-D993BC0DE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520" y="3024"/>
                  <a:ext cx="144" cy="336"/>
                </a:xfrm>
                <a:custGeom>
                  <a:avLst/>
                  <a:gdLst>
                    <a:gd name="T0" fmla="*/ 0 w 144"/>
                    <a:gd name="T1" fmla="*/ 48 h 336"/>
                    <a:gd name="T2" fmla="*/ 96 w 144"/>
                    <a:gd name="T3" fmla="*/ 0 h 336"/>
                    <a:gd name="T4" fmla="*/ 144 w 144"/>
                    <a:gd name="T5" fmla="*/ 48 h 336"/>
                    <a:gd name="T6" fmla="*/ 144 w 144"/>
                    <a:gd name="T7" fmla="*/ 336 h 336"/>
                    <a:gd name="T8" fmla="*/ 96 w 144"/>
                    <a:gd name="T9" fmla="*/ 288 h 336"/>
                    <a:gd name="T10" fmla="*/ 96 w 144"/>
                    <a:gd name="T11" fmla="*/ 96 h 336"/>
                    <a:gd name="T12" fmla="*/ 0 w 144"/>
                    <a:gd name="T13" fmla="*/ 144 h 336"/>
                    <a:gd name="T14" fmla="*/ 0 w 144"/>
                    <a:gd name="T15" fmla="*/ 48 h 3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4"/>
                    <a:gd name="T25" fmla="*/ 0 h 336"/>
                    <a:gd name="T26" fmla="*/ 144 w 144"/>
                    <a:gd name="T27" fmla="*/ 336 h 3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4" h="33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44" y="48"/>
                      </a:lnTo>
                      <a:lnTo>
                        <a:pt x="144" y="336"/>
                      </a:lnTo>
                      <a:lnTo>
                        <a:pt x="96" y="288"/>
                      </a:lnTo>
                      <a:lnTo>
                        <a:pt x="96" y="96"/>
                      </a:lnTo>
                      <a:lnTo>
                        <a:pt x="0" y="144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79" name="Freeform 18">
                  <a:extLst>
                    <a:ext uri="{FF2B5EF4-FFF2-40B4-BE49-F238E27FC236}">
                      <a16:creationId xmlns:a16="http://schemas.microsoft.com/office/drawing/2014/main" id="{D3D6087B-F828-4DCE-8E57-559658619B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60" y="2928"/>
                  <a:ext cx="789" cy="535"/>
                </a:xfrm>
                <a:custGeom>
                  <a:avLst/>
                  <a:gdLst>
                    <a:gd name="T0" fmla="*/ 261 w 789"/>
                    <a:gd name="T1" fmla="*/ 0 h 535"/>
                    <a:gd name="T2" fmla="*/ 789 w 789"/>
                    <a:gd name="T3" fmla="*/ 336 h 535"/>
                    <a:gd name="T4" fmla="*/ 494 w 789"/>
                    <a:gd name="T5" fmla="*/ 535 h 535"/>
                    <a:gd name="T6" fmla="*/ 0 w 789"/>
                    <a:gd name="T7" fmla="*/ 96 h 535"/>
                    <a:gd name="T8" fmla="*/ 261 w 789"/>
                    <a:gd name="T9" fmla="*/ 0 h 5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9"/>
                    <a:gd name="T16" fmla="*/ 0 h 535"/>
                    <a:gd name="T17" fmla="*/ 789 w 789"/>
                    <a:gd name="T18" fmla="*/ 535 h 5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9" h="535">
                      <a:moveTo>
                        <a:pt x="261" y="0"/>
                      </a:moveTo>
                      <a:lnTo>
                        <a:pt x="789" y="336"/>
                      </a:lnTo>
                      <a:lnTo>
                        <a:pt x="494" y="535"/>
                      </a:lnTo>
                      <a:lnTo>
                        <a:pt x="0" y="9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0" name="Freeform 19">
                  <a:extLst>
                    <a:ext uri="{FF2B5EF4-FFF2-40B4-BE49-F238E27FC236}">
                      <a16:creationId xmlns:a16="http://schemas.microsoft.com/office/drawing/2014/main" id="{0F0031D2-1810-489E-A3A7-2EEA3C3440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48" y="3024"/>
                  <a:ext cx="491" cy="567"/>
                </a:xfrm>
                <a:custGeom>
                  <a:avLst/>
                  <a:gdLst>
                    <a:gd name="T0" fmla="*/ 11 w 491"/>
                    <a:gd name="T1" fmla="*/ 0 h 567"/>
                    <a:gd name="T2" fmla="*/ 491 w 491"/>
                    <a:gd name="T3" fmla="*/ 432 h 567"/>
                    <a:gd name="T4" fmla="*/ 484 w 491"/>
                    <a:gd name="T5" fmla="*/ 567 h 567"/>
                    <a:gd name="T6" fmla="*/ 0 w 491"/>
                    <a:gd name="T7" fmla="*/ 119 h 567"/>
                    <a:gd name="T8" fmla="*/ 11 w 491"/>
                    <a:gd name="T9" fmla="*/ 0 h 5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567"/>
                    <a:gd name="T17" fmla="*/ 491 w 491"/>
                    <a:gd name="T18" fmla="*/ 567 h 5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567">
                      <a:moveTo>
                        <a:pt x="11" y="0"/>
                      </a:moveTo>
                      <a:lnTo>
                        <a:pt x="491" y="432"/>
                      </a:lnTo>
                      <a:lnTo>
                        <a:pt x="484" y="567"/>
                      </a:lnTo>
                      <a:lnTo>
                        <a:pt x="0" y="119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1" name="Freeform 20">
                  <a:extLst>
                    <a:ext uri="{FF2B5EF4-FFF2-40B4-BE49-F238E27FC236}">
                      <a16:creationId xmlns:a16="http://schemas.microsoft.com/office/drawing/2014/main" id="{83331B6B-EC51-4AB6-9996-27F6C2B77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60" y="3264"/>
                  <a:ext cx="304" cy="327"/>
                </a:xfrm>
                <a:custGeom>
                  <a:avLst/>
                  <a:gdLst>
                    <a:gd name="T0" fmla="*/ 304 w 304"/>
                    <a:gd name="T1" fmla="*/ 0 h 327"/>
                    <a:gd name="T2" fmla="*/ 304 w 304"/>
                    <a:gd name="T3" fmla="*/ 96 h 327"/>
                    <a:gd name="T4" fmla="*/ 0 w 304"/>
                    <a:gd name="T5" fmla="*/ 327 h 327"/>
                    <a:gd name="T6" fmla="*/ 18 w 304"/>
                    <a:gd name="T7" fmla="*/ 181 h 327"/>
                    <a:gd name="T8" fmla="*/ 304 w 304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327"/>
                    <a:gd name="T17" fmla="*/ 304 w 304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327">
                      <a:moveTo>
                        <a:pt x="304" y="0"/>
                      </a:moveTo>
                      <a:lnTo>
                        <a:pt x="304" y="96"/>
                      </a:lnTo>
                      <a:lnTo>
                        <a:pt x="0" y="327"/>
                      </a:lnTo>
                      <a:lnTo>
                        <a:pt x="18" y="181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2" name="Freeform 21">
                  <a:extLst>
                    <a:ext uri="{FF2B5EF4-FFF2-40B4-BE49-F238E27FC236}">
                      <a16:creationId xmlns:a16="http://schemas.microsoft.com/office/drawing/2014/main" id="{BFABF197-22E4-4B94-9F14-C10ACE070E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48" y="3408"/>
                  <a:ext cx="240" cy="336"/>
                </a:xfrm>
                <a:custGeom>
                  <a:avLst/>
                  <a:gdLst>
                    <a:gd name="T0" fmla="*/ 98 w 336"/>
                    <a:gd name="T1" fmla="*/ 0 h 432"/>
                    <a:gd name="T2" fmla="*/ 171 w 336"/>
                    <a:gd name="T3" fmla="*/ 58 h 432"/>
                    <a:gd name="T4" fmla="*/ 49 w 336"/>
                    <a:gd name="T5" fmla="*/ 87 h 432"/>
                    <a:gd name="T6" fmla="*/ 49 w 336"/>
                    <a:gd name="T7" fmla="*/ 261 h 432"/>
                    <a:gd name="T8" fmla="*/ 0 w 336"/>
                    <a:gd name="T9" fmla="*/ 203 h 432"/>
                    <a:gd name="T10" fmla="*/ 0 w 336"/>
                    <a:gd name="T11" fmla="*/ 29 h 432"/>
                    <a:gd name="T12" fmla="*/ 98 w 336"/>
                    <a:gd name="T13" fmla="*/ 0 h 4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36"/>
                    <a:gd name="T22" fmla="*/ 0 h 432"/>
                    <a:gd name="T23" fmla="*/ 336 w 336"/>
                    <a:gd name="T24" fmla="*/ 432 h 4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36" h="432">
                      <a:moveTo>
                        <a:pt x="192" y="0"/>
                      </a:moveTo>
                      <a:lnTo>
                        <a:pt x="336" y="96"/>
                      </a:lnTo>
                      <a:lnTo>
                        <a:pt x="96" y="144"/>
                      </a:lnTo>
                      <a:lnTo>
                        <a:pt x="96" y="432"/>
                      </a:lnTo>
                      <a:lnTo>
                        <a:pt x="0" y="336"/>
                      </a:lnTo>
                      <a:lnTo>
                        <a:pt x="0" y="48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3" name="Freeform 22">
                  <a:extLst>
                    <a:ext uri="{FF2B5EF4-FFF2-40B4-BE49-F238E27FC236}">
                      <a16:creationId xmlns:a16="http://schemas.microsoft.com/office/drawing/2014/main" id="{853F22FF-10EF-4B66-B86A-F3E60B0CD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840" y="3264"/>
                  <a:ext cx="240" cy="288"/>
                </a:xfrm>
                <a:custGeom>
                  <a:avLst/>
                  <a:gdLst>
                    <a:gd name="T0" fmla="*/ 98 w 336"/>
                    <a:gd name="T1" fmla="*/ 0 h 432"/>
                    <a:gd name="T2" fmla="*/ 171 w 336"/>
                    <a:gd name="T3" fmla="*/ 43 h 432"/>
                    <a:gd name="T4" fmla="*/ 49 w 336"/>
                    <a:gd name="T5" fmla="*/ 64 h 432"/>
                    <a:gd name="T6" fmla="*/ 49 w 336"/>
                    <a:gd name="T7" fmla="*/ 192 h 432"/>
                    <a:gd name="T8" fmla="*/ 0 w 336"/>
                    <a:gd name="T9" fmla="*/ 149 h 432"/>
                    <a:gd name="T10" fmla="*/ 0 w 336"/>
                    <a:gd name="T11" fmla="*/ 21 h 432"/>
                    <a:gd name="T12" fmla="*/ 98 w 336"/>
                    <a:gd name="T13" fmla="*/ 0 h 4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36"/>
                    <a:gd name="T22" fmla="*/ 0 h 432"/>
                    <a:gd name="T23" fmla="*/ 336 w 336"/>
                    <a:gd name="T24" fmla="*/ 432 h 4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36" h="432">
                      <a:moveTo>
                        <a:pt x="192" y="0"/>
                      </a:moveTo>
                      <a:lnTo>
                        <a:pt x="336" y="96"/>
                      </a:lnTo>
                      <a:lnTo>
                        <a:pt x="96" y="144"/>
                      </a:lnTo>
                      <a:lnTo>
                        <a:pt x="96" y="432"/>
                      </a:lnTo>
                      <a:lnTo>
                        <a:pt x="0" y="336"/>
                      </a:lnTo>
                      <a:lnTo>
                        <a:pt x="0" y="48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2376" name="Freeform 23">
                <a:extLst>
                  <a:ext uri="{FF2B5EF4-FFF2-40B4-BE49-F238E27FC236}">
                    <a16:creationId xmlns:a16="http://schemas.microsoft.com/office/drawing/2014/main" id="{A99F512D-2726-4AFC-9657-EF4E0FE35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2736"/>
                <a:ext cx="336" cy="432"/>
              </a:xfrm>
              <a:custGeom>
                <a:avLst/>
                <a:gdLst>
                  <a:gd name="T0" fmla="*/ 0 w 336"/>
                  <a:gd name="T1" fmla="*/ 432 h 432"/>
                  <a:gd name="T2" fmla="*/ 96 w 336"/>
                  <a:gd name="T3" fmla="*/ 384 h 432"/>
                  <a:gd name="T4" fmla="*/ 96 w 336"/>
                  <a:gd name="T5" fmla="*/ 192 h 432"/>
                  <a:gd name="T6" fmla="*/ 336 w 336"/>
                  <a:gd name="T7" fmla="*/ 0 h 432"/>
                  <a:gd name="T8" fmla="*/ 0 w 336"/>
                  <a:gd name="T9" fmla="*/ 144 h 432"/>
                  <a:gd name="T10" fmla="*/ 0 w 336"/>
                  <a:gd name="T11" fmla="*/ 432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432"/>
                    </a:moveTo>
                    <a:lnTo>
                      <a:pt x="96" y="384"/>
                    </a:lnTo>
                    <a:lnTo>
                      <a:pt x="96" y="192"/>
                    </a:lnTo>
                    <a:lnTo>
                      <a:pt x="336" y="0"/>
                    </a:lnTo>
                    <a:lnTo>
                      <a:pt x="0" y="144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2353" name="Group 24">
              <a:extLst>
                <a:ext uri="{FF2B5EF4-FFF2-40B4-BE49-F238E27FC236}">
                  <a16:creationId xmlns:a16="http://schemas.microsoft.com/office/drawing/2014/main" id="{65733368-D6D7-4A00-B84A-787F90F41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7" y="1209"/>
              <a:ext cx="1166" cy="720"/>
              <a:chOff x="3024" y="1680"/>
              <a:chExt cx="1166" cy="720"/>
            </a:xfrm>
          </p:grpSpPr>
          <p:sp>
            <p:nvSpPr>
              <p:cNvPr id="142365" name="Freeform 25">
                <a:extLst>
                  <a:ext uri="{FF2B5EF4-FFF2-40B4-BE49-F238E27FC236}">
                    <a16:creationId xmlns:a16="http://schemas.microsoft.com/office/drawing/2014/main" id="{6895F7D6-DF3D-4FE6-8A5E-B0AFC0DED9DD}"/>
                  </a:ext>
                </a:extLst>
              </p:cNvPr>
              <p:cNvSpPr>
                <a:spLocks/>
              </p:cNvSpPr>
              <p:nvPr/>
            </p:nvSpPr>
            <p:spPr bwMode="auto">
              <a:xfrm rot="17195886" flipH="1">
                <a:off x="3072" y="1824"/>
                <a:ext cx="336" cy="432"/>
              </a:xfrm>
              <a:custGeom>
                <a:avLst/>
                <a:gdLst>
                  <a:gd name="T0" fmla="*/ 0 w 336"/>
                  <a:gd name="T1" fmla="*/ 432 h 432"/>
                  <a:gd name="T2" fmla="*/ 96 w 336"/>
                  <a:gd name="T3" fmla="*/ 384 h 432"/>
                  <a:gd name="T4" fmla="*/ 96 w 336"/>
                  <a:gd name="T5" fmla="*/ 192 h 432"/>
                  <a:gd name="T6" fmla="*/ 336 w 336"/>
                  <a:gd name="T7" fmla="*/ 0 h 432"/>
                  <a:gd name="T8" fmla="*/ 0 w 336"/>
                  <a:gd name="T9" fmla="*/ 144 h 432"/>
                  <a:gd name="T10" fmla="*/ 0 w 336"/>
                  <a:gd name="T11" fmla="*/ 432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432"/>
                    </a:moveTo>
                    <a:lnTo>
                      <a:pt x="96" y="384"/>
                    </a:lnTo>
                    <a:lnTo>
                      <a:pt x="96" y="192"/>
                    </a:lnTo>
                    <a:lnTo>
                      <a:pt x="336" y="0"/>
                    </a:lnTo>
                    <a:lnTo>
                      <a:pt x="0" y="144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66" name="Freeform 26">
                <a:extLst>
                  <a:ext uri="{FF2B5EF4-FFF2-40B4-BE49-F238E27FC236}">
                    <a16:creationId xmlns:a16="http://schemas.microsoft.com/office/drawing/2014/main" id="{4995DCF2-3A0E-4F89-AB45-58FE1FA4E17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168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67" name="Freeform 27">
                <a:extLst>
                  <a:ext uri="{FF2B5EF4-FFF2-40B4-BE49-F238E27FC236}">
                    <a16:creationId xmlns:a16="http://schemas.microsoft.com/office/drawing/2014/main" id="{B5CE20DD-0BA9-4205-B496-7662C02B77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20" y="177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68" name="Freeform 28">
                <a:extLst>
                  <a:ext uri="{FF2B5EF4-FFF2-40B4-BE49-F238E27FC236}">
                    <a16:creationId xmlns:a16="http://schemas.microsoft.com/office/drawing/2014/main" id="{CB37AED8-E862-4D88-9BEB-C54FF05071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1680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69" name="Freeform 29">
                <a:extLst>
                  <a:ext uri="{FF2B5EF4-FFF2-40B4-BE49-F238E27FC236}">
                    <a16:creationId xmlns:a16="http://schemas.microsoft.com/office/drawing/2014/main" id="{D7A70DFA-80B1-473B-A389-12831729F2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8" y="1776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70" name="Freeform 30">
                <a:extLst>
                  <a:ext uri="{FF2B5EF4-FFF2-40B4-BE49-F238E27FC236}">
                    <a16:creationId xmlns:a16="http://schemas.microsoft.com/office/drawing/2014/main" id="{F40EBD3B-E002-41FF-A910-87BC45A2B2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60" y="2016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71" name="Freeform 31">
                <a:extLst>
                  <a:ext uri="{FF2B5EF4-FFF2-40B4-BE49-F238E27FC236}">
                    <a16:creationId xmlns:a16="http://schemas.microsoft.com/office/drawing/2014/main" id="{9C510683-8109-49BB-9CD9-50B73CBF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84" y="1872"/>
                <a:ext cx="206" cy="288"/>
              </a:xfrm>
              <a:custGeom>
                <a:avLst/>
                <a:gdLst>
                  <a:gd name="T0" fmla="*/ 72 w 336"/>
                  <a:gd name="T1" fmla="*/ 0 h 432"/>
                  <a:gd name="T2" fmla="*/ 126 w 336"/>
                  <a:gd name="T3" fmla="*/ 43 h 432"/>
                  <a:gd name="T4" fmla="*/ 36 w 336"/>
                  <a:gd name="T5" fmla="*/ 64 h 432"/>
                  <a:gd name="T6" fmla="*/ 36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72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72" name="Freeform 32">
                <a:extLst>
                  <a:ext uri="{FF2B5EF4-FFF2-40B4-BE49-F238E27FC236}">
                    <a16:creationId xmlns:a16="http://schemas.microsoft.com/office/drawing/2014/main" id="{371D36EE-D583-4F75-BE5D-B52D88FC6B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0" y="2016"/>
                <a:ext cx="240" cy="288"/>
              </a:xfrm>
              <a:custGeom>
                <a:avLst/>
                <a:gdLst>
                  <a:gd name="T0" fmla="*/ 98 w 336"/>
                  <a:gd name="T1" fmla="*/ 0 h 432"/>
                  <a:gd name="T2" fmla="*/ 171 w 336"/>
                  <a:gd name="T3" fmla="*/ 43 h 432"/>
                  <a:gd name="T4" fmla="*/ 49 w 336"/>
                  <a:gd name="T5" fmla="*/ 64 h 432"/>
                  <a:gd name="T6" fmla="*/ 49 w 336"/>
                  <a:gd name="T7" fmla="*/ 192 h 432"/>
                  <a:gd name="T8" fmla="*/ 0 w 336"/>
                  <a:gd name="T9" fmla="*/ 149 h 432"/>
                  <a:gd name="T10" fmla="*/ 0 w 336"/>
                  <a:gd name="T11" fmla="*/ 21 h 432"/>
                  <a:gd name="T12" fmla="*/ 98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73" name="Freeform 33">
                <a:extLst>
                  <a:ext uri="{FF2B5EF4-FFF2-40B4-BE49-F238E27FC236}">
                    <a16:creationId xmlns:a16="http://schemas.microsoft.com/office/drawing/2014/main" id="{09DDFFB4-B891-4CDB-9DA1-7091D3E7FD10}"/>
                  </a:ext>
                </a:extLst>
              </p:cNvPr>
              <p:cNvSpPr>
                <a:spLocks/>
              </p:cNvSpPr>
              <p:nvPr/>
            </p:nvSpPr>
            <p:spPr bwMode="auto">
              <a:xfrm rot="17466810" flipH="1">
                <a:off x="3360" y="2016"/>
                <a:ext cx="336" cy="432"/>
              </a:xfrm>
              <a:custGeom>
                <a:avLst/>
                <a:gdLst>
                  <a:gd name="T0" fmla="*/ 0 w 336"/>
                  <a:gd name="T1" fmla="*/ 432 h 432"/>
                  <a:gd name="T2" fmla="*/ 96 w 336"/>
                  <a:gd name="T3" fmla="*/ 384 h 432"/>
                  <a:gd name="T4" fmla="*/ 96 w 336"/>
                  <a:gd name="T5" fmla="*/ 192 h 432"/>
                  <a:gd name="T6" fmla="*/ 336 w 336"/>
                  <a:gd name="T7" fmla="*/ 0 h 432"/>
                  <a:gd name="T8" fmla="*/ 0 w 336"/>
                  <a:gd name="T9" fmla="*/ 144 h 432"/>
                  <a:gd name="T10" fmla="*/ 0 w 336"/>
                  <a:gd name="T11" fmla="*/ 432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432"/>
                    </a:moveTo>
                    <a:lnTo>
                      <a:pt x="96" y="384"/>
                    </a:lnTo>
                    <a:lnTo>
                      <a:pt x="96" y="192"/>
                    </a:lnTo>
                    <a:lnTo>
                      <a:pt x="336" y="0"/>
                    </a:lnTo>
                    <a:lnTo>
                      <a:pt x="0" y="144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2354" name="Freeform 34">
              <a:extLst>
                <a:ext uri="{FF2B5EF4-FFF2-40B4-BE49-F238E27FC236}">
                  <a16:creationId xmlns:a16="http://schemas.microsoft.com/office/drawing/2014/main" id="{E872A1A4-0D90-4E7C-849A-851F20F91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2016"/>
              <a:ext cx="1097" cy="1038"/>
            </a:xfrm>
            <a:custGeom>
              <a:avLst/>
              <a:gdLst>
                <a:gd name="T0" fmla="*/ 0 w 1097"/>
                <a:gd name="T1" fmla="*/ 0 h 1038"/>
                <a:gd name="T2" fmla="*/ 1097 w 1097"/>
                <a:gd name="T3" fmla="*/ 1038 h 1038"/>
                <a:gd name="T4" fmla="*/ 0 60000 65536"/>
                <a:gd name="T5" fmla="*/ 0 60000 65536"/>
                <a:gd name="T6" fmla="*/ 0 w 1097"/>
                <a:gd name="T7" fmla="*/ 0 h 1038"/>
                <a:gd name="T8" fmla="*/ 1097 w 1097"/>
                <a:gd name="T9" fmla="*/ 1038 h 10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7" h="1038">
                  <a:moveTo>
                    <a:pt x="0" y="0"/>
                  </a:moveTo>
                  <a:lnTo>
                    <a:pt x="1097" y="103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5" name="Line 35">
              <a:extLst>
                <a:ext uri="{FF2B5EF4-FFF2-40B4-BE49-F238E27FC236}">
                  <a16:creationId xmlns:a16="http://schemas.microsoft.com/office/drawing/2014/main" id="{E9E0A3DD-8710-451A-8039-F06D6E645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838"/>
              <a:ext cx="1069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6" name="Line 36">
              <a:extLst>
                <a:ext uri="{FF2B5EF4-FFF2-40B4-BE49-F238E27FC236}">
                  <a16:creationId xmlns:a16="http://schemas.microsoft.com/office/drawing/2014/main" id="{407B142F-31AE-448D-B0A8-90F221700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1829"/>
              <a:ext cx="348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7" name="Freeform 37">
              <a:extLst>
                <a:ext uri="{FF2B5EF4-FFF2-40B4-BE49-F238E27FC236}">
                  <a16:creationId xmlns:a16="http://schemas.microsoft.com/office/drawing/2014/main" id="{140F1FF3-5D50-4F15-A79A-8A0BC12E0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2643"/>
              <a:ext cx="329" cy="411"/>
            </a:xfrm>
            <a:custGeom>
              <a:avLst/>
              <a:gdLst>
                <a:gd name="T0" fmla="*/ 0 w 329"/>
                <a:gd name="T1" fmla="*/ 411 h 411"/>
                <a:gd name="T2" fmla="*/ 329 w 329"/>
                <a:gd name="T3" fmla="*/ 0 h 411"/>
                <a:gd name="T4" fmla="*/ 0 60000 65536"/>
                <a:gd name="T5" fmla="*/ 0 60000 65536"/>
                <a:gd name="T6" fmla="*/ 0 w 329"/>
                <a:gd name="T7" fmla="*/ 0 h 411"/>
                <a:gd name="T8" fmla="*/ 329 w 329"/>
                <a:gd name="T9" fmla="*/ 411 h 4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9" h="411">
                  <a:moveTo>
                    <a:pt x="0" y="411"/>
                  </a:moveTo>
                  <a:lnTo>
                    <a:pt x="32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8" name="Line 38">
              <a:extLst>
                <a:ext uri="{FF2B5EF4-FFF2-40B4-BE49-F238E27FC236}">
                  <a16:creationId xmlns:a16="http://schemas.microsoft.com/office/drawing/2014/main" id="{CB85A7B8-9E81-4828-80E9-7ACC3C28F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4" y="2377"/>
              <a:ext cx="357" cy="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9" name="Line 39">
              <a:extLst>
                <a:ext uri="{FF2B5EF4-FFF2-40B4-BE49-F238E27FC236}">
                  <a16:creationId xmlns:a16="http://schemas.microsoft.com/office/drawing/2014/main" id="{3BEB2CCB-969B-408F-AEDE-66A939D94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9" y="2112"/>
              <a:ext cx="357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0" name="Line 40">
              <a:extLst>
                <a:ext uri="{FF2B5EF4-FFF2-40B4-BE49-F238E27FC236}">
                  <a16:creationId xmlns:a16="http://schemas.microsoft.com/office/drawing/2014/main" id="{CAE47797-243F-4747-BCA8-2129D8FF1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5" y="1728"/>
              <a:ext cx="402" cy="31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1" name="Line 41">
              <a:extLst>
                <a:ext uri="{FF2B5EF4-FFF2-40B4-BE49-F238E27FC236}">
                  <a16:creationId xmlns:a16="http://schemas.microsoft.com/office/drawing/2014/main" id="{51BF1A20-72C9-442E-BD83-F35194BA8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6" y="1945"/>
              <a:ext cx="402" cy="31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2" name="Line 42">
              <a:extLst>
                <a:ext uri="{FF2B5EF4-FFF2-40B4-BE49-F238E27FC236}">
                  <a16:creationId xmlns:a16="http://schemas.microsoft.com/office/drawing/2014/main" id="{A8E91D34-E8A6-4205-B3E0-4B963746B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8" y="2519"/>
              <a:ext cx="430" cy="256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3" name="Line 43">
              <a:extLst>
                <a:ext uri="{FF2B5EF4-FFF2-40B4-BE49-F238E27FC236}">
                  <a16:creationId xmlns:a16="http://schemas.microsoft.com/office/drawing/2014/main" id="{D0775C43-60A5-4209-95F3-12F996AE7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4" y="2662"/>
              <a:ext cx="430" cy="256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4" name="Text Box 44">
              <a:extLst>
                <a:ext uri="{FF2B5EF4-FFF2-40B4-BE49-F238E27FC236}">
                  <a16:creationId xmlns:a16="http://schemas.microsoft.com/office/drawing/2014/main" id="{7B757ED8-8813-414E-AD8C-A2A9FC27E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" y="3932"/>
              <a:ext cx="4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(1)</a:t>
              </a:r>
            </a:p>
          </p:txBody>
        </p:sp>
      </p:grpSp>
      <p:sp>
        <p:nvSpPr>
          <p:cNvPr id="142344" name="AutoShape 84">
            <a:extLst>
              <a:ext uri="{FF2B5EF4-FFF2-40B4-BE49-F238E27FC236}">
                <a16:creationId xmlns:a16="http://schemas.microsoft.com/office/drawing/2014/main" id="{B20B7248-4E8B-49C8-94BB-88475761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4121150"/>
            <a:ext cx="3775075" cy="760413"/>
          </a:xfrm>
          <a:prstGeom prst="wedgeRoundRectCallout">
            <a:avLst>
              <a:gd name="adj1" fmla="val 57148"/>
              <a:gd name="adj2" fmla="val -490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4400" b="1">
              <a:latin typeface="Arial" panose="020B0604020202020204" pitchFamily="34" charset="0"/>
            </a:endParaRPr>
          </a:p>
        </p:txBody>
      </p:sp>
      <p:sp>
        <p:nvSpPr>
          <p:cNvPr id="142345" name="Text Box 85">
            <a:extLst>
              <a:ext uri="{FF2B5EF4-FFF2-40B4-BE49-F238E27FC236}">
                <a16:creationId xmlns:a16="http://schemas.microsoft.com/office/drawing/2014/main" id="{A472E007-C97E-4487-ACB4-6B8593F9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4418013"/>
            <a:ext cx="34877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thread moved first, so I lose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F612E04E-0968-4E57-AF90-94BE883F649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8E986C23-C080-464A-9F1C-6518F6AD1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62612392-BA5C-4A07-93B3-3866259784C8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312D137-D51A-44C5-9614-55A973479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Questions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FC1F709-8D7C-4914-83A0-838E93C7E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425" y="1936750"/>
            <a:ext cx="7978775" cy="415925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Wait-Free</a:t>
            </a:r>
            <a:r>
              <a:rPr lang="en-US" altLang="zh-CN">
                <a:ea typeface="宋体" panose="02010600030101010101" pitchFamily="2" charset="-122"/>
              </a:rPr>
              <a:t> synchronization might be a good idea in principle</a:t>
            </a: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4">
            <a:extLst>
              <a:ext uri="{FF2B5EF4-FFF2-40B4-BE49-F238E27FC236}">
                <a16:creationId xmlns:a16="http://schemas.microsoft.com/office/drawing/2014/main" id="{F180C82B-5308-4F17-8134-7FA559B37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3066C3C-0B2D-410F-BF47-51E05AE5D249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80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EB517F2B-C71B-4D1E-8B34-CD6C1806E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CEB9FDF8-15FE-4EBF-92B1-8BE6E53D2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If a thread can assign atomically to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out of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 array locations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Then we can solve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-consensus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Therefore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 wait-free multi-assignment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From read/write registers</a:t>
            </a:r>
          </a:p>
        </p:txBody>
      </p:sp>
      <p:sp>
        <p:nvSpPr>
          <p:cNvPr id="143365" name="Footer Placeholder 3">
            <a:extLst>
              <a:ext uri="{FF2B5EF4-FFF2-40B4-BE49-F238E27FC236}">
                <a16:creationId xmlns:a16="http://schemas.microsoft.com/office/drawing/2014/main" id="{00A0863C-D20E-4F3A-9F91-580C383C1B0D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Number Placeholder 4">
            <a:extLst>
              <a:ext uri="{FF2B5EF4-FFF2-40B4-BE49-F238E27FC236}">
                <a16:creationId xmlns:a16="http://schemas.microsoft.com/office/drawing/2014/main" id="{92324A60-AF9D-4D3D-85FD-F22DA553A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375CFC17-4003-49F0-92F4-D6BC18F606CE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81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05DC6425-FED2-4491-BDD6-B7E4EF748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More General Result</a:t>
            </a:r>
          </a:p>
        </p:txBody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24CBCCBE-A7CF-4887-8577-FB5D5864D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If a thread can assign atomically to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out of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n(n+1)/2</a:t>
            </a:r>
            <a:r>
              <a:rPr lang="en-US" altLang="zh-CN" dirty="0">
                <a:ea typeface="宋体" panose="02010600030101010101" pitchFamily="2" charset="-122"/>
              </a:rPr>
              <a:t> array locations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Then we can solve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-consensus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Therefore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Every consensus number has an object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89445" name="Footer Placeholder 3">
            <a:extLst>
              <a:ext uri="{FF2B5EF4-FFF2-40B4-BE49-F238E27FC236}">
                <a16:creationId xmlns:a16="http://schemas.microsoft.com/office/drawing/2014/main" id="{C853B39E-0F66-435C-8CDA-2D2EAEE89961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  <p:extLst>
      <p:ext uri="{BB962C8B-B14F-4D97-AF65-F5344CB8AC3E}">
        <p14:creationId xmlns:p14="http://schemas.microsoft.com/office/powerpoint/2010/main" val="1067964515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4">
            <a:extLst>
              <a:ext uri="{FF2B5EF4-FFF2-40B4-BE49-F238E27FC236}">
                <a16:creationId xmlns:a16="http://schemas.microsoft.com/office/drawing/2014/main" id="{DEC3A083-1875-46EB-B498-B3521521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B34BE95-9DA8-4CDB-8752-4382B68B6294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82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30CB821A-12AA-4061-9286-2D2AD5B87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Read-Modify-Write Objects</a:t>
            </a:r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0FB3E639-595A-4F31-A11F-CD570BA71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Method call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Returns object’s prior value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endParaRPr lang="en-US" altLang="zh-CN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Replaces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with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mumble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(x)</a:t>
            </a:r>
          </a:p>
        </p:txBody>
      </p:sp>
      <p:sp>
        <p:nvSpPr>
          <p:cNvPr id="144389" name="Footer Placeholder 3">
            <a:extLst>
              <a:ext uri="{FF2B5EF4-FFF2-40B4-BE49-F238E27FC236}">
                <a16:creationId xmlns:a16="http://schemas.microsoft.com/office/drawing/2014/main" id="{E0FDC27B-7BAD-4E31-8826-6FA2828BB3A4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4">
            <a:extLst>
              <a:ext uri="{FF2B5EF4-FFF2-40B4-BE49-F238E27FC236}">
                <a16:creationId xmlns:a16="http://schemas.microsoft.com/office/drawing/2014/main" id="{F1F31AC2-3385-4656-BACC-AF2AF6BA2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E27CFD2-B71A-429A-94AD-5E88E11C8C9B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83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895F7C6-D31F-43B3-9054-4BA98C66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315200" cy="3786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RMWRegister {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value;</a:t>
            </a:r>
          </a:p>
          <a:p>
            <a:pPr algn="l"/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int synchronized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getAndMumble()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 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value = mumble(value);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45412" name="Rectangle 5">
            <a:extLst>
              <a:ext uri="{FF2B5EF4-FFF2-40B4-BE49-F238E27FC236}">
                <a16:creationId xmlns:a16="http://schemas.microsoft.com/office/drawing/2014/main" id="{CD78D5BF-A27E-499F-8B46-1D3D8C9D6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Read-Modify-Write</a:t>
            </a:r>
          </a:p>
        </p:txBody>
      </p:sp>
      <p:sp>
        <p:nvSpPr>
          <p:cNvPr id="145413" name="Footer Placeholder 3">
            <a:extLst>
              <a:ext uri="{FF2B5EF4-FFF2-40B4-BE49-F238E27FC236}">
                <a16:creationId xmlns:a16="http://schemas.microsoft.com/office/drawing/2014/main" id="{31FCF6A5-67B5-48CD-8E00-C1CBEFEBFCE7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>
            <a:extLst>
              <a:ext uri="{FF2B5EF4-FFF2-40B4-BE49-F238E27FC236}">
                <a16:creationId xmlns:a16="http://schemas.microsoft.com/office/drawing/2014/main" id="{DA9FDB54-EF42-40CC-BD3B-40C466B80A8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46435" name="Slide Number Placeholder 4">
            <a:extLst>
              <a:ext uri="{FF2B5EF4-FFF2-40B4-BE49-F238E27FC236}">
                <a16:creationId xmlns:a16="http://schemas.microsoft.com/office/drawing/2014/main" id="{0CD2AA01-9BC0-4281-B3F6-D7776A5C0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238235C-D7F9-4655-BB86-E4734E6455E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84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DD6AD267-75BF-44DB-8DAA-61AB7798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315200" cy="3786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 RMWRegister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 value;</a:t>
            </a:r>
          </a:p>
          <a:p>
            <a:pPr algn="l"/>
            <a:endParaRPr lang="en-US" altLang="zh-CN" sz="2400" b="1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int synchronized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getAndMumble()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  = value;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value = mumble(value);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return prior;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46437" name="Rectangle 4">
            <a:extLst>
              <a:ext uri="{FF2B5EF4-FFF2-40B4-BE49-F238E27FC236}">
                <a16:creationId xmlns:a16="http://schemas.microsoft.com/office/drawing/2014/main" id="{F2E85F52-E816-4559-B4BA-EC6ECBC91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Read-Modify-Write</a:t>
            </a:r>
          </a:p>
        </p:txBody>
      </p:sp>
      <p:sp>
        <p:nvSpPr>
          <p:cNvPr id="146438" name="AutoShape 6">
            <a:extLst>
              <a:ext uri="{FF2B5EF4-FFF2-40B4-BE49-F238E27FC236}">
                <a16:creationId xmlns:a16="http://schemas.microsoft.com/office/drawing/2014/main" id="{08940326-795A-4738-816C-E1B6440F5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3614738"/>
            <a:ext cx="3636963" cy="411162"/>
          </a:xfrm>
          <a:prstGeom prst="wedgeRoundRectCallout">
            <a:avLst>
              <a:gd name="adj1" fmla="val 57069"/>
              <a:gd name="adj2" fmla="val 286292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  <p:sp>
        <p:nvSpPr>
          <p:cNvPr id="146439" name="Text Box 7">
            <a:extLst>
              <a:ext uri="{FF2B5EF4-FFF2-40B4-BE49-F238E27FC236}">
                <a16:creationId xmlns:a16="http://schemas.microsoft.com/office/drawing/2014/main" id="{CFE0131E-FCFB-4C85-BB1B-215D239F9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4967288"/>
            <a:ext cx="4516438" cy="5191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Return prior value</a:t>
            </a: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>
            <a:extLst>
              <a:ext uri="{FF2B5EF4-FFF2-40B4-BE49-F238E27FC236}">
                <a16:creationId xmlns:a16="http://schemas.microsoft.com/office/drawing/2014/main" id="{303A1156-1D62-437B-BE73-D7C5C7907A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47459" name="Slide Number Placeholder 4">
            <a:extLst>
              <a:ext uri="{FF2B5EF4-FFF2-40B4-BE49-F238E27FC236}">
                <a16:creationId xmlns:a16="http://schemas.microsoft.com/office/drawing/2014/main" id="{1697EA83-F7D7-42EE-A028-1725AA76A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3294A0F-77B6-45A4-9CF3-CCA968C25F47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85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D894FDDB-2635-466D-869E-EFC4766B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315200" cy="3786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 RMWRegister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 value;</a:t>
            </a:r>
          </a:p>
          <a:p>
            <a:pPr algn="l"/>
            <a:endParaRPr lang="en-US" altLang="zh-CN" sz="2400" b="1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int synchronized  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getAndMumble()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int prior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value = mumble(value);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prior;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47461" name="Rectangle 4">
            <a:extLst>
              <a:ext uri="{FF2B5EF4-FFF2-40B4-BE49-F238E27FC236}">
                <a16:creationId xmlns:a16="http://schemas.microsoft.com/office/drawing/2014/main" id="{E3C475DA-2050-43A9-BF92-9C9D2E2B1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Read-Modify-Write</a:t>
            </a:r>
          </a:p>
        </p:txBody>
      </p:sp>
      <p:sp>
        <p:nvSpPr>
          <p:cNvPr id="147462" name="AutoShape 6">
            <a:extLst>
              <a:ext uri="{FF2B5EF4-FFF2-40B4-BE49-F238E27FC236}">
                <a16:creationId xmlns:a16="http://schemas.microsoft.com/office/drawing/2014/main" id="{8CB258A8-3C4C-41C2-8498-167D007D3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4008438"/>
            <a:ext cx="4200525" cy="366712"/>
          </a:xfrm>
          <a:prstGeom prst="wedgeRoundRectCallout">
            <a:avLst>
              <a:gd name="adj1" fmla="val 39681"/>
              <a:gd name="adj2" fmla="val 221431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  <p:sp>
        <p:nvSpPr>
          <p:cNvPr id="147463" name="Text Box 7">
            <a:extLst>
              <a:ext uri="{FF2B5EF4-FFF2-40B4-BE49-F238E27FC236}">
                <a16:creationId xmlns:a16="http://schemas.microsoft.com/office/drawing/2014/main" id="{C59101ED-8DAB-41C5-AD01-907BB136E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4867275"/>
            <a:ext cx="6345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Apply function to current value</a:t>
            </a:r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4">
            <a:extLst>
              <a:ext uri="{FF2B5EF4-FFF2-40B4-BE49-F238E27FC236}">
                <a16:creationId xmlns:a16="http://schemas.microsoft.com/office/drawing/2014/main" id="{BEEF87A9-7334-4341-897D-EE2272B97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C83664E-BB83-480D-B5B7-2FBF2D58C69F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86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BE0CDFDB-0E35-4F05-872B-34B65F762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RMW Everywhere!</a:t>
            </a:r>
          </a:p>
        </p:txBody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45F1E03E-974F-4671-ACDA-16547F7F4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synchronization instructions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are RMW methods</a:t>
            </a:r>
          </a:p>
          <a:p>
            <a:r>
              <a:rPr lang="en-US" altLang="zh-CN">
                <a:ea typeface="宋体" panose="02010600030101010101" pitchFamily="2" charset="-122"/>
              </a:rPr>
              <a:t>The rest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be trivially transformed into RMW methods</a:t>
            </a:r>
          </a:p>
        </p:txBody>
      </p:sp>
      <p:sp>
        <p:nvSpPr>
          <p:cNvPr id="148485" name="Footer Placeholder 3">
            <a:extLst>
              <a:ext uri="{FF2B5EF4-FFF2-40B4-BE49-F238E27FC236}">
                <a16:creationId xmlns:a16="http://schemas.microsoft.com/office/drawing/2014/main" id="{5FD921FE-4255-4689-BD0C-BAE7D58E6C05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4">
            <a:extLst>
              <a:ext uri="{FF2B5EF4-FFF2-40B4-BE49-F238E27FC236}">
                <a16:creationId xmlns:a16="http://schemas.microsoft.com/office/drawing/2014/main" id="{88EC52AB-9087-44B8-B027-5802103CC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A3DE27A-8DD3-4D7D-9C88-F1A1E337D4A6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87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417BC2A6-EB08-4B8F-9A17-073BAF7F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315200" cy="3786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RMWRegister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 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value;</a:t>
            </a:r>
          </a:p>
          <a:p>
            <a:pPr algn="l"/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int synchronized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read()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 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value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6A73A3BA-10D1-4C84-986C-EEBB526E3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Read</a:t>
            </a:r>
          </a:p>
        </p:txBody>
      </p:sp>
      <p:sp>
        <p:nvSpPr>
          <p:cNvPr id="149509" name="Footer Placeholder 3">
            <a:extLst>
              <a:ext uri="{FF2B5EF4-FFF2-40B4-BE49-F238E27FC236}">
                <a16:creationId xmlns:a16="http://schemas.microsoft.com/office/drawing/2014/main" id="{B5E29A4C-D10B-425A-8C31-F6864E6275B6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>
            <a:extLst>
              <a:ext uri="{FF2B5EF4-FFF2-40B4-BE49-F238E27FC236}">
                <a16:creationId xmlns:a16="http://schemas.microsoft.com/office/drawing/2014/main" id="{90BEEACB-E7D8-47C8-976C-92483A786CB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50531" name="Slide Number Placeholder 4">
            <a:extLst>
              <a:ext uri="{FF2B5EF4-FFF2-40B4-BE49-F238E27FC236}">
                <a16:creationId xmlns:a16="http://schemas.microsoft.com/office/drawing/2014/main" id="{4104AF76-6AE3-42E6-82AE-949354C66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33392E04-4278-48EC-BB7B-A04CE838EE87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88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7F4D39A2-66F8-4FF1-B984-9991D398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315200" cy="3786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 RMW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private int value;</a:t>
            </a:r>
          </a:p>
          <a:p>
            <a:pPr algn="l"/>
            <a:endParaRPr lang="en-US" altLang="zh-CN" sz="2400" b="1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public int synchronized read()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int prior  = this.value;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value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prior;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endParaRPr lang="en-US" altLang="zh-CN" sz="2400" b="1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0533" name="Rectangle 4">
            <a:extLst>
              <a:ext uri="{FF2B5EF4-FFF2-40B4-BE49-F238E27FC236}">
                <a16:creationId xmlns:a16="http://schemas.microsoft.com/office/drawing/2014/main" id="{6B04159C-5CFC-43B4-BD3E-2E55340DB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Read</a:t>
            </a:r>
          </a:p>
        </p:txBody>
      </p:sp>
      <p:sp>
        <p:nvSpPr>
          <p:cNvPr id="150534" name="AutoShape 6">
            <a:extLst>
              <a:ext uri="{FF2B5EF4-FFF2-40B4-BE49-F238E27FC236}">
                <a16:creationId xmlns:a16="http://schemas.microsoft.com/office/drawing/2014/main" id="{25AF9F1C-268F-495D-BB6A-3EA450FAE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3636963"/>
            <a:ext cx="2849563" cy="366712"/>
          </a:xfrm>
          <a:prstGeom prst="wedgeRoundRectCallout">
            <a:avLst>
              <a:gd name="adj1" fmla="val 34014"/>
              <a:gd name="adj2" fmla="val 183333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  <p:sp>
        <p:nvSpPr>
          <p:cNvPr id="150535" name="Text Box 7">
            <a:extLst>
              <a:ext uri="{FF2B5EF4-FFF2-40B4-BE49-F238E27FC236}">
                <a16:creationId xmlns:a16="http://schemas.microsoft.com/office/drawing/2014/main" id="{5DC44EEF-D8DC-4FD9-8E7F-73A163FE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4419600"/>
            <a:ext cx="370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apply 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f(v)=v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the identity function</a:t>
            </a: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4">
            <a:extLst>
              <a:ext uri="{FF2B5EF4-FFF2-40B4-BE49-F238E27FC236}">
                <a16:creationId xmlns:a16="http://schemas.microsoft.com/office/drawing/2014/main" id="{946A75CF-3834-4B38-A37A-3F72E4B7A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B546651-92D2-4614-8282-92143144EAA9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89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6BDCF6E0-10B0-4408-A223-A9F85638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RMWRegister {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value;</a:t>
            </a:r>
          </a:p>
          <a:p>
            <a:pPr algn="l"/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int synchronized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getAndSet(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v)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 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value = v;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…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0C98F316-95F9-416B-B8CF-02E201925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getAndSet</a:t>
            </a:r>
          </a:p>
        </p:txBody>
      </p:sp>
      <p:sp>
        <p:nvSpPr>
          <p:cNvPr id="151557" name="Footer Placeholder 3">
            <a:extLst>
              <a:ext uri="{FF2B5EF4-FFF2-40B4-BE49-F238E27FC236}">
                <a16:creationId xmlns:a16="http://schemas.microsoft.com/office/drawing/2014/main" id="{77B0E730-21D0-48E8-BB0E-EBEEE0D76B3B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15B1DD90-062D-43D8-84BC-31C3FCB661F6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45CEAE1E-E321-4063-BA6F-7E5A2352155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483B531-B69E-4415-8F6D-DC482E1F046D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9006266-04E7-447B-B700-757602202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Questions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7FFB692-FCE6-4693-8FC1-A37E0011C6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936750"/>
            <a:ext cx="7978775" cy="415925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Wait-Free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synchronization might be a good idea in principle</a:t>
            </a:r>
          </a:p>
          <a:p>
            <a:r>
              <a:rPr lang="en-US" altLang="zh-CN">
                <a:ea typeface="宋体" panose="02010600030101010101" pitchFamily="2" charset="-122"/>
              </a:rPr>
              <a:t>But how do you do it …</a:t>
            </a:r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>
            <a:extLst>
              <a:ext uri="{FF2B5EF4-FFF2-40B4-BE49-F238E27FC236}">
                <a16:creationId xmlns:a16="http://schemas.microsoft.com/office/drawing/2014/main" id="{3B823E17-FCE4-4744-8CF1-E217FFC46C4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52579" name="Slide Number Placeholder 4">
            <a:extLst>
              <a:ext uri="{FF2B5EF4-FFF2-40B4-BE49-F238E27FC236}">
                <a16:creationId xmlns:a16="http://schemas.microsoft.com/office/drawing/2014/main" id="{DF7FA3CB-AE3A-4109-A78C-BABCEA87B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0E6AB43-5776-4E07-8EE0-46D5764429E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90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CF55598C-1B9C-4D43-B4D9-BA73B807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 RMWRegister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 value;</a:t>
            </a:r>
          </a:p>
          <a:p>
            <a:pPr algn="l"/>
            <a:endParaRPr lang="en-US" altLang="zh-CN" sz="2400" b="1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int synchronized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getAndSet(int v)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prior 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value = v;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prior;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…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2581" name="Rectangle 4">
            <a:extLst>
              <a:ext uri="{FF2B5EF4-FFF2-40B4-BE49-F238E27FC236}">
                <a16:creationId xmlns:a16="http://schemas.microsoft.com/office/drawing/2014/main" id="{6C49176C-7D28-4D7E-A7EA-B81D1965A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getAndSet (swap)</a:t>
            </a:r>
          </a:p>
        </p:txBody>
      </p:sp>
      <p:sp>
        <p:nvSpPr>
          <p:cNvPr id="152582" name="AutoShape 6">
            <a:extLst>
              <a:ext uri="{FF2B5EF4-FFF2-40B4-BE49-F238E27FC236}">
                <a16:creationId xmlns:a16="http://schemas.microsoft.com/office/drawing/2014/main" id="{88118955-2D06-4015-939C-3CF320BCC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3983038"/>
            <a:ext cx="2133600" cy="431800"/>
          </a:xfrm>
          <a:prstGeom prst="wedgeRoundRectCallout">
            <a:avLst>
              <a:gd name="adj1" fmla="val 52968"/>
              <a:gd name="adj2" fmla="val 233551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  <p:sp>
        <p:nvSpPr>
          <p:cNvPr id="152583" name="Text Box 7">
            <a:extLst>
              <a:ext uri="{FF2B5EF4-FFF2-40B4-BE49-F238E27FC236}">
                <a16:creationId xmlns:a16="http://schemas.microsoft.com/office/drawing/2014/main" id="{45E118E2-3F75-450B-8547-C73AB8465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5195888"/>
            <a:ext cx="5141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f(x)=v is constant</a:t>
            </a: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4">
            <a:extLst>
              <a:ext uri="{FF2B5EF4-FFF2-40B4-BE49-F238E27FC236}">
                <a16:creationId xmlns:a16="http://schemas.microsoft.com/office/drawing/2014/main" id="{4C0B4F8E-63E1-441F-B1E9-AC6709712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BACD4602-FC6B-4075-A440-92323651532A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91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3701859-A9E5-4350-AC77-FB7E3C64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RMWRegister {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value;</a:t>
            </a:r>
          </a:p>
          <a:p>
            <a:pPr algn="l"/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int synchronized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getAndIncrement()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 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value = value + 1;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…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B02255B4-E192-4EBA-A4F6-DBB830E03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getAndIncrement</a:t>
            </a:r>
          </a:p>
        </p:txBody>
      </p:sp>
      <p:sp>
        <p:nvSpPr>
          <p:cNvPr id="153605" name="Footer Placeholder 3">
            <a:extLst>
              <a:ext uri="{FF2B5EF4-FFF2-40B4-BE49-F238E27FC236}">
                <a16:creationId xmlns:a16="http://schemas.microsoft.com/office/drawing/2014/main" id="{766B0E5B-E536-4F3D-82E6-853EE54BCF4F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>
            <a:extLst>
              <a:ext uri="{FF2B5EF4-FFF2-40B4-BE49-F238E27FC236}">
                <a16:creationId xmlns:a16="http://schemas.microsoft.com/office/drawing/2014/main" id="{F49F366F-1921-474D-B3CD-8B8035212DD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54627" name="Slide Number Placeholder 4">
            <a:extLst>
              <a:ext uri="{FF2B5EF4-FFF2-40B4-BE49-F238E27FC236}">
                <a16:creationId xmlns:a16="http://schemas.microsoft.com/office/drawing/2014/main" id="{37FB0A9B-0E39-4B64-BF09-1485DFCFC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9BA23DE6-6148-4F27-BCD2-34D67CCE3BB5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92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BA8AF42B-08F5-4F7D-8379-62575468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 RMWRegister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 value;</a:t>
            </a:r>
          </a:p>
          <a:p>
            <a:pPr algn="l"/>
            <a:endParaRPr lang="en-US" altLang="zh-CN" sz="2400" b="1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int synchronized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getAndIncrement()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prior 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value = value + 1;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prior;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…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4629" name="Rectangle 4">
            <a:extLst>
              <a:ext uri="{FF2B5EF4-FFF2-40B4-BE49-F238E27FC236}">
                <a16:creationId xmlns:a16="http://schemas.microsoft.com/office/drawing/2014/main" id="{65CFD275-7D27-48F6-989D-78A1C4BD0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getAndIncrement</a:t>
            </a:r>
          </a:p>
        </p:txBody>
      </p:sp>
      <p:sp>
        <p:nvSpPr>
          <p:cNvPr id="154630" name="AutoShape 6">
            <a:extLst>
              <a:ext uri="{FF2B5EF4-FFF2-40B4-BE49-F238E27FC236}">
                <a16:creationId xmlns:a16="http://schemas.microsoft.com/office/drawing/2014/main" id="{BD0BDE9D-9A27-4397-8D3B-421D7286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986213"/>
            <a:ext cx="3560763" cy="428625"/>
          </a:xfrm>
          <a:prstGeom prst="wedgeRoundRectCallout">
            <a:avLst>
              <a:gd name="adj1" fmla="val 4588"/>
              <a:gd name="adj2" fmla="val 20703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  <p:sp>
        <p:nvSpPr>
          <p:cNvPr id="154631" name="Text Box 7">
            <a:extLst>
              <a:ext uri="{FF2B5EF4-FFF2-40B4-BE49-F238E27FC236}">
                <a16:creationId xmlns:a16="http://schemas.microsoft.com/office/drawing/2014/main" id="{172E9CF5-6298-4CA0-A391-E6312784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5195888"/>
            <a:ext cx="315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f(x) = x+1</a:t>
            </a:r>
          </a:p>
        </p:txBody>
      </p: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4">
            <a:extLst>
              <a:ext uri="{FF2B5EF4-FFF2-40B4-BE49-F238E27FC236}">
                <a16:creationId xmlns:a16="http://schemas.microsoft.com/office/drawing/2014/main" id="{457BAD6E-4443-48D7-B497-BEC9090E4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B306003-871F-4F49-88BE-C1D57411196D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93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E02C428-9AB8-42FD-8722-22D985D27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RMWRegister {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value;</a:t>
            </a:r>
          </a:p>
          <a:p>
            <a:pPr algn="l"/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int synchronized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getAndAdd(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a)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 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value = value + a;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…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2A3A6A05-F54C-467A-BAB2-42972F0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getAndAdd</a:t>
            </a:r>
          </a:p>
        </p:txBody>
      </p:sp>
      <p:sp>
        <p:nvSpPr>
          <p:cNvPr id="155653" name="Footer Placeholder 3">
            <a:extLst>
              <a:ext uri="{FF2B5EF4-FFF2-40B4-BE49-F238E27FC236}">
                <a16:creationId xmlns:a16="http://schemas.microsoft.com/office/drawing/2014/main" id="{4993D215-41CB-424F-B913-0172E3758264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3">
            <a:extLst>
              <a:ext uri="{FF2B5EF4-FFF2-40B4-BE49-F238E27FC236}">
                <a16:creationId xmlns:a16="http://schemas.microsoft.com/office/drawing/2014/main" id="{00F664C4-8B43-4A1A-968F-8AA74647892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56675" name="Slide Number Placeholder 4">
            <a:extLst>
              <a:ext uri="{FF2B5EF4-FFF2-40B4-BE49-F238E27FC236}">
                <a16:creationId xmlns:a16="http://schemas.microsoft.com/office/drawing/2014/main" id="{1BEC592E-A4BF-4E6A-A8CB-CC8214F0C8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E159FB42-2E1A-48DE-8C40-42B6AACBD80C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94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BFFB8AB2-1AE9-4268-801E-7DE68F3B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 RMWRegister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 value;</a:t>
            </a:r>
          </a:p>
          <a:p>
            <a:pPr algn="l"/>
            <a:endParaRPr lang="en-US" altLang="zh-CN" sz="2400" b="1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int synchronized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getAndIncrement(int a)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prior 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value = value + a;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prior;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…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6677" name="Rectangle 4">
            <a:extLst>
              <a:ext uri="{FF2B5EF4-FFF2-40B4-BE49-F238E27FC236}">
                <a16:creationId xmlns:a16="http://schemas.microsoft.com/office/drawing/2014/main" id="{FFC745E7-D03C-4B02-91AD-36E69E796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getAndAdd</a:t>
            </a:r>
          </a:p>
        </p:txBody>
      </p:sp>
      <p:sp>
        <p:nvSpPr>
          <p:cNvPr id="156678" name="AutoShape 6">
            <a:extLst>
              <a:ext uri="{FF2B5EF4-FFF2-40B4-BE49-F238E27FC236}">
                <a16:creationId xmlns:a16="http://schemas.microsoft.com/office/drawing/2014/main" id="{DDE94337-C0A9-43C6-B073-A6296165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986213"/>
            <a:ext cx="3378200" cy="428625"/>
          </a:xfrm>
          <a:prstGeom prst="wedgeRoundRectCallout">
            <a:avLst>
              <a:gd name="adj1" fmla="val 4588"/>
              <a:gd name="adj2" fmla="val 20703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  <p:sp>
        <p:nvSpPr>
          <p:cNvPr id="156679" name="Text Box 7">
            <a:extLst>
              <a:ext uri="{FF2B5EF4-FFF2-40B4-BE49-F238E27FC236}">
                <a16:creationId xmlns:a16="http://schemas.microsoft.com/office/drawing/2014/main" id="{21EDB8ED-BCE1-4F31-9DFE-179388AED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5114925"/>
            <a:ext cx="315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f(x) = x+a</a:t>
            </a:r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Number Placeholder 4">
            <a:extLst>
              <a:ext uri="{FF2B5EF4-FFF2-40B4-BE49-F238E27FC236}">
                <a16:creationId xmlns:a16="http://schemas.microsoft.com/office/drawing/2014/main" id="{B2FBA4EE-73AE-4B7D-A533-8EC8FA4F9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2416AD90-9B8C-4EA5-A4F1-A4A2AEE70D7A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95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50DFC3E3-D366-4E29-9925-FF84A7E4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RMWRegister {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value;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boolean synchronized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compareAndSet(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expected, 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update)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prior = value;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(value==expected)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value = update;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true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} … }</a:t>
            </a: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E23C9043-9820-4949-8BF3-305DAC8AC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compareAndSet</a:t>
            </a:r>
          </a:p>
        </p:txBody>
      </p:sp>
      <p:sp>
        <p:nvSpPr>
          <p:cNvPr id="157701" name="Footer Placeholder 3">
            <a:extLst>
              <a:ext uri="{FF2B5EF4-FFF2-40B4-BE49-F238E27FC236}">
                <a16:creationId xmlns:a16="http://schemas.microsoft.com/office/drawing/2014/main" id="{A971E63C-6EDC-46F2-8205-66AA894A545D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>
            <a:extLst>
              <a:ext uri="{FF2B5EF4-FFF2-40B4-BE49-F238E27FC236}">
                <a16:creationId xmlns:a16="http://schemas.microsoft.com/office/drawing/2014/main" id="{B2F35D30-82A1-4CB5-BCFB-00098DAFA01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58723" name="Slide Number Placeholder 4">
            <a:extLst>
              <a:ext uri="{FF2B5EF4-FFF2-40B4-BE49-F238E27FC236}">
                <a16:creationId xmlns:a16="http://schemas.microsoft.com/office/drawing/2014/main" id="{AE5088F4-43A7-4A63-8016-D42A60041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8774580-2C78-43C0-B385-3961C97FAB9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96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96E5EDDD-3973-4437-AD10-425180CBF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public abstract class 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RMWRegister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private 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value;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public 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boolean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synchronized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compareAndSet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expected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,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</a:rPr>
              <a:t>                 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update) {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prior = value;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if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value==expected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 value = update; return true;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 }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return false;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} … }</a:t>
            </a:r>
          </a:p>
        </p:txBody>
      </p:sp>
      <p:sp>
        <p:nvSpPr>
          <p:cNvPr id="158725" name="Rectangle 4">
            <a:extLst>
              <a:ext uri="{FF2B5EF4-FFF2-40B4-BE49-F238E27FC236}">
                <a16:creationId xmlns:a16="http://schemas.microsoft.com/office/drawing/2014/main" id="{B343E929-7506-466B-B924-2C31466E9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compareAndSet</a:t>
            </a:r>
          </a:p>
        </p:txBody>
      </p:sp>
      <p:sp>
        <p:nvSpPr>
          <p:cNvPr id="158726" name="AutoShape 6">
            <a:extLst>
              <a:ext uri="{FF2B5EF4-FFF2-40B4-BE49-F238E27FC236}">
                <a16:creationId xmlns:a16="http://schemas.microsoft.com/office/drawing/2014/main" id="{61265F5F-B5FD-478C-9239-3D434C77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2873375"/>
            <a:ext cx="1706562" cy="473075"/>
          </a:xfrm>
          <a:prstGeom prst="wedgeRoundRectCallout">
            <a:avLst>
              <a:gd name="adj1" fmla="val 21755"/>
              <a:gd name="adj2" fmla="val 452685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  <p:sp>
        <p:nvSpPr>
          <p:cNvPr id="158727" name="Text Box 7">
            <a:extLst>
              <a:ext uri="{FF2B5EF4-FFF2-40B4-BE49-F238E27FC236}">
                <a16:creationId xmlns:a16="http://schemas.microsoft.com/office/drawing/2014/main" id="{02C2E585-4618-4114-8BF8-3175664C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5314950"/>
            <a:ext cx="505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value is as expected, …</a:t>
            </a:r>
          </a:p>
        </p:txBody>
      </p:sp>
      <p:sp>
        <p:nvSpPr>
          <p:cNvPr id="158728" name="AutoShape 8">
            <a:extLst>
              <a:ext uri="{FF2B5EF4-FFF2-40B4-BE49-F238E27FC236}">
                <a16:creationId xmlns:a16="http://schemas.microsoft.com/office/drawing/2014/main" id="{EE07F6C2-AD21-4468-8C8B-02085080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4002088"/>
            <a:ext cx="2992438" cy="427037"/>
          </a:xfrm>
          <a:prstGeom prst="wedgeRoundRectCallout">
            <a:avLst>
              <a:gd name="adj1" fmla="val 53343"/>
              <a:gd name="adj2" fmla="val 25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Footer Placeholder 3">
            <a:extLst>
              <a:ext uri="{FF2B5EF4-FFF2-40B4-BE49-F238E27FC236}">
                <a16:creationId xmlns:a16="http://schemas.microsoft.com/office/drawing/2014/main" id="{16A408BF-2583-4804-B790-A7B684AF16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59747" name="Slide Number Placeholder 4">
            <a:extLst>
              <a:ext uri="{FF2B5EF4-FFF2-40B4-BE49-F238E27FC236}">
                <a16:creationId xmlns:a16="http://schemas.microsoft.com/office/drawing/2014/main" id="{EE1CAD7B-1D03-457A-AEEA-DA3F35F29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49D4A54-1491-4392-8215-7B1EB18754A9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97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9EC0F9B4-DE45-45C8-BF35-73C19B66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 RMWRegister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 value;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boolean synchronized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compareAndSet(int expected,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int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update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int prior = value;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if (value==expected) {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value = update;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true;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return false;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 … }</a:t>
            </a:r>
          </a:p>
        </p:txBody>
      </p:sp>
      <p:sp>
        <p:nvSpPr>
          <p:cNvPr id="159749" name="Rectangle 4">
            <a:extLst>
              <a:ext uri="{FF2B5EF4-FFF2-40B4-BE49-F238E27FC236}">
                <a16:creationId xmlns:a16="http://schemas.microsoft.com/office/drawing/2014/main" id="{E72934D7-B408-437E-867C-EB5A108C8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compareAndSet</a:t>
            </a:r>
          </a:p>
        </p:txBody>
      </p:sp>
      <p:sp>
        <p:nvSpPr>
          <p:cNvPr id="159750" name="AutoShape 10">
            <a:extLst>
              <a:ext uri="{FF2B5EF4-FFF2-40B4-BE49-F238E27FC236}">
                <a16:creationId xmlns:a16="http://schemas.microsoft.com/office/drawing/2014/main" id="{7B1CE9C8-FF26-4AF8-B63C-525619A3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3252788"/>
            <a:ext cx="1265238" cy="473075"/>
          </a:xfrm>
          <a:prstGeom prst="wedgeRoundRectCallout">
            <a:avLst>
              <a:gd name="adj1" fmla="val 21972"/>
              <a:gd name="adj2" fmla="val 33167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  <p:sp>
        <p:nvSpPr>
          <p:cNvPr id="159751" name="Text Box 11">
            <a:extLst>
              <a:ext uri="{FF2B5EF4-FFF2-40B4-BE49-F238E27FC236}">
                <a16:creationId xmlns:a16="http://schemas.microsoft.com/office/drawing/2014/main" id="{BAC74509-2C78-4019-A408-68AD31387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5" y="5216525"/>
            <a:ext cx="436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 replace it</a:t>
            </a:r>
          </a:p>
        </p:txBody>
      </p:sp>
      <p:sp>
        <p:nvSpPr>
          <p:cNvPr id="159752" name="AutoShape 12">
            <a:extLst>
              <a:ext uri="{FF2B5EF4-FFF2-40B4-BE49-F238E27FC236}">
                <a16:creationId xmlns:a16="http://schemas.microsoft.com/office/drawing/2014/main" id="{69134178-2215-49C6-BBE3-7AC162ED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4322763"/>
            <a:ext cx="2689225" cy="427037"/>
          </a:xfrm>
          <a:prstGeom prst="wedgeRoundRectCallout">
            <a:avLst>
              <a:gd name="adj1" fmla="val 70667"/>
              <a:gd name="adj2" fmla="val 17490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>
            <a:extLst>
              <a:ext uri="{FF2B5EF4-FFF2-40B4-BE49-F238E27FC236}">
                <a16:creationId xmlns:a16="http://schemas.microsoft.com/office/drawing/2014/main" id="{C08A5A13-6323-4DE9-9CC3-D0745F69915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60771" name="Slide Number Placeholder 4">
            <a:extLst>
              <a:ext uri="{FF2B5EF4-FFF2-40B4-BE49-F238E27FC236}">
                <a16:creationId xmlns:a16="http://schemas.microsoft.com/office/drawing/2014/main" id="{9DEC5C08-9C55-4B94-A011-B145DF2D7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AE7F19C-30F1-4A43-91E5-1BABB6BD26E0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98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B023041-2F61-49D7-9650-DC99E317C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 RMWRegister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 value;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boolean synchronized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compareAndSet(int expected,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int update)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int prior = value;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if (value==expected)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value = update;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true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return false;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 … }</a:t>
            </a:r>
          </a:p>
        </p:txBody>
      </p:sp>
      <p:sp>
        <p:nvSpPr>
          <p:cNvPr id="160773" name="Rectangle 4">
            <a:extLst>
              <a:ext uri="{FF2B5EF4-FFF2-40B4-BE49-F238E27FC236}">
                <a16:creationId xmlns:a16="http://schemas.microsoft.com/office/drawing/2014/main" id="{1E2C7F07-54E9-4840-9FA2-87AEEC592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compareAndSet</a:t>
            </a:r>
          </a:p>
        </p:txBody>
      </p:sp>
      <p:sp>
        <p:nvSpPr>
          <p:cNvPr id="160774" name="AutoShape 6">
            <a:extLst>
              <a:ext uri="{FF2B5EF4-FFF2-40B4-BE49-F238E27FC236}">
                <a16:creationId xmlns:a16="http://schemas.microsoft.com/office/drawing/2014/main" id="{E16DD32D-02C0-41E0-817C-515868AA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4298950"/>
            <a:ext cx="2376487" cy="473075"/>
          </a:xfrm>
          <a:prstGeom prst="wedgeRoundRectCallout">
            <a:avLst>
              <a:gd name="adj1" fmla="val -3977"/>
              <a:gd name="adj2" fmla="val 182551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  <p:sp>
        <p:nvSpPr>
          <p:cNvPr id="160775" name="Text Box 7">
            <a:extLst>
              <a:ext uri="{FF2B5EF4-FFF2-40B4-BE49-F238E27FC236}">
                <a16:creationId xmlns:a16="http://schemas.microsoft.com/office/drawing/2014/main" id="{DA0D1138-F408-4F46-AD9F-9141F3703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63" y="5235575"/>
            <a:ext cx="436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Report success</a:t>
            </a:r>
          </a:p>
        </p:txBody>
      </p:sp>
    </p:spTree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3">
            <a:extLst>
              <a:ext uri="{FF2B5EF4-FFF2-40B4-BE49-F238E27FC236}">
                <a16:creationId xmlns:a16="http://schemas.microsoft.com/office/drawing/2014/main" id="{01E21BDE-B20B-48C9-A223-197D7FCBD1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 of Multiprocessor Programming</a:t>
            </a:r>
          </a:p>
        </p:txBody>
      </p:sp>
      <p:sp>
        <p:nvSpPr>
          <p:cNvPr id="161795" name="Slide Number Placeholder 4">
            <a:extLst>
              <a:ext uri="{FF2B5EF4-FFF2-40B4-BE49-F238E27FC236}">
                <a16:creationId xmlns:a16="http://schemas.microsoft.com/office/drawing/2014/main" id="{C2EC6AB4-1276-47BE-A16F-DE4E8F6A8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FC504252-D6C7-46A9-AF85-F8F41ECCF988}" type="slidenum">
              <a:rPr lang="ar-SA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99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C803D034-77EE-4ACF-92BB-8D0D25F32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41544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abstract class RMWRegister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private int value;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public boolean synchronized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compareAndSet(int expected, 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int update)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int prior = value;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if (value==expected) {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value = update; return true;</a:t>
            </a:r>
          </a:p>
          <a:p>
            <a:pPr algn="l"/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 … }</a:t>
            </a:r>
          </a:p>
        </p:txBody>
      </p:sp>
      <p:sp>
        <p:nvSpPr>
          <p:cNvPr id="161797" name="Rectangle 4">
            <a:extLst>
              <a:ext uri="{FF2B5EF4-FFF2-40B4-BE49-F238E27FC236}">
                <a16:creationId xmlns:a16="http://schemas.microsoft.com/office/drawing/2014/main" id="{CBEF4DEC-E0EF-4A7F-B846-9B683A34E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compareAndSet</a:t>
            </a:r>
          </a:p>
        </p:txBody>
      </p:sp>
      <p:sp>
        <p:nvSpPr>
          <p:cNvPr id="161798" name="Text Box 7">
            <a:extLst>
              <a:ext uri="{FF2B5EF4-FFF2-40B4-BE49-F238E27FC236}">
                <a16:creationId xmlns:a16="http://schemas.microsoft.com/office/drawing/2014/main" id="{591B841A-7655-41F0-826B-F29D0220D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783138"/>
            <a:ext cx="4016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Otherwise report failure</a:t>
            </a:r>
          </a:p>
        </p:txBody>
      </p:sp>
      <p:sp>
        <p:nvSpPr>
          <p:cNvPr id="161799" name="AutoShape 8">
            <a:extLst>
              <a:ext uri="{FF2B5EF4-FFF2-40B4-BE49-F238E27FC236}">
                <a16:creationId xmlns:a16="http://schemas.microsoft.com/office/drawing/2014/main" id="{3D8C9101-8A2A-4608-AAC1-782C7932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5059363"/>
            <a:ext cx="2733675" cy="427037"/>
          </a:xfrm>
          <a:prstGeom prst="wedgeRoundRectCallout">
            <a:avLst>
              <a:gd name="adj1" fmla="val 83102"/>
              <a:gd name="adj2" fmla="val -21375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ctr" eaLnBrk="0" hangingPunct="0"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14544</TotalTime>
  <Words>6259</Words>
  <Application>Microsoft Office PowerPoint</Application>
  <PresentationFormat>顶置</PresentationFormat>
  <Paragraphs>1403</Paragraphs>
  <Slides>127</Slides>
  <Notes>125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127</vt:i4>
      </vt:variant>
    </vt:vector>
  </HeadingPairs>
  <TitlesOfParts>
    <vt:vector size="134" baseType="lpstr">
      <vt:lpstr>Comic Sans MS</vt:lpstr>
      <vt:lpstr>Arial</vt:lpstr>
      <vt:lpstr>Marlett</vt:lpstr>
      <vt:lpstr>Courier New</vt:lpstr>
      <vt:lpstr>Lucida Console</vt:lpstr>
      <vt:lpstr>Lucida Sans</vt:lpstr>
      <vt:lpstr>Blank Presentation</vt:lpstr>
      <vt:lpstr>The Relative Power of Synchronization Operations</vt:lpstr>
      <vt:lpstr>PowerPoint 演示文稿</vt:lpstr>
      <vt:lpstr>Asynchronous Interrupts</vt:lpstr>
      <vt:lpstr>Heterogeneous Processors</vt:lpstr>
      <vt:lpstr>Fault-tolerance</vt:lpstr>
      <vt:lpstr>Wait-Free Implementation</vt:lpstr>
      <vt:lpstr>Machine Level Instruction Granularity</vt:lpstr>
      <vt:lpstr>Basic Questions</vt:lpstr>
      <vt:lpstr>Basic Questions</vt:lpstr>
      <vt:lpstr>Basic Questions</vt:lpstr>
      <vt:lpstr>Basic Questions</vt:lpstr>
      <vt:lpstr>Basic Questions</vt:lpstr>
      <vt:lpstr>FIFO Queue: Enqueue Method</vt:lpstr>
      <vt:lpstr>FIFO Queue: Dequeue Method</vt:lpstr>
      <vt:lpstr>Two-Thread Wait-Free Queue</vt:lpstr>
      <vt:lpstr>What About Multiple Dequeuers?</vt:lpstr>
      <vt:lpstr>Grand Challenge</vt:lpstr>
      <vt:lpstr>Grand Challenge</vt:lpstr>
      <vt:lpstr>Grand Challenge</vt:lpstr>
      <vt:lpstr>Grand Challenge</vt:lpstr>
      <vt:lpstr>Grand Challenge</vt:lpstr>
      <vt:lpstr>Grand Challenge</vt:lpstr>
      <vt:lpstr>Puzzle</vt:lpstr>
      <vt:lpstr>Consensus: Each Thread has a Private Input</vt:lpstr>
      <vt:lpstr>They Communicate</vt:lpstr>
      <vt:lpstr>They Agree on One Thread’s Input</vt:lpstr>
      <vt:lpstr>Formally: Consensus </vt:lpstr>
      <vt:lpstr>Formally: Consensus </vt:lpstr>
      <vt:lpstr>No Wait-Free Implementation of Consensus using Registers</vt:lpstr>
      <vt:lpstr>Theorem</vt:lpstr>
      <vt:lpstr>Theorem</vt:lpstr>
      <vt:lpstr>Roadmap</vt:lpstr>
      <vt:lpstr>What Does Consensus have to do with Concurrent Objects?</vt:lpstr>
      <vt:lpstr>Consensus Object</vt:lpstr>
      <vt:lpstr>Concurrent Consensus Object</vt:lpstr>
      <vt:lpstr>Java Jargon Watch</vt:lpstr>
      <vt:lpstr>Generic Consensus Protocol</vt:lpstr>
      <vt:lpstr>Generic Consensus Protocol</vt:lpstr>
      <vt:lpstr>Generic Consensus Protocol</vt:lpstr>
      <vt:lpstr>Generic Consensus Protocol</vt:lpstr>
      <vt:lpstr>PowerPoint 演示文稿</vt:lpstr>
      <vt:lpstr>FIFO Consensus</vt:lpstr>
      <vt:lpstr>Protocol: Write Value to Array</vt:lpstr>
      <vt:lpstr>Protocol: Take Next Item from Queue</vt:lpstr>
      <vt:lpstr>Protocol: Take Next Item from Queue</vt:lpstr>
      <vt:lpstr>Consensus Using FIFO Queue</vt:lpstr>
      <vt:lpstr>Initialize Queue</vt:lpstr>
      <vt:lpstr>Who Won?</vt:lpstr>
      <vt:lpstr>Who Won?</vt:lpstr>
      <vt:lpstr>Who Won?</vt:lpstr>
      <vt:lpstr>Who Won?</vt:lpstr>
      <vt:lpstr>Why does this Work?</vt:lpstr>
      <vt:lpstr>Theorem</vt:lpstr>
      <vt:lpstr>Implications</vt:lpstr>
      <vt:lpstr>Corollary</vt:lpstr>
      <vt:lpstr>Consensus Numbers</vt:lpstr>
      <vt:lpstr>Consensus Numbers</vt:lpstr>
      <vt:lpstr>Consensus Numbers Measure Synchronization Power</vt:lpstr>
      <vt:lpstr>Synchronization Speed Limit</vt:lpstr>
      <vt:lpstr>Grand Challenge 2</vt:lpstr>
      <vt:lpstr>Multiple Assignment Theorem</vt:lpstr>
      <vt:lpstr>Proof Strategy</vt:lpstr>
      <vt:lpstr>Proof Strategy</vt:lpstr>
      <vt:lpstr>Double Assignment Interface</vt:lpstr>
      <vt:lpstr>Double Assignment Interface</vt:lpstr>
      <vt:lpstr>Double Assignment Interface</vt:lpstr>
      <vt:lpstr>Initially</vt:lpstr>
      <vt:lpstr>Thread A wins if</vt:lpstr>
      <vt:lpstr>Thread A wins if</vt:lpstr>
      <vt:lpstr>Thread A loses if</vt:lpstr>
      <vt:lpstr>Multi-Consensus Code</vt:lpstr>
      <vt:lpstr>Multi-Consensus Code</vt:lpstr>
      <vt:lpstr>Multi-Consensus Code</vt:lpstr>
      <vt:lpstr>Multi-Consensus Code</vt:lpstr>
      <vt:lpstr>Multi-Consensus Code</vt:lpstr>
      <vt:lpstr>Multi-Consensus Code</vt:lpstr>
      <vt:lpstr>Multi-Consensus Code</vt:lpstr>
      <vt:lpstr>Multi-Consensus Code</vt:lpstr>
      <vt:lpstr>Multi-Consensus Code</vt:lpstr>
      <vt:lpstr>Summary</vt:lpstr>
      <vt:lpstr>More General Result</vt:lpstr>
      <vt:lpstr>Read-Modify-Write Objects</vt:lpstr>
      <vt:lpstr>Read-Modify-Write</vt:lpstr>
      <vt:lpstr>Read-Modify-Write</vt:lpstr>
      <vt:lpstr>Read-Modify-Write</vt:lpstr>
      <vt:lpstr>RMW Everywhere!</vt:lpstr>
      <vt:lpstr>Example: Read</vt:lpstr>
      <vt:lpstr>Example: Read</vt:lpstr>
      <vt:lpstr>Example: getAndSet</vt:lpstr>
      <vt:lpstr>Example: getAndSet (swap)</vt:lpstr>
      <vt:lpstr>getAndIncrement</vt:lpstr>
      <vt:lpstr>getAndIncrement</vt:lpstr>
      <vt:lpstr>getAndAdd</vt:lpstr>
      <vt:lpstr>Example: getAndAdd</vt:lpstr>
      <vt:lpstr>compareAndSet</vt:lpstr>
      <vt:lpstr>compareAndSet</vt:lpstr>
      <vt:lpstr>compareAndSet</vt:lpstr>
      <vt:lpstr>compareAndSet</vt:lpstr>
      <vt:lpstr>compareAndSet</vt:lpstr>
      <vt:lpstr>Consensus Number of  Read-Modify-Write Objects?</vt:lpstr>
      <vt:lpstr>Read-Modify-Write</vt:lpstr>
      <vt:lpstr>Definition: Non-Trivial RMW</vt:lpstr>
      <vt:lpstr>Example</vt:lpstr>
      <vt:lpstr>Theorem</vt:lpstr>
      <vt:lpstr>Reminder</vt:lpstr>
      <vt:lpstr>Proof</vt:lpstr>
      <vt:lpstr>Proof</vt:lpstr>
      <vt:lpstr>Proof</vt:lpstr>
      <vt:lpstr>Proof</vt:lpstr>
      <vt:lpstr>Proof</vt:lpstr>
      <vt:lpstr>Proof</vt:lpstr>
      <vt:lpstr>Interfering RMW</vt:lpstr>
      <vt:lpstr>Examples</vt:lpstr>
      <vt:lpstr>Impact</vt:lpstr>
      <vt:lpstr>compareAndSet</vt:lpstr>
      <vt:lpstr>compareAndSet</vt:lpstr>
      <vt:lpstr>compareAndSet Has ∞ Consensus Number</vt:lpstr>
      <vt:lpstr>compareAndSet Has ∞ Consensus Number</vt:lpstr>
      <vt:lpstr>compareAndSet Has ∞ Consensus Number</vt:lpstr>
      <vt:lpstr>compareAndSet Has ∞ Consensus Number</vt:lpstr>
      <vt:lpstr>The Consensus Hierarchy</vt:lpstr>
      <vt:lpstr>Lock-Freedom</vt:lpstr>
      <vt:lpstr>Lock-Free vs. Wait-free</vt:lpstr>
      <vt:lpstr>Lock-Freedom</vt:lpstr>
      <vt:lpstr>Lock-Free Implementations</vt:lpstr>
      <vt:lpstr>There is More: Universality</vt:lpstr>
      <vt:lpstr>PowerPoint 演示文稿</vt:lpstr>
    </vt:vector>
  </TitlesOfParts>
  <Company>Brown University and tel-Aviv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Multiprocesor Synchronization</dc:title>
  <dc:creator>Maurice Herlihy and Nir Shavit</dc:creator>
  <cp:lastModifiedBy>Hongjin</cp:lastModifiedBy>
  <cp:revision>640</cp:revision>
  <cp:lastPrinted>2003-09-22T12:30:43Z</cp:lastPrinted>
  <dcterms:created xsi:type="dcterms:W3CDTF">1999-05-12T13:47:53Z</dcterms:created>
  <dcterms:modified xsi:type="dcterms:W3CDTF">2023-10-07T09:21:39Z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