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3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q.inria.f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overview of Coq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5DBFC-4BA4-464F-A7D4-90B87E69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Coq applications</a:t>
            </a:r>
          </a:p>
          <a:p>
            <a:pPr lvl="1"/>
            <a:r>
              <a:rPr lang="en-US" altLang="zh-CN" dirty="0" err="1"/>
              <a:t>CompCert</a:t>
            </a:r>
            <a:r>
              <a:rPr lang="en-US" altLang="zh-CN" dirty="0"/>
              <a:t>: 2021 ACM Software System Award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Other projects of formal verification</a:t>
            </a:r>
          </a:p>
          <a:p>
            <a:pPr lvl="1"/>
            <a:r>
              <a:rPr lang="en-US" altLang="zh-CN" dirty="0"/>
              <a:t>seL4: 2022 ACM Software System Award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70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examples</a:t>
            </a:r>
          </a:p>
          <a:p>
            <a:endParaRPr lang="en-US" altLang="zh-CN" dirty="0"/>
          </a:p>
          <a:p>
            <a:r>
              <a:rPr lang="en-US" altLang="zh-CN" dirty="0"/>
              <a:t>Imp in Coq (syntax and operational semantics)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https://coq.inria.fr/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proofs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4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functional programming language with rich type system</a:t>
            </a:r>
          </a:p>
          <a:p>
            <a:pPr lvl="1"/>
            <a:r>
              <a:rPr lang="en-US" altLang="zh-CN" dirty="0"/>
              <a:t>Define inductive data types and write algorithms manipulating them.</a:t>
            </a:r>
          </a:p>
          <a:p>
            <a:pPr lvl="1"/>
            <a:r>
              <a:rPr lang="en-US" altLang="zh-CN" dirty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A higher-order logic with interactive theorem </a:t>
            </a:r>
            <a:r>
              <a:rPr lang="en-US" altLang="zh-CN" dirty="0" err="1"/>
              <a:t>prover</a:t>
            </a:r>
            <a:endParaRPr lang="en-US" altLang="zh-CN" dirty="0"/>
          </a:p>
          <a:p>
            <a:pPr lvl="1"/>
            <a:r>
              <a:rPr lang="en-US" altLang="zh-CN" dirty="0"/>
              <a:t>Allows you to reason about mathematical structures and your programs</a:t>
            </a:r>
          </a:p>
          <a:p>
            <a:pPr lvl="1"/>
            <a:r>
              <a:rPr lang="en-US" altLang="zh-CN" dirty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meta-language/logic</a:t>
            </a:r>
          </a:p>
          <a:p>
            <a:pPr lvl="1"/>
            <a:r>
              <a:rPr lang="en-US" altLang="zh-CN" dirty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 and program verification</a:t>
            </a:r>
          </a:p>
          <a:p>
            <a:pPr lvl="1"/>
            <a:r>
              <a:rPr lang="en-US" altLang="zh-CN" dirty="0"/>
              <a:t>Tools like Coq boost program verification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verification … Nobody is ever going to read it.</a:t>
            </a:r>
            <a:r>
              <a:rPr lang="en-US" altLang="zh-CN" sz="2000" b="1" dirty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Proofs are mechanized and machine-checkable</a:t>
            </a:r>
          </a:p>
          <a:p>
            <a:pPr lvl="1"/>
            <a:r>
              <a:rPr lang="en-US" altLang="zh-CN" dirty="0"/>
              <a:t>through Curry-Howard isomorphism [first published paper in 1980]</a:t>
            </a:r>
          </a:p>
          <a:p>
            <a:pPr lvl="1"/>
            <a:r>
              <a:rPr lang="en-US" altLang="zh-CN" dirty="0"/>
              <a:t>Proof checking is as simple as type checking</a:t>
            </a:r>
          </a:p>
          <a:p>
            <a:pPr lvl="2"/>
            <a:r>
              <a:rPr lang="en-US" altLang="zh-CN" dirty="0"/>
              <a:t>Fully automatic</a:t>
            </a:r>
          </a:p>
          <a:p>
            <a:pPr lvl="2"/>
            <a:r>
              <a:rPr lang="en-US" altLang="zh-CN" dirty="0"/>
              <a:t>Very simple algorithm</a:t>
            </a:r>
          </a:p>
          <a:p>
            <a:pPr lvl="1"/>
            <a:r>
              <a:rPr lang="en-US" altLang="zh-CN" dirty="0"/>
              <a:t>No longer need to trust the proofs</a:t>
            </a:r>
          </a:p>
          <a:p>
            <a:pPr lvl="2"/>
            <a:r>
              <a:rPr lang="en-US" altLang="zh-CN" dirty="0"/>
              <a:t>Check them!</a:t>
            </a:r>
          </a:p>
          <a:p>
            <a:pPr lvl="2"/>
            <a:r>
              <a:rPr lang="en-US" altLang="zh-CN" dirty="0"/>
              <a:t>Only need to trust the proof checker</a:t>
            </a:r>
          </a:p>
          <a:p>
            <a:pPr lvl="3"/>
            <a:r>
              <a:rPr lang="en-US" altLang="zh-CN" dirty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8090347" cy="475547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Formal proofs of mathematical theorems</a:t>
            </a:r>
          </a:p>
          <a:p>
            <a:pPr lvl="1"/>
            <a:r>
              <a:rPr lang="en-US" altLang="zh-CN" dirty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/>
              <a:t>Gonthier</a:t>
            </a:r>
            <a:r>
              <a:rPr lang="en-US" altLang="zh-CN" dirty="0"/>
              <a:t> and Benjamin Werner, 2004</a:t>
            </a:r>
          </a:p>
          <a:p>
            <a:pPr lvl="1"/>
            <a:r>
              <a:rPr lang="en-US" altLang="zh-CN" dirty="0"/>
              <a:t>Other: </a:t>
            </a:r>
            <a:r>
              <a:rPr lang="en-US" altLang="zh-CN" dirty="0" err="1"/>
              <a:t>Feit</a:t>
            </a:r>
            <a:r>
              <a:rPr lang="en-US" altLang="zh-CN" dirty="0"/>
              <a:t>–Thompson theorem proved in Coq in 2012</a:t>
            </a:r>
          </a:p>
          <a:p>
            <a:r>
              <a:rPr lang="en-US" altLang="zh-CN" dirty="0"/>
              <a:t>Formal verification</a:t>
            </a:r>
          </a:p>
          <a:p>
            <a:pPr lvl="1"/>
            <a:r>
              <a:rPr lang="en-US" altLang="zh-CN" dirty="0"/>
              <a:t>OS kernels and hypervisors </a:t>
            </a:r>
          </a:p>
          <a:p>
            <a:pPr lvl="2"/>
            <a:r>
              <a:rPr lang="en-US" altLang="zh-CN" dirty="0" err="1"/>
              <a:t>CertiKOS</a:t>
            </a:r>
            <a:r>
              <a:rPr lang="en-US" altLang="zh-CN" dirty="0"/>
              <a:t> project at Yale</a:t>
            </a:r>
          </a:p>
          <a:p>
            <a:pPr lvl="2"/>
            <a:r>
              <a:rPr lang="en-US" altLang="zh-CN" dirty="0"/>
              <a:t>seL4 in Isabelle at NICTA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 err="1"/>
              <a:t>CompCert</a:t>
            </a:r>
            <a:r>
              <a:rPr lang="en-US" altLang="zh-CN" dirty="0"/>
              <a:t> at INRIA and following projects</a:t>
            </a:r>
          </a:p>
          <a:p>
            <a:pPr lvl="2"/>
            <a:r>
              <a:rPr lang="en-US" altLang="zh-CN" dirty="0"/>
              <a:t>LLVM verification and </a:t>
            </a:r>
            <a:r>
              <a:rPr lang="en-US" altLang="zh-CN" dirty="0" err="1"/>
              <a:t>Upenn</a:t>
            </a:r>
            <a:endParaRPr lang="en-US" altLang="zh-CN" dirty="0"/>
          </a:p>
          <a:p>
            <a:pPr lvl="1"/>
            <a:r>
              <a:rPr lang="en-US" altLang="zh-CN" dirty="0"/>
              <a:t>Others</a:t>
            </a:r>
          </a:p>
          <a:p>
            <a:pPr lvl="2"/>
            <a:r>
              <a:rPr lang="en-US" altLang="zh-CN" dirty="0"/>
              <a:t>Web servers (bedrock projects @ MIT)</a:t>
            </a:r>
          </a:p>
          <a:p>
            <a:pPr lvl="2"/>
            <a:r>
              <a:rPr lang="en-US" altLang="zh-CN" dirty="0"/>
              <a:t>Certified software tool chains (e.g., analysis algorithms) @ Princeton</a:t>
            </a:r>
          </a:p>
          <a:p>
            <a:r>
              <a:rPr lang="en-US" altLang="zh-CN" dirty="0"/>
              <a:t>Teaching: logic, programming languages, 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 recipients of the award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Unix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TCP/IP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World-Wide Web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Make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VMWare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434</Words>
  <Application>Microsoft Office PowerPoint</Application>
  <PresentationFormat>全屏显示(4:3)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 Unicode MS</vt:lpstr>
      <vt:lpstr>宋体</vt:lpstr>
      <vt:lpstr>Arial</vt:lpstr>
      <vt:lpstr>Calibri</vt:lpstr>
      <vt:lpstr>Calibri Light</vt:lpstr>
      <vt:lpstr>Comic Sans MS</vt:lpstr>
      <vt:lpstr>Georgia</vt:lpstr>
      <vt:lpstr>Office 主题</vt:lpstr>
      <vt:lpstr>An overview of Coq</vt:lpstr>
      <vt:lpstr>What is Coq?</vt:lpstr>
      <vt:lpstr>What is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Hongjin</cp:lastModifiedBy>
  <cp:revision>45</cp:revision>
  <dcterms:created xsi:type="dcterms:W3CDTF">2015-01-12T14:40:06Z</dcterms:created>
  <dcterms:modified xsi:type="dcterms:W3CDTF">2023-09-05T08:12:14Z</dcterms:modified>
</cp:coreProperties>
</file>