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5"/>
  </p:notesMasterIdLst>
  <p:sldIdLst>
    <p:sldId id="467" r:id="rId2"/>
    <p:sldId id="468" r:id="rId3"/>
    <p:sldId id="469" r:id="rId4"/>
    <p:sldId id="257" r:id="rId5"/>
    <p:sldId id="258" r:id="rId6"/>
    <p:sldId id="259" r:id="rId7"/>
    <p:sldId id="260" r:id="rId8"/>
    <p:sldId id="392" r:id="rId9"/>
    <p:sldId id="261" r:id="rId10"/>
    <p:sldId id="265" r:id="rId11"/>
    <p:sldId id="382" r:id="rId12"/>
    <p:sldId id="383"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470"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61" r:id="rId105"/>
    <p:sldId id="362" r:id="rId106"/>
    <p:sldId id="363" r:id="rId107"/>
    <p:sldId id="364" r:id="rId108"/>
    <p:sldId id="384" r:id="rId109"/>
    <p:sldId id="471" r:id="rId110"/>
    <p:sldId id="367" r:id="rId111"/>
    <p:sldId id="368" r:id="rId112"/>
    <p:sldId id="369" r:id="rId113"/>
    <p:sldId id="370" r:id="rId114"/>
    <p:sldId id="371" r:id="rId115"/>
    <p:sldId id="372" r:id="rId116"/>
    <p:sldId id="373" r:id="rId117"/>
    <p:sldId id="374" r:id="rId118"/>
    <p:sldId id="376" r:id="rId119"/>
    <p:sldId id="386" r:id="rId120"/>
    <p:sldId id="388" r:id="rId121"/>
    <p:sldId id="389" r:id="rId122"/>
    <p:sldId id="377" r:id="rId123"/>
    <p:sldId id="379" r:id="rId124"/>
  </p:sldIdLst>
  <p:sldSz cx="9144000" cy="6858000" type="screen4x3"/>
  <p:notesSz cx="6858000" cy="9144000"/>
  <p:embeddedFontLst>
    <p:embeddedFont>
      <p:font typeface="黑体" panose="02010609060101010101" pitchFamily="49" charset="-122"/>
      <p:regular r:id="rId126"/>
    </p:embeddedFont>
    <p:embeddedFont>
      <p:font typeface="CMMI10" panose="02010600030101010101"/>
      <p:regular r:id="rId127"/>
    </p:embeddedFont>
    <p:embeddedFont>
      <p:font typeface="CMMI7" panose="02010600030101010101"/>
      <p:regular r:id="rId128"/>
    </p:embeddedFont>
    <p:embeddedFont>
      <p:font typeface="CMR10" panose="02010600030101010101"/>
      <p:regular r:id="rId129"/>
    </p:embeddedFont>
    <p:embeddedFont>
      <p:font typeface="CMSY10ORIG" panose="02010600030101010101"/>
      <p:regular r:id="rId130"/>
    </p:embeddedFont>
    <p:embeddedFont>
      <p:font typeface="Comic Sans MS" panose="030F0702030302020204" pitchFamily="66" charset="0"/>
      <p:regular r:id="rId131"/>
      <p:bold r:id="rId132"/>
      <p:italic r:id="rId133"/>
      <p:boldItalic r:id="rId134"/>
    </p:embeddedFont>
    <p:embeddedFont>
      <p:font typeface="Lucida Sans" panose="020B0602030504020204" pitchFamily="34" charset="0"/>
      <p:regular r:id="rId135"/>
      <p:bold r:id="rId136"/>
      <p:italic r:id="rId137"/>
      <p:boldItalic r:id="rId138"/>
    </p:embeddedFont>
    <p:embeddedFont>
      <p:font typeface="Marlett" pitchFamily="2" charset="2"/>
      <p:regular r:id="rId139"/>
    </p:embeddedFont>
    <p:embeddedFont>
      <p:font typeface="Tahoma" panose="020B0604030504040204" pitchFamily="34" charset="0"/>
      <p:regular r:id="rId140"/>
      <p:bold r:id="rId141"/>
    </p:embeddedFont>
  </p:embeddedFont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96" autoAdjust="0"/>
  </p:normalViewPr>
  <p:slideViewPr>
    <p:cSldViewPr>
      <p:cViewPr varScale="1">
        <p:scale>
          <a:sx n="47" d="100"/>
          <a:sy n="47" d="100"/>
        </p:scale>
        <p:origin x="1305" y="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58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1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9.fntdata"/><Relationship Id="rId139" Type="http://schemas.openxmlformats.org/officeDocument/2006/relationships/font" Target="fonts/font1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15.fntdata"/><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5.fntdata"/><Relationship Id="rId135" Type="http://schemas.openxmlformats.org/officeDocument/2006/relationships/font" Target="fonts/font10.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141"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6.fntdata"/><Relationship Id="rId136"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8.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66BE564-81A3-4A9F-9469-8644FCB24C5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a:extLst>
              <a:ext uri="{FF2B5EF4-FFF2-40B4-BE49-F238E27FC236}">
                <a16:creationId xmlns:a16="http://schemas.microsoft.com/office/drawing/2014/main" id="{7F679E6D-A549-41B9-A000-26676CD87AF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1076" name="Rectangle 4">
            <a:extLst>
              <a:ext uri="{FF2B5EF4-FFF2-40B4-BE49-F238E27FC236}">
                <a16:creationId xmlns:a16="http://schemas.microsoft.com/office/drawing/2014/main" id="{5CEB5944-1F54-40A1-A137-B77B52C3819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653BBCBF-8B38-4202-823C-687EC3E2780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6CF64D0-4B03-4581-8B0C-5114912D51B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a:extLst>
              <a:ext uri="{FF2B5EF4-FFF2-40B4-BE49-F238E27FC236}">
                <a16:creationId xmlns:a16="http://schemas.microsoft.com/office/drawing/2014/main" id="{7E817FFF-E4F9-4DAF-B69D-A1A50CD9360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1ED557A-487A-47B7-B772-689899DDC0C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1</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1</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389356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4E6331CA-77D0-4C37-B0BC-9F360C8A2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A269DA-2986-4BD9-BE8C-707653C5D73C}" type="slidenum">
              <a:rPr lang="en-US" altLang="zh-CN"/>
              <a:pPr eaLnBrk="1" hangingPunct="1"/>
              <a:t>10</a:t>
            </a:fld>
            <a:endParaRPr lang="en-US" altLang="zh-CN"/>
          </a:p>
        </p:txBody>
      </p:sp>
      <p:sp>
        <p:nvSpPr>
          <p:cNvPr id="140291" name="Rectangle 7">
            <a:extLst>
              <a:ext uri="{FF2B5EF4-FFF2-40B4-BE49-F238E27FC236}">
                <a16:creationId xmlns:a16="http://schemas.microsoft.com/office/drawing/2014/main" id="{D52A3B87-9837-4B61-9AE4-9CFE3EAC9BF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BB8CD66-09A8-47E6-A645-7C1B6695B57C}" type="slidenum">
              <a:rPr lang="ar-SA" altLang="zh-CN" sz="1200">
                <a:solidFill>
                  <a:srgbClr val="0000FF"/>
                </a:solidFill>
                <a:latin typeface="Marlett" pitchFamily="2" charset="2"/>
              </a:rPr>
              <a:pPr algn="r"/>
              <a:t>10</a:t>
            </a:fld>
            <a:endParaRPr lang="en-US" altLang="zh-CN" sz="1200">
              <a:solidFill>
                <a:srgbClr val="0000FF"/>
              </a:solidFill>
              <a:latin typeface="Marlett" pitchFamily="2" charset="2"/>
            </a:endParaRPr>
          </a:p>
        </p:txBody>
      </p:sp>
      <p:sp>
        <p:nvSpPr>
          <p:cNvPr id="140292" name="Rectangle 2">
            <a:extLst>
              <a:ext uri="{FF2B5EF4-FFF2-40B4-BE49-F238E27FC236}">
                <a16:creationId xmlns:a16="http://schemas.microsoft.com/office/drawing/2014/main" id="{5BEBADF9-E591-4583-957E-59EB7D2A3A99}"/>
              </a:ext>
            </a:extLst>
          </p:cNvPr>
          <p:cNvSpPr>
            <a:spLocks noGrp="1" noRot="1" noChangeAspect="1" noChangeArrowheads="1" noTextEdit="1"/>
          </p:cNvSpPr>
          <p:nvPr>
            <p:ph type="sldImg"/>
          </p:nvPr>
        </p:nvSpPr>
        <p:spPr>
          <a:xfrm>
            <a:off x="1144588" y="685800"/>
            <a:ext cx="4572000" cy="3429000"/>
          </a:xfrm>
          <a:ln/>
        </p:spPr>
      </p:sp>
      <p:sp>
        <p:nvSpPr>
          <p:cNvPr id="140293" name="Rectangle 3">
            <a:extLst>
              <a:ext uri="{FF2B5EF4-FFF2-40B4-BE49-F238E27FC236}">
                <a16:creationId xmlns:a16="http://schemas.microsoft.com/office/drawing/2014/main" id="{3CEF363D-0268-41B7-A3B3-E2140D3B272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过去的软件加速的方式：</a:t>
            </a:r>
            <a:r>
              <a:rPr lang="en-US" altLang="zh-CN" dirty="0"/>
              <a:t>write it once, trust Intel to make the CPU faster to improve performance.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C53D7B1D-316C-4442-8577-1839F5AB38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029365-E194-4E97-B5D7-511A9AC3CDAB}" type="slidenum">
              <a:rPr lang="en-US" altLang="zh-CN"/>
              <a:pPr eaLnBrk="1" hangingPunct="1"/>
              <a:t>100</a:t>
            </a:fld>
            <a:endParaRPr lang="en-US" altLang="zh-CN"/>
          </a:p>
        </p:txBody>
      </p:sp>
      <p:sp>
        <p:nvSpPr>
          <p:cNvPr id="231427" name="Rectangle 7">
            <a:extLst>
              <a:ext uri="{FF2B5EF4-FFF2-40B4-BE49-F238E27FC236}">
                <a16:creationId xmlns:a16="http://schemas.microsoft.com/office/drawing/2014/main" id="{A6B46944-C9C4-4212-84CE-A0E4CD8676F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E355238-05E4-428A-A5BB-60FCB6DB5293}" type="slidenum">
              <a:rPr lang="ar-SA" altLang="zh-CN" sz="1200">
                <a:solidFill>
                  <a:srgbClr val="0000FF"/>
                </a:solidFill>
                <a:latin typeface="Marlett" pitchFamily="2" charset="2"/>
              </a:rPr>
              <a:pPr algn="r"/>
              <a:t>100</a:t>
            </a:fld>
            <a:endParaRPr lang="en-US" altLang="zh-CN" sz="1200">
              <a:solidFill>
                <a:srgbClr val="0000FF"/>
              </a:solidFill>
              <a:latin typeface="Marlett" pitchFamily="2" charset="2"/>
            </a:endParaRPr>
          </a:p>
        </p:txBody>
      </p:sp>
      <p:sp>
        <p:nvSpPr>
          <p:cNvPr id="231428" name="Rectangle 2">
            <a:extLst>
              <a:ext uri="{FF2B5EF4-FFF2-40B4-BE49-F238E27FC236}">
                <a16:creationId xmlns:a16="http://schemas.microsoft.com/office/drawing/2014/main" id="{E348FB92-B53D-439B-981D-520A7403F570}"/>
              </a:ext>
            </a:extLst>
          </p:cNvPr>
          <p:cNvSpPr>
            <a:spLocks noGrp="1" noRot="1" noChangeAspect="1" noChangeArrowheads="1" noTextEdit="1"/>
          </p:cNvSpPr>
          <p:nvPr>
            <p:ph type="sldImg"/>
          </p:nvPr>
        </p:nvSpPr>
        <p:spPr>
          <a:xfrm>
            <a:off x="1144588" y="685800"/>
            <a:ext cx="4572000" cy="3429000"/>
          </a:xfrm>
          <a:ln/>
        </p:spPr>
      </p:sp>
      <p:sp>
        <p:nvSpPr>
          <p:cNvPr id="231429" name="Rectangle 3">
            <a:extLst>
              <a:ext uri="{FF2B5EF4-FFF2-40B4-BE49-F238E27FC236}">
                <a16:creationId xmlns:a16="http://schemas.microsoft.com/office/drawing/2014/main" id="{4627E2A8-C0C3-4BD9-B437-920DD60B2E8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a:extLst>
              <a:ext uri="{FF2B5EF4-FFF2-40B4-BE49-F238E27FC236}">
                <a16:creationId xmlns:a16="http://schemas.microsoft.com/office/drawing/2014/main" id="{E4B61656-7A94-46C6-A3FF-F7739BD8E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4F2806-FF98-46A0-B53D-D1FE588EF6C1}" type="slidenum">
              <a:rPr lang="en-US" altLang="zh-CN"/>
              <a:pPr eaLnBrk="1" hangingPunct="1"/>
              <a:t>101</a:t>
            </a:fld>
            <a:endParaRPr lang="en-US" altLang="zh-CN"/>
          </a:p>
        </p:txBody>
      </p:sp>
      <p:sp>
        <p:nvSpPr>
          <p:cNvPr id="232451" name="Rectangle 7">
            <a:extLst>
              <a:ext uri="{FF2B5EF4-FFF2-40B4-BE49-F238E27FC236}">
                <a16:creationId xmlns:a16="http://schemas.microsoft.com/office/drawing/2014/main" id="{51027DEF-A5C4-4DBD-BD86-81D1256FD33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E70773A-DBAB-43B1-886E-8CF9250A98BD}" type="slidenum">
              <a:rPr lang="ar-SA" altLang="zh-CN" sz="1200">
                <a:solidFill>
                  <a:srgbClr val="0000FF"/>
                </a:solidFill>
                <a:latin typeface="Marlett" pitchFamily="2" charset="2"/>
              </a:rPr>
              <a:pPr algn="r"/>
              <a:t>101</a:t>
            </a:fld>
            <a:endParaRPr lang="en-US" altLang="zh-CN" sz="1200">
              <a:solidFill>
                <a:srgbClr val="0000FF"/>
              </a:solidFill>
              <a:latin typeface="Marlett" pitchFamily="2" charset="2"/>
            </a:endParaRPr>
          </a:p>
        </p:txBody>
      </p:sp>
      <p:sp>
        <p:nvSpPr>
          <p:cNvPr id="232452" name="Rectangle 2">
            <a:extLst>
              <a:ext uri="{FF2B5EF4-FFF2-40B4-BE49-F238E27FC236}">
                <a16:creationId xmlns:a16="http://schemas.microsoft.com/office/drawing/2014/main" id="{2AE65591-0E72-4DC2-9141-0112B2E948BE}"/>
              </a:ext>
            </a:extLst>
          </p:cNvPr>
          <p:cNvSpPr>
            <a:spLocks noGrp="1" noRot="1" noChangeAspect="1" noChangeArrowheads="1" noTextEdit="1"/>
          </p:cNvSpPr>
          <p:nvPr>
            <p:ph type="sldImg"/>
          </p:nvPr>
        </p:nvSpPr>
        <p:spPr>
          <a:xfrm>
            <a:off x="1144588" y="685800"/>
            <a:ext cx="4572000" cy="3429000"/>
          </a:xfrm>
          <a:ln/>
        </p:spPr>
      </p:sp>
      <p:sp>
        <p:nvSpPr>
          <p:cNvPr id="232453" name="Rectangle 3">
            <a:extLst>
              <a:ext uri="{FF2B5EF4-FFF2-40B4-BE49-F238E27FC236}">
                <a16:creationId xmlns:a16="http://schemas.microsoft.com/office/drawing/2014/main" id="{9FC0211A-0D25-4C32-98C9-AC86DE69191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id="{0C5259C3-BC26-435F-B9EC-2602950DDE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AD340E-D00F-43F9-86CC-C5033B1DED9C}" type="slidenum">
              <a:rPr lang="en-US" altLang="zh-CN"/>
              <a:pPr eaLnBrk="1" hangingPunct="1"/>
              <a:t>102</a:t>
            </a:fld>
            <a:endParaRPr lang="en-US" altLang="zh-CN"/>
          </a:p>
        </p:txBody>
      </p:sp>
      <p:sp>
        <p:nvSpPr>
          <p:cNvPr id="233475" name="Rectangle 7">
            <a:extLst>
              <a:ext uri="{FF2B5EF4-FFF2-40B4-BE49-F238E27FC236}">
                <a16:creationId xmlns:a16="http://schemas.microsoft.com/office/drawing/2014/main" id="{D46C4386-B740-4E47-BA12-B863BB5415A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4D411E4-3051-415C-8D57-75AEC4AE70E6}" type="slidenum">
              <a:rPr lang="ar-SA" altLang="zh-CN" sz="1200">
                <a:solidFill>
                  <a:srgbClr val="0000FF"/>
                </a:solidFill>
                <a:latin typeface="Marlett" pitchFamily="2" charset="2"/>
              </a:rPr>
              <a:pPr algn="r"/>
              <a:t>102</a:t>
            </a:fld>
            <a:endParaRPr lang="en-US" altLang="zh-CN" sz="1200">
              <a:solidFill>
                <a:srgbClr val="0000FF"/>
              </a:solidFill>
              <a:latin typeface="Marlett" pitchFamily="2" charset="2"/>
            </a:endParaRPr>
          </a:p>
        </p:txBody>
      </p:sp>
      <p:sp>
        <p:nvSpPr>
          <p:cNvPr id="233476" name="Rectangle 2">
            <a:extLst>
              <a:ext uri="{FF2B5EF4-FFF2-40B4-BE49-F238E27FC236}">
                <a16:creationId xmlns:a16="http://schemas.microsoft.com/office/drawing/2014/main" id="{BA190AE9-A034-417F-87F4-1E128DF3AC4A}"/>
              </a:ext>
            </a:extLst>
          </p:cNvPr>
          <p:cNvSpPr>
            <a:spLocks noGrp="1" noRot="1" noChangeAspect="1" noChangeArrowheads="1" noTextEdit="1"/>
          </p:cNvSpPr>
          <p:nvPr>
            <p:ph type="sldImg"/>
          </p:nvPr>
        </p:nvSpPr>
        <p:spPr>
          <a:xfrm>
            <a:off x="1144588" y="685800"/>
            <a:ext cx="4572000" cy="3429000"/>
          </a:xfrm>
          <a:ln/>
        </p:spPr>
      </p:sp>
      <p:sp>
        <p:nvSpPr>
          <p:cNvPr id="233477" name="Rectangle 3">
            <a:extLst>
              <a:ext uri="{FF2B5EF4-FFF2-40B4-BE49-F238E27FC236}">
                <a16:creationId xmlns:a16="http://schemas.microsoft.com/office/drawing/2014/main" id="{EF614C24-741B-4518-9F99-1983589F69E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a:extLst>
              <a:ext uri="{FF2B5EF4-FFF2-40B4-BE49-F238E27FC236}">
                <a16:creationId xmlns:a16="http://schemas.microsoft.com/office/drawing/2014/main" id="{39D75C20-B83C-43D4-9693-12ED5314D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61DD3E-156B-4AD5-9F74-DF8CEC2025E9}" type="slidenum">
              <a:rPr lang="en-US" altLang="zh-CN"/>
              <a:pPr eaLnBrk="1" hangingPunct="1"/>
              <a:t>103</a:t>
            </a:fld>
            <a:endParaRPr lang="en-US" altLang="zh-CN"/>
          </a:p>
        </p:txBody>
      </p:sp>
      <p:sp>
        <p:nvSpPr>
          <p:cNvPr id="234499" name="Rectangle 7">
            <a:extLst>
              <a:ext uri="{FF2B5EF4-FFF2-40B4-BE49-F238E27FC236}">
                <a16:creationId xmlns:a16="http://schemas.microsoft.com/office/drawing/2014/main" id="{B19C13CA-D255-4A11-B6C1-445A4CD7243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797CE15-777E-40F8-983B-3BAFB2F7C8A4}" type="slidenum">
              <a:rPr lang="ar-SA" altLang="zh-CN" sz="1200">
                <a:solidFill>
                  <a:srgbClr val="0000FF"/>
                </a:solidFill>
                <a:latin typeface="Marlett" pitchFamily="2" charset="2"/>
              </a:rPr>
              <a:pPr algn="r"/>
              <a:t>103</a:t>
            </a:fld>
            <a:endParaRPr lang="en-US" altLang="zh-CN" sz="1200">
              <a:solidFill>
                <a:srgbClr val="0000FF"/>
              </a:solidFill>
              <a:latin typeface="Marlett" pitchFamily="2" charset="2"/>
            </a:endParaRPr>
          </a:p>
        </p:txBody>
      </p:sp>
      <p:sp>
        <p:nvSpPr>
          <p:cNvPr id="234500" name="Rectangle 2">
            <a:extLst>
              <a:ext uri="{FF2B5EF4-FFF2-40B4-BE49-F238E27FC236}">
                <a16:creationId xmlns:a16="http://schemas.microsoft.com/office/drawing/2014/main" id="{3FE460DE-BA1F-4897-9EC8-360685CDD309}"/>
              </a:ext>
            </a:extLst>
          </p:cNvPr>
          <p:cNvSpPr>
            <a:spLocks noGrp="1" noRot="1" noChangeAspect="1" noChangeArrowheads="1" noTextEdit="1"/>
          </p:cNvSpPr>
          <p:nvPr>
            <p:ph type="sldImg"/>
          </p:nvPr>
        </p:nvSpPr>
        <p:spPr>
          <a:xfrm>
            <a:off x="1144588" y="685800"/>
            <a:ext cx="4572000" cy="3429000"/>
          </a:xfrm>
          <a:ln/>
        </p:spPr>
      </p:sp>
      <p:sp>
        <p:nvSpPr>
          <p:cNvPr id="234501" name="Rectangle 3">
            <a:extLst>
              <a:ext uri="{FF2B5EF4-FFF2-40B4-BE49-F238E27FC236}">
                <a16:creationId xmlns:a16="http://schemas.microsoft.com/office/drawing/2014/main" id="{6485AAE7-2629-4F62-B5E5-9FB18B01F22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id="{14FB39AF-E6F6-4D5C-815B-4934D52312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AE9163-3254-4182-BEDB-C0A41A520F45}" type="slidenum">
              <a:rPr lang="en-US" altLang="zh-CN"/>
              <a:pPr eaLnBrk="1" hangingPunct="1"/>
              <a:t>104</a:t>
            </a:fld>
            <a:endParaRPr lang="en-US" altLang="zh-CN"/>
          </a:p>
        </p:txBody>
      </p:sp>
      <p:sp>
        <p:nvSpPr>
          <p:cNvPr id="237571" name="Rectangle 7">
            <a:extLst>
              <a:ext uri="{FF2B5EF4-FFF2-40B4-BE49-F238E27FC236}">
                <a16:creationId xmlns:a16="http://schemas.microsoft.com/office/drawing/2014/main" id="{A0051E5A-BFC2-4547-8A38-6822EE67F31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693A8C5-3B55-4332-AC4E-F4E78F17AB0A}" type="slidenum">
              <a:rPr lang="ar-SA" altLang="zh-CN" sz="1200">
                <a:solidFill>
                  <a:srgbClr val="0000FF"/>
                </a:solidFill>
                <a:latin typeface="Marlett" pitchFamily="2" charset="2"/>
              </a:rPr>
              <a:pPr algn="r"/>
              <a:t>104</a:t>
            </a:fld>
            <a:endParaRPr lang="en-US" altLang="zh-CN" sz="1200">
              <a:solidFill>
                <a:srgbClr val="0000FF"/>
              </a:solidFill>
              <a:latin typeface="Marlett" pitchFamily="2" charset="2"/>
            </a:endParaRPr>
          </a:p>
        </p:txBody>
      </p:sp>
      <p:sp>
        <p:nvSpPr>
          <p:cNvPr id="237572" name="Rectangle 2">
            <a:extLst>
              <a:ext uri="{FF2B5EF4-FFF2-40B4-BE49-F238E27FC236}">
                <a16:creationId xmlns:a16="http://schemas.microsoft.com/office/drawing/2014/main" id="{85207E05-71B0-4D6D-9862-60111E35FF7D}"/>
              </a:ext>
            </a:extLst>
          </p:cNvPr>
          <p:cNvSpPr>
            <a:spLocks noGrp="1" noRot="1" noChangeAspect="1" noChangeArrowheads="1" noTextEdit="1"/>
          </p:cNvSpPr>
          <p:nvPr>
            <p:ph type="sldImg"/>
          </p:nvPr>
        </p:nvSpPr>
        <p:spPr>
          <a:xfrm>
            <a:off x="1144588" y="685800"/>
            <a:ext cx="4572000" cy="3429000"/>
          </a:xfrm>
          <a:ln/>
        </p:spPr>
      </p:sp>
      <p:sp>
        <p:nvSpPr>
          <p:cNvPr id="237573" name="Rectangle 3">
            <a:extLst>
              <a:ext uri="{FF2B5EF4-FFF2-40B4-BE49-F238E27FC236}">
                <a16:creationId xmlns:a16="http://schemas.microsoft.com/office/drawing/2014/main" id="{88BF0F92-D7A6-48F0-A09C-F17E55E4BAB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This relation is not linear: if 25% of the code is sequential, it does not mean that on a ten processor machine we will see a 25% loss of speedup…</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25277CFB-8278-4AEB-8E35-7776E7F1C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EE716F-D8F1-4E60-87B6-E2D8C99B3F67}" type="slidenum">
              <a:rPr lang="en-US" altLang="zh-CN"/>
              <a:pPr eaLnBrk="1" hangingPunct="1"/>
              <a:t>105</a:t>
            </a:fld>
            <a:endParaRPr lang="en-US" altLang="zh-CN"/>
          </a:p>
        </p:txBody>
      </p:sp>
      <p:sp>
        <p:nvSpPr>
          <p:cNvPr id="238595" name="Rectangle 7">
            <a:extLst>
              <a:ext uri="{FF2B5EF4-FFF2-40B4-BE49-F238E27FC236}">
                <a16:creationId xmlns:a16="http://schemas.microsoft.com/office/drawing/2014/main" id="{B9FBBC8A-1A17-4DE2-8611-1D7387B693E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F9F3D8C-BCF5-4F79-909B-9B5E516F4C79}" type="slidenum">
              <a:rPr lang="ar-SA" altLang="zh-CN" sz="1200">
                <a:solidFill>
                  <a:srgbClr val="0000FF"/>
                </a:solidFill>
                <a:latin typeface="Marlett" pitchFamily="2" charset="2"/>
              </a:rPr>
              <a:pPr algn="r"/>
              <a:t>105</a:t>
            </a:fld>
            <a:endParaRPr lang="en-US" altLang="zh-CN" sz="1200">
              <a:solidFill>
                <a:srgbClr val="0000FF"/>
              </a:solidFill>
              <a:latin typeface="Marlett" pitchFamily="2" charset="2"/>
            </a:endParaRPr>
          </a:p>
        </p:txBody>
      </p:sp>
      <p:sp>
        <p:nvSpPr>
          <p:cNvPr id="238596" name="Rectangle 2">
            <a:extLst>
              <a:ext uri="{FF2B5EF4-FFF2-40B4-BE49-F238E27FC236}">
                <a16:creationId xmlns:a16="http://schemas.microsoft.com/office/drawing/2014/main" id="{A239AA61-0EBF-40F8-9623-3746ECE79D90}"/>
              </a:ext>
            </a:extLst>
          </p:cNvPr>
          <p:cNvSpPr>
            <a:spLocks noGrp="1" noRot="1" noChangeAspect="1" noChangeArrowheads="1" noTextEdit="1"/>
          </p:cNvSpPr>
          <p:nvPr>
            <p:ph type="sldImg"/>
          </p:nvPr>
        </p:nvSpPr>
        <p:spPr>
          <a:xfrm>
            <a:off x="1144588" y="685800"/>
            <a:ext cx="4572000" cy="3429000"/>
          </a:xfrm>
          <a:ln/>
        </p:spPr>
      </p:sp>
      <p:sp>
        <p:nvSpPr>
          <p:cNvPr id="238597" name="Rectangle 3">
            <a:extLst>
              <a:ext uri="{FF2B5EF4-FFF2-40B4-BE49-F238E27FC236}">
                <a16:creationId xmlns:a16="http://schemas.microsoft.com/office/drawing/2014/main" id="{DE3DE397-17C1-4D2E-BDEE-C84FCF7D7A2F}"/>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Define the \</a:t>
            </a:r>
            <a:r>
              <a:rPr lang="en-US" altLang="zh-CN" dirty="0" err="1"/>
              <a:t>emph</a:t>
            </a:r>
            <a:r>
              <a:rPr lang="en-US" altLang="zh-CN" dirty="0"/>
              <a:t>{speedup} $S$ of a job to be the ratio between the time it takes one processor to complete the job (as measured by a wall clock) versus the time it takes $n$ concurrent processors to complete the same job.</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a:extLst>
              <a:ext uri="{FF2B5EF4-FFF2-40B4-BE49-F238E27FC236}">
                <a16:creationId xmlns:a16="http://schemas.microsoft.com/office/drawing/2014/main" id="{B7CFCA37-E9DB-49A6-9D36-D6BC3BFD14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3055BC-8DE1-4AD1-BF9F-44D409E498CA}" type="slidenum">
              <a:rPr lang="en-US" altLang="zh-CN"/>
              <a:pPr eaLnBrk="1" hangingPunct="1"/>
              <a:t>106</a:t>
            </a:fld>
            <a:endParaRPr lang="en-US" altLang="zh-CN"/>
          </a:p>
        </p:txBody>
      </p:sp>
      <p:sp>
        <p:nvSpPr>
          <p:cNvPr id="239619" name="Rectangle 7">
            <a:extLst>
              <a:ext uri="{FF2B5EF4-FFF2-40B4-BE49-F238E27FC236}">
                <a16:creationId xmlns:a16="http://schemas.microsoft.com/office/drawing/2014/main" id="{A4B78140-C865-4CFF-BD4A-F4EA62F14DD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058C077-B6E1-4DEF-8273-3F1F6474623E}" type="slidenum">
              <a:rPr lang="ar-SA" altLang="zh-CN" sz="1200">
                <a:solidFill>
                  <a:srgbClr val="0000FF"/>
                </a:solidFill>
                <a:latin typeface="Marlett" pitchFamily="2" charset="2"/>
              </a:rPr>
              <a:pPr algn="r"/>
              <a:t>106</a:t>
            </a:fld>
            <a:endParaRPr lang="en-US" altLang="zh-CN" sz="1200">
              <a:solidFill>
                <a:srgbClr val="0000FF"/>
              </a:solidFill>
              <a:latin typeface="Marlett" pitchFamily="2" charset="2"/>
            </a:endParaRPr>
          </a:p>
        </p:txBody>
      </p:sp>
      <p:sp>
        <p:nvSpPr>
          <p:cNvPr id="239620" name="Rectangle 2">
            <a:extLst>
              <a:ext uri="{FF2B5EF4-FFF2-40B4-BE49-F238E27FC236}">
                <a16:creationId xmlns:a16="http://schemas.microsoft.com/office/drawing/2014/main" id="{623CF1F1-9BF3-4A80-AD2D-0554AE538286}"/>
              </a:ext>
            </a:extLst>
          </p:cNvPr>
          <p:cNvSpPr>
            <a:spLocks noGrp="1" noRot="1" noChangeAspect="1" noChangeArrowheads="1" noTextEdit="1"/>
          </p:cNvSpPr>
          <p:nvPr>
            <p:ph type="sldImg"/>
          </p:nvPr>
        </p:nvSpPr>
        <p:spPr>
          <a:xfrm>
            <a:off x="1144588" y="685800"/>
            <a:ext cx="4572000" cy="3429000"/>
          </a:xfrm>
          <a:ln/>
        </p:spPr>
      </p:sp>
      <p:sp>
        <p:nvSpPr>
          <p:cNvPr id="239621" name="Rectangle 3">
            <a:extLst>
              <a:ext uri="{FF2B5EF4-FFF2-40B4-BE49-F238E27FC236}">
                <a16:creationId xmlns:a16="http://schemas.microsoft.com/office/drawing/2014/main" id="{21ED375A-9E1B-4860-A9B7-78D23992A520}"/>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Assume, for simplicity, that it takes (normalized) time 1 for a single processor to complete the job.</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a:extLst>
              <a:ext uri="{FF2B5EF4-FFF2-40B4-BE49-F238E27FC236}">
                <a16:creationId xmlns:a16="http://schemas.microsoft.com/office/drawing/2014/main" id="{99165E4F-BB83-458D-9DF2-2853F35FF2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1A5A6D-BA84-4D03-958C-D36BC14591BD}" type="slidenum">
              <a:rPr lang="en-US" altLang="zh-CN"/>
              <a:pPr eaLnBrk="1" hangingPunct="1"/>
              <a:t>107</a:t>
            </a:fld>
            <a:endParaRPr lang="en-US" altLang="zh-CN"/>
          </a:p>
        </p:txBody>
      </p:sp>
      <p:sp>
        <p:nvSpPr>
          <p:cNvPr id="240643" name="Rectangle 7">
            <a:extLst>
              <a:ext uri="{FF2B5EF4-FFF2-40B4-BE49-F238E27FC236}">
                <a16:creationId xmlns:a16="http://schemas.microsoft.com/office/drawing/2014/main" id="{46A3A62A-E0F8-4C87-B74A-06708BFA460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8A06E3A-6986-47D0-AEFD-6EF9C39CFF9E}" type="slidenum">
              <a:rPr lang="ar-SA" altLang="zh-CN" sz="1200">
                <a:solidFill>
                  <a:srgbClr val="0000FF"/>
                </a:solidFill>
                <a:latin typeface="Marlett" pitchFamily="2" charset="2"/>
              </a:rPr>
              <a:pPr algn="r"/>
              <a:t>107</a:t>
            </a:fld>
            <a:endParaRPr lang="en-US" altLang="zh-CN" sz="1200">
              <a:solidFill>
                <a:srgbClr val="0000FF"/>
              </a:solidFill>
              <a:latin typeface="Marlett" pitchFamily="2" charset="2"/>
            </a:endParaRPr>
          </a:p>
        </p:txBody>
      </p:sp>
      <p:sp>
        <p:nvSpPr>
          <p:cNvPr id="240644" name="Rectangle 2">
            <a:extLst>
              <a:ext uri="{FF2B5EF4-FFF2-40B4-BE49-F238E27FC236}">
                <a16:creationId xmlns:a16="http://schemas.microsoft.com/office/drawing/2014/main" id="{E3ADAF15-0B4C-4B84-8F4A-092B1B83D1E0}"/>
              </a:ext>
            </a:extLst>
          </p:cNvPr>
          <p:cNvSpPr>
            <a:spLocks noGrp="1" noRot="1" noChangeAspect="1" noChangeArrowheads="1" noTextEdit="1"/>
          </p:cNvSpPr>
          <p:nvPr>
            <p:ph type="sldImg"/>
          </p:nvPr>
        </p:nvSpPr>
        <p:spPr>
          <a:xfrm>
            <a:off x="1144588" y="685800"/>
            <a:ext cx="4572000" cy="3429000"/>
          </a:xfrm>
          <a:ln/>
        </p:spPr>
      </p:sp>
      <p:sp>
        <p:nvSpPr>
          <p:cNvPr id="240645" name="Rectangle 3">
            <a:extLst>
              <a:ext uri="{FF2B5EF4-FFF2-40B4-BE49-F238E27FC236}">
                <a16:creationId xmlns:a16="http://schemas.microsoft.com/office/drawing/2014/main" id="{20A46B7B-44FE-43F6-A49F-7B263D795005}"/>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AVOID USING THE WORD “CODE”, P is not a fraction of the code but the execution time of the solution algorithm. It could be that 5% of the code are executed in a loop and account for 90% of the execution time. </a:t>
            </a:r>
          </a:p>
          <a:p>
            <a:pPr eaLnBrk="1" hangingPunct="1"/>
            <a:endParaRPr lang="zh-CN" alt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5AC759B2-059A-477B-9282-F0CFB3D92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E88E46-83E0-4E1D-B5D9-3F3655EB7BCA}" type="slidenum">
              <a:rPr lang="en-US" altLang="zh-CN"/>
              <a:pPr eaLnBrk="1" hangingPunct="1"/>
              <a:t>108</a:t>
            </a:fld>
            <a:endParaRPr lang="en-US" altLang="zh-CN"/>
          </a:p>
        </p:txBody>
      </p:sp>
      <p:sp>
        <p:nvSpPr>
          <p:cNvPr id="241667" name="Rectangle 7">
            <a:extLst>
              <a:ext uri="{FF2B5EF4-FFF2-40B4-BE49-F238E27FC236}">
                <a16:creationId xmlns:a16="http://schemas.microsoft.com/office/drawing/2014/main" id="{A24B0909-47EC-4BE2-9342-9F2D0CBE309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A16BB19-5B1B-4139-8303-FB9C643F90E8}" type="slidenum">
              <a:rPr lang="ar-SA" altLang="zh-CN" sz="1200">
                <a:solidFill>
                  <a:srgbClr val="0000FF"/>
                </a:solidFill>
                <a:latin typeface="Marlett" pitchFamily="2" charset="2"/>
              </a:rPr>
              <a:pPr algn="r"/>
              <a:t>108</a:t>
            </a:fld>
            <a:endParaRPr lang="en-US" altLang="zh-CN" sz="1200">
              <a:solidFill>
                <a:srgbClr val="0000FF"/>
              </a:solidFill>
              <a:latin typeface="Marlett" pitchFamily="2" charset="2"/>
            </a:endParaRPr>
          </a:p>
        </p:txBody>
      </p:sp>
      <p:sp>
        <p:nvSpPr>
          <p:cNvPr id="241668" name="Rectangle 2">
            <a:extLst>
              <a:ext uri="{FF2B5EF4-FFF2-40B4-BE49-F238E27FC236}">
                <a16:creationId xmlns:a16="http://schemas.microsoft.com/office/drawing/2014/main" id="{EEFA4B10-C57F-46C9-A531-DF31139FE215}"/>
              </a:ext>
            </a:extLst>
          </p:cNvPr>
          <p:cNvSpPr>
            <a:spLocks noGrp="1" noRot="1" noChangeAspect="1" noChangeArrowheads="1" noTextEdit="1"/>
          </p:cNvSpPr>
          <p:nvPr>
            <p:ph type="sldImg"/>
          </p:nvPr>
        </p:nvSpPr>
        <p:spPr>
          <a:xfrm>
            <a:off x="1144588" y="685800"/>
            <a:ext cx="4572000" cy="3429000"/>
          </a:xfrm>
          <a:ln/>
        </p:spPr>
      </p:sp>
      <p:sp>
        <p:nvSpPr>
          <p:cNvPr id="241669" name="Rectangle 3">
            <a:extLst>
              <a:ext uri="{FF2B5EF4-FFF2-40B4-BE49-F238E27FC236}">
                <a16:creationId xmlns:a16="http://schemas.microsoft.com/office/drawing/2014/main" id="{8AADA1E4-7EAC-4899-9C6F-7A12F7D8F5BE}"/>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5AC759B2-059A-477B-9282-F0CFB3D92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E88E46-83E0-4E1D-B5D9-3F3655EB7BCA}" type="slidenum">
              <a:rPr lang="en-US" altLang="zh-CN"/>
              <a:pPr eaLnBrk="1" hangingPunct="1"/>
              <a:t>109</a:t>
            </a:fld>
            <a:endParaRPr lang="en-US" altLang="zh-CN"/>
          </a:p>
        </p:txBody>
      </p:sp>
      <p:sp>
        <p:nvSpPr>
          <p:cNvPr id="241667" name="Rectangle 7">
            <a:extLst>
              <a:ext uri="{FF2B5EF4-FFF2-40B4-BE49-F238E27FC236}">
                <a16:creationId xmlns:a16="http://schemas.microsoft.com/office/drawing/2014/main" id="{A24B0909-47EC-4BE2-9342-9F2D0CBE309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A16BB19-5B1B-4139-8303-FB9C643F90E8}" type="slidenum">
              <a:rPr lang="ar-SA" altLang="zh-CN" sz="1200">
                <a:solidFill>
                  <a:srgbClr val="0000FF"/>
                </a:solidFill>
                <a:latin typeface="Marlett" pitchFamily="2" charset="2"/>
              </a:rPr>
              <a:pPr algn="r"/>
              <a:t>109</a:t>
            </a:fld>
            <a:endParaRPr lang="en-US" altLang="zh-CN" sz="1200">
              <a:solidFill>
                <a:srgbClr val="0000FF"/>
              </a:solidFill>
              <a:latin typeface="Marlett" pitchFamily="2" charset="2"/>
            </a:endParaRPr>
          </a:p>
        </p:txBody>
      </p:sp>
      <p:sp>
        <p:nvSpPr>
          <p:cNvPr id="241668" name="Rectangle 2">
            <a:extLst>
              <a:ext uri="{FF2B5EF4-FFF2-40B4-BE49-F238E27FC236}">
                <a16:creationId xmlns:a16="http://schemas.microsoft.com/office/drawing/2014/main" id="{EEFA4B10-C57F-46C9-A531-DF31139FE215}"/>
              </a:ext>
            </a:extLst>
          </p:cNvPr>
          <p:cNvSpPr>
            <a:spLocks noGrp="1" noRot="1" noChangeAspect="1" noChangeArrowheads="1" noTextEdit="1"/>
          </p:cNvSpPr>
          <p:nvPr>
            <p:ph type="sldImg"/>
          </p:nvPr>
        </p:nvSpPr>
        <p:spPr>
          <a:xfrm>
            <a:off x="1144588" y="685800"/>
            <a:ext cx="4572000" cy="3429000"/>
          </a:xfrm>
          <a:ln/>
        </p:spPr>
      </p:sp>
      <p:sp>
        <p:nvSpPr>
          <p:cNvPr id="241669" name="Rectangle 3">
            <a:extLst>
              <a:ext uri="{FF2B5EF4-FFF2-40B4-BE49-F238E27FC236}">
                <a16:creationId xmlns:a16="http://schemas.microsoft.com/office/drawing/2014/main" id="{8AADA1E4-7EAC-4899-9C6F-7A12F7D8F5BE}"/>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426849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B364E58D-7A9C-4062-9376-5D526836CF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2201CC-220A-45CF-A97D-CD12D2663691}" type="slidenum">
              <a:rPr lang="en-US" altLang="zh-CN"/>
              <a:pPr eaLnBrk="1" hangingPunct="1"/>
              <a:t>11</a:t>
            </a:fld>
            <a:endParaRPr lang="en-US" altLang="zh-CN"/>
          </a:p>
        </p:txBody>
      </p:sp>
      <p:sp>
        <p:nvSpPr>
          <p:cNvPr id="141315" name="Rectangle 7">
            <a:extLst>
              <a:ext uri="{FF2B5EF4-FFF2-40B4-BE49-F238E27FC236}">
                <a16:creationId xmlns:a16="http://schemas.microsoft.com/office/drawing/2014/main" id="{8A9E3EFE-E250-4F4F-B137-1B0BB45C394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EB30534-EE6C-49B1-BB8D-C5B8AE07571E}" type="slidenum">
              <a:rPr lang="ar-SA" altLang="zh-CN" sz="1200">
                <a:solidFill>
                  <a:srgbClr val="0000FF"/>
                </a:solidFill>
                <a:latin typeface="Marlett" pitchFamily="2" charset="2"/>
              </a:rPr>
              <a:pPr algn="r"/>
              <a:t>11</a:t>
            </a:fld>
            <a:endParaRPr lang="en-US" altLang="zh-CN" sz="1200">
              <a:solidFill>
                <a:srgbClr val="0000FF"/>
              </a:solidFill>
              <a:latin typeface="Marlett" pitchFamily="2" charset="2"/>
            </a:endParaRPr>
          </a:p>
        </p:txBody>
      </p:sp>
      <p:sp>
        <p:nvSpPr>
          <p:cNvPr id="141316" name="Rectangle 2">
            <a:extLst>
              <a:ext uri="{FF2B5EF4-FFF2-40B4-BE49-F238E27FC236}">
                <a16:creationId xmlns:a16="http://schemas.microsoft.com/office/drawing/2014/main" id="{BE453A1E-028A-42DE-BFC1-5B999A56D4D7}"/>
              </a:ext>
            </a:extLst>
          </p:cNvPr>
          <p:cNvSpPr>
            <a:spLocks noGrp="1" noRot="1" noChangeAspect="1" noChangeArrowheads="1" noTextEdit="1"/>
          </p:cNvSpPr>
          <p:nvPr>
            <p:ph type="sldImg"/>
          </p:nvPr>
        </p:nvSpPr>
        <p:spPr>
          <a:xfrm>
            <a:off x="1144588" y="685800"/>
            <a:ext cx="4572000" cy="3429000"/>
          </a:xfrm>
          <a:ln/>
        </p:spPr>
      </p:sp>
      <p:sp>
        <p:nvSpPr>
          <p:cNvPr id="141317" name="Rectangle 3">
            <a:extLst>
              <a:ext uri="{FF2B5EF4-FFF2-40B4-BE49-F238E27FC236}">
                <a16:creationId xmlns:a16="http://schemas.microsoft.com/office/drawing/2014/main" id="{C59B1FEE-40D6-4AC8-BE63-5D6C9BF2A0F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多核时代软件加速：</a:t>
            </a:r>
            <a:r>
              <a:rPr lang="en-US" altLang="zh-CN" dirty="0"/>
              <a:t>we will have to parallelize the code to make software faster, and we cannot do this automatically (except in a limited way on the level of individual instructions).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id="{3145534B-849A-4190-8F5E-B4DCBE9A8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652DC2-46F0-44A2-86FD-317D02B017CC}" type="slidenum">
              <a:rPr lang="en-US" altLang="zh-CN"/>
              <a:pPr eaLnBrk="1" hangingPunct="1"/>
              <a:t>110</a:t>
            </a:fld>
            <a:endParaRPr lang="en-US" altLang="zh-CN"/>
          </a:p>
        </p:txBody>
      </p:sp>
      <p:sp>
        <p:nvSpPr>
          <p:cNvPr id="243715" name="Rectangle 7">
            <a:extLst>
              <a:ext uri="{FF2B5EF4-FFF2-40B4-BE49-F238E27FC236}">
                <a16:creationId xmlns:a16="http://schemas.microsoft.com/office/drawing/2014/main" id="{FA1D589F-7375-4C08-A0F5-4A7CD9815CA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9128EAC-B0AB-4E1C-894C-779321BB99C5}" type="slidenum">
              <a:rPr lang="ar-SA" altLang="zh-CN" sz="1200">
                <a:solidFill>
                  <a:srgbClr val="0000FF"/>
                </a:solidFill>
                <a:latin typeface="Marlett" pitchFamily="2" charset="2"/>
              </a:rPr>
              <a:pPr algn="r"/>
              <a:t>110</a:t>
            </a:fld>
            <a:endParaRPr lang="en-US" altLang="zh-CN" sz="1200">
              <a:solidFill>
                <a:srgbClr val="0000FF"/>
              </a:solidFill>
              <a:latin typeface="Marlett" pitchFamily="2" charset="2"/>
            </a:endParaRPr>
          </a:p>
        </p:txBody>
      </p:sp>
      <p:sp>
        <p:nvSpPr>
          <p:cNvPr id="243716" name="Rectangle 2">
            <a:extLst>
              <a:ext uri="{FF2B5EF4-FFF2-40B4-BE49-F238E27FC236}">
                <a16:creationId xmlns:a16="http://schemas.microsoft.com/office/drawing/2014/main" id="{00AF22B3-D0D6-4DA6-89EB-11CBF4890F22}"/>
              </a:ext>
            </a:extLst>
          </p:cNvPr>
          <p:cNvSpPr>
            <a:spLocks noGrp="1" noRot="1" noChangeAspect="1" noChangeArrowheads="1" noTextEdit="1"/>
          </p:cNvSpPr>
          <p:nvPr>
            <p:ph type="sldImg"/>
          </p:nvPr>
        </p:nvSpPr>
        <p:spPr>
          <a:xfrm>
            <a:off x="1144588" y="685800"/>
            <a:ext cx="4572000" cy="3429000"/>
          </a:xfrm>
          <a:ln/>
        </p:spPr>
      </p:sp>
      <p:sp>
        <p:nvSpPr>
          <p:cNvPr id="243717" name="Rectangle 3">
            <a:extLst>
              <a:ext uri="{FF2B5EF4-FFF2-40B4-BE49-F238E27FC236}">
                <a16:creationId xmlns:a16="http://schemas.microsoft.com/office/drawing/2014/main" id="{24F9FC16-9A07-4005-AAA5-19C204C84B04}"/>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a:extLst>
              <a:ext uri="{FF2B5EF4-FFF2-40B4-BE49-F238E27FC236}">
                <a16:creationId xmlns:a16="http://schemas.microsoft.com/office/drawing/2014/main" id="{962CB2AC-43FD-4113-8FEE-BF486F7F2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7BFF26-A4D5-4B0E-942B-4FF77BDB84C0}" type="slidenum">
              <a:rPr lang="en-US" altLang="zh-CN"/>
              <a:pPr eaLnBrk="1" hangingPunct="1"/>
              <a:t>111</a:t>
            </a:fld>
            <a:endParaRPr lang="en-US" altLang="zh-CN"/>
          </a:p>
        </p:txBody>
      </p:sp>
      <p:sp>
        <p:nvSpPr>
          <p:cNvPr id="244739" name="Rectangle 7">
            <a:extLst>
              <a:ext uri="{FF2B5EF4-FFF2-40B4-BE49-F238E27FC236}">
                <a16:creationId xmlns:a16="http://schemas.microsoft.com/office/drawing/2014/main" id="{953510D6-89E4-46C5-9245-67F909FE363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372F56A-334C-4BC1-899B-73DA7C48FD2A}" type="slidenum">
              <a:rPr lang="ar-SA" altLang="zh-CN" sz="1200">
                <a:solidFill>
                  <a:srgbClr val="0000FF"/>
                </a:solidFill>
                <a:latin typeface="Marlett" pitchFamily="2" charset="2"/>
              </a:rPr>
              <a:pPr algn="r"/>
              <a:t>111</a:t>
            </a:fld>
            <a:endParaRPr lang="en-US" altLang="zh-CN" sz="1200">
              <a:solidFill>
                <a:srgbClr val="0000FF"/>
              </a:solidFill>
              <a:latin typeface="Marlett" pitchFamily="2" charset="2"/>
            </a:endParaRPr>
          </a:p>
        </p:txBody>
      </p:sp>
      <p:sp>
        <p:nvSpPr>
          <p:cNvPr id="244740" name="Rectangle 2">
            <a:extLst>
              <a:ext uri="{FF2B5EF4-FFF2-40B4-BE49-F238E27FC236}">
                <a16:creationId xmlns:a16="http://schemas.microsoft.com/office/drawing/2014/main" id="{6A0FDE9B-974E-4B73-A241-100D56120063}"/>
              </a:ext>
            </a:extLst>
          </p:cNvPr>
          <p:cNvSpPr>
            <a:spLocks noGrp="1" noRot="1" noChangeAspect="1" noChangeArrowheads="1" noTextEdit="1"/>
          </p:cNvSpPr>
          <p:nvPr>
            <p:ph type="sldImg"/>
          </p:nvPr>
        </p:nvSpPr>
        <p:spPr>
          <a:xfrm>
            <a:off x="1144588" y="685800"/>
            <a:ext cx="4572000" cy="3429000"/>
          </a:xfrm>
          <a:ln/>
        </p:spPr>
      </p:sp>
      <p:sp>
        <p:nvSpPr>
          <p:cNvPr id="244741" name="Rectangle 3">
            <a:extLst>
              <a:ext uri="{FF2B5EF4-FFF2-40B4-BE49-F238E27FC236}">
                <a16:creationId xmlns:a16="http://schemas.microsoft.com/office/drawing/2014/main" id="{96DE1570-96C2-413D-9DFB-FDFEE545929B}"/>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You work really hard and parallelize 60% of the applications execution (NOT ITS CODE, its EXECUTION) </a:t>
            </a:r>
          </a:p>
          <a:p>
            <a:pPr eaLnBrk="1" hangingPunct="1"/>
            <a:r>
              <a:rPr lang="en-US" altLang="zh-CN" dirty="0"/>
              <a:t>and get little for your money</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a:extLst>
              <a:ext uri="{FF2B5EF4-FFF2-40B4-BE49-F238E27FC236}">
                <a16:creationId xmlns:a16="http://schemas.microsoft.com/office/drawing/2014/main" id="{D36C7374-70D0-46BA-9FAF-D41F7F623E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9033F6-8C51-4C88-8516-B365851CCFB4}" type="slidenum">
              <a:rPr lang="en-US" altLang="zh-CN"/>
              <a:pPr eaLnBrk="1" hangingPunct="1"/>
              <a:t>112</a:t>
            </a:fld>
            <a:endParaRPr lang="en-US" altLang="zh-CN"/>
          </a:p>
        </p:txBody>
      </p:sp>
      <p:sp>
        <p:nvSpPr>
          <p:cNvPr id="245763" name="Rectangle 7">
            <a:extLst>
              <a:ext uri="{FF2B5EF4-FFF2-40B4-BE49-F238E27FC236}">
                <a16:creationId xmlns:a16="http://schemas.microsoft.com/office/drawing/2014/main" id="{F209D5CB-F028-406A-A6B8-14C63BF852A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F31B696-7602-4F18-828E-4A3ED66CC936}" type="slidenum">
              <a:rPr lang="ar-SA" altLang="zh-CN" sz="1200">
                <a:solidFill>
                  <a:srgbClr val="0000FF"/>
                </a:solidFill>
                <a:latin typeface="Marlett" pitchFamily="2" charset="2"/>
              </a:rPr>
              <a:pPr algn="r"/>
              <a:t>112</a:t>
            </a:fld>
            <a:endParaRPr lang="en-US" altLang="zh-CN" sz="1200">
              <a:solidFill>
                <a:srgbClr val="0000FF"/>
              </a:solidFill>
              <a:latin typeface="Marlett" pitchFamily="2" charset="2"/>
            </a:endParaRPr>
          </a:p>
        </p:txBody>
      </p:sp>
      <p:sp>
        <p:nvSpPr>
          <p:cNvPr id="245764" name="Rectangle 2">
            <a:extLst>
              <a:ext uri="{FF2B5EF4-FFF2-40B4-BE49-F238E27FC236}">
                <a16:creationId xmlns:a16="http://schemas.microsoft.com/office/drawing/2014/main" id="{3628280D-41C6-49F5-9F8D-6F2675EF19A2}"/>
              </a:ext>
            </a:extLst>
          </p:cNvPr>
          <p:cNvSpPr>
            <a:spLocks noGrp="1" noRot="1" noChangeAspect="1" noChangeArrowheads="1" noTextEdit="1"/>
          </p:cNvSpPr>
          <p:nvPr>
            <p:ph type="sldImg"/>
          </p:nvPr>
        </p:nvSpPr>
        <p:spPr>
          <a:xfrm>
            <a:off x="1144588" y="685800"/>
            <a:ext cx="4572000" cy="3429000"/>
          </a:xfrm>
          <a:ln/>
        </p:spPr>
      </p:sp>
      <p:sp>
        <p:nvSpPr>
          <p:cNvPr id="245765" name="Rectangle 3">
            <a:extLst>
              <a:ext uri="{FF2B5EF4-FFF2-40B4-BE49-F238E27FC236}">
                <a16:creationId xmlns:a16="http://schemas.microsoft.com/office/drawing/2014/main" id="{BD9AF4E5-B34A-4F46-BBF5-B4A73BBB21C0}"/>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19286DA3-EF64-4FB3-BFAB-4E1D62A4EA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BCB9AD-D6CC-475E-B45E-81FC85ECA40D}" type="slidenum">
              <a:rPr lang="en-US" altLang="zh-CN"/>
              <a:pPr eaLnBrk="1" hangingPunct="1"/>
              <a:t>113</a:t>
            </a:fld>
            <a:endParaRPr lang="en-US" altLang="zh-CN"/>
          </a:p>
        </p:txBody>
      </p:sp>
      <p:sp>
        <p:nvSpPr>
          <p:cNvPr id="246787" name="Rectangle 7">
            <a:extLst>
              <a:ext uri="{FF2B5EF4-FFF2-40B4-BE49-F238E27FC236}">
                <a16:creationId xmlns:a16="http://schemas.microsoft.com/office/drawing/2014/main" id="{CA0F6166-AD3E-4320-A9F0-D93ECEAEE8C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63CE2D7-D207-4F89-811C-C76935B7E962}" type="slidenum">
              <a:rPr lang="ar-SA" altLang="zh-CN" sz="1200">
                <a:solidFill>
                  <a:srgbClr val="0000FF"/>
                </a:solidFill>
                <a:latin typeface="Marlett" pitchFamily="2" charset="2"/>
              </a:rPr>
              <a:pPr algn="r"/>
              <a:t>113</a:t>
            </a:fld>
            <a:endParaRPr lang="en-US" altLang="zh-CN" sz="1200">
              <a:solidFill>
                <a:srgbClr val="0000FF"/>
              </a:solidFill>
              <a:latin typeface="Marlett" pitchFamily="2" charset="2"/>
            </a:endParaRPr>
          </a:p>
        </p:txBody>
      </p:sp>
      <p:sp>
        <p:nvSpPr>
          <p:cNvPr id="246788" name="Rectangle 2">
            <a:extLst>
              <a:ext uri="{FF2B5EF4-FFF2-40B4-BE49-F238E27FC236}">
                <a16:creationId xmlns:a16="http://schemas.microsoft.com/office/drawing/2014/main" id="{CC851CE3-A772-4322-BDD1-1BEF669D880D}"/>
              </a:ext>
            </a:extLst>
          </p:cNvPr>
          <p:cNvSpPr>
            <a:spLocks noGrp="1" noRot="1" noChangeAspect="1" noChangeArrowheads="1" noTextEdit="1"/>
          </p:cNvSpPr>
          <p:nvPr>
            <p:ph type="sldImg"/>
          </p:nvPr>
        </p:nvSpPr>
        <p:spPr>
          <a:xfrm>
            <a:off x="1144588" y="685800"/>
            <a:ext cx="4572000" cy="3429000"/>
          </a:xfrm>
          <a:ln/>
        </p:spPr>
      </p:sp>
      <p:sp>
        <p:nvSpPr>
          <p:cNvPr id="246789" name="Rectangle 3">
            <a:extLst>
              <a:ext uri="{FF2B5EF4-FFF2-40B4-BE49-F238E27FC236}">
                <a16:creationId xmlns:a16="http://schemas.microsoft.com/office/drawing/2014/main" id="{171F0F00-ABC3-49D7-BFF3-F0AD768CB07E}"/>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Even with 80% we are only 2/5 utilization, we paid for 10 CPUs and got 4…</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a:extLst>
              <a:ext uri="{FF2B5EF4-FFF2-40B4-BE49-F238E27FC236}">
                <a16:creationId xmlns:a16="http://schemas.microsoft.com/office/drawing/2014/main" id="{EB633759-91A6-4FB9-98C0-C8F4A6405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58F066-A038-4E5C-AF42-F9CE7FF88ABA}" type="slidenum">
              <a:rPr lang="en-US" altLang="zh-CN"/>
              <a:pPr eaLnBrk="1" hangingPunct="1"/>
              <a:t>114</a:t>
            </a:fld>
            <a:endParaRPr lang="en-US" altLang="zh-CN"/>
          </a:p>
        </p:txBody>
      </p:sp>
      <p:sp>
        <p:nvSpPr>
          <p:cNvPr id="247811" name="Rectangle 7">
            <a:extLst>
              <a:ext uri="{FF2B5EF4-FFF2-40B4-BE49-F238E27FC236}">
                <a16:creationId xmlns:a16="http://schemas.microsoft.com/office/drawing/2014/main" id="{5B604580-826B-4A51-AD0C-0EB3BCAF10E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8364AA7-2FDD-4374-BD99-E34683A3D48A}" type="slidenum">
              <a:rPr lang="ar-SA" altLang="zh-CN" sz="1200">
                <a:solidFill>
                  <a:srgbClr val="0000FF"/>
                </a:solidFill>
                <a:latin typeface="Marlett" pitchFamily="2" charset="2"/>
              </a:rPr>
              <a:pPr algn="r"/>
              <a:t>114</a:t>
            </a:fld>
            <a:endParaRPr lang="en-US" altLang="zh-CN" sz="1200">
              <a:solidFill>
                <a:srgbClr val="0000FF"/>
              </a:solidFill>
              <a:latin typeface="Marlett" pitchFamily="2" charset="2"/>
            </a:endParaRPr>
          </a:p>
        </p:txBody>
      </p:sp>
      <p:sp>
        <p:nvSpPr>
          <p:cNvPr id="247812" name="Rectangle 2">
            <a:extLst>
              <a:ext uri="{FF2B5EF4-FFF2-40B4-BE49-F238E27FC236}">
                <a16:creationId xmlns:a16="http://schemas.microsoft.com/office/drawing/2014/main" id="{C126A1D1-A625-45C4-ABD7-AD1F7749EFDE}"/>
              </a:ext>
            </a:extLst>
          </p:cNvPr>
          <p:cNvSpPr>
            <a:spLocks noGrp="1" noRot="1" noChangeAspect="1" noChangeArrowheads="1" noTextEdit="1"/>
          </p:cNvSpPr>
          <p:nvPr>
            <p:ph type="sldImg"/>
          </p:nvPr>
        </p:nvSpPr>
        <p:spPr>
          <a:xfrm>
            <a:off x="1144588" y="685800"/>
            <a:ext cx="4572000" cy="3429000"/>
          </a:xfrm>
          <a:ln/>
        </p:spPr>
      </p:sp>
      <p:sp>
        <p:nvSpPr>
          <p:cNvPr id="247813" name="Rectangle 3">
            <a:extLst>
              <a:ext uri="{FF2B5EF4-FFF2-40B4-BE49-F238E27FC236}">
                <a16:creationId xmlns:a16="http://schemas.microsoft.com/office/drawing/2014/main" id="{53BF1431-E631-41EA-9873-0EA05D5CC929}"/>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With 90% parallelized we are using only half our computing capacity…</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C776A3EA-8C54-4E09-B47D-F23E86442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696455-C0BF-4F49-A792-9D58483F94B5}" type="slidenum">
              <a:rPr lang="en-US" altLang="zh-CN"/>
              <a:pPr eaLnBrk="1" hangingPunct="1"/>
              <a:t>115</a:t>
            </a:fld>
            <a:endParaRPr lang="en-US" altLang="zh-CN"/>
          </a:p>
        </p:txBody>
      </p:sp>
      <p:sp>
        <p:nvSpPr>
          <p:cNvPr id="248835" name="Rectangle 7">
            <a:extLst>
              <a:ext uri="{FF2B5EF4-FFF2-40B4-BE49-F238E27FC236}">
                <a16:creationId xmlns:a16="http://schemas.microsoft.com/office/drawing/2014/main" id="{65A2752E-992F-434E-9D86-ECD8BC16997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8F10A6B-6BDE-4E5D-ABEC-F74CC4D86FBB}" type="slidenum">
              <a:rPr lang="ar-SA" altLang="zh-CN" sz="1200">
                <a:solidFill>
                  <a:srgbClr val="0000FF"/>
                </a:solidFill>
                <a:latin typeface="Marlett" pitchFamily="2" charset="2"/>
              </a:rPr>
              <a:pPr algn="r"/>
              <a:t>115</a:t>
            </a:fld>
            <a:endParaRPr lang="en-US" altLang="zh-CN" sz="1200">
              <a:solidFill>
                <a:srgbClr val="0000FF"/>
              </a:solidFill>
              <a:latin typeface="Marlett" pitchFamily="2" charset="2"/>
            </a:endParaRPr>
          </a:p>
        </p:txBody>
      </p:sp>
      <p:sp>
        <p:nvSpPr>
          <p:cNvPr id="248836" name="Rectangle 2">
            <a:extLst>
              <a:ext uri="{FF2B5EF4-FFF2-40B4-BE49-F238E27FC236}">
                <a16:creationId xmlns:a16="http://schemas.microsoft.com/office/drawing/2014/main" id="{D3F8A1FE-62D9-44CC-BE86-90A06DEBCB52}"/>
              </a:ext>
            </a:extLst>
          </p:cNvPr>
          <p:cNvSpPr>
            <a:spLocks noGrp="1" noRot="1" noChangeAspect="1" noChangeArrowheads="1" noTextEdit="1"/>
          </p:cNvSpPr>
          <p:nvPr>
            <p:ph type="sldImg"/>
          </p:nvPr>
        </p:nvSpPr>
        <p:spPr>
          <a:xfrm>
            <a:off x="1144588" y="685800"/>
            <a:ext cx="4572000" cy="3429000"/>
          </a:xfrm>
          <a:ln/>
        </p:spPr>
      </p:sp>
      <p:sp>
        <p:nvSpPr>
          <p:cNvPr id="248837" name="Rectangle 3">
            <a:extLst>
              <a:ext uri="{FF2B5EF4-FFF2-40B4-BE49-F238E27FC236}">
                <a16:creationId xmlns:a16="http://schemas.microsoft.com/office/drawing/2014/main" id="{597AE688-47FC-49CE-AA6F-CE8F06837DC0}"/>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With 99% parallelized we are now utilizing 9 out of 10. What does this say to us?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a:extLst>
              <a:ext uri="{FF2B5EF4-FFF2-40B4-BE49-F238E27FC236}">
                <a16:creationId xmlns:a16="http://schemas.microsoft.com/office/drawing/2014/main" id="{39B37A2E-6F8F-4CBF-BD2D-80F2E24B13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6E487C-7709-4064-B4B7-58FAEA237577}" type="slidenum">
              <a:rPr lang="en-US" altLang="zh-CN"/>
              <a:pPr eaLnBrk="1" hangingPunct="1"/>
              <a:t>116</a:t>
            </a:fld>
            <a:endParaRPr lang="en-US" altLang="zh-CN"/>
          </a:p>
        </p:txBody>
      </p:sp>
      <p:sp>
        <p:nvSpPr>
          <p:cNvPr id="249859" name="Rectangle 7">
            <a:extLst>
              <a:ext uri="{FF2B5EF4-FFF2-40B4-BE49-F238E27FC236}">
                <a16:creationId xmlns:a16="http://schemas.microsoft.com/office/drawing/2014/main" id="{587DC535-E8AE-4A9C-B8A4-BFD115A33AA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496B488-022F-4D88-9613-40531F698C7E}" type="slidenum">
              <a:rPr lang="ar-SA" altLang="zh-CN" sz="1200">
                <a:solidFill>
                  <a:srgbClr val="0000FF"/>
                </a:solidFill>
                <a:latin typeface="Marlett" pitchFamily="2" charset="2"/>
              </a:rPr>
              <a:pPr algn="r"/>
              <a:t>116</a:t>
            </a:fld>
            <a:endParaRPr lang="en-US" altLang="zh-CN" sz="1200">
              <a:solidFill>
                <a:srgbClr val="0000FF"/>
              </a:solidFill>
              <a:latin typeface="Marlett" pitchFamily="2" charset="2"/>
            </a:endParaRPr>
          </a:p>
        </p:txBody>
      </p:sp>
      <p:sp>
        <p:nvSpPr>
          <p:cNvPr id="249860" name="Rectangle 2">
            <a:extLst>
              <a:ext uri="{FF2B5EF4-FFF2-40B4-BE49-F238E27FC236}">
                <a16:creationId xmlns:a16="http://schemas.microsoft.com/office/drawing/2014/main" id="{72EF064A-EF99-4E06-A542-B4E3484342A4}"/>
              </a:ext>
            </a:extLst>
          </p:cNvPr>
          <p:cNvSpPr>
            <a:spLocks noGrp="1" noRot="1" noChangeAspect="1" noChangeArrowheads="1" noTextEdit="1"/>
          </p:cNvSpPr>
          <p:nvPr>
            <p:ph type="sldImg"/>
          </p:nvPr>
        </p:nvSpPr>
        <p:spPr>
          <a:xfrm>
            <a:off x="1144588" y="685800"/>
            <a:ext cx="4572000" cy="3429000"/>
          </a:xfrm>
          <a:ln/>
        </p:spPr>
      </p:sp>
      <p:sp>
        <p:nvSpPr>
          <p:cNvPr id="249861" name="Rectangle 3">
            <a:extLst>
              <a:ext uri="{FF2B5EF4-FFF2-40B4-BE49-F238E27FC236}">
                <a16:creationId xmlns:a16="http://schemas.microsoft.com/office/drawing/2014/main" id="{02C8ADD0-FD0E-40EA-9AF4-FD3889E59B49}"/>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509D8B58-4129-4A1A-A00F-2B58860B5F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8BF672-3A07-4FE8-9EE0-A7BFEBEBD983}" type="slidenum">
              <a:rPr lang="en-US" altLang="zh-CN"/>
              <a:pPr eaLnBrk="1" hangingPunct="1"/>
              <a:t>117</a:t>
            </a:fld>
            <a:endParaRPr lang="en-US" altLang="zh-CN"/>
          </a:p>
        </p:txBody>
      </p:sp>
      <p:sp>
        <p:nvSpPr>
          <p:cNvPr id="250883" name="Rectangle 7">
            <a:extLst>
              <a:ext uri="{FF2B5EF4-FFF2-40B4-BE49-F238E27FC236}">
                <a16:creationId xmlns:a16="http://schemas.microsoft.com/office/drawing/2014/main" id="{78F769D7-DAEC-47C8-AFFE-4E49C40BA2E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DC8D8E2-A041-4FFE-8A63-DE369812F32C}" type="slidenum">
              <a:rPr lang="ar-SA" altLang="zh-CN" sz="1200">
                <a:solidFill>
                  <a:srgbClr val="0000FF"/>
                </a:solidFill>
                <a:latin typeface="Marlett" pitchFamily="2" charset="2"/>
              </a:rPr>
              <a:pPr algn="r"/>
              <a:t>117</a:t>
            </a:fld>
            <a:endParaRPr lang="en-US" altLang="zh-CN" sz="1200">
              <a:solidFill>
                <a:srgbClr val="0000FF"/>
              </a:solidFill>
              <a:latin typeface="Marlett" pitchFamily="2" charset="2"/>
            </a:endParaRPr>
          </a:p>
        </p:txBody>
      </p:sp>
      <p:sp>
        <p:nvSpPr>
          <p:cNvPr id="250884" name="Rectangle 2">
            <a:extLst>
              <a:ext uri="{FF2B5EF4-FFF2-40B4-BE49-F238E27FC236}">
                <a16:creationId xmlns:a16="http://schemas.microsoft.com/office/drawing/2014/main" id="{8881D011-6ADF-4F0E-9EC3-4C01253FD77E}"/>
              </a:ext>
            </a:extLst>
          </p:cNvPr>
          <p:cNvSpPr>
            <a:spLocks noGrp="1" noRot="1" noChangeAspect="1" noChangeArrowheads="1" noTextEdit="1"/>
          </p:cNvSpPr>
          <p:nvPr>
            <p:ph type="sldImg"/>
          </p:nvPr>
        </p:nvSpPr>
        <p:spPr>
          <a:xfrm>
            <a:off x="1144588" y="685800"/>
            <a:ext cx="4572000" cy="3429000"/>
          </a:xfrm>
          <a:ln/>
        </p:spPr>
      </p:sp>
      <p:sp>
        <p:nvSpPr>
          <p:cNvPr id="250885" name="Rectangle 3">
            <a:extLst>
              <a:ext uri="{FF2B5EF4-FFF2-40B4-BE49-F238E27FC236}">
                <a16:creationId xmlns:a16="http://schemas.microsoft.com/office/drawing/2014/main" id="{0C0AB43F-1E26-467E-92B5-7EA3FB89B83C}"/>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a:extLst>
              <a:ext uri="{FF2B5EF4-FFF2-40B4-BE49-F238E27FC236}">
                <a16:creationId xmlns:a16="http://schemas.microsoft.com/office/drawing/2014/main" id="{317A4330-28EB-4862-B8FB-0760282821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902857-F47B-466C-99CA-6F58BA7DED53}" type="slidenum">
              <a:rPr lang="en-US" altLang="zh-CN"/>
              <a:pPr eaLnBrk="1" hangingPunct="1"/>
              <a:t>118</a:t>
            </a:fld>
            <a:endParaRPr lang="en-US" altLang="zh-CN"/>
          </a:p>
        </p:txBody>
      </p:sp>
      <p:sp>
        <p:nvSpPr>
          <p:cNvPr id="251907" name="Rectangle 7">
            <a:extLst>
              <a:ext uri="{FF2B5EF4-FFF2-40B4-BE49-F238E27FC236}">
                <a16:creationId xmlns:a16="http://schemas.microsoft.com/office/drawing/2014/main" id="{0255BE16-0E04-4FB4-9942-4AB7502F0F8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64" tIns="45932" rIns="91864" bIns="45932"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5CDB023-0DF0-47BC-8E9E-FE1645C3BCF4}" type="slidenum">
              <a:rPr lang="ar-SA" altLang="zh-CN" sz="1200">
                <a:solidFill>
                  <a:srgbClr val="0000FF"/>
                </a:solidFill>
                <a:latin typeface="Marlett" pitchFamily="2" charset="2"/>
              </a:rPr>
              <a:pPr algn="r"/>
              <a:t>118</a:t>
            </a:fld>
            <a:endParaRPr lang="en-US" altLang="zh-CN" sz="1200">
              <a:solidFill>
                <a:srgbClr val="0000FF"/>
              </a:solidFill>
              <a:latin typeface="Marlett" pitchFamily="2" charset="2"/>
            </a:endParaRPr>
          </a:p>
        </p:txBody>
      </p:sp>
      <p:sp>
        <p:nvSpPr>
          <p:cNvPr id="251908" name="Rectangle 2">
            <a:extLst>
              <a:ext uri="{FF2B5EF4-FFF2-40B4-BE49-F238E27FC236}">
                <a16:creationId xmlns:a16="http://schemas.microsoft.com/office/drawing/2014/main" id="{33268A4F-EF0B-41FD-B56C-D06557BBF1BC}"/>
              </a:ext>
            </a:extLst>
          </p:cNvPr>
          <p:cNvSpPr>
            <a:spLocks noGrp="1" noRot="1" noChangeAspect="1" noChangeArrowheads="1" noTextEdit="1"/>
          </p:cNvSpPr>
          <p:nvPr>
            <p:ph type="sldImg"/>
          </p:nvPr>
        </p:nvSpPr>
        <p:spPr>
          <a:xfrm>
            <a:off x="1144588" y="685800"/>
            <a:ext cx="4572000" cy="3429000"/>
          </a:xfrm>
          <a:ln/>
        </p:spPr>
      </p:sp>
      <p:sp>
        <p:nvSpPr>
          <p:cNvPr id="251909" name="Rectangle 3">
            <a:extLst>
              <a:ext uri="{FF2B5EF4-FFF2-40B4-BE49-F238E27FC236}">
                <a16:creationId xmlns:a16="http://schemas.microsoft.com/office/drawing/2014/main" id="{26B4BCC6-3A4C-43B1-9127-D81FC4ACB1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a:extLst>
              <a:ext uri="{FF2B5EF4-FFF2-40B4-BE49-F238E27FC236}">
                <a16:creationId xmlns:a16="http://schemas.microsoft.com/office/drawing/2014/main" id="{C0F5D481-1284-4BCD-8375-2061BC118005}"/>
              </a:ext>
            </a:extLst>
          </p:cNvPr>
          <p:cNvSpPr>
            <a:spLocks noGrp="1" noRot="1" noChangeAspect="1" noTextEdit="1"/>
          </p:cNvSpPr>
          <p:nvPr>
            <p:ph type="sldImg"/>
          </p:nvPr>
        </p:nvSpPr>
        <p:spPr>
          <a:ln/>
        </p:spPr>
      </p:sp>
      <p:sp>
        <p:nvSpPr>
          <p:cNvPr id="252931" name="Notes Placeholder 2">
            <a:extLst>
              <a:ext uri="{FF2B5EF4-FFF2-40B4-BE49-F238E27FC236}">
                <a16:creationId xmlns:a16="http://schemas.microsoft.com/office/drawing/2014/main" id="{EC292B6C-581A-4B36-9A7A-3E3910A730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37591DF9-1A9F-4333-A143-849E272441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514FD9-4407-449B-9241-67522A7D23C4}" type="slidenum">
              <a:rPr lang="en-US" altLang="zh-CN"/>
              <a:pPr eaLnBrk="1" hangingPunct="1"/>
              <a:t>12</a:t>
            </a:fld>
            <a:endParaRPr lang="en-US" altLang="zh-CN"/>
          </a:p>
        </p:txBody>
      </p:sp>
      <p:sp>
        <p:nvSpPr>
          <p:cNvPr id="142339" name="Rectangle 7">
            <a:extLst>
              <a:ext uri="{FF2B5EF4-FFF2-40B4-BE49-F238E27FC236}">
                <a16:creationId xmlns:a16="http://schemas.microsoft.com/office/drawing/2014/main" id="{47D5EDA8-7A24-4A00-947B-EA3FD1D8BD3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2D7A066-4299-4277-85B4-F431DC30EF28}" type="slidenum">
              <a:rPr lang="ar-SA" altLang="zh-CN" sz="1200">
                <a:solidFill>
                  <a:srgbClr val="0000FF"/>
                </a:solidFill>
                <a:latin typeface="Marlett" pitchFamily="2" charset="2"/>
              </a:rPr>
              <a:pPr algn="r"/>
              <a:t>12</a:t>
            </a:fld>
            <a:endParaRPr lang="en-US" altLang="zh-CN" sz="1200">
              <a:solidFill>
                <a:srgbClr val="0000FF"/>
              </a:solidFill>
              <a:latin typeface="Marlett" pitchFamily="2" charset="2"/>
            </a:endParaRPr>
          </a:p>
        </p:txBody>
      </p:sp>
      <p:sp>
        <p:nvSpPr>
          <p:cNvPr id="142340" name="Rectangle 2">
            <a:extLst>
              <a:ext uri="{FF2B5EF4-FFF2-40B4-BE49-F238E27FC236}">
                <a16:creationId xmlns:a16="http://schemas.microsoft.com/office/drawing/2014/main" id="{A9399725-8C12-4772-AD1A-FAFB8B564174}"/>
              </a:ext>
            </a:extLst>
          </p:cNvPr>
          <p:cNvSpPr>
            <a:spLocks noGrp="1" noRot="1" noChangeAspect="1" noChangeArrowheads="1" noTextEdit="1"/>
          </p:cNvSpPr>
          <p:nvPr>
            <p:ph type="sldImg"/>
          </p:nvPr>
        </p:nvSpPr>
        <p:spPr>
          <a:xfrm>
            <a:off x="1144588" y="685800"/>
            <a:ext cx="4572000" cy="3429000"/>
          </a:xfrm>
          <a:ln/>
        </p:spPr>
      </p:sp>
      <p:sp>
        <p:nvSpPr>
          <p:cNvPr id="142341" name="Rectangle 3">
            <a:extLst>
              <a:ext uri="{FF2B5EF4-FFF2-40B4-BE49-F238E27FC236}">
                <a16:creationId xmlns:a16="http://schemas.microsoft.com/office/drawing/2014/main" id="{5629539F-61C3-4336-981D-362841A1543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This is because splitting the application up to utilize the cores is not simple, and coordination among the various code parts requires care.</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a:extLst>
              <a:ext uri="{FF2B5EF4-FFF2-40B4-BE49-F238E27FC236}">
                <a16:creationId xmlns:a16="http://schemas.microsoft.com/office/drawing/2014/main" id="{2B2778BA-69A0-4A61-B2AA-3E7DCC0D74CE}"/>
              </a:ext>
            </a:extLst>
          </p:cNvPr>
          <p:cNvSpPr>
            <a:spLocks noGrp="1" noRot="1" noChangeAspect="1" noTextEdit="1"/>
          </p:cNvSpPr>
          <p:nvPr>
            <p:ph type="sldImg"/>
          </p:nvPr>
        </p:nvSpPr>
        <p:spPr>
          <a:ln/>
        </p:spPr>
      </p:sp>
      <p:sp>
        <p:nvSpPr>
          <p:cNvPr id="253955" name="Notes Placeholder 2">
            <a:extLst>
              <a:ext uri="{FF2B5EF4-FFF2-40B4-BE49-F238E27FC236}">
                <a16:creationId xmlns:a16="http://schemas.microsoft.com/office/drawing/2014/main" id="{A86B4EA2-BE66-43C2-A84B-C4D36BF3A8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a:extLst>
              <a:ext uri="{FF2B5EF4-FFF2-40B4-BE49-F238E27FC236}">
                <a16:creationId xmlns:a16="http://schemas.microsoft.com/office/drawing/2014/main" id="{BA2BF2A0-80F8-43BA-8DAE-3061AD7C28ED}"/>
              </a:ext>
            </a:extLst>
          </p:cNvPr>
          <p:cNvSpPr>
            <a:spLocks noGrp="1" noRot="1" noChangeAspect="1" noTextEdit="1"/>
          </p:cNvSpPr>
          <p:nvPr>
            <p:ph type="sldImg"/>
          </p:nvPr>
        </p:nvSpPr>
        <p:spPr>
          <a:ln/>
        </p:spPr>
      </p:sp>
      <p:sp>
        <p:nvSpPr>
          <p:cNvPr id="254979" name="Notes Placeholder 2">
            <a:extLst>
              <a:ext uri="{FF2B5EF4-FFF2-40B4-BE49-F238E27FC236}">
                <a16:creationId xmlns:a16="http://schemas.microsoft.com/office/drawing/2014/main" id="{8A723E11-8506-44A1-94DB-428529FA1A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a:extLst>
              <a:ext uri="{FF2B5EF4-FFF2-40B4-BE49-F238E27FC236}">
                <a16:creationId xmlns:a16="http://schemas.microsoft.com/office/drawing/2014/main" id="{7C3B0143-51CA-4D42-B554-FCC925D8E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4958A3-8892-4382-A9A2-3DD3ECF958C2}" type="slidenum">
              <a:rPr lang="en-US" altLang="zh-CN"/>
              <a:pPr eaLnBrk="1" hangingPunct="1"/>
              <a:t>122</a:t>
            </a:fld>
            <a:endParaRPr lang="en-US" altLang="zh-CN"/>
          </a:p>
        </p:txBody>
      </p:sp>
      <p:sp>
        <p:nvSpPr>
          <p:cNvPr id="256003" name="Rectangle 2">
            <a:extLst>
              <a:ext uri="{FF2B5EF4-FFF2-40B4-BE49-F238E27FC236}">
                <a16:creationId xmlns:a16="http://schemas.microsoft.com/office/drawing/2014/main" id="{202C008C-115B-4D5E-8432-2994879F0C83}"/>
              </a:ext>
            </a:extLst>
          </p:cNvPr>
          <p:cNvSpPr>
            <a:spLocks noGrp="1" noRot="1" noChangeAspect="1" noChangeArrowheads="1" noTextEdit="1"/>
          </p:cNvSpPr>
          <p:nvPr>
            <p:ph type="sldImg"/>
          </p:nvPr>
        </p:nvSpPr>
        <p:spPr>
          <a:xfrm>
            <a:off x="1144588" y="685800"/>
            <a:ext cx="4572000" cy="3429000"/>
          </a:xfrm>
          <a:ln/>
        </p:spPr>
      </p:sp>
      <p:sp>
        <p:nvSpPr>
          <p:cNvPr id="256004" name="Rectangle 3">
            <a:extLst>
              <a:ext uri="{FF2B5EF4-FFF2-40B4-BE49-F238E27FC236}">
                <a16:creationId xmlns:a16="http://schemas.microsoft.com/office/drawing/2014/main" id="{CC2946E7-4022-44AB-BDF3-7EE091415A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With 25% sequential, cannot do more than </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a:extLst>
              <a:ext uri="{FF2B5EF4-FFF2-40B4-BE49-F238E27FC236}">
                <a16:creationId xmlns:a16="http://schemas.microsoft.com/office/drawing/2014/main" id="{4065DCD2-5462-4651-A912-661538EDC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A300C2-348E-489B-9780-8F7591107750}" type="slidenum">
              <a:rPr lang="en-US" altLang="zh-CN"/>
              <a:pPr eaLnBrk="1" hangingPunct="1"/>
              <a:t>123</a:t>
            </a:fld>
            <a:endParaRPr lang="en-US" altLang="zh-CN"/>
          </a:p>
        </p:txBody>
      </p:sp>
      <p:sp>
        <p:nvSpPr>
          <p:cNvPr id="257027" name="Rectangle 7">
            <a:extLst>
              <a:ext uri="{FF2B5EF4-FFF2-40B4-BE49-F238E27FC236}">
                <a16:creationId xmlns:a16="http://schemas.microsoft.com/office/drawing/2014/main" id="{DE74676D-03C0-44CC-AB2B-29F83642848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2F5E96C-8015-4679-8AC5-08DBE9AF63B9}" type="slidenum">
              <a:rPr lang="ar-SA" altLang="zh-CN" sz="1200">
                <a:solidFill>
                  <a:srgbClr val="0000FF"/>
                </a:solidFill>
                <a:latin typeface="Marlett" pitchFamily="2" charset="2"/>
              </a:rPr>
              <a:pPr algn="r"/>
              <a:t>123</a:t>
            </a:fld>
            <a:endParaRPr lang="en-US" altLang="zh-CN" sz="1200">
              <a:solidFill>
                <a:srgbClr val="0000FF"/>
              </a:solidFill>
              <a:latin typeface="Marlett" pitchFamily="2" charset="2"/>
            </a:endParaRPr>
          </a:p>
        </p:txBody>
      </p:sp>
      <p:sp>
        <p:nvSpPr>
          <p:cNvPr id="257028" name="Rectangle 2">
            <a:extLst>
              <a:ext uri="{FF2B5EF4-FFF2-40B4-BE49-F238E27FC236}">
                <a16:creationId xmlns:a16="http://schemas.microsoft.com/office/drawing/2014/main" id="{D0FBEEC3-6EF8-4619-95EA-97F5D998B2F1}"/>
              </a:ext>
            </a:extLst>
          </p:cNvPr>
          <p:cNvSpPr>
            <a:spLocks noGrp="1" noRot="1" noChangeAspect="1" noChangeArrowheads="1" noTextEdit="1"/>
          </p:cNvSpPr>
          <p:nvPr>
            <p:ph type="sldImg"/>
          </p:nvPr>
        </p:nvSpPr>
        <p:spPr>
          <a:xfrm>
            <a:off x="1144588" y="685800"/>
            <a:ext cx="4572000" cy="3429000"/>
          </a:xfrm>
          <a:ln/>
        </p:spPr>
      </p:sp>
      <p:sp>
        <p:nvSpPr>
          <p:cNvPr id="257029" name="Rectangle 3">
            <a:extLst>
              <a:ext uri="{FF2B5EF4-FFF2-40B4-BE49-F238E27FC236}">
                <a16:creationId xmlns:a16="http://schemas.microsoft.com/office/drawing/2014/main" id="{BBF20529-A092-4C9B-B35C-85A9A62AB47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A27CABA5-CE92-4E80-9DA8-8C07C1EA1C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BE5EE8-64F7-4B69-A75F-CB8627AD0949}" type="slidenum">
              <a:rPr lang="en-US" altLang="zh-CN"/>
              <a:pPr eaLnBrk="1" hangingPunct="1"/>
              <a:t>13</a:t>
            </a:fld>
            <a:endParaRPr lang="en-US" altLang="zh-CN"/>
          </a:p>
        </p:txBody>
      </p:sp>
      <p:sp>
        <p:nvSpPr>
          <p:cNvPr id="143363" name="Rectangle 7">
            <a:extLst>
              <a:ext uri="{FF2B5EF4-FFF2-40B4-BE49-F238E27FC236}">
                <a16:creationId xmlns:a16="http://schemas.microsoft.com/office/drawing/2014/main" id="{BB3DD68A-D503-4171-AAA1-1A63F4CBDE4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E871DD2-7C54-4F03-A966-A449D491B7D2}" type="slidenum">
              <a:rPr lang="ar-SA" altLang="zh-CN" sz="1200">
                <a:solidFill>
                  <a:srgbClr val="0000FF"/>
                </a:solidFill>
                <a:latin typeface="Marlett" pitchFamily="2" charset="2"/>
              </a:rPr>
              <a:pPr algn="r"/>
              <a:t>13</a:t>
            </a:fld>
            <a:endParaRPr lang="en-US" altLang="zh-CN" sz="1200">
              <a:solidFill>
                <a:srgbClr val="0000FF"/>
              </a:solidFill>
              <a:latin typeface="Marlett" pitchFamily="2" charset="2"/>
            </a:endParaRPr>
          </a:p>
        </p:txBody>
      </p:sp>
      <p:sp>
        <p:nvSpPr>
          <p:cNvPr id="143364" name="Rectangle 2">
            <a:extLst>
              <a:ext uri="{FF2B5EF4-FFF2-40B4-BE49-F238E27FC236}">
                <a16:creationId xmlns:a16="http://schemas.microsoft.com/office/drawing/2014/main" id="{F3186DE8-6425-49D5-8EF4-79B72E3039AE}"/>
              </a:ext>
            </a:extLst>
          </p:cNvPr>
          <p:cNvSpPr>
            <a:spLocks noGrp="1" noRot="1" noChangeAspect="1" noChangeArrowheads="1" noTextEdit="1"/>
          </p:cNvSpPr>
          <p:nvPr>
            <p:ph type="sldImg"/>
          </p:nvPr>
        </p:nvSpPr>
        <p:spPr>
          <a:xfrm>
            <a:off x="1144588" y="685800"/>
            <a:ext cx="4572000" cy="3429000"/>
          </a:xfrm>
          <a:ln/>
        </p:spPr>
      </p:sp>
      <p:sp>
        <p:nvSpPr>
          <p:cNvPr id="143365" name="Rectangle 3">
            <a:extLst>
              <a:ext uri="{FF2B5EF4-FFF2-40B4-BE49-F238E27FC236}">
                <a16:creationId xmlns:a16="http://schemas.microsoft.com/office/drawing/2014/main" id="{02837631-141C-4F52-AED0-F039DCD33EA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60F2129-4D06-4A0D-AA69-1D57446DC2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D6F18E-728C-4D84-AEDC-0F3D254609EC}" type="slidenum">
              <a:rPr lang="en-US" altLang="zh-CN"/>
              <a:pPr eaLnBrk="1" hangingPunct="1"/>
              <a:t>14</a:t>
            </a:fld>
            <a:endParaRPr lang="en-US" altLang="zh-CN"/>
          </a:p>
        </p:txBody>
      </p:sp>
      <p:sp>
        <p:nvSpPr>
          <p:cNvPr id="144387" name="Rectangle 7">
            <a:extLst>
              <a:ext uri="{FF2B5EF4-FFF2-40B4-BE49-F238E27FC236}">
                <a16:creationId xmlns:a16="http://schemas.microsoft.com/office/drawing/2014/main" id="{76C688E9-C92A-43DA-B8AB-6038FA6A25D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D55576C-0BF7-4569-A114-ABEA542899C8}" type="slidenum">
              <a:rPr lang="ar-SA" altLang="zh-CN" sz="1200">
                <a:solidFill>
                  <a:srgbClr val="0000FF"/>
                </a:solidFill>
                <a:latin typeface="Marlett" pitchFamily="2" charset="2"/>
              </a:rPr>
              <a:pPr algn="r"/>
              <a:t>14</a:t>
            </a:fld>
            <a:endParaRPr lang="en-US" altLang="zh-CN" sz="1200">
              <a:solidFill>
                <a:srgbClr val="0000FF"/>
              </a:solidFill>
              <a:latin typeface="Marlett" pitchFamily="2" charset="2"/>
            </a:endParaRPr>
          </a:p>
        </p:txBody>
      </p:sp>
      <p:sp>
        <p:nvSpPr>
          <p:cNvPr id="144388" name="Rectangle 2">
            <a:extLst>
              <a:ext uri="{FF2B5EF4-FFF2-40B4-BE49-F238E27FC236}">
                <a16:creationId xmlns:a16="http://schemas.microsoft.com/office/drawing/2014/main" id="{E14C023D-EF4C-40F5-B408-AD8B7B9BABD0}"/>
              </a:ext>
            </a:extLst>
          </p:cNvPr>
          <p:cNvSpPr>
            <a:spLocks noGrp="1" noRot="1" noChangeAspect="1" noChangeArrowheads="1" noTextEdit="1"/>
          </p:cNvSpPr>
          <p:nvPr>
            <p:ph type="sldImg"/>
          </p:nvPr>
        </p:nvSpPr>
        <p:spPr>
          <a:xfrm>
            <a:off x="1144588" y="685800"/>
            <a:ext cx="4572000" cy="3429000"/>
          </a:xfrm>
          <a:ln/>
        </p:spPr>
      </p:sp>
      <p:sp>
        <p:nvSpPr>
          <p:cNvPr id="144389" name="Rectangle 3">
            <a:extLst>
              <a:ext uri="{FF2B5EF4-FFF2-40B4-BE49-F238E27FC236}">
                <a16:creationId xmlns:a16="http://schemas.microsoft.com/office/drawing/2014/main" id="{585BE247-A4B2-48BC-B0A7-B1DD20D6CD5E}"/>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49ECEB6C-40D0-40C3-8599-4DA7E718BA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86C85F-DD37-492D-900A-CFC50747267E}" type="slidenum">
              <a:rPr lang="en-US" altLang="zh-CN"/>
              <a:pPr eaLnBrk="1" hangingPunct="1"/>
              <a:t>15</a:t>
            </a:fld>
            <a:endParaRPr lang="en-US" altLang="zh-CN"/>
          </a:p>
        </p:txBody>
      </p:sp>
      <p:sp>
        <p:nvSpPr>
          <p:cNvPr id="145411" name="Rectangle 7">
            <a:extLst>
              <a:ext uri="{FF2B5EF4-FFF2-40B4-BE49-F238E27FC236}">
                <a16:creationId xmlns:a16="http://schemas.microsoft.com/office/drawing/2014/main" id="{CAEB0858-6B5F-4988-8573-F9C7B809CF0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4CF40EA-9876-4DA1-80C8-8C49112357A3}" type="slidenum">
              <a:rPr lang="ar-SA" altLang="zh-CN" sz="1200">
                <a:solidFill>
                  <a:srgbClr val="0000FF"/>
                </a:solidFill>
                <a:latin typeface="Marlett" pitchFamily="2" charset="2"/>
              </a:rPr>
              <a:pPr algn="r"/>
              <a:t>15</a:t>
            </a:fld>
            <a:endParaRPr lang="en-US" altLang="zh-CN" sz="1200">
              <a:solidFill>
                <a:srgbClr val="0000FF"/>
              </a:solidFill>
              <a:latin typeface="Marlett" pitchFamily="2" charset="2"/>
            </a:endParaRPr>
          </a:p>
        </p:txBody>
      </p:sp>
      <p:sp>
        <p:nvSpPr>
          <p:cNvPr id="145412" name="Rectangle 2">
            <a:extLst>
              <a:ext uri="{FF2B5EF4-FFF2-40B4-BE49-F238E27FC236}">
                <a16:creationId xmlns:a16="http://schemas.microsoft.com/office/drawing/2014/main" id="{E8B0359B-76AE-4C69-8A56-82010CB01C5E}"/>
              </a:ext>
            </a:extLst>
          </p:cNvPr>
          <p:cNvSpPr>
            <a:spLocks noGrp="1" noRot="1" noChangeAspect="1" noChangeArrowheads="1" noTextEdit="1"/>
          </p:cNvSpPr>
          <p:nvPr>
            <p:ph type="sldImg"/>
          </p:nvPr>
        </p:nvSpPr>
        <p:spPr>
          <a:xfrm>
            <a:off x="1144588" y="685800"/>
            <a:ext cx="4572000" cy="3429000"/>
          </a:xfrm>
          <a:ln/>
        </p:spPr>
      </p:sp>
      <p:sp>
        <p:nvSpPr>
          <p:cNvPr id="145413" name="Rectangle 3">
            <a:extLst>
              <a:ext uri="{FF2B5EF4-FFF2-40B4-BE49-F238E27FC236}">
                <a16:creationId xmlns:a16="http://schemas.microsoft.com/office/drawing/2014/main" id="{2112FE8A-991A-4BFC-B0B5-331AE25A5D65}"/>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D8646F9B-A981-4894-82AC-916DA014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0D7D5D-0883-4A7C-83E5-4DD4C91D1F83}" type="slidenum">
              <a:rPr lang="en-US" altLang="zh-CN"/>
              <a:pPr eaLnBrk="1" hangingPunct="1"/>
              <a:t>16</a:t>
            </a:fld>
            <a:endParaRPr lang="en-US" altLang="zh-CN"/>
          </a:p>
        </p:txBody>
      </p:sp>
      <p:sp>
        <p:nvSpPr>
          <p:cNvPr id="146435" name="Rectangle 7">
            <a:extLst>
              <a:ext uri="{FF2B5EF4-FFF2-40B4-BE49-F238E27FC236}">
                <a16:creationId xmlns:a16="http://schemas.microsoft.com/office/drawing/2014/main" id="{6C11AC60-D9B2-44AB-8064-5DF499EFF0F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F7A7FC9-A22C-4E90-9E92-B48F74BC9466}" type="slidenum">
              <a:rPr lang="ar-SA" altLang="zh-CN" sz="1200">
                <a:solidFill>
                  <a:srgbClr val="0000FF"/>
                </a:solidFill>
                <a:latin typeface="Marlett" pitchFamily="2" charset="2"/>
              </a:rPr>
              <a:pPr algn="r"/>
              <a:t>16</a:t>
            </a:fld>
            <a:endParaRPr lang="en-US" altLang="zh-CN" sz="1200">
              <a:solidFill>
                <a:srgbClr val="0000FF"/>
              </a:solidFill>
              <a:latin typeface="Marlett" pitchFamily="2" charset="2"/>
            </a:endParaRPr>
          </a:p>
        </p:txBody>
      </p:sp>
      <p:sp>
        <p:nvSpPr>
          <p:cNvPr id="146436" name="Rectangle 2">
            <a:extLst>
              <a:ext uri="{FF2B5EF4-FFF2-40B4-BE49-F238E27FC236}">
                <a16:creationId xmlns:a16="http://schemas.microsoft.com/office/drawing/2014/main" id="{FC61E68E-8771-464D-9E31-FEEE7FC75DD9}"/>
              </a:ext>
            </a:extLst>
          </p:cNvPr>
          <p:cNvSpPr>
            <a:spLocks noGrp="1" noRot="1" noChangeAspect="1" noChangeArrowheads="1" noTextEdit="1"/>
          </p:cNvSpPr>
          <p:nvPr>
            <p:ph type="sldImg"/>
          </p:nvPr>
        </p:nvSpPr>
        <p:spPr>
          <a:xfrm>
            <a:off x="1144588" y="685800"/>
            <a:ext cx="4572000" cy="3429000"/>
          </a:xfrm>
          <a:ln/>
        </p:spPr>
      </p:sp>
      <p:sp>
        <p:nvSpPr>
          <p:cNvPr id="146437" name="Rectangle 3">
            <a:extLst>
              <a:ext uri="{FF2B5EF4-FFF2-40B4-BE49-F238E27FC236}">
                <a16:creationId xmlns:a16="http://schemas.microsoft.com/office/drawing/2014/main" id="{00C0A134-F0DC-4410-88B1-17A7A0055953}"/>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EA2D4CAA-A2BA-459D-87C2-F5B1E56010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067E2A-2861-42DB-BEC5-984C604E306F}" type="slidenum">
              <a:rPr lang="en-US" altLang="zh-CN"/>
              <a:pPr eaLnBrk="1" hangingPunct="1"/>
              <a:t>17</a:t>
            </a:fld>
            <a:endParaRPr lang="en-US" altLang="zh-CN"/>
          </a:p>
        </p:txBody>
      </p:sp>
      <p:sp>
        <p:nvSpPr>
          <p:cNvPr id="147459" name="Rectangle 7">
            <a:extLst>
              <a:ext uri="{FF2B5EF4-FFF2-40B4-BE49-F238E27FC236}">
                <a16:creationId xmlns:a16="http://schemas.microsoft.com/office/drawing/2014/main" id="{7E3C0C8E-39D8-4AAB-A9ED-19504F603EE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08352A8-30B2-444A-BFED-6E24ADA0151B}" type="slidenum">
              <a:rPr lang="ar-SA" altLang="zh-CN" sz="1200">
                <a:solidFill>
                  <a:srgbClr val="0000FF"/>
                </a:solidFill>
                <a:latin typeface="Marlett" pitchFamily="2" charset="2"/>
              </a:rPr>
              <a:pPr algn="r"/>
              <a:t>17</a:t>
            </a:fld>
            <a:endParaRPr lang="en-US" altLang="zh-CN" sz="1200">
              <a:solidFill>
                <a:srgbClr val="0000FF"/>
              </a:solidFill>
              <a:latin typeface="Marlett" pitchFamily="2" charset="2"/>
            </a:endParaRPr>
          </a:p>
        </p:txBody>
      </p:sp>
      <p:sp>
        <p:nvSpPr>
          <p:cNvPr id="147460" name="Rectangle 2">
            <a:extLst>
              <a:ext uri="{FF2B5EF4-FFF2-40B4-BE49-F238E27FC236}">
                <a16:creationId xmlns:a16="http://schemas.microsoft.com/office/drawing/2014/main" id="{BFB8BCD4-6DFB-4261-9D83-AE6097E4F22C}"/>
              </a:ext>
            </a:extLst>
          </p:cNvPr>
          <p:cNvSpPr>
            <a:spLocks noGrp="1" noRot="1" noChangeAspect="1" noChangeArrowheads="1" noTextEdit="1"/>
          </p:cNvSpPr>
          <p:nvPr>
            <p:ph type="sldImg"/>
          </p:nvPr>
        </p:nvSpPr>
        <p:spPr>
          <a:xfrm>
            <a:off x="1144588" y="685800"/>
            <a:ext cx="4572000" cy="3429000"/>
          </a:xfrm>
          <a:ln/>
        </p:spPr>
      </p:sp>
      <p:sp>
        <p:nvSpPr>
          <p:cNvPr id="147461" name="Rectangle 3">
            <a:extLst>
              <a:ext uri="{FF2B5EF4-FFF2-40B4-BE49-F238E27FC236}">
                <a16:creationId xmlns:a16="http://schemas.microsoft.com/office/drawing/2014/main" id="{D40B7559-7A4E-4BA6-A8D8-768411F1ACA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4E1215C9-6028-4467-9047-9DB85C0D9A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7BF40B-DC64-4ED0-BB4E-08CBE296B77B}" type="slidenum">
              <a:rPr lang="en-US" altLang="zh-CN"/>
              <a:pPr eaLnBrk="1" hangingPunct="1"/>
              <a:t>18</a:t>
            </a:fld>
            <a:endParaRPr lang="en-US" altLang="zh-CN"/>
          </a:p>
        </p:txBody>
      </p:sp>
      <p:sp>
        <p:nvSpPr>
          <p:cNvPr id="148483" name="Rectangle 7">
            <a:extLst>
              <a:ext uri="{FF2B5EF4-FFF2-40B4-BE49-F238E27FC236}">
                <a16:creationId xmlns:a16="http://schemas.microsoft.com/office/drawing/2014/main" id="{CE77414A-0134-468C-BF21-4FE5427962D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F573A85-65A4-4ADB-9D20-897A31D3A57A}" type="slidenum">
              <a:rPr lang="ar-SA" altLang="zh-CN" sz="1200">
                <a:solidFill>
                  <a:srgbClr val="0000FF"/>
                </a:solidFill>
                <a:latin typeface="Marlett" pitchFamily="2" charset="2"/>
              </a:rPr>
              <a:pPr algn="r"/>
              <a:t>18</a:t>
            </a:fld>
            <a:endParaRPr lang="en-US" altLang="zh-CN" sz="1200">
              <a:solidFill>
                <a:srgbClr val="0000FF"/>
              </a:solidFill>
              <a:latin typeface="Marlett" pitchFamily="2" charset="2"/>
            </a:endParaRPr>
          </a:p>
        </p:txBody>
      </p:sp>
      <p:sp>
        <p:nvSpPr>
          <p:cNvPr id="148484" name="Rectangle 2">
            <a:extLst>
              <a:ext uri="{FF2B5EF4-FFF2-40B4-BE49-F238E27FC236}">
                <a16:creationId xmlns:a16="http://schemas.microsoft.com/office/drawing/2014/main" id="{307F1B50-927B-4B78-AB6B-5E6B2EEE4C55}"/>
              </a:ext>
            </a:extLst>
          </p:cNvPr>
          <p:cNvSpPr>
            <a:spLocks noGrp="1" noRot="1" noChangeAspect="1" noChangeArrowheads="1" noTextEdit="1"/>
          </p:cNvSpPr>
          <p:nvPr>
            <p:ph type="sldImg"/>
          </p:nvPr>
        </p:nvSpPr>
        <p:spPr>
          <a:xfrm>
            <a:off x="1144588" y="685800"/>
            <a:ext cx="4572000" cy="3429000"/>
          </a:xfrm>
          <a:ln/>
        </p:spPr>
      </p:sp>
      <p:sp>
        <p:nvSpPr>
          <p:cNvPr id="148485" name="Rectangle 3">
            <a:extLst>
              <a:ext uri="{FF2B5EF4-FFF2-40B4-BE49-F238E27FC236}">
                <a16:creationId xmlns:a16="http://schemas.microsoft.com/office/drawing/2014/main" id="{2914FA51-5A27-4E5D-889D-1A21848D508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8A366E4-3541-41F3-8707-FCB4EF55B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D00E7C-9828-4F51-8C89-8AFAA5BB3BED}" type="slidenum">
              <a:rPr lang="en-US" altLang="zh-CN"/>
              <a:pPr eaLnBrk="1" hangingPunct="1"/>
              <a:t>19</a:t>
            </a:fld>
            <a:endParaRPr lang="en-US" altLang="zh-CN"/>
          </a:p>
        </p:txBody>
      </p:sp>
      <p:sp>
        <p:nvSpPr>
          <p:cNvPr id="149507" name="Rectangle 7">
            <a:extLst>
              <a:ext uri="{FF2B5EF4-FFF2-40B4-BE49-F238E27FC236}">
                <a16:creationId xmlns:a16="http://schemas.microsoft.com/office/drawing/2014/main" id="{D251C1C9-3738-4907-9444-A3941F69A94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E41DC1A-D603-4F33-A141-01E51E1D0950}" type="slidenum">
              <a:rPr lang="ar-SA" altLang="zh-CN" sz="1200">
                <a:solidFill>
                  <a:srgbClr val="0000FF"/>
                </a:solidFill>
                <a:latin typeface="Marlett" pitchFamily="2" charset="2"/>
              </a:rPr>
              <a:pPr algn="r"/>
              <a:t>19</a:t>
            </a:fld>
            <a:endParaRPr lang="en-US" altLang="zh-CN" sz="1200">
              <a:solidFill>
                <a:srgbClr val="0000FF"/>
              </a:solidFill>
              <a:latin typeface="Marlett" pitchFamily="2" charset="2"/>
            </a:endParaRPr>
          </a:p>
        </p:txBody>
      </p:sp>
      <p:sp>
        <p:nvSpPr>
          <p:cNvPr id="149508" name="Rectangle 2">
            <a:extLst>
              <a:ext uri="{FF2B5EF4-FFF2-40B4-BE49-F238E27FC236}">
                <a16:creationId xmlns:a16="http://schemas.microsoft.com/office/drawing/2014/main" id="{0EA1160E-2E04-459A-9FCE-2077CFF0EB2A}"/>
              </a:ext>
            </a:extLst>
          </p:cNvPr>
          <p:cNvSpPr>
            <a:spLocks noGrp="1" noRot="1" noChangeAspect="1" noChangeArrowheads="1" noTextEdit="1"/>
          </p:cNvSpPr>
          <p:nvPr>
            <p:ph type="sldImg"/>
          </p:nvPr>
        </p:nvSpPr>
        <p:spPr>
          <a:xfrm>
            <a:off x="1144588" y="685800"/>
            <a:ext cx="4572000" cy="3429000"/>
          </a:xfrm>
          <a:ln/>
        </p:spPr>
      </p:sp>
      <p:sp>
        <p:nvSpPr>
          <p:cNvPr id="149509" name="Rectangle 3">
            <a:extLst>
              <a:ext uri="{FF2B5EF4-FFF2-40B4-BE49-F238E27FC236}">
                <a16:creationId xmlns:a16="http://schemas.microsoft.com/office/drawing/2014/main" id="{BD269221-D2EF-4576-B153-A91726B0BD3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We will use the terms above, even though there are also terms like strands, CPUs, chips etc also…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2</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2</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209000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745B0DE5-4154-4E9B-A06A-E4DF10F9F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E28173-EFA5-4953-B044-044ECA14FCF4}" type="slidenum">
              <a:rPr lang="en-US" altLang="zh-CN"/>
              <a:pPr eaLnBrk="1" hangingPunct="1"/>
              <a:t>20</a:t>
            </a:fld>
            <a:endParaRPr lang="en-US" altLang="zh-CN"/>
          </a:p>
        </p:txBody>
      </p:sp>
      <p:sp>
        <p:nvSpPr>
          <p:cNvPr id="150531" name="Rectangle 7">
            <a:extLst>
              <a:ext uri="{FF2B5EF4-FFF2-40B4-BE49-F238E27FC236}">
                <a16:creationId xmlns:a16="http://schemas.microsoft.com/office/drawing/2014/main" id="{2ABE8FF6-A32A-423F-820E-AD20C5C64E5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7E8C13F-1C6E-47BF-A686-CA1ACB161CA4}" type="slidenum">
              <a:rPr lang="ar-SA" altLang="zh-CN" sz="1200">
                <a:solidFill>
                  <a:srgbClr val="0000FF"/>
                </a:solidFill>
                <a:latin typeface="Marlett" pitchFamily="2" charset="2"/>
              </a:rPr>
              <a:pPr algn="r"/>
              <a:t>20</a:t>
            </a:fld>
            <a:endParaRPr lang="en-US" altLang="zh-CN" sz="1200">
              <a:solidFill>
                <a:srgbClr val="0000FF"/>
              </a:solidFill>
              <a:latin typeface="Marlett" pitchFamily="2" charset="2"/>
            </a:endParaRPr>
          </a:p>
        </p:txBody>
      </p:sp>
      <p:sp>
        <p:nvSpPr>
          <p:cNvPr id="150532" name="Rectangle 2">
            <a:extLst>
              <a:ext uri="{FF2B5EF4-FFF2-40B4-BE49-F238E27FC236}">
                <a16:creationId xmlns:a16="http://schemas.microsoft.com/office/drawing/2014/main" id="{8813A5BE-DCD0-4D06-AF85-3216DE57B5B3}"/>
              </a:ext>
            </a:extLst>
          </p:cNvPr>
          <p:cNvSpPr>
            <a:spLocks noGrp="1" noRot="1" noChangeAspect="1" noChangeArrowheads="1" noTextEdit="1"/>
          </p:cNvSpPr>
          <p:nvPr>
            <p:ph type="sldImg"/>
          </p:nvPr>
        </p:nvSpPr>
        <p:spPr>
          <a:xfrm>
            <a:off x="1144588" y="685800"/>
            <a:ext cx="4572000" cy="3429000"/>
          </a:xfrm>
          <a:ln/>
        </p:spPr>
      </p:sp>
      <p:sp>
        <p:nvSpPr>
          <p:cNvPr id="150533" name="Rectangle 3">
            <a:extLst>
              <a:ext uri="{FF2B5EF4-FFF2-40B4-BE49-F238E27FC236}">
                <a16:creationId xmlns:a16="http://schemas.microsoft.com/office/drawing/2014/main" id="{96308BDF-B12A-4103-A271-684C56C0F97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A86D89A0-85E1-4595-B176-EC84AA7CAE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448337-6A41-45B6-A16A-E2A3C2322C69}" type="slidenum">
              <a:rPr lang="en-US" altLang="zh-CN"/>
              <a:pPr eaLnBrk="1" hangingPunct="1"/>
              <a:t>21</a:t>
            </a:fld>
            <a:endParaRPr lang="en-US" altLang="zh-CN"/>
          </a:p>
        </p:txBody>
      </p:sp>
      <p:sp>
        <p:nvSpPr>
          <p:cNvPr id="151555" name="Rectangle 7">
            <a:extLst>
              <a:ext uri="{FF2B5EF4-FFF2-40B4-BE49-F238E27FC236}">
                <a16:creationId xmlns:a16="http://schemas.microsoft.com/office/drawing/2014/main" id="{A75ABCAA-6569-4292-A812-D6A20CA05FF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71E814B-40A3-4307-BE95-64AC0AD1246F}" type="slidenum">
              <a:rPr lang="ar-SA" altLang="zh-CN" sz="1200">
                <a:solidFill>
                  <a:srgbClr val="0000FF"/>
                </a:solidFill>
                <a:latin typeface="Marlett" pitchFamily="2" charset="2"/>
              </a:rPr>
              <a:pPr algn="r"/>
              <a:t>21</a:t>
            </a:fld>
            <a:endParaRPr lang="en-US" altLang="zh-CN" sz="1200">
              <a:solidFill>
                <a:srgbClr val="0000FF"/>
              </a:solidFill>
              <a:latin typeface="Marlett" pitchFamily="2" charset="2"/>
            </a:endParaRPr>
          </a:p>
        </p:txBody>
      </p:sp>
      <p:sp>
        <p:nvSpPr>
          <p:cNvPr id="151556" name="Rectangle 2">
            <a:extLst>
              <a:ext uri="{FF2B5EF4-FFF2-40B4-BE49-F238E27FC236}">
                <a16:creationId xmlns:a16="http://schemas.microsoft.com/office/drawing/2014/main" id="{704A0F11-59B6-4BC3-B2A5-FDDC4A37E90F}"/>
              </a:ext>
            </a:extLst>
          </p:cNvPr>
          <p:cNvSpPr>
            <a:spLocks noGrp="1" noRot="1" noChangeAspect="1" noChangeArrowheads="1" noTextEdit="1"/>
          </p:cNvSpPr>
          <p:nvPr>
            <p:ph type="sldImg"/>
          </p:nvPr>
        </p:nvSpPr>
        <p:spPr>
          <a:xfrm>
            <a:off x="1144588" y="685800"/>
            <a:ext cx="4572000" cy="3429000"/>
          </a:xfrm>
          <a:ln/>
        </p:spPr>
      </p:sp>
      <p:sp>
        <p:nvSpPr>
          <p:cNvPr id="151557" name="Rectangle 3">
            <a:extLst>
              <a:ext uri="{FF2B5EF4-FFF2-40B4-BE49-F238E27FC236}">
                <a16:creationId xmlns:a16="http://schemas.microsoft.com/office/drawing/2014/main" id="{2A86B15E-7BE3-4704-A903-1E7F34A13C0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Split the range ahead of time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DD5D00FF-F12E-414D-99AB-0D34413DE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955CAD-DACA-4954-8479-FAE41C54CA41}" type="slidenum">
              <a:rPr lang="en-US" altLang="zh-CN"/>
              <a:pPr eaLnBrk="1" hangingPunct="1"/>
              <a:t>22</a:t>
            </a:fld>
            <a:endParaRPr lang="en-US" altLang="zh-CN"/>
          </a:p>
        </p:txBody>
      </p:sp>
      <p:sp>
        <p:nvSpPr>
          <p:cNvPr id="152579" name="Rectangle 7">
            <a:extLst>
              <a:ext uri="{FF2B5EF4-FFF2-40B4-BE49-F238E27FC236}">
                <a16:creationId xmlns:a16="http://schemas.microsoft.com/office/drawing/2014/main" id="{B8DADEC2-539E-4555-9341-8B3F60A5970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7D4C677-0342-4BA1-BD2D-B19735DBDC08}" type="slidenum">
              <a:rPr lang="ar-SA" altLang="zh-CN" sz="1200">
                <a:solidFill>
                  <a:srgbClr val="0000FF"/>
                </a:solidFill>
                <a:latin typeface="Marlett" pitchFamily="2" charset="2"/>
              </a:rPr>
              <a:pPr algn="r"/>
              <a:t>22</a:t>
            </a:fld>
            <a:endParaRPr lang="en-US" altLang="zh-CN" sz="1200">
              <a:solidFill>
                <a:srgbClr val="0000FF"/>
              </a:solidFill>
              <a:latin typeface="Marlett" pitchFamily="2" charset="2"/>
            </a:endParaRPr>
          </a:p>
        </p:txBody>
      </p:sp>
      <p:sp>
        <p:nvSpPr>
          <p:cNvPr id="152580" name="Rectangle 2">
            <a:extLst>
              <a:ext uri="{FF2B5EF4-FFF2-40B4-BE49-F238E27FC236}">
                <a16:creationId xmlns:a16="http://schemas.microsoft.com/office/drawing/2014/main" id="{06973C37-E660-42AB-82CF-D5517158250E}"/>
              </a:ext>
            </a:extLst>
          </p:cNvPr>
          <p:cNvSpPr>
            <a:spLocks noGrp="1" noRot="1" noChangeAspect="1" noChangeArrowheads="1" noTextEdit="1"/>
          </p:cNvSpPr>
          <p:nvPr>
            <p:ph type="sldImg"/>
          </p:nvPr>
        </p:nvSpPr>
        <p:spPr>
          <a:xfrm>
            <a:off x="1144588" y="685800"/>
            <a:ext cx="4572000" cy="3429000"/>
          </a:xfrm>
          <a:ln/>
        </p:spPr>
      </p:sp>
      <p:sp>
        <p:nvSpPr>
          <p:cNvPr id="152581" name="Rectangle 3">
            <a:extLst>
              <a:ext uri="{FF2B5EF4-FFF2-40B4-BE49-F238E27FC236}">
                <a16:creationId xmlns:a16="http://schemas.microsoft.com/office/drawing/2014/main" id="{A7D53F42-3665-4A63-A22F-32DE059FFF0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The use of </a:t>
            </a:r>
            <a:r>
              <a:rPr lang="en-US" altLang="zh-CN" dirty="0" err="1"/>
              <a:t>isPrime</a:t>
            </a:r>
            <a:r>
              <a:rPr lang="en-US" altLang="zh-CN" dirty="0"/>
              <a:t>() is a bit artificial since it makes sense to use earlier numbers detected as prime in testing whether a later number is prime.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137B215A-2754-4F82-8E2F-0BCD263C51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F7D6CC-ED81-4048-9759-A52B75745860}" type="slidenum">
              <a:rPr lang="en-US" altLang="zh-CN"/>
              <a:pPr eaLnBrk="1" hangingPunct="1"/>
              <a:t>23</a:t>
            </a:fld>
            <a:endParaRPr lang="en-US" altLang="zh-CN"/>
          </a:p>
        </p:txBody>
      </p:sp>
      <p:sp>
        <p:nvSpPr>
          <p:cNvPr id="153603" name="Rectangle 7">
            <a:extLst>
              <a:ext uri="{FF2B5EF4-FFF2-40B4-BE49-F238E27FC236}">
                <a16:creationId xmlns:a16="http://schemas.microsoft.com/office/drawing/2014/main" id="{D8051DD9-4D04-4EFC-8F1A-6033FE8ED4B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5149CA5-EDDC-4B80-A0A3-89E267FB9A24}" type="slidenum">
              <a:rPr lang="ar-SA" altLang="zh-CN" sz="1200">
                <a:solidFill>
                  <a:srgbClr val="0000FF"/>
                </a:solidFill>
                <a:latin typeface="Marlett" pitchFamily="2" charset="2"/>
              </a:rPr>
              <a:pPr algn="r"/>
              <a:t>23</a:t>
            </a:fld>
            <a:endParaRPr lang="en-US" altLang="zh-CN" sz="1200">
              <a:solidFill>
                <a:srgbClr val="0000FF"/>
              </a:solidFill>
              <a:latin typeface="Marlett" pitchFamily="2" charset="2"/>
            </a:endParaRPr>
          </a:p>
        </p:txBody>
      </p:sp>
      <p:sp>
        <p:nvSpPr>
          <p:cNvPr id="153604" name="Rectangle 2">
            <a:extLst>
              <a:ext uri="{FF2B5EF4-FFF2-40B4-BE49-F238E27FC236}">
                <a16:creationId xmlns:a16="http://schemas.microsoft.com/office/drawing/2014/main" id="{AC014812-503E-4905-989E-E8B4523FC21B}"/>
              </a:ext>
            </a:extLst>
          </p:cNvPr>
          <p:cNvSpPr>
            <a:spLocks noGrp="1" noRot="1" noChangeAspect="1" noChangeArrowheads="1" noTextEdit="1"/>
          </p:cNvSpPr>
          <p:nvPr>
            <p:ph type="sldImg"/>
          </p:nvPr>
        </p:nvSpPr>
        <p:spPr>
          <a:xfrm>
            <a:off x="1144588" y="685800"/>
            <a:ext cx="4572000" cy="3429000"/>
          </a:xfrm>
          <a:ln/>
        </p:spPr>
      </p:sp>
      <p:sp>
        <p:nvSpPr>
          <p:cNvPr id="153605" name="Rectangle 3">
            <a:extLst>
              <a:ext uri="{FF2B5EF4-FFF2-40B4-BE49-F238E27FC236}">
                <a16:creationId xmlns:a16="http://schemas.microsoft.com/office/drawing/2014/main" id="{3D8DD8AA-0C33-4464-9705-7D75091E627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a:p>
            <a:pPr eaLnBrk="1" hangingPunct="1"/>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5FA18DD3-DEFA-4964-815A-1124FFD2F7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D68E74-7F1B-4368-B708-360CFE19BB79}" type="slidenum">
              <a:rPr lang="en-US" altLang="zh-CN"/>
              <a:pPr eaLnBrk="1" hangingPunct="1"/>
              <a:t>24</a:t>
            </a:fld>
            <a:endParaRPr lang="en-US" altLang="zh-CN"/>
          </a:p>
        </p:txBody>
      </p:sp>
      <p:sp>
        <p:nvSpPr>
          <p:cNvPr id="154627" name="Rectangle 7">
            <a:extLst>
              <a:ext uri="{FF2B5EF4-FFF2-40B4-BE49-F238E27FC236}">
                <a16:creationId xmlns:a16="http://schemas.microsoft.com/office/drawing/2014/main" id="{740DBEB6-F2A0-4402-B0CA-2D4762B1E73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2D94326-959B-4A43-99A3-87AFCDE115CA}" type="slidenum">
              <a:rPr lang="ar-SA" altLang="zh-CN" sz="1200">
                <a:solidFill>
                  <a:srgbClr val="0000FF"/>
                </a:solidFill>
                <a:latin typeface="Marlett" pitchFamily="2" charset="2"/>
              </a:rPr>
              <a:pPr algn="r"/>
              <a:t>24</a:t>
            </a:fld>
            <a:endParaRPr lang="en-US" altLang="zh-CN" sz="1200">
              <a:solidFill>
                <a:srgbClr val="0000FF"/>
              </a:solidFill>
              <a:latin typeface="Marlett" pitchFamily="2" charset="2"/>
            </a:endParaRPr>
          </a:p>
        </p:txBody>
      </p:sp>
      <p:sp>
        <p:nvSpPr>
          <p:cNvPr id="154628" name="Rectangle 2">
            <a:extLst>
              <a:ext uri="{FF2B5EF4-FFF2-40B4-BE49-F238E27FC236}">
                <a16:creationId xmlns:a16="http://schemas.microsoft.com/office/drawing/2014/main" id="{ECD0DE85-9DCD-4174-9BE1-286BFFC8DA92}"/>
              </a:ext>
            </a:extLst>
          </p:cNvPr>
          <p:cNvSpPr>
            <a:spLocks noGrp="1" noRot="1" noChangeAspect="1" noChangeArrowheads="1" noTextEdit="1"/>
          </p:cNvSpPr>
          <p:nvPr>
            <p:ph type="sldImg"/>
          </p:nvPr>
        </p:nvSpPr>
        <p:spPr>
          <a:xfrm>
            <a:off x="1144588" y="685800"/>
            <a:ext cx="4572000" cy="3429000"/>
          </a:xfrm>
          <a:ln/>
        </p:spPr>
      </p:sp>
      <p:sp>
        <p:nvSpPr>
          <p:cNvPr id="154629" name="Rectangle 3">
            <a:extLst>
              <a:ext uri="{FF2B5EF4-FFF2-40B4-BE49-F238E27FC236}">
                <a16:creationId xmlns:a16="http://schemas.microsoft.com/office/drawing/2014/main" id="{D63259D1-C0E3-4A1E-B9FF-C1294459C96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CB90DAD6-4202-435A-AFAA-DA132E0945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44F417-2C77-4A30-A664-422E05A8EF70}" type="slidenum">
              <a:rPr lang="en-US" altLang="zh-CN"/>
              <a:pPr eaLnBrk="1" hangingPunct="1"/>
              <a:t>25</a:t>
            </a:fld>
            <a:endParaRPr lang="en-US" altLang="zh-CN"/>
          </a:p>
        </p:txBody>
      </p:sp>
      <p:sp>
        <p:nvSpPr>
          <p:cNvPr id="155651" name="Rectangle 7">
            <a:extLst>
              <a:ext uri="{FF2B5EF4-FFF2-40B4-BE49-F238E27FC236}">
                <a16:creationId xmlns:a16="http://schemas.microsoft.com/office/drawing/2014/main" id="{D3399F7C-37D1-43E8-BEC5-2D2C7FE1BE8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D7D6C6A-FF03-463D-91A0-36EACFFB97AC}" type="slidenum">
              <a:rPr lang="ar-SA" altLang="zh-CN" sz="1200">
                <a:solidFill>
                  <a:srgbClr val="0000FF"/>
                </a:solidFill>
                <a:latin typeface="Marlett" pitchFamily="2" charset="2"/>
              </a:rPr>
              <a:pPr algn="r"/>
              <a:t>25</a:t>
            </a:fld>
            <a:endParaRPr lang="en-US" altLang="zh-CN" sz="1200">
              <a:solidFill>
                <a:srgbClr val="0000FF"/>
              </a:solidFill>
              <a:latin typeface="Marlett" pitchFamily="2" charset="2"/>
            </a:endParaRPr>
          </a:p>
        </p:txBody>
      </p:sp>
      <p:sp>
        <p:nvSpPr>
          <p:cNvPr id="155652" name="Rectangle 2">
            <a:extLst>
              <a:ext uri="{FF2B5EF4-FFF2-40B4-BE49-F238E27FC236}">
                <a16:creationId xmlns:a16="http://schemas.microsoft.com/office/drawing/2014/main" id="{5130AB1E-420D-451F-874D-B8F19B7ECEAD}"/>
              </a:ext>
            </a:extLst>
          </p:cNvPr>
          <p:cNvSpPr>
            <a:spLocks noGrp="1" noRot="1" noChangeAspect="1" noChangeArrowheads="1" noTextEdit="1"/>
          </p:cNvSpPr>
          <p:nvPr>
            <p:ph type="sldImg"/>
          </p:nvPr>
        </p:nvSpPr>
        <p:spPr>
          <a:xfrm>
            <a:off x="1144588" y="685800"/>
            <a:ext cx="4572000" cy="3429000"/>
          </a:xfrm>
          <a:ln/>
        </p:spPr>
      </p:sp>
      <p:sp>
        <p:nvSpPr>
          <p:cNvPr id="155653" name="Rectangle 3">
            <a:extLst>
              <a:ext uri="{FF2B5EF4-FFF2-40B4-BE49-F238E27FC236}">
                <a16:creationId xmlns:a16="http://schemas.microsoft.com/office/drawing/2014/main" id="{DFE4B33C-CDA3-4DDD-8396-F0BA3DC393C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5868ED4F-12E3-4920-A0C8-2EBF4D639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091585-7012-4455-8AAD-C40FF5E2A03A}" type="slidenum">
              <a:rPr lang="en-US" altLang="zh-CN"/>
              <a:pPr eaLnBrk="1" hangingPunct="1"/>
              <a:t>26</a:t>
            </a:fld>
            <a:endParaRPr lang="en-US" altLang="zh-CN"/>
          </a:p>
        </p:txBody>
      </p:sp>
      <p:sp>
        <p:nvSpPr>
          <p:cNvPr id="156675" name="Rectangle 7">
            <a:extLst>
              <a:ext uri="{FF2B5EF4-FFF2-40B4-BE49-F238E27FC236}">
                <a16:creationId xmlns:a16="http://schemas.microsoft.com/office/drawing/2014/main" id="{69AC1AC3-62EA-436E-B1A2-ECDA5AE2F4D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2971F17-5747-489B-81C9-584065FB97BE}" type="slidenum">
              <a:rPr lang="ar-SA" altLang="zh-CN" sz="1200">
                <a:solidFill>
                  <a:srgbClr val="0000FF"/>
                </a:solidFill>
                <a:latin typeface="Marlett" pitchFamily="2" charset="2"/>
              </a:rPr>
              <a:pPr algn="r"/>
              <a:t>26</a:t>
            </a:fld>
            <a:endParaRPr lang="en-US" altLang="zh-CN" sz="1200">
              <a:solidFill>
                <a:srgbClr val="0000FF"/>
              </a:solidFill>
              <a:latin typeface="Marlett" pitchFamily="2" charset="2"/>
            </a:endParaRPr>
          </a:p>
        </p:txBody>
      </p:sp>
      <p:sp>
        <p:nvSpPr>
          <p:cNvPr id="156676" name="Rectangle 2">
            <a:extLst>
              <a:ext uri="{FF2B5EF4-FFF2-40B4-BE49-F238E27FC236}">
                <a16:creationId xmlns:a16="http://schemas.microsoft.com/office/drawing/2014/main" id="{DFA848E1-697C-4A67-A89D-9FDC70D42938}"/>
              </a:ext>
            </a:extLst>
          </p:cNvPr>
          <p:cNvSpPr>
            <a:spLocks noGrp="1" noRot="1" noChangeAspect="1" noChangeArrowheads="1" noTextEdit="1"/>
          </p:cNvSpPr>
          <p:nvPr>
            <p:ph type="sldImg"/>
          </p:nvPr>
        </p:nvSpPr>
        <p:spPr>
          <a:xfrm>
            <a:off x="1144588" y="685800"/>
            <a:ext cx="4572000" cy="3429000"/>
          </a:xfrm>
          <a:ln/>
        </p:spPr>
      </p:sp>
      <p:sp>
        <p:nvSpPr>
          <p:cNvPr id="156677" name="Rectangle 3">
            <a:extLst>
              <a:ext uri="{FF2B5EF4-FFF2-40B4-BE49-F238E27FC236}">
                <a16:creationId xmlns:a16="http://schemas.microsoft.com/office/drawing/2014/main" id="{0541D65F-555F-48A4-BF6D-F313C4574A5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B866A130-D471-4C9D-B5C9-5E8BB74A01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22DBE7-CAC3-418A-BAF3-412B696A1465}" type="slidenum">
              <a:rPr lang="en-US" altLang="zh-CN"/>
              <a:pPr eaLnBrk="1" hangingPunct="1"/>
              <a:t>27</a:t>
            </a:fld>
            <a:endParaRPr lang="en-US" altLang="zh-CN"/>
          </a:p>
        </p:txBody>
      </p:sp>
      <p:sp>
        <p:nvSpPr>
          <p:cNvPr id="157699" name="Rectangle 7">
            <a:extLst>
              <a:ext uri="{FF2B5EF4-FFF2-40B4-BE49-F238E27FC236}">
                <a16:creationId xmlns:a16="http://schemas.microsoft.com/office/drawing/2014/main" id="{43CEDAE7-845C-4885-B371-3073570413C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D20758-0C64-493A-B993-4729949A01ED}" type="slidenum">
              <a:rPr lang="ar-SA" altLang="zh-CN" sz="1200">
                <a:solidFill>
                  <a:srgbClr val="0000FF"/>
                </a:solidFill>
                <a:latin typeface="Marlett" pitchFamily="2" charset="2"/>
              </a:rPr>
              <a:pPr algn="r"/>
              <a:t>27</a:t>
            </a:fld>
            <a:endParaRPr lang="en-US" altLang="zh-CN" sz="1200">
              <a:solidFill>
                <a:srgbClr val="0000FF"/>
              </a:solidFill>
              <a:latin typeface="Marlett" pitchFamily="2" charset="2"/>
            </a:endParaRPr>
          </a:p>
        </p:txBody>
      </p:sp>
      <p:sp>
        <p:nvSpPr>
          <p:cNvPr id="157700" name="Rectangle 2">
            <a:extLst>
              <a:ext uri="{FF2B5EF4-FFF2-40B4-BE49-F238E27FC236}">
                <a16:creationId xmlns:a16="http://schemas.microsoft.com/office/drawing/2014/main" id="{6DBBE081-F14C-4DD8-8F09-BCCA4080F94A}"/>
              </a:ext>
            </a:extLst>
          </p:cNvPr>
          <p:cNvSpPr>
            <a:spLocks noGrp="1" noRot="1" noChangeAspect="1" noChangeArrowheads="1" noTextEdit="1"/>
          </p:cNvSpPr>
          <p:nvPr>
            <p:ph type="sldImg"/>
          </p:nvPr>
        </p:nvSpPr>
        <p:spPr>
          <a:xfrm>
            <a:off x="1144588" y="685800"/>
            <a:ext cx="4572000" cy="3429000"/>
          </a:xfrm>
          <a:ln/>
        </p:spPr>
      </p:sp>
      <p:sp>
        <p:nvSpPr>
          <p:cNvPr id="157701" name="Rectangle 3">
            <a:extLst>
              <a:ext uri="{FF2B5EF4-FFF2-40B4-BE49-F238E27FC236}">
                <a16:creationId xmlns:a16="http://schemas.microsoft.com/office/drawing/2014/main" id="{5F28D228-250F-4AAE-AA6C-C44FF53D0F2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1B39D703-761D-4DCF-B0AE-48ED94CE9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55749B-D3A1-4654-A2AC-81063EB12EEC}" type="slidenum">
              <a:rPr lang="en-US" altLang="zh-CN"/>
              <a:pPr eaLnBrk="1" hangingPunct="1"/>
              <a:t>28</a:t>
            </a:fld>
            <a:endParaRPr lang="en-US" altLang="zh-CN"/>
          </a:p>
        </p:txBody>
      </p:sp>
      <p:sp>
        <p:nvSpPr>
          <p:cNvPr id="158723" name="Rectangle 7">
            <a:extLst>
              <a:ext uri="{FF2B5EF4-FFF2-40B4-BE49-F238E27FC236}">
                <a16:creationId xmlns:a16="http://schemas.microsoft.com/office/drawing/2014/main" id="{D86C4973-AB2F-4F42-8E18-18C4F960A5D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D00989-B180-401A-9714-FBE3967B88E0}" type="slidenum">
              <a:rPr lang="ar-SA" altLang="zh-CN" sz="1200">
                <a:solidFill>
                  <a:srgbClr val="0000FF"/>
                </a:solidFill>
                <a:latin typeface="Marlett" pitchFamily="2" charset="2"/>
              </a:rPr>
              <a:pPr algn="r"/>
              <a:t>28</a:t>
            </a:fld>
            <a:endParaRPr lang="en-US" altLang="zh-CN" sz="1200">
              <a:solidFill>
                <a:srgbClr val="0000FF"/>
              </a:solidFill>
              <a:latin typeface="Marlett" pitchFamily="2" charset="2"/>
            </a:endParaRPr>
          </a:p>
        </p:txBody>
      </p:sp>
      <p:sp>
        <p:nvSpPr>
          <p:cNvPr id="158724" name="Rectangle 2">
            <a:extLst>
              <a:ext uri="{FF2B5EF4-FFF2-40B4-BE49-F238E27FC236}">
                <a16:creationId xmlns:a16="http://schemas.microsoft.com/office/drawing/2014/main" id="{BE71C044-625C-4713-B515-72BF611EF096}"/>
              </a:ext>
            </a:extLst>
          </p:cNvPr>
          <p:cNvSpPr>
            <a:spLocks noGrp="1" noRot="1" noChangeAspect="1" noChangeArrowheads="1" noTextEdit="1"/>
          </p:cNvSpPr>
          <p:nvPr>
            <p:ph type="sldImg"/>
          </p:nvPr>
        </p:nvSpPr>
        <p:spPr>
          <a:xfrm>
            <a:off x="1144588" y="685800"/>
            <a:ext cx="4572000" cy="3429000"/>
          </a:xfrm>
          <a:ln/>
        </p:spPr>
      </p:sp>
      <p:sp>
        <p:nvSpPr>
          <p:cNvPr id="158725" name="Rectangle 3">
            <a:extLst>
              <a:ext uri="{FF2B5EF4-FFF2-40B4-BE49-F238E27FC236}">
                <a16:creationId xmlns:a16="http://schemas.microsoft.com/office/drawing/2014/main" id="{A52AEE63-E015-4FEC-9F5C-78385FBE2914}"/>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25520505-AE5A-4280-BDB9-3D9CFB86DC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4572C2-715E-4CD9-ABC4-9A8A597F3B48}" type="slidenum">
              <a:rPr lang="en-US" altLang="zh-CN"/>
              <a:pPr eaLnBrk="1" hangingPunct="1"/>
              <a:t>29</a:t>
            </a:fld>
            <a:endParaRPr lang="en-US" altLang="zh-CN"/>
          </a:p>
        </p:txBody>
      </p:sp>
      <p:sp>
        <p:nvSpPr>
          <p:cNvPr id="159747" name="Rectangle 7">
            <a:extLst>
              <a:ext uri="{FF2B5EF4-FFF2-40B4-BE49-F238E27FC236}">
                <a16:creationId xmlns:a16="http://schemas.microsoft.com/office/drawing/2014/main" id="{FB37EDD1-976E-431D-9E8A-3D342D2DA22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1B2F16C-4A07-40EE-B49A-C6C0F4D3F9DA}" type="slidenum">
              <a:rPr lang="ar-SA" altLang="zh-CN" sz="1200">
                <a:solidFill>
                  <a:srgbClr val="0000FF"/>
                </a:solidFill>
                <a:latin typeface="Marlett" pitchFamily="2" charset="2"/>
              </a:rPr>
              <a:pPr algn="r"/>
              <a:t>29</a:t>
            </a:fld>
            <a:endParaRPr lang="en-US" altLang="zh-CN" sz="1200">
              <a:solidFill>
                <a:srgbClr val="0000FF"/>
              </a:solidFill>
              <a:latin typeface="Marlett" pitchFamily="2" charset="2"/>
            </a:endParaRPr>
          </a:p>
        </p:txBody>
      </p:sp>
      <p:sp>
        <p:nvSpPr>
          <p:cNvPr id="159748" name="Rectangle 2">
            <a:extLst>
              <a:ext uri="{FF2B5EF4-FFF2-40B4-BE49-F238E27FC236}">
                <a16:creationId xmlns:a16="http://schemas.microsoft.com/office/drawing/2014/main" id="{18016C6C-D29A-46AF-A2AB-95F354A16DCA}"/>
              </a:ext>
            </a:extLst>
          </p:cNvPr>
          <p:cNvSpPr>
            <a:spLocks noGrp="1" noRot="1" noChangeAspect="1" noChangeArrowheads="1" noTextEdit="1"/>
          </p:cNvSpPr>
          <p:nvPr>
            <p:ph type="sldImg"/>
          </p:nvPr>
        </p:nvSpPr>
        <p:spPr>
          <a:xfrm>
            <a:off x="1144588" y="685800"/>
            <a:ext cx="4572000" cy="3429000"/>
          </a:xfrm>
          <a:ln/>
        </p:spPr>
      </p:sp>
      <p:sp>
        <p:nvSpPr>
          <p:cNvPr id="159749" name="Rectangle 3">
            <a:extLst>
              <a:ext uri="{FF2B5EF4-FFF2-40B4-BE49-F238E27FC236}">
                <a16:creationId xmlns:a16="http://schemas.microsoft.com/office/drawing/2014/main" id="{004B3558-3048-42CB-97B1-B962B694D7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3</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3</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1082431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1E12492D-5B2D-42EE-A035-96ED4D84CD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1D4983-1FF0-4D5D-9122-31183CF5609B}" type="slidenum">
              <a:rPr lang="en-US" altLang="zh-CN"/>
              <a:pPr eaLnBrk="1" hangingPunct="1"/>
              <a:t>30</a:t>
            </a:fld>
            <a:endParaRPr lang="en-US" altLang="zh-CN"/>
          </a:p>
        </p:txBody>
      </p:sp>
      <p:sp>
        <p:nvSpPr>
          <p:cNvPr id="160771" name="Rectangle 7">
            <a:extLst>
              <a:ext uri="{FF2B5EF4-FFF2-40B4-BE49-F238E27FC236}">
                <a16:creationId xmlns:a16="http://schemas.microsoft.com/office/drawing/2014/main" id="{E4BC5F98-AD25-462A-9A2A-A54D454EE7A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C265CF4-7CDF-4D86-8770-721843DD7514}" type="slidenum">
              <a:rPr lang="ar-SA" altLang="zh-CN" sz="1200">
                <a:solidFill>
                  <a:srgbClr val="0000FF"/>
                </a:solidFill>
                <a:latin typeface="Marlett" pitchFamily="2" charset="2"/>
              </a:rPr>
              <a:pPr algn="r"/>
              <a:t>30</a:t>
            </a:fld>
            <a:endParaRPr lang="en-US" altLang="zh-CN" sz="1200">
              <a:solidFill>
                <a:srgbClr val="0000FF"/>
              </a:solidFill>
              <a:latin typeface="Marlett" pitchFamily="2" charset="2"/>
            </a:endParaRPr>
          </a:p>
        </p:txBody>
      </p:sp>
      <p:sp>
        <p:nvSpPr>
          <p:cNvPr id="160772" name="Rectangle 2">
            <a:extLst>
              <a:ext uri="{FF2B5EF4-FFF2-40B4-BE49-F238E27FC236}">
                <a16:creationId xmlns:a16="http://schemas.microsoft.com/office/drawing/2014/main" id="{2D1DA57B-D60D-409F-A968-0EFD146B6016}"/>
              </a:ext>
            </a:extLst>
          </p:cNvPr>
          <p:cNvSpPr>
            <a:spLocks noGrp="1" noRot="1" noChangeAspect="1" noChangeArrowheads="1" noTextEdit="1"/>
          </p:cNvSpPr>
          <p:nvPr>
            <p:ph type="sldImg"/>
          </p:nvPr>
        </p:nvSpPr>
        <p:spPr>
          <a:xfrm>
            <a:off x="1144588" y="685800"/>
            <a:ext cx="4572000" cy="3429000"/>
          </a:xfrm>
          <a:ln/>
        </p:spPr>
      </p:sp>
      <p:sp>
        <p:nvSpPr>
          <p:cNvPr id="160773" name="Rectangle 3">
            <a:extLst>
              <a:ext uri="{FF2B5EF4-FFF2-40B4-BE49-F238E27FC236}">
                <a16:creationId xmlns:a16="http://schemas.microsoft.com/office/drawing/2014/main" id="{BD10FFC6-D7D7-4916-866E-006F3CB108C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F5742E62-100F-462B-9640-28AC623AC8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4CA0D5-73D0-4A34-8D36-D709052633BF}" type="slidenum">
              <a:rPr lang="en-US" altLang="zh-CN"/>
              <a:pPr eaLnBrk="1" hangingPunct="1"/>
              <a:t>31</a:t>
            </a:fld>
            <a:endParaRPr lang="en-US" altLang="zh-CN"/>
          </a:p>
        </p:txBody>
      </p:sp>
      <p:sp>
        <p:nvSpPr>
          <p:cNvPr id="161795" name="Rectangle 7">
            <a:extLst>
              <a:ext uri="{FF2B5EF4-FFF2-40B4-BE49-F238E27FC236}">
                <a16:creationId xmlns:a16="http://schemas.microsoft.com/office/drawing/2014/main" id="{D01A059D-77E4-457D-9A27-CA247F073F5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DDBD164-D992-45A1-8AD0-82F13E232B0A}" type="slidenum">
              <a:rPr lang="ar-SA" altLang="zh-CN" sz="1200">
                <a:solidFill>
                  <a:srgbClr val="0000FF"/>
                </a:solidFill>
                <a:latin typeface="Marlett" pitchFamily="2" charset="2"/>
              </a:rPr>
              <a:pPr algn="r"/>
              <a:t>31</a:t>
            </a:fld>
            <a:endParaRPr lang="en-US" altLang="zh-CN" sz="1200">
              <a:solidFill>
                <a:srgbClr val="0000FF"/>
              </a:solidFill>
              <a:latin typeface="Marlett" pitchFamily="2" charset="2"/>
            </a:endParaRPr>
          </a:p>
        </p:txBody>
      </p:sp>
      <p:sp>
        <p:nvSpPr>
          <p:cNvPr id="161796" name="Rectangle 2">
            <a:extLst>
              <a:ext uri="{FF2B5EF4-FFF2-40B4-BE49-F238E27FC236}">
                <a16:creationId xmlns:a16="http://schemas.microsoft.com/office/drawing/2014/main" id="{0164BD11-B1CC-4BD6-A705-620A34F621F7}"/>
              </a:ext>
            </a:extLst>
          </p:cNvPr>
          <p:cNvSpPr>
            <a:spLocks noGrp="1" noRot="1" noChangeAspect="1" noChangeArrowheads="1" noTextEdit="1"/>
          </p:cNvSpPr>
          <p:nvPr>
            <p:ph type="sldImg"/>
          </p:nvPr>
        </p:nvSpPr>
        <p:spPr>
          <a:xfrm>
            <a:off x="1144588" y="685800"/>
            <a:ext cx="4572000" cy="3429000"/>
          </a:xfrm>
          <a:ln/>
        </p:spPr>
      </p:sp>
      <p:sp>
        <p:nvSpPr>
          <p:cNvPr id="161797" name="Rectangle 3">
            <a:extLst>
              <a:ext uri="{FF2B5EF4-FFF2-40B4-BE49-F238E27FC236}">
                <a16:creationId xmlns:a16="http://schemas.microsoft.com/office/drawing/2014/main" id="{FF618574-4D64-4269-9E2B-D3B43C188B5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C5CC0737-E0C7-475E-A836-BEDDA40AB7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346332-E1AC-4F44-8BCD-D3070C22F47D}" type="slidenum">
              <a:rPr lang="en-US" altLang="zh-CN"/>
              <a:pPr eaLnBrk="1" hangingPunct="1"/>
              <a:t>32</a:t>
            </a:fld>
            <a:endParaRPr lang="en-US" altLang="zh-CN"/>
          </a:p>
        </p:txBody>
      </p:sp>
      <p:sp>
        <p:nvSpPr>
          <p:cNvPr id="162819" name="Rectangle 7">
            <a:extLst>
              <a:ext uri="{FF2B5EF4-FFF2-40B4-BE49-F238E27FC236}">
                <a16:creationId xmlns:a16="http://schemas.microsoft.com/office/drawing/2014/main" id="{DA72BA1F-F8EB-40C9-9DF5-34AE1470C08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6C1AB6E-CCC1-4C31-BB1A-437129AAA103}" type="slidenum">
              <a:rPr lang="ar-SA" altLang="zh-CN" sz="1200">
                <a:solidFill>
                  <a:srgbClr val="0000FF"/>
                </a:solidFill>
                <a:latin typeface="Marlett" pitchFamily="2" charset="2"/>
              </a:rPr>
              <a:pPr algn="r"/>
              <a:t>32</a:t>
            </a:fld>
            <a:endParaRPr lang="en-US" altLang="zh-CN" sz="1200">
              <a:solidFill>
                <a:srgbClr val="0000FF"/>
              </a:solidFill>
              <a:latin typeface="Marlett" pitchFamily="2" charset="2"/>
            </a:endParaRPr>
          </a:p>
        </p:txBody>
      </p:sp>
      <p:sp>
        <p:nvSpPr>
          <p:cNvPr id="162820" name="Rectangle 2">
            <a:extLst>
              <a:ext uri="{FF2B5EF4-FFF2-40B4-BE49-F238E27FC236}">
                <a16:creationId xmlns:a16="http://schemas.microsoft.com/office/drawing/2014/main" id="{1CA9C48A-1ED1-4FE0-A652-4A0EC6DD1516}"/>
              </a:ext>
            </a:extLst>
          </p:cNvPr>
          <p:cNvSpPr>
            <a:spLocks noGrp="1" noRot="1" noChangeAspect="1" noChangeArrowheads="1" noTextEdit="1"/>
          </p:cNvSpPr>
          <p:nvPr>
            <p:ph type="sldImg"/>
          </p:nvPr>
        </p:nvSpPr>
        <p:spPr>
          <a:xfrm>
            <a:off x="1144588" y="685800"/>
            <a:ext cx="4572000" cy="3429000"/>
          </a:xfrm>
          <a:ln/>
        </p:spPr>
      </p:sp>
      <p:sp>
        <p:nvSpPr>
          <p:cNvPr id="162821" name="Rectangle 3">
            <a:extLst>
              <a:ext uri="{FF2B5EF4-FFF2-40B4-BE49-F238E27FC236}">
                <a16:creationId xmlns:a16="http://schemas.microsoft.com/office/drawing/2014/main" id="{A6E343AB-8DA5-4494-9E4F-4F69E7A973A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064F4813-FF77-4C22-A9A8-8AD936FD8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7796D8-58D4-4114-BE08-B64AA91CA087}" type="slidenum">
              <a:rPr lang="en-US" altLang="zh-CN"/>
              <a:pPr eaLnBrk="1" hangingPunct="1"/>
              <a:t>33</a:t>
            </a:fld>
            <a:endParaRPr lang="en-US" altLang="zh-CN"/>
          </a:p>
        </p:txBody>
      </p:sp>
      <p:sp>
        <p:nvSpPr>
          <p:cNvPr id="163843" name="Rectangle 7">
            <a:extLst>
              <a:ext uri="{FF2B5EF4-FFF2-40B4-BE49-F238E27FC236}">
                <a16:creationId xmlns:a16="http://schemas.microsoft.com/office/drawing/2014/main" id="{FA8F446E-6CAD-4287-ACA7-C673609CD42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E64367B-41FF-442B-80D4-DF787DAA62BE}" type="slidenum">
              <a:rPr lang="ar-SA" altLang="zh-CN" sz="1200">
                <a:solidFill>
                  <a:srgbClr val="0000FF"/>
                </a:solidFill>
                <a:latin typeface="Marlett" pitchFamily="2" charset="2"/>
              </a:rPr>
              <a:pPr algn="r"/>
              <a:t>33</a:t>
            </a:fld>
            <a:endParaRPr lang="en-US" altLang="zh-CN" sz="1200">
              <a:solidFill>
                <a:srgbClr val="0000FF"/>
              </a:solidFill>
              <a:latin typeface="Marlett" pitchFamily="2" charset="2"/>
            </a:endParaRPr>
          </a:p>
        </p:txBody>
      </p:sp>
      <p:sp>
        <p:nvSpPr>
          <p:cNvPr id="163844" name="Rectangle 2">
            <a:extLst>
              <a:ext uri="{FF2B5EF4-FFF2-40B4-BE49-F238E27FC236}">
                <a16:creationId xmlns:a16="http://schemas.microsoft.com/office/drawing/2014/main" id="{FAE0CAAC-1CC1-4412-99D8-F9746C0E7457}"/>
              </a:ext>
            </a:extLst>
          </p:cNvPr>
          <p:cNvSpPr>
            <a:spLocks noGrp="1" noRot="1" noChangeAspect="1" noChangeArrowheads="1" noTextEdit="1"/>
          </p:cNvSpPr>
          <p:nvPr>
            <p:ph type="sldImg"/>
          </p:nvPr>
        </p:nvSpPr>
        <p:spPr>
          <a:xfrm>
            <a:off x="1144588" y="685800"/>
            <a:ext cx="4572000" cy="3429000"/>
          </a:xfrm>
          <a:ln/>
        </p:spPr>
      </p:sp>
      <p:sp>
        <p:nvSpPr>
          <p:cNvPr id="163845" name="Rectangle 3">
            <a:extLst>
              <a:ext uri="{FF2B5EF4-FFF2-40B4-BE49-F238E27FC236}">
                <a16:creationId xmlns:a16="http://schemas.microsoft.com/office/drawing/2014/main" id="{23A662AA-CAEE-43C7-836C-913006FD0A0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F27C397F-E985-438F-8ED1-01C558605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26A698-2C7F-46A2-9D03-33154F937328}" type="slidenum">
              <a:rPr lang="en-US" altLang="zh-CN"/>
              <a:pPr eaLnBrk="1" hangingPunct="1"/>
              <a:t>34</a:t>
            </a:fld>
            <a:endParaRPr lang="en-US" altLang="zh-CN"/>
          </a:p>
        </p:txBody>
      </p:sp>
      <p:sp>
        <p:nvSpPr>
          <p:cNvPr id="164867" name="Rectangle 7">
            <a:extLst>
              <a:ext uri="{FF2B5EF4-FFF2-40B4-BE49-F238E27FC236}">
                <a16:creationId xmlns:a16="http://schemas.microsoft.com/office/drawing/2014/main" id="{FD5BE064-6793-451E-812E-3F4059D37B8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19C8320-CD47-4988-B904-72AA6CDA9849}" type="slidenum">
              <a:rPr lang="ar-SA" altLang="zh-CN" sz="1200">
                <a:solidFill>
                  <a:srgbClr val="0000FF"/>
                </a:solidFill>
                <a:latin typeface="Marlett" pitchFamily="2" charset="2"/>
              </a:rPr>
              <a:pPr algn="r"/>
              <a:t>34</a:t>
            </a:fld>
            <a:endParaRPr lang="en-US" altLang="zh-CN" sz="1200">
              <a:solidFill>
                <a:srgbClr val="0000FF"/>
              </a:solidFill>
              <a:latin typeface="Marlett" pitchFamily="2" charset="2"/>
            </a:endParaRPr>
          </a:p>
        </p:txBody>
      </p:sp>
      <p:sp>
        <p:nvSpPr>
          <p:cNvPr id="164868" name="Rectangle 2">
            <a:extLst>
              <a:ext uri="{FF2B5EF4-FFF2-40B4-BE49-F238E27FC236}">
                <a16:creationId xmlns:a16="http://schemas.microsoft.com/office/drawing/2014/main" id="{7A3C3DEE-B90D-4FE6-9562-FF90EA23C462}"/>
              </a:ext>
            </a:extLst>
          </p:cNvPr>
          <p:cNvSpPr>
            <a:spLocks noGrp="1" noRot="1" noChangeAspect="1" noChangeArrowheads="1" noTextEdit="1"/>
          </p:cNvSpPr>
          <p:nvPr>
            <p:ph type="sldImg"/>
          </p:nvPr>
        </p:nvSpPr>
        <p:spPr>
          <a:xfrm>
            <a:off x="1144588" y="685800"/>
            <a:ext cx="4572000" cy="3429000"/>
          </a:xfrm>
          <a:ln/>
        </p:spPr>
      </p:sp>
      <p:sp>
        <p:nvSpPr>
          <p:cNvPr id="164869" name="Rectangle 3">
            <a:extLst>
              <a:ext uri="{FF2B5EF4-FFF2-40B4-BE49-F238E27FC236}">
                <a16:creationId xmlns:a16="http://schemas.microsoft.com/office/drawing/2014/main" id="{597E2319-7ADD-48F9-8A3C-D9515853CEA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A5D899E-E3CB-46DF-9330-F47D05A11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CFCF90-E5C7-4898-A3A7-CC4E13DA82C0}" type="slidenum">
              <a:rPr lang="en-US" altLang="zh-CN"/>
              <a:pPr eaLnBrk="1" hangingPunct="1"/>
              <a:t>35</a:t>
            </a:fld>
            <a:endParaRPr lang="en-US" altLang="zh-CN"/>
          </a:p>
        </p:txBody>
      </p:sp>
      <p:sp>
        <p:nvSpPr>
          <p:cNvPr id="165891" name="Rectangle 7">
            <a:extLst>
              <a:ext uri="{FF2B5EF4-FFF2-40B4-BE49-F238E27FC236}">
                <a16:creationId xmlns:a16="http://schemas.microsoft.com/office/drawing/2014/main" id="{D83F01E4-FE23-4326-9076-9607E5C8CDE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9D0DB97-2DE3-4735-8FDA-C0F44D77FE05}" type="slidenum">
              <a:rPr lang="ar-SA" altLang="zh-CN" sz="1200">
                <a:solidFill>
                  <a:srgbClr val="0000FF"/>
                </a:solidFill>
                <a:latin typeface="Marlett" pitchFamily="2" charset="2"/>
              </a:rPr>
              <a:pPr algn="r"/>
              <a:t>35</a:t>
            </a:fld>
            <a:endParaRPr lang="en-US" altLang="zh-CN" sz="1200">
              <a:solidFill>
                <a:srgbClr val="0000FF"/>
              </a:solidFill>
              <a:latin typeface="Marlett" pitchFamily="2" charset="2"/>
            </a:endParaRPr>
          </a:p>
        </p:txBody>
      </p:sp>
      <p:sp>
        <p:nvSpPr>
          <p:cNvPr id="165892" name="Rectangle 2">
            <a:extLst>
              <a:ext uri="{FF2B5EF4-FFF2-40B4-BE49-F238E27FC236}">
                <a16:creationId xmlns:a16="http://schemas.microsoft.com/office/drawing/2014/main" id="{C49FB8D8-32E8-4237-A747-DF23B882D4ED}"/>
              </a:ext>
            </a:extLst>
          </p:cNvPr>
          <p:cNvSpPr>
            <a:spLocks noGrp="1" noRot="1" noChangeAspect="1" noChangeArrowheads="1" noTextEdit="1"/>
          </p:cNvSpPr>
          <p:nvPr>
            <p:ph type="sldImg"/>
          </p:nvPr>
        </p:nvSpPr>
        <p:spPr>
          <a:xfrm>
            <a:off x="1144588" y="685800"/>
            <a:ext cx="4572000" cy="3429000"/>
          </a:xfrm>
          <a:ln/>
        </p:spPr>
      </p:sp>
      <p:sp>
        <p:nvSpPr>
          <p:cNvPr id="165893" name="Rectangle 3">
            <a:extLst>
              <a:ext uri="{FF2B5EF4-FFF2-40B4-BE49-F238E27FC236}">
                <a16:creationId xmlns:a16="http://schemas.microsoft.com/office/drawing/2014/main" id="{D79F180F-AFF4-4B89-A8CA-BC746A52A13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D20F7CA8-70AC-4D6D-87EF-C1B49A49F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318B1A-2725-4824-BADA-54C4B8FA91AB}" type="slidenum">
              <a:rPr lang="en-US" altLang="zh-CN"/>
              <a:pPr eaLnBrk="1" hangingPunct="1"/>
              <a:t>36</a:t>
            </a:fld>
            <a:endParaRPr lang="en-US" altLang="zh-CN"/>
          </a:p>
        </p:txBody>
      </p:sp>
      <p:sp>
        <p:nvSpPr>
          <p:cNvPr id="166915" name="Rectangle 7">
            <a:extLst>
              <a:ext uri="{FF2B5EF4-FFF2-40B4-BE49-F238E27FC236}">
                <a16:creationId xmlns:a16="http://schemas.microsoft.com/office/drawing/2014/main" id="{A4EEF4D9-D1DC-4C55-8891-0C911A9D53D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908EE67-B6AD-45D3-A832-82C98774D66F}" type="slidenum">
              <a:rPr lang="ar-SA" altLang="zh-CN" sz="1200">
                <a:solidFill>
                  <a:srgbClr val="0000FF"/>
                </a:solidFill>
                <a:latin typeface="Marlett" pitchFamily="2" charset="2"/>
              </a:rPr>
              <a:pPr algn="r"/>
              <a:t>36</a:t>
            </a:fld>
            <a:endParaRPr lang="en-US" altLang="zh-CN" sz="1200">
              <a:solidFill>
                <a:srgbClr val="0000FF"/>
              </a:solidFill>
              <a:latin typeface="Marlett" pitchFamily="2" charset="2"/>
            </a:endParaRPr>
          </a:p>
        </p:txBody>
      </p:sp>
      <p:sp>
        <p:nvSpPr>
          <p:cNvPr id="166916" name="Rectangle 2">
            <a:extLst>
              <a:ext uri="{FF2B5EF4-FFF2-40B4-BE49-F238E27FC236}">
                <a16:creationId xmlns:a16="http://schemas.microsoft.com/office/drawing/2014/main" id="{F4EF36FB-2E8A-4A4B-91BC-FECB05055F88}"/>
              </a:ext>
            </a:extLst>
          </p:cNvPr>
          <p:cNvSpPr>
            <a:spLocks noGrp="1" noRot="1" noChangeAspect="1" noChangeArrowheads="1" noTextEdit="1"/>
          </p:cNvSpPr>
          <p:nvPr>
            <p:ph type="sldImg"/>
          </p:nvPr>
        </p:nvSpPr>
        <p:spPr>
          <a:xfrm>
            <a:off x="1144588" y="685800"/>
            <a:ext cx="4572000" cy="3429000"/>
          </a:xfrm>
          <a:ln/>
        </p:spPr>
      </p:sp>
      <p:sp>
        <p:nvSpPr>
          <p:cNvPr id="166917" name="Rectangle 3">
            <a:extLst>
              <a:ext uri="{FF2B5EF4-FFF2-40B4-BE49-F238E27FC236}">
                <a16:creationId xmlns:a16="http://schemas.microsoft.com/office/drawing/2014/main" id="{3AAEC116-6A13-4BE1-BA95-F922E8B5D9A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a:lnSpc>
                <a:spcPct val="80000"/>
              </a:lnSpc>
            </a:pPr>
            <a:r>
              <a:rPr lang="zh-CN" altLang="en-US" sz="800" dirty="0">
                <a:solidFill>
                  <a:srgbClr val="000000"/>
                </a:solidFill>
                <a:cs typeface="Times New Roman" panose="02020603050405020304" pitchFamily="18" charset="0"/>
              </a:rPr>
              <a:t>问题的核心：</a:t>
            </a:r>
            <a:r>
              <a:rPr lang="en-US" altLang="zh-CN" sz="800" dirty="0" err="1">
                <a:solidFill>
                  <a:srgbClr val="000000"/>
                </a:solidFill>
                <a:cs typeface="Times New Roman" panose="02020603050405020304" pitchFamily="18" charset="0"/>
              </a:rPr>
              <a:t>getAndIncrement</a:t>
            </a:r>
            <a:r>
              <a:rPr lang="zh-CN" altLang="en-US" sz="800" dirty="0">
                <a:solidFill>
                  <a:srgbClr val="000000"/>
                </a:solidFill>
                <a:cs typeface="Times New Roman" panose="02020603050405020304" pitchFamily="18" charset="0"/>
              </a:rPr>
              <a:t>需要两步不同的操作（</a:t>
            </a:r>
            <a:r>
              <a:rPr lang="en-US" altLang="zh-CN" sz="800" dirty="0">
                <a:solidFill>
                  <a:srgbClr val="000000"/>
                </a:solidFill>
                <a:cs typeface="Times New Roman" panose="02020603050405020304" pitchFamily="18" charset="0"/>
              </a:rPr>
              <a:t>read &amp; write</a:t>
            </a:r>
            <a:r>
              <a:rPr lang="zh-CN" altLang="en-US" sz="800" dirty="0">
                <a:solidFill>
                  <a:srgbClr val="000000"/>
                </a:solidFill>
                <a:cs typeface="Times New Roman" panose="02020603050405020304" pitchFamily="18" charset="0"/>
              </a:rPr>
              <a:t>）。</a:t>
            </a:r>
            <a:endParaRPr lang="en-US" altLang="zh-CN" sz="8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830D9CBB-243F-4C24-B91C-C75A510C73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B887BD-5A68-43D2-8919-B37957CBB327}" type="slidenum">
              <a:rPr lang="en-US" altLang="zh-CN"/>
              <a:pPr eaLnBrk="1" hangingPunct="1"/>
              <a:t>37</a:t>
            </a:fld>
            <a:endParaRPr lang="en-US" altLang="zh-CN"/>
          </a:p>
        </p:txBody>
      </p:sp>
      <p:sp>
        <p:nvSpPr>
          <p:cNvPr id="167939" name="Rectangle 7">
            <a:extLst>
              <a:ext uri="{FF2B5EF4-FFF2-40B4-BE49-F238E27FC236}">
                <a16:creationId xmlns:a16="http://schemas.microsoft.com/office/drawing/2014/main" id="{E4B228D5-E67E-427D-B0E1-C8DC540FB5A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99E1597-6E8A-4468-8693-19603C359F33}" type="slidenum">
              <a:rPr lang="ar-SA" altLang="zh-CN" sz="1200">
                <a:solidFill>
                  <a:srgbClr val="0000FF"/>
                </a:solidFill>
                <a:latin typeface="Marlett" pitchFamily="2" charset="2"/>
              </a:rPr>
              <a:pPr algn="r"/>
              <a:t>37</a:t>
            </a:fld>
            <a:endParaRPr lang="en-US" altLang="zh-CN" sz="1200">
              <a:solidFill>
                <a:srgbClr val="0000FF"/>
              </a:solidFill>
              <a:latin typeface="Marlett" pitchFamily="2" charset="2"/>
            </a:endParaRPr>
          </a:p>
        </p:txBody>
      </p:sp>
      <p:sp>
        <p:nvSpPr>
          <p:cNvPr id="167940" name="Rectangle 2">
            <a:extLst>
              <a:ext uri="{FF2B5EF4-FFF2-40B4-BE49-F238E27FC236}">
                <a16:creationId xmlns:a16="http://schemas.microsoft.com/office/drawing/2014/main" id="{EEF0F130-8EAA-4AEF-A2F5-13569FF2BBC7}"/>
              </a:ext>
            </a:extLst>
          </p:cNvPr>
          <p:cNvSpPr>
            <a:spLocks noGrp="1" noRot="1" noChangeAspect="1" noChangeArrowheads="1" noTextEdit="1"/>
          </p:cNvSpPr>
          <p:nvPr>
            <p:ph type="sldImg"/>
          </p:nvPr>
        </p:nvSpPr>
        <p:spPr>
          <a:xfrm>
            <a:off x="1144588" y="685800"/>
            <a:ext cx="4572000" cy="3429000"/>
          </a:xfrm>
          <a:ln/>
        </p:spPr>
      </p:sp>
      <p:sp>
        <p:nvSpPr>
          <p:cNvPr id="167941" name="Rectangle 3">
            <a:extLst>
              <a:ext uri="{FF2B5EF4-FFF2-40B4-BE49-F238E27FC236}">
                <a16:creationId xmlns:a16="http://schemas.microsoft.com/office/drawing/2014/main" id="{6144EF06-706D-4695-AFE7-FE532E5C46A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E7B78FD4-E231-4470-B04F-2FA13D273B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F793AF-1058-421E-93CE-7AC814B13315}" type="slidenum">
              <a:rPr lang="en-US" altLang="zh-CN"/>
              <a:pPr eaLnBrk="1" hangingPunct="1"/>
              <a:t>38</a:t>
            </a:fld>
            <a:endParaRPr lang="en-US" altLang="zh-CN"/>
          </a:p>
        </p:txBody>
      </p:sp>
      <p:sp>
        <p:nvSpPr>
          <p:cNvPr id="168963" name="Rectangle 7">
            <a:extLst>
              <a:ext uri="{FF2B5EF4-FFF2-40B4-BE49-F238E27FC236}">
                <a16:creationId xmlns:a16="http://schemas.microsoft.com/office/drawing/2014/main" id="{2FBB4559-2C52-4192-B0E1-4818F8E5854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98FFF2C-C0BE-4AA1-B25E-58F76F80D9BC}" type="slidenum">
              <a:rPr lang="ar-SA" altLang="zh-CN" sz="1200">
                <a:solidFill>
                  <a:srgbClr val="0000FF"/>
                </a:solidFill>
                <a:latin typeface="Marlett" pitchFamily="2" charset="2"/>
              </a:rPr>
              <a:pPr algn="r"/>
              <a:t>38</a:t>
            </a:fld>
            <a:endParaRPr lang="en-US" altLang="zh-CN" sz="1200">
              <a:solidFill>
                <a:srgbClr val="0000FF"/>
              </a:solidFill>
              <a:latin typeface="Marlett" pitchFamily="2" charset="2"/>
            </a:endParaRPr>
          </a:p>
        </p:txBody>
      </p:sp>
      <p:sp>
        <p:nvSpPr>
          <p:cNvPr id="168964" name="Rectangle 2">
            <a:extLst>
              <a:ext uri="{FF2B5EF4-FFF2-40B4-BE49-F238E27FC236}">
                <a16:creationId xmlns:a16="http://schemas.microsoft.com/office/drawing/2014/main" id="{DB162495-471F-41B3-9594-512EB2450E11}"/>
              </a:ext>
            </a:extLst>
          </p:cNvPr>
          <p:cNvSpPr>
            <a:spLocks noGrp="1" noRot="1" noChangeAspect="1" noChangeArrowheads="1" noTextEdit="1"/>
          </p:cNvSpPr>
          <p:nvPr>
            <p:ph type="sldImg"/>
          </p:nvPr>
        </p:nvSpPr>
        <p:spPr>
          <a:xfrm>
            <a:off x="1144588" y="685800"/>
            <a:ext cx="4572000" cy="3429000"/>
          </a:xfrm>
          <a:ln/>
        </p:spPr>
      </p:sp>
      <p:sp>
        <p:nvSpPr>
          <p:cNvPr id="168965" name="Rectangle 3">
            <a:extLst>
              <a:ext uri="{FF2B5EF4-FFF2-40B4-BE49-F238E27FC236}">
                <a16:creationId xmlns:a16="http://schemas.microsoft.com/office/drawing/2014/main" id="{AE8740B1-7F31-44C1-A6A6-B177C3DA25B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5257C45D-00DD-40FE-BAFB-5E2688BED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2D74F-A509-49F4-9CFF-FC40C84FD9EE}" type="slidenum">
              <a:rPr lang="en-US" altLang="zh-CN"/>
              <a:pPr eaLnBrk="1" hangingPunct="1"/>
              <a:t>39</a:t>
            </a:fld>
            <a:endParaRPr lang="en-US" altLang="zh-CN"/>
          </a:p>
        </p:txBody>
      </p:sp>
      <p:sp>
        <p:nvSpPr>
          <p:cNvPr id="169987" name="Rectangle 7">
            <a:extLst>
              <a:ext uri="{FF2B5EF4-FFF2-40B4-BE49-F238E27FC236}">
                <a16:creationId xmlns:a16="http://schemas.microsoft.com/office/drawing/2014/main" id="{ADAFE003-BAAB-4DEC-B5F0-A5D945D9ADB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32A0C7E-6618-4583-BE40-D9CFF0168AED}" type="slidenum">
              <a:rPr lang="ar-SA" altLang="zh-CN" sz="1200">
                <a:solidFill>
                  <a:srgbClr val="0000FF"/>
                </a:solidFill>
                <a:latin typeface="Marlett" pitchFamily="2" charset="2"/>
              </a:rPr>
              <a:pPr algn="r"/>
              <a:t>39</a:t>
            </a:fld>
            <a:endParaRPr lang="en-US" altLang="zh-CN" sz="1200">
              <a:solidFill>
                <a:srgbClr val="0000FF"/>
              </a:solidFill>
              <a:latin typeface="Marlett" pitchFamily="2" charset="2"/>
            </a:endParaRPr>
          </a:p>
        </p:txBody>
      </p:sp>
      <p:sp>
        <p:nvSpPr>
          <p:cNvPr id="169988" name="Rectangle 2">
            <a:extLst>
              <a:ext uri="{FF2B5EF4-FFF2-40B4-BE49-F238E27FC236}">
                <a16:creationId xmlns:a16="http://schemas.microsoft.com/office/drawing/2014/main" id="{3A7A1295-C9AA-4261-B6ED-1B177032223C}"/>
              </a:ext>
            </a:extLst>
          </p:cNvPr>
          <p:cNvSpPr>
            <a:spLocks noGrp="1" noRot="1" noChangeAspect="1" noChangeArrowheads="1" noTextEdit="1"/>
          </p:cNvSpPr>
          <p:nvPr>
            <p:ph type="sldImg"/>
          </p:nvPr>
        </p:nvSpPr>
        <p:spPr>
          <a:xfrm>
            <a:off x="1144588" y="685800"/>
            <a:ext cx="4572000" cy="3429000"/>
          </a:xfrm>
          <a:ln/>
        </p:spPr>
      </p:sp>
      <p:sp>
        <p:nvSpPr>
          <p:cNvPr id="169989" name="Rectangle 3">
            <a:extLst>
              <a:ext uri="{FF2B5EF4-FFF2-40B4-BE49-F238E27FC236}">
                <a16:creationId xmlns:a16="http://schemas.microsoft.com/office/drawing/2014/main" id="{37F67872-F98B-42FE-8DB7-1521D87E719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We will see later that modern </a:t>
            </a:r>
            <a:r>
              <a:rPr lang="en-US" altLang="zh-CN" dirty="0" err="1"/>
              <a:t>multiprcessors</a:t>
            </a:r>
            <a:r>
              <a:rPr lang="en-US" altLang="zh-CN" dirty="0"/>
              <a:t> provide special types of </a:t>
            </a:r>
            <a:r>
              <a:rPr lang="en-US" altLang="zh-CN" dirty="0" err="1"/>
              <a:t>readModiftWrite</a:t>
            </a:r>
            <a:r>
              <a:rPr lang="en-US" altLang="zh-CN" dirty="0"/>
              <a:t>() instructions to allow us to overcome the problem at hand. But how do we solve this problem in software?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4</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4</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1602003F-D439-4887-8F2E-B348F2CD5C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0EDE79-B11E-4E43-93AF-1C3C496CE02C}" type="slidenum">
              <a:rPr lang="en-US" altLang="zh-CN"/>
              <a:pPr eaLnBrk="1" hangingPunct="1"/>
              <a:t>40</a:t>
            </a:fld>
            <a:endParaRPr lang="en-US" altLang="zh-CN"/>
          </a:p>
        </p:txBody>
      </p:sp>
      <p:sp>
        <p:nvSpPr>
          <p:cNvPr id="171011" name="Rectangle 7">
            <a:extLst>
              <a:ext uri="{FF2B5EF4-FFF2-40B4-BE49-F238E27FC236}">
                <a16:creationId xmlns:a16="http://schemas.microsoft.com/office/drawing/2014/main" id="{57337EAB-BE8D-4A2C-A715-97B4063A30A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4BFC3C4-84E0-46B3-BCCC-E383C0BCC777}" type="slidenum">
              <a:rPr lang="ar-SA" altLang="zh-CN" sz="1200">
                <a:solidFill>
                  <a:srgbClr val="0000FF"/>
                </a:solidFill>
                <a:latin typeface="Marlett" pitchFamily="2" charset="2"/>
              </a:rPr>
              <a:pPr algn="r"/>
              <a:t>40</a:t>
            </a:fld>
            <a:endParaRPr lang="en-US" altLang="zh-CN" sz="1200">
              <a:solidFill>
                <a:srgbClr val="0000FF"/>
              </a:solidFill>
              <a:latin typeface="Marlett" pitchFamily="2" charset="2"/>
            </a:endParaRPr>
          </a:p>
        </p:txBody>
      </p:sp>
      <p:sp>
        <p:nvSpPr>
          <p:cNvPr id="171012" name="Rectangle 2">
            <a:extLst>
              <a:ext uri="{FF2B5EF4-FFF2-40B4-BE49-F238E27FC236}">
                <a16:creationId xmlns:a16="http://schemas.microsoft.com/office/drawing/2014/main" id="{428AF387-8813-4782-A8C1-8A221F8F455D}"/>
              </a:ext>
            </a:extLst>
          </p:cNvPr>
          <p:cNvSpPr>
            <a:spLocks noGrp="1" noRot="1" noChangeAspect="1" noChangeArrowheads="1" noTextEdit="1"/>
          </p:cNvSpPr>
          <p:nvPr>
            <p:ph type="sldImg"/>
          </p:nvPr>
        </p:nvSpPr>
        <p:spPr>
          <a:xfrm>
            <a:off x="1144588" y="685800"/>
            <a:ext cx="4572000" cy="3429000"/>
          </a:xfrm>
          <a:ln/>
        </p:spPr>
      </p:sp>
      <p:sp>
        <p:nvSpPr>
          <p:cNvPr id="171013" name="Rectangle 3">
            <a:extLst>
              <a:ext uri="{FF2B5EF4-FFF2-40B4-BE49-F238E27FC236}">
                <a16:creationId xmlns:a16="http://schemas.microsoft.com/office/drawing/2014/main" id="{3BB7E91B-AE7C-4FD1-A8EB-24183A89149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1705DA99-EA2C-4119-B15D-ABD1E648C8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891B53-FDAC-4863-8686-00AD13C64CD8}" type="slidenum">
              <a:rPr lang="en-US" altLang="zh-CN"/>
              <a:pPr eaLnBrk="1" hangingPunct="1"/>
              <a:t>41</a:t>
            </a:fld>
            <a:endParaRPr lang="en-US" altLang="zh-CN"/>
          </a:p>
        </p:txBody>
      </p:sp>
      <p:sp>
        <p:nvSpPr>
          <p:cNvPr id="172035" name="Rectangle 7">
            <a:extLst>
              <a:ext uri="{FF2B5EF4-FFF2-40B4-BE49-F238E27FC236}">
                <a16:creationId xmlns:a16="http://schemas.microsoft.com/office/drawing/2014/main" id="{A3798568-EB36-4B1A-B588-3C45546FCBF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50CE7D-6204-40A1-90FF-480120672D7A}" type="slidenum">
              <a:rPr lang="ar-SA" altLang="zh-CN" sz="1200">
                <a:solidFill>
                  <a:srgbClr val="0000FF"/>
                </a:solidFill>
                <a:latin typeface="Marlett" pitchFamily="2" charset="2"/>
              </a:rPr>
              <a:pPr algn="r"/>
              <a:t>41</a:t>
            </a:fld>
            <a:endParaRPr lang="en-US" altLang="zh-CN" sz="1200">
              <a:solidFill>
                <a:srgbClr val="0000FF"/>
              </a:solidFill>
              <a:latin typeface="Marlett" pitchFamily="2" charset="2"/>
            </a:endParaRPr>
          </a:p>
        </p:txBody>
      </p:sp>
      <p:sp>
        <p:nvSpPr>
          <p:cNvPr id="172036" name="Rectangle 2">
            <a:extLst>
              <a:ext uri="{FF2B5EF4-FFF2-40B4-BE49-F238E27FC236}">
                <a16:creationId xmlns:a16="http://schemas.microsoft.com/office/drawing/2014/main" id="{3906D158-2E52-4A9E-9B1F-B6465932EAC9}"/>
              </a:ext>
            </a:extLst>
          </p:cNvPr>
          <p:cNvSpPr>
            <a:spLocks noGrp="1" noRot="1" noChangeAspect="1" noChangeArrowheads="1" noTextEdit="1"/>
          </p:cNvSpPr>
          <p:nvPr>
            <p:ph type="sldImg"/>
          </p:nvPr>
        </p:nvSpPr>
        <p:spPr>
          <a:xfrm>
            <a:off x="1144588" y="685800"/>
            <a:ext cx="4572000" cy="3429000"/>
          </a:xfrm>
          <a:ln/>
        </p:spPr>
      </p:sp>
      <p:sp>
        <p:nvSpPr>
          <p:cNvPr id="172037" name="Rectangle 3">
            <a:extLst>
              <a:ext uri="{FF2B5EF4-FFF2-40B4-BE49-F238E27FC236}">
                <a16:creationId xmlns:a16="http://schemas.microsoft.com/office/drawing/2014/main" id="{58BAB8F2-2010-4B8A-BCB3-6DAA9247EEF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DE2E920D-3A96-44F2-BB1B-011FBFAF29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927D42-7119-4953-BB2C-00FC18FFD4A1}" type="slidenum">
              <a:rPr lang="en-US" altLang="zh-CN"/>
              <a:pPr eaLnBrk="1" hangingPunct="1"/>
              <a:t>42</a:t>
            </a:fld>
            <a:endParaRPr lang="en-US" altLang="zh-CN"/>
          </a:p>
        </p:txBody>
      </p:sp>
      <p:sp>
        <p:nvSpPr>
          <p:cNvPr id="173059" name="Rectangle 7">
            <a:extLst>
              <a:ext uri="{FF2B5EF4-FFF2-40B4-BE49-F238E27FC236}">
                <a16:creationId xmlns:a16="http://schemas.microsoft.com/office/drawing/2014/main" id="{85990E44-65A1-45B3-8A3E-60B0A6591DB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4EC5A96-00EF-4C0C-8061-3231E1265F34}" type="slidenum">
              <a:rPr lang="ar-SA" altLang="zh-CN" sz="1200">
                <a:solidFill>
                  <a:srgbClr val="0000FF"/>
                </a:solidFill>
                <a:latin typeface="Marlett" pitchFamily="2" charset="2"/>
              </a:rPr>
              <a:pPr algn="r"/>
              <a:t>42</a:t>
            </a:fld>
            <a:endParaRPr lang="en-US" altLang="zh-CN" sz="1200">
              <a:solidFill>
                <a:srgbClr val="0000FF"/>
              </a:solidFill>
              <a:latin typeface="Marlett" pitchFamily="2" charset="2"/>
            </a:endParaRPr>
          </a:p>
        </p:txBody>
      </p:sp>
      <p:sp>
        <p:nvSpPr>
          <p:cNvPr id="173060" name="Rectangle 2">
            <a:extLst>
              <a:ext uri="{FF2B5EF4-FFF2-40B4-BE49-F238E27FC236}">
                <a16:creationId xmlns:a16="http://schemas.microsoft.com/office/drawing/2014/main" id="{977FE6A7-8CB8-44C1-99AA-312DAD5C8BED}"/>
              </a:ext>
            </a:extLst>
          </p:cNvPr>
          <p:cNvSpPr>
            <a:spLocks noGrp="1" noRot="1" noChangeAspect="1" noChangeArrowheads="1" noTextEdit="1"/>
          </p:cNvSpPr>
          <p:nvPr>
            <p:ph type="sldImg"/>
          </p:nvPr>
        </p:nvSpPr>
        <p:spPr>
          <a:xfrm>
            <a:off x="1144588" y="685800"/>
            <a:ext cx="4572000" cy="3429000"/>
          </a:xfrm>
          <a:ln/>
        </p:spPr>
      </p:sp>
      <p:sp>
        <p:nvSpPr>
          <p:cNvPr id="173061" name="Rectangle 3">
            <a:extLst>
              <a:ext uri="{FF2B5EF4-FFF2-40B4-BE49-F238E27FC236}">
                <a16:creationId xmlns:a16="http://schemas.microsoft.com/office/drawing/2014/main" id="{14CCE010-21C3-4697-80B4-42445704234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Java provides us with a solution: mutual exclusion in software…lets try and understand how this is done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CCF6B7A7-349A-474F-AA0D-282509CDB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103E37-CCB6-4DC3-8258-CEA622117075}" type="slidenum">
              <a:rPr lang="en-US" altLang="zh-CN"/>
              <a:pPr eaLnBrk="1" hangingPunct="1"/>
              <a:t>43</a:t>
            </a:fld>
            <a:endParaRPr lang="en-US" altLang="zh-CN"/>
          </a:p>
        </p:txBody>
      </p:sp>
      <p:sp>
        <p:nvSpPr>
          <p:cNvPr id="174083" name="Rectangle 7">
            <a:extLst>
              <a:ext uri="{FF2B5EF4-FFF2-40B4-BE49-F238E27FC236}">
                <a16:creationId xmlns:a16="http://schemas.microsoft.com/office/drawing/2014/main" id="{D6C2B111-B46B-4BE0-9603-2065C4C4BE9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7EC1A36-6CE9-44A8-90D9-D86ECD5A70EF}" type="slidenum">
              <a:rPr lang="ar-SA" altLang="zh-CN" sz="1200">
                <a:solidFill>
                  <a:srgbClr val="0000FF"/>
                </a:solidFill>
                <a:latin typeface="Marlett" pitchFamily="2" charset="2"/>
              </a:rPr>
              <a:pPr algn="r"/>
              <a:t>43</a:t>
            </a:fld>
            <a:endParaRPr lang="en-US" altLang="zh-CN" sz="1200">
              <a:solidFill>
                <a:srgbClr val="0000FF"/>
              </a:solidFill>
              <a:latin typeface="Marlett" pitchFamily="2" charset="2"/>
            </a:endParaRPr>
          </a:p>
        </p:txBody>
      </p:sp>
      <p:sp>
        <p:nvSpPr>
          <p:cNvPr id="174084" name="Rectangle 2">
            <a:extLst>
              <a:ext uri="{FF2B5EF4-FFF2-40B4-BE49-F238E27FC236}">
                <a16:creationId xmlns:a16="http://schemas.microsoft.com/office/drawing/2014/main" id="{5FB088BB-6BDC-4F00-981C-11CE030EA8AA}"/>
              </a:ext>
            </a:extLst>
          </p:cNvPr>
          <p:cNvSpPr>
            <a:spLocks noGrp="1" noRot="1" noChangeAspect="1" noChangeArrowheads="1" noTextEdit="1"/>
          </p:cNvSpPr>
          <p:nvPr>
            <p:ph type="sldImg"/>
          </p:nvPr>
        </p:nvSpPr>
        <p:spPr>
          <a:xfrm>
            <a:off x="1144588" y="685800"/>
            <a:ext cx="4572000" cy="3429000"/>
          </a:xfrm>
          <a:ln/>
        </p:spPr>
      </p:sp>
      <p:sp>
        <p:nvSpPr>
          <p:cNvPr id="174085" name="Rectangle 3">
            <a:extLst>
              <a:ext uri="{FF2B5EF4-FFF2-40B4-BE49-F238E27FC236}">
                <a16:creationId xmlns:a16="http://schemas.microsoft.com/office/drawing/2014/main" id="{6D6C951F-2C4C-4D39-A126-9D621A9AC3E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故事：</a:t>
            </a:r>
            <a:r>
              <a:rPr lang="en-US" altLang="zh-CN" dirty="0"/>
              <a:t>Alice</a:t>
            </a:r>
            <a:r>
              <a:rPr lang="zh-CN" altLang="en-US" dirty="0"/>
              <a:t>和</a:t>
            </a:r>
            <a:r>
              <a:rPr lang="en-US" altLang="zh-CN" dirty="0"/>
              <a:t>Bob</a:t>
            </a:r>
            <a:r>
              <a:rPr lang="zh-CN" altLang="en-US" dirty="0"/>
              <a:t>共有一个池塘</a:t>
            </a:r>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7745481E-00F8-40DD-8460-5F04D7978C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11CF60-DEA5-4A50-BA98-733ECA891CE0}" type="slidenum">
              <a:rPr lang="en-US" altLang="zh-CN"/>
              <a:pPr eaLnBrk="1" hangingPunct="1"/>
              <a:t>44</a:t>
            </a:fld>
            <a:endParaRPr lang="en-US" altLang="zh-CN"/>
          </a:p>
        </p:txBody>
      </p:sp>
      <p:sp>
        <p:nvSpPr>
          <p:cNvPr id="175107" name="Rectangle 7">
            <a:extLst>
              <a:ext uri="{FF2B5EF4-FFF2-40B4-BE49-F238E27FC236}">
                <a16:creationId xmlns:a16="http://schemas.microsoft.com/office/drawing/2014/main" id="{26FFA0F9-F9B3-4DC4-B1CF-76B512363D0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0D9AA30-F709-4581-8601-43C3E8ED6475}" type="slidenum">
              <a:rPr lang="ar-SA" altLang="zh-CN" sz="1200">
                <a:solidFill>
                  <a:srgbClr val="0000FF"/>
                </a:solidFill>
                <a:latin typeface="Marlett" pitchFamily="2" charset="2"/>
              </a:rPr>
              <a:pPr algn="r"/>
              <a:t>44</a:t>
            </a:fld>
            <a:endParaRPr lang="en-US" altLang="zh-CN" sz="1200">
              <a:solidFill>
                <a:srgbClr val="0000FF"/>
              </a:solidFill>
              <a:latin typeface="Marlett" pitchFamily="2" charset="2"/>
            </a:endParaRPr>
          </a:p>
        </p:txBody>
      </p:sp>
      <p:sp>
        <p:nvSpPr>
          <p:cNvPr id="175108" name="Rectangle 2">
            <a:extLst>
              <a:ext uri="{FF2B5EF4-FFF2-40B4-BE49-F238E27FC236}">
                <a16:creationId xmlns:a16="http://schemas.microsoft.com/office/drawing/2014/main" id="{AF603421-1C28-491A-B3F9-E72776424AC5}"/>
              </a:ext>
            </a:extLst>
          </p:cNvPr>
          <p:cNvSpPr>
            <a:spLocks noGrp="1" noRot="1" noChangeAspect="1" noChangeArrowheads="1" noTextEdit="1"/>
          </p:cNvSpPr>
          <p:nvPr>
            <p:ph type="sldImg"/>
          </p:nvPr>
        </p:nvSpPr>
        <p:spPr>
          <a:xfrm>
            <a:off x="1144588" y="685800"/>
            <a:ext cx="4572000" cy="3429000"/>
          </a:xfrm>
          <a:ln/>
        </p:spPr>
      </p:sp>
      <p:sp>
        <p:nvSpPr>
          <p:cNvPr id="175109" name="Rectangle 3">
            <a:extLst>
              <a:ext uri="{FF2B5EF4-FFF2-40B4-BE49-F238E27FC236}">
                <a16:creationId xmlns:a16="http://schemas.microsoft.com/office/drawing/2014/main" id="{DFBD6CA3-BCBB-4BDE-A755-7563CD64AAB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CD0E4859-10A8-4693-8AD6-4B69F35B7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E9FDD2-3012-433B-A2B2-6E5ACB5DCEDA}" type="slidenum">
              <a:rPr lang="en-US" altLang="zh-CN"/>
              <a:pPr eaLnBrk="1" hangingPunct="1"/>
              <a:t>45</a:t>
            </a:fld>
            <a:endParaRPr lang="en-US" altLang="zh-CN"/>
          </a:p>
        </p:txBody>
      </p:sp>
      <p:sp>
        <p:nvSpPr>
          <p:cNvPr id="176131" name="Rectangle 7">
            <a:extLst>
              <a:ext uri="{FF2B5EF4-FFF2-40B4-BE49-F238E27FC236}">
                <a16:creationId xmlns:a16="http://schemas.microsoft.com/office/drawing/2014/main" id="{843ADDB1-157B-44FB-A4D3-E8573C4E8FE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C2DC302-C5F9-4D06-8C3A-44139F50945B}" type="slidenum">
              <a:rPr lang="ar-SA" altLang="zh-CN" sz="1200">
                <a:solidFill>
                  <a:srgbClr val="0000FF"/>
                </a:solidFill>
                <a:latin typeface="Marlett" pitchFamily="2" charset="2"/>
              </a:rPr>
              <a:pPr algn="r"/>
              <a:t>45</a:t>
            </a:fld>
            <a:endParaRPr lang="en-US" altLang="zh-CN" sz="1200">
              <a:solidFill>
                <a:srgbClr val="0000FF"/>
              </a:solidFill>
              <a:latin typeface="Marlett" pitchFamily="2" charset="2"/>
            </a:endParaRPr>
          </a:p>
        </p:txBody>
      </p:sp>
      <p:sp>
        <p:nvSpPr>
          <p:cNvPr id="176132" name="Rectangle 2">
            <a:extLst>
              <a:ext uri="{FF2B5EF4-FFF2-40B4-BE49-F238E27FC236}">
                <a16:creationId xmlns:a16="http://schemas.microsoft.com/office/drawing/2014/main" id="{BA82B86B-5881-43E2-852F-E6C14A35C12F}"/>
              </a:ext>
            </a:extLst>
          </p:cNvPr>
          <p:cNvSpPr>
            <a:spLocks noGrp="1" noRot="1" noChangeAspect="1" noChangeArrowheads="1" noTextEdit="1"/>
          </p:cNvSpPr>
          <p:nvPr>
            <p:ph type="sldImg"/>
          </p:nvPr>
        </p:nvSpPr>
        <p:spPr>
          <a:xfrm>
            <a:off x="1144588" y="685800"/>
            <a:ext cx="4572000" cy="3429000"/>
          </a:xfrm>
          <a:ln/>
        </p:spPr>
      </p:sp>
      <p:sp>
        <p:nvSpPr>
          <p:cNvPr id="176133" name="Rectangle 3">
            <a:extLst>
              <a:ext uri="{FF2B5EF4-FFF2-40B4-BE49-F238E27FC236}">
                <a16:creationId xmlns:a16="http://schemas.microsoft.com/office/drawing/2014/main" id="{79AA8D20-92E9-41D0-816A-56AE50E5854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13DECCC2-7F9C-43B5-9783-78B7A12983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5554D6-DAFA-4846-8DFB-0F0758F1AAB8}" type="slidenum">
              <a:rPr lang="en-US" altLang="zh-CN"/>
              <a:pPr eaLnBrk="1" hangingPunct="1"/>
              <a:t>46</a:t>
            </a:fld>
            <a:endParaRPr lang="en-US" altLang="zh-CN"/>
          </a:p>
        </p:txBody>
      </p:sp>
      <p:sp>
        <p:nvSpPr>
          <p:cNvPr id="177155" name="Rectangle 7">
            <a:extLst>
              <a:ext uri="{FF2B5EF4-FFF2-40B4-BE49-F238E27FC236}">
                <a16:creationId xmlns:a16="http://schemas.microsoft.com/office/drawing/2014/main" id="{31CAE3BE-B434-43BA-9C74-9E24041C5EE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61C1485-9D29-4820-B603-50D760A1BBEE}" type="slidenum">
              <a:rPr lang="ar-SA" altLang="zh-CN" sz="1200">
                <a:solidFill>
                  <a:srgbClr val="0000FF"/>
                </a:solidFill>
                <a:latin typeface="Marlett" pitchFamily="2" charset="2"/>
              </a:rPr>
              <a:pPr algn="r"/>
              <a:t>46</a:t>
            </a:fld>
            <a:endParaRPr lang="en-US" altLang="zh-CN" sz="1200">
              <a:solidFill>
                <a:srgbClr val="0000FF"/>
              </a:solidFill>
              <a:latin typeface="Marlett" pitchFamily="2" charset="2"/>
            </a:endParaRPr>
          </a:p>
        </p:txBody>
      </p:sp>
      <p:sp>
        <p:nvSpPr>
          <p:cNvPr id="177156" name="Rectangle 2">
            <a:extLst>
              <a:ext uri="{FF2B5EF4-FFF2-40B4-BE49-F238E27FC236}">
                <a16:creationId xmlns:a16="http://schemas.microsoft.com/office/drawing/2014/main" id="{19D4E0CD-6335-41D1-B9FC-8C85D1C8717C}"/>
              </a:ext>
            </a:extLst>
          </p:cNvPr>
          <p:cNvSpPr>
            <a:spLocks noGrp="1" noRot="1" noChangeAspect="1" noChangeArrowheads="1" noTextEdit="1"/>
          </p:cNvSpPr>
          <p:nvPr>
            <p:ph type="sldImg"/>
          </p:nvPr>
        </p:nvSpPr>
        <p:spPr>
          <a:xfrm>
            <a:off x="1144588" y="685800"/>
            <a:ext cx="4572000" cy="3429000"/>
          </a:xfrm>
          <a:ln/>
        </p:spPr>
      </p:sp>
      <p:sp>
        <p:nvSpPr>
          <p:cNvPr id="177157" name="Rectangle 3">
            <a:extLst>
              <a:ext uri="{FF2B5EF4-FFF2-40B4-BE49-F238E27FC236}">
                <a16:creationId xmlns:a16="http://schemas.microsoft.com/office/drawing/2014/main" id="{01F3A7CF-FB13-44F2-9F33-043D9CC3689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zh-CN" altLang="en-US" dirty="0"/>
              <a:t>需要一个协议，使得两只宠物不会同时出现在池塘里。</a:t>
            </a:r>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3174BE00-B2B2-40D9-970A-F048F747D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DA7B7C-4555-4405-B198-10BD9EF7B82C}" type="slidenum">
              <a:rPr lang="en-US" altLang="zh-CN"/>
              <a:pPr eaLnBrk="1" hangingPunct="1"/>
              <a:t>47</a:t>
            </a:fld>
            <a:endParaRPr lang="en-US" altLang="zh-CN"/>
          </a:p>
        </p:txBody>
      </p:sp>
      <p:sp>
        <p:nvSpPr>
          <p:cNvPr id="178179" name="Rectangle 7">
            <a:extLst>
              <a:ext uri="{FF2B5EF4-FFF2-40B4-BE49-F238E27FC236}">
                <a16:creationId xmlns:a16="http://schemas.microsoft.com/office/drawing/2014/main" id="{70124206-D8DE-4D74-8C7C-F36FF6A85EB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457F238-518A-4674-A9C5-6E4188B8791B}" type="slidenum">
              <a:rPr lang="ar-SA" altLang="zh-CN" sz="1200">
                <a:solidFill>
                  <a:srgbClr val="0000FF"/>
                </a:solidFill>
                <a:latin typeface="Marlett" pitchFamily="2" charset="2"/>
              </a:rPr>
              <a:pPr algn="r"/>
              <a:t>47</a:t>
            </a:fld>
            <a:endParaRPr lang="en-US" altLang="zh-CN" sz="1200">
              <a:solidFill>
                <a:srgbClr val="0000FF"/>
              </a:solidFill>
              <a:latin typeface="Marlett" pitchFamily="2" charset="2"/>
            </a:endParaRPr>
          </a:p>
        </p:txBody>
      </p:sp>
      <p:sp>
        <p:nvSpPr>
          <p:cNvPr id="178180" name="Rectangle 2">
            <a:extLst>
              <a:ext uri="{FF2B5EF4-FFF2-40B4-BE49-F238E27FC236}">
                <a16:creationId xmlns:a16="http://schemas.microsoft.com/office/drawing/2014/main" id="{5983983A-15C0-4FFE-9270-BF3B8875E57F}"/>
              </a:ext>
            </a:extLst>
          </p:cNvPr>
          <p:cNvSpPr>
            <a:spLocks noGrp="1" noRot="1" noChangeAspect="1" noChangeArrowheads="1" noTextEdit="1"/>
          </p:cNvSpPr>
          <p:nvPr>
            <p:ph type="sldImg"/>
          </p:nvPr>
        </p:nvSpPr>
        <p:spPr>
          <a:xfrm>
            <a:off x="1144588" y="685800"/>
            <a:ext cx="4572000" cy="3429000"/>
          </a:xfrm>
          <a:ln/>
        </p:spPr>
      </p:sp>
      <p:sp>
        <p:nvSpPr>
          <p:cNvPr id="178181" name="Rectangle 3">
            <a:extLst>
              <a:ext uri="{FF2B5EF4-FFF2-40B4-BE49-F238E27FC236}">
                <a16:creationId xmlns:a16="http://schemas.microsoft.com/office/drawing/2014/main" id="{779121A3-DC50-4D0A-B0D4-5CA7F0231D1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1071CFE9-B178-4946-8F87-08320C91D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AB278D-C598-488D-98D6-71C5E899F424}" type="slidenum">
              <a:rPr lang="en-US" altLang="zh-CN"/>
              <a:pPr eaLnBrk="1" hangingPunct="1"/>
              <a:t>48</a:t>
            </a:fld>
            <a:endParaRPr lang="en-US" altLang="zh-CN"/>
          </a:p>
        </p:txBody>
      </p:sp>
      <p:sp>
        <p:nvSpPr>
          <p:cNvPr id="179203" name="Rectangle 7">
            <a:extLst>
              <a:ext uri="{FF2B5EF4-FFF2-40B4-BE49-F238E27FC236}">
                <a16:creationId xmlns:a16="http://schemas.microsoft.com/office/drawing/2014/main" id="{16CAC047-EE45-48F9-A4C5-EA9E9BE18D8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A15B421-0E6D-4399-91EC-0584FEA29F7C}" type="slidenum">
              <a:rPr lang="ar-SA" altLang="zh-CN" sz="1200">
                <a:solidFill>
                  <a:srgbClr val="0000FF"/>
                </a:solidFill>
                <a:latin typeface="Marlett" pitchFamily="2" charset="2"/>
              </a:rPr>
              <a:pPr algn="r"/>
              <a:t>48</a:t>
            </a:fld>
            <a:endParaRPr lang="en-US" altLang="zh-CN" sz="1200">
              <a:solidFill>
                <a:srgbClr val="0000FF"/>
              </a:solidFill>
              <a:latin typeface="Marlett" pitchFamily="2" charset="2"/>
            </a:endParaRPr>
          </a:p>
        </p:txBody>
      </p:sp>
      <p:sp>
        <p:nvSpPr>
          <p:cNvPr id="179204" name="Rectangle 2">
            <a:extLst>
              <a:ext uri="{FF2B5EF4-FFF2-40B4-BE49-F238E27FC236}">
                <a16:creationId xmlns:a16="http://schemas.microsoft.com/office/drawing/2014/main" id="{556E9D85-A135-47AE-8465-3A46415C9619}"/>
              </a:ext>
            </a:extLst>
          </p:cNvPr>
          <p:cNvSpPr>
            <a:spLocks noGrp="1" noRot="1" noChangeAspect="1" noChangeArrowheads="1" noTextEdit="1"/>
          </p:cNvSpPr>
          <p:nvPr>
            <p:ph type="sldImg"/>
          </p:nvPr>
        </p:nvSpPr>
        <p:spPr>
          <a:xfrm>
            <a:off x="1144588" y="685800"/>
            <a:ext cx="4572000" cy="3429000"/>
          </a:xfrm>
          <a:ln/>
        </p:spPr>
      </p:sp>
      <p:sp>
        <p:nvSpPr>
          <p:cNvPr id="179205" name="Rectangle 3">
            <a:extLst>
              <a:ext uri="{FF2B5EF4-FFF2-40B4-BE49-F238E27FC236}">
                <a16:creationId xmlns:a16="http://schemas.microsoft.com/office/drawing/2014/main" id="{0E3127B8-B6AC-4EB0-8D92-10770786CF8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487418B2-8BA3-4EDA-A26E-42685B6A57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8389CF-17D4-4B82-BB53-112D208795AC}" type="slidenum">
              <a:rPr lang="en-US" altLang="zh-CN"/>
              <a:pPr eaLnBrk="1" hangingPunct="1"/>
              <a:t>49</a:t>
            </a:fld>
            <a:endParaRPr lang="en-US" altLang="zh-CN"/>
          </a:p>
        </p:txBody>
      </p:sp>
      <p:sp>
        <p:nvSpPr>
          <p:cNvPr id="180227" name="Rectangle 7">
            <a:extLst>
              <a:ext uri="{FF2B5EF4-FFF2-40B4-BE49-F238E27FC236}">
                <a16:creationId xmlns:a16="http://schemas.microsoft.com/office/drawing/2014/main" id="{E3F0FDBE-334F-46C0-81DC-9CBAD6D770F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3A8B077-8B75-4C69-B58F-8B266002B581}" type="slidenum">
              <a:rPr lang="ar-SA" altLang="zh-CN" sz="1200">
                <a:solidFill>
                  <a:srgbClr val="0000FF"/>
                </a:solidFill>
                <a:latin typeface="Marlett" pitchFamily="2" charset="2"/>
              </a:rPr>
              <a:pPr algn="r"/>
              <a:t>49</a:t>
            </a:fld>
            <a:endParaRPr lang="en-US" altLang="zh-CN" sz="1200">
              <a:solidFill>
                <a:srgbClr val="0000FF"/>
              </a:solidFill>
              <a:latin typeface="Marlett" pitchFamily="2" charset="2"/>
            </a:endParaRPr>
          </a:p>
        </p:txBody>
      </p:sp>
      <p:sp>
        <p:nvSpPr>
          <p:cNvPr id="180228" name="Rectangle 2">
            <a:extLst>
              <a:ext uri="{FF2B5EF4-FFF2-40B4-BE49-F238E27FC236}">
                <a16:creationId xmlns:a16="http://schemas.microsoft.com/office/drawing/2014/main" id="{4FC30831-BAB6-438A-B639-FC13F1BA34BE}"/>
              </a:ext>
            </a:extLst>
          </p:cNvPr>
          <p:cNvSpPr>
            <a:spLocks noGrp="1" noRot="1" noChangeAspect="1" noChangeArrowheads="1" noTextEdit="1"/>
          </p:cNvSpPr>
          <p:nvPr>
            <p:ph type="sldImg"/>
          </p:nvPr>
        </p:nvSpPr>
        <p:spPr>
          <a:xfrm>
            <a:off x="1144588" y="685800"/>
            <a:ext cx="4572000" cy="3429000"/>
          </a:xfrm>
          <a:ln/>
        </p:spPr>
      </p:sp>
      <p:sp>
        <p:nvSpPr>
          <p:cNvPr id="180229" name="Rectangle 3">
            <a:extLst>
              <a:ext uri="{FF2B5EF4-FFF2-40B4-BE49-F238E27FC236}">
                <a16:creationId xmlns:a16="http://schemas.microsoft.com/office/drawing/2014/main" id="{E7F0D35B-C780-4755-AAC0-AC51D2AD74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In the following versions of the protocol, we try and show which solutions will not work.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851EC57D-AB74-400B-859B-2AE26D7D61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651F44-A4FD-42CC-8C58-DBD218637900}" type="slidenum">
              <a:rPr lang="en-US" altLang="zh-CN"/>
              <a:pPr eaLnBrk="1" hangingPunct="1"/>
              <a:t>5</a:t>
            </a:fld>
            <a:endParaRPr lang="en-US" altLang="zh-CN"/>
          </a:p>
        </p:txBody>
      </p:sp>
      <p:sp>
        <p:nvSpPr>
          <p:cNvPr id="133123" name="Rectangle 7">
            <a:extLst>
              <a:ext uri="{FF2B5EF4-FFF2-40B4-BE49-F238E27FC236}">
                <a16:creationId xmlns:a16="http://schemas.microsoft.com/office/drawing/2014/main" id="{F8BC661B-7A16-4E21-8764-5A150B9B4D0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06CC693-7B1C-4FD0-9959-F39988397C8B}" type="slidenum">
              <a:rPr lang="ar-SA" altLang="zh-CN" sz="1200">
                <a:solidFill>
                  <a:srgbClr val="0000FF"/>
                </a:solidFill>
                <a:latin typeface="Marlett" pitchFamily="2" charset="2"/>
              </a:rPr>
              <a:pPr algn="r"/>
              <a:t>5</a:t>
            </a:fld>
            <a:endParaRPr lang="en-US" altLang="zh-CN" sz="1200">
              <a:solidFill>
                <a:srgbClr val="0000FF"/>
              </a:solidFill>
              <a:latin typeface="Marlett" pitchFamily="2" charset="2"/>
            </a:endParaRPr>
          </a:p>
        </p:txBody>
      </p:sp>
      <p:sp>
        <p:nvSpPr>
          <p:cNvPr id="133124" name="Rectangle 2">
            <a:extLst>
              <a:ext uri="{FF2B5EF4-FFF2-40B4-BE49-F238E27FC236}">
                <a16:creationId xmlns:a16="http://schemas.microsoft.com/office/drawing/2014/main" id="{3E13AB00-FFD5-4E54-8F98-4C1F037A0BC0}"/>
              </a:ext>
            </a:extLst>
          </p:cNvPr>
          <p:cNvSpPr>
            <a:spLocks noGrp="1" noRot="1" noChangeAspect="1" noChangeArrowheads="1" noTextEdit="1"/>
          </p:cNvSpPr>
          <p:nvPr>
            <p:ph type="sldImg"/>
          </p:nvPr>
        </p:nvSpPr>
        <p:spPr>
          <a:xfrm>
            <a:off x="1144588" y="685800"/>
            <a:ext cx="4572000" cy="3429000"/>
          </a:xfrm>
          <a:ln/>
        </p:spPr>
      </p:sp>
      <p:sp>
        <p:nvSpPr>
          <p:cNvPr id="133125" name="Rectangle 3">
            <a:extLst>
              <a:ext uri="{FF2B5EF4-FFF2-40B4-BE49-F238E27FC236}">
                <a16:creationId xmlns:a16="http://schemas.microsoft.com/office/drawing/2014/main" id="{E3DDC83B-4813-40DD-B0EB-12D1BF75F674}"/>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摩尔定律（绿点）：</a:t>
            </a:r>
            <a:r>
              <a:rPr lang="zh-CN" altLang="en-US" sz="1200" b="0" i="0" u="none" strike="noStrike" kern="1200" dirty="0">
                <a:solidFill>
                  <a:schemeClr val="tx1"/>
                </a:solidFill>
                <a:effectLst/>
                <a:latin typeface="Comic Sans MS" pitchFamily="66" charset="0"/>
                <a:ea typeface="+mn-ea"/>
                <a:cs typeface="+mn-cs"/>
              </a:rPr>
              <a:t>一块集成电路板</a:t>
            </a:r>
            <a:r>
              <a:rPr lang="zh-CN" altLang="en-US" sz="1200" b="0" i="0" kern="1200" dirty="0">
                <a:solidFill>
                  <a:schemeClr val="tx1"/>
                </a:solidFill>
                <a:effectLst/>
                <a:latin typeface="Comic Sans MS" pitchFamily="66" charset="0"/>
                <a:ea typeface="+mn-ea"/>
                <a:cs typeface="+mn-cs"/>
              </a:rPr>
              <a:t>上可容纳的晶体管的数目，每</a:t>
            </a:r>
            <a:r>
              <a:rPr lang="en-US" altLang="zh-CN" sz="1200" b="0" i="0" kern="1200" dirty="0">
                <a:solidFill>
                  <a:schemeClr val="tx1"/>
                </a:solidFill>
                <a:effectLst/>
                <a:latin typeface="Comic Sans MS" pitchFamily="66" charset="0"/>
                <a:ea typeface="+mn-ea"/>
                <a:cs typeface="+mn-cs"/>
              </a:rPr>
              <a:t>2</a:t>
            </a:r>
            <a:r>
              <a:rPr lang="zh-CN" altLang="en-US" sz="1200" b="0" i="0" kern="1200" dirty="0">
                <a:solidFill>
                  <a:schemeClr val="tx1"/>
                </a:solidFill>
                <a:effectLst/>
                <a:latin typeface="Comic Sans MS" pitchFamily="66" charset="0"/>
                <a:ea typeface="+mn-ea"/>
                <a:cs typeface="+mn-cs"/>
              </a:rPr>
              <a:t>年翻一番。</a:t>
            </a:r>
            <a:endParaRPr lang="en-US" altLang="zh-CN" sz="1200" b="0" i="0" kern="1200" dirty="0">
              <a:solidFill>
                <a:schemeClr val="tx1"/>
              </a:solidFill>
              <a:effectLst/>
              <a:latin typeface="Comic Sans MS" pitchFamily="66" charset="0"/>
              <a:ea typeface="+mn-ea"/>
              <a:cs typeface="+mn-cs"/>
            </a:endParaRPr>
          </a:p>
          <a:p>
            <a:r>
              <a:rPr lang="zh-CN" altLang="en-US" sz="1200" b="0" i="0" kern="1200" dirty="0">
                <a:solidFill>
                  <a:schemeClr val="tx1"/>
                </a:solidFill>
                <a:effectLst/>
                <a:latin typeface="Comic Sans MS" pitchFamily="66" charset="0"/>
                <a:ea typeface="+mn-ea"/>
                <a:cs typeface="+mn-cs"/>
              </a:rPr>
              <a:t>但是自</a:t>
            </a:r>
            <a:r>
              <a:rPr lang="en-US" altLang="zh-CN" sz="1200" b="0" i="0" kern="1200" dirty="0">
                <a:solidFill>
                  <a:schemeClr val="tx1"/>
                </a:solidFill>
                <a:effectLst/>
                <a:latin typeface="Comic Sans MS" pitchFamily="66" charset="0"/>
                <a:ea typeface="+mn-ea"/>
                <a:cs typeface="+mn-cs"/>
              </a:rPr>
              <a:t>21</a:t>
            </a:r>
            <a:r>
              <a:rPr lang="zh-CN" altLang="en-US" sz="1200" b="0" i="0" kern="1200" dirty="0">
                <a:solidFill>
                  <a:schemeClr val="tx1"/>
                </a:solidFill>
                <a:effectLst/>
                <a:latin typeface="Comic Sans MS" pitchFamily="66" charset="0"/>
                <a:ea typeface="+mn-ea"/>
                <a:cs typeface="+mn-cs"/>
              </a:rPr>
              <a:t>世纪初开始，受热量的所限，时钟速度基本上保持不变，每个处理器核心的性能只得到了很少的提升</a:t>
            </a:r>
            <a:endParaRPr lang="en-US"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BBBE399C-8333-4B55-B54F-69636B80F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97079B-9B29-4544-8522-1CA577A8C7D5}" type="slidenum">
              <a:rPr lang="en-US" altLang="zh-CN"/>
              <a:pPr eaLnBrk="1" hangingPunct="1"/>
              <a:t>50</a:t>
            </a:fld>
            <a:endParaRPr lang="en-US" altLang="zh-CN"/>
          </a:p>
        </p:txBody>
      </p:sp>
      <p:sp>
        <p:nvSpPr>
          <p:cNvPr id="181251" name="Rectangle 7">
            <a:extLst>
              <a:ext uri="{FF2B5EF4-FFF2-40B4-BE49-F238E27FC236}">
                <a16:creationId xmlns:a16="http://schemas.microsoft.com/office/drawing/2014/main" id="{A20B8627-DA2D-4932-88BC-7F144BABBC7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5380A10-3C6E-4F5B-80E0-AF1CFD0CB481}" type="slidenum">
              <a:rPr lang="ar-SA" altLang="zh-CN" sz="1200">
                <a:solidFill>
                  <a:srgbClr val="0000FF"/>
                </a:solidFill>
                <a:latin typeface="Marlett" pitchFamily="2" charset="2"/>
              </a:rPr>
              <a:pPr algn="r"/>
              <a:t>50</a:t>
            </a:fld>
            <a:endParaRPr lang="en-US" altLang="zh-CN" sz="1200">
              <a:solidFill>
                <a:srgbClr val="0000FF"/>
              </a:solidFill>
              <a:latin typeface="Marlett" pitchFamily="2" charset="2"/>
            </a:endParaRPr>
          </a:p>
        </p:txBody>
      </p:sp>
      <p:sp>
        <p:nvSpPr>
          <p:cNvPr id="181252" name="Rectangle 2">
            <a:extLst>
              <a:ext uri="{FF2B5EF4-FFF2-40B4-BE49-F238E27FC236}">
                <a16:creationId xmlns:a16="http://schemas.microsoft.com/office/drawing/2014/main" id="{39C51735-AFB0-4AD7-A5AA-0827DA6175AA}"/>
              </a:ext>
            </a:extLst>
          </p:cNvPr>
          <p:cNvSpPr>
            <a:spLocks noGrp="1" noRot="1" noChangeAspect="1" noChangeArrowheads="1" noTextEdit="1"/>
          </p:cNvSpPr>
          <p:nvPr>
            <p:ph type="sldImg"/>
          </p:nvPr>
        </p:nvSpPr>
        <p:spPr>
          <a:xfrm>
            <a:off x="1144588" y="685800"/>
            <a:ext cx="4572000" cy="3429000"/>
          </a:xfrm>
          <a:ln/>
        </p:spPr>
      </p:sp>
      <p:sp>
        <p:nvSpPr>
          <p:cNvPr id="181253" name="Rectangle 3">
            <a:extLst>
              <a:ext uri="{FF2B5EF4-FFF2-40B4-BE49-F238E27FC236}">
                <a16:creationId xmlns:a16="http://schemas.microsoft.com/office/drawing/2014/main" id="{C1557DC5-DEAD-4BBF-BAA6-9C46C5DFE1C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6E30C0C5-217B-4596-8810-410A9F59AC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47F345-A5EF-4864-96CE-F8F042BF7175}" type="slidenum">
              <a:rPr lang="en-US" altLang="zh-CN"/>
              <a:pPr eaLnBrk="1" hangingPunct="1"/>
              <a:t>51</a:t>
            </a:fld>
            <a:endParaRPr lang="en-US" altLang="zh-CN"/>
          </a:p>
        </p:txBody>
      </p:sp>
      <p:sp>
        <p:nvSpPr>
          <p:cNvPr id="182275" name="Rectangle 7">
            <a:extLst>
              <a:ext uri="{FF2B5EF4-FFF2-40B4-BE49-F238E27FC236}">
                <a16:creationId xmlns:a16="http://schemas.microsoft.com/office/drawing/2014/main" id="{B86DD27A-DD83-43A3-A4EE-04FB8646755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3AA12AF-FFC8-4512-9DEF-96E41FF96F9D}" type="slidenum">
              <a:rPr lang="ar-SA" altLang="zh-CN" sz="1200">
                <a:solidFill>
                  <a:srgbClr val="0000FF"/>
                </a:solidFill>
                <a:latin typeface="Marlett" pitchFamily="2" charset="2"/>
              </a:rPr>
              <a:pPr algn="r"/>
              <a:t>51</a:t>
            </a:fld>
            <a:endParaRPr lang="en-US" altLang="zh-CN" sz="1200">
              <a:solidFill>
                <a:srgbClr val="0000FF"/>
              </a:solidFill>
              <a:latin typeface="Marlett" pitchFamily="2" charset="2"/>
            </a:endParaRPr>
          </a:p>
        </p:txBody>
      </p:sp>
      <p:sp>
        <p:nvSpPr>
          <p:cNvPr id="182276" name="Rectangle 2">
            <a:extLst>
              <a:ext uri="{FF2B5EF4-FFF2-40B4-BE49-F238E27FC236}">
                <a16:creationId xmlns:a16="http://schemas.microsoft.com/office/drawing/2014/main" id="{F902A4D5-5514-46EA-AE8A-722B0FBD6784}"/>
              </a:ext>
            </a:extLst>
          </p:cNvPr>
          <p:cNvSpPr>
            <a:spLocks noGrp="1" noRot="1" noChangeAspect="1" noChangeArrowheads="1" noTextEdit="1"/>
          </p:cNvSpPr>
          <p:nvPr>
            <p:ph type="sldImg"/>
          </p:nvPr>
        </p:nvSpPr>
        <p:spPr>
          <a:xfrm>
            <a:off x="1144588" y="685800"/>
            <a:ext cx="4572000" cy="3429000"/>
          </a:xfrm>
          <a:ln/>
        </p:spPr>
      </p:sp>
      <p:sp>
        <p:nvSpPr>
          <p:cNvPr id="182277" name="Rectangle 3">
            <a:extLst>
              <a:ext uri="{FF2B5EF4-FFF2-40B4-BE49-F238E27FC236}">
                <a16:creationId xmlns:a16="http://schemas.microsoft.com/office/drawing/2014/main" id="{B85F5FFB-5158-41DC-B730-9F2911EE4A2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121E8855-4BE0-4162-8059-EEDF91EE1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B6DBFC-BFD3-4676-8BB2-B102E52F58BC}" type="slidenum">
              <a:rPr lang="en-US" altLang="zh-CN"/>
              <a:pPr eaLnBrk="1" hangingPunct="1"/>
              <a:t>52</a:t>
            </a:fld>
            <a:endParaRPr lang="en-US" altLang="zh-CN"/>
          </a:p>
        </p:txBody>
      </p:sp>
      <p:sp>
        <p:nvSpPr>
          <p:cNvPr id="183299" name="Rectangle 7">
            <a:extLst>
              <a:ext uri="{FF2B5EF4-FFF2-40B4-BE49-F238E27FC236}">
                <a16:creationId xmlns:a16="http://schemas.microsoft.com/office/drawing/2014/main" id="{80C18B9C-4054-4E98-80E0-E210C85A24F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6918BEB-66FC-452C-B9EA-F29AE288A1C8}" type="slidenum">
              <a:rPr lang="ar-SA" altLang="zh-CN" sz="1200">
                <a:solidFill>
                  <a:srgbClr val="0000FF"/>
                </a:solidFill>
                <a:latin typeface="Marlett" pitchFamily="2" charset="2"/>
              </a:rPr>
              <a:pPr algn="r"/>
              <a:t>52</a:t>
            </a:fld>
            <a:endParaRPr lang="en-US" altLang="zh-CN" sz="1200">
              <a:solidFill>
                <a:srgbClr val="0000FF"/>
              </a:solidFill>
              <a:latin typeface="Marlett" pitchFamily="2" charset="2"/>
            </a:endParaRPr>
          </a:p>
        </p:txBody>
      </p:sp>
      <p:sp>
        <p:nvSpPr>
          <p:cNvPr id="183300" name="Rectangle 2">
            <a:extLst>
              <a:ext uri="{FF2B5EF4-FFF2-40B4-BE49-F238E27FC236}">
                <a16:creationId xmlns:a16="http://schemas.microsoft.com/office/drawing/2014/main" id="{20F10B30-F11E-44B4-884D-EDBE11D92595}"/>
              </a:ext>
            </a:extLst>
          </p:cNvPr>
          <p:cNvSpPr>
            <a:spLocks noGrp="1" noRot="1" noChangeAspect="1" noChangeArrowheads="1" noTextEdit="1"/>
          </p:cNvSpPr>
          <p:nvPr>
            <p:ph type="sldImg"/>
          </p:nvPr>
        </p:nvSpPr>
        <p:spPr>
          <a:xfrm>
            <a:off x="1144588" y="685800"/>
            <a:ext cx="4572000" cy="3429000"/>
          </a:xfrm>
          <a:ln/>
        </p:spPr>
      </p:sp>
      <p:sp>
        <p:nvSpPr>
          <p:cNvPr id="183301" name="Rectangle 3">
            <a:extLst>
              <a:ext uri="{FF2B5EF4-FFF2-40B4-BE49-F238E27FC236}">
                <a16:creationId xmlns:a16="http://schemas.microsoft.com/office/drawing/2014/main" id="{ED4603BA-69CA-4805-B49F-87603FF5BD0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Transient: </a:t>
            </a:r>
            <a:r>
              <a:rPr lang="zh-CN" altLang="en-US" dirty="0"/>
              <a:t>瞬变的</a:t>
            </a:r>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F084FFBD-897F-4C94-8BB3-8764644FF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BF0E3E-31BF-4B86-A76C-28C3BBB6B54E}" type="slidenum">
              <a:rPr lang="en-US" altLang="zh-CN"/>
              <a:pPr eaLnBrk="1" hangingPunct="1"/>
              <a:t>53</a:t>
            </a:fld>
            <a:endParaRPr lang="en-US" altLang="zh-CN"/>
          </a:p>
        </p:txBody>
      </p:sp>
      <p:sp>
        <p:nvSpPr>
          <p:cNvPr id="184323" name="Rectangle 7">
            <a:extLst>
              <a:ext uri="{FF2B5EF4-FFF2-40B4-BE49-F238E27FC236}">
                <a16:creationId xmlns:a16="http://schemas.microsoft.com/office/drawing/2014/main" id="{F42C62FD-C479-45C8-8D18-2217C571DBF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CD988E8-D967-44C4-B5EC-4CF31EDB0AE8}" type="slidenum">
              <a:rPr lang="ar-SA" altLang="zh-CN" sz="1200">
                <a:solidFill>
                  <a:srgbClr val="0000FF"/>
                </a:solidFill>
                <a:latin typeface="Marlett" pitchFamily="2" charset="2"/>
              </a:rPr>
              <a:pPr algn="r"/>
              <a:t>53</a:t>
            </a:fld>
            <a:endParaRPr lang="en-US" altLang="zh-CN" sz="1200">
              <a:solidFill>
                <a:srgbClr val="0000FF"/>
              </a:solidFill>
              <a:latin typeface="Marlett" pitchFamily="2" charset="2"/>
            </a:endParaRPr>
          </a:p>
        </p:txBody>
      </p:sp>
      <p:sp>
        <p:nvSpPr>
          <p:cNvPr id="184324" name="Rectangle 2">
            <a:extLst>
              <a:ext uri="{FF2B5EF4-FFF2-40B4-BE49-F238E27FC236}">
                <a16:creationId xmlns:a16="http://schemas.microsoft.com/office/drawing/2014/main" id="{AA41FDD6-C119-4E74-802D-9681053CECFD}"/>
              </a:ext>
            </a:extLst>
          </p:cNvPr>
          <p:cNvSpPr>
            <a:spLocks noGrp="1" noRot="1" noChangeAspect="1" noChangeArrowheads="1" noTextEdit="1"/>
          </p:cNvSpPr>
          <p:nvPr>
            <p:ph type="sldImg"/>
          </p:nvPr>
        </p:nvSpPr>
        <p:spPr>
          <a:xfrm>
            <a:off x="1144588" y="685800"/>
            <a:ext cx="4572000" cy="3429000"/>
          </a:xfrm>
          <a:ln/>
        </p:spPr>
      </p:sp>
      <p:sp>
        <p:nvSpPr>
          <p:cNvPr id="184325" name="Rectangle 3">
            <a:extLst>
              <a:ext uri="{FF2B5EF4-FFF2-40B4-BE49-F238E27FC236}">
                <a16:creationId xmlns:a16="http://schemas.microsoft.com/office/drawing/2014/main" id="{B3401607-12C0-47F0-866E-F264BFA9B91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可乐罐协议：在对方的窗台上放置几个可乐罐</a:t>
            </a:r>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043899D8-6749-4F27-B63F-A2A2353B0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CF72FF-AE5E-49A4-B8C6-85F32B5FB440}" type="slidenum">
              <a:rPr lang="en-US" altLang="zh-CN"/>
              <a:pPr eaLnBrk="1" hangingPunct="1"/>
              <a:t>54</a:t>
            </a:fld>
            <a:endParaRPr lang="en-US" altLang="zh-CN"/>
          </a:p>
        </p:txBody>
      </p:sp>
      <p:sp>
        <p:nvSpPr>
          <p:cNvPr id="185347" name="Rectangle 7">
            <a:extLst>
              <a:ext uri="{FF2B5EF4-FFF2-40B4-BE49-F238E27FC236}">
                <a16:creationId xmlns:a16="http://schemas.microsoft.com/office/drawing/2014/main" id="{001DC2FD-2868-4D4E-8464-BEF444302A8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77B7B5A-6685-41B9-BCA4-473951660491}" type="slidenum">
              <a:rPr lang="ar-SA" altLang="zh-CN" sz="1200">
                <a:solidFill>
                  <a:srgbClr val="0000FF"/>
                </a:solidFill>
                <a:latin typeface="Marlett" pitchFamily="2" charset="2"/>
              </a:rPr>
              <a:pPr algn="r"/>
              <a:t>54</a:t>
            </a:fld>
            <a:endParaRPr lang="en-US" altLang="zh-CN" sz="1200">
              <a:solidFill>
                <a:srgbClr val="0000FF"/>
              </a:solidFill>
              <a:latin typeface="Marlett" pitchFamily="2" charset="2"/>
            </a:endParaRPr>
          </a:p>
        </p:txBody>
      </p:sp>
      <p:sp>
        <p:nvSpPr>
          <p:cNvPr id="185348" name="Rectangle 2">
            <a:extLst>
              <a:ext uri="{FF2B5EF4-FFF2-40B4-BE49-F238E27FC236}">
                <a16:creationId xmlns:a16="http://schemas.microsoft.com/office/drawing/2014/main" id="{9BD00F9A-7D0F-4157-97DC-692C987DD4A2}"/>
              </a:ext>
            </a:extLst>
          </p:cNvPr>
          <p:cNvSpPr>
            <a:spLocks noGrp="1" noRot="1" noChangeAspect="1" noChangeArrowheads="1" noTextEdit="1"/>
          </p:cNvSpPr>
          <p:nvPr>
            <p:ph type="sldImg"/>
          </p:nvPr>
        </p:nvSpPr>
        <p:spPr>
          <a:xfrm>
            <a:off x="1144588" y="685800"/>
            <a:ext cx="4572000" cy="3429000"/>
          </a:xfrm>
          <a:ln/>
        </p:spPr>
      </p:sp>
      <p:sp>
        <p:nvSpPr>
          <p:cNvPr id="185349" name="Rectangle 3">
            <a:extLst>
              <a:ext uri="{FF2B5EF4-FFF2-40B4-BE49-F238E27FC236}">
                <a16:creationId xmlns:a16="http://schemas.microsoft.com/office/drawing/2014/main" id="{0B06E48E-2866-4718-8724-05FD7929F73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Bob</a:t>
            </a:r>
            <a:r>
              <a:rPr lang="zh-CN" altLang="en-US" dirty="0"/>
              <a:t>想给</a:t>
            </a:r>
            <a:r>
              <a:rPr lang="en-US" altLang="zh-CN" dirty="0"/>
              <a:t>Alice</a:t>
            </a:r>
            <a:r>
              <a:rPr lang="zh-CN" altLang="en-US" dirty="0"/>
              <a:t>发信号时，就拉一下绳子，弄倒一个可乐罐</a:t>
            </a:r>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665B9A53-149B-4F43-B4AF-C7992A1B11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460A94-1060-4D5A-BE7F-D1626BE9CD52}" type="slidenum">
              <a:rPr lang="en-US" altLang="zh-CN"/>
              <a:pPr eaLnBrk="1" hangingPunct="1"/>
              <a:t>55</a:t>
            </a:fld>
            <a:endParaRPr lang="en-US" altLang="zh-CN"/>
          </a:p>
        </p:txBody>
      </p:sp>
      <p:sp>
        <p:nvSpPr>
          <p:cNvPr id="186371" name="Rectangle 7">
            <a:extLst>
              <a:ext uri="{FF2B5EF4-FFF2-40B4-BE49-F238E27FC236}">
                <a16:creationId xmlns:a16="http://schemas.microsoft.com/office/drawing/2014/main" id="{4CA77779-0918-4138-A3B0-99F43F2E79C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107CC05-31CC-4FA1-AA58-D0E10AF661D0}" type="slidenum">
              <a:rPr lang="ar-SA" altLang="zh-CN" sz="1200">
                <a:solidFill>
                  <a:srgbClr val="0000FF"/>
                </a:solidFill>
                <a:latin typeface="Marlett" pitchFamily="2" charset="2"/>
              </a:rPr>
              <a:pPr algn="r"/>
              <a:t>55</a:t>
            </a:fld>
            <a:endParaRPr lang="en-US" altLang="zh-CN" sz="1200">
              <a:solidFill>
                <a:srgbClr val="0000FF"/>
              </a:solidFill>
              <a:latin typeface="Marlett" pitchFamily="2" charset="2"/>
            </a:endParaRPr>
          </a:p>
        </p:txBody>
      </p:sp>
      <p:sp>
        <p:nvSpPr>
          <p:cNvPr id="186372" name="Rectangle 2">
            <a:extLst>
              <a:ext uri="{FF2B5EF4-FFF2-40B4-BE49-F238E27FC236}">
                <a16:creationId xmlns:a16="http://schemas.microsoft.com/office/drawing/2014/main" id="{FC71B045-B021-4BCD-800A-6DF680F2F69B}"/>
              </a:ext>
            </a:extLst>
          </p:cNvPr>
          <p:cNvSpPr>
            <a:spLocks noGrp="1" noRot="1" noChangeAspect="1" noChangeArrowheads="1" noTextEdit="1"/>
          </p:cNvSpPr>
          <p:nvPr>
            <p:ph type="sldImg"/>
          </p:nvPr>
        </p:nvSpPr>
        <p:spPr>
          <a:xfrm>
            <a:off x="1144588" y="685800"/>
            <a:ext cx="4572000" cy="3429000"/>
          </a:xfrm>
          <a:ln/>
        </p:spPr>
      </p:sp>
      <p:sp>
        <p:nvSpPr>
          <p:cNvPr id="186373" name="Rectangle 3">
            <a:extLst>
              <a:ext uri="{FF2B5EF4-FFF2-40B4-BE49-F238E27FC236}">
                <a16:creationId xmlns:a16="http://schemas.microsoft.com/office/drawing/2014/main" id="{6D354D8D-10CD-4BB3-8DA8-4CCC10EAEB0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6F0296AC-B9B9-4F0B-8ED5-57B4E56DF9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4B5A14-901D-483C-BFE5-EC78021C636A}" type="slidenum">
              <a:rPr lang="en-US" altLang="zh-CN"/>
              <a:pPr eaLnBrk="1" hangingPunct="1"/>
              <a:t>56</a:t>
            </a:fld>
            <a:endParaRPr lang="en-US" altLang="zh-CN"/>
          </a:p>
        </p:txBody>
      </p:sp>
      <p:sp>
        <p:nvSpPr>
          <p:cNvPr id="187395" name="Rectangle 7">
            <a:extLst>
              <a:ext uri="{FF2B5EF4-FFF2-40B4-BE49-F238E27FC236}">
                <a16:creationId xmlns:a16="http://schemas.microsoft.com/office/drawing/2014/main" id="{991FDDC4-0735-496D-96E9-C4B9A3EB99D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55C4402-5301-4313-8882-A0D3F948CC2B}" type="slidenum">
              <a:rPr lang="ar-SA" altLang="zh-CN" sz="1200">
                <a:solidFill>
                  <a:srgbClr val="0000FF"/>
                </a:solidFill>
                <a:latin typeface="Marlett" pitchFamily="2" charset="2"/>
              </a:rPr>
              <a:pPr algn="r"/>
              <a:t>56</a:t>
            </a:fld>
            <a:endParaRPr lang="en-US" altLang="zh-CN" sz="1200">
              <a:solidFill>
                <a:srgbClr val="0000FF"/>
              </a:solidFill>
              <a:latin typeface="Marlett" pitchFamily="2" charset="2"/>
            </a:endParaRPr>
          </a:p>
        </p:txBody>
      </p:sp>
      <p:sp>
        <p:nvSpPr>
          <p:cNvPr id="187396" name="Rectangle 2">
            <a:extLst>
              <a:ext uri="{FF2B5EF4-FFF2-40B4-BE49-F238E27FC236}">
                <a16:creationId xmlns:a16="http://schemas.microsoft.com/office/drawing/2014/main" id="{B0DA190D-2868-4952-8D15-166655F6E028}"/>
              </a:ext>
            </a:extLst>
          </p:cNvPr>
          <p:cNvSpPr>
            <a:spLocks noGrp="1" noRot="1" noChangeAspect="1" noChangeArrowheads="1" noTextEdit="1"/>
          </p:cNvSpPr>
          <p:nvPr>
            <p:ph type="sldImg"/>
          </p:nvPr>
        </p:nvSpPr>
        <p:spPr>
          <a:xfrm>
            <a:off x="1144588" y="685800"/>
            <a:ext cx="4572000" cy="3429000"/>
          </a:xfrm>
          <a:ln/>
        </p:spPr>
      </p:sp>
      <p:sp>
        <p:nvSpPr>
          <p:cNvPr id="187397" name="Rectangle 3">
            <a:extLst>
              <a:ext uri="{FF2B5EF4-FFF2-40B4-BE49-F238E27FC236}">
                <a16:creationId xmlns:a16="http://schemas.microsoft.com/office/drawing/2014/main" id="{9941D7BF-9880-45FB-8728-DC874625683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8731A784-AE3A-4CDC-9092-8D0DD2E4C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0A08A3-C17F-409C-97CD-F916D7BF8B0A}" type="slidenum">
              <a:rPr lang="en-US" altLang="zh-CN"/>
              <a:pPr eaLnBrk="1" hangingPunct="1"/>
              <a:t>57</a:t>
            </a:fld>
            <a:endParaRPr lang="en-US" altLang="zh-CN"/>
          </a:p>
        </p:txBody>
      </p:sp>
      <p:sp>
        <p:nvSpPr>
          <p:cNvPr id="188419" name="Rectangle 7">
            <a:extLst>
              <a:ext uri="{FF2B5EF4-FFF2-40B4-BE49-F238E27FC236}">
                <a16:creationId xmlns:a16="http://schemas.microsoft.com/office/drawing/2014/main" id="{967E6C05-9112-4F93-951C-9C428285473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22DFF48-362A-40FF-9829-73A900EB176F}" type="slidenum">
              <a:rPr lang="ar-SA" altLang="zh-CN" sz="1200">
                <a:solidFill>
                  <a:srgbClr val="0000FF"/>
                </a:solidFill>
                <a:latin typeface="Marlett" pitchFamily="2" charset="2"/>
              </a:rPr>
              <a:pPr algn="r"/>
              <a:t>57</a:t>
            </a:fld>
            <a:endParaRPr lang="en-US" altLang="zh-CN" sz="1200">
              <a:solidFill>
                <a:srgbClr val="0000FF"/>
              </a:solidFill>
              <a:latin typeface="Marlett" pitchFamily="2" charset="2"/>
            </a:endParaRPr>
          </a:p>
        </p:txBody>
      </p:sp>
      <p:sp>
        <p:nvSpPr>
          <p:cNvPr id="188420" name="Rectangle 2">
            <a:extLst>
              <a:ext uri="{FF2B5EF4-FFF2-40B4-BE49-F238E27FC236}">
                <a16:creationId xmlns:a16="http://schemas.microsoft.com/office/drawing/2014/main" id="{62F81842-0B53-4054-83FA-CDD3DE4959FA}"/>
              </a:ext>
            </a:extLst>
          </p:cNvPr>
          <p:cNvSpPr>
            <a:spLocks noGrp="1" noRot="1" noChangeAspect="1" noChangeArrowheads="1" noTextEdit="1"/>
          </p:cNvSpPr>
          <p:nvPr>
            <p:ph type="sldImg"/>
          </p:nvPr>
        </p:nvSpPr>
        <p:spPr>
          <a:xfrm>
            <a:off x="1144588" y="685800"/>
            <a:ext cx="4572000" cy="3429000"/>
          </a:xfrm>
          <a:ln/>
        </p:spPr>
      </p:sp>
      <p:sp>
        <p:nvSpPr>
          <p:cNvPr id="188421" name="Rectangle 3">
            <a:extLst>
              <a:ext uri="{FF2B5EF4-FFF2-40B4-BE49-F238E27FC236}">
                <a16:creationId xmlns:a16="http://schemas.microsoft.com/office/drawing/2014/main" id="{6B1A4830-3312-426B-B310-D084DB1F08D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Interrupts: </a:t>
            </a:r>
            <a:r>
              <a:rPr lang="zh-CN" altLang="en-US" dirty="0"/>
              <a:t>操作系统中，</a:t>
            </a:r>
            <a:r>
              <a:rPr lang="en-US" altLang="zh-CN" dirty="0"/>
              <a:t>A</a:t>
            </a:r>
            <a:r>
              <a:rPr lang="zh-CN" altLang="en-US" dirty="0"/>
              <a:t>想引起</a:t>
            </a:r>
            <a:r>
              <a:rPr lang="en-US" altLang="zh-CN" dirty="0"/>
              <a:t>B</a:t>
            </a:r>
            <a:r>
              <a:rPr lang="zh-CN" altLang="en-US" dirty="0"/>
              <a:t>的注意，就给</a:t>
            </a:r>
            <a:r>
              <a:rPr lang="en-US" altLang="zh-CN" dirty="0"/>
              <a:t>B</a:t>
            </a:r>
            <a:r>
              <a:rPr lang="zh-CN" altLang="en-US" dirty="0"/>
              <a:t>发一个中断</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pitchFamily="34" charset="0"/>
                <a:ea typeface="+mn-ea"/>
                <a:cs typeface="+mn-cs"/>
              </a:rPr>
              <a:t>Notice that the point here is that it can be used as a solution but takes an unbounded number of interrupt bits. This is not the case with the next solution</a:t>
            </a:r>
            <a:endParaRPr kumimoji="0" lang="zh-CN" altLang="zh-CN" sz="12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58428653-DE28-41E1-B041-68CEBF9C3B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143633-2E95-49ED-8E25-3DA90174E725}" type="slidenum">
              <a:rPr lang="en-US" altLang="zh-CN"/>
              <a:pPr eaLnBrk="1" hangingPunct="1"/>
              <a:t>58</a:t>
            </a:fld>
            <a:endParaRPr lang="en-US" altLang="zh-CN"/>
          </a:p>
        </p:txBody>
      </p:sp>
      <p:sp>
        <p:nvSpPr>
          <p:cNvPr id="189443" name="Rectangle 7">
            <a:extLst>
              <a:ext uri="{FF2B5EF4-FFF2-40B4-BE49-F238E27FC236}">
                <a16:creationId xmlns:a16="http://schemas.microsoft.com/office/drawing/2014/main" id="{B85A2A85-AF1F-45AE-9312-2E00BB23BE2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054DBBA-5155-4BA1-874B-02AF15FD4AF2}" type="slidenum">
              <a:rPr lang="ar-SA" altLang="zh-CN" sz="1200">
                <a:solidFill>
                  <a:srgbClr val="0000FF"/>
                </a:solidFill>
                <a:latin typeface="Marlett" pitchFamily="2" charset="2"/>
              </a:rPr>
              <a:pPr algn="r"/>
              <a:t>58</a:t>
            </a:fld>
            <a:endParaRPr lang="en-US" altLang="zh-CN" sz="1200">
              <a:solidFill>
                <a:srgbClr val="0000FF"/>
              </a:solidFill>
              <a:latin typeface="Marlett" pitchFamily="2" charset="2"/>
            </a:endParaRPr>
          </a:p>
        </p:txBody>
      </p:sp>
      <p:sp>
        <p:nvSpPr>
          <p:cNvPr id="189444" name="Rectangle 2">
            <a:extLst>
              <a:ext uri="{FF2B5EF4-FFF2-40B4-BE49-F238E27FC236}">
                <a16:creationId xmlns:a16="http://schemas.microsoft.com/office/drawing/2014/main" id="{4F7407B0-2375-445F-89B1-E0E1F5F5C0EB}"/>
              </a:ext>
            </a:extLst>
          </p:cNvPr>
          <p:cNvSpPr>
            <a:spLocks noGrp="1" noRot="1" noChangeAspect="1" noChangeArrowheads="1" noTextEdit="1"/>
          </p:cNvSpPr>
          <p:nvPr>
            <p:ph type="sldImg"/>
          </p:nvPr>
        </p:nvSpPr>
        <p:spPr>
          <a:xfrm>
            <a:off x="1144588" y="685800"/>
            <a:ext cx="4572000" cy="3429000"/>
          </a:xfrm>
          <a:ln/>
        </p:spPr>
      </p:sp>
      <p:sp>
        <p:nvSpPr>
          <p:cNvPr id="189445" name="Rectangle 3">
            <a:extLst>
              <a:ext uri="{FF2B5EF4-FFF2-40B4-BE49-F238E27FC236}">
                <a16:creationId xmlns:a16="http://schemas.microsoft.com/office/drawing/2014/main" id="{27C51F38-9CF5-414D-B6F9-3722E3180ED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信号旗协议：避免前面所有问题。每人设立一个旗杆，可以被对方看见。</a:t>
            </a:r>
            <a:endParaRPr lang="en-US"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920F3985-EDA5-4A94-98D4-A3EAD0FCAA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6FC110-6942-4EA3-B995-910EB946BCDE}" type="slidenum">
              <a:rPr lang="en-US" altLang="zh-CN"/>
              <a:pPr eaLnBrk="1" hangingPunct="1"/>
              <a:t>59</a:t>
            </a:fld>
            <a:endParaRPr lang="en-US" altLang="zh-CN"/>
          </a:p>
        </p:txBody>
      </p:sp>
      <p:sp>
        <p:nvSpPr>
          <p:cNvPr id="190467" name="Rectangle 7">
            <a:extLst>
              <a:ext uri="{FF2B5EF4-FFF2-40B4-BE49-F238E27FC236}">
                <a16:creationId xmlns:a16="http://schemas.microsoft.com/office/drawing/2014/main" id="{5D0C1ADF-7F6B-486A-AF69-3F01D339B3E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60B0ABC-888A-4225-91D9-4BB33FAD7298}" type="slidenum">
              <a:rPr lang="ar-SA" altLang="zh-CN" sz="1200">
                <a:solidFill>
                  <a:srgbClr val="0000FF"/>
                </a:solidFill>
                <a:latin typeface="Marlett" pitchFamily="2" charset="2"/>
              </a:rPr>
              <a:pPr algn="r"/>
              <a:t>59</a:t>
            </a:fld>
            <a:endParaRPr lang="en-US" altLang="zh-CN" sz="1200">
              <a:solidFill>
                <a:srgbClr val="0000FF"/>
              </a:solidFill>
              <a:latin typeface="Marlett" pitchFamily="2" charset="2"/>
            </a:endParaRPr>
          </a:p>
        </p:txBody>
      </p:sp>
      <p:sp>
        <p:nvSpPr>
          <p:cNvPr id="190468" name="Rectangle 2">
            <a:extLst>
              <a:ext uri="{FF2B5EF4-FFF2-40B4-BE49-F238E27FC236}">
                <a16:creationId xmlns:a16="http://schemas.microsoft.com/office/drawing/2014/main" id="{02283660-098C-458C-8412-462F45ECB22E}"/>
              </a:ext>
            </a:extLst>
          </p:cNvPr>
          <p:cNvSpPr>
            <a:spLocks noGrp="1" noRot="1" noChangeAspect="1" noChangeArrowheads="1" noTextEdit="1"/>
          </p:cNvSpPr>
          <p:nvPr>
            <p:ph type="sldImg"/>
          </p:nvPr>
        </p:nvSpPr>
        <p:spPr>
          <a:xfrm>
            <a:off x="1144588" y="685800"/>
            <a:ext cx="4572000" cy="3429000"/>
          </a:xfrm>
          <a:ln/>
        </p:spPr>
      </p:sp>
      <p:sp>
        <p:nvSpPr>
          <p:cNvPr id="190469" name="Rectangle 3">
            <a:extLst>
              <a:ext uri="{FF2B5EF4-FFF2-40B4-BE49-F238E27FC236}">
                <a16:creationId xmlns:a16="http://schemas.microsoft.com/office/drawing/2014/main" id="{DAFACD19-1286-42C6-B381-C3ADC2A0E2B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Alice</a:t>
            </a:r>
            <a:r>
              <a:rPr lang="zh-CN" altLang="en-US" dirty="0"/>
              <a:t>想把宠物放入池塘时，先升自己的旗，然后等到</a:t>
            </a:r>
            <a:r>
              <a:rPr lang="en-US" altLang="zh-CN" dirty="0"/>
              <a:t>Bob</a:t>
            </a:r>
            <a:r>
              <a:rPr lang="zh-CN" altLang="en-US" dirty="0"/>
              <a:t>降下旗，之后把宠物放入池塘。宠物回归后，降下自己的旗。</a:t>
            </a:r>
            <a:endParaRPr lang="zh-CN" altLang="zh-CN" dirty="0"/>
          </a:p>
          <a:p>
            <a:pPr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07A3E453-7C69-42D0-A7BB-0F4064679D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C51A11-9449-426F-849E-7BED11FA4496}" type="slidenum">
              <a:rPr lang="en-US" altLang="zh-CN"/>
              <a:pPr eaLnBrk="1" hangingPunct="1"/>
              <a:t>6</a:t>
            </a:fld>
            <a:endParaRPr lang="en-US" altLang="zh-CN"/>
          </a:p>
        </p:txBody>
      </p:sp>
      <p:sp>
        <p:nvSpPr>
          <p:cNvPr id="134147" name="Rectangle 7">
            <a:extLst>
              <a:ext uri="{FF2B5EF4-FFF2-40B4-BE49-F238E27FC236}">
                <a16:creationId xmlns:a16="http://schemas.microsoft.com/office/drawing/2014/main" id="{FEA6F025-0823-47E4-B4D2-6491FD70F29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9A75D09-F234-415A-84A1-8225EF4E34EF}" type="slidenum">
              <a:rPr lang="ar-SA" altLang="zh-CN" sz="1200">
                <a:solidFill>
                  <a:srgbClr val="0000FF"/>
                </a:solidFill>
                <a:latin typeface="Marlett" pitchFamily="2" charset="2"/>
              </a:rPr>
              <a:pPr algn="r"/>
              <a:t>6</a:t>
            </a:fld>
            <a:endParaRPr lang="en-US" altLang="zh-CN" sz="1200">
              <a:solidFill>
                <a:srgbClr val="0000FF"/>
              </a:solidFill>
              <a:latin typeface="Marlett" pitchFamily="2" charset="2"/>
            </a:endParaRPr>
          </a:p>
        </p:txBody>
      </p:sp>
      <p:sp>
        <p:nvSpPr>
          <p:cNvPr id="134148" name="Rectangle 2">
            <a:extLst>
              <a:ext uri="{FF2B5EF4-FFF2-40B4-BE49-F238E27FC236}">
                <a16:creationId xmlns:a16="http://schemas.microsoft.com/office/drawing/2014/main" id="{C0E37074-06EE-43E0-A9D2-9DDFC8A4A85D}"/>
              </a:ext>
            </a:extLst>
          </p:cNvPr>
          <p:cNvSpPr>
            <a:spLocks noGrp="1" noRot="1" noChangeAspect="1" noChangeArrowheads="1" noTextEdit="1"/>
          </p:cNvSpPr>
          <p:nvPr>
            <p:ph type="sldImg"/>
          </p:nvPr>
        </p:nvSpPr>
        <p:spPr>
          <a:xfrm>
            <a:off x="1144588" y="685800"/>
            <a:ext cx="4572000" cy="3429000"/>
          </a:xfrm>
          <a:ln/>
        </p:spPr>
      </p:sp>
      <p:sp>
        <p:nvSpPr>
          <p:cNvPr id="134149" name="Rectangle 3">
            <a:extLst>
              <a:ext uri="{FF2B5EF4-FFF2-40B4-BE49-F238E27FC236}">
                <a16:creationId xmlns:a16="http://schemas.microsoft.com/office/drawing/2014/main" id="{7CDA24E7-9737-43E2-8C07-C67FCF880E5A}"/>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几近灭绝：过去我们用的是单处理器系统，一块芯片上有一个处理器和一块内存</a:t>
            </a:r>
            <a:endParaRPr lang="en-US"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941830A0-072E-4D26-9D42-98C0694685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988F8D-3209-4613-8A3D-1725B0EA559B}" type="slidenum">
              <a:rPr lang="en-US" altLang="zh-CN"/>
              <a:pPr eaLnBrk="1" hangingPunct="1"/>
              <a:t>60</a:t>
            </a:fld>
            <a:endParaRPr lang="en-US" altLang="zh-CN"/>
          </a:p>
        </p:txBody>
      </p:sp>
      <p:sp>
        <p:nvSpPr>
          <p:cNvPr id="191491" name="Rectangle 7">
            <a:extLst>
              <a:ext uri="{FF2B5EF4-FFF2-40B4-BE49-F238E27FC236}">
                <a16:creationId xmlns:a16="http://schemas.microsoft.com/office/drawing/2014/main" id="{595325ED-A774-43FA-A6EB-97A63363F40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FE6785B-AD2A-47F3-88FB-7AD0313336E5}" type="slidenum">
              <a:rPr lang="ar-SA" altLang="zh-CN" sz="1200">
                <a:solidFill>
                  <a:srgbClr val="0000FF"/>
                </a:solidFill>
                <a:latin typeface="Marlett" pitchFamily="2" charset="2"/>
              </a:rPr>
              <a:pPr algn="r"/>
              <a:t>60</a:t>
            </a:fld>
            <a:endParaRPr lang="en-US" altLang="zh-CN" sz="1200">
              <a:solidFill>
                <a:srgbClr val="0000FF"/>
              </a:solidFill>
              <a:latin typeface="Marlett" pitchFamily="2" charset="2"/>
            </a:endParaRPr>
          </a:p>
        </p:txBody>
      </p:sp>
      <p:sp>
        <p:nvSpPr>
          <p:cNvPr id="191492" name="Rectangle 2">
            <a:extLst>
              <a:ext uri="{FF2B5EF4-FFF2-40B4-BE49-F238E27FC236}">
                <a16:creationId xmlns:a16="http://schemas.microsoft.com/office/drawing/2014/main" id="{5C5BA863-CDCC-4B28-B734-9F318BF752A9}"/>
              </a:ext>
            </a:extLst>
          </p:cNvPr>
          <p:cNvSpPr>
            <a:spLocks noGrp="1" noRot="1" noChangeAspect="1" noChangeArrowheads="1" noTextEdit="1"/>
          </p:cNvSpPr>
          <p:nvPr>
            <p:ph type="sldImg"/>
          </p:nvPr>
        </p:nvSpPr>
        <p:spPr>
          <a:xfrm>
            <a:off x="1144588" y="685800"/>
            <a:ext cx="4572000" cy="3429000"/>
          </a:xfrm>
          <a:ln/>
        </p:spPr>
      </p:sp>
      <p:sp>
        <p:nvSpPr>
          <p:cNvPr id="191493" name="Rectangle 3">
            <a:extLst>
              <a:ext uri="{FF2B5EF4-FFF2-40B4-BE49-F238E27FC236}">
                <a16:creationId xmlns:a16="http://schemas.microsoft.com/office/drawing/2014/main" id="{B21D5784-0A14-4136-9155-D874F5E087F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Bob</a:t>
            </a:r>
            <a:r>
              <a:rPr lang="zh-CN" altLang="en-US" dirty="0"/>
              <a:t>想把宠物放入池塘时，先升自己的旗，然后等到</a:t>
            </a:r>
            <a:r>
              <a:rPr lang="en-US" altLang="zh-CN" dirty="0"/>
              <a:t>Alice</a:t>
            </a:r>
            <a:r>
              <a:rPr lang="zh-CN" altLang="en-US" dirty="0"/>
              <a:t>降下旗，之后把宠物放入池塘。宠物回归后，降下自己的旗。</a:t>
            </a:r>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BCAAC2AC-2AF4-4ED0-B880-B613BFACDF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29E1D5-9E5A-4E0D-83C2-8DD9D9195E4F}" type="slidenum">
              <a:rPr lang="en-US" altLang="zh-CN"/>
              <a:pPr eaLnBrk="1" hangingPunct="1"/>
              <a:t>61</a:t>
            </a:fld>
            <a:endParaRPr lang="en-US" altLang="zh-CN"/>
          </a:p>
        </p:txBody>
      </p:sp>
      <p:sp>
        <p:nvSpPr>
          <p:cNvPr id="192515" name="Rectangle 7">
            <a:extLst>
              <a:ext uri="{FF2B5EF4-FFF2-40B4-BE49-F238E27FC236}">
                <a16:creationId xmlns:a16="http://schemas.microsoft.com/office/drawing/2014/main" id="{995F3E31-C0C2-4D20-9825-0E5AE01CA00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E32778E-B6FB-46AA-B8CE-308BA3BF7A6D}" type="slidenum">
              <a:rPr lang="ar-SA" altLang="zh-CN" sz="1200">
                <a:solidFill>
                  <a:srgbClr val="0000FF"/>
                </a:solidFill>
                <a:latin typeface="Marlett" pitchFamily="2" charset="2"/>
              </a:rPr>
              <a:pPr algn="r"/>
              <a:t>61</a:t>
            </a:fld>
            <a:endParaRPr lang="en-US" altLang="zh-CN" sz="1200">
              <a:solidFill>
                <a:srgbClr val="0000FF"/>
              </a:solidFill>
              <a:latin typeface="Marlett" pitchFamily="2" charset="2"/>
            </a:endParaRPr>
          </a:p>
        </p:txBody>
      </p:sp>
      <p:sp>
        <p:nvSpPr>
          <p:cNvPr id="192516" name="Rectangle 2">
            <a:extLst>
              <a:ext uri="{FF2B5EF4-FFF2-40B4-BE49-F238E27FC236}">
                <a16:creationId xmlns:a16="http://schemas.microsoft.com/office/drawing/2014/main" id="{D0D56AC6-C937-4652-8361-0CC93D9BDA91}"/>
              </a:ext>
            </a:extLst>
          </p:cNvPr>
          <p:cNvSpPr>
            <a:spLocks noGrp="1" noRot="1" noChangeAspect="1" noChangeArrowheads="1" noTextEdit="1"/>
          </p:cNvSpPr>
          <p:nvPr>
            <p:ph type="sldImg"/>
          </p:nvPr>
        </p:nvSpPr>
        <p:spPr>
          <a:xfrm>
            <a:off x="1144588" y="685800"/>
            <a:ext cx="4572000" cy="3429000"/>
          </a:xfrm>
          <a:ln/>
        </p:spPr>
      </p:sp>
      <p:sp>
        <p:nvSpPr>
          <p:cNvPr id="192517" name="Rectangle 3">
            <a:extLst>
              <a:ext uri="{FF2B5EF4-FFF2-40B4-BE49-F238E27FC236}">
                <a16:creationId xmlns:a16="http://schemas.microsoft.com/office/drawing/2014/main" id="{E6E24333-E0E1-4E6A-8A0D-4DFAEAF844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19A71A11-121B-4B86-AE20-F99BD4DC5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48F45-A149-4609-B298-855BDA251E9C}" type="slidenum">
              <a:rPr lang="en-US" altLang="zh-CN"/>
              <a:pPr eaLnBrk="1" hangingPunct="1"/>
              <a:t>62</a:t>
            </a:fld>
            <a:endParaRPr lang="en-US" altLang="zh-CN"/>
          </a:p>
        </p:txBody>
      </p:sp>
      <p:sp>
        <p:nvSpPr>
          <p:cNvPr id="193539" name="Rectangle 7">
            <a:extLst>
              <a:ext uri="{FF2B5EF4-FFF2-40B4-BE49-F238E27FC236}">
                <a16:creationId xmlns:a16="http://schemas.microsoft.com/office/drawing/2014/main" id="{B6E43E30-2C5A-40E1-A92D-BC2EEDE57F1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F7BC7E4-CE56-4076-A597-B3AD2E2C9952}" type="slidenum">
              <a:rPr lang="ar-SA" altLang="zh-CN" sz="1200">
                <a:solidFill>
                  <a:srgbClr val="0000FF"/>
                </a:solidFill>
                <a:latin typeface="Marlett" pitchFamily="2" charset="2"/>
              </a:rPr>
              <a:pPr algn="r"/>
              <a:t>62</a:t>
            </a:fld>
            <a:endParaRPr lang="en-US" altLang="zh-CN" sz="1200">
              <a:solidFill>
                <a:srgbClr val="0000FF"/>
              </a:solidFill>
              <a:latin typeface="Marlett" pitchFamily="2" charset="2"/>
            </a:endParaRPr>
          </a:p>
        </p:txBody>
      </p:sp>
      <p:sp>
        <p:nvSpPr>
          <p:cNvPr id="193540" name="Rectangle 2">
            <a:extLst>
              <a:ext uri="{FF2B5EF4-FFF2-40B4-BE49-F238E27FC236}">
                <a16:creationId xmlns:a16="http://schemas.microsoft.com/office/drawing/2014/main" id="{558238AE-CE24-4864-8716-60213AA3BA41}"/>
              </a:ext>
            </a:extLst>
          </p:cNvPr>
          <p:cNvSpPr>
            <a:spLocks noGrp="1" noRot="1" noChangeAspect="1" noChangeArrowheads="1" noTextEdit="1"/>
          </p:cNvSpPr>
          <p:nvPr>
            <p:ph type="sldImg"/>
          </p:nvPr>
        </p:nvSpPr>
        <p:spPr>
          <a:xfrm>
            <a:off x="1144588" y="685800"/>
            <a:ext cx="4572000" cy="3429000"/>
          </a:xfrm>
          <a:ln/>
        </p:spPr>
      </p:sp>
      <p:sp>
        <p:nvSpPr>
          <p:cNvPr id="193541" name="Rectangle 3">
            <a:extLst>
              <a:ext uri="{FF2B5EF4-FFF2-40B4-BE49-F238E27FC236}">
                <a16:creationId xmlns:a16="http://schemas.microsoft.com/office/drawing/2014/main" id="{3742E8C6-9410-47F2-98BD-A82B20B407C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Does not meet our requirement of no deadlock. Need to improve the protocol. Can ask students for help. </a:t>
            </a:r>
          </a:p>
        </p:txBody>
      </p:sp>
    </p:spTree>
    <p:extLst>
      <p:ext uri="{BB962C8B-B14F-4D97-AF65-F5344CB8AC3E}">
        <p14:creationId xmlns:p14="http://schemas.microsoft.com/office/powerpoint/2010/main" val="225457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19A71A11-121B-4B86-AE20-F99BD4DC5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48F45-A149-4609-B298-855BDA251E9C}" type="slidenum">
              <a:rPr lang="en-US" altLang="zh-CN"/>
              <a:pPr eaLnBrk="1" hangingPunct="1"/>
              <a:t>63</a:t>
            </a:fld>
            <a:endParaRPr lang="en-US" altLang="zh-CN"/>
          </a:p>
        </p:txBody>
      </p:sp>
      <p:sp>
        <p:nvSpPr>
          <p:cNvPr id="193539" name="Rectangle 7">
            <a:extLst>
              <a:ext uri="{FF2B5EF4-FFF2-40B4-BE49-F238E27FC236}">
                <a16:creationId xmlns:a16="http://schemas.microsoft.com/office/drawing/2014/main" id="{B6E43E30-2C5A-40E1-A92D-BC2EEDE57F1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F7BC7E4-CE56-4076-A597-B3AD2E2C9952}" type="slidenum">
              <a:rPr lang="ar-SA" altLang="zh-CN" sz="1200">
                <a:solidFill>
                  <a:srgbClr val="0000FF"/>
                </a:solidFill>
                <a:latin typeface="Marlett" pitchFamily="2" charset="2"/>
              </a:rPr>
              <a:pPr algn="r"/>
              <a:t>63</a:t>
            </a:fld>
            <a:endParaRPr lang="en-US" altLang="zh-CN" sz="1200">
              <a:solidFill>
                <a:srgbClr val="0000FF"/>
              </a:solidFill>
              <a:latin typeface="Marlett" pitchFamily="2" charset="2"/>
            </a:endParaRPr>
          </a:p>
        </p:txBody>
      </p:sp>
      <p:sp>
        <p:nvSpPr>
          <p:cNvPr id="193540" name="Rectangle 2">
            <a:extLst>
              <a:ext uri="{FF2B5EF4-FFF2-40B4-BE49-F238E27FC236}">
                <a16:creationId xmlns:a16="http://schemas.microsoft.com/office/drawing/2014/main" id="{558238AE-CE24-4864-8716-60213AA3BA41}"/>
              </a:ext>
            </a:extLst>
          </p:cNvPr>
          <p:cNvSpPr>
            <a:spLocks noGrp="1" noRot="1" noChangeAspect="1" noChangeArrowheads="1" noTextEdit="1"/>
          </p:cNvSpPr>
          <p:nvPr>
            <p:ph type="sldImg"/>
          </p:nvPr>
        </p:nvSpPr>
        <p:spPr>
          <a:xfrm>
            <a:off x="1144588" y="685800"/>
            <a:ext cx="4572000" cy="3429000"/>
          </a:xfrm>
          <a:ln/>
        </p:spPr>
      </p:sp>
      <p:sp>
        <p:nvSpPr>
          <p:cNvPr id="193541" name="Rectangle 3">
            <a:extLst>
              <a:ext uri="{FF2B5EF4-FFF2-40B4-BE49-F238E27FC236}">
                <a16:creationId xmlns:a16="http://schemas.microsoft.com/office/drawing/2014/main" id="{3742E8C6-9410-47F2-98BD-A82B20B407C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9E1A194-B2F8-41B9-B3AB-618DA22189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7BD200-AD97-409C-87D5-CB2B3B3E0C51}" type="slidenum">
              <a:rPr lang="en-US" altLang="zh-CN"/>
              <a:pPr eaLnBrk="1" hangingPunct="1"/>
              <a:t>64</a:t>
            </a:fld>
            <a:endParaRPr lang="en-US" altLang="zh-CN"/>
          </a:p>
        </p:txBody>
      </p:sp>
      <p:sp>
        <p:nvSpPr>
          <p:cNvPr id="194563" name="Rectangle 7">
            <a:extLst>
              <a:ext uri="{FF2B5EF4-FFF2-40B4-BE49-F238E27FC236}">
                <a16:creationId xmlns:a16="http://schemas.microsoft.com/office/drawing/2014/main" id="{7DD6C6DD-7683-46B3-97FA-19040BB724A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59BBA79-D4AE-48CB-88D6-36B0250DA7AD}" type="slidenum">
              <a:rPr lang="ar-SA" altLang="zh-CN" sz="1200">
                <a:solidFill>
                  <a:srgbClr val="0000FF"/>
                </a:solidFill>
                <a:latin typeface="Marlett" pitchFamily="2" charset="2"/>
              </a:rPr>
              <a:pPr algn="r"/>
              <a:t>64</a:t>
            </a:fld>
            <a:endParaRPr lang="en-US" altLang="zh-CN" sz="1200">
              <a:solidFill>
                <a:srgbClr val="0000FF"/>
              </a:solidFill>
              <a:latin typeface="Marlett" pitchFamily="2" charset="2"/>
            </a:endParaRPr>
          </a:p>
        </p:txBody>
      </p:sp>
      <p:sp>
        <p:nvSpPr>
          <p:cNvPr id="194564" name="Rectangle 2">
            <a:extLst>
              <a:ext uri="{FF2B5EF4-FFF2-40B4-BE49-F238E27FC236}">
                <a16:creationId xmlns:a16="http://schemas.microsoft.com/office/drawing/2014/main" id="{B6FE68C8-44CE-4E04-8668-C961692C5B93}"/>
              </a:ext>
            </a:extLst>
          </p:cNvPr>
          <p:cNvSpPr>
            <a:spLocks noGrp="1" noRot="1" noChangeAspect="1" noChangeArrowheads="1" noTextEdit="1"/>
          </p:cNvSpPr>
          <p:nvPr>
            <p:ph type="sldImg"/>
          </p:nvPr>
        </p:nvSpPr>
        <p:spPr>
          <a:xfrm>
            <a:off x="1144588" y="685800"/>
            <a:ext cx="4572000" cy="3429000"/>
          </a:xfrm>
          <a:ln/>
        </p:spPr>
      </p:sp>
      <p:sp>
        <p:nvSpPr>
          <p:cNvPr id="194565" name="Rectangle 3">
            <a:extLst>
              <a:ext uri="{FF2B5EF4-FFF2-40B4-BE49-F238E27FC236}">
                <a16:creationId xmlns:a16="http://schemas.microsoft.com/office/drawing/2014/main" id="{8DE749A1-8BDD-406A-9703-53D633A9A2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7B64CE7D-342D-4754-98DA-B5C1D0EB43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8D80FB-8F67-4460-AF82-51438D24CBD4}" type="slidenum">
              <a:rPr lang="en-US" altLang="zh-CN"/>
              <a:pPr eaLnBrk="1" hangingPunct="1"/>
              <a:t>65</a:t>
            </a:fld>
            <a:endParaRPr lang="en-US" altLang="zh-CN"/>
          </a:p>
        </p:txBody>
      </p:sp>
      <p:sp>
        <p:nvSpPr>
          <p:cNvPr id="195587" name="Rectangle 7">
            <a:extLst>
              <a:ext uri="{FF2B5EF4-FFF2-40B4-BE49-F238E27FC236}">
                <a16:creationId xmlns:a16="http://schemas.microsoft.com/office/drawing/2014/main" id="{63143288-3420-4E49-9C2D-E9811686EF7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F7A129C-AAC9-4E5C-B69C-796F176EC9A0}" type="slidenum">
              <a:rPr lang="ar-SA" altLang="zh-CN" sz="1200">
                <a:solidFill>
                  <a:srgbClr val="0000FF"/>
                </a:solidFill>
                <a:latin typeface="Marlett" pitchFamily="2" charset="2"/>
              </a:rPr>
              <a:pPr algn="r"/>
              <a:t>65</a:t>
            </a:fld>
            <a:endParaRPr lang="en-US" altLang="zh-CN" sz="1200">
              <a:solidFill>
                <a:srgbClr val="0000FF"/>
              </a:solidFill>
              <a:latin typeface="Marlett" pitchFamily="2" charset="2"/>
            </a:endParaRPr>
          </a:p>
        </p:txBody>
      </p:sp>
      <p:sp>
        <p:nvSpPr>
          <p:cNvPr id="195588" name="Rectangle 2">
            <a:extLst>
              <a:ext uri="{FF2B5EF4-FFF2-40B4-BE49-F238E27FC236}">
                <a16:creationId xmlns:a16="http://schemas.microsoft.com/office/drawing/2014/main" id="{361488BE-D2B5-4A08-8157-9E9D5E6B2BA3}"/>
              </a:ext>
            </a:extLst>
          </p:cNvPr>
          <p:cNvSpPr>
            <a:spLocks noGrp="1" noRot="1" noChangeAspect="1" noChangeArrowheads="1" noTextEdit="1"/>
          </p:cNvSpPr>
          <p:nvPr>
            <p:ph type="sldImg"/>
          </p:nvPr>
        </p:nvSpPr>
        <p:spPr>
          <a:xfrm>
            <a:off x="1144588" y="685800"/>
            <a:ext cx="4572000" cy="3429000"/>
          </a:xfrm>
          <a:ln/>
        </p:spPr>
      </p:sp>
      <p:sp>
        <p:nvSpPr>
          <p:cNvPr id="195589" name="Rectangle 3">
            <a:extLst>
              <a:ext uri="{FF2B5EF4-FFF2-40B4-BE49-F238E27FC236}">
                <a16:creationId xmlns:a16="http://schemas.microsoft.com/office/drawing/2014/main" id="{87E97114-CFE0-4958-AEBE-093BD3B22DA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Bob</a:t>
            </a:r>
            <a:r>
              <a:rPr lang="zh-CN" altLang="en-US" dirty="0"/>
              <a:t>听从</a:t>
            </a:r>
            <a:r>
              <a:rPr lang="en-US" altLang="zh-CN" dirty="0"/>
              <a:t>Alice</a:t>
            </a:r>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0CAC411B-9029-4A8E-B756-24E43D15FE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CBE9D1-7497-4D61-BC10-5DCAA8BFC552}" type="slidenum">
              <a:rPr lang="en-US" altLang="zh-CN"/>
              <a:pPr eaLnBrk="1" hangingPunct="1"/>
              <a:t>66</a:t>
            </a:fld>
            <a:endParaRPr lang="en-US" altLang="zh-CN"/>
          </a:p>
        </p:txBody>
      </p:sp>
      <p:sp>
        <p:nvSpPr>
          <p:cNvPr id="196611" name="Rectangle 7">
            <a:extLst>
              <a:ext uri="{FF2B5EF4-FFF2-40B4-BE49-F238E27FC236}">
                <a16:creationId xmlns:a16="http://schemas.microsoft.com/office/drawing/2014/main" id="{804E2CCA-A1E9-483E-B6AC-36CAAE2C669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E8C7DF1-5939-4FA8-B14A-B9B2FC5C48F1}" type="slidenum">
              <a:rPr lang="ar-SA" altLang="zh-CN" sz="1200">
                <a:solidFill>
                  <a:srgbClr val="0000FF"/>
                </a:solidFill>
                <a:latin typeface="Marlett" pitchFamily="2" charset="2"/>
              </a:rPr>
              <a:pPr algn="r"/>
              <a:t>66</a:t>
            </a:fld>
            <a:endParaRPr lang="en-US" altLang="zh-CN" sz="1200">
              <a:solidFill>
                <a:srgbClr val="0000FF"/>
              </a:solidFill>
              <a:latin typeface="Marlett" pitchFamily="2" charset="2"/>
            </a:endParaRPr>
          </a:p>
        </p:txBody>
      </p:sp>
      <p:sp>
        <p:nvSpPr>
          <p:cNvPr id="196612" name="Rectangle 2">
            <a:extLst>
              <a:ext uri="{FF2B5EF4-FFF2-40B4-BE49-F238E27FC236}">
                <a16:creationId xmlns:a16="http://schemas.microsoft.com/office/drawing/2014/main" id="{0895B421-01FA-4DC3-A846-C5BB360D2817}"/>
              </a:ext>
            </a:extLst>
          </p:cNvPr>
          <p:cNvSpPr>
            <a:spLocks noGrp="1" noRot="1" noChangeAspect="1" noChangeArrowheads="1" noTextEdit="1"/>
          </p:cNvSpPr>
          <p:nvPr>
            <p:ph type="sldImg"/>
          </p:nvPr>
        </p:nvSpPr>
        <p:spPr>
          <a:xfrm>
            <a:off x="1143000" y="685800"/>
            <a:ext cx="4573588" cy="3430588"/>
          </a:xfrm>
          <a:ln/>
        </p:spPr>
      </p:sp>
      <p:sp>
        <p:nvSpPr>
          <p:cNvPr id="196613" name="Rectangle 3">
            <a:extLst>
              <a:ext uri="{FF2B5EF4-FFF2-40B4-BE49-F238E27FC236}">
                <a16:creationId xmlns:a16="http://schemas.microsoft.com/office/drawing/2014/main" id="{BF85BDA7-C7F6-4879-A0F2-A2E0C333E9F0}"/>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顺序很重要：先升自己的旗，再看对方的旗。</a:t>
            </a:r>
            <a:endParaRPr lang="en-US" altLang="zh-CN" dirty="0"/>
          </a:p>
          <a:p>
            <a:pPr eaLnBrk="1" hangingPunct="1"/>
            <a:endParaRPr lang="en-US" altLang="zh-CN" dirty="0">
              <a:solidFill>
                <a:srgbClr val="000000"/>
              </a:solidFill>
              <a:cs typeface="Times New Roman" panose="02020603050405020304" pitchFamily="18" charset="0"/>
            </a:endParaRPr>
          </a:p>
          <a:p>
            <a:r>
              <a:rPr lang="zh-CN" altLang="en-US" dirty="0"/>
              <a:t>如果都这样做，最后一个看的一定会看见两面旗都升起来了，就不会放出宠物 </a:t>
            </a:r>
            <a:endParaRPr lang="en-US" altLang="zh-CN" dirty="0"/>
          </a:p>
          <a:p>
            <a:r>
              <a:rPr lang="en-US" altLang="zh-CN" dirty="0"/>
              <a:t>=&gt; mutual exclusion</a:t>
            </a:r>
            <a:r>
              <a:rPr lang="zh-CN" altLang="en-US" dirty="0"/>
              <a:t>？</a:t>
            </a:r>
            <a:r>
              <a:rPr lang="en-US" altLang="zh-CN" dirty="0">
                <a:solidFill>
                  <a:srgbClr val="000000"/>
                </a:solidFill>
                <a:cs typeface="Times New Roman" panose="02020603050405020304" pitchFamily="18" charset="0"/>
              </a:rPr>
              <a:t> </a:t>
            </a:r>
          </a:p>
          <a:p>
            <a:pPr eaLnBrk="1" hangingPunct="1"/>
            <a:endParaRPr lang="en-US"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E5A2D5DF-1847-4513-AA94-D521ED10BE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301B65-6D00-4238-8F9A-0020E18E3F2F}" type="slidenum">
              <a:rPr lang="en-US" altLang="zh-CN"/>
              <a:pPr eaLnBrk="1" hangingPunct="1"/>
              <a:t>67</a:t>
            </a:fld>
            <a:endParaRPr lang="en-US" altLang="zh-CN"/>
          </a:p>
        </p:txBody>
      </p:sp>
      <p:sp>
        <p:nvSpPr>
          <p:cNvPr id="197635" name="Rectangle 7">
            <a:extLst>
              <a:ext uri="{FF2B5EF4-FFF2-40B4-BE49-F238E27FC236}">
                <a16:creationId xmlns:a16="http://schemas.microsoft.com/office/drawing/2014/main" id="{D35B3CE2-81E9-43CE-9C81-5A03975694F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49D2E82-86C0-48E6-A9C7-432D3A64D892}" type="slidenum">
              <a:rPr lang="ar-SA" altLang="zh-CN" sz="1200">
                <a:solidFill>
                  <a:srgbClr val="0000FF"/>
                </a:solidFill>
                <a:latin typeface="Marlett" pitchFamily="2" charset="2"/>
              </a:rPr>
              <a:pPr algn="r"/>
              <a:t>67</a:t>
            </a:fld>
            <a:endParaRPr lang="en-US" altLang="zh-CN" sz="1200">
              <a:solidFill>
                <a:srgbClr val="0000FF"/>
              </a:solidFill>
              <a:latin typeface="Marlett" pitchFamily="2" charset="2"/>
            </a:endParaRPr>
          </a:p>
        </p:txBody>
      </p:sp>
      <p:sp>
        <p:nvSpPr>
          <p:cNvPr id="197636" name="Rectangle 2">
            <a:extLst>
              <a:ext uri="{FF2B5EF4-FFF2-40B4-BE49-F238E27FC236}">
                <a16:creationId xmlns:a16="http://schemas.microsoft.com/office/drawing/2014/main" id="{B2FDEF1B-F52F-4B13-A7C8-5FCC2C4A938A}"/>
              </a:ext>
            </a:extLst>
          </p:cNvPr>
          <p:cNvSpPr>
            <a:spLocks noGrp="1" noRot="1" noChangeAspect="1" noChangeArrowheads="1" noTextEdit="1"/>
          </p:cNvSpPr>
          <p:nvPr>
            <p:ph type="sldImg"/>
          </p:nvPr>
        </p:nvSpPr>
        <p:spPr>
          <a:xfrm>
            <a:off x="1144588" y="685800"/>
            <a:ext cx="4572000" cy="3429000"/>
          </a:xfrm>
          <a:ln/>
        </p:spPr>
      </p:sp>
      <p:sp>
        <p:nvSpPr>
          <p:cNvPr id="197637" name="Rectangle 3">
            <a:extLst>
              <a:ext uri="{FF2B5EF4-FFF2-40B4-BE49-F238E27FC236}">
                <a16:creationId xmlns:a16="http://schemas.microsoft.com/office/drawing/2014/main" id="{650A6C92-A900-4F32-AFBF-B4DD3D021FB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Why not lose generality: They both have different protocols but the part of the protocols that raises the flag for the last time and looks if the other’s flag is raised is the same.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7B11571F-DC84-49AA-8031-426A7D4995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BD14EC-6416-488C-B440-420C8B05C892}" type="slidenum">
              <a:rPr lang="en-US" altLang="zh-CN"/>
              <a:pPr eaLnBrk="1" hangingPunct="1"/>
              <a:t>68</a:t>
            </a:fld>
            <a:endParaRPr lang="en-US" altLang="zh-CN"/>
          </a:p>
        </p:txBody>
      </p:sp>
      <p:sp>
        <p:nvSpPr>
          <p:cNvPr id="198659" name="Rectangle 7">
            <a:extLst>
              <a:ext uri="{FF2B5EF4-FFF2-40B4-BE49-F238E27FC236}">
                <a16:creationId xmlns:a16="http://schemas.microsoft.com/office/drawing/2014/main" id="{2F944FB0-7939-41D1-976C-49C0EE2725D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0276B08-E5A9-4B4F-B831-A1D026606DCF}" type="slidenum">
              <a:rPr lang="ar-SA" altLang="zh-CN" sz="1200">
                <a:solidFill>
                  <a:srgbClr val="0000FF"/>
                </a:solidFill>
                <a:latin typeface="Marlett" pitchFamily="2" charset="2"/>
              </a:rPr>
              <a:pPr algn="r"/>
              <a:t>68</a:t>
            </a:fld>
            <a:endParaRPr lang="en-US" altLang="zh-CN" sz="1200">
              <a:solidFill>
                <a:srgbClr val="0000FF"/>
              </a:solidFill>
              <a:latin typeface="Marlett" pitchFamily="2" charset="2"/>
            </a:endParaRPr>
          </a:p>
        </p:txBody>
      </p:sp>
      <p:sp>
        <p:nvSpPr>
          <p:cNvPr id="198660" name="Rectangle 2">
            <a:extLst>
              <a:ext uri="{FF2B5EF4-FFF2-40B4-BE49-F238E27FC236}">
                <a16:creationId xmlns:a16="http://schemas.microsoft.com/office/drawing/2014/main" id="{C2D30AAB-25FB-4F1A-94D0-B4BE3AF003BC}"/>
              </a:ext>
            </a:extLst>
          </p:cNvPr>
          <p:cNvSpPr>
            <a:spLocks noGrp="1" noRot="1" noChangeAspect="1" noChangeArrowheads="1" noTextEdit="1"/>
          </p:cNvSpPr>
          <p:nvPr>
            <p:ph type="sldImg"/>
          </p:nvPr>
        </p:nvSpPr>
        <p:spPr>
          <a:xfrm>
            <a:off x="1144588" y="685800"/>
            <a:ext cx="4572000" cy="3429000"/>
          </a:xfrm>
          <a:ln/>
        </p:spPr>
      </p:sp>
      <p:sp>
        <p:nvSpPr>
          <p:cNvPr id="198661" name="Rectangle 3">
            <a:extLst>
              <a:ext uri="{FF2B5EF4-FFF2-40B4-BE49-F238E27FC236}">
                <a16:creationId xmlns:a16="http://schemas.microsoft.com/office/drawing/2014/main" id="{C8BB7FAA-7BEA-4A6A-8395-6851234347B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D06BBDD2-6792-49E1-AC82-2232B1319B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F7A2C7-8592-42FC-B4E0-EDFC8900BF11}" type="slidenum">
              <a:rPr lang="en-US" altLang="zh-CN"/>
              <a:pPr eaLnBrk="1" hangingPunct="1"/>
              <a:t>69</a:t>
            </a:fld>
            <a:endParaRPr lang="en-US" altLang="zh-CN"/>
          </a:p>
        </p:txBody>
      </p:sp>
      <p:sp>
        <p:nvSpPr>
          <p:cNvPr id="199683" name="Rectangle 7">
            <a:extLst>
              <a:ext uri="{FF2B5EF4-FFF2-40B4-BE49-F238E27FC236}">
                <a16:creationId xmlns:a16="http://schemas.microsoft.com/office/drawing/2014/main" id="{483BF976-FD7B-4BED-B683-BC1BC6C9326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80645F3-6790-4FF8-94EB-AF1577CA2097}" type="slidenum">
              <a:rPr lang="ar-SA" altLang="zh-CN" sz="1200">
                <a:solidFill>
                  <a:srgbClr val="0000FF"/>
                </a:solidFill>
                <a:latin typeface="Marlett" pitchFamily="2" charset="2"/>
              </a:rPr>
              <a:pPr algn="r"/>
              <a:t>69</a:t>
            </a:fld>
            <a:endParaRPr lang="en-US" altLang="zh-CN" sz="1200">
              <a:solidFill>
                <a:srgbClr val="0000FF"/>
              </a:solidFill>
              <a:latin typeface="Marlett" pitchFamily="2" charset="2"/>
            </a:endParaRPr>
          </a:p>
        </p:txBody>
      </p:sp>
      <p:sp>
        <p:nvSpPr>
          <p:cNvPr id="199684" name="Rectangle 2">
            <a:extLst>
              <a:ext uri="{FF2B5EF4-FFF2-40B4-BE49-F238E27FC236}">
                <a16:creationId xmlns:a16="http://schemas.microsoft.com/office/drawing/2014/main" id="{9818E25B-1687-49DD-908F-226EA445746D}"/>
              </a:ext>
            </a:extLst>
          </p:cNvPr>
          <p:cNvSpPr>
            <a:spLocks noGrp="1" noRot="1" noChangeAspect="1" noChangeArrowheads="1" noTextEdit="1"/>
          </p:cNvSpPr>
          <p:nvPr>
            <p:ph type="sldImg"/>
          </p:nvPr>
        </p:nvSpPr>
        <p:spPr>
          <a:xfrm>
            <a:off x="1144588" y="685800"/>
            <a:ext cx="4572000" cy="3429000"/>
          </a:xfrm>
          <a:ln/>
        </p:spPr>
      </p:sp>
      <p:sp>
        <p:nvSpPr>
          <p:cNvPr id="199685" name="Rectangle 3">
            <a:extLst>
              <a:ext uri="{FF2B5EF4-FFF2-40B4-BE49-F238E27FC236}">
                <a16:creationId xmlns:a16="http://schemas.microsoft.com/office/drawing/2014/main" id="{36E9ABA7-8322-4BD9-84F0-864B556E3F0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849F36FB-50EF-4983-99F2-8B0BB61673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D593E7-D5C4-4208-81A6-6BD804CDA758}" type="slidenum">
              <a:rPr lang="en-US" altLang="zh-CN"/>
              <a:pPr eaLnBrk="1" hangingPunct="1"/>
              <a:t>7</a:t>
            </a:fld>
            <a:endParaRPr lang="en-US" altLang="zh-CN"/>
          </a:p>
        </p:txBody>
      </p:sp>
      <p:sp>
        <p:nvSpPr>
          <p:cNvPr id="135171" name="Rectangle 7">
            <a:extLst>
              <a:ext uri="{FF2B5EF4-FFF2-40B4-BE49-F238E27FC236}">
                <a16:creationId xmlns:a16="http://schemas.microsoft.com/office/drawing/2014/main" id="{667BA4B2-C644-4BBF-9DB9-265243E99B7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0DAFA12-9928-44FB-9B1B-C190EB374983}" type="slidenum">
              <a:rPr lang="ar-SA" altLang="zh-CN" sz="1200">
                <a:solidFill>
                  <a:srgbClr val="0000FF"/>
                </a:solidFill>
                <a:latin typeface="Marlett" pitchFamily="2" charset="2"/>
              </a:rPr>
              <a:pPr algn="r"/>
              <a:t>7</a:t>
            </a:fld>
            <a:endParaRPr lang="en-US" altLang="zh-CN" sz="1200">
              <a:solidFill>
                <a:srgbClr val="0000FF"/>
              </a:solidFill>
              <a:latin typeface="Marlett" pitchFamily="2" charset="2"/>
            </a:endParaRPr>
          </a:p>
        </p:txBody>
      </p:sp>
      <p:sp>
        <p:nvSpPr>
          <p:cNvPr id="135172" name="Rectangle 2">
            <a:extLst>
              <a:ext uri="{FF2B5EF4-FFF2-40B4-BE49-F238E27FC236}">
                <a16:creationId xmlns:a16="http://schemas.microsoft.com/office/drawing/2014/main" id="{A1E1E1F6-5901-48B2-80FF-3ADCF66E22CE}"/>
              </a:ext>
            </a:extLst>
          </p:cNvPr>
          <p:cNvSpPr>
            <a:spLocks noGrp="1" noRot="1" noChangeAspect="1" noChangeArrowheads="1" noTextEdit="1"/>
          </p:cNvSpPr>
          <p:nvPr>
            <p:ph type="sldImg"/>
          </p:nvPr>
        </p:nvSpPr>
        <p:spPr>
          <a:xfrm>
            <a:off x="1144588" y="685800"/>
            <a:ext cx="4572000" cy="3429000"/>
          </a:xfrm>
          <a:ln/>
        </p:spPr>
      </p:sp>
      <p:sp>
        <p:nvSpPr>
          <p:cNvPr id="135173" name="Rectangle 3">
            <a:extLst>
              <a:ext uri="{FF2B5EF4-FFF2-40B4-BE49-F238E27FC236}">
                <a16:creationId xmlns:a16="http://schemas.microsoft.com/office/drawing/2014/main" id="{ED653075-3960-44E3-AE06-47E2960F3A87}"/>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濒危：多处理器芯片。</a:t>
            </a:r>
            <a:endParaRPr lang="en-US" altLang="zh-CN" dirty="0"/>
          </a:p>
          <a:p>
            <a:r>
              <a:rPr lang="zh-CN" altLang="en-US" dirty="0"/>
              <a:t>共享内存的多处理器结构：多个</a:t>
            </a:r>
            <a:r>
              <a:rPr lang="en-US" altLang="zh-CN" dirty="0"/>
              <a:t>CPU</a:t>
            </a:r>
            <a:r>
              <a:rPr lang="zh-CN" altLang="en-US" dirty="0"/>
              <a:t>通过总线</a:t>
            </a:r>
            <a:r>
              <a:rPr lang="zh-CN" altLang="en-US" sz="1200" b="0" i="0" kern="1200" dirty="0">
                <a:solidFill>
                  <a:schemeClr val="tx1"/>
                </a:solidFill>
                <a:effectLst/>
                <a:latin typeface="Comic Sans MS" pitchFamily="66" charset="0"/>
                <a:ea typeface="+mn-ea"/>
                <a:cs typeface="+mn-cs"/>
              </a:rPr>
              <a:t>连接共享同一块物理内存</a:t>
            </a:r>
            <a:endParaRPr lang="en-US"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DB943135-970D-4A7D-95A2-66028E73CF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4846FF-47FB-4A18-82F0-D89C2CADFBEC}" type="slidenum">
              <a:rPr lang="en-US" altLang="zh-CN"/>
              <a:pPr eaLnBrk="1" hangingPunct="1"/>
              <a:t>70</a:t>
            </a:fld>
            <a:endParaRPr lang="en-US" altLang="zh-CN"/>
          </a:p>
        </p:txBody>
      </p:sp>
      <p:sp>
        <p:nvSpPr>
          <p:cNvPr id="200707" name="Rectangle 7">
            <a:extLst>
              <a:ext uri="{FF2B5EF4-FFF2-40B4-BE49-F238E27FC236}">
                <a16:creationId xmlns:a16="http://schemas.microsoft.com/office/drawing/2014/main" id="{A5CF9F65-AD30-48E8-A9F2-185BB2D259A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5C93AF3-3E51-4AE8-8778-37754505E0BB}" type="slidenum">
              <a:rPr lang="ar-SA" altLang="zh-CN" sz="1200">
                <a:solidFill>
                  <a:srgbClr val="0000FF"/>
                </a:solidFill>
                <a:latin typeface="Marlett" pitchFamily="2" charset="2"/>
              </a:rPr>
              <a:pPr algn="r"/>
              <a:t>70</a:t>
            </a:fld>
            <a:endParaRPr lang="en-US" altLang="zh-CN" sz="1200">
              <a:solidFill>
                <a:srgbClr val="0000FF"/>
              </a:solidFill>
              <a:latin typeface="Marlett" pitchFamily="2" charset="2"/>
            </a:endParaRPr>
          </a:p>
        </p:txBody>
      </p:sp>
      <p:sp>
        <p:nvSpPr>
          <p:cNvPr id="200708" name="Rectangle 2">
            <a:extLst>
              <a:ext uri="{FF2B5EF4-FFF2-40B4-BE49-F238E27FC236}">
                <a16:creationId xmlns:a16="http://schemas.microsoft.com/office/drawing/2014/main" id="{C592F8E0-5CCA-4069-B2BA-307ABE49150F}"/>
              </a:ext>
            </a:extLst>
          </p:cNvPr>
          <p:cNvSpPr>
            <a:spLocks noGrp="1" noRot="1" noChangeAspect="1" noChangeArrowheads="1" noTextEdit="1"/>
          </p:cNvSpPr>
          <p:nvPr>
            <p:ph type="sldImg"/>
          </p:nvPr>
        </p:nvSpPr>
        <p:spPr>
          <a:xfrm>
            <a:off x="1144588" y="685800"/>
            <a:ext cx="4572000" cy="3429000"/>
          </a:xfrm>
          <a:ln/>
        </p:spPr>
      </p:sp>
      <p:sp>
        <p:nvSpPr>
          <p:cNvPr id="200709" name="Rectangle 3">
            <a:extLst>
              <a:ext uri="{FF2B5EF4-FFF2-40B4-BE49-F238E27FC236}">
                <a16:creationId xmlns:a16="http://schemas.microsoft.com/office/drawing/2014/main" id="{82AE3F7A-E04C-43C2-A24C-D3259BA88CC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F3C01826-CBEC-429B-B629-1ABF14AA8E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002AF6-51DC-4EF4-A3EA-A6B432ABFF31}" type="slidenum">
              <a:rPr lang="en-US" altLang="zh-CN"/>
              <a:pPr eaLnBrk="1" hangingPunct="1"/>
              <a:t>71</a:t>
            </a:fld>
            <a:endParaRPr lang="en-US" altLang="zh-CN"/>
          </a:p>
        </p:txBody>
      </p:sp>
      <p:sp>
        <p:nvSpPr>
          <p:cNvPr id="201731" name="Rectangle 7">
            <a:extLst>
              <a:ext uri="{FF2B5EF4-FFF2-40B4-BE49-F238E27FC236}">
                <a16:creationId xmlns:a16="http://schemas.microsoft.com/office/drawing/2014/main" id="{10CE8A86-DDE3-41D7-925A-4415A2B6714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CE1DFEA-3DEF-493F-AEA2-AAD4EF0DFFC2}" type="slidenum">
              <a:rPr lang="ar-SA" altLang="zh-CN" sz="1200">
                <a:solidFill>
                  <a:srgbClr val="0000FF"/>
                </a:solidFill>
                <a:latin typeface="Marlett" pitchFamily="2" charset="2"/>
              </a:rPr>
              <a:pPr algn="r"/>
              <a:t>71</a:t>
            </a:fld>
            <a:endParaRPr lang="en-US" altLang="zh-CN" sz="1200">
              <a:solidFill>
                <a:srgbClr val="0000FF"/>
              </a:solidFill>
              <a:latin typeface="Marlett" pitchFamily="2" charset="2"/>
            </a:endParaRPr>
          </a:p>
        </p:txBody>
      </p:sp>
      <p:sp>
        <p:nvSpPr>
          <p:cNvPr id="201732" name="Rectangle 2">
            <a:extLst>
              <a:ext uri="{FF2B5EF4-FFF2-40B4-BE49-F238E27FC236}">
                <a16:creationId xmlns:a16="http://schemas.microsoft.com/office/drawing/2014/main" id="{028061DF-EFA3-49C2-9133-0FCE7BE19DCC}"/>
              </a:ext>
            </a:extLst>
          </p:cNvPr>
          <p:cNvSpPr>
            <a:spLocks noGrp="1" noRot="1" noChangeAspect="1" noChangeArrowheads="1" noTextEdit="1"/>
          </p:cNvSpPr>
          <p:nvPr>
            <p:ph type="sldImg"/>
          </p:nvPr>
        </p:nvSpPr>
        <p:spPr>
          <a:xfrm>
            <a:off x="1144588" y="685800"/>
            <a:ext cx="4572000" cy="3429000"/>
          </a:xfrm>
          <a:ln/>
        </p:spPr>
      </p:sp>
      <p:sp>
        <p:nvSpPr>
          <p:cNvPr id="201733" name="Rectangle 3">
            <a:extLst>
              <a:ext uri="{FF2B5EF4-FFF2-40B4-BE49-F238E27FC236}">
                <a16:creationId xmlns:a16="http://schemas.microsoft.com/office/drawing/2014/main" id="{9BC33F04-292C-496C-A59D-3EC8DF02C86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040C789E-1496-4D56-B338-A13127273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870FC0-A9DF-4997-903B-BD95BCAE7D1B}" type="slidenum">
              <a:rPr lang="en-US" altLang="zh-CN"/>
              <a:pPr eaLnBrk="1" hangingPunct="1"/>
              <a:t>72</a:t>
            </a:fld>
            <a:endParaRPr lang="en-US" altLang="zh-CN"/>
          </a:p>
        </p:txBody>
      </p:sp>
      <p:sp>
        <p:nvSpPr>
          <p:cNvPr id="202755" name="Rectangle 7">
            <a:extLst>
              <a:ext uri="{FF2B5EF4-FFF2-40B4-BE49-F238E27FC236}">
                <a16:creationId xmlns:a16="http://schemas.microsoft.com/office/drawing/2014/main" id="{2E813882-D565-460A-84DD-D5855B17BD3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1F810E7-125C-4331-A266-AB62192F137B}" type="slidenum">
              <a:rPr lang="ar-SA" altLang="zh-CN" sz="1200">
                <a:solidFill>
                  <a:srgbClr val="0000FF"/>
                </a:solidFill>
                <a:latin typeface="Marlett" pitchFamily="2" charset="2"/>
              </a:rPr>
              <a:pPr algn="r"/>
              <a:t>72</a:t>
            </a:fld>
            <a:endParaRPr lang="en-US" altLang="zh-CN" sz="1200">
              <a:solidFill>
                <a:srgbClr val="0000FF"/>
              </a:solidFill>
              <a:latin typeface="Marlett" pitchFamily="2" charset="2"/>
            </a:endParaRPr>
          </a:p>
        </p:txBody>
      </p:sp>
      <p:sp>
        <p:nvSpPr>
          <p:cNvPr id="202756" name="Rectangle 2">
            <a:extLst>
              <a:ext uri="{FF2B5EF4-FFF2-40B4-BE49-F238E27FC236}">
                <a16:creationId xmlns:a16="http://schemas.microsoft.com/office/drawing/2014/main" id="{EB7458C2-C63F-4A74-91CC-E150A73C26AB}"/>
              </a:ext>
            </a:extLst>
          </p:cNvPr>
          <p:cNvSpPr>
            <a:spLocks noGrp="1" noRot="1" noChangeAspect="1" noChangeArrowheads="1" noTextEdit="1"/>
          </p:cNvSpPr>
          <p:nvPr>
            <p:ph type="sldImg"/>
          </p:nvPr>
        </p:nvSpPr>
        <p:spPr>
          <a:xfrm>
            <a:off x="1144588" y="685800"/>
            <a:ext cx="4572000" cy="3429000"/>
          </a:xfrm>
          <a:ln/>
        </p:spPr>
      </p:sp>
      <p:sp>
        <p:nvSpPr>
          <p:cNvPr id="202757" name="Rectangle 3">
            <a:extLst>
              <a:ext uri="{FF2B5EF4-FFF2-40B4-BE49-F238E27FC236}">
                <a16:creationId xmlns:a16="http://schemas.microsoft.com/office/drawing/2014/main" id="{A6485BF3-5254-49F4-A43F-09FDFEE00B5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C834135D-40FB-4270-8A06-7E2D5824FA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F4D8C3-8B72-444F-BEC4-CC24FF70E590}" type="slidenum">
              <a:rPr lang="en-US" altLang="zh-CN"/>
              <a:pPr eaLnBrk="1" hangingPunct="1"/>
              <a:t>73</a:t>
            </a:fld>
            <a:endParaRPr lang="en-US" altLang="zh-CN"/>
          </a:p>
        </p:txBody>
      </p:sp>
      <p:sp>
        <p:nvSpPr>
          <p:cNvPr id="203779" name="Rectangle 7">
            <a:extLst>
              <a:ext uri="{FF2B5EF4-FFF2-40B4-BE49-F238E27FC236}">
                <a16:creationId xmlns:a16="http://schemas.microsoft.com/office/drawing/2014/main" id="{93068383-0E83-45D0-870C-ACC7C813811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7F55ED8-D479-4181-BEDA-F96A3C738329}" type="slidenum">
              <a:rPr lang="ar-SA" altLang="zh-CN" sz="1200">
                <a:solidFill>
                  <a:srgbClr val="0000FF"/>
                </a:solidFill>
                <a:latin typeface="Marlett" pitchFamily="2" charset="2"/>
              </a:rPr>
              <a:pPr algn="r"/>
              <a:t>73</a:t>
            </a:fld>
            <a:endParaRPr lang="en-US" altLang="zh-CN" sz="1200">
              <a:solidFill>
                <a:srgbClr val="0000FF"/>
              </a:solidFill>
              <a:latin typeface="Marlett" pitchFamily="2" charset="2"/>
            </a:endParaRPr>
          </a:p>
        </p:txBody>
      </p:sp>
      <p:sp>
        <p:nvSpPr>
          <p:cNvPr id="203780" name="Rectangle 2">
            <a:extLst>
              <a:ext uri="{FF2B5EF4-FFF2-40B4-BE49-F238E27FC236}">
                <a16:creationId xmlns:a16="http://schemas.microsoft.com/office/drawing/2014/main" id="{6E6C4B3B-2C8C-483B-AEF4-C037401DB6FE}"/>
              </a:ext>
            </a:extLst>
          </p:cNvPr>
          <p:cNvSpPr>
            <a:spLocks noGrp="1" noRot="1" noChangeAspect="1" noChangeArrowheads="1" noTextEdit="1"/>
          </p:cNvSpPr>
          <p:nvPr>
            <p:ph type="sldImg"/>
          </p:nvPr>
        </p:nvSpPr>
        <p:spPr>
          <a:xfrm>
            <a:off x="1143000" y="685800"/>
            <a:ext cx="4573588" cy="3430588"/>
          </a:xfrm>
          <a:ln/>
        </p:spPr>
      </p:sp>
      <p:sp>
        <p:nvSpPr>
          <p:cNvPr id="203781" name="Rectangle 3">
            <a:extLst>
              <a:ext uri="{FF2B5EF4-FFF2-40B4-BE49-F238E27FC236}">
                <a16:creationId xmlns:a16="http://schemas.microsoft.com/office/drawing/2014/main" id="{30C9BFD7-D645-4187-8BC6-7DD42D017209}"/>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cs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4A5988C0-9CFB-4C72-8683-C2B40939A0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0EF308-DC7C-4BCC-B904-7BB66595590A}" type="slidenum">
              <a:rPr lang="en-US" altLang="zh-CN"/>
              <a:pPr eaLnBrk="1" hangingPunct="1"/>
              <a:t>74</a:t>
            </a:fld>
            <a:endParaRPr lang="en-US" altLang="zh-CN"/>
          </a:p>
        </p:txBody>
      </p:sp>
      <p:sp>
        <p:nvSpPr>
          <p:cNvPr id="204803" name="Rectangle 7">
            <a:extLst>
              <a:ext uri="{FF2B5EF4-FFF2-40B4-BE49-F238E27FC236}">
                <a16:creationId xmlns:a16="http://schemas.microsoft.com/office/drawing/2014/main" id="{DAF5ED46-9E0F-49E0-B06B-D0BECF15AA3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FABE93F-29F0-42AD-A95C-64D326C5953B}" type="slidenum">
              <a:rPr lang="ar-SA" altLang="zh-CN" sz="1200">
                <a:solidFill>
                  <a:srgbClr val="0000FF"/>
                </a:solidFill>
                <a:latin typeface="Marlett" pitchFamily="2" charset="2"/>
              </a:rPr>
              <a:pPr algn="r"/>
              <a:t>74</a:t>
            </a:fld>
            <a:endParaRPr lang="en-US" altLang="zh-CN" sz="1200">
              <a:solidFill>
                <a:srgbClr val="0000FF"/>
              </a:solidFill>
              <a:latin typeface="Marlett" pitchFamily="2" charset="2"/>
            </a:endParaRPr>
          </a:p>
        </p:txBody>
      </p:sp>
      <p:sp>
        <p:nvSpPr>
          <p:cNvPr id="204804" name="Rectangle 2">
            <a:extLst>
              <a:ext uri="{FF2B5EF4-FFF2-40B4-BE49-F238E27FC236}">
                <a16:creationId xmlns:a16="http://schemas.microsoft.com/office/drawing/2014/main" id="{7CF1F2BB-762C-4583-ACED-DE4D9142BD9B}"/>
              </a:ext>
            </a:extLst>
          </p:cNvPr>
          <p:cNvSpPr>
            <a:spLocks noGrp="1" noRot="1" noChangeAspect="1" noChangeArrowheads="1" noTextEdit="1"/>
          </p:cNvSpPr>
          <p:nvPr>
            <p:ph type="sldImg"/>
          </p:nvPr>
        </p:nvSpPr>
        <p:spPr>
          <a:xfrm>
            <a:off x="1144588" y="685800"/>
            <a:ext cx="4572000" cy="3429000"/>
          </a:xfrm>
          <a:ln/>
        </p:spPr>
      </p:sp>
      <p:sp>
        <p:nvSpPr>
          <p:cNvPr id="204805" name="Rectangle 3">
            <a:extLst>
              <a:ext uri="{FF2B5EF4-FFF2-40B4-BE49-F238E27FC236}">
                <a16:creationId xmlns:a16="http://schemas.microsoft.com/office/drawing/2014/main" id="{C610F9F0-E395-446F-81EB-B7EA69BB212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zh-CN" dirty="0"/>
              <a:t>Notice that when Alice or Bob look at the other’s flag, it might be in the process of being raised, which means we need to decide from what point on the flag is up or down. We essentially want to turn a continuous process of raising the flag into a discrete process in which it only has two states and we never have an intermediate “undefined” state. </a:t>
            </a:r>
          </a:p>
          <a:p>
            <a:r>
              <a:rPr lang="en-US" altLang="zh-CN" dirty="0"/>
              <a:t>The same issue arises in memory.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784BE5F5-0FD3-44D9-8FF0-3A6F363F59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7AC328-9A20-489D-A805-36BFE7291B78}" type="slidenum">
              <a:rPr lang="en-US" altLang="zh-CN"/>
              <a:pPr eaLnBrk="1" hangingPunct="1"/>
              <a:t>75</a:t>
            </a:fld>
            <a:endParaRPr lang="en-US" altLang="zh-CN"/>
          </a:p>
        </p:txBody>
      </p:sp>
      <p:sp>
        <p:nvSpPr>
          <p:cNvPr id="205827" name="Rectangle 7">
            <a:extLst>
              <a:ext uri="{FF2B5EF4-FFF2-40B4-BE49-F238E27FC236}">
                <a16:creationId xmlns:a16="http://schemas.microsoft.com/office/drawing/2014/main" id="{0346D88E-9197-4E24-9CF5-52D6D453CEF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E8B8C51-2623-43E4-8572-7A0763138E6D}" type="slidenum">
              <a:rPr lang="ar-SA" altLang="zh-CN" sz="1200">
                <a:solidFill>
                  <a:srgbClr val="0000FF"/>
                </a:solidFill>
                <a:latin typeface="Marlett" pitchFamily="2" charset="2"/>
              </a:rPr>
              <a:pPr algn="r"/>
              <a:t>75</a:t>
            </a:fld>
            <a:endParaRPr lang="en-US" altLang="zh-CN" sz="1200">
              <a:solidFill>
                <a:srgbClr val="0000FF"/>
              </a:solidFill>
              <a:latin typeface="Marlett" pitchFamily="2" charset="2"/>
            </a:endParaRPr>
          </a:p>
        </p:txBody>
      </p:sp>
      <p:sp>
        <p:nvSpPr>
          <p:cNvPr id="205828" name="Rectangle 2">
            <a:extLst>
              <a:ext uri="{FF2B5EF4-FFF2-40B4-BE49-F238E27FC236}">
                <a16:creationId xmlns:a16="http://schemas.microsoft.com/office/drawing/2014/main" id="{E354199D-A4A6-4E82-A204-D9D0C22B95A6}"/>
              </a:ext>
            </a:extLst>
          </p:cNvPr>
          <p:cNvSpPr>
            <a:spLocks noGrp="1" noRot="1" noChangeAspect="1" noChangeArrowheads="1" noTextEdit="1"/>
          </p:cNvSpPr>
          <p:nvPr>
            <p:ph type="sldImg"/>
          </p:nvPr>
        </p:nvSpPr>
        <p:spPr>
          <a:xfrm>
            <a:off x="1144588" y="685800"/>
            <a:ext cx="4572000" cy="3429000"/>
          </a:xfrm>
          <a:ln/>
        </p:spPr>
      </p:sp>
      <p:sp>
        <p:nvSpPr>
          <p:cNvPr id="205829" name="Rectangle 3">
            <a:extLst>
              <a:ext uri="{FF2B5EF4-FFF2-40B4-BE49-F238E27FC236}">
                <a16:creationId xmlns:a16="http://schemas.microsoft.com/office/drawing/2014/main" id="{5E92E5DA-DDF0-4A4D-A5BF-271B0650869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967CB447-AA2C-4C0D-956D-C72375EA7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CACFF2-F5B4-4EA5-BE9D-0BFEC900252E}" type="slidenum">
              <a:rPr lang="en-US" altLang="zh-CN"/>
              <a:pPr eaLnBrk="1" hangingPunct="1"/>
              <a:t>76</a:t>
            </a:fld>
            <a:endParaRPr lang="en-US" altLang="zh-CN"/>
          </a:p>
        </p:txBody>
      </p:sp>
      <p:sp>
        <p:nvSpPr>
          <p:cNvPr id="206851" name="Rectangle 7">
            <a:extLst>
              <a:ext uri="{FF2B5EF4-FFF2-40B4-BE49-F238E27FC236}">
                <a16:creationId xmlns:a16="http://schemas.microsoft.com/office/drawing/2014/main" id="{D028126A-5081-4CDB-9722-B47D9C15CEF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8ED86F1-A59C-447B-B459-A5956653326B}" type="slidenum">
              <a:rPr lang="ar-SA" altLang="zh-CN" sz="1200">
                <a:solidFill>
                  <a:srgbClr val="0000FF"/>
                </a:solidFill>
                <a:latin typeface="Marlett" pitchFamily="2" charset="2"/>
              </a:rPr>
              <a:pPr algn="r"/>
              <a:t>76</a:t>
            </a:fld>
            <a:endParaRPr lang="en-US" altLang="zh-CN" sz="1200">
              <a:solidFill>
                <a:srgbClr val="0000FF"/>
              </a:solidFill>
              <a:latin typeface="Marlett" pitchFamily="2" charset="2"/>
            </a:endParaRPr>
          </a:p>
        </p:txBody>
      </p:sp>
      <p:sp>
        <p:nvSpPr>
          <p:cNvPr id="206852" name="Rectangle 2">
            <a:extLst>
              <a:ext uri="{FF2B5EF4-FFF2-40B4-BE49-F238E27FC236}">
                <a16:creationId xmlns:a16="http://schemas.microsoft.com/office/drawing/2014/main" id="{CD8695B6-3BD5-49C7-BE25-376D06C35B9F}"/>
              </a:ext>
            </a:extLst>
          </p:cNvPr>
          <p:cNvSpPr>
            <a:spLocks noGrp="1" noRot="1" noChangeAspect="1" noChangeArrowheads="1" noTextEdit="1"/>
          </p:cNvSpPr>
          <p:nvPr>
            <p:ph type="sldImg"/>
          </p:nvPr>
        </p:nvSpPr>
        <p:spPr>
          <a:xfrm>
            <a:off x="1144588" y="685800"/>
            <a:ext cx="4572000" cy="3429000"/>
          </a:xfrm>
          <a:ln/>
        </p:spPr>
      </p:sp>
      <p:sp>
        <p:nvSpPr>
          <p:cNvPr id="206853" name="Rectangle 3">
            <a:extLst>
              <a:ext uri="{FF2B5EF4-FFF2-40B4-BE49-F238E27FC236}">
                <a16:creationId xmlns:a16="http://schemas.microsoft.com/office/drawing/2014/main" id="{51C906F7-2DEC-46C6-B750-26E6D546F02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9F69C776-E3F8-4240-9570-0AD9B99E13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602CF1-5736-4ABB-B2CE-88AD1492BFD1}" type="slidenum">
              <a:rPr lang="en-US" altLang="zh-CN"/>
              <a:pPr eaLnBrk="1" hangingPunct="1"/>
              <a:t>77</a:t>
            </a:fld>
            <a:endParaRPr lang="en-US" altLang="zh-CN"/>
          </a:p>
        </p:txBody>
      </p:sp>
      <p:sp>
        <p:nvSpPr>
          <p:cNvPr id="207875" name="Rectangle 7">
            <a:extLst>
              <a:ext uri="{FF2B5EF4-FFF2-40B4-BE49-F238E27FC236}">
                <a16:creationId xmlns:a16="http://schemas.microsoft.com/office/drawing/2014/main" id="{53C68D10-B34D-4D67-A1F0-3065895FDF5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DCB343A-3A1A-4F32-B415-58A8745E4F21}" type="slidenum">
              <a:rPr lang="ar-SA" altLang="zh-CN" sz="1200">
                <a:solidFill>
                  <a:srgbClr val="0000FF"/>
                </a:solidFill>
                <a:latin typeface="Marlett" pitchFamily="2" charset="2"/>
              </a:rPr>
              <a:pPr algn="r"/>
              <a:t>77</a:t>
            </a:fld>
            <a:endParaRPr lang="en-US" altLang="zh-CN" sz="1200">
              <a:solidFill>
                <a:srgbClr val="0000FF"/>
              </a:solidFill>
              <a:latin typeface="Marlett" pitchFamily="2" charset="2"/>
            </a:endParaRPr>
          </a:p>
        </p:txBody>
      </p:sp>
      <p:sp>
        <p:nvSpPr>
          <p:cNvPr id="207876" name="Rectangle 2">
            <a:extLst>
              <a:ext uri="{FF2B5EF4-FFF2-40B4-BE49-F238E27FC236}">
                <a16:creationId xmlns:a16="http://schemas.microsoft.com/office/drawing/2014/main" id="{5AEE11AA-068A-4DF0-A0E7-C1EA90804985}"/>
              </a:ext>
            </a:extLst>
          </p:cNvPr>
          <p:cNvSpPr>
            <a:spLocks noGrp="1" noRot="1" noChangeAspect="1" noChangeArrowheads="1" noTextEdit="1"/>
          </p:cNvSpPr>
          <p:nvPr>
            <p:ph type="sldImg"/>
          </p:nvPr>
        </p:nvSpPr>
        <p:spPr>
          <a:xfrm>
            <a:off x="1144588" y="685800"/>
            <a:ext cx="4572000" cy="3429000"/>
          </a:xfrm>
          <a:ln/>
        </p:spPr>
      </p:sp>
      <p:sp>
        <p:nvSpPr>
          <p:cNvPr id="207877" name="Rectangle 3">
            <a:extLst>
              <a:ext uri="{FF2B5EF4-FFF2-40B4-BE49-F238E27FC236}">
                <a16:creationId xmlns:a16="http://schemas.microsoft.com/office/drawing/2014/main" id="{D74B0058-7145-4E28-80A4-68A5B21319F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AF79F071-5DF9-4475-BFC3-AEF5995218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D4B9FF-CC5F-4B13-9EDB-2EE6380CDD0E}" type="slidenum">
              <a:rPr lang="en-US" altLang="zh-CN"/>
              <a:pPr eaLnBrk="1" hangingPunct="1"/>
              <a:t>78</a:t>
            </a:fld>
            <a:endParaRPr lang="en-US" altLang="zh-CN"/>
          </a:p>
        </p:txBody>
      </p:sp>
      <p:sp>
        <p:nvSpPr>
          <p:cNvPr id="208899" name="Rectangle 7">
            <a:extLst>
              <a:ext uri="{FF2B5EF4-FFF2-40B4-BE49-F238E27FC236}">
                <a16:creationId xmlns:a16="http://schemas.microsoft.com/office/drawing/2014/main" id="{602CDA81-5F77-4DF4-A762-26909DE695D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FA5D02-D9A8-4E8C-B649-B65A1C1367C5}" type="slidenum">
              <a:rPr lang="ar-SA" altLang="zh-CN" sz="1200">
                <a:solidFill>
                  <a:srgbClr val="0000FF"/>
                </a:solidFill>
                <a:latin typeface="Marlett" pitchFamily="2" charset="2"/>
              </a:rPr>
              <a:pPr algn="r"/>
              <a:t>78</a:t>
            </a:fld>
            <a:endParaRPr lang="en-US" altLang="zh-CN" sz="1200">
              <a:solidFill>
                <a:srgbClr val="0000FF"/>
              </a:solidFill>
              <a:latin typeface="Marlett" pitchFamily="2" charset="2"/>
            </a:endParaRPr>
          </a:p>
        </p:txBody>
      </p:sp>
      <p:sp>
        <p:nvSpPr>
          <p:cNvPr id="208900" name="Rectangle 2">
            <a:extLst>
              <a:ext uri="{FF2B5EF4-FFF2-40B4-BE49-F238E27FC236}">
                <a16:creationId xmlns:a16="http://schemas.microsoft.com/office/drawing/2014/main" id="{CE081B21-83E6-4828-81E4-65B7829D7130}"/>
              </a:ext>
            </a:extLst>
          </p:cNvPr>
          <p:cNvSpPr>
            <a:spLocks noGrp="1" noRot="1" noChangeAspect="1" noChangeArrowheads="1" noTextEdit="1"/>
          </p:cNvSpPr>
          <p:nvPr>
            <p:ph type="sldImg"/>
          </p:nvPr>
        </p:nvSpPr>
        <p:spPr>
          <a:xfrm>
            <a:off x="1144588" y="685800"/>
            <a:ext cx="4572000" cy="3429000"/>
          </a:xfrm>
          <a:ln/>
        </p:spPr>
      </p:sp>
      <p:sp>
        <p:nvSpPr>
          <p:cNvPr id="208901" name="Rectangle 3">
            <a:extLst>
              <a:ext uri="{FF2B5EF4-FFF2-40B4-BE49-F238E27FC236}">
                <a16:creationId xmlns:a16="http://schemas.microsoft.com/office/drawing/2014/main" id="{943191AB-AE42-40D6-B30F-D5FFF9C2832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B26E8FF3-DE88-4DA7-85FE-C906970FE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DEFB34-9C55-4447-9A95-008DEA40F353}" type="slidenum">
              <a:rPr lang="en-US" altLang="zh-CN"/>
              <a:pPr eaLnBrk="1" hangingPunct="1"/>
              <a:t>79</a:t>
            </a:fld>
            <a:endParaRPr lang="en-US" altLang="zh-CN"/>
          </a:p>
        </p:txBody>
      </p:sp>
      <p:sp>
        <p:nvSpPr>
          <p:cNvPr id="209923" name="Rectangle 7">
            <a:extLst>
              <a:ext uri="{FF2B5EF4-FFF2-40B4-BE49-F238E27FC236}">
                <a16:creationId xmlns:a16="http://schemas.microsoft.com/office/drawing/2014/main" id="{D0776783-21A0-4C92-BCD2-3CBC3F3D685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20B2F1-3115-4AF8-95BF-E338A5FE40AC}" type="slidenum">
              <a:rPr lang="ar-SA" altLang="zh-CN" sz="1200">
                <a:solidFill>
                  <a:srgbClr val="0000FF"/>
                </a:solidFill>
                <a:latin typeface="Marlett" pitchFamily="2" charset="2"/>
              </a:rPr>
              <a:pPr algn="r"/>
              <a:t>79</a:t>
            </a:fld>
            <a:endParaRPr lang="en-US" altLang="zh-CN" sz="1200">
              <a:solidFill>
                <a:srgbClr val="0000FF"/>
              </a:solidFill>
              <a:latin typeface="Marlett" pitchFamily="2" charset="2"/>
            </a:endParaRPr>
          </a:p>
        </p:txBody>
      </p:sp>
      <p:sp>
        <p:nvSpPr>
          <p:cNvPr id="209924" name="Rectangle 2">
            <a:extLst>
              <a:ext uri="{FF2B5EF4-FFF2-40B4-BE49-F238E27FC236}">
                <a16:creationId xmlns:a16="http://schemas.microsoft.com/office/drawing/2014/main" id="{0218B2D0-8677-4D43-9A6D-632F039E511B}"/>
              </a:ext>
            </a:extLst>
          </p:cNvPr>
          <p:cNvSpPr>
            <a:spLocks noGrp="1" noRot="1" noChangeAspect="1" noChangeArrowheads="1" noTextEdit="1"/>
          </p:cNvSpPr>
          <p:nvPr>
            <p:ph type="sldImg"/>
          </p:nvPr>
        </p:nvSpPr>
        <p:spPr>
          <a:xfrm>
            <a:off x="1144588" y="685800"/>
            <a:ext cx="4572000" cy="3429000"/>
          </a:xfrm>
          <a:ln/>
        </p:spPr>
      </p:sp>
      <p:sp>
        <p:nvSpPr>
          <p:cNvPr id="209925" name="Rectangle 3">
            <a:extLst>
              <a:ext uri="{FF2B5EF4-FFF2-40B4-BE49-F238E27FC236}">
                <a16:creationId xmlns:a16="http://schemas.microsoft.com/office/drawing/2014/main" id="{5842E685-F6EB-4FF3-87B8-B5CCCD5AC39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BD4B1CF7-003E-486E-A98D-88CBFAE7A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3DE066-4285-4687-A9FB-F6F16BFBA508}" type="slidenum">
              <a:rPr lang="en-US" altLang="zh-CN"/>
              <a:pPr eaLnBrk="1" hangingPunct="1"/>
              <a:t>8</a:t>
            </a:fld>
            <a:endParaRPr lang="en-US" altLang="zh-CN"/>
          </a:p>
        </p:txBody>
      </p:sp>
      <p:sp>
        <p:nvSpPr>
          <p:cNvPr id="136195" name="Rectangle 7">
            <a:extLst>
              <a:ext uri="{FF2B5EF4-FFF2-40B4-BE49-F238E27FC236}">
                <a16:creationId xmlns:a16="http://schemas.microsoft.com/office/drawing/2014/main" id="{7B02DD26-6B17-4B6A-9EAC-651668258EE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51A7D43-FD31-404B-934A-3BBAA0901C15}" type="slidenum">
              <a:rPr lang="ar-SA" altLang="zh-CN" sz="1200">
                <a:solidFill>
                  <a:srgbClr val="0000FF"/>
                </a:solidFill>
                <a:latin typeface="Marlett" pitchFamily="2" charset="2"/>
              </a:rPr>
              <a:pPr algn="r"/>
              <a:t>8</a:t>
            </a:fld>
            <a:endParaRPr lang="en-US" altLang="zh-CN" sz="1200">
              <a:solidFill>
                <a:srgbClr val="0000FF"/>
              </a:solidFill>
              <a:latin typeface="Marlett" pitchFamily="2" charset="2"/>
            </a:endParaRPr>
          </a:p>
        </p:txBody>
      </p:sp>
      <p:sp>
        <p:nvSpPr>
          <p:cNvPr id="136196" name="Rectangle 2">
            <a:extLst>
              <a:ext uri="{FF2B5EF4-FFF2-40B4-BE49-F238E27FC236}">
                <a16:creationId xmlns:a16="http://schemas.microsoft.com/office/drawing/2014/main" id="{68B496D8-FD0D-4D0B-881F-88EB9599D69D}"/>
              </a:ext>
            </a:extLst>
          </p:cNvPr>
          <p:cNvSpPr>
            <a:spLocks noGrp="1" noRot="1" noChangeAspect="1" noChangeArrowheads="1" noTextEdit="1"/>
          </p:cNvSpPr>
          <p:nvPr>
            <p:ph type="sldImg"/>
          </p:nvPr>
        </p:nvSpPr>
        <p:spPr>
          <a:xfrm>
            <a:off x="1144588" y="685800"/>
            <a:ext cx="4572000" cy="3429000"/>
          </a:xfrm>
          <a:ln/>
        </p:spPr>
      </p:sp>
      <p:sp>
        <p:nvSpPr>
          <p:cNvPr id="136197" name="Rectangle 3">
            <a:extLst>
              <a:ext uri="{FF2B5EF4-FFF2-40B4-BE49-F238E27FC236}">
                <a16:creationId xmlns:a16="http://schemas.microsoft.com/office/drawing/2014/main" id="{D0D999CF-C8B0-4277-863A-6662E58CFC56}"/>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现在，我们的电脑也变成多处理器的了。这种系统称为</a:t>
            </a:r>
            <a:r>
              <a:rPr lang="en-US" altLang="zh-CN" dirty="0"/>
              <a:t> a multicore machine </a:t>
            </a:r>
            <a:r>
              <a:rPr lang="zh-CN" altLang="en-US" dirty="0"/>
              <a:t>或 </a:t>
            </a:r>
            <a:r>
              <a:rPr lang="en-US" altLang="zh-CN" dirty="0"/>
              <a:t>a system-on-a-chip </a:t>
            </a:r>
            <a:r>
              <a:rPr lang="zh-CN" altLang="en-US" dirty="0"/>
              <a:t>或</a:t>
            </a:r>
            <a:r>
              <a:rPr lang="en-US" altLang="zh-CN" dirty="0"/>
              <a:t> a chip multiprocessor (CMP)</a:t>
            </a:r>
            <a:r>
              <a:rPr lang="zh-CN" altLang="en-US" dirty="0"/>
              <a:t>。</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芯片</a:t>
            </a:r>
            <a:r>
              <a:rPr lang="en-US" altLang="zh-CN" dirty="0"/>
              <a:t>Sun T2000 Niagara CMP</a:t>
            </a:r>
            <a:r>
              <a:rPr lang="zh-CN" altLang="en-US" dirty="0"/>
              <a:t>：</a:t>
            </a:r>
            <a:r>
              <a:rPr lang="en-US" altLang="zh-CN" dirty="0"/>
              <a:t>8</a:t>
            </a:r>
            <a:r>
              <a:rPr lang="zh-CN" altLang="en-US" dirty="0"/>
              <a:t>核，共享</a:t>
            </a:r>
            <a:r>
              <a:rPr lang="en-US" altLang="zh-CN" dirty="0"/>
              <a:t>cache</a:t>
            </a:r>
            <a:r>
              <a:rPr lang="zh-CN" altLang="en-US" dirty="0"/>
              <a:t>和内存</a:t>
            </a:r>
            <a:r>
              <a:rPr lang="en-US" altLang="zh-CN" dirty="0"/>
              <a:t> </a:t>
            </a:r>
          </a:p>
        </p:txBody>
      </p:sp>
    </p:spTree>
    <p:extLst>
      <p:ext uri="{BB962C8B-B14F-4D97-AF65-F5344CB8AC3E}">
        <p14:creationId xmlns:p14="http://schemas.microsoft.com/office/powerpoint/2010/main" val="25282171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32A357FB-1B39-49FA-B52D-9F978E4494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40753A-6E07-4DC6-B5D8-710DF9460379}" type="slidenum">
              <a:rPr lang="en-US" altLang="zh-CN"/>
              <a:pPr eaLnBrk="1" hangingPunct="1"/>
              <a:t>80</a:t>
            </a:fld>
            <a:endParaRPr lang="en-US" altLang="zh-CN"/>
          </a:p>
        </p:txBody>
      </p:sp>
      <p:sp>
        <p:nvSpPr>
          <p:cNvPr id="210947" name="Rectangle 7">
            <a:extLst>
              <a:ext uri="{FF2B5EF4-FFF2-40B4-BE49-F238E27FC236}">
                <a16:creationId xmlns:a16="http://schemas.microsoft.com/office/drawing/2014/main" id="{818FBB31-A6A4-4993-B5B9-CD374472B94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EED68ED-978A-46D6-83E9-87ADB87271F1}" type="slidenum">
              <a:rPr lang="ar-SA" altLang="zh-CN" sz="1200">
                <a:solidFill>
                  <a:srgbClr val="0000FF"/>
                </a:solidFill>
                <a:latin typeface="Marlett" pitchFamily="2" charset="2"/>
              </a:rPr>
              <a:pPr algn="r"/>
              <a:t>80</a:t>
            </a:fld>
            <a:endParaRPr lang="en-US" altLang="zh-CN" sz="1200">
              <a:solidFill>
                <a:srgbClr val="0000FF"/>
              </a:solidFill>
              <a:latin typeface="Marlett" pitchFamily="2" charset="2"/>
            </a:endParaRPr>
          </a:p>
        </p:txBody>
      </p:sp>
      <p:sp>
        <p:nvSpPr>
          <p:cNvPr id="210948" name="Rectangle 2">
            <a:extLst>
              <a:ext uri="{FF2B5EF4-FFF2-40B4-BE49-F238E27FC236}">
                <a16:creationId xmlns:a16="http://schemas.microsoft.com/office/drawing/2014/main" id="{D759292F-7F31-46DE-90CA-F3839B596385}"/>
              </a:ext>
            </a:extLst>
          </p:cNvPr>
          <p:cNvSpPr>
            <a:spLocks noGrp="1" noRot="1" noChangeAspect="1" noChangeArrowheads="1" noTextEdit="1"/>
          </p:cNvSpPr>
          <p:nvPr>
            <p:ph type="sldImg"/>
          </p:nvPr>
        </p:nvSpPr>
        <p:spPr>
          <a:xfrm>
            <a:off x="1144588" y="685800"/>
            <a:ext cx="4572000" cy="3429000"/>
          </a:xfrm>
          <a:ln/>
        </p:spPr>
      </p:sp>
      <p:sp>
        <p:nvSpPr>
          <p:cNvPr id="210949" name="Rectangle 3">
            <a:extLst>
              <a:ext uri="{FF2B5EF4-FFF2-40B4-BE49-F238E27FC236}">
                <a16:creationId xmlns:a16="http://schemas.microsoft.com/office/drawing/2014/main" id="{D41074BE-2493-4CC9-8999-FDB45E1936E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要求：</a:t>
            </a:r>
            <a:r>
              <a:rPr lang="en-US" altLang="zh-CN" dirty="0"/>
              <a:t>Alice</a:t>
            </a:r>
            <a:r>
              <a:rPr lang="zh-CN" altLang="en-US" dirty="0"/>
              <a:t>和</a:t>
            </a:r>
            <a:r>
              <a:rPr lang="en-US" altLang="zh-CN" dirty="0"/>
              <a:t>Bob</a:t>
            </a:r>
            <a:r>
              <a:rPr lang="zh-CN" altLang="en-US" dirty="0"/>
              <a:t>之间有禁令，不能见面；且双方都不想浪费时间。（假设食物总是一次吃光）</a:t>
            </a:r>
            <a:endParaRPr lang="en-US" altLang="zh-CN" dirty="0"/>
          </a:p>
          <a:p>
            <a:r>
              <a:rPr lang="en-US" altLang="zh-CN" dirty="0"/>
              <a:t>Many coordination problems are producer consumer problems.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2D798232-815D-46DD-A99F-1EF288517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9A43F0-AFED-48C9-9C8B-A50B923B0B8C}" type="slidenum">
              <a:rPr lang="en-US" altLang="zh-CN"/>
              <a:pPr eaLnBrk="1" hangingPunct="1"/>
              <a:t>81</a:t>
            </a:fld>
            <a:endParaRPr lang="en-US" altLang="zh-CN"/>
          </a:p>
        </p:txBody>
      </p:sp>
      <p:sp>
        <p:nvSpPr>
          <p:cNvPr id="211971" name="Rectangle 7">
            <a:extLst>
              <a:ext uri="{FF2B5EF4-FFF2-40B4-BE49-F238E27FC236}">
                <a16:creationId xmlns:a16="http://schemas.microsoft.com/office/drawing/2014/main" id="{B00654D6-96D5-4D7F-A074-02E0DCB15CE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F086617-A6B0-4B8D-94C6-D3F4870930F9}" type="slidenum">
              <a:rPr lang="ar-SA" altLang="zh-CN" sz="1200">
                <a:solidFill>
                  <a:srgbClr val="0000FF"/>
                </a:solidFill>
                <a:latin typeface="Marlett" pitchFamily="2" charset="2"/>
              </a:rPr>
              <a:pPr algn="r"/>
              <a:t>81</a:t>
            </a:fld>
            <a:endParaRPr lang="en-US" altLang="zh-CN" sz="1200">
              <a:solidFill>
                <a:srgbClr val="0000FF"/>
              </a:solidFill>
              <a:latin typeface="Marlett" pitchFamily="2" charset="2"/>
            </a:endParaRPr>
          </a:p>
        </p:txBody>
      </p:sp>
      <p:sp>
        <p:nvSpPr>
          <p:cNvPr id="211972" name="Rectangle 2">
            <a:extLst>
              <a:ext uri="{FF2B5EF4-FFF2-40B4-BE49-F238E27FC236}">
                <a16:creationId xmlns:a16="http://schemas.microsoft.com/office/drawing/2014/main" id="{A8EFF6EC-CC66-4DED-A3C3-E91EBE2EA933}"/>
              </a:ext>
            </a:extLst>
          </p:cNvPr>
          <p:cNvSpPr>
            <a:spLocks noGrp="1" noRot="1" noChangeAspect="1" noChangeArrowheads="1" noTextEdit="1"/>
          </p:cNvSpPr>
          <p:nvPr>
            <p:ph type="sldImg"/>
          </p:nvPr>
        </p:nvSpPr>
        <p:spPr>
          <a:xfrm>
            <a:off x="1144588" y="685800"/>
            <a:ext cx="4572000" cy="3429000"/>
          </a:xfrm>
          <a:ln/>
        </p:spPr>
      </p:sp>
      <p:sp>
        <p:nvSpPr>
          <p:cNvPr id="211973" name="Rectangle 3">
            <a:extLst>
              <a:ext uri="{FF2B5EF4-FFF2-40B4-BE49-F238E27FC236}">
                <a16:creationId xmlns:a16="http://schemas.microsoft.com/office/drawing/2014/main" id="{62FA7B5B-D0F8-4F55-A5D0-FE1E2286EE1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FB28CCF4-625B-4063-A61F-01EECAE34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8755A-323B-410A-96FE-B8EBE93DD2DD}" type="slidenum">
              <a:rPr lang="en-US" altLang="zh-CN"/>
              <a:pPr eaLnBrk="1" hangingPunct="1"/>
              <a:t>82</a:t>
            </a:fld>
            <a:endParaRPr lang="en-US" altLang="zh-CN"/>
          </a:p>
        </p:txBody>
      </p:sp>
      <p:sp>
        <p:nvSpPr>
          <p:cNvPr id="212995" name="Rectangle 7">
            <a:extLst>
              <a:ext uri="{FF2B5EF4-FFF2-40B4-BE49-F238E27FC236}">
                <a16:creationId xmlns:a16="http://schemas.microsoft.com/office/drawing/2014/main" id="{601FA905-D5CB-4EE6-898E-DFE06C78AF5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DD7DAD9-6C29-4F82-A13F-DB6E1B7FDF31}" type="slidenum">
              <a:rPr lang="ar-SA" altLang="zh-CN" sz="1200">
                <a:solidFill>
                  <a:srgbClr val="0000FF"/>
                </a:solidFill>
                <a:latin typeface="Marlett" pitchFamily="2" charset="2"/>
              </a:rPr>
              <a:pPr algn="r"/>
              <a:t>82</a:t>
            </a:fld>
            <a:endParaRPr lang="en-US" altLang="zh-CN" sz="1200">
              <a:solidFill>
                <a:srgbClr val="0000FF"/>
              </a:solidFill>
              <a:latin typeface="Marlett" pitchFamily="2" charset="2"/>
            </a:endParaRPr>
          </a:p>
        </p:txBody>
      </p:sp>
      <p:sp>
        <p:nvSpPr>
          <p:cNvPr id="212996" name="Rectangle 2">
            <a:extLst>
              <a:ext uri="{FF2B5EF4-FFF2-40B4-BE49-F238E27FC236}">
                <a16:creationId xmlns:a16="http://schemas.microsoft.com/office/drawing/2014/main" id="{E89A00BF-6550-4963-BEF5-12849DF6AC30}"/>
              </a:ext>
            </a:extLst>
          </p:cNvPr>
          <p:cNvSpPr>
            <a:spLocks noGrp="1" noRot="1" noChangeAspect="1" noChangeArrowheads="1" noTextEdit="1"/>
          </p:cNvSpPr>
          <p:nvPr>
            <p:ph type="sldImg"/>
          </p:nvPr>
        </p:nvSpPr>
        <p:spPr>
          <a:xfrm>
            <a:off x="1144588" y="685800"/>
            <a:ext cx="4572000" cy="3429000"/>
          </a:xfrm>
          <a:ln/>
        </p:spPr>
      </p:sp>
      <p:sp>
        <p:nvSpPr>
          <p:cNvPr id="212997" name="Rectangle 3">
            <a:extLst>
              <a:ext uri="{FF2B5EF4-FFF2-40B4-BE49-F238E27FC236}">
                <a16:creationId xmlns:a16="http://schemas.microsoft.com/office/drawing/2014/main" id="{20121F1A-0625-4CBA-9E0C-B64BECC6D69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可乐罐协议</a:t>
            </a:r>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B147ACB7-1C06-4F28-948F-C8AEDFCD4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0A7B7F-4868-4D62-B151-0C3CAFE81D13}" type="slidenum">
              <a:rPr lang="en-US" altLang="zh-CN"/>
              <a:pPr eaLnBrk="1" hangingPunct="1"/>
              <a:t>83</a:t>
            </a:fld>
            <a:endParaRPr lang="en-US" altLang="zh-CN"/>
          </a:p>
        </p:txBody>
      </p:sp>
      <p:sp>
        <p:nvSpPr>
          <p:cNvPr id="214019" name="Rectangle 7">
            <a:extLst>
              <a:ext uri="{FF2B5EF4-FFF2-40B4-BE49-F238E27FC236}">
                <a16:creationId xmlns:a16="http://schemas.microsoft.com/office/drawing/2014/main" id="{CDE6E588-E2A3-4A4B-B203-A828C66CC24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9E158A4-3ED7-4ACA-AC88-DD611CF57813}" type="slidenum">
              <a:rPr lang="ar-SA" altLang="zh-CN" sz="1200">
                <a:solidFill>
                  <a:srgbClr val="0000FF"/>
                </a:solidFill>
                <a:latin typeface="Marlett" pitchFamily="2" charset="2"/>
              </a:rPr>
              <a:pPr algn="r"/>
              <a:t>83</a:t>
            </a:fld>
            <a:endParaRPr lang="en-US" altLang="zh-CN" sz="1200">
              <a:solidFill>
                <a:srgbClr val="0000FF"/>
              </a:solidFill>
              <a:latin typeface="Marlett" pitchFamily="2" charset="2"/>
            </a:endParaRPr>
          </a:p>
        </p:txBody>
      </p:sp>
      <p:sp>
        <p:nvSpPr>
          <p:cNvPr id="214020" name="Rectangle 2">
            <a:extLst>
              <a:ext uri="{FF2B5EF4-FFF2-40B4-BE49-F238E27FC236}">
                <a16:creationId xmlns:a16="http://schemas.microsoft.com/office/drawing/2014/main" id="{0A644DB0-1741-4A51-9968-22C64DFEB4D9}"/>
              </a:ext>
            </a:extLst>
          </p:cNvPr>
          <p:cNvSpPr>
            <a:spLocks noGrp="1" noRot="1" noChangeAspect="1" noChangeArrowheads="1" noTextEdit="1"/>
          </p:cNvSpPr>
          <p:nvPr>
            <p:ph type="sldImg"/>
          </p:nvPr>
        </p:nvSpPr>
        <p:spPr>
          <a:xfrm>
            <a:off x="1144588" y="685800"/>
            <a:ext cx="4572000" cy="3429000"/>
          </a:xfrm>
          <a:ln/>
        </p:spPr>
      </p:sp>
      <p:sp>
        <p:nvSpPr>
          <p:cNvPr id="214021" name="Rectangle 3">
            <a:extLst>
              <a:ext uri="{FF2B5EF4-FFF2-40B4-BE49-F238E27FC236}">
                <a16:creationId xmlns:a16="http://schemas.microsoft.com/office/drawing/2014/main" id="{5D33ACF5-C715-4973-885C-31574FF9BB3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066DF1AE-4CE2-469D-885C-946A46460A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C14A03-B1C0-4515-8796-C2333E94D367}" type="slidenum">
              <a:rPr lang="en-US" altLang="zh-CN"/>
              <a:pPr eaLnBrk="1" hangingPunct="1"/>
              <a:t>84</a:t>
            </a:fld>
            <a:endParaRPr lang="en-US" altLang="zh-CN"/>
          </a:p>
        </p:txBody>
      </p:sp>
      <p:sp>
        <p:nvSpPr>
          <p:cNvPr id="215043" name="Rectangle 7">
            <a:extLst>
              <a:ext uri="{FF2B5EF4-FFF2-40B4-BE49-F238E27FC236}">
                <a16:creationId xmlns:a16="http://schemas.microsoft.com/office/drawing/2014/main" id="{A81A0DD6-B671-47B3-B018-FA3BFF52154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FF2E8FD-16B4-4B97-B004-9090A757389E}" type="slidenum">
              <a:rPr lang="ar-SA" altLang="zh-CN" sz="1200">
                <a:solidFill>
                  <a:srgbClr val="0000FF"/>
                </a:solidFill>
                <a:latin typeface="Marlett" pitchFamily="2" charset="2"/>
              </a:rPr>
              <a:pPr algn="r"/>
              <a:t>84</a:t>
            </a:fld>
            <a:endParaRPr lang="en-US" altLang="zh-CN" sz="1200">
              <a:solidFill>
                <a:srgbClr val="0000FF"/>
              </a:solidFill>
              <a:latin typeface="Marlett" pitchFamily="2" charset="2"/>
            </a:endParaRPr>
          </a:p>
        </p:txBody>
      </p:sp>
      <p:sp>
        <p:nvSpPr>
          <p:cNvPr id="215044" name="Rectangle 2">
            <a:extLst>
              <a:ext uri="{FF2B5EF4-FFF2-40B4-BE49-F238E27FC236}">
                <a16:creationId xmlns:a16="http://schemas.microsoft.com/office/drawing/2014/main" id="{2E1F8661-0933-4C4A-B99E-3745B31CB4E9}"/>
              </a:ext>
            </a:extLst>
          </p:cNvPr>
          <p:cNvSpPr>
            <a:spLocks noGrp="1" noRot="1" noChangeAspect="1" noChangeArrowheads="1" noTextEdit="1"/>
          </p:cNvSpPr>
          <p:nvPr>
            <p:ph type="sldImg"/>
          </p:nvPr>
        </p:nvSpPr>
        <p:spPr>
          <a:xfrm>
            <a:off x="1144588" y="685800"/>
            <a:ext cx="4572000" cy="3429000"/>
          </a:xfrm>
          <a:ln/>
        </p:spPr>
      </p:sp>
      <p:sp>
        <p:nvSpPr>
          <p:cNvPr id="215045" name="Rectangle 3">
            <a:extLst>
              <a:ext uri="{FF2B5EF4-FFF2-40B4-BE49-F238E27FC236}">
                <a16:creationId xmlns:a16="http://schemas.microsoft.com/office/drawing/2014/main" id="{67A99B91-81FC-4ADF-9BBE-BCB3EDD940F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431B1A8E-0584-48A5-A141-52C2030E20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67841C-2EBD-45AD-B215-8120DB05DCA2}" type="slidenum">
              <a:rPr lang="en-US" altLang="zh-CN"/>
              <a:pPr eaLnBrk="1" hangingPunct="1"/>
              <a:t>85</a:t>
            </a:fld>
            <a:endParaRPr lang="en-US" altLang="zh-CN"/>
          </a:p>
        </p:txBody>
      </p:sp>
      <p:sp>
        <p:nvSpPr>
          <p:cNvPr id="216067" name="Rectangle 7">
            <a:extLst>
              <a:ext uri="{FF2B5EF4-FFF2-40B4-BE49-F238E27FC236}">
                <a16:creationId xmlns:a16="http://schemas.microsoft.com/office/drawing/2014/main" id="{4A0B8F52-DC62-46CE-A033-BFE77F60CF6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157DDA2-F0C2-4AE4-8E2F-6EB88E2913DB}" type="slidenum">
              <a:rPr lang="ar-SA" altLang="zh-CN" sz="1200">
                <a:solidFill>
                  <a:srgbClr val="0000FF"/>
                </a:solidFill>
                <a:latin typeface="Marlett" pitchFamily="2" charset="2"/>
              </a:rPr>
              <a:pPr algn="r"/>
              <a:t>85</a:t>
            </a:fld>
            <a:endParaRPr lang="en-US" altLang="zh-CN" sz="1200">
              <a:solidFill>
                <a:srgbClr val="0000FF"/>
              </a:solidFill>
              <a:latin typeface="Marlett" pitchFamily="2" charset="2"/>
            </a:endParaRPr>
          </a:p>
        </p:txBody>
      </p:sp>
      <p:sp>
        <p:nvSpPr>
          <p:cNvPr id="216068" name="Rectangle 2">
            <a:extLst>
              <a:ext uri="{FF2B5EF4-FFF2-40B4-BE49-F238E27FC236}">
                <a16:creationId xmlns:a16="http://schemas.microsoft.com/office/drawing/2014/main" id="{4DF2B1DD-69A9-4481-9750-597D0CCCF1FC}"/>
              </a:ext>
            </a:extLst>
          </p:cNvPr>
          <p:cNvSpPr>
            <a:spLocks noGrp="1" noRot="1" noChangeAspect="1" noChangeArrowheads="1" noTextEdit="1"/>
          </p:cNvSpPr>
          <p:nvPr>
            <p:ph type="sldImg"/>
          </p:nvPr>
        </p:nvSpPr>
        <p:spPr>
          <a:xfrm>
            <a:off x="1144588" y="685800"/>
            <a:ext cx="4572000" cy="3429000"/>
          </a:xfrm>
          <a:ln/>
        </p:spPr>
      </p:sp>
      <p:sp>
        <p:nvSpPr>
          <p:cNvPr id="216069" name="Rectangle 3">
            <a:extLst>
              <a:ext uri="{FF2B5EF4-FFF2-40B4-BE49-F238E27FC236}">
                <a16:creationId xmlns:a16="http://schemas.microsoft.com/office/drawing/2014/main" id="{65E763C6-6B67-4FF4-AD35-6ADA76F0571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54C94E03-CF6D-4559-AD89-4715A59052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401AD8-82D8-43AC-A889-6383C4468E59}" type="slidenum">
              <a:rPr lang="en-US" altLang="zh-CN"/>
              <a:pPr eaLnBrk="1" hangingPunct="1"/>
              <a:t>86</a:t>
            </a:fld>
            <a:endParaRPr lang="en-US" altLang="zh-CN"/>
          </a:p>
        </p:txBody>
      </p:sp>
      <p:sp>
        <p:nvSpPr>
          <p:cNvPr id="217091" name="Rectangle 7">
            <a:extLst>
              <a:ext uri="{FF2B5EF4-FFF2-40B4-BE49-F238E27FC236}">
                <a16:creationId xmlns:a16="http://schemas.microsoft.com/office/drawing/2014/main" id="{06119DDA-99C6-4B41-B172-2E981E63895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BDE2FF6-D38E-435A-9B14-B3CD7EA9A513}" type="slidenum">
              <a:rPr lang="ar-SA" altLang="zh-CN" sz="1200">
                <a:solidFill>
                  <a:srgbClr val="0000FF"/>
                </a:solidFill>
                <a:latin typeface="Marlett" pitchFamily="2" charset="2"/>
              </a:rPr>
              <a:pPr algn="r"/>
              <a:t>86</a:t>
            </a:fld>
            <a:endParaRPr lang="en-US" altLang="zh-CN" sz="1200">
              <a:solidFill>
                <a:srgbClr val="0000FF"/>
              </a:solidFill>
              <a:latin typeface="Marlett" pitchFamily="2" charset="2"/>
            </a:endParaRPr>
          </a:p>
        </p:txBody>
      </p:sp>
      <p:sp>
        <p:nvSpPr>
          <p:cNvPr id="217092" name="Rectangle 2">
            <a:extLst>
              <a:ext uri="{FF2B5EF4-FFF2-40B4-BE49-F238E27FC236}">
                <a16:creationId xmlns:a16="http://schemas.microsoft.com/office/drawing/2014/main" id="{6D88022D-9CC8-4480-91AD-358FF6461310}"/>
              </a:ext>
            </a:extLst>
          </p:cNvPr>
          <p:cNvSpPr>
            <a:spLocks noGrp="1" noRot="1" noChangeAspect="1" noChangeArrowheads="1" noTextEdit="1"/>
          </p:cNvSpPr>
          <p:nvPr>
            <p:ph type="sldImg"/>
          </p:nvPr>
        </p:nvSpPr>
        <p:spPr>
          <a:xfrm>
            <a:off x="1144588" y="685800"/>
            <a:ext cx="4572000" cy="3429000"/>
          </a:xfrm>
          <a:ln/>
        </p:spPr>
      </p:sp>
      <p:sp>
        <p:nvSpPr>
          <p:cNvPr id="217093" name="Rectangle 3">
            <a:extLst>
              <a:ext uri="{FF2B5EF4-FFF2-40B4-BE49-F238E27FC236}">
                <a16:creationId xmlns:a16="http://schemas.microsoft.com/office/drawing/2014/main" id="{A67F711A-A5C0-4B81-8983-A20CAADAA2D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EF0DA917-5C5E-44F7-A1B7-4DFB60C78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D72B7C-38A3-47F6-8584-CBAB44663175}" type="slidenum">
              <a:rPr lang="en-US" altLang="zh-CN"/>
              <a:pPr eaLnBrk="1" hangingPunct="1"/>
              <a:t>87</a:t>
            </a:fld>
            <a:endParaRPr lang="en-US" altLang="zh-CN"/>
          </a:p>
        </p:txBody>
      </p:sp>
      <p:sp>
        <p:nvSpPr>
          <p:cNvPr id="218115" name="Rectangle 7">
            <a:extLst>
              <a:ext uri="{FF2B5EF4-FFF2-40B4-BE49-F238E27FC236}">
                <a16:creationId xmlns:a16="http://schemas.microsoft.com/office/drawing/2014/main" id="{22F10F48-A395-488B-AA06-C6B61DFE882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6919C44-B680-4834-A510-0B90FD2BF7A7}" type="slidenum">
              <a:rPr lang="ar-SA" altLang="zh-CN" sz="1200">
                <a:solidFill>
                  <a:srgbClr val="0000FF"/>
                </a:solidFill>
                <a:latin typeface="Marlett" pitchFamily="2" charset="2"/>
              </a:rPr>
              <a:pPr algn="r"/>
              <a:t>87</a:t>
            </a:fld>
            <a:endParaRPr lang="en-US" altLang="zh-CN" sz="1200">
              <a:solidFill>
                <a:srgbClr val="0000FF"/>
              </a:solidFill>
              <a:latin typeface="Marlett" pitchFamily="2" charset="2"/>
            </a:endParaRPr>
          </a:p>
        </p:txBody>
      </p:sp>
      <p:sp>
        <p:nvSpPr>
          <p:cNvPr id="218116" name="Rectangle 2">
            <a:extLst>
              <a:ext uri="{FF2B5EF4-FFF2-40B4-BE49-F238E27FC236}">
                <a16:creationId xmlns:a16="http://schemas.microsoft.com/office/drawing/2014/main" id="{DEDF68FC-633A-45D0-B026-2AC598F7507F}"/>
              </a:ext>
            </a:extLst>
          </p:cNvPr>
          <p:cNvSpPr>
            <a:spLocks noGrp="1" noRot="1" noChangeAspect="1" noChangeArrowheads="1" noTextEdit="1"/>
          </p:cNvSpPr>
          <p:nvPr>
            <p:ph type="sldImg"/>
          </p:nvPr>
        </p:nvSpPr>
        <p:spPr>
          <a:xfrm>
            <a:off x="1144588" y="685800"/>
            <a:ext cx="4572000" cy="3429000"/>
          </a:xfrm>
          <a:ln/>
        </p:spPr>
      </p:sp>
      <p:sp>
        <p:nvSpPr>
          <p:cNvPr id="218117" name="Rectangle 3">
            <a:extLst>
              <a:ext uri="{FF2B5EF4-FFF2-40B4-BE49-F238E27FC236}">
                <a16:creationId xmlns:a16="http://schemas.microsoft.com/office/drawing/2014/main" id="{E158AF82-2B08-452F-9D09-3207E1BD9AD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B518013E-4A08-40B1-BECC-9ED9FB209E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478126-8EBE-4112-BE71-9476470D342B}" type="slidenum">
              <a:rPr lang="en-US" altLang="zh-CN"/>
              <a:pPr eaLnBrk="1" hangingPunct="1"/>
              <a:t>88</a:t>
            </a:fld>
            <a:endParaRPr lang="en-US" altLang="zh-CN"/>
          </a:p>
        </p:txBody>
      </p:sp>
      <p:sp>
        <p:nvSpPr>
          <p:cNvPr id="219139" name="Rectangle 7">
            <a:extLst>
              <a:ext uri="{FF2B5EF4-FFF2-40B4-BE49-F238E27FC236}">
                <a16:creationId xmlns:a16="http://schemas.microsoft.com/office/drawing/2014/main" id="{89C9E7AB-F49B-4280-8796-446DE3AFCAF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E554B77-D873-4E3A-99CC-B3C65B2C017F}" type="slidenum">
              <a:rPr lang="ar-SA" altLang="zh-CN" sz="1200">
                <a:solidFill>
                  <a:srgbClr val="0000FF"/>
                </a:solidFill>
                <a:latin typeface="Marlett" pitchFamily="2" charset="2"/>
              </a:rPr>
              <a:pPr algn="r"/>
              <a:t>88</a:t>
            </a:fld>
            <a:endParaRPr lang="en-US" altLang="zh-CN" sz="1200">
              <a:solidFill>
                <a:srgbClr val="0000FF"/>
              </a:solidFill>
              <a:latin typeface="Marlett" pitchFamily="2" charset="2"/>
            </a:endParaRPr>
          </a:p>
        </p:txBody>
      </p:sp>
      <p:sp>
        <p:nvSpPr>
          <p:cNvPr id="219140" name="Rectangle 2">
            <a:extLst>
              <a:ext uri="{FF2B5EF4-FFF2-40B4-BE49-F238E27FC236}">
                <a16:creationId xmlns:a16="http://schemas.microsoft.com/office/drawing/2014/main" id="{EEFBB8D8-BDCB-4294-8E85-46B2DEDF8FB9}"/>
              </a:ext>
            </a:extLst>
          </p:cNvPr>
          <p:cNvSpPr>
            <a:spLocks noGrp="1" noRot="1" noChangeAspect="1" noChangeArrowheads="1" noTextEdit="1"/>
          </p:cNvSpPr>
          <p:nvPr>
            <p:ph type="sldImg"/>
          </p:nvPr>
        </p:nvSpPr>
        <p:spPr>
          <a:xfrm>
            <a:off x="1144588" y="685800"/>
            <a:ext cx="4572000" cy="3429000"/>
          </a:xfrm>
          <a:ln/>
        </p:spPr>
      </p:sp>
      <p:sp>
        <p:nvSpPr>
          <p:cNvPr id="219141" name="Rectangle 3">
            <a:extLst>
              <a:ext uri="{FF2B5EF4-FFF2-40B4-BE49-F238E27FC236}">
                <a16:creationId xmlns:a16="http://schemas.microsoft.com/office/drawing/2014/main" id="{5327CFCA-88F1-4766-BB9E-B14C426CC5A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92BA16F5-7B60-495E-A685-5AA42FEDB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56175D-4AC4-4412-98FE-426CB0151E4C}" type="slidenum">
              <a:rPr lang="en-US" altLang="zh-CN"/>
              <a:pPr eaLnBrk="1" hangingPunct="1"/>
              <a:t>89</a:t>
            </a:fld>
            <a:endParaRPr lang="en-US" altLang="zh-CN"/>
          </a:p>
        </p:txBody>
      </p:sp>
      <p:sp>
        <p:nvSpPr>
          <p:cNvPr id="220163" name="Rectangle 7">
            <a:extLst>
              <a:ext uri="{FF2B5EF4-FFF2-40B4-BE49-F238E27FC236}">
                <a16:creationId xmlns:a16="http://schemas.microsoft.com/office/drawing/2014/main" id="{B6737CAC-D6F3-442E-8AA4-0610003150D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B46DDA4-6B90-439C-8516-431E9B995398}" type="slidenum">
              <a:rPr lang="ar-SA" altLang="zh-CN" sz="1200">
                <a:solidFill>
                  <a:srgbClr val="0000FF"/>
                </a:solidFill>
                <a:latin typeface="Marlett" pitchFamily="2" charset="2"/>
              </a:rPr>
              <a:pPr algn="r"/>
              <a:t>89</a:t>
            </a:fld>
            <a:endParaRPr lang="en-US" altLang="zh-CN" sz="1200">
              <a:solidFill>
                <a:srgbClr val="0000FF"/>
              </a:solidFill>
              <a:latin typeface="Marlett" pitchFamily="2" charset="2"/>
            </a:endParaRPr>
          </a:p>
        </p:txBody>
      </p:sp>
      <p:sp>
        <p:nvSpPr>
          <p:cNvPr id="220164" name="Rectangle 2">
            <a:extLst>
              <a:ext uri="{FF2B5EF4-FFF2-40B4-BE49-F238E27FC236}">
                <a16:creationId xmlns:a16="http://schemas.microsoft.com/office/drawing/2014/main" id="{557C8BF1-A7A4-41B6-963F-16133FB5785A}"/>
              </a:ext>
            </a:extLst>
          </p:cNvPr>
          <p:cNvSpPr>
            <a:spLocks noGrp="1" noRot="1" noChangeAspect="1" noChangeArrowheads="1" noTextEdit="1"/>
          </p:cNvSpPr>
          <p:nvPr>
            <p:ph type="sldImg"/>
          </p:nvPr>
        </p:nvSpPr>
        <p:spPr>
          <a:xfrm>
            <a:off x="1144588" y="685800"/>
            <a:ext cx="4572000" cy="3429000"/>
          </a:xfrm>
          <a:ln/>
        </p:spPr>
      </p:sp>
      <p:sp>
        <p:nvSpPr>
          <p:cNvPr id="220165" name="Rectangle 3">
            <a:extLst>
              <a:ext uri="{FF2B5EF4-FFF2-40B4-BE49-F238E27FC236}">
                <a16:creationId xmlns:a16="http://schemas.microsoft.com/office/drawing/2014/main" id="{BCA59135-C225-4D4C-9857-539114D453B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BD4B1CF7-003E-486E-A98D-88CBFAE7A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3DE066-4285-4687-A9FB-F6F16BFBA508}" type="slidenum">
              <a:rPr lang="en-US" altLang="zh-CN"/>
              <a:pPr eaLnBrk="1" hangingPunct="1"/>
              <a:t>9</a:t>
            </a:fld>
            <a:endParaRPr lang="en-US" altLang="zh-CN"/>
          </a:p>
        </p:txBody>
      </p:sp>
      <p:sp>
        <p:nvSpPr>
          <p:cNvPr id="136195" name="Rectangle 7">
            <a:extLst>
              <a:ext uri="{FF2B5EF4-FFF2-40B4-BE49-F238E27FC236}">
                <a16:creationId xmlns:a16="http://schemas.microsoft.com/office/drawing/2014/main" id="{7B02DD26-6B17-4B6A-9EAC-651668258EE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51A7D43-FD31-404B-934A-3BBAA0901C15}" type="slidenum">
              <a:rPr lang="ar-SA" altLang="zh-CN" sz="1200">
                <a:solidFill>
                  <a:srgbClr val="0000FF"/>
                </a:solidFill>
                <a:latin typeface="Marlett" pitchFamily="2" charset="2"/>
              </a:rPr>
              <a:pPr algn="r"/>
              <a:t>9</a:t>
            </a:fld>
            <a:endParaRPr lang="en-US" altLang="zh-CN" sz="1200">
              <a:solidFill>
                <a:srgbClr val="0000FF"/>
              </a:solidFill>
              <a:latin typeface="Marlett" pitchFamily="2" charset="2"/>
            </a:endParaRPr>
          </a:p>
        </p:txBody>
      </p:sp>
      <p:sp>
        <p:nvSpPr>
          <p:cNvPr id="136196" name="Rectangle 2">
            <a:extLst>
              <a:ext uri="{FF2B5EF4-FFF2-40B4-BE49-F238E27FC236}">
                <a16:creationId xmlns:a16="http://schemas.microsoft.com/office/drawing/2014/main" id="{68B496D8-FD0D-4D0B-881F-88EB9599D69D}"/>
              </a:ext>
            </a:extLst>
          </p:cNvPr>
          <p:cNvSpPr>
            <a:spLocks noGrp="1" noRot="1" noChangeAspect="1" noChangeArrowheads="1" noTextEdit="1"/>
          </p:cNvSpPr>
          <p:nvPr>
            <p:ph type="sldImg"/>
          </p:nvPr>
        </p:nvSpPr>
        <p:spPr>
          <a:xfrm>
            <a:off x="1144588" y="685800"/>
            <a:ext cx="4572000" cy="3429000"/>
          </a:xfrm>
          <a:ln/>
        </p:spPr>
      </p:sp>
      <p:sp>
        <p:nvSpPr>
          <p:cNvPr id="136197" name="Rectangle 3">
            <a:extLst>
              <a:ext uri="{FF2B5EF4-FFF2-40B4-BE49-F238E27FC236}">
                <a16:creationId xmlns:a16="http://schemas.microsoft.com/office/drawing/2014/main" id="{D0D999CF-C8B0-4277-863A-6662E58CFC56}"/>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现在，我们的电脑也变成多处理器的了。这种系统称为</a:t>
            </a:r>
            <a:r>
              <a:rPr lang="en-US" altLang="zh-CN" dirty="0"/>
              <a:t> a multicore machine </a:t>
            </a:r>
            <a:r>
              <a:rPr lang="zh-CN" altLang="en-US" dirty="0"/>
              <a:t>或 </a:t>
            </a:r>
            <a:r>
              <a:rPr lang="en-US" altLang="zh-CN" dirty="0"/>
              <a:t>a system-on-a-chip </a:t>
            </a:r>
            <a:r>
              <a:rPr lang="zh-CN" altLang="en-US" dirty="0"/>
              <a:t>或</a:t>
            </a:r>
            <a:r>
              <a:rPr lang="en-US" altLang="zh-CN" dirty="0"/>
              <a:t> a chip multiprocessor (CMP)</a:t>
            </a:r>
            <a:r>
              <a:rPr lang="zh-CN" altLang="en-US" dirty="0"/>
              <a:t>。</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芯片</a:t>
            </a:r>
            <a:r>
              <a:rPr lang="en-US" altLang="zh-CN" dirty="0"/>
              <a:t>Sun T2000 Niagara CMP</a:t>
            </a:r>
            <a:r>
              <a:rPr lang="zh-CN" altLang="en-US" dirty="0"/>
              <a:t>：</a:t>
            </a:r>
            <a:r>
              <a:rPr lang="en-US" altLang="zh-CN" dirty="0"/>
              <a:t>8</a:t>
            </a:r>
            <a:r>
              <a:rPr lang="zh-CN" altLang="en-US" dirty="0"/>
              <a:t>核，共享</a:t>
            </a:r>
            <a:r>
              <a:rPr lang="en-US" altLang="zh-CN" dirty="0"/>
              <a:t>cache</a:t>
            </a:r>
            <a:r>
              <a:rPr lang="zh-CN" altLang="en-US" dirty="0"/>
              <a:t>和内存</a:t>
            </a:r>
            <a:r>
              <a:rPr lang="en-US" altLang="zh-CN" dirty="0"/>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BD845593-43A3-4718-8E5A-118DDAD740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FD8474-CBC9-4535-AA94-2A8EEAE9017A}" type="slidenum">
              <a:rPr lang="en-US" altLang="zh-CN"/>
              <a:pPr eaLnBrk="1" hangingPunct="1"/>
              <a:t>90</a:t>
            </a:fld>
            <a:endParaRPr lang="en-US" altLang="zh-CN"/>
          </a:p>
        </p:txBody>
      </p:sp>
      <p:sp>
        <p:nvSpPr>
          <p:cNvPr id="221187" name="Rectangle 7">
            <a:extLst>
              <a:ext uri="{FF2B5EF4-FFF2-40B4-BE49-F238E27FC236}">
                <a16:creationId xmlns:a16="http://schemas.microsoft.com/office/drawing/2014/main" id="{C756821B-D0E3-4C66-BAA5-9F86484C8CC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253ECC5-AA43-478E-9CD2-6A924EC44624}" type="slidenum">
              <a:rPr lang="ar-SA" altLang="zh-CN" sz="1200">
                <a:solidFill>
                  <a:srgbClr val="0000FF"/>
                </a:solidFill>
                <a:latin typeface="Marlett" pitchFamily="2" charset="2"/>
              </a:rPr>
              <a:pPr algn="r"/>
              <a:t>90</a:t>
            </a:fld>
            <a:endParaRPr lang="en-US" altLang="zh-CN" sz="1200">
              <a:solidFill>
                <a:srgbClr val="0000FF"/>
              </a:solidFill>
              <a:latin typeface="Marlett" pitchFamily="2" charset="2"/>
            </a:endParaRPr>
          </a:p>
        </p:txBody>
      </p:sp>
      <p:sp>
        <p:nvSpPr>
          <p:cNvPr id="221188" name="Rectangle 2">
            <a:extLst>
              <a:ext uri="{FF2B5EF4-FFF2-40B4-BE49-F238E27FC236}">
                <a16:creationId xmlns:a16="http://schemas.microsoft.com/office/drawing/2014/main" id="{B44D8D4B-2F56-4798-A589-81E915CB992A}"/>
              </a:ext>
            </a:extLst>
          </p:cNvPr>
          <p:cNvSpPr>
            <a:spLocks noGrp="1" noRot="1" noChangeAspect="1" noChangeArrowheads="1" noTextEdit="1"/>
          </p:cNvSpPr>
          <p:nvPr>
            <p:ph type="sldImg"/>
          </p:nvPr>
        </p:nvSpPr>
        <p:spPr>
          <a:xfrm>
            <a:off x="1144588" y="685800"/>
            <a:ext cx="4572000" cy="3429000"/>
          </a:xfrm>
          <a:ln/>
        </p:spPr>
      </p:sp>
      <p:sp>
        <p:nvSpPr>
          <p:cNvPr id="221189" name="Rectangle 3">
            <a:extLst>
              <a:ext uri="{FF2B5EF4-FFF2-40B4-BE49-F238E27FC236}">
                <a16:creationId xmlns:a16="http://schemas.microsoft.com/office/drawing/2014/main" id="{49A9E3CE-97C3-42EE-93CB-5684ADF9EE4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2882D320-C670-4428-9117-DF0844CFBA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5C2744-C1C8-4E4C-959A-5897DA9E82B7}" type="slidenum">
              <a:rPr lang="en-US" altLang="zh-CN"/>
              <a:pPr eaLnBrk="1" hangingPunct="1"/>
              <a:t>91</a:t>
            </a:fld>
            <a:endParaRPr lang="en-US" altLang="zh-CN"/>
          </a:p>
        </p:txBody>
      </p:sp>
      <p:sp>
        <p:nvSpPr>
          <p:cNvPr id="222211" name="Rectangle 7">
            <a:extLst>
              <a:ext uri="{FF2B5EF4-FFF2-40B4-BE49-F238E27FC236}">
                <a16:creationId xmlns:a16="http://schemas.microsoft.com/office/drawing/2014/main" id="{2109FD4A-9E50-4420-8513-1A130018D70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A14443-4900-401D-A35E-757B7896CA2A}" type="slidenum">
              <a:rPr lang="ar-SA" altLang="zh-CN" sz="1200">
                <a:solidFill>
                  <a:srgbClr val="0000FF"/>
                </a:solidFill>
                <a:latin typeface="Marlett" pitchFamily="2" charset="2"/>
              </a:rPr>
              <a:pPr algn="r"/>
              <a:t>91</a:t>
            </a:fld>
            <a:endParaRPr lang="en-US" altLang="zh-CN" sz="1200">
              <a:solidFill>
                <a:srgbClr val="0000FF"/>
              </a:solidFill>
              <a:latin typeface="Marlett" pitchFamily="2" charset="2"/>
            </a:endParaRPr>
          </a:p>
        </p:txBody>
      </p:sp>
      <p:sp>
        <p:nvSpPr>
          <p:cNvPr id="222212" name="Rectangle 2">
            <a:extLst>
              <a:ext uri="{FF2B5EF4-FFF2-40B4-BE49-F238E27FC236}">
                <a16:creationId xmlns:a16="http://schemas.microsoft.com/office/drawing/2014/main" id="{63C973B1-1995-4FD5-9149-F948D4632562}"/>
              </a:ext>
            </a:extLst>
          </p:cNvPr>
          <p:cNvSpPr>
            <a:spLocks noGrp="1" noRot="1" noChangeAspect="1" noChangeArrowheads="1" noTextEdit="1"/>
          </p:cNvSpPr>
          <p:nvPr>
            <p:ph type="sldImg"/>
          </p:nvPr>
        </p:nvSpPr>
        <p:spPr>
          <a:xfrm>
            <a:off x="1144588" y="685800"/>
            <a:ext cx="4572000" cy="3429000"/>
          </a:xfrm>
          <a:ln/>
        </p:spPr>
      </p:sp>
      <p:sp>
        <p:nvSpPr>
          <p:cNvPr id="222213" name="Rectangle 3">
            <a:extLst>
              <a:ext uri="{FF2B5EF4-FFF2-40B4-BE49-F238E27FC236}">
                <a16:creationId xmlns:a16="http://schemas.microsoft.com/office/drawing/2014/main" id="{493DADF1-CB55-41C5-979D-467AD3E102E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6B3B8BA6-4182-4D81-9CD8-950A11696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0C6754-1962-49CF-98FF-F3E5E84D14A0}" type="slidenum">
              <a:rPr lang="en-US" altLang="zh-CN"/>
              <a:pPr eaLnBrk="1" hangingPunct="1"/>
              <a:t>92</a:t>
            </a:fld>
            <a:endParaRPr lang="en-US" altLang="zh-CN"/>
          </a:p>
        </p:txBody>
      </p:sp>
      <p:sp>
        <p:nvSpPr>
          <p:cNvPr id="223235" name="Rectangle 7">
            <a:extLst>
              <a:ext uri="{FF2B5EF4-FFF2-40B4-BE49-F238E27FC236}">
                <a16:creationId xmlns:a16="http://schemas.microsoft.com/office/drawing/2014/main" id="{A1D102B7-18A6-4A02-96D0-187312018F0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F954896-5D9A-4FB0-BB10-C8E16F820BF6}" type="slidenum">
              <a:rPr lang="ar-SA" altLang="zh-CN" sz="1200">
                <a:solidFill>
                  <a:srgbClr val="0000FF"/>
                </a:solidFill>
                <a:latin typeface="Marlett" pitchFamily="2" charset="2"/>
              </a:rPr>
              <a:pPr algn="r"/>
              <a:t>92</a:t>
            </a:fld>
            <a:endParaRPr lang="en-US" altLang="zh-CN" sz="1200">
              <a:solidFill>
                <a:srgbClr val="0000FF"/>
              </a:solidFill>
              <a:latin typeface="Marlett" pitchFamily="2" charset="2"/>
            </a:endParaRPr>
          </a:p>
        </p:txBody>
      </p:sp>
      <p:sp>
        <p:nvSpPr>
          <p:cNvPr id="223236" name="Rectangle 2">
            <a:extLst>
              <a:ext uri="{FF2B5EF4-FFF2-40B4-BE49-F238E27FC236}">
                <a16:creationId xmlns:a16="http://schemas.microsoft.com/office/drawing/2014/main" id="{7A53EA22-96A2-4F0F-ACFA-68DD920A439A}"/>
              </a:ext>
            </a:extLst>
          </p:cNvPr>
          <p:cNvSpPr>
            <a:spLocks noGrp="1" noRot="1" noChangeAspect="1" noChangeArrowheads="1" noTextEdit="1"/>
          </p:cNvSpPr>
          <p:nvPr>
            <p:ph type="sldImg"/>
          </p:nvPr>
        </p:nvSpPr>
        <p:spPr>
          <a:xfrm>
            <a:off x="1144588" y="685800"/>
            <a:ext cx="4572000" cy="3429000"/>
          </a:xfrm>
          <a:ln/>
        </p:spPr>
      </p:sp>
      <p:sp>
        <p:nvSpPr>
          <p:cNvPr id="223237" name="Rectangle 3">
            <a:extLst>
              <a:ext uri="{FF2B5EF4-FFF2-40B4-BE49-F238E27FC236}">
                <a16:creationId xmlns:a16="http://schemas.microsoft.com/office/drawing/2014/main" id="{17151650-0678-4045-901E-C66C45B8802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3E33F433-5605-4268-AD06-3E422E1F6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A39ABE-82B6-448C-8DFF-34C34A64BFB2}" type="slidenum">
              <a:rPr lang="en-US" altLang="zh-CN"/>
              <a:pPr eaLnBrk="1" hangingPunct="1"/>
              <a:t>93</a:t>
            </a:fld>
            <a:endParaRPr lang="en-US" altLang="zh-CN"/>
          </a:p>
        </p:txBody>
      </p:sp>
      <p:sp>
        <p:nvSpPr>
          <p:cNvPr id="224259" name="Rectangle 7">
            <a:extLst>
              <a:ext uri="{FF2B5EF4-FFF2-40B4-BE49-F238E27FC236}">
                <a16:creationId xmlns:a16="http://schemas.microsoft.com/office/drawing/2014/main" id="{352D7C00-1DDD-49DB-8D9A-B5598A3D644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D8D59F5-7C21-4843-B524-8822B41F05E0}" type="slidenum">
              <a:rPr lang="ar-SA" altLang="zh-CN" sz="1200">
                <a:solidFill>
                  <a:srgbClr val="0000FF"/>
                </a:solidFill>
                <a:latin typeface="Marlett" pitchFamily="2" charset="2"/>
              </a:rPr>
              <a:pPr algn="r"/>
              <a:t>93</a:t>
            </a:fld>
            <a:endParaRPr lang="en-US" altLang="zh-CN" sz="1200">
              <a:solidFill>
                <a:srgbClr val="0000FF"/>
              </a:solidFill>
              <a:latin typeface="Marlett" pitchFamily="2" charset="2"/>
            </a:endParaRPr>
          </a:p>
        </p:txBody>
      </p:sp>
      <p:sp>
        <p:nvSpPr>
          <p:cNvPr id="224260" name="Rectangle 2">
            <a:extLst>
              <a:ext uri="{FF2B5EF4-FFF2-40B4-BE49-F238E27FC236}">
                <a16:creationId xmlns:a16="http://schemas.microsoft.com/office/drawing/2014/main" id="{287B6870-DAC8-4FF5-BCEA-9C76DA314724}"/>
              </a:ext>
            </a:extLst>
          </p:cNvPr>
          <p:cNvSpPr>
            <a:spLocks noGrp="1" noRot="1" noChangeAspect="1" noChangeArrowheads="1" noTextEdit="1"/>
          </p:cNvSpPr>
          <p:nvPr>
            <p:ph type="sldImg"/>
          </p:nvPr>
        </p:nvSpPr>
        <p:spPr>
          <a:xfrm>
            <a:off x="1144588" y="685800"/>
            <a:ext cx="4572000" cy="3429000"/>
          </a:xfrm>
          <a:ln/>
        </p:spPr>
      </p:sp>
      <p:sp>
        <p:nvSpPr>
          <p:cNvPr id="224261" name="Rectangle 3">
            <a:extLst>
              <a:ext uri="{FF2B5EF4-FFF2-40B4-BE49-F238E27FC236}">
                <a16:creationId xmlns:a16="http://schemas.microsoft.com/office/drawing/2014/main" id="{03757FEB-E139-4C30-BA01-CFF9BC08D94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Again, waiting si problematic as one delays all causing the computation to proceed in a sequential manner.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FDB0A003-52DD-4D7C-924D-8A53AFC3B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F06DC7-A164-4D4E-A8E9-CA5CB1FC35E4}" type="slidenum">
              <a:rPr lang="en-US" altLang="zh-CN"/>
              <a:pPr eaLnBrk="1" hangingPunct="1"/>
              <a:t>94</a:t>
            </a:fld>
            <a:endParaRPr lang="en-US" altLang="zh-CN"/>
          </a:p>
        </p:txBody>
      </p:sp>
      <p:sp>
        <p:nvSpPr>
          <p:cNvPr id="225283" name="Rectangle 7">
            <a:extLst>
              <a:ext uri="{FF2B5EF4-FFF2-40B4-BE49-F238E27FC236}">
                <a16:creationId xmlns:a16="http://schemas.microsoft.com/office/drawing/2014/main" id="{F65BE5FA-CCB9-4B5E-99F6-A44014E6A86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E9EC563-0248-49C3-B8E2-B6048D523CFD}" type="slidenum">
              <a:rPr lang="ar-SA" altLang="zh-CN" sz="1200">
                <a:solidFill>
                  <a:srgbClr val="0000FF"/>
                </a:solidFill>
                <a:latin typeface="Marlett" pitchFamily="2" charset="2"/>
              </a:rPr>
              <a:pPr algn="r"/>
              <a:t>94</a:t>
            </a:fld>
            <a:endParaRPr lang="en-US" altLang="zh-CN" sz="1200">
              <a:solidFill>
                <a:srgbClr val="0000FF"/>
              </a:solidFill>
              <a:latin typeface="Marlett" pitchFamily="2" charset="2"/>
            </a:endParaRPr>
          </a:p>
        </p:txBody>
      </p:sp>
      <p:sp>
        <p:nvSpPr>
          <p:cNvPr id="225284" name="Rectangle 2">
            <a:extLst>
              <a:ext uri="{FF2B5EF4-FFF2-40B4-BE49-F238E27FC236}">
                <a16:creationId xmlns:a16="http://schemas.microsoft.com/office/drawing/2014/main" id="{8A5A64B1-176F-42AF-ADE3-59041F67EB15}"/>
              </a:ext>
            </a:extLst>
          </p:cNvPr>
          <p:cNvSpPr>
            <a:spLocks noGrp="1" noRot="1" noChangeAspect="1" noChangeArrowheads="1" noTextEdit="1"/>
          </p:cNvSpPr>
          <p:nvPr>
            <p:ph type="sldImg"/>
          </p:nvPr>
        </p:nvSpPr>
        <p:spPr>
          <a:xfrm>
            <a:off x="1144588" y="685800"/>
            <a:ext cx="4572000" cy="3429000"/>
          </a:xfrm>
          <a:ln/>
        </p:spPr>
      </p:sp>
      <p:sp>
        <p:nvSpPr>
          <p:cNvPr id="225285" name="Rectangle 3">
            <a:extLst>
              <a:ext uri="{FF2B5EF4-FFF2-40B4-BE49-F238E27FC236}">
                <a16:creationId xmlns:a16="http://schemas.microsoft.com/office/drawing/2014/main" id="{B05CBA01-C119-40C6-802A-E2A51FC875A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E0DBB37C-53D4-42BE-A9F6-FD40D9C49F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AE3CAC-B0B3-463A-913B-63B0BA0E70EE}" type="slidenum">
              <a:rPr lang="en-US" altLang="zh-CN"/>
              <a:pPr eaLnBrk="1" hangingPunct="1"/>
              <a:t>95</a:t>
            </a:fld>
            <a:endParaRPr lang="en-US" altLang="zh-CN"/>
          </a:p>
        </p:txBody>
      </p:sp>
      <p:sp>
        <p:nvSpPr>
          <p:cNvPr id="226307" name="Rectangle 7">
            <a:extLst>
              <a:ext uri="{FF2B5EF4-FFF2-40B4-BE49-F238E27FC236}">
                <a16:creationId xmlns:a16="http://schemas.microsoft.com/office/drawing/2014/main" id="{D1581C7C-572D-490D-A82D-593E276F789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B4B6B29-6AD8-498A-A3C5-93C13767A688}" type="slidenum">
              <a:rPr lang="ar-SA" altLang="zh-CN" sz="1200">
                <a:solidFill>
                  <a:srgbClr val="0000FF"/>
                </a:solidFill>
                <a:latin typeface="Marlett" pitchFamily="2" charset="2"/>
              </a:rPr>
              <a:pPr algn="r"/>
              <a:t>95</a:t>
            </a:fld>
            <a:endParaRPr lang="en-US" altLang="zh-CN" sz="1200">
              <a:solidFill>
                <a:srgbClr val="0000FF"/>
              </a:solidFill>
              <a:latin typeface="Marlett" pitchFamily="2" charset="2"/>
            </a:endParaRPr>
          </a:p>
        </p:txBody>
      </p:sp>
      <p:sp>
        <p:nvSpPr>
          <p:cNvPr id="226308" name="Rectangle 2">
            <a:extLst>
              <a:ext uri="{FF2B5EF4-FFF2-40B4-BE49-F238E27FC236}">
                <a16:creationId xmlns:a16="http://schemas.microsoft.com/office/drawing/2014/main" id="{598546B8-6F13-4C44-8043-63A76A07192B}"/>
              </a:ext>
            </a:extLst>
          </p:cNvPr>
          <p:cNvSpPr>
            <a:spLocks noGrp="1" noRot="1" noChangeAspect="1" noChangeArrowheads="1" noTextEdit="1"/>
          </p:cNvSpPr>
          <p:nvPr>
            <p:ph type="sldImg"/>
          </p:nvPr>
        </p:nvSpPr>
        <p:spPr>
          <a:xfrm>
            <a:off x="1144588" y="685800"/>
            <a:ext cx="4572000" cy="3429000"/>
          </a:xfrm>
          <a:ln/>
        </p:spPr>
      </p:sp>
      <p:sp>
        <p:nvSpPr>
          <p:cNvPr id="226309" name="Rectangle 3">
            <a:extLst>
              <a:ext uri="{FF2B5EF4-FFF2-40B4-BE49-F238E27FC236}">
                <a16:creationId xmlns:a16="http://schemas.microsoft.com/office/drawing/2014/main" id="{F1ED178B-1A50-4AE2-9A5D-F6C900FB73B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C28F36EC-98FC-4DEE-8396-EE8F66A23A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EDFB31-AEED-4648-A75E-BF51172EF7CE}" type="slidenum">
              <a:rPr lang="en-US" altLang="zh-CN"/>
              <a:pPr eaLnBrk="1" hangingPunct="1"/>
              <a:t>96</a:t>
            </a:fld>
            <a:endParaRPr lang="en-US" altLang="zh-CN"/>
          </a:p>
        </p:txBody>
      </p:sp>
      <p:sp>
        <p:nvSpPr>
          <p:cNvPr id="227331" name="Rectangle 7">
            <a:extLst>
              <a:ext uri="{FF2B5EF4-FFF2-40B4-BE49-F238E27FC236}">
                <a16:creationId xmlns:a16="http://schemas.microsoft.com/office/drawing/2014/main" id="{D689A694-4EA8-41A3-A949-76CFA126740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F18377B-87C5-44F9-9539-F411D3C04914}" type="slidenum">
              <a:rPr lang="ar-SA" altLang="zh-CN" sz="1200">
                <a:solidFill>
                  <a:srgbClr val="0000FF"/>
                </a:solidFill>
                <a:latin typeface="Marlett" pitchFamily="2" charset="2"/>
              </a:rPr>
              <a:pPr algn="r"/>
              <a:t>96</a:t>
            </a:fld>
            <a:endParaRPr lang="en-US" altLang="zh-CN" sz="1200">
              <a:solidFill>
                <a:srgbClr val="0000FF"/>
              </a:solidFill>
              <a:latin typeface="Marlett" pitchFamily="2" charset="2"/>
            </a:endParaRPr>
          </a:p>
        </p:txBody>
      </p:sp>
      <p:sp>
        <p:nvSpPr>
          <p:cNvPr id="227332" name="Rectangle 2">
            <a:extLst>
              <a:ext uri="{FF2B5EF4-FFF2-40B4-BE49-F238E27FC236}">
                <a16:creationId xmlns:a16="http://schemas.microsoft.com/office/drawing/2014/main" id="{3775CC23-0171-4BE7-8863-54CCED6BFE3C}"/>
              </a:ext>
            </a:extLst>
          </p:cNvPr>
          <p:cNvSpPr>
            <a:spLocks noGrp="1" noRot="1" noChangeAspect="1" noChangeArrowheads="1" noTextEdit="1"/>
          </p:cNvSpPr>
          <p:nvPr>
            <p:ph type="sldImg"/>
          </p:nvPr>
        </p:nvSpPr>
        <p:spPr>
          <a:xfrm>
            <a:off x="1144588" y="685800"/>
            <a:ext cx="4572000" cy="3429000"/>
          </a:xfrm>
          <a:ln/>
        </p:spPr>
      </p:sp>
      <p:sp>
        <p:nvSpPr>
          <p:cNvPr id="227333" name="Rectangle 3">
            <a:extLst>
              <a:ext uri="{FF2B5EF4-FFF2-40B4-BE49-F238E27FC236}">
                <a16:creationId xmlns:a16="http://schemas.microsoft.com/office/drawing/2014/main" id="{43FC9E06-5E3D-45DD-920F-1909CCC5E54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Billboard: </a:t>
            </a:r>
            <a:r>
              <a:rPr lang="zh-CN" altLang="en-US" dirty="0"/>
              <a:t>告示牌</a:t>
            </a:r>
            <a:endParaRPr lang="zh-CN" altLang="zh-CN" dirty="0"/>
          </a:p>
          <a:p>
            <a:pPr eaLnBrk="1" hangingPunct="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a:extLst>
              <a:ext uri="{FF2B5EF4-FFF2-40B4-BE49-F238E27FC236}">
                <a16:creationId xmlns:a16="http://schemas.microsoft.com/office/drawing/2014/main" id="{65D62676-CED6-4C39-BAA8-DF5B7EC9C9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910FB4-21FC-483A-B1C0-609E73D7C1BD}" type="slidenum">
              <a:rPr lang="en-US" altLang="zh-CN"/>
              <a:pPr eaLnBrk="1" hangingPunct="1"/>
              <a:t>97</a:t>
            </a:fld>
            <a:endParaRPr lang="en-US" altLang="zh-CN"/>
          </a:p>
        </p:txBody>
      </p:sp>
      <p:sp>
        <p:nvSpPr>
          <p:cNvPr id="228355" name="Rectangle 7">
            <a:extLst>
              <a:ext uri="{FF2B5EF4-FFF2-40B4-BE49-F238E27FC236}">
                <a16:creationId xmlns:a16="http://schemas.microsoft.com/office/drawing/2014/main" id="{F6A1BBC4-ECCF-4CE0-AD43-40CA1FF2CE3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17ED987-6500-4D7C-AEE5-49831B184234}" type="slidenum">
              <a:rPr lang="ar-SA" altLang="zh-CN" sz="1200">
                <a:solidFill>
                  <a:srgbClr val="0000FF"/>
                </a:solidFill>
                <a:latin typeface="Marlett" pitchFamily="2" charset="2"/>
              </a:rPr>
              <a:pPr algn="r"/>
              <a:t>97</a:t>
            </a:fld>
            <a:endParaRPr lang="en-US" altLang="zh-CN" sz="1200">
              <a:solidFill>
                <a:srgbClr val="0000FF"/>
              </a:solidFill>
              <a:latin typeface="Marlett" pitchFamily="2" charset="2"/>
            </a:endParaRPr>
          </a:p>
        </p:txBody>
      </p:sp>
      <p:sp>
        <p:nvSpPr>
          <p:cNvPr id="228356" name="Rectangle 2">
            <a:extLst>
              <a:ext uri="{FF2B5EF4-FFF2-40B4-BE49-F238E27FC236}">
                <a16:creationId xmlns:a16="http://schemas.microsoft.com/office/drawing/2014/main" id="{DF094113-2644-4A19-BD3B-F0E139D0967A}"/>
              </a:ext>
            </a:extLst>
          </p:cNvPr>
          <p:cNvSpPr>
            <a:spLocks noGrp="1" noRot="1" noChangeAspect="1" noChangeArrowheads="1" noTextEdit="1"/>
          </p:cNvSpPr>
          <p:nvPr>
            <p:ph type="sldImg"/>
          </p:nvPr>
        </p:nvSpPr>
        <p:spPr>
          <a:xfrm>
            <a:off x="1144588" y="685800"/>
            <a:ext cx="4572000" cy="3429000"/>
          </a:xfrm>
          <a:ln/>
        </p:spPr>
      </p:sp>
      <p:sp>
        <p:nvSpPr>
          <p:cNvPr id="228357" name="Rectangle 3">
            <a:extLst>
              <a:ext uri="{FF2B5EF4-FFF2-40B4-BE49-F238E27FC236}">
                <a16:creationId xmlns:a16="http://schemas.microsoft.com/office/drawing/2014/main" id="{8C1F7FC4-B48B-47AF-80D8-53394BD54D9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一次放一个字母块</a:t>
            </a:r>
            <a:endParaRPr lang="en-US"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a:extLst>
              <a:ext uri="{FF2B5EF4-FFF2-40B4-BE49-F238E27FC236}">
                <a16:creationId xmlns:a16="http://schemas.microsoft.com/office/drawing/2014/main" id="{2D43231D-B27E-4A90-A1A8-99D70C5C84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775410-3A68-4ECB-9932-C82CC1F94B02}" type="slidenum">
              <a:rPr lang="en-US" altLang="zh-CN"/>
              <a:pPr eaLnBrk="1" hangingPunct="1"/>
              <a:t>98</a:t>
            </a:fld>
            <a:endParaRPr lang="en-US" altLang="zh-CN"/>
          </a:p>
        </p:txBody>
      </p:sp>
      <p:sp>
        <p:nvSpPr>
          <p:cNvPr id="229379" name="Rectangle 7">
            <a:extLst>
              <a:ext uri="{FF2B5EF4-FFF2-40B4-BE49-F238E27FC236}">
                <a16:creationId xmlns:a16="http://schemas.microsoft.com/office/drawing/2014/main" id="{32746472-B1D8-426C-A938-0D62CCC6D98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247E65D-D88F-4E4B-A7AD-703394ADAC2C}" type="slidenum">
              <a:rPr lang="ar-SA" altLang="zh-CN" sz="1200">
                <a:solidFill>
                  <a:srgbClr val="0000FF"/>
                </a:solidFill>
                <a:latin typeface="Marlett" pitchFamily="2" charset="2"/>
              </a:rPr>
              <a:pPr algn="r"/>
              <a:t>98</a:t>
            </a:fld>
            <a:endParaRPr lang="en-US" altLang="zh-CN" sz="1200">
              <a:solidFill>
                <a:srgbClr val="0000FF"/>
              </a:solidFill>
              <a:latin typeface="Marlett" pitchFamily="2" charset="2"/>
            </a:endParaRPr>
          </a:p>
        </p:txBody>
      </p:sp>
      <p:sp>
        <p:nvSpPr>
          <p:cNvPr id="229380" name="Rectangle 2">
            <a:extLst>
              <a:ext uri="{FF2B5EF4-FFF2-40B4-BE49-F238E27FC236}">
                <a16:creationId xmlns:a16="http://schemas.microsoft.com/office/drawing/2014/main" id="{04183811-AC48-4E5E-9C2B-1B3BA5364227}"/>
              </a:ext>
            </a:extLst>
          </p:cNvPr>
          <p:cNvSpPr>
            <a:spLocks noGrp="1" noRot="1" noChangeAspect="1" noChangeArrowheads="1" noTextEdit="1"/>
          </p:cNvSpPr>
          <p:nvPr>
            <p:ph type="sldImg"/>
          </p:nvPr>
        </p:nvSpPr>
        <p:spPr>
          <a:xfrm>
            <a:off x="1144588" y="685800"/>
            <a:ext cx="4572000" cy="3429000"/>
          </a:xfrm>
          <a:ln/>
        </p:spPr>
      </p:sp>
      <p:sp>
        <p:nvSpPr>
          <p:cNvPr id="229381" name="Rectangle 3">
            <a:extLst>
              <a:ext uri="{FF2B5EF4-FFF2-40B4-BE49-F238E27FC236}">
                <a16:creationId xmlns:a16="http://schemas.microsoft.com/office/drawing/2014/main" id="{EC8D4C52-6E0E-4CBE-8C3C-9E0A006CB62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a:extLst>
              <a:ext uri="{FF2B5EF4-FFF2-40B4-BE49-F238E27FC236}">
                <a16:creationId xmlns:a16="http://schemas.microsoft.com/office/drawing/2014/main" id="{51186869-F85D-4839-8CBD-D714E966A8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613CE7-39DC-4FFD-96BF-9E1584D29B91}" type="slidenum">
              <a:rPr lang="en-US" altLang="zh-CN"/>
              <a:pPr eaLnBrk="1" hangingPunct="1"/>
              <a:t>99</a:t>
            </a:fld>
            <a:endParaRPr lang="en-US" altLang="zh-CN"/>
          </a:p>
        </p:txBody>
      </p:sp>
      <p:sp>
        <p:nvSpPr>
          <p:cNvPr id="230403" name="Rectangle 7">
            <a:extLst>
              <a:ext uri="{FF2B5EF4-FFF2-40B4-BE49-F238E27FC236}">
                <a16:creationId xmlns:a16="http://schemas.microsoft.com/office/drawing/2014/main" id="{8B708EB2-1BF4-4AB3-A05F-03D5744C014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C030AC9-C392-4A17-A98C-48AF355CB717}" type="slidenum">
              <a:rPr lang="ar-SA" altLang="zh-CN" sz="1200">
                <a:solidFill>
                  <a:srgbClr val="0000FF"/>
                </a:solidFill>
                <a:latin typeface="Marlett" pitchFamily="2" charset="2"/>
              </a:rPr>
              <a:pPr algn="r"/>
              <a:t>99</a:t>
            </a:fld>
            <a:endParaRPr lang="en-US" altLang="zh-CN" sz="1200">
              <a:solidFill>
                <a:srgbClr val="0000FF"/>
              </a:solidFill>
              <a:latin typeface="Marlett" pitchFamily="2" charset="2"/>
            </a:endParaRPr>
          </a:p>
        </p:txBody>
      </p:sp>
      <p:sp>
        <p:nvSpPr>
          <p:cNvPr id="230404" name="Rectangle 2">
            <a:extLst>
              <a:ext uri="{FF2B5EF4-FFF2-40B4-BE49-F238E27FC236}">
                <a16:creationId xmlns:a16="http://schemas.microsoft.com/office/drawing/2014/main" id="{190C3F6C-349A-4393-AC54-C8466926A61E}"/>
              </a:ext>
            </a:extLst>
          </p:cNvPr>
          <p:cNvSpPr>
            <a:spLocks noGrp="1" noRot="1" noChangeAspect="1" noChangeArrowheads="1" noTextEdit="1"/>
          </p:cNvSpPr>
          <p:nvPr>
            <p:ph type="sldImg"/>
          </p:nvPr>
        </p:nvSpPr>
        <p:spPr>
          <a:xfrm>
            <a:off x="1144588" y="685800"/>
            <a:ext cx="4572000" cy="3429000"/>
          </a:xfrm>
          <a:ln/>
        </p:spPr>
      </p:sp>
      <p:sp>
        <p:nvSpPr>
          <p:cNvPr id="230405" name="Rectangle 3">
            <a:extLst>
              <a:ext uri="{FF2B5EF4-FFF2-40B4-BE49-F238E27FC236}">
                <a16:creationId xmlns:a16="http://schemas.microsoft.com/office/drawing/2014/main" id="{8E6BAFF0-946D-4B9C-810D-AAD15AE0A94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F94DF2C-D42E-4829-AD1A-762867BAE273}"/>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8FD8EA5A-66C1-4EF4-B7FB-0217680A3D46}"/>
              </a:ext>
            </a:extLst>
          </p:cNvPr>
          <p:cNvSpPr>
            <a:spLocks noGrp="1" noChangeArrowheads="1"/>
          </p:cNvSpPr>
          <p:nvPr>
            <p:ph type="sldNum" sz="quarter" idx="11"/>
          </p:nvPr>
        </p:nvSpPr>
        <p:spPr>
          <a:ln/>
        </p:spPr>
        <p:txBody>
          <a:bodyPr/>
          <a:lstStyle>
            <a:lvl1pPr>
              <a:defRPr/>
            </a:lvl1pPr>
          </a:lstStyle>
          <a:p>
            <a:fld id="{01443E2B-A4CD-4EF1-8B9A-8CE388DCB2F5}" type="slidenum">
              <a:rPr lang="en-US" altLang="zh-CN"/>
              <a:pPr/>
              <a:t>‹#›</a:t>
            </a:fld>
            <a:endParaRPr lang="en-US" altLang="zh-CN"/>
          </a:p>
        </p:txBody>
      </p:sp>
    </p:spTree>
    <p:extLst>
      <p:ext uri="{BB962C8B-B14F-4D97-AF65-F5344CB8AC3E}">
        <p14:creationId xmlns:p14="http://schemas.microsoft.com/office/powerpoint/2010/main" val="317164287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3111B54-F140-4ACC-ACDF-0FF14114354D}"/>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5436F787-487F-4989-8457-4CDBA8B9D6C7}"/>
              </a:ext>
            </a:extLst>
          </p:cNvPr>
          <p:cNvSpPr>
            <a:spLocks noGrp="1" noChangeArrowheads="1"/>
          </p:cNvSpPr>
          <p:nvPr>
            <p:ph type="sldNum" sz="quarter" idx="11"/>
          </p:nvPr>
        </p:nvSpPr>
        <p:spPr>
          <a:ln/>
        </p:spPr>
        <p:txBody>
          <a:bodyPr/>
          <a:lstStyle>
            <a:lvl1pPr>
              <a:defRPr/>
            </a:lvl1pPr>
          </a:lstStyle>
          <a:p>
            <a:fld id="{7848B534-BA44-4556-BFB6-71EEAF4D213C}" type="slidenum">
              <a:rPr lang="en-US" altLang="zh-CN"/>
              <a:pPr/>
              <a:t>‹#›</a:t>
            </a:fld>
            <a:endParaRPr lang="en-US" altLang="zh-CN"/>
          </a:p>
        </p:txBody>
      </p:sp>
    </p:spTree>
    <p:extLst>
      <p:ext uri="{BB962C8B-B14F-4D97-AF65-F5344CB8AC3E}">
        <p14:creationId xmlns:p14="http://schemas.microsoft.com/office/powerpoint/2010/main" val="21989780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C37AF4E-B3D0-4531-9FE2-FDC9F324BB2F}"/>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9E010E4D-2B5D-4CCA-87DF-5D550D8927FF}"/>
              </a:ext>
            </a:extLst>
          </p:cNvPr>
          <p:cNvSpPr>
            <a:spLocks noGrp="1" noChangeArrowheads="1"/>
          </p:cNvSpPr>
          <p:nvPr>
            <p:ph type="sldNum" sz="quarter" idx="11"/>
          </p:nvPr>
        </p:nvSpPr>
        <p:spPr>
          <a:ln/>
        </p:spPr>
        <p:txBody>
          <a:bodyPr/>
          <a:lstStyle>
            <a:lvl1pPr>
              <a:defRPr/>
            </a:lvl1pPr>
          </a:lstStyle>
          <a:p>
            <a:fld id="{9CE51E73-3DBD-4B12-A2AB-FA243865CDA7}" type="slidenum">
              <a:rPr lang="en-US" altLang="zh-CN"/>
              <a:pPr/>
              <a:t>‹#›</a:t>
            </a:fld>
            <a:endParaRPr lang="en-US" altLang="zh-CN"/>
          </a:p>
        </p:txBody>
      </p:sp>
    </p:spTree>
    <p:extLst>
      <p:ext uri="{BB962C8B-B14F-4D97-AF65-F5344CB8AC3E}">
        <p14:creationId xmlns:p14="http://schemas.microsoft.com/office/powerpoint/2010/main" val="1064717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85D680E5-35DA-41BB-8A32-4F1E6A86B6AC}"/>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0B596397-5CC5-4A29-B652-C57D9860CA59}"/>
              </a:ext>
            </a:extLst>
          </p:cNvPr>
          <p:cNvSpPr>
            <a:spLocks noGrp="1" noChangeArrowheads="1"/>
          </p:cNvSpPr>
          <p:nvPr>
            <p:ph type="sldNum" sz="quarter" idx="11"/>
          </p:nvPr>
        </p:nvSpPr>
        <p:spPr>
          <a:ln/>
        </p:spPr>
        <p:txBody>
          <a:bodyPr/>
          <a:lstStyle>
            <a:lvl1pPr>
              <a:defRPr/>
            </a:lvl1pPr>
          </a:lstStyle>
          <a:p>
            <a:fld id="{6A42295D-9674-4577-8F58-10AB98E30C1E}" type="slidenum">
              <a:rPr lang="en-US" altLang="zh-CN"/>
              <a:pPr/>
              <a:t>‹#›</a:t>
            </a:fld>
            <a:endParaRPr lang="en-US" altLang="zh-CN"/>
          </a:p>
        </p:txBody>
      </p:sp>
    </p:spTree>
    <p:extLst>
      <p:ext uri="{BB962C8B-B14F-4D97-AF65-F5344CB8AC3E}">
        <p14:creationId xmlns:p14="http://schemas.microsoft.com/office/powerpoint/2010/main" val="1989036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A2B1A17-6D3C-4CF4-8F37-F3B5C6AE4D4D}"/>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EDCE6BBF-1B26-4384-9B4F-7F883795C352}"/>
              </a:ext>
            </a:extLst>
          </p:cNvPr>
          <p:cNvSpPr>
            <a:spLocks noGrp="1" noChangeArrowheads="1"/>
          </p:cNvSpPr>
          <p:nvPr>
            <p:ph type="sldNum" sz="quarter" idx="11"/>
          </p:nvPr>
        </p:nvSpPr>
        <p:spPr>
          <a:ln/>
        </p:spPr>
        <p:txBody>
          <a:bodyPr/>
          <a:lstStyle>
            <a:lvl1pPr>
              <a:defRPr/>
            </a:lvl1pPr>
          </a:lstStyle>
          <a:p>
            <a:fld id="{22F6A7A1-CC2B-49B3-B55D-8F52A8F9D37A}" type="slidenum">
              <a:rPr lang="en-US" altLang="zh-CN"/>
              <a:pPr/>
              <a:t>‹#›</a:t>
            </a:fld>
            <a:endParaRPr lang="en-US" altLang="zh-CN"/>
          </a:p>
        </p:txBody>
      </p:sp>
    </p:spTree>
    <p:extLst>
      <p:ext uri="{BB962C8B-B14F-4D97-AF65-F5344CB8AC3E}">
        <p14:creationId xmlns:p14="http://schemas.microsoft.com/office/powerpoint/2010/main" val="18114550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59BFD3A0-5567-4FC2-AAE4-1280B73049EA}"/>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322A2411-0954-4253-9D2F-E39A7F064DB6}"/>
              </a:ext>
            </a:extLst>
          </p:cNvPr>
          <p:cNvSpPr>
            <a:spLocks noGrp="1" noChangeArrowheads="1"/>
          </p:cNvSpPr>
          <p:nvPr>
            <p:ph type="sldNum" sz="quarter" idx="11"/>
          </p:nvPr>
        </p:nvSpPr>
        <p:spPr>
          <a:ln/>
        </p:spPr>
        <p:txBody>
          <a:bodyPr/>
          <a:lstStyle>
            <a:lvl1pPr>
              <a:defRPr/>
            </a:lvl1pPr>
          </a:lstStyle>
          <a:p>
            <a:fld id="{98729E3A-F550-4740-A424-9FCF53534CF9}" type="slidenum">
              <a:rPr lang="en-US" altLang="zh-CN"/>
              <a:pPr/>
              <a:t>‹#›</a:t>
            </a:fld>
            <a:endParaRPr lang="en-US" altLang="zh-CN"/>
          </a:p>
        </p:txBody>
      </p:sp>
    </p:spTree>
    <p:extLst>
      <p:ext uri="{BB962C8B-B14F-4D97-AF65-F5344CB8AC3E}">
        <p14:creationId xmlns:p14="http://schemas.microsoft.com/office/powerpoint/2010/main" val="38538398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B39F3A4-C00B-45A8-A418-7F1E63AC6D77}"/>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7DA997E5-4ED1-4950-BF8F-306BBDDA2867}"/>
              </a:ext>
            </a:extLst>
          </p:cNvPr>
          <p:cNvSpPr>
            <a:spLocks noGrp="1" noChangeArrowheads="1"/>
          </p:cNvSpPr>
          <p:nvPr>
            <p:ph type="sldNum" sz="quarter" idx="11"/>
          </p:nvPr>
        </p:nvSpPr>
        <p:spPr>
          <a:ln/>
        </p:spPr>
        <p:txBody>
          <a:bodyPr/>
          <a:lstStyle>
            <a:lvl1pPr>
              <a:defRPr/>
            </a:lvl1pPr>
          </a:lstStyle>
          <a:p>
            <a:fld id="{27612D85-6C34-4D25-A2EE-13D991AB314F}" type="slidenum">
              <a:rPr lang="en-US" altLang="zh-CN"/>
              <a:pPr/>
              <a:t>‹#›</a:t>
            </a:fld>
            <a:endParaRPr lang="en-US" altLang="zh-CN"/>
          </a:p>
        </p:txBody>
      </p:sp>
    </p:spTree>
    <p:extLst>
      <p:ext uri="{BB962C8B-B14F-4D97-AF65-F5344CB8AC3E}">
        <p14:creationId xmlns:p14="http://schemas.microsoft.com/office/powerpoint/2010/main" val="28528233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B548D004-7EEC-47D1-93DA-2344D8926B3B}"/>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a:extLst>
              <a:ext uri="{FF2B5EF4-FFF2-40B4-BE49-F238E27FC236}">
                <a16:creationId xmlns:a16="http://schemas.microsoft.com/office/drawing/2014/main" id="{02F2147C-5C68-4936-ABFB-7D070C21723B}"/>
              </a:ext>
            </a:extLst>
          </p:cNvPr>
          <p:cNvSpPr>
            <a:spLocks noGrp="1" noChangeArrowheads="1"/>
          </p:cNvSpPr>
          <p:nvPr>
            <p:ph type="sldNum" sz="quarter" idx="11"/>
          </p:nvPr>
        </p:nvSpPr>
        <p:spPr>
          <a:ln/>
        </p:spPr>
        <p:txBody>
          <a:bodyPr/>
          <a:lstStyle>
            <a:lvl1pPr>
              <a:defRPr/>
            </a:lvl1pPr>
          </a:lstStyle>
          <a:p>
            <a:fld id="{F730B5BA-019E-4B58-B044-00FDD5762FC2}" type="slidenum">
              <a:rPr lang="en-US" altLang="zh-CN"/>
              <a:pPr/>
              <a:t>‹#›</a:t>
            </a:fld>
            <a:endParaRPr lang="en-US" altLang="zh-CN"/>
          </a:p>
        </p:txBody>
      </p:sp>
    </p:spTree>
    <p:extLst>
      <p:ext uri="{BB962C8B-B14F-4D97-AF65-F5344CB8AC3E}">
        <p14:creationId xmlns:p14="http://schemas.microsoft.com/office/powerpoint/2010/main" val="67761009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CA008290-2A3B-48D3-9C42-6539669AFC06}"/>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a:extLst>
              <a:ext uri="{FF2B5EF4-FFF2-40B4-BE49-F238E27FC236}">
                <a16:creationId xmlns:a16="http://schemas.microsoft.com/office/drawing/2014/main" id="{66D8C9DD-FAEA-4542-A77D-644BA18377F6}"/>
              </a:ext>
            </a:extLst>
          </p:cNvPr>
          <p:cNvSpPr>
            <a:spLocks noGrp="1" noChangeArrowheads="1"/>
          </p:cNvSpPr>
          <p:nvPr>
            <p:ph type="sldNum" sz="quarter" idx="11"/>
          </p:nvPr>
        </p:nvSpPr>
        <p:spPr>
          <a:ln/>
        </p:spPr>
        <p:txBody>
          <a:bodyPr/>
          <a:lstStyle>
            <a:lvl1pPr>
              <a:defRPr/>
            </a:lvl1pPr>
          </a:lstStyle>
          <a:p>
            <a:fld id="{97A8AADB-FC77-44B6-9904-9B7B5975C024}" type="slidenum">
              <a:rPr lang="en-US" altLang="zh-CN"/>
              <a:pPr/>
              <a:t>‹#›</a:t>
            </a:fld>
            <a:endParaRPr lang="en-US" altLang="zh-CN"/>
          </a:p>
        </p:txBody>
      </p:sp>
    </p:spTree>
    <p:extLst>
      <p:ext uri="{BB962C8B-B14F-4D97-AF65-F5344CB8AC3E}">
        <p14:creationId xmlns:p14="http://schemas.microsoft.com/office/powerpoint/2010/main" val="25287982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0E14D0-463D-416F-8E16-C70C6A7735A0}"/>
              </a:ext>
            </a:extLst>
          </p:cNvPr>
          <p:cNvSpPr>
            <a:spLocks noGrp="1"/>
          </p:cNvSpPr>
          <p:nvPr>
            <p:ph type="ftr" sz="quarter" idx="10"/>
          </p:nvPr>
        </p:nvSpPr>
        <p:spPr/>
        <p:txBody>
          <a:bodyPr/>
          <a:lstStyle>
            <a:lvl1pPr>
              <a:defRPr dirty="0" smtClean="0">
                <a:latin typeface="Comic Sans MS" pitchFamily="66" charset="0"/>
              </a:defRPr>
            </a:lvl1pPr>
          </a:lstStyle>
          <a:p>
            <a:pPr>
              <a:defRPr/>
            </a:pPr>
            <a:r>
              <a:rPr lang="en-US"/>
              <a:t>Art of Multiprocessor Programming</a:t>
            </a:r>
          </a:p>
        </p:txBody>
      </p:sp>
      <p:sp>
        <p:nvSpPr>
          <p:cNvPr id="3" name="Slide Number Placeholder 2">
            <a:extLst>
              <a:ext uri="{FF2B5EF4-FFF2-40B4-BE49-F238E27FC236}">
                <a16:creationId xmlns:a16="http://schemas.microsoft.com/office/drawing/2014/main" id="{01F69C56-E68F-429C-9322-F69AEEBA3F6F}"/>
              </a:ext>
            </a:extLst>
          </p:cNvPr>
          <p:cNvSpPr>
            <a:spLocks noGrp="1"/>
          </p:cNvSpPr>
          <p:nvPr>
            <p:ph type="sldNum" sz="quarter" idx="11"/>
          </p:nvPr>
        </p:nvSpPr>
        <p:spPr/>
        <p:txBody>
          <a:bodyPr/>
          <a:lstStyle>
            <a:lvl1pPr>
              <a:defRPr/>
            </a:lvl1pPr>
          </a:lstStyle>
          <a:p>
            <a:fld id="{B55EE93E-763B-4B27-AE4E-EC02514D6EDC}" type="slidenum">
              <a:rPr lang="en-US" altLang="zh-CN"/>
              <a:pPr/>
              <a:t>‹#›</a:t>
            </a:fld>
            <a:endParaRPr lang="en-US" altLang="zh-CN"/>
          </a:p>
        </p:txBody>
      </p:sp>
    </p:spTree>
    <p:extLst>
      <p:ext uri="{BB962C8B-B14F-4D97-AF65-F5344CB8AC3E}">
        <p14:creationId xmlns:p14="http://schemas.microsoft.com/office/powerpoint/2010/main" val="20812809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4CC76E65-690F-40CB-A045-5177BC4D498B}"/>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8ADD3628-724A-45AE-B62C-703B12C91FF0}"/>
              </a:ext>
            </a:extLst>
          </p:cNvPr>
          <p:cNvSpPr>
            <a:spLocks noGrp="1" noChangeArrowheads="1"/>
          </p:cNvSpPr>
          <p:nvPr>
            <p:ph type="sldNum" sz="quarter" idx="11"/>
          </p:nvPr>
        </p:nvSpPr>
        <p:spPr>
          <a:ln/>
        </p:spPr>
        <p:txBody>
          <a:bodyPr/>
          <a:lstStyle>
            <a:lvl1pPr>
              <a:defRPr/>
            </a:lvl1pPr>
          </a:lstStyle>
          <a:p>
            <a:fld id="{BB2D8B72-6A9E-4875-B69C-B34AA74996CD}" type="slidenum">
              <a:rPr lang="en-US" altLang="zh-CN"/>
              <a:pPr/>
              <a:t>‹#›</a:t>
            </a:fld>
            <a:endParaRPr lang="en-US" altLang="zh-CN"/>
          </a:p>
        </p:txBody>
      </p:sp>
    </p:spTree>
    <p:extLst>
      <p:ext uri="{BB962C8B-B14F-4D97-AF65-F5344CB8AC3E}">
        <p14:creationId xmlns:p14="http://schemas.microsoft.com/office/powerpoint/2010/main" val="7433924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812C319-6284-410F-8E4C-D555DA58F161}"/>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BE85993A-A833-4FF9-A6F5-A6685E1AFF9E}"/>
              </a:ext>
            </a:extLst>
          </p:cNvPr>
          <p:cNvSpPr>
            <a:spLocks noGrp="1" noChangeArrowheads="1"/>
          </p:cNvSpPr>
          <p:nvPr>
            <p:ph type="sldNum" sz="quarter" idx="11"/>
          </p:nvPr>
        </p:nvSpPr>
        <p:spPr>
          <a:ln/>
        </p:spPr>
        <p:txBody>
          <a:bodyPr/>
          <a:lstStyle>
            <a:lvl1pPr>
              <a:defRPr/>
            </a:lvl1pPr>
          </a:lstStyle>
          <a:p>
            <a:fld id="{A00605E1-19F0-4FA7-A0F4-F9BE12499F40}" type="slidenum">
              <a:rPr lang="en-US" altLang="zh-CN"/>
              <a:pPr/>
              <a:t>‹#›</a:t>
            </a:fld>
            <a:endParaRPr lang="en-US" altLang="zh-CN"/>
          </a:p>
        </p:txBody>
      </p:sp>
    </p:spTree>
    <p:extLst>
      <p:ext uri="{BB962C8B-B14F-4D97-AF65-F5344CB8AC3E}">
        <p14:creationId xmlns:p14="http://schemas.microsoft.com/office/powerpoint/2010/main" val="31384012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FD8348B-5288-4CC4-8D87-381886FDB1C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Rectangle 3">
            <a:extLst>
              <a:ext uri="{FF2B5EF4-FFF2-40B4-BE49-F238E27FC236}">
                <a16:creationId xmlns:a16="http://schemas.microsoft.com/office/drawing/2014/main" id="{4274F5B6-BC33-4D20-B5F2-176447DC9AF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a:extLst>
              <a:ext uri="{FF2B5EF4-FFF2-40B4-BE49-F238E27FC236}">
                <a16:creationId xmlns:a16="http://schemas.microsoft.com/office/drawing/2014/main" id="{5C4DFE7E-BE6B-4BA0-AF75-7D71994FC8C7}"/>
              </a:ext>
            </a:extLst>
          </p:cNvPr>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Art of Multiprocessor Programming</a:t>
            </a:r>
          </a:p>
        </p:txBody>
      </p:sp>
      <p:sp>
        <p:nvSpPr>
          <p:cNvPr id="1030" name="Rectangle 6">
            <a:extLst>
              <a:ext uri="{FF2B5EF4-FFF2-40B4-BE49-F238E27FC236}">
                <a16:creationId xmlns:a16="http://schemas.microsoft.com/office/drawing/2014/main" id="{C4B624FD-71AA-4682-A784-A24B3E0A555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E5CCAD05-17DF-4785-9330-39E0E48519FD}" type="slidenum">
              <a:rPr lang="en-US" altLang="zh-CN"/>
              <a:pPr/>
              <a:t>‹#›</a:t>
            </a:fld>
            <a:endParaRPr lang="en-US" altLang="zh-CN"/>
          </a:p>
        </p:txBody>
      </p:sp>
      <p:pic>
        <p:nvPicPr>
          <p:cNvPr id="5126" name="Picture 6">
            <a:extLst>
              <a:ext uri="{FF2B5EF4-FFF2-40B4-BE49-F238E27FC236}">
                <a16:creationId xmlns:a16="http://schemas.microsoft.com/office/drawing/2014/main" id="{B000BBEF-2717-4BE0-8D1F-C2016D3084C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3" r:id="rId7"/>
    <p:sldLayoutId id="2147483668" r:id="rId8"/>
    <p:sldLayoutId id="2147483669" r:id="rId9"/>
    <p:sldLayoutId id="2147483670" r:id="rId10"/>
    <p:sldLayoutId id="2147483671" r:id="rId11"/>
    <p:sldLayoutId id="2147483672" r:id="rId12"/>
  </p:sldLayoutIdLst>
  <p:transition/>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2.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oleObject" Target="../embeddings/oleObject6.bin"/></Relationships>
</file>

<file path=ppt/slides/_rels/slide123.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2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4.jpe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gic">
            <a:extLst>
              <a:ext uri="{FF2B5EF4-FFF2-40B4-BE49-F238E27FC236}">
                <a16:creationId xmlns:a16="http://schemas.microsoft.com/office/drawing/2014/main" id="{9AECF15C-A906-41A6-91AC-67DF4B006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agic">
            <a:extLst>
              <a:ext uri="{FF2B5EF4-FFF2-40B4-BE49-F238E27FC236}">
                <a16:creationId xmlns:a16="http://schemas.microsoft.com/office/drawing/2014/main" id="{FA73BE92-5E5B-4494-96E6-50F7AB359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a:extLst>
              <a:ext uri="{FF2B5EF4-FFF2-40B4-BE49-F238E27FC236}">
                <a16:creationId xmlns:a16="http://schemas.microsoft.com/office/drawing/2014/main" id="{D60C09B4-F106-4883-8156-0D0AAB435898}"/>
              </a:ext>
            </a:extLst>
          </p:cNvPr>
          <p:cNvSpPr>
            <a:spLocks noGrp="1" noChangeArrowheads="1"/>
          </p:cNvSpPr>
          <p:nvPr>
            <p:ph type="ctrTitle" idx="4294967295"/>
          </p:nvPr>
        </p:nvSpPr>
        <p:spPr>
          <a:xfrm>
            <a:off x="685800" y="2032001"/>
            <a:ext cx="7772400" cy="1460500"/>
          </a:xfrm>
        </p:spPr>
        <p:txBody>
          <a:bodyPr/>
          <a:lstStyle/>
          <a:p>
            <a:pPr eaLnBrk="1" hangingPunct="1"/>
            <a:r>
              <a:rPr lang="zh-CN" altLang="en-US" sz="6000" dirty="0">
                <a:solidFill>
                  <a:srgbClr val="000000"/>
                </a:solidFill>
              </a:rPr>
              <a:t>并发算法与理论</a:t>
            </a:r>
            <a:br>
              <a:rPr lang="en-US" altLang="zh-CN" dirty="0">
                <a:solidFill>
                  <a:srgbClr val="000000"/>
                </a:solidFill>
              </a:rPr>
            </a:br>
            <a:r>
              <a:rPr lang="en-US" altLang="zh-CN" sz="3200" dirty="0">
                <a:solidFill>
                  <a:srgbClr val="000000"/>
                </a:solidFill>
              </a:rPr>
              <a:t>Concurrency: Algorithms and Theories</a:t>
            </a:r>
            <a:endParaRPr lang="en-US" altLang="zh-CN" dirty="0">
              <a:ea typeface="宋体" panose="02010600030101010101" pitchFamily="2" charset="-122"/>
            </a:endParaRPr>
          </a:p>
        </p:txBody>
      </p:sp>
      <p:sp>
        <p:nvSpPr>
          <p:cNvPr id="7173" name="Rectangle 5">
            <a:extLst>
              <a:ext uri="{FF2B5EF4-FFF2-40B4-BE49-F238E27FC236}">
                <a16:creationId xmlns:a16="http://schemas.microsoft.com/office/drawing/2014/main" id="{9EF274AC-BEF3-4691-B3CF-A7C8E506573E}"/>
              </a:ext>
            </a:extLst>
          </p:cNvPr>
          <p:cNvSpPr>
            <a:spLocks noGrp="1" noChangeArrowheads="1"/>
          </p:cNvSpPr>
          <p:nvPr>
            <p:ph type="subTitle" idx="4294967295"/>
          </p:nvPr>
        </p:nvSpPr>
        <p:spPr>
          <a:xfrm>
            <a:off x="1103313" y="4198938"/>
            <a:ext cx="6777037" cy="1927225"/>
          </a:xfrm>
        </p:spPr>
        <p:txBody>
          <a:bodyPr/>
          <a:lstStyle/>
          <a:p>
            <a:pPr marL="0" indent="0" algn="ctr">
              <a:buNone/>
            </a:pPr>
            <a:r>
              <a:rPr lang="zh-CN" altLang="en-US" sz="2800" dirty="0">
                <a:solidFill>
                  <a:schemeClr val="tx1"/>
                </a:solidFill>
              </a:rPr>
              <a:t>梁红瑾</a:t>
            </a:r>
          </a:p>
        </p:txBody>
      </p:sp>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Tree>
    <p:extLst>
      <p:ext uri="{BB962C8B-B14F-4D97-AF65-F5344CB8AC3E}">
        <p14:creationId xmlns:p14="http://schemas.microsoft.com/office/powerpoint/2010/main" val="69603423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1">
            <a:extLst>
              <a:ext uri="{FF2B5EF4-FFF2-40B4-BE49-F238E27FC236}">
                <a16:creationId xmlns:a16="http://schemas.microsoft.com/office/drawing/2014/main" id="{28058A85-A378-4D2A-97F9-43D88812D649}"/>
              </a:ext>
            </a:extLst>
          </p:cNvPr>
          <p:cNvSpPr>
            <a:spLocks noGrp="1"/>
          </p:cNvSpPr>
          <p:nvPr>
            <p:ph type="ftr" sz="quarter" idx="10"/>
          </p:nvPr>
        </p:nvSpPr>
        <p:spPr/>
        <p:txBody>
          <a:bodyPr/>
          <a:lstStyle/>
          <a:p>
            <a:pPr>
              <a:defRPr/>
            </a:pPr>
            <a:r>
              <a:rPr lang="en-US">
                <a:latin typeface="+mj-lt"/>
              </a:rPr>
              <a:t>Art of Multiprocessor Programming</a:t>
            </a:r>
          </a:p>
        </p:txBody>
      </p:sp>
      <p:sp>
        <p:nvSpPr>
          <p:cNvPr id="21507" name="Slide Number Placeholder 4">
            <a:extLst>
              <a:ext uri="{FF2B5EF4-FFF2-40B4-BE49-F238E27FC236}">
                <a16:creationId xmlns:a16="http://schemas.microsoft.com/office/drawing/2014/main" id="{78D80F1D-7454-4D36-99C3-213B0DFFDA82}"/>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F3F476-3946-4EE0-B51E-D8EDAE2EF591}" type="slidenum">
              <a:rPr lang="ar-SA" altLang="zh-CN" sz="1400"/>
              <a:pPr algn="r"/>
              <a:t>10</a:t>
            </a:fld>
            <a:endParaRPr lang="en-US" altLang="zh-CN" sz="1400">
              <a:ea typeface="宋体" panose="02010600030101010101" pitchFamily="2" charset="-122"/>
              <a:cs typeface="Arial" panose="020B0604020202020204" pitchFamily="34" charset="0"/>
            </a:endParaRPr>
          </a:p>
        </p:txBody>
      </p:sp>
      <p:sp>
        <p:nvSpPr>
          <p:cNvPr id="16388" name="Rectangle 2">
            <a:extLst>
              <a:ext uri="{FF2B5EF4-FFF2-40B4-BE49-F238E27FC236}">
                <a16:creationId xmlns:a16="http://schemas.microsoft.com/office/drawing/2014/main" id="{B0F0DE59-D349-4043-980F-AAB8D37F8F7C}"/>
              </a:ext>
            </a:extLst>
          </p:cNvPr>
          <p:cNvSpPr>
            <a:spLocks noGrp="1" noChangeArrowheads="1"/>
          </p:cNvSpPr>
          <p:nvPr>
            <p:ph type="title" idx="4294967295"/>
          </p:nvPr>
        </p:nvSpPr>
        <p:spPr>
          <a:xfrm>
            <a:off x="685800" y="350838"/>
            <a:ext cx="7772400" cy="1143000"/>
          </a:xfrm>
        </p:spPr>
        <p:txBody>
          <a:bodyPr/>
          <a:lstStyle/>
          <a:p>
            <a:pPr eaLnBrk="1" hangingPunct="1"/>
            <a:r>
              <a:rPr lang="en-US" altLang="zh-CN">
                <a:ea typeface="宋体" panose="02010600030101010101" pitchFamily="2" charset="-122"/>
              </a:rPr>
              <a:t>Traditional Scaling Process</a:t>
            </a:r>
          </a:p>
        </p:txBody>
      </p:sp>
      <p:sp>
        <p:nvSpPr>
          <p:cNvPr id="21509" name="Rectangle 3">
            <a:extLst>
              <a:ext uri="{FF2B5EF4-FFF2-40B4-BE49-F238E27FC236}">
                <a16:creationId xmlns:a16="http://schemas.microsoft.com/office/drawing/2014/main" id="{F935016E-877F-4936-9CB3-AB4708F0BD34}"/>
              </a:ext>
            </a:extLst>
          </p:cNvPr>
          <p:cNvSpPr>
            <a:spLocks noChangeArrowheads="1"/>
          </p:cNvSpPr>
          <p:nvPr/>
        </p:nvSpPr>
        <p:spPr bwMode="auto">
          <a:xfrm>
            <a:off x="2616200"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10" name="Text Box 4">
            <a:extLst>
              <a:ext uri="{FF2B5EF4-FFF2-40B4-BE49-F238E27FC236}">
                <a16:creationId xmlns:a16="http://schemas.microsoft.com/office/drawing/2014/main" id="{A1DBB79C-2F42-4EA9-9CEC-BE0F9083D315}"/>
              </a:ext>
            </a:extLst>
          </p:cNvPr>
          <p:cNvSpPr txBox="1">
            <a:spLocks noChangeArrowheads="1"/>
          </p:cNvSpPr>
          <p:nvPr/>
        </p:nvSpPr>
        <p:spPr bwMode="auto">
          <a:xfrm>
            <a:off x="596900" y="3402013"/>
            <a:ext cx="1385888" cy="396875"/>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User code</a:t>
            </a:r>
          </a:p>
        </p:txBody>
      </p:sp>
      <p:sp>
        <p:nvSpPr>
          <p:cNvPr id="21511" name="Rectangle 5">
            <a:extLst>
              <a:ext uri="{FF2B5EF4-FFF2-40B4-BE49-F238E27FC236}">
                <a16:creationId xmlns:a16="http://schemas.microsoft.com/office/drawing/2014/main" id="{36221E1C-6078-494B-B9AC-AAACBA66E243}"/>
              </a:ext>
            </a:extLst>
          </p:cNvPr>
          <p:cNvSpPr>
            <a:spLocks noChangeArrowheads="1"/>
          </p:cNvSpPr>
          <p:nvPr/>
        </p:nvSpPr>
        <p:spPr bwMode="auto">
          <a:xfrm>
            <a:off x="6389688" y="3246438"/>
            <a:ext cx="1125537" cy="6524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12" name="Rectangle 6">
            <a:extLst>
              <a:ext uri="{FF2B5EF4-FFF2-40B4-BE49-F238E27FC236}">
                <a16:creationId xmlns:a16="http://schemas.microsoft.com/office/drawing/2014/main" id="{AD3D41F1-B4C0-408C-9D86-B12ED1E94B84}"/>
              </a:ext>
            </a:extLst>
          </p:cNvPr>
          <p:cNvSpPr>
            <a:spLocks noChangeArrowheads="1"/>
          </p:cNvSpPr>
          <p:nvPr/>
        </p:nvSpPr>
        <p:spPr bwMode="auto">
          <a:xfrm>
            <a:off x="4530725"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13" name="Text Box 7">
            <a:extLst>
              <a:ext uri="{FF2B5EF4-FFF2-40B4-BE49-F238E27FC236}">
                <a16:creationId xmlns:a16="http://schemas.microsoft.com/office/drawing/2014/main" id="{064282C6-1C72-4950-AC61-955FEAA3A95F}"/>
              </a:ext>
            </a:extLst>
          </p:cNvPr>
          <p:cNvSpPr txBox="1">
            <a:spLocks noChangeArrowheads="1"/>
          </p:cNvSpPr>
          <p:nvPr/>
        </p:nvSpPr>
        <p:spPr bwMode="auto">
          <a:xfrm>
            <a:off x="619125" y="4640263"/>
            <a:ext cx="1839913" cy="701675"/>
          </a:xfrm>
          <a:prstGeom prst="rect">
            <a:avLst/>
          </a:prstGeom>
          <a:noFill/>
          <a:ln w="9525">
            <a:noFill/>
            <a:miter lim="800000"/>
            <a:headEnd/>
            <a:tailEnd/>
          </a:ln>
        </p:spPr>
        <p:txBody>
          <a:bodyPr>
            <a:spAutoFit/>
          </a:bodyPr>
          <a:lstStyle/>
          <a:p>
            <a:pPr>
              <a:defRPr/>
            </a:pPr>
            <a:r>
              <a:rPr lang="en-US" sz="2000">
                <a:latin typeface="+mj-lt"/>
                <a:cs typeface="Arial" pitchFamily="34" charset="0"/>
              </a:rPr>
              <a:t>Traditional</a:t>
            </a:r>
          </a:p>
          <a:p>
            <a:pPr>
              <a:defRPr/>
            </a:pPr>
            <a:r>
              <a:rPr lang="en-US" sz="2000">
                <a:latin typeface="+mj-lt"/>
                <a:cs typeface="Arial" pitchFamily="34" charset="0"/>
              </a:rPr>
              <a:t>Uniprocessor </a:t>
            </a:r>
          </a:p>
        </p:txBody>
      </p:sp>
      <p:sp>
        <p:nvSpPr>
          <p:cNvPr id="562184" name="Rectangle 8">
            <a:extLst>
              <a:ext uri="{FF2B5EF4-FFF2-40B4-BE49-F238E27FC236}">
                <a16:creationId xmlns:a16="http://schemas.microsoft.com/office/drawing/2014/main" id="{E936EBC7-3895-4C36-8EB4-F14F0F09D939}"/>
              </a:ext>
            </a:extLst>
          </p:cNvPr>
          <p:cNvSpPr>
            <a:spLocks noChangeArrowheads="1"/>
          </p:cNvSpPr>
          <p:nvPr/>
        </p:nvSpPr>
        <p:spPr bwMode="auto">
          <a:xfrm>
            <a:off x="2603500" y="1685925"/>
            <a:ext cx="4935538" cy="1176338"/>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mj-lt"/>
              <a:cs typeface="Times New Roman" pitchFamily="18" charset="0"/>
            </a:endParaRPr>
          </a:p>
        </p:txBody>
      </p:sp>
      <p:sp>
        <p:nvSpPr>
          <p:cNvPr id="21515" name="Freeform 9">
            <a:extLst>
              <a:ext uri="{FF2B5EF4-FFF2-40B4-BE49-F238E27FC236}">
                <a16:creationId xmlns:a16="http://schemas.microsoft.com/office/drawing/2014/main" id="{D496B5A2-85BD-4D94-AE11-B062F10FCF83}"/>
              </a:ext>
            </a:extLst>
          </p:cNvPr>
          <p:cNvSpPr>
            <a:spLocks/>
          </p:cNvSpPr>
          <p:nvPr/>
        </p:nvSpPr>
        <p:spPr bwMode="auto">
          <a:xfrm>
            <a:off x="2590800" y="1990725"/>
            <a:ext cx="4891088" cy="871538"/>
          </a:xfrm>
          <a:custGeom>
            <a:avLst/>
            <a:gdLst>
              <a:gd name="T0" fmla="*/ 0 w 3081"/>
              <a:gd name="T1" fmla="*/ 2147483647 h 549"/>
              <a:gd name="T2" fmla="*/ 2147483647 w 3081"/>
              <a:gd name="T3" fmla="*/ 2147483647 h 549"/>
              <a:gd name="T4" fmla="*/ 2147483647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21516" name="Oval 10">
            <a:extLst>
              <a:ext uri="{FF2B5EF4-FFF2-40B4-BE49-F238E27FC236}">
                <a16:creationId xmlns:a16="http://schemas.microsoft.com/office/drawing/2014/main" id="{8677772B-FF49-47E4-B85F-8CE482E8B650}"/>
              </a:ext>
            </a:extLst>
          </p:cNvPr>
          <p:cNvSpPr>
            <a:spLocks noChangeArrowheads="1"/>
          </p:cNvSpPr>
          <p:nvPr/>
        </p:nvSpPr>
        <p:spPr bwMode="auto">
          <a:xfrm>
            <a:off x="3068638" y="2776538"/>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17" name="Oval 11">
            <a:extLst>
              <a:ext uri="{FF2B5EF4-FFF2-40B4-BE49-F238E27FC236}">
                <a16:creationId xmlns:a16="http://schemas.microsoft.com/office/drawing/2014/main" id="{30469630-20B4-47C2-80C6-03CBCBDC6D76}"/>
              </a:ext>
            </a:extLst>
          </p:cNvPr>
          <p:cNvSpPr>
            <a:spLocks noChangeArrowheads="1"/>
          </p:cNvSpPr>
          <p:nvPr/>
        </p:nvSpPr>
        <p:spPr bwMode="auto">
          <a:xfrm>
            <a:off x="4924425" y="261461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18" name="Oval 12">
            <a:extLst>
              <a:ext uri="{FF2B5EF4-FFF2-40B4-BE49-F238E27FC236}">
                <a16:creationId xmlns:a16="http://schemas.microsoft.com/office/drawing/2014/main" id="{55A91FE3-0FD7-46CE-B7A0-215C0BEC5DB2}"/>
              </a:ext>
            </a:extLst>
          </p:cNvPr>
          <p:cNvSpPr>
            <a:spLocks noChangeArrowheads="1"/>
          </p:cNvSpPr>
          <p:nvPr/>
        </p:nvSpPr>
        <p:spPr bwMode="auto">
          <a:xfrm>
            <a:off x="7042150" y="206216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19" name="Text Box 13">
            <a:extLst>
              <a:ext uri="{FF2B5EF4-FFF2-40B4-BE49-F238E27FC236}">
                <a16:creationId xmlns:a16="http://schemas.microsoft.com/office/drawing/2014/main" id="{22DDF405-E965-4C80-8C8A-ED5F18E9B201}"/>
              </a:ext>
            </a:extLst>
          </p:cNvPr>
          <p:cNvSpPr txBox="1">
            <a:spLocks noChangeArrowheads="1"/>
          </p:cNvSpPr>
          <p:nvPr/>
        </p:nvSpPr>
        <p:spPr bwMode="auto">
          <a:xfrm>
            <a:off x="631825" y="2063750"/>
            <a:ext cx="1212850" cy="400050"/>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Speedup</a:t>
            </a:r>
          </a:p>
        </p:txBody>
      </p:sp>
      <p:sp>
        <p:nvSpPr>
          <p:cNvPr id="562190" name="Text Box 14">
            <a:extLst>
              <a:ext uri="{FF2B5EF4-FFF2-40B4-BE49-F238E27FC236}">
                <a16:creationId xmlns:a16="http://schemas.microsoft.com/office/drawing/2014/main" id="{0106E7E3-55F6-4931-A5B2-6472352B4ED6}"/>
              </a:ext>
            </a:extLst>
          </p:cNvPr>
          <p:cNvSpPr txBox="1">
            <a:spLocks noChangeArrowheads="1"/>
          </p:cNvSpPr>
          <p:nvPr/>
        </p:nvSpPr>
        <p:spPr bwMode="auto">
          <a:xfrm>
            <a:off x="2746375" y="2333625"/>
            <a:ext cx="765175" cy="461963"/>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2191" name="Text Box 15">
            <a:extLst>
              <a:ext uri="{FF2B5EF4-FFF2-40B4-BE49-F238E27FC236}">
                <a16:creationId xmlns:a16="http://schemas.microsoft.com/office/drawing/2014/main" id="{EB729A9D-E553-44F9-B7DF-9CA058BC5A26}"/>
              </a:ext>
            </a:extLst>
          </p:cNvPr>
          <p:cNvSpPr txBox="1">
            <a:spLocks noChangeArrowheads="1"/>
          </p:cNvSpPr>
          <p:nvPr/>
        </p:nvSpPr>
        <p:spPr bwMode="auto">
          <a:xfrm>
            <a:off x="6788150" y="1608138"/>
            <a:ext cx="511175" cy="461962"/>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7x</a:t>
            </a:r>
          </a:p>
        </p:txBody>
      </p:sp>
      <p:sp>
        <p:nvSpPr>
          <p:cNvPr id="562192" name="Text Box 16">
            <a:extLst>
              <a:ext uri="{FF2B5EF4-FFF2-40B4-BE49-F238E27FC236}">
                <a16:creationId xmlns:a16="http://schemas.microsoft.com/office/drawing/2014/main" id="{D320DEF9-C50F-4199-A99D-E3C9ECD38699}"/>
              </a:ext>
            </a:extLst>
          </p:cNvPr>
          <p:cNvSpPr txBox="1">
            <a:spLocks noChangeArrowheads="1"/>
          </p:cNvSpPr>
          <p:nvPr/>
        </p:nvSpPr>
        <p:spPr bwMode="auto">
          <a:xfrm>
            <a:off x="4602163" y="2085975"/>
            <a:ext cx="765175" cy="461963"/>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3.6x</a:t>
            </a:r>
          </a:p>
        </p:txBody>
      </p:sp>
      <p:sp>
        <p:nvSpPr>
          <p:cNvPr id="21523" name="Line 17">
            <a:extLst>
              <a:ext uri="{FF2B5EF4-FFF2-40B4-BE49-F238E27FC236}">
                <a16:creationId xmlns:a16="http://schemas.microsoft.com/office/drawing/2014/main" id="{28A5278E-0C9E-48AD-BC74-C3DDBE5FD78C}"/>
              </a:ext>
            </a:extLst>
          </p:cNvPr>
          <p:cNvSpPr>
            <a:spLocks noChangeShapeType="1"/>
          </p:cNvSpPr>
          <p:nvPr/>
        </p:nvSpPr>
        <p:spPr bwMode="auto">
          <a:xfrm>
            <a:off x="2814638" y="6153150"/>
            <a:ext cx="4254500" cy="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
        <p:nvSpPr>
          <p:cNvPr id="21524" name="Text Box 18">
            <a:extLst>
              <a:ext uri="{FF2B5EF4-FFF2-40B4-BE49-F238E27FC236}">
                <a16:creationId xmlns:a16="http://schemas.microsoft.com/office/drawing/2014/main" id="{598BFD46-9A29-42A0-9E48-D73FCF81B78B}"/>
              </a:ext>
            </a:extLst>
          </p:cNvPr>
          <p:cNvSpPr txBox="1">
            <a:spLocks noChangeArrowheads="1"/>
          </p:cNvSpPr>
          <p:nvPr/>
        </p:nvSpPr>
        <p:spPr bwMode="auto">
          <a:xfrm>
            <a:off x="3395663" y="5688013"/>
            <a:ext cx="2868612" cy="457200"/>
          </a:xfrm>
          <a:prstGeom prst="rect">
            <a:avLst/>
          </a:prstGeom>
          <a:noFill/>
          <a:ln w="9525">
            <a:noFill/>
            <a:miter lim="800000"/>
            <a:headEnd/>
            <a:tailEnd/>
          </a:ln>
        </p:spPr>
        <p:txBody>
          <a:bodyPr wrap="none">
            <a:spAutoFit/>
          </a:bodyPr>
          <a:lstStyle/>
          <a:p>
            <a:pPr algn="ctr">
              <a:defRPr/>
            </a:pPr>
            <a:r>
              <a:rPr lang="en-US" sz="2400" b="1">
                <a:latin typeface="+mj-lt"/>
                <a:cs typeface="Times New Roman" pitchFamily="18" charset="0"/>
              </a:rPr>
              <a:t>Time: Moore’s law</a:t>
            </a:r>
          </a:p>
        </p:txBody>
      </p:sp>
      <p:grpSp>
        <p:nvGrpSpPr>
          <p:cNvPr id="16405" name="Group 34">
            <a:extLst>
              <a:ext uri="{FF2B5EF4-FFF2-40B4-BE49-F238E27FC236}">
                <a16:creationId xmlns:a16="http://schemas.microsoft.com/office/drawing/2014/main" id="{0C7C6C02-7AEE-4230-9BFE-D43B1253A44B}"/>
              </a:ext>
            </a:extLst>
          </p:cNvPr>
          <p:cNvGrpSpPr>
            <a:grpSpLocks/>
          </p:cNvGrpSpPr>
          <p:nvPr/>
        </p:nvGrpSpPr>
        <p:grpSpPr bwMode="auto">
          <a:xfrm>
            <a:off x="3016250" y="4773613"/>
            <a:ext cx="284163" cy="417512"/>
            <a:chOff x="2496" y="2725"/>
            <a:chExt cx="712" cy="739"/>
          </a:xfrm>
        </p:grpSpPr>
        <p:sp>
          <p:nvSpPr>
            <p:cNvPr id="21526" name="Rectangle 35">
              <a:extLst>
                <a:ext uri="{FF2B5EF4-FFF2-40B4-BE49-F238E27FC236}">
                  <a16:creationId xmlns:a16="http://schemas.microsoft.com/office/drawing/2014/main" id="{F4FB48BF-3B7D-4E1E-AA57-628009522DCF}"/>
                </a:ext>
              </a:extLst>
            </p:cNvPr>
            <p:cNvSpPr>
              <a:spLocks noChangeArrowheads="1"/>
            </p:cNvSpPr>
            <p:nvPr/>
          </p:nvSpPr>
          <p:spPr bwMode="auto">
            <a:xfrm>
              <a:off x="2591" y="3312"/>
              <a:ext cx="529" cy="143"/>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27" name="Freeform 36">
              <a:extLst>
                <a:ext uri="{FF2B5EF4-FFF2-40B4-BE49-F238E27FC236}">
                  <a16:creationId xmlns:a16="http://schemas.microsoft.com/office/drawing/2014/main" id="{D29727D2-D1A0-496E-830B-145B427ED7B6}"/>
                </a:ext>
              </a:extLst>
            </p:cNvPr>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6433" name="Group 37">
              <a:extLst>
                <a:ext uri="{FF2B5EF4-FFF2-40B4-BE49-F238E27FC236}">
                  <a16:creationId xmlns:a16="http://schemas.microsoft.com/office/drawing/2014/main" id="{64998FC3-6911-4226-A184-FFAD812831A5}"/>
                </a:ext>
              </a:extLst>
            </p:cNvPr>
            <p:cNvGrpSpPr>
              <a:grpSpLocks/>
            </p:cNvGrpSpPr>
            <p:nvPr/>
          </p:nvGrpSpPr>
          <p:grpSpPr bwMode="auto">
            <a:xfrm>
              <a:off x="3072" y="2832"/>
              <a:ext cx="136" cy="632"/>
              <a:chOff x="3072" y="2832"/>
              <a:chExt cx="136" cy="632"/>
            </a:xfrm>
          </p:grpSpPr>
          <p:sp>
            <p:nvSpPr>
              <p:cNvPr id="21529" name="Freeform 38">
                <a:extLst>
                  <a:ext uri="{FF2B5EF4-FFF2-40B4-BE49-F238E27FC236}">
                    <a16:creationId xmlns:a16="http://schemas.microsoft.com/office/drawing/2014/main" id="{D6C2A8EC-7FD9-4D60-BE0B-B7EA69A50281}"/>
                  </a:ext>
                </a:extLst>
              </p:cNvPr>
              <p:cNvSpPr>
                <a:spLocks/>
              </p:cNvSpPr>
              <p:nvPr/>
            </p:nvSpPr>
            <p:spPr bwMode="auto">
              <a:xfrm>
                <a:off x="3073" y="3121"/>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0" name="Freeform 39">
                <a:extLst>
                  <a:ext uri="{FF2B5EF4-FFF2-40B4-BE49-F238E27FC236}">
                    <a16:creationId xmlns:a16="http://schemas.microsoft.com/office/drawing/2014/main" id="{5980FEA3-6832-4BA0-97A2-925E3AB2DC19}"/>
                  </a:ext>
                </a:extLst>
              </p:cNvPr>
              <p:cNvSpPr>
                <a:spLocks/>
              </p:cNvSpPr>
              <p:nvPr/>
            </p:nvSpPr>
            <p:spPr bwMode="auto">
              <a:xfrm>
                <a:off x="3073" y="2975"/>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1" name="Freeform 40">
                <a:extLst>
                  <a:ext uri="{FF2B5EF4-FFF2-40B4-BE49-F238E27FC236}">
                    <a16:creationId xmlns:a16="http://schemas.microsoft.com/office/drawing/2014/main" id="{1CE24717-86E0-4E79-9965-57ACA5DE86C4}"/>
                  </a:ext>
                </a:extLst>
              </p:cNvPr>
              <p:cNvSpPr>
                <a:spLocks/>
              </p:cNvSpPr>
              <p:nvPr/>
            </p:nvSpPr>
            <p:spPr bwMode="auto">
              <a:xfrm>
                <a:off x="3073"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6434" name="Group 41">
              <a:extLst>
                <a:ext uri="{FF2B5EF4-FFF2-40B4-BE49-F238E27FC236}">
                  <a16:creationId xmlns:a16="http://schemas.microsoft.com/office/drawing/2014/main" id="{DC3A47A3-A3E1-4E4C-996F-EA8BA64C38BD}"/>
                </a:ext>
              </a:extLst>
            </p:cNvPr>
            <p:cNvGrpSpPr>
              <a:grpSpLocks/>
            </p:cNvGrpSpPr>
            <p:nvPr/>
          </p:nvGrpSpPr>
          <p:grpSpPr bwMode="auto">
            <a:xfrm flipH="1">
              <a:off x="2496" y="2832"/>
              <a:ext cx="136" cy="632"/>
              <a:chOff x="3072" y="2832"/>
              <a:chExt cx="136" cy="632"/>
            </a:xfrm>
          </p:grpSpPr>
          <p:sp>
            <p:nvSpPr>
              <p:cNvPr id="21533" name="Freeform 42">
                <a:extLst>
                  <a:ext uri="{FF2B5EF4-FFF2-40B4-BE49-F238E27FC236}">
                    <a16:creationId xmlns:a16="http://schemas.microsoft.com/office/drawing/2014/main" id="{9C8CEE71-217C-48DF-9128-8DF5A425C9C8}"/>
                  </a:ext>
                </a:extLst>
              </p:cNvPr>
              <p:cNvSpPr>
                <a:spLocks/>
              </p:cNvSpPr>
              <p:nvPr/>
            </p:nvSpPr>
            <p:spPr bwMode="auto">
              <a:xfrm>
                <a:off x="3073" y="3121"/>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4" name="Freeform 43">
                <a:extLst>
                  <a:ext uri="{FF2B5EF4-FFF2-40B4-BE49-F238E27FC236}">
                    <a16:creationId xmlns:a16="http://schemas.microsoft.com/office/drawing/2014/main" id="{44CEC792-DD44-48CA-BA7B-DDAF4D494B04}"/>
                  </a:ext>
                </a:extLst>
              </p:cNvPr>
              <p:cNvSpPr>
                <a:spLocks/>
              </p:cNvSpPr>
              <p:nvPr/>
            </p:nvSpPr>
            <p:spPr bwMode="auto">
              <a:xfrm>
                <a:off x="3073" y="2975"/>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5" name="Freeform 44">
                <a:extLst>
                  <a:ext uri="{FF2B5EF4-FFF2-40B4-BE49-F238E27FC236}">
                    <a16:creationId xmlns:a16="http://schemas.microsoft.com/office/drawing/2014/main" id="{50D1A0C8-1198-48D0-93FB-1AAF8C300ABC}"/>
                  </a:ext>
                </a:extLst>
              </p:cNvPr>
              <p:cNvSpPr>
                <a:spLocks/>
              </p:cNvSpPr>
              <p:nvPr/>
            </p:nvSpPr>
            <p:spPr bwMode="auto">
              <a:xfrm>
                <a:off x="3073"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6406" name="Group 57">
            <a:extLst>
              <a:ext uri="{FF2B5EF4-FFF2-40B4-BE49-F238E27FC236}">
                <a16:creationId xmlns:a16="http://schemas.microsoft.com/office/drawing/2014/main" id="{6DD49FE6-F2F9-49FD-B20B-775661B9200E}"/>
              </a:ext>
            </a:extLst>
          </p:cNvPr>
          <p:cNvGrpSpPr>
            <a:grpSpLocks/>
          </p:cNvGrpSpPr>
          <p:nvPr/>
        </p:nvGrpSpPr>
        <p:grpSpPr bwMode="auto">
          <a:xfrm>
            <a:off x="4838700" y="4708525"/>
            <a:ext cx="487363" cy="620713"/>
            <a:chOff x="2496" y="2725"/>
            <a:chExt cx="712" cy="739"/>
          </a:xfrm>
        </p:grpSpPr>
        <p:sp>
          <p:nvSpPr>
            <p:cNvPr id="21537" name="Rectangle 58">
              <a:extLst>
                <a:ext uri="{FF2B5EF4-FFF2-40B4-BE49-F238E27FC236}">
                  <a16:creationId xmlns:a16="http://schemas.microsoft.com/office/drawing/2014/main" id="{9AAC345A-8A95-484D-A874-A77771483CA5}"/>
                </a:ext>
              </a:extLst>
            </p:cNvPr>
            <p:cNvSpPr>
              <a:spLocks noChangeArrowheads="1"/>
            </p:cNvSpPr>
            <p:nvPr/>
          </p:nvSpPr>
          <p:spPr bwMode="auto">
            <a:xfrm>
              <a:off x="2591" y="3313"/>
              <a:ext cx="529" cy="144"/>
            </a:xfrm>
            <a:prstGeom prst="rect">
              <a:avLst/>
            </a:prstGeom>
            <a:solidFill>
              <a:schemeClr val="accent2"/>
            </a:solidFill>
            <a:ln w="635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38" name="Freeform 59">
              <a:extLst>
                <a:ext uri="{FF2B5EF4-FFF2-40B4-BE49-F238E27FC236}">
                  <a16:creationId xmlns:a16="http://schemas.microsoft.com/office/drawing/2014/main" id="{6AC11DAE-E08E-4092-9081-A1F3B3AFA87F}"/>
                </a:ext>
              </a:extLst>
            </p:cNvPr>
            <p:cNvSpPr>
              <a:spLocks/>
            </p:cNvSpPr>
            <p:nvPr/>
          </p:nvSpPr>
          <p:spPr bwMode="auto">
            <a:xfrm>
              <a:off x="2591" y="2725"/>
              <a:ext cx="529" cy="588"/>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6423" name="Group 60">
              <a:extLst>
                <a:ext uri="{FF2B5EF4-FFF2-40B4-BE49-F238E27FC236}">
                  <a16:creationId xmlns:a16="http://schemas.microsoft.com/office/drawing/2014/main" id="{DAEDEA07-5477-47FB-A415-C439CFF62684}"/>
                </a:ext>
              </a:extLst>
            </p:cNvPr>
            <p:cNvGrpSpPr>
              <a:grpSpLocks/>
            </p:cNvGrpSpPr>
            <p:nvPr/>
          </p:nvGrpSpPr>
          <p:grpSpPr bwMode="auto">
            <a:xfrm>
              <a:off x="3072" y="2832"/>
              <a:ext cx="136" cy="632"/>
              <a:chOff x="3072" y="2832"/>
              <a:chExt cx="136" cy="632"/>
            </a:xfrm>
          </p:grpSpPr>
          <p:sp>
            <p:nvSpPr>
              <p:cNvPr id="21540" name="Freeform 61">
                <a:extLst>
                  <a:ext uri="{FF2B5EF4-FFF2-40B4-BE49-F238E27FC236}">
                    <a16:creationId xmlns:a16="http://schemas.microsoft.com/office/drawing/2014/main" id="{78CFBADC-FCCF-490B-B9EE-834275C5A67F}"/>
                  </a:ext>
                </a:extLst>
              </p:cNvPr>
              <p:cNvSpPr>
                <a:spLocks/>
              </p:cNvSpPr>
              <p:nvPr/>
            </p:nvSpPr>
            <p:spPr bwMode="auto">
              <a:xfrm>
                <a:off x="3071" y="3120"/>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1" name="Freeform 62">
                <a:extLst>
                  <a:ext uri="{FF2B5EF4-FFF2-40B4-BE49-F238E27FC236}">
                    <a16:creationId xmlns:a16="http://schemas.microsoft.com/office/drawing/2014/main" id="{C13A7BE6-1A05-433F-A46E-66B1BFF7642E}"/>
                  </a:ext>
                </a:extLst>
              </p:cNvPr>
              <p:cNvSpPr>
                <a:spLocks/>
              </p:cNvSpPr>
              <p:nvPr/>
            </p:nvSpPr>
            <p:spPr bwMode="auto">
              <a:xfrm>
                <a:off x="3071"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2" name="Freeform 63">
                <a:extLst>
                  <a:ext uri="{FF2B5EF4-FFF2-40B4-BE49-F238E27FC236}">
                    <a16:creationId xmlns:a16="http://schemas.microsoft.com/office/drawing/2014/main" id="{284B87BD-2E63-4B62-90D1-5E9B6F89D72A}"/>
                  </a:ext>
                </a:extLst>
              </p:cNvPr>
              <p:cNvSpPr>
                <a:spLocks/>
              </p:cNvSpPr>
              <p:nvPr/>
            </p:nvSpPr>
            <p:spPr bwMode="auto">
              <a:xfrm>
                <a:off x="3071" y="2833"/>
                <a:ext cx="128"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6424" name="Group 64">
              <a:extLst>
                <a:ext uri="{FF2B5EF4-FFF2-40B4-BE49-F238E27FC236}">
                  <a16:creationId xmlns:a16="http://schemas.microsoft.com/office/drawing/2014/main" id="{461F898E-17BE-4424-9023-E9382CE7D415}"/>
                </a:ext>
              </a:extLst>
            </p:cNvPr>
            <p:cNvGrpSpPr>
              <a:grpSpLocks/>
            </p:cNvGrpSpPr>
            <p:nvPr/>
          </p:nvGrpSpPr>
          <p:grpSpPr bwMode="auto">
            <a:xfrm flipH="1">
              <a:off x="2496" y="2832"/>
              <a:ext cx="136" cy="632"/>
              <a:chOff x="3072" y="2832"/>
              <a:chExt cx="136" cy="632"/>
            </a:xfrm>
          </p:grpSpPr>
          <p:sp>
            <p:nvSpPr>
              <p:cNvPr id="21544" name="Freeform 65">
                <a:extLst>
                  <a:ext uri="{FF2B5EF4-FFF2-40B4-BE49-F238E27FC236}">
                    <a16:creationId xmlns:a16="http://schemas.microsoft.com/office/drawing/2014/main" id="{B16A8633-041D-4007-A57B-763218DD7FCE}"/>
                  </a:ext>
                </a:extLst>
              </p:cNvPr>
              <p:cNvSpPr>
                <a:spLocks/>
              </p:cNvSpPr>
              <p:nvPr/>
            </p:nvSpPr>
            <p:spPr bwMode="auto">
              <a:xfrm>
                <a:off x="3071" y="3120"/>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5" name="Freeform 66">
                <a:extLst>
                  <a:ext uri="{FF2B5EF4-FFF2-40B4-BE49-F238E27FC236}">
                    <a16:creationId xmlns:a16="http://schemas.microsoft.com/office/drawing/2014/main" id="{CF54482F-0062-4850-9F0E-6F470391FAA0}"/>
                  </a:ext>
                </a:extLst>
              </p:cNvPr>
              <p:cNvSpPr>
                <a:spLocks/>
              </p:cNvSpPr>
              <p:nvPr/>
            </p:nvSpPr>
            <p:spPr bwMode="auto">
              <a:xfrm>
                <a:off x="3071"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6" name="Freeform 67">
                <a:extLst>
                  <a:ext uri="{FF2B5EF4-FFF2-40B4-BE49-F238E27FC236}">
                    <a16:creationId xmlns:a16="http://schemas.microsoft.com/office/drawing/2014/main" id="{7C935D13-93D1-42ED-85F7-DF9CF0762ABB}"/>
                  </a:ext>
                </a:extLst>
              </p:cNvPr>
              <p:cNvSpPr>
                <a:spLocks/>
              </p:cNvSpPr>
              <p:nvPr/>
            </p:nvSpPr>
            <p:spPr bwMode="auto">
              <a:xfrm>
                <a:off x="3071" y="2833"/>
                <a:ext cx="128"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6407" name="Group 69">
            <a:extLst>
              <a:ext uri="{FF2B5EF4-FFF2-40B4-BE49-F238E27FC236}">
                <a16:creationId xmlns:a16="http://schemas.microsoft.com/office/drawing/2014/main" id="{65821825-6058-4225-B14C-946ED7556A88}"/>
              </a:ext>
            </a:extLst>
          </p:cNvPr>
          <p:cNvGrpSpPr>
            <a:grpSpLocks/>
          </p:cNvGrpSpPr>
          <p:nvPr/>
        </p:nvGrpSpPr>
        <p:grpSpPr bwMode="auto">
          <a:xfrm>
            <a:off x="6572250" y="4614863"/>
            <a:ext cx="762000" cy="881062"/>
            <a:chOff x="2496" y="2725"/>
            <a:chExt cx="712" cy="739"/>
          </a:xfrm>
        </p:grpSpPr>
        <p:sp>
          <p:nvSpPr>
            <p:cNvPr id="21548" name="Rectangle 70">
              <a:extLst>
                <a:ext uri="{FF2B5EF4-FFF2-40B4-BE49-F238E27FC236}">
                  <a16:creationId xmlns:a16="http://schemas.microsoft.com/office/drawing/2014/main" id="{919747F3-812B-4351-9CF0-2D15F0285885}"/>
                </a:ext>
              </a:extLst>
            </p:cNvPr>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49" name="Freeform 71">
              <a:extLst>
                <a:ext uri="{FF2B5EF4-FFF2-40B4-BE49-F238E27FC236}">
                  <a16:creationId xmlns:a16="http://schemas.microsoft.com/office/drawing/2014/main" id="{70967F3D-7195-468D-B3A6-D159D1D49E6A}"/>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6413" name="Group 72">
              <a:extLst>
                <a:ext uri="{FF2B5EF4-FFF2-40B4-BE49-F238E27FC236}">
                  <a16:creationId xmlns:a16="http://schemas.microsoft.com/office/drawing/2014/main" id="{7EC6ED6E-A0C9-40A0-ACBF-7BB75E8CDD75}"/>
                </a:ext>
              </a:extLst>
            </p:cNvPr>
            <p:cNvGrpSpPr>
              <a:grpSpLocks/>
            </p:cNvGrpSpPr>
            <p:nvPr/>
          </p:nvGrpSpPr>
          <p:grpSpPr bwMode="auto">
            <a:xfrm>
              <a:off x="3072" y="2832"/>
              <a:ext cx="136" cy="632"/>
              <a:chOff x="3072" y="2832"/>
              <a:chExt cx="136" cy="632"/>
            </a:xfrm>
          </p:grpSpPr>
          <p:sp>
            <p:nvSpPr>
              <p:cNvPr id="21551" name="Freeform 73">
                <a:extLst>
                  <a:ext uri="{FF2B5EF4-FFF2-40B4-BE49-F238E27FC236}">
                    <a16:creationId xmlns:a16="http://schemas.microsoft.com/office/drawing/2014/main" id="{B1690B50-91BA-4C0A-8E98-9920B012C016}"/>
                  </a:ext>
                </a:extLst>
              </p:cNvPr>
              <p:cNvSpPr>
                <a:spLocks/>
              </p:cNvSpPr>
              <p:nvPr/>
            </p:nvSpPr>
            <p:spPr bwMode="auto">
              <a:xfrm>
                <a:off x="3072" y="3119"/>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2" name="Freeform 74">
                <a:extLst>
                  <a:ext uri="{FF2B5EF4-FFF2-40B4-BE49-F238E27FC236}">
                    <a16:creationId xmlns:a16="http://schemas.microsoft.com/office/drawing/2014/main" id="{E3518E44-715B-4BA4-94CA-188B2B31E2AD}"/>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3" name="Freeform 75">
                <a:extLst>
                  <a:ext uri="{FF2B5EF4-FFF2-40B4-BE49-F238E27FC236}">
                    <a16:creationId xmlns:a16="http://schemas.microsoft.com/office/drawing/2014/main" id="{C53D2B12-F8E4-413C-93B7-5138ECF224FE}"/>
                  </a:ext>
                </a:extLst>
              </p:cNvPr>
              <p:cNvSpPr>
                <a:spLocks/>
              </p:cNvSpPr>
              <p:nvPr/>
            </p:nvSpPr>
            <p:spPr bwMode="auto">
              <a:xfrm>
                <a:off x="3072" y="2832"/>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6414" name="Group 76">
              <a:extLst>
                <a:ext uri="{FF2B5EF4-FFF2-40B4-BE49-F238E27FC236}">
                  <a16:creationId xmlns:a16="http://schemas.microsoft.com/office/drawing/2014/main" id="{60A26D61-5D46-44CD-9068-931770C18F7D}"/>
                </a:ext>
              </a:extLst>
            </p:cNvPr>
            <p:cNvGrpSpPr>
              <a:grpSpLocks/>
            </p:cNvGrpSpPr>
            <p:nvPr/>
          </p:nvGrpSpPr>
          <p:grpSpPr bwMode="auto">
            <a:xfrm flipH="1">
              <a:off x="2496" y="2832"/>
              <a:ext cx="136" cy="632"/>
              <a:chOff x="3072" y="2832"/>
              <a:chExt cx="136" cy="632"/>
            </a:xfrm>
          </p:grpSpPr>
          <p:sp>
            <p:nvSpPr>
              <p:cNvPr id="21555" name="Freeform 77">
                <a:extLst>
                  <a:ext uri="{FF2B5EF4-FFF2-40B4-BE49-F238E27FC236}">
                    <a16:creationId xmlns:a16="http://schemas.microsoft.com/office/drawing/2014/main" id="{5CE8C01F-600A-4ED7-8726-B00E1B4B638D}"/>
                  </a:ext>
                </a:extLst>
              </p:cNvPr>
              <p:cNvSpPr>
                <a:spLocks/>
              </p:cNvSpPr>
              <p:nvPr/>
            </p:nvSpPr>
            <p:spPr bwMode="auto">
              <a:xfrm>
                <a:off x="3072" y="3119"/>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6" name="Freeform 78">
                <a:extLst>
                  <a:ext uri="{FF2B5EF4-FFF2-40B4-BE49-F238E27FC236}">
                    <a16:creationId xmlns:a16="http://schemas.microsoft.com/office/drawing/2014/main" id="{9E100469-3975-43FF-A3DE-9E576593FE6E}"/>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7" name="Freeform 79">
                <a:extLst>
                  <a:ext uri="{FF2B5EF4-FFF2-40B4-BE49-F238E27FC236}">
                    <a16:creationId xmlns:a16="http://schemas.microsoft.com/office/drawing/2014/main" id="{EF2FCAA9-A109-4EE1-9DCA-012B0930D3B8}"/>
                  </a:ext>
                </a:extLst>
              </p:cNvPr>
              <p:cNvSpPr>
                <a:spLocks/>
              </p:cNvSpPr>
              <p:nvPr/>
            </p:nvSpPr>
            <p:spPr bwMode="auto">
              <a:xfrm>
                <a:off x="3072" y="2832"/>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1558" name="Rectangle 23">
            <a:extLst>
              <a:ext uri="{FF2B5EF4-FFF2-40B4-BE49-F238E27FC236}">
                <a16:creationId xmlns:a16="http://schemas.microsoft.com/office/drawing/2014/main" id="{1832D245-E15A-4690-96C5-AD896943A5DF}"/>
              </a:ext>
            </a:extLst>
          </p:cNvPr>
          <p:cNvSpPr>
            <a:spLocks noChangeArrowheads="1"/>
          </p:cNvSpPr>
          <p:nvPr/>
        </p:nvSpPr>
        <p:spPr bwMode="auto">
          <a:xfrm>
            <a:off x="2627313" y="4484688"/>
            <a:ext cx="1074737"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59" name="Rectangle 56">
            <a:extLst>
              <a:ext uri="{FF2B5EF4-FFF2-40B4-BE49-F238E27FC236}">
                <a16:creationId xmlns:a16="http://schemas.microsoft.com/office/drawing/2014/main" id="{066B6E24-91B6-4940-877B-C190477413A2}"/>
              </a:ext>
            </a:extLst>
          </p:cNvPr>
          <p:cNvSpPr>
            <a:spLocks noChangeArrowheads="1"/>
          </p:cNvSpPr>
          <p:nvPr/>
        </p:nvSpPr>
        <p:spPr bwMode="auto">
          <a:xfrm>
            <a:off x="4565650" y="4506913"/>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60" name="Rectangle 68">
            <a:extLst>
              <a:ext uri="{FF2B5EF4-FFF2-40B4-BE49-F238E27FC236}">
                <a16:creationId xmlns:a16="http://schemas.microsoft.com/office/drawing/2014/main" id="{0E476A5A-7B44-4D2B-919D-AE740F216BD0}"/>
              </a:ext>
            </a:extLst>
          </p:cNvPr>
          <p:cNvSpPr>
            <a:spLocks noChangeArrowheads="1"/>
          </p:cNvSpPr>
          <p:nvPr/>
        </p:nvSpPr>
        <p:spPr bwMode="auto">
          <a:xfrm>
            <a:off x="6429375" y="4529138"/>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a:extLst>
              <a:ext uri="{FF2B5EF4-FFF2-40B4-BE49-F238E27FC236}">
                <a16:creationId xmlns:a16="http://schemas.microsoft.com/office/drawing/2014/main" id="{B7695501-8243-47A1-AA93-18AB41A01ED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5473CBC-A11D-41F6-A768-38485DB81985}" type="slidenum">
              <a:rPr lang="ar-SA" altLang="zh-CN" sz="1400">
                <a:latin typeface="Comic Sans MS" panose="030F0702030302020204" pitchFamily="66" charset="0"/>
              </a:rPr>
              <a:pPr algn="r"/>
              <a:t>100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05828" name="AutoShape 2">
            <a:extLst>
              <a:ext uri="{FF2B5EF4-FFF2-40B4-BE49-F238E27FC236}">
                <a16:creationId xmlns:a16="http://schemas.microsoft.com/office/drawing/2014/main" id="{FEC85438-46BD-4E0A-A207-74C145711CC8}"/>
              </a:ext>
            </a:extLst>
          </p:cNvPr>
          <p:cNvSpPr>
            <a:spLocks noChangeArrowheads="1"/>
          </p:cNvSpPr>
          <p:nvPr/>
        </p:nvSpPr>
        <p:spPr bwMode="auto">
          <a:xfrm>
            <a:off x="152400" y="1676400"/>
            <a:ext cx="9144000" cy="2895600"/>
          </a:xfrm>
          <a:prstGeom prst="cloudCallout">
            <a:avLst>
              <a:gd name="adj1" fmla="val -27690"/>
              <a:gd name="adj2" fmla="val 76866"/>
            </a:avLst>
          </a:prstGeom>
          <a:solidFill>
            <a:schemeClr val="accent6">
              <a:lumMod val="20000"/>
              <a:lumOff val="80000"/>
            </a:schemeClr>
          </a:solidFill>
          <a:ln w="38100">
            <a:solidFill>
              <a:schemeClr val="accent6">
                <a:lumMod val="75000"/>
              </a:schemeClr>
            </a:solidFill>
            <a:round/>
            <a:headEnd/>
            <a:tailEnd/>
          </a:ln>
        </p:spPr>
        <p:txBody>
          <a:bodyPr anchor="ctr"/>
          <a:lstStyle/>
          <a:p>
            <a:pPr algn="ctr" eaLnBrk="0" hangingPunct="0">
              <a:defRPr/>
            </a:pPr>
            <a:endParaRPr lang="en-US" sz="4000" dirty="0">
              <a:solidFill>
                <a:srgbClr val="0000FF"/>
              </a:solidFill>
              <a:latin typeface="Courier New" pitchFamily="49" charset="0"/>
            </a:endParaRPr>
          </a:p>
        </p:txBody>
      </p:sp>
      <p:grpSp>
        <p:nvGrpSpPr>
          <p:cNvPr id="107524" name="Group 3">
            <a:extLst>
              <a:ext uri="{FF2B5EF4-FFF2-40B4-BE49-F238E27FC236}">
                <a16:creationId xmlns:a16="http://schemas.microsoft.com/office/drawing/2014/main" id="{C425296C-A547-4B44-BB1C-7B32EEE2A1B2}"/>
              </a:ext>
            </a:extLst>
          </p:cNvPr>
          <p:cNvGrpSpPr>
            <a:grpSpLocks/>
          </p:cNvGrpSpPr>
          <p:nvPr/>
        </p:nvGrpSpPr>
        <p:grpSpPr bwMode="auto">
          <a:xfrm>
            <a:off x="7924800" y="3200400"/>
            <a:ext cx="595313" cy="762000"/>
            <a:chOff x="2304" y="3312"/>
            <a:chExt cx="375" cy="480"/>
          </a:xfrm>
        </p:grpSpPr>
        <p:sp>
          <p:nvSpPr>
            <p:cNvPr id="107575" name="Text Box 4">
              <a:extLst>
                <a:ext uri="{FF2B5EF4-FFF2-40B4-BE49-F238E27FC236}">
                  <a16:creationId xmlns:a16="http://schemas.microsoft.com/office/drawing/2014/main" id="{82F7BD4E-7081-4558-88A4-76BD15FE3F5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S</a:t>
              </a:r>
            </a:p>
          </p:txBody>
        </p:sp>
        <p:sp>
          <p:nvSpPr>
            <p:cNvPr id="107576" name="Text Box 5">
              <a:extLst>
                <a:ext uri="{FF2B5EF4-FFF2-40B4-BE49-F238E27FC236}">
                  <a16:creationId xmlns:a16="http://schemas.microsoft.com/office/drawing/2014/main" id="{4079323F-194C-4214-AEB1-7E7F6F986BA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sp>
        <p:nvSpPr>
          <p:cNvPr id="107525" name="Rectangle 6">
            <a:extLst>
              <a:ext uri="{FF2B5EF4-FFF2-40B4-BE49-F238E27FC236}">
                <a16:creationId xmlns:a16="http://schemas.microsoft.com/office/drawing/2014/main" id="{27DBD864-8D8C-4535-B36A-6A430C982FD4}"/>
              </a:ext>
            </a:extLst>
          </p:cNvPr>
          <p:cNvSpPr>
            <a:spLocks noGrp="1" noChangeArrowheads="1"/>
          </p:cNvSpPr>
          <p:nvPr>
            <p:ph type="title" idx="4294967295"/>
          </p:nvPr>
        </p:nvSpPr>
        <p:spPr>
          <a:xfrm>
            <a:off x="715963" y="392113"/>
            <a:ext cx="7772400" cy="1143000"/>
          </a:xfrm>
        </p:spPr>
        <p:txBody>
          <a:bodyPr/>
          <a:lstStyle/>
          <a:p>
            <a:pPr eaLnBrk="1" hangingPunct="1"/>
            <a:r>
              <a:rPr lang="en-US" altLang="zh-CN">
                <a:ea typeface="宋体" panose="02010600030101010101" pitchFamily="2" charset="-122"/>
              </a:rPr>
              <a:t>Let’s send another message</a:t>
            </a:r>
          </a:p>
        </p:txBody>
      </p:sp>
      <p:grpSp>
        <p:nvGrpSpPr>
          <p:cNvPr id="107526" name="Group 7">
            <a:extLst>
              <a:ext uri="{FF2B5EF4-FFF2-40B4-BE49-F238E27FC236}">
                <a16:creationId xmlns:a16="http://schemas.microsoft.com/office/drawing/2014/main" id="{F3B8E5E0-AF10-46BD-9369-1A88A1E2FB44}"/>
              </a:ext>
            </a:extLst>
          </p:cNvPr>
          <p:cNvGrpSpPr>
            <a:grpSpLocks/>
          </p:cNvGrpSpPr>
          <p:nvPr/>
        </p:nvGrpSpPr>
        <p:grpSpPr bwMode="auto">
          <a:xfrm flipH="1">
            <a:off x="457200" y="5181600"/>
            <a:ext cx="1447800" cy="1295400"/>
            <a:chOff x="864" y="1968"/>
            <a:chExt cx="912" cy="816"/>
          </a:xfrm>
        </p:grpSpPr>
        <p:sp>
          <p:nvSpPr>
            <p:cNvPr id="107564" name="Freeform 8">
              <a:extLst>
                <a:ext uri="{FF2B5EF4-FFF2-40B4-BE49-F238E27FC236}">
                  <a16:creationId xmlns:a16="http://schemas.microsoft.com/office/drawing/2014/main" id="{74FD2FDC-7F12-4185-8068-87A69F888B1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5" name="Freeform 9">
              <a:extLst>
                <a:ext uri="{FF2B5EF4-FFF2-40B4-BE49-F238E27FC236}">
                  <a16:creationId xmlns:a16="http://schemas.microsoft.com/office/drawing/2014/main" id="{23755E78-1C45-4344-BA17-0A570CD207A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6" name="Freeform 10">
              <a:extLst>
                <a:ext uri="{FF2B5EF4-FFF2-40B4-BE49-F238E27FC236}">
                  <a16:creationId xmlns:a16="http://schemas.microsoft.com/office/drawing/2014/main" id="{63A771A1-A5D8-47C3-8567-5454EEA874A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7" name="Freeform 11">
              <a:extLst>
                <a:ext uri="{FF2B5EF4-FFF2-40B4-BE49-F238E27FC236}">
                  <a16:creationId xmlns:a16="http://schemas.microsoft.com/office/drawing/2014/main" id="{B31CE8ED-C98B-4C47-B558-862EF24426E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8" name="Freeform 12">
              <a:extLst>
                <a:ext uri="{FF2B5EF4-FFF2-40B4-BE49-F238E27FC236}">
                  <a16:creationId xmlns:a16="http://schemas.microsoft.com/office/drawing/2014/main" id="{F38286F4-A169-4A14-9A95-AB61B0D8656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7569" name="Freeform 13">
              <a:extLst>
                <a:ext uri="{FF2B5EF4-FFF2-40B4-BE49-F238E27FC236}">
                  <a16:creationId xmlns:a16="http://schemas.microsoft.com/office/drawing/2014/main" id="{3C72F9F1-DBC0-4722-9F23-9040ED0177E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7570" name="Freeform 14">
              <a:extLst>
                <a:ext uri="{FF2B5EF4-FFF2-40B4-BE49-F238E27FC236}">
                  <a16:creationId xmlns:a16="http://schemas.microsoft.com/office/drawing/2014/main" id="{16D91E92-5698-4EF5-8553-79366A5B34D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7571" name="Freeform 15">
              <a:extLst>
                <a:ext uri="{FF2B5EF4-FFF2-40B4-BE49-F238E27FC236}">
                  <a16:creationId xmlns:a16="http://schemas.microsoft.com/office/drawing/2014/main" id="{4B43A52D-4BB6-4E48-A5F1-9B55142D9C0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72" name="Freeform 16">
              <a:extLst>
                <a:ext uri="{FF2B5EF4-FFF2-40B4-BE49-F238E27FC236}">
                  <a16:creationId xmlns:a16="http://schemas.microsoft.com/office/drawing/2014/main" id="{4E969360-6737-4998-BEA3-61DE5DFA4423}"/>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73" name="Freeform 17">
              <a:extLst>
                <a:ext uri="{FF2B5EF4-FFF2-40B4-BE49-F238E27FC236}">
                  <a16:creationId xmlns:a16="http://schemas.microsoft.com/office/drawing/2014/main" id="{C2052568-EF7A-4CD7-8055-85BAEC033545}"/>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74" name="Freeform 18">
              <a:extLst>
                <a:ext uri="{FF2B5EF4-FFF2-40B4-BE49-F238E27FC236}">
                  <a16:creationId xmlns:a16="http://schemas.microsoft.com/office/drawing/2014/main" id="{ECE34032-28D7-49F0-8B01-4048EF6D40F0}"/>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7527" name="Group 19">
            <a:extLst>
              <a:ext uri="{FF2B5EF4-FFF2-40B4-BE49-F238E27FC236}">
                <a16:creationId xmlns:a16="http://schemas.microsoft.com/office/drawing/2014/main" id="{7553B492-7C16-4B7A-85C9-81BDF352F19A}"/>
              </a:ext>
            </a:extLst>
          </p:cNvPr>
          <p:cNvGrpSpPr>
            <a:grpSpLocks/>
          </p:cNvGrpSpPr>
          <p:nvPr/>
        </p:nvGrpSpPr>
        <p:grpSpPr bwMode="auto">
          <a:xfrm>
            <a:off x="1219200" y="2819400"/>
            <a:ext cx="595313" cy="762000"/>
            <a:chOff x="2304" y="3312"/>
            <a:chExt cx="375" cy="480"/>
          </a:xfrm>
        </p:grpSpPr>
        <p:sp>
          <p:nvSpPr>
            <p:cNvPr id="107562" name="Text Box 20">
              <a:extLst>
                <a:ext uri="{FF2B5EF4-FFF2-40B4-BE49-F238E27FC236}">
                  <a16:creationId xmlns:a16="http://schemas.microsoft.com/office/drawing/2014/main" id="{1EF2FBC0-D7FD-4DED-91CF-A4C7BC15725E}"/>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S</a:t>
              </a:r>
            </a:p>
          </p:txBody>
        </p:sp>
        <p:sp>
          <p:nvSpPr>
            <p:cNvPr id="107563" name="Text Box 21">
              <a:extLst>
                <a:ext uri="{FF2B5EF4-FFF2-40B4-BE49-F238E27FC236}">
                  <a16:creationId xmlns:a16="http://schemas.microsoft.com/office/drawing/2014/main" id="{87DE54A1-E070-4DB6-B682-A3DCC9DD6A42}"/>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28" name="Group 22">
            <a:extLst>
              <a:ext uri="{FF2B5EF4-FFF2-40B4-BE49-F238E27FC236}">
                <a16:creationId xmlns:a16="http://schemas.microsoft.com/office/drawing/2014/main" id="{774A4EB5-67BF-4006-A78D-97071E9B54D3}"/>
              </a:ext>
            </a:extLst>
          </p:cNvPr>
          <p:cNvGrpSpPr>
            <a:grpSpLocks/>
          </p:cNvGrpSpPr>
          <p:nvPr/>
        </p:nvGrpSpPr>
        <p:grpSpPr bwMode="auto">
          <a:xfrm>
            <a:off x="1828800" y="2819400"/>
            <a:ext cx="595313" cy="762000"/>
            <a:chOff x="2304" y="3312"/>
            <a:chExt cx="375" cy="480"/>
          </a:xfrm>
        </p:grpSpPr>
        <p:sp>
          <p:nvSpPr>
            <p:cNvPr id="107560" name="Text Box 23">
              <a:extLst>
                <a:ext uri="{FF2B5EF4-FFF2-40B4-BE49-F238E27FC236}">
                  <a16:creationId xmlns:a16="http://schemas.microsoft.com/office/drawing/2014/main" id="{9730B02A-86DA-4489-89CE-96897A214C9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E</a:t>
              </a:r>
            </a:p>
          </p:txBody>
        </p:sp>
        <p:sp>
          <p:nvSpPr>
            <p:cNvPr id="107561" name="Text Box 24">
              <a:extLst>
                <a:ext uri="{FF2B5EF4-FFF2-40B4-BE49-F238E27FC236}">
                  <a16:creationId xmlns:a16="http://schemas.microsoft.com/office/drawing/2014/main" id="{BC8C816B-2DC0-4102-9424-6911F01B8F99}"/>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29" name="Group 25">
            <a:extLst>
              <a:ext uri="{FF2B5EF4-FFF2-40B4-BE49-F238E27FC236}">
                <a16:creationId xmlns:a16="http://schemas.microsoft.com/office/drawing/2014/main" id="{85BAAA45-25F1-434F-A629-39666E3809FA}"/>
              </a:ext>
            </a:extLst>
          </p:cNvPr>
          <p:cNvGrpSpPr>
            <a:grpSpLocks/>
          </p:cNvGrpSpPr>
          <p:nvPr/>
        </p:nvGrpSpPr>
        <p:grpSpPr bwMode="auto">
          <a:xfrm>
            <a:off x="2438400" y="2819400"/>
            <a:ext cx="595313" cy="762000"/>
            <a:chOff x="2304" y="3312"/>
            <a:chExt cx="375" cy="480"/>
          </a:xfrm>
        </p:grpSpPr>
        <p:sp>
          <p:nvSpPr>
            <p:cNvPr id="107558" name="Text Box 26">
              <a:extLst>
                <a:ext uri="{FF2B5EF4-FFF2-40B4-BE49-F238E27FC236}">
                  <a16:creationId xmlns:a16="http://schemas.microsoft.com/office/drawing/2014/main" id="{A9BC3AFE-EE19-4E14-B2AB-053CD2410B1E}"/>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9" name="Text Box 27">
              <a:extLst>
                <a:ext uri="{FF2B5EF4-FFF2-40B4-BE49-F238E27FC236}">
                  <a16:creationId xmlns:a16="http://schemas.microsoft.com/office/drawing/2014/main" id="{07A796FF-5291-4387-9544-74E078A50614}"/>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0" name="Group 28">
            <a:extLst>
              <a:ext uri="{FF2B5EF4-FFF2-40B4-BE49-F238E27FC236}">
                <a16:creationId xmlns:a16="http://schemas.microsoft.com/office/drawing/2014/main" id="{7F67BBAF-F3FE-4F36-9B5A-7C40EAEECC2C}"/>
              </a:ext>
            </a:extLst>
          </p:cNvPr>
          <p:cNvGrpSpPr>
            <a:grpSpLocks/>
          </p:cNvGrpSpPr>
          <p:nvPr/>
        </p:nvGrpSpPr>
        <p:grpSpPr bwMode="auto">
          <a:xfrm>
            <a:off x="3048000" y="2819400"/>
            <a:ext cx="595313" cy="762000"/>
            <a:chOff x="2304" y="3312"/>
            <a:chExt cx="375" cy="480"/>
          </a:xfrm>
        </p:grpSpPr>
        <p:sp>
          <p:nvSpPr>
            <p:cNvPr id="107556" name="Text Box 29">
              <a:extLst>
                <a:ext uri="{FF2B5EF4-FFF2-40B4-BE49-F238E27FC236}">
                  <a16:creationId xmlns:a16="http://schemas.microsoft.com/office/drawing/2014/main" id="{7664E6C3-2AA9-49F0-9676-576378602CD8}"/>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7" name="Text Box 30">
              <a:extLst>
                <a:ext uri="{FF2B5EF4-FFF2-40B4-BE49-F238E27FC236}">
                  <a16:creationId xmlns:a16="http://schemas.microsoft.com/office/drawing/2014/main" id="{0EE662A3-4A23-4921-A0DE-18ECC9B2249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1" name="Group 31">
            <a:extLst>
              <a:ext uri="{FF2B5EF4-FFF2-40B4-BE49-F238E27FC236}">
                <a16:creationId xmlns:a16="http://schemas.microsoft.com/office/drawing/2014/main" id="{E862C00B-EF79-4E62-ADD7-5EC27D7EC84E}"/>
              </a:ext>
            </a:extLst>
          </p:cNvPr>
          <p:cNvGrpSpPr>
            <a:grpSpLocks/>
          </p:cNvGrpSpPr>
          <p:nvPr/>
        </p:nvGrpSpPr>
        <p:grpSpPr bwMode="auto">
          <a:xfrm>
            <a:off x="3962400" y="2819400"/>
            <a:ext cx="595313" cy="762000"/>
            <a:chOff x="2304" y="3312"/>
            <a:chExt cx="375" cy="480"/>
          </a:xfrm>
        </p:grpSpPr>
        <p:sp>
          <p:nvSpPr>
            <p:cNvPr id="107554" name="Text Box 32">
              <a:extLst>
                <a:ext uri="{FF2B5EF4-FFF2-40B4-BE49-F238E27FC236}">
                  <a16:creationId xmlns:a16="http://schemas.microsoft.com/office/drawing/2014/main" id="{A89F8E0E-5666-4542-84AB-BF89A8B7327E}"/>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5" name="Text Box 33">
              <a:extLst>
                <a:ext uri="{FF2B5EF4-FFF2-40B4-BE49-F238E27FC236}">
                  <a16:creationId xmlns:a16="http://schemas.microsoft.com/office/drawing/2014/main" id="{CC37E489-BF08-44A2-A041-36A32C61F5B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2" name="Group 34">
            <a:extLst>
              <a:ext uri="{FF2B5EF4-FFF2-40B4-BE49-F238E27FC236}">
                <a16:creationId xmlns:a16="http://schemas.microsoft.com/office/drawing/2014/main" id="{36775E13-C9D5-4086-8341-A89F901A5285}"/>
              </a:ext>
            </a:extLst>
          </p:cNvPr>
          <p:cNvGrpSpPr>
            <a:grpSpLocks/>
          </p:cNvGrpSpPr>
          <p:nvPr/>
        </p:nvGrpSpPr>
        <p:grpSpPr bwMode="auto">
          <a:xfrm>
            <a:off x="5181600" y="2819400"/>
            <a:ext cx="595313" cy="762000"/>
            <a:chOff x="2304" y="3312"/>
            <a:chExt cx="375" cy="480"/>
          </a:xfrm>
        </p:grpSpPr>
        <p:sp>
          <p:nvSpPr>
            <p:cNvPr id="107552" name="Text Box 35">
              <a:extLst>
                <a:ext uri="{FF2B5EF4-FFF2-40B4-BE49-F238E27FC236}">
                  <a16:creationId xmlns:a16="http://schemas.microsoft.com/office/drawing/2014/main" id="{01E936A8-D659-4D23-9E89-A5810AF92BE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V</a:t>
              </a:r>
            </a:p>
          </p:txBody>
        </p:sp>
        <p:sp>
          <p:nvSpPr>
            <p:cNvPr id="107553" name="Text Box 36">
              <a:extLst>
                <a:ext uri="{FF2B5EF4-FFF2-40B4-BE49-F238E27FC236}">
                  <a16:creationId xmlns:a16="http://schemas.microsoft.com/office/drawing/2014/main" id="{67272B3F-9801-44F7-B4A5-00DE81829FE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4</a:t>
              </a:r>
            </a:p>
          </p:txBody>
        </p:sp>
      </p:grpSp>
      <p:grpSp>
        <p:nvGrpSpPr>
          <p:cNvPr id="107533" name="Group 37">
            <a:extLst>
              <a:ext uri="{FF2B5EF4-FFF2-40B4-BE49-F238E27FC236}">
                <a16:creationId xmlns:a16="http://schemas.microsoft.com/office/drawing/2014/main" id="{2BBE20C2-9405-4FBD-B22E-B38EC0E8A5D2}"/>
              </a:ext>
            </a:extLst>
          </p:cNvPr>
          <p:cNvGrpSpPr>
            <a:grpSpLocks/>
          </p:cNvGrpSpPr>
          <p:nvPr/>
        </p:nvGrpSpPr>
        <p:grpSpPr bwMode="auto">
          <a:xfrm>
            <a:off x="6629400" y="2514600"/>
            <a:ext cx="595313" cy="762000"/>
            <a:chOff x="2304" y="3312"/>
            <a:chExt cx="375" cy="480"/>
          </a:xfrm>
        </p:grpSpPr>
        <p:sp>
          <p:nvSpPr>
            <p:cNvPr id="107550" name="Text Box 38">
              <a:extLst>
                <a:ext uri="{FF2B5EF4-FFF2-40B4-BE49-F238E27FC236}">
                  <a16:creationId xmlns:a16="http://schemas.microsoft.com/office/drawing/2014/main" id="{019668A8-0C2E-418B-85A8-D122D0FB6D5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1" name="Text Box 39">
              <a:extLst>
                <a:ext uri="{FF2B5EF4-FFF2-40B4-BE49-F238E27FC236}">
                  <a16:creationId xmlns:a16="http://schemas.microsoft.com/office/drawing/2014/main" id="{5129F992-30D6-45EA-868D-9643A09510D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4" name="Group 40">
            <a:extLst>
              <a:ext uri="{FF2B5EF4-FFF2-40B4-BE49-F238E27FC236}">
                <a16:creationId xmlns:a16="http://schemas.microsoft.com/office/drawing/2014/main" id="{F63C7F03-070D-4F8F-979C-0E62926E9E1E}"/>
              </a:ext>
            </a:extLst>
          </p:cNvPr>
          <p:cNvGrpSpPr>
            <a:grpSpLocks/>
          </p:cNvGrpSpPr>
          <p:nvPr/>
        </p:nvGrpSpPr>
        <p:grpSpPr bwMode="auto">
          <a:xfrm>
            <a:off x="7239000" y="2667000"/>
            <a:ext cx="595313" cy="762000"/>
            <a:chOff x="2304" y="3312"/>
            <a:chExt cx="375" cy="480"/>
          </a:xfrm>
        </p:grpSpPr>
        <p:sp>
          <p:nvSpPr>
            <p:cNvPr id="107548" name="Text Box 41">
              <a:extLst>
                <a:ext uri="{FF2B5EF4-FFF2-40B4-BE49-F238E27FC236}">
                  <a16:creationId xmlns:a16="http://schemas.microsoft.com/office/drawing/2014/main" id="{B311729D-6022-43FB-8353-B05E9356A36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A</a:t>
              </a:r>
            </a:p>
          </p:txBody>
        </p:sp>
        <p:sp>
          <p:nvSpPr>
            <p:cNvPr id="107549" name="Text Box 42">
              <a:extLst>
                <a:ext uri="{FF2B5EF4-FFF2-40B4-BE49-F238E27FC236}">
                  <a16:creationId xmlns:a16="http://schemas.microsoft.com/office/drawing/2014/main" id="{66B340A7-3889-4D6F-B0DD-14F50CD7EEFE}"/>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5" name="Group 43">
            <a:extLst>
              <a:ext uri="{FF2B5EF4-FFF2-40B4-BE49-F238E27FC236}">
                <a16:creationId xmlns:a16="http://schemas.microsoft.com/office/drawing/2014/main" id="{5A088D43-E98D-407D-8631-AA02F5B2C9F8}"/>
              </a:ext>
            </a:extLst>
          </p:cNvPr>
          <p:cNvGrpSpPr>
            <a:grpSpLocks/>
          </p:cNvGrpSpPr>
          <p:nvPr/>
        </p:nvGrpSpPr>
        <p:grpSpPr bwMode="auto">
          <a:xfrm>
            <a:off x="6872288" y="3276600"/>
            <a:ext cx="595312" cy="762000"/>
            <a:chOff x="2304" y="3312"/>
            <a:chExt cx="375" cy="480"/>
          </a:xfrm>
        </p:grpSpPr>
        <p:sp>
          <p:nvSpPr>
            <p:cNvPr id="107546" name="Text Box 44">
              <a:extLst>
                <a:ext uri="{FF2B5EF4-FFF2-40B4-BE49-F238E27FC236}">
                  <a16:creationId xmlns:a16="http://schemas.microsoft.com/office/drawing/2014/main" id="{48371E9C-ACB6-4776-BF58-0628D0D9A886}"/>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M</a:t>
              </a:r>
            </a:p>
          </p:txBody>
        </p:sp>
        <p:sp>
          <p:nvSpPr>
            <p:cNvPr id="107547" name="Text Box 45">
              <a:extLst>
                <a:ext uri="{FF2B5EF4-FFF2-40B4-BE49-F238E27FC236}">
                  <a16:creationId xmlns:a16="http://schemas.microsoft.com/office/drawing/2014/main" id="{92A330CC-9020-4DD7-AFF8-79766B23F75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3</a:t>
              </a:r>
            </a:p>
          </p:txBody>
        </p:sp>
      </p:grpSp>
      <p:grpSp>
        <p:nvGrpSpPr>
          <p:cNvPr id="107536" name="Group 46">
            <a:extLst>
              <a:ext uri="{FF2B5EF4-FFF2-40B4-BE49-F238E27FC236}">
                <a16:creationId xmlns:a16="http://schemas.microsoft.com/office/drawing/2014/main" id="{D6C3E655-7E2E-4560-9F88-22E3D55C0466}"/>
              </a:ext>
            </a:extLst>
          </p:cNvPr>
          <p:cNvGrpSpPr>
            <a:grpSpLocks/>
          </p:cNvGrpSpPr>
          <p:nvPr/>
        </p:nvGrpSpPr>
        <p:grpSpPr bwMode="auto">
          <a:xfrm>
            <a:off x="4572000" y="2819400"/>
            <a:ext cx="595313" cy="762000"/>
            <a:chOff x="2304" y="3312"/>
            <a:chExt cx="375" cy="480"/>
          </a:xfrm>
        </p:grpSpPr>
        <p:sp>
          <p:nvSpPr>
            <p:cNvPr id="107544" name="Text Box 47">
              <a:extLst>
                <a:ext uri="{FF2B5EF4-FFF2-40B4-BE49-F238E27FC236}">
                  <a16:creationId xmlns:a16="http://schemas.microsoft.com/office/drawing/2014/main" id="{8C43A66D-ACF3-4B60-AC38-0084A029CFAF}"/>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A</a:t>
              </a:r>
            </a:p>
          </p:txBody>
        </p:sp>
        <p:sp>
          <p:nvSpPr>
            <p:cNvPr id="107545" name="Text Box 48">
              <a:extLst>
                <a:ext uri="{FF2B5EF4-FFF2-40B4-BE49-F238E27FC236}">
                  <a16:creationId xmlns:a16="http://schemas.microsoft.com/office/drawing/2014/main" id="{A008A7B8-6D49-4F42-8D4F-4C874F3DF02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7" name="Group 49">
            <a:extLst>
              <a:ext uri="{FF2B5EF4-FFF2-40B4-BE49-F238E27FC236}">
                <a16:creationId xmlns:a16="http://schemas.microsoft.com/office/drawing/2014/main" id="{86B3D370-0247-4356-899E-B9F80C58D938}"/>
              </a:ext>
            </a:extLst>
          </p:cNvPr>
          <p:cNvGrpSpPr>
            <a:grpSpLocks/>
          </p:cNvGrpSpPr>
          <p:nvPr/>
        </p:nvGrpSpPr>
        <p:grpSpPr bwMode="auto">
          <a:xfrm>
            <a:off x="5791200" y="2819400"/>
            <a:ext cx="595313" cy="762000"/>
            <a:chOff x="2304" y="3312"/>
            <a:chExt cx="375" cy="480"/>
          </a:xfrm>
        </p:grpSpPr>
        <p:sp>
          <p:nvSpPr>
            <p:cNvPr id="107542" name="Text Box 50">
              <a:extLst>
                <a:ext uri="{FF2B5EF4-FFF2-40B4-BE49-F238E27FC236}">
                  <a16:creationId xmlns:a16="http://schemas.microsoft.com/office/drawing/2014/main" id="{1514638E-62A2-4D0A-A784-42CAC2324D2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A</a:t>
              </a:r>
            </a:p>
          </p:txBody>
        </p:sp>
        <p:sp>
          <p:nvSpPr>
            <p:cNvPr id="107543" name="Text Box 51">
              <a:extLst>
                <a:ext uri="{FF2B5EF4-FFF2-40B4-BE49-F238E27FC236}">
                  <a16:creationId xmlns:a16="http://schemas.microsoft.com/office/drawing/2014/main" id="{AD6338C7-15DB-4AAB-BED1-7586DB386B8C}"/>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8" name="Group 52">
            <a:extLst>
              <a:ext uri="{FF2B5EF4-FFF2-40B4-BE49-F238E27FC236}">
                <a16:creationId xmlns:a16="http://schemas.microsoft.com/office/drawing/2014/main" id="{445DED63-1A89-41B0-84A4-FB65B9157C57}"/>
              </a:ext>
            </a:extLst>
          </p:cNvPr>
          <p:cNvGrpSpPr>
            <a:grpSpLocks/>
          </p:cNvGrpSpPr>
          <p:nvPr/>
        </p:nvGrpSpPr>
        <p:grpSpPr bwMode="auto">
          <a:xfrm>
            <a:off x="7543800" y="3276600"/>
            <a:ext cx="595313" cy="762000"/>
            <a:chOff x="2304" y="3312"/>
            <a:chExt cx="375" cy="480"/>
          </a:xfrm>
        </p:grpSpPr>
        <p:sp>
          <p:nvSpPr>
            <p:cNvPr id="107540" name="Text Box 53">
              <a:extLst>
                <a:ext uri="{FF2B5EF4-FFF2-40B4-BE49-F238E27FC236}">
                  <a16:creationId xmlns:a16="http://schemas.microsoft.com/office/drawing/2014/main" id="{4C399523-AF4F-42E4-B8ED-CCFB72FEE8C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P</a:t>
              </a:r>
            </a:p>
          </p:txBody>
        </p:sp>
        <p:sp>
          <p:nvSpPr>
            <p:cNvPr id="107541" name="Text Box 54">
              <a:extLst>
                <a:ext uri="{FF2B5EF4-FFF2-40B4-BE49-F238E27FC236}">
                  <a16:creationId xmlns:a16="http://schemas.microsoft.com/office/drawing/2014/main" id="{EB89069C-14FD-49CD-9F83-116EE92D24E1}"/>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3</a:t>
              </a:r>
            </a:p>
          </p:txBody>
        </p:sp>
      </p:grpSp>
      <p:sp>
        <p:nvSpPr>
          <p:cNvPr id="57" name="Footer Placeholder 1">
            <a:extLst>
              <a:ext uri="{FF2B5EF4-FFF2-40B4-BE49-F238E27FC236}">
                <a16:creationId xmlns:a16="http://schemas.microsoft.com/office/drawing/2014/main" id="{D1F53C81-9DB7-4B64-84F3-D9FF93A96E7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a:extLst>
              <a:ext uri="{FF2B5EF4-FFF2-40B4-BE49-F238E27FC236}">
                <a16:creationId xmlns:a16="http://schemas.microsoft.com/office/drawing/2014/main" id="{853C6B6A-0C80-4217-A69B-5BF0A79B3E1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46D19FC-B9BD-4B07-9F0D-0520A5D412AF}" type="slidenum">
              <a:rPr lang="ar-SA" altLang="zh-CN" sz="1400">
                <a:latin typeface="Comic Sans MS" panose="030F0702030302020204" pitchFamily="66" charset="0"/>
              </a:rPr>
              <a:pPr algn="r"/>
              <a:t>101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8547" name="Rectangle 2">
            <a:extLst>
              <a:ext uri="{FF2B5EF4-FFF2-40B4-BE49-F238E27FC236}">
                <a16:creationId xmlns:a16="http://schemas.microsoft.com/office/drawing/2014/main" id="{1E7F6BCF-D1C0-4F23-9ECD-6B009238EB5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Uh-Oh</a:t>
            </a:r>
          </a:p>
        </p:txBody>
      </p:sp>
      <p:sp>
        <p:nvSpPr>
          <p:cNvPr id="207877" name="AutoShape 3">
            <a:extLst>
              <a:ext uri="{FF2B5EF4-FFF2-40B4-BE49-F238E27FC236}">
                <a16:creationId xmlns:a16="http://schemas.microsoft.com/office/drawing/2014/main" id="{049DCE1A-74C0-459B-A61C-FDC7273F8876}"/>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8549" name="Group 4">
            <a:extLst>
              <a:ext uri="{FF2B5EF4-FFF2-40B4-BE49-F238E27FC236}">
                <a16:creationId xmlns:a16="http://schemas.microsoft.com/office/drawing/2014/main" id="{DBB0FC21-55A6-49CB-A444-1EFE751F5411}"/>
              </a:ext>
            </a:extLst>
          </p:cNvPr>
          <p:cNvGrpSpPr>
            <a:grpSpLocks/>
          </p:cNvGrpSpPr>
          <p:nvPr/>
        </p:nvGrpSpPr>
        <p:grpSpPr bwMode="auto">
          <a:xfrm>
            <a:off x="1828800" y="4267200"/>
            <a:ext cx="533400" cy="228600"/>
            <a:chOff x="1344" y="2304"/>
            <a:chExt cx="336" cy="144"/>
          </a:xfrm>
        </p:grpSpPr>
        <p:sp>
          <p:nvSpPr>
            <p:cNvPr id="108622" name="Line 5">
              <a:extLst>
                <a:ext uri="{FF2B5EF4-FFF2-40B4-BE49-F238E27FC236}">
                  <a16:creationId xmlns:a16="http://schemas.microsoft.com/office/drawing/2014/main" id="{EA9FE0C7-EEDF-4C89-987E-1835EF597A1D}"/>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3" name="Oval 6">
              <a:extLst>
                <a:ext uri="{FF2B5EF4-FFF2-40B4-BE49-F238E27FC236}">
                  <a16:creationId xmlns:a16="http://schemas.microsoft.com/office/drawing/2014/main" id="{E39CE826-D3A2-4893-9AB0-891FB1DB43DF}"/>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50" name="Group 7">
            <a:extLst>
              <a:ext uri="{FF2B5EF4-FFF2-40B4-BE49-F238E27FC236}">
                <a16:creationId xmlns:a16="http://schemas.microsoft.com/office/drawing/2014/main" id="{ADC5CC7E-821D-4D3E-8A97-7E1CBFC10F55}"/>
              </a:ext>
            </a:extLst>
          </p:cNvPr>
          <p:cNvGrpSpPr>
            <a:grpSpLocks/>
          </p:cNvGrpSpPr>
          <p:nvPr/>
        </p:nvGrpSpPr>
        <p:grpSpPr bwMode="auto">
          <a:xfrm>
            <a:off x="3632200" y="4267200"/>
            <a:ext cx="533400" cy="228600"/>
            <a:chOff x="1344" y="2304"/>
            <a:chExt cx="336" cy="144"/>
          </a:xfrm>
        </p:grpSpPr>
        <p:sp>
          <p:nvSpPr>
            <p:cNvPr id="108620" name="Line 8">
              <a:extLst>
                <a:ext uri="{FF2B5EF4-FFF2-40B4-BE49-F238E27FC236}">
                  <a16:creationId xmlns:a16="http://schemas.microsoft.com/office/drawing/2014/main" id="{DED766B3-1ECF-4DB0-8192-2F270DB838AE}"/>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1" name="Oval 9">
              <a:extLst>
                <a:ext uri="{FF2B5EF4-FFF2-40B4-BE49-F238E27FC236}">
                  <a16:creationId xmlns:a16="http://schemas.microsoft.com/office/drawing/2014/main" id="{16A668FF-DBDC-4D21-819C-4E099CEBA4D6}"/>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51" name="Group 10">
            <a:extLst>
              <a:ext uri="{FF2B5EF4-FFF2-40B4-BE49-F238E27FC236}">
                <a16:creationId xmlns:a16="http://schemas.microsoft.com/office/drawing/2014/main" id="{1E7A0EE5-B9F8-4AB1-89AC-069F16473DC8}"/>
              </a:ext>
            </a:extLst>
          </p:cNvPr>
          <p:cNvGrpSpPr>
            <a:grpSpLocks/>
          </p:cNvGrpSpPr>
          <p:nvPr/>
        </p:nvGrpSpPr>
        <p:grpSpPr bwMode="auto">
          <a:xfrm>
            <a:off x="7239000" y="4267200"/>
            <a:ext cx="533400" cy="228600"/>
            <a:chOff x="1344" y="2304"/>
            <a:chExt cx="336" cy="144"/>
          </a:xfrm>
        </p:grpSpPr>
        <p:sp>
          <p:nvSpPr>
            <p:cNvPr id="108618" name="Line 11">
              <a:extLst>
                <a:ext uri="{FF2B5EF4-FFF2-40B4-BE49-F238E27FC236}">
                  <a16:creationId xmlns:a16="http://schemas.microsoft.com/office/drawing/2014/main" id="{D84976E9-C492-43BA-B980-26DAECFCDFBF}"/>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9" name="Oval 12">
              <a:extLst>
                <a:ext uri="{FF2B5EF4-FFF2-40B4-BE49-F238E27FC236}">
                  <a16:creationId xmlns:a16="http://schemas.microsoft.com/office/drawing/2014/main" id="{8C611F7C-9A03-4D80-92FF-5FDB0820FE77}"/>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52" name="Group 13">
            <a:extLst>
              <a:ext uri="{FF2B5EF4-FFF2-40B4-BE49-F238E27FC236}">
                <a16:creationId xmlns:a16="http://schemas.microsoft.com/office/drawing/2014/main" id="{7D707DF8-49DF-466F-84D0-D1642DABDD13}"/>
              </a:ext>
            </a:extLst>
          </p:cNvPr>
          <p:cNvGrpSpPr>
            <a:grpSpLocks/>
          </p:cNvGrpSpPr>
          <p:nvPr/>
        </p:nvGrpSpPr>
        <p:grpSpPr bwMode="auto">
          <a:xfrm flipH="1">
            <a:off x="914400" y="4953000"/>
            <a:ext cx="1447800" cy="1295400"/>
            <a:chOff x="864" y="1968"/>
            <a:chExt cx="912" cy="816"/>
          </a:xfrm>
        </p:grpSpPr>
        <p:sp>
          <p:nvSpPr>
            <p:cNvPr id="108607" name="Freeform 14">
              <a:extLst>
                <a:ext uri="{FF2B5EF4-FFF2-40B4-BE49-F238E27FC236}">
                  <a16:creationId xmlns:a16="http://schemas.microsoft.com/office/drawing/2014/main" id="{61BCC590-9179-420E-98CB-F4A57D152782}"/>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08" name="Freeform 15">
              <a:extLst>
                <a:ext uri="{FF2B5EF4-FFF2-40B4-BE49-F238E27FC236}">
                  <a16:creationId xmlns:a16="http://schemas.microsoft.com/office/drawing/2014/main" id="{D6A53858-6345-4796-890C-90711325C6B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09" name="Freeform 16">
              <a:extLst>
                <a:ext uri="{FF2B5EF4-FFF2-40B4-BE49-F238E27FC236}">
                  <a16:creationId xmlns:a16="http://schemas.microsoft.com/office/drawing/2014/main" id="{530E9E38-E716-4AD6-B509-9EC32D625B7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0" name="Freeform 17">
              <a:extLst>
                <a:ext uri="{FF2B5EF4-FFF2-40B4-BE49-F238E27FC236}">
                  <a16:creationId xmlns:a16="http://schemas.microsoft.com/office/drawing/2014/main" id="{F3B77611-F1A2-4838-8D23-777FDC5049AD}"/>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1" name="Freeform 18">
              <a:extLst>
                <a:ext uri="{FF2B5EF4-FFF2-40B4-BE49-F238E27FC236}">
                  <a16:creationId xmlns:a16="http://schemas.microsoft.com/office/drawing/2014/main" id="{D8EE4707-66AB-46E7-96B5-F04195859BB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8612" name="Freeform 19">
              <a:extLst>
                <a:ext uri="{FF2B5EF4-FFF2-40B4-BE49-F238E27FC236}">
                  <a16:creationId xmlns:a16="http://schemas.microsoft.com/office/drawing/2014/main" id="{FA2AFD14-C625-41B7-83DC-D6FBFF14BB3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8613" name="Freeform 20">
              <a:extLst>
                <a:ext uri="{FF2B5EF4-FFF2-40B4-BE49-F238E27FC236}">
                  <a16:creationId xmlns:a16="http://schemas.microsoft.com/office/drawing/2014/main" id="{EE19362F-83B6-487D-AB71-C05924A5D15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8614" name="Freeform 21">
              <a:extLst>
                <a:ext uri="{FF2B5EF4-FFF2-40B4-BE49-F238E27FC236}">
                  <a16:creationId xmlns:a16="http://schemas.microsoft.com/office/drawing/2014/main" id="{8B6EC83A-ED3F-48D8-A673-B793932DD942}"/>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5" name="Freeform 22">
              <a:extLst>
                <a:ext uri="{FF2B5EF4-FFF2-40B4-BE49-F238E27FC236}">
                  <a16:creationId xmlns:a16="http://schemas.microsoft.com/office/drawing/2014/main" id="{AFEA53A1-53FD-4C18-AF61-F398D309D2A7}"/>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6" name="Freeform 23">
              <a:extLst>
                <a:ext uri="{FF2B5EF4-FFF2-40B4-BE49-F238E27FC236}">
                  <a16:creationId xmlns:a16="http://schemas.microsoft.com/office/drawing/2014/main" id="{8E3FF2A9-CD8A-4B47-A20C-E4506C7C43F8}"/>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7" name="Freeform 24">
              <a:extLst>
                <a:ext uri="{FF2B5EF4-FFF2-40B4-BE49-F238E27FC236}">
                  <a16:creationId xmlns:a16="http://schemas.microsoft.com/office/drawing/2014/main" id="{E246FA95-BF29-4614-8213-0970C521C90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8553" name="Group 25">
            <a:extLst>
              <a:ext uri="{FF2B5EF4-FFF2-40B4-BE49-F238E27FC236}">
                <a16:creationId xmlns:a16="http://schemas.microsoft.com/office/drawing/2014/main" id="{E34F3936-B19B-43C7-A5E0-61034164D390}"/>
              </a:ext>
            </a:extLst>
          </p:cNvPr>
          <p:cNvGrpSpPr>
            <a:grpSpLocks/>
          </p:cNvGrpSpPr>
          <p:nvPr/>
        </p:nvGrpSpPr>
        <p:grpSpPr bwMode="auto">
          <a:xfrm>
            <a:off x="6096000" y="2971800"/>
            <a:ext cx="1890713" cy="762000"/>
            <a:chOff x="3840" y="1872"/>
            <a:chExt cx="1191" cy="480"/>
          </a:xfrm>
        </p:grpSpPr>
        <p:grpSp>
          <p:nvGrpSpPr>
            <p:cNvPr id="108598" name="Group 26">
              <a:extLst>
                <a:ext uri="{FF2B5EF4-FFF2-40B4-BE49-F238E27FC236}">
                  <a16:creationId xmlns:a16="http://schemas.microsoft.com/office/drawing/2014/main" id="{B46E9589-8CCD-4BA3-B29C-D19B842F0CE7}"/>
                </a:ext>
              </a:extLst>
            </p:cNvPr>
            <p:cNvGrpSpPr>
              <a:grpSpLocks/>
            </p:cNvGrpSpPr>
            <p:nvPr/>
          </p:nvGrpSpPr>
          <p:grpSpPr bwMode="auto">
            <a:xfrm>
              <a:off x="4224" y="1872"/>
              <a:ext cx="375" cy="480"/>
              <a:chOff x="2304" y="3312"/>
              <a:chExt cx="375" cy="480"/>
            </a:xfrm>
          </p:grpSpPr>
          <p:sp>
            <p:nvSpPr>
              <p:cNvPr id="108605" name="Text Box 27">
                <a:extLst>
                  <a:ext uri="{FF2B5EF4-FFF2-40B4-BE49-F238E27FC236}">
                    <a16:creationId xmlns:a16="http://schemas.microsoft.com/office/drawing/2014/main" id="{99B5D549-F7CA-457E-9B44-817C3AF144F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8606" name="Text Box 28">
                <a:extLst>
                  <a:ext uri="{FF2B5EF4-FFF2-40B4-BE49-F238E27FC236}">
                    <a16:creationId xmlns:a16="http://schemas.microsoft.com/office/drawing/2014/main" id="{353E1A47-E0BC-447A-B74B-764B481960FC}"/>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8599" name="Group 29">
              <a:extLst>
                <a:ext uri="{FF2B5EF4-FFF2-40B4-BE49-F238E27FC236}">
                  <a16:creationId xmlns:a16="http://schemas.microsoft.com/office/drawing/2014/main" id="{ECCC32A6-0A24-4FE5-86D2-FC7CD0276C75}"/>
                </a:ext>
              </a:extLst>
            </p:cNvPr>
            <p:cNvGrpSpPr>
              <a:grpSpLocks/>
            </p:cNvGrpSpPr>
            <p:nvPr/>
          </p:nvGrpSpPr>
          <p:grpSpPr bwMode="auto">
            <a:xfrm>
              <a:off x="3840" y="1872"/>
              <a:ext cx="375" cy="480"/>
              <a:chOff x="2304" y="3312"/>
              <a:chExt cx="375" cy="480"/>
            </a:xfrm>
          </p:grpSpPr>
          <p:sp>
            <p:nvSpPr>
              <p:cNvPr id="108603" name="Text Box 30">
                <a:extLst>
                  <a:ext uri="{FF2B5EF4-FFF2-40B4-BE49-F238E27FC236}">
                    <a16:creationId xmlns:a16="http://schemas.microsoft.com/office/drawing/2014/main" id="{E04B5E42-B2FE-440A-9D06-986243E142A2}"/>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8604" name="Text Box 31">
                <a:extLst>
                  <a:ext uri="{FF2B5EF4-FFF2-40B4-BE49-F238E27FC236}">
                    <a16:creationId xmlns:a16="http://schemas.microsoft.com/office/drawing/2014/main" id="{0A7C4BF8-B998-499D-AFA0-BD69B75DBB6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8600" name="Group 32">
              <a:extLst>
                <a:ext uri="{FF2B5EF4-FFF2-40B4-BE49-F238E27FC236}">
                  <a16:creationId xmlns:a16="http://schemas.microsoft.com/office/drawing/2014/main" id="{1154D76E-D6A1-47AE-AE87-BEE14E82FA07}"/>
                </a:ext>
              </a:extLst>
            </p:cNvPr>
            <p:cNvGrpSpPr>
              <a:grpSpLocks/>
            </p:cNvGrpSpPr>
            <p:nvPr/>
          </p:nvGrpSpPr>
          <p:grpSpPr bwMode="auto">
            <a:xfrm>
              <a:off x="4656" y="1872"/>
              <a:ext cx="375" cy="480"/>
              <a:chOff x="2304" y="3312"/>
              <a:chExt cx="375" cy="480"/>
            </a:xfrm>
          </p:grpSpPr>
          <p:sp>
            <p:nvSpPr>
              <p:cNvPr id="108601" name="Text Box 33">
                <a:extLst>
                  <a:ext uri="{FF2B5EF4-FFF2-40B4-BE49-F238E27FC236}">
                    <a16:creationId xmlns:a16="http://schemas.microsoft.com/office/drawing/2014/main" id="{4B2555DB-5365-4EBF-9AC8-305DF0E5679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R</a:t>
                </a:r>
              </a:p>
            </p:txBody>
          </p:sp>
          <p:sp>
            <p:nvSpPr>
              <p:cNvPr id="108602" name="Text Box 34">
                <a:extLst>
                  <a:ext uri="{FF2B5EF4-FFF2-40B4-BE49-F238E27FC236}">
                    <a16:creationId xmlns:a16="http://schemas.microsoft.com/office/drawing/2014/main" id="{7924CD0F-1D68-48A9-A7DD-746A7D7C4FDB}"/>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grpSp>
        <p:nvGrpSpPr>
          <p:cNvPr id="108554" name="Group 35">
            <a:extLst>
              <a:ext uri="{FF2B5EF4-FFF2-40B4-BE49-F238E27FC236}">
                <a16:creationId xmlns:a16="http://schemas.microsoft.com/office/drawing/2014/main" id="{89929ECD-D89B-4680-AF4B-AB660485808F}"/>
              </a:ext>
            </a:extLst>
          </p:cNvPr>
          <p:cNvGrpSpPr>
            <a:grpSpLocks/>
          </p:cNvGrpSpPr>
          <p:nvPr/>
        </p:nvGrpSpPr>
        <p:grpSpPr bwMode="auto">
          <a:xfrm>
            <a:off x="3979863" y="2971800"/>
            <a:ext cx="1854200" cy="1524000"/>
            <a:chOff x="2592" y="1872"/>
            <a:chExt cx="1168" cy="960"/>
          </a:xfrm>
        </p:grpSpPr>
        <p:grpSp>
          <p:nvGrpSpPr>
            <p:cNvPr id="108586" name="Group 36">
              <a:extLst>
                <a:ext uri="{FF2B5EF4-FFF2-40B4-BE49-F238E27FC236}">
                  <a16:creationId xmlns:a16="http://schemas.microsoft.com/office/drawing/2014/main" id="{BCCF6AC1-3679-4662-84C1-B714F365FA63}"/>
                </a:ext>
              </a:extLst>
            </p:cNvPr>
            <p:cNvGrpSpPr>
              <a:grpSpLocks/>
            </p:cNvGrpSpPr>
            <p:nvPr/>
          </p:nvGrpSpPr>
          <p:grpSpPr bwMode="auto">
            <a:xfrm>
              <a:off x="3424" y="2688"/>
              <a:ext cx="336" cy="144"/>
              <a:chOff x="1344" y="2304"/>
              <a:chExt cx="336" cy="144"/>
            </a:xfrm>
          </p:grpSpPr>
          <p:sp>
            <p:nvSpPr>
              <p:cNvPr id="108596" name="Line 37">
                <a:extLst>
                  <a:ext uri="{FF2B5EF4-FFF2-40B4-BE49-F238E27FC236}">
                    <a16:creationId xmlns:a16="http://schemas.microsoft.com/office/drawing/2014/main" id="{A78733EB-C9CB-4C46-A78E-8D34620C98B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7" name="Oval 38">
                <a:extLst>
                  <a:ext uri="{FF2B5EF4-FFF2-40B4-BE49-F238E27FC236}">
                    <a16:creationId xmlns:a16="http://schemas.microsoft.com/office/drawing/2014/main" id="{6185B488-8DB1-4119-B461-C5473E111B6B}"/>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87" name="Group 39">
              <a:extLst>
                <a:ext uri="{FF2B5EF4-FFF2-40B4-BE49-F238E27FC236}">
                  <a16:creationId xmlns:a16="http://schemas.microsoft.com/office/drawing/2014/main" id="{1D8B2DD5-A382-4592-8AD2-C1FC2B9E52E1}"/>
                </a:ext>
              </a:extLst>
            </p:cNvPr>
            <p:cNvGrpSpPr>
              <a:grpSpLocks/>
            </p:cNvGrpSpPr>
            <p:nvPr/>
          </p:nvGrpSpPr>
          <p:grpSpPr bwMode="auto">
            <a:xfrm>
              <a:off x="2592" y="1872"/>
              <a:ext cx="375" cy="480"/>
              <a:chOff x="2304" y="3312"/>
              <a:chExt cx="375" cy="480"/>
            </a:xfrm>
          </p:grpSpPr>
          <p:sp>
            <p:nvSpPr>
              <p:cNvPr id="108594" name="Text Box 40">
                <a:extLst>
                  <a:ext uri="{FF2B5EF4-FFF2-40B4-BE49-F238E27FC236}">
                    <a16:creationId xmlns:a16="http://schemas.microsoft.com/office/drawing/2014/main" id="{89FD30AF-AE18-467F-8B3C-BA818760D8F6}"/>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T</a:t>
                </a:r>
              </a:p>
            </p:txBody>
          </p:sp>
          <p:sp>
            <p:nvSpPr>
              <p:cNvPr id="108595" name="Text Box 41">
                <a:extLst>
                  <a:ext uri="{FF2B5EF4-FFF2-40B4-BE49-F238E27FC236}">
                    <a16:creationId xmlns:a16="http://schemas.microsoft.com/office/drawing/2014/main" id="{73CD9BCC-8C03-4290-8D68-368C5866C12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8588" name="Group 42">
              <a:extLst>
                <a:ext uri="{FF2B5EF4-FFF2-40B4-BE49-F238E27FC236}">
                  <a16:creationId xmlns:a16="http://schemas.microsoft.com/office/drawing/2014/main" id="{8D851642-939F-4B7F-94BA-6D9438C8BAB1}"/>
                </a:ext>
              </a:extLst>
            </p:cNvPr>
            <p:cNvGrpSpPr>
              <a:grpSpLocks/>
            </p:cNvGrpSpPr>
            <p:nvPr/>
          </p:nvGrpSpPr>
          <p:grpSpPr bwMode="auto">
            <a:xfrm>
              <a:off x="2976" y="1872"/>
              <a:ext cx="375" cy="480"/>
              <a:chOff x="2304" y="3312"/>
              <a:chExt cx="375" cy="480"/>
            </a:xfrm>
          </p:grpSpPr>
          <p:sp>
            <p:nvSpPr>
              <p:cNvPr id="108592" name="Text Box 43">
                <a:extLst>
                  <a:ext uri="{FF2B5EF4-FFF2-40B4-BE49-F238E27FC236}">
                    <a16:creationId xmlns:a16="http://schemas.microsoft.com/office/drawing/2014/main" id="{3F48421F-B4C6-4A8C-816A-5CA0EA7AE4C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8593" name="Text Box 44">
                <a:extLst>
                  <a:ext uri="{FF2B5EF4-FFF2-40B4-BE49-F238E27FC236}">
                    <a16:creationId xmlns:a16="http://schemas.microsoft.com/office/drawing/2014/main" id="{2AA9714C-D54E-4C2A-AB9E-AD9F3CD05E3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8589" name="Group 45">
              <a:extLst>
                <a:ext uri="{FF2B5EF4-FFF2-40B4-BE49-F238E27FC236}">
                  <a16:creationId xmlns:a16="http://schemas.microsoft.com/office/drawing/2014/main" id="{0EA9AB61-D829-4B95-A8AB-511B6BC5324F}"/>
                </a:ext>
              </a:extLst>
            </p:cNvPr>
            <p:cNvGrpSpPr>
              <a:grpSpLocks/>
            </p:cNvGrpSpPr>
            <p:nvPr/>
          </p:nvGrpSpPr>
          <p:grpSpPr bwMode="auto">
            <a:xfrm>
              <a:off x="3369" y="1872"/>
              <a:ext cx="375" cy="480"/>
              <a:chOff x="2304" y="3312"/>
              <a:chExt cx="375" cy="480"/>
            </a:xfrm>
          </p:grpSpPr>
          <p:sp>
            <p:nvSpPr>
              <p:cNvPr id="108590" name="Text Box 46">
                <a:extLst>
                  <a:ext uri="{FF2B5EF4-FFF2-40B4-BE49-F238E27FC236}">
                    <a16:creationId xmlns:a16="http://schemas.microsoft.com/office/drawing/2014/main" id="{C14D5D9E-1B93-4D0B-B3F5-385D8E4748F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8591" name="Text Box 47">
                <a:extLst>
                  <a:ext uri="{FF2B5EF4-FFF2-40B4-BE49-F238E27FC236}">
                    <a16:creationId xmlns:a16="http://schemas.microsoft.com/office/drawing/2014/main" id="{B73CBBA9-DB18-44B8-AA9D-C51444CAF365}"/>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grpSp>
        <p:nvGrpSpPr>
          <p:cNvPr id="108555" name="Group 48">
            <a:extLst>
              <a:ext uri="{FF2B5EF4-FFF2-40B4-BE49-F238E27FC236}">
                <a16:creationId xmlns:a16="http://schemas.microsoft.com/office/drawing/2014/main" id="{8F260B58-1AD0-4BDB-8185-73C3FF225E08}"/>
              </a:ext>
            </a:extLst>
          </p:cNvPr>
          <p:cNvGrpSpPr>
            <a:grpSpLocks/>
          </p:cNvGrpSpPr>
          <p:nvPr/>
        </p:nvGrpSpPr>
        <p:grpSpPr bwMode="auto">
          <a:xfrm>
            <a:off x="1295400" y="2971800"/>
            <a:ext cx="2424113" cy="762000"/>
            <a:chOff x="816" y="1872"/>
            <a:chExt cx="1527" cy="480"/>
          </a:xfrm>
        </p:grpSpPr>
        <p:grpSp>
          <p:nvGrpSpPr>
            <p:cNvPr id="108574" name="Group 49">
              <a:extLst>
                <a:ext uri="{FF2B5EF4-FFF2-40B4-BE49-F238E27FC236}">
                  <a16:creationId xmlns:a16="http://schemas.microsoft.com/office/drawing/2014/main" id="{4778D90E-30D9-4F3D-8229-8C33C55C4341}"/>
                </a:ext>
              </a:extLst>
            </p:cNvPr>
            <p:cNvGrpSpPr>
              <a:grpSpLocks/>
            </p:cNvGrpSpPr>
            <p:nvPr/>
          </p:nvGrpSpPr>
          <p:grpSpPr bwMode="auto">
            <a:xfrm>
              <a:off x="816" y="1872"/>
              <a:ext cx="375" cy="480"/>
              <a:chOff x="2304" y="3312"/>
              <a:chExt cx="375" cy="480"/>
            </a:xfrm>
          </p:grpSpPr>
          <p:sp>
            <p:nvSpPr>
              <p:cNvPr id="108584" name="Text Box 50">
                <a:extLst>
                  <a:ext uri="{FF2B5EF4-FFF2-40B4-BE49-F238E27FC236}">
                    <a16:creationId xmlns:a16="http://schemas.microsoft.com/office/drawing/2014/main" id="{4712E2C6-CF10-4585-A20B-6C8AA2973F8A}"/>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S</a:t>
                </a:r>
              </a:p>
            </p:txBody>
          </p:sp>
          <p:sp>
            <p:nvSpPr>
              <p:cNvPr id="108585" name="Text Box 51">
                <a:extLst>
                  <a:ext uri="{FF2B5EF4-FFF2-40B4-BE49-F238E27FC236}">
                    <a16:creationId xmlns:a16="http://schemas.microsoft.com/office/drawing/2014/main" id="{D68AD2B5-E244-427A-82D5-574F65071FE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75" name="Group 52">
              <a:extLst>
                <a:ext uri="{FF2B5EF4-FFF2-40B4-BE49-F238E27FC236}">
                  <a16:creationId xmlns:a16="http://schemas.microsoft.com/office/drawing/2014/main" id="{50F1DAC4-B66D-4173-BDC1-A5B0F1D9D275}"/>
                </a:ext>
              </a:extLst>
            </p:cNvPr>
            <p:cNvGrpSpPr>
              <a:grpSpLocks/>
            </p:cNvGrpSpPr>
            <p:nvPr/>
          </p:nvGrpSpPr>
          <p:grpSpPr bwMode="auto">
            <a:xfrm>
              <a:off x="1200" y="1872"/>
              <a:ext cx="375" cy="480"/>
              <a:chOff x="2304" y="3312"/>
              <a:chExt cx="375" cy="480"/>
            </a:xfrm>
          </p:grpSpPr>
          <p:sp>
            <p:nvSpPr>
              <p:cNvPr id="108582" name="Text Box 53">
                <a:extLst>
                  <a:ext uri="{FF2B5EF4-FFF2-40B4-BE49-F238E27FC236}">
                    <a16:creationId xmlns:a16="http://schemas.microsoft.com/office/drawing/2014/main" id="{3F5E012D-EE3E-4300-AF27-D08B47D20B69}"/>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E</a:t>
                </a:r>
              </a:p>
            </p:txBody>
          </p:sp>
          <p:sp>
            <p:nvSpPr>
              <p:cNvPr id="108583" name="Text Box 54">
                <a:extLst>
                  <a:ext uri="{FF2B5EF4-FFF2-40B4-BE49-F238E27FC236}">
                    <a16:creationId xmlns:a16="http://schemas.microsoft.com/office/drawing/2014/main" id="{99A000BE-5D3E-4A2A-890F-3AB97DFE4EC3}"/>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76" name="Group 55">
              <a:extLst>
                <a:ext uri="{FF2B5EF4-FFF2-40B4-BE49-F238E27FC236}">
                  <a16:creationId xmlns:a16="http://schemas.microsoft.com/office/drawing/2014/main" id="{EB950EB9-583F-4847-9E57-2B108937F540}"/>
                </a:ext>
              </a:extLst>
            </p:cNvPr>
            <p:cNvGrpSpPr>
              <a:grpSpLocks/>
            </p:cNvGrpSpPr>
            <p:nvPr/>
          </p:nvGrpSpPr>
          <p:grpSpPr bwMode="auto">
            <a:xfrm>
              <a:off x="1584" y="1872"/>
              <a:ext cx="375" cy="480"/>
              <a:chOff x="2304" y="3312"/>
              <a:chExt cx="375" cy="480"/>
            </a:xfrm>
          </p:grpSpPr>
          <p:sp>
            <p:nvSpPr>
              <p:cNvPr id="108580" name="Text Box 56">
                <a:extLst>
                  <a:ext uri="{FF2B5EF4-FFF2-40B4-BE49-F238E27FC236}">
                    <a16:creationId xmlns:a16="http://schemas.microsoft.com/office/drawing/2014/main" id="{EAC04DA0-AA4C-4A11-B7D0-CF63AD6F39D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8581" name="Text Box 57">
                <a:extLst>
                  <a:ext uri="{FF2B5EF4-FFF2-40B4-BE49-F238E27FC236}">
                    <a16:creationId xmlns:a16="http://schemas.microsoft.com/office/drawing/2014/main" id="{C0B5336E-7155-43F1-8B6F-F59D2742FE2E}"/>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77" name="Group 58">
              <a:extLst>
                <a:ext uri="{FF2B5EF4-FFF2-40B4-BE49-F238E27FC236}">
                  <a16:creationId xmlns:a16="http://schemas.microsoft.com/office/drawing/2014/main" id="{283AB5D1-F6AB-4109-BC42-2795DD92A80A}"/>
                </a:ext>
              </a:extLst>
            </p:cNvPr>
            <p:cNvGrpSpPr>
              <a:grpSpLocks/>
            </p:cNvGrpSpPr>
            <p:nvPr/>
          </p:nvGrpSpPr>
          <p:grpSpPr bwMode="auto">
            <a:xfrm>
              <a:off x="1968" y="1872"/>
              <a:ext cx="375" cy="480"/>
              <a:chOff x="2304" y="3312"/>
              <a:chExt cx="375" cy="480"/>
            </a:xfrm>
          </p:grpSpPr>
          <p:sp>
            <p:nvSpPr>
              <p:cNvPr id="108578" name="Text Box 59">
                <a:extLst>
                  <a:ext uri="{FF2B5EF4-FFF2-40B4-BE49-F238E27FC236}">
                    <a16:creationId xmlns:a16="http://schemas.microsoft.com/office/drawing/2014/main" id="{F9955335-637B-4727-A3EE-30A01982F230}"/>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8579" name="Text Box 60">
                <a:extLst>
                  <a:ext uri="{FF2B5EF4-FFF2-40B4-BE49-F238E27FC236}">
                    <a16:creationId xmlns:a16="http://schemas.microsoft.com/office/drawing/2014/main" id="{4ACD40CC-84C9-4800-BA1E-289273D36DF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grpSp>
        <p:nvGrpSpPr>
          <p:cNvPr id="108556" name="Group 61">
            <a:extLst>
              <a:ext uri="{FF2B5EF4-FFF2-40B4-BE49-F238E27FC236}">
                <a16:creationId xmlns:a16="http://schemas.microsoft.com/office/drawing/2014/main" id="{5A076AB6-0B8F-4CFC-818B-7A2DCE887A0C}"/>
              </a:ext>
            </a:extLst>
          </p:cNvPr>
          <p:cNvGrpSpPr>
            <a:grpSpLocks/>
          </p:cNvGrpSpPr>
          <p:nvPr/>
        </p:nvGrpSpPr>
        <p:grpSpPr bwMode="auto">
          <a:xfrm>
            <a:off x="3200400" y="4038600"/>
            <a:ext cx="595313" cy="762000"/>
            <a:chOff x="2304" y="3312"/>
            <a:chExt cx="375" cy="480"/>
          </a:xfrm>
        </p:grpSpPr>
        <p:sp>
          <p:nvSpPr>
            <p:cNvPr id="108572" name="Text Box 62">
              <a:extLst>
                <a:ext uri="{FF2B5EF4-FFF2-40B4-BE49-F238E27FC236}">
                  <a16:creationId xmlns:a16="http://schemas.microsoft.com/office/drawing/2014/main" id="{C08EF821-4B11-447D-90F7-BB9F1DDCB56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8573" name="Text Box 63">
              <a:extLst>
                <a:ext uri="{FF2B5EF4-FFF2-40B4-BE49-F238E27FC236}">
                  <a16:creationId xmlns:a16="http://schemas.microsoft.com/office/drawing/2014/main" id="{B9931BAF-53D7-4D76-BE10-94BA0BF614EA}"/>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57" name="Group 64">
            <a:extLst>
              <a:ext uri="{FF2B5EF4-FFF2-40B4-BE49-F238E27FC236}">
                <a16:creationId xmlns:a16="http://schemas.microsoft.com/office/drawing/2014/main" id="{6545E51E-64E9-4AD7-823A-881693A7435C}"/>
              </a:ext>
            </a:extLst>
          </p:cNvPr>
          <p:cNvGrpSpPr>
            <a:grpSpLocks/>
          </p:cNvGrpSpPr>
          <p:nvPr/>
        </p:nvGrpSpPr>
        <p:grpSpPr bwMode="auto">
          <a:xfrm>
            <a:off x="7086600" y="4876800"/>
            <a:ext cx="1447800" cy="1295400"/>
            <a:chOff x="4464" y="3072"/>
            <a:chExt cx="912" cy="816"/>
          </a:xfrm>
        </p:grpSpPr>
        <p:sp>
          <p:nvSpPr>
            <p:cNvPr id="108561" name="Freeform 65">
              <a:extLst>
                <a:ext uri="{FF2B5EF4-FFF2-40B4-BE49-F238E27FC236}">
                  <a16:creationId xmlns:a16="http://schemas.microsoft.com/office/drawing/2014/main" id="{FA3EAA25-3219-487C-8A37-BCDFA925DA93}"/>
                </a:ext>
              </a:extLst>
            </p:cNvPr>
            <p:cNvSpPr>
              <a:spLocks/>
            </p:cNvSpPr>
            <p:nvPr/>
          </p:nvSpPr>
          <p:spPr bwMode="auto">
            <a:xfrm>
              <a:off x="5232" y="33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2" name="Freeform 66">
              <a:extLst>
                <a:ext uri="{FF2B5EF4-FFF2-40B4-BE49-F238E27FC236}">
                  <a16:creationId xmlns:a16="http://schemas.microsoft.com/office/drawing/2014/main" id="{385DB324-CA41-471F-BF5C-17B3F907773E}"/>
                </a:ext>
              </a:extLst>
            </p:cNvPr>
            <p:cNvSpPr>
              <a:spLocks/>
            </p:cNvSpPr>
            <p:nvPr/>
          </p:nvSpPr>
          <p:spPr bwMode="auto">
            <a:xfrm>
              <a:off x="5088" y="32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3" name="Freeform 67">
              <a:extLst>
                <a:ext uri="{FF2B5EF4-FFF2-40B4-BE49-F238E27FC236}">
                  <a16:creationId xmlns:a16="http://schemas.microsoft.com/office/drawing/2014/main" id="{506C6A63-2D61-433C-92E7-5BCDADCDD96F}"/>
                </a:ext>
              </a:extLst>
            </p:cNvPr>
            <p:cNvSpPr>
              <a:spLocks/>
            </p:cNvSpPr>
            <p:nvPr/>
          </p:nvSpPr>
          <p:spPr bwMode="auto">
            <a:xfrm>
              <a:off x="4944" y="31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4" name="Freeform 68">
              <a:extLst>
                <a:ext uri="{FF2B5EF4-FFF2-40B4-BE49-F238E27FC236}">
                  <a16:creationId xmlns:a16="http://schemas.microsoft.com/office/drawing/2014/main" id="{51ECB4BF-CD77-41A5-BA6D-938E303BA32A}"/>
                </a:ext>
              </a:extLst>
            </p:cNvPr>
            <p:cNvSpPr>
              <a:spLocks/>
            </p:cNvSpPr>
            <p:nvPr/>
          </p:nvSpPr>
          <p:spPr bwMode="auto">
            <a:xfrm>
              <a:off x="4800" y="3072"/>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5" name="Freeform 69">
              <a:extLst>
                <a:ext uri="{FF2B5EF4-FFF2-40B4-BE49-F238E27FC236}">
                  <a16:creationId xmlns:a16="http://schemas.microsoft.com/office/drawing/2014/main" id="{73EB8340-A09E-4B6F-AE3F-EAFC92755A1C}"/>
                </a:ext>
              </a:extLst>
            </p:cNvPr>
            <p:cNvSpPr>
              <a:spLocks/>
            </p:cNvSpPr>
            <p:nvPr/>
          </p:nvSpPr>
          <p:spPr bwMode="auto">
            <a:xfrm>
              <a:off x="4539" y="307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108566" name="Freeform 70">
              <a:extLst>
                <a:ext uri="{FF2B5EF4-FFF2-40B4-BE49-F238E27FC236}">
                  <a16:creationId xmlns:a16="http://schemas.microsoft.com/office/drawing/2014/main" id="{F26D2065-3511-4A06-8810-8ACD2A36975B}"/>
                </a:ext>
              </a:extLst>
            </p:cNvPr>
            <p:cNvSpPr>
              <a:spLocks/>
            </p:cNvSpPr>
            <p:nvPr/>
          </p:nvSpPr>
          <p:spPr bwMode="auto">
            <a:xfrm>
              <a:off x="4549" y="316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108567" name="Freeform 71">
              <a:extLst>
                <a:ext uri="{FF2B5EF4-FFF2-40B4-BE49-F238E27FC236}">
                  <a16:creationId xmlns:a16="http://schemas.microsoft.com/office/drawing/2014/main" id="{665F0381-3C5D-43B1-BE8C-6165A1801CE1}"/>
                </a:ext>
              </a:extLst>
            </p:cNvPr>
            <p:cNvSpPr>
              <a:spLocks/>
            </p:cNvSpPr>
            <p:nvPr/>
          </p:nvSpPr>
          <p:spPr bwMode="auto">
            <a:xfrm>
              <a:off x="5024" y="340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108568" name="Freeform 72">
              <a:extLst>
                <a:ext uri="{FF2B5EF4-FFF2-40B4-BE49-F238E27FC236}">
                  <a16:creationId xmlns:a16="http://schemas.microsoft.com/office/drawing/2014/main" id="{E09B7774-8181-4E27-BD38-BD582602DD96}"/>
                </a:ext>
              </a:extLst>
            </p:cNvPr>
            <p:cNvSpPr>
              <a:spLocks/>
            </p:cNvSpPr>
            <p:nvPr/>
          </p:nvSpPr>
          <p:spPr bwMode="auto">
            <a:xfrm>
              <a:off x="4800" y="3552"/>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9" name="Freeform 73">
              <a:extLst>
                <a:ext uri="{FF2B5EF4-FFF2-40B4-BE49-F238E27FC236}">
                  <a16:creationId xmlns:a16="http://schemas.microsoft.com/office/drawing/2014/main" id="{BF94E53A-1969-4121-BDA6-8307E70819EC}"/>
                </a:ext>
              </a:extLst>
            </p:cNvPr>
            <p:cNvSpPr>
              <a:spLocks/>
            </p:cNvSpPr>
            <p:nvPr/>
          </p:nvSpPr>
          <p:spPr bwMode="auto">
            <a:xfrm>
              <a:off x="4656" y="3456"/>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70" name="Freeform 74">
              <a:extLst>
                <a:ext uri="{FF2B5EF4-FFF2-40B4-BE49-F238E27FC236}">
                  <a16:creationId xmlns:a16="http://schemas.microsoft.com/office/drawing/2014/main" id="{3F86D718-B769-4EB8-AC7D-F46F93030454}"/>
                </a:ext>
              </a:extLst>
            </p:cNvPr>
            <p:cNvSpPr>
              <a:spLocks/>
            </p:cNvSpPr>
            <p:nvPr/>
          </p:nvSpPr>
          <p:spPr bwMode="auto">
            <a:xfrm>
              <a:off x="4560" y="33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71" name="Freeform 75">
              <a:extLst>
                <a:ext uri="{FF2B5EF4-FFF2-40B4-BE49-F238E27FC236}">
                  <a16:creationId xmlns:a16="http://schemas.microsoft.com/office/drawing/2014/main" id="{F810FE4B-C648-4FFE-959B-3652C48243C6}"/>
                </a:ext>
              </a:extLst>
            </p:cNvPr>
            <p:cNvSpPr>
              <a:spLocks/>
            </p:cNvSpPr>
            <p:nvPr/>
          </p:nvSpPr>
          <p:spPr bwMode="auto">
            <a:xfrm>
              <a:off x="4464" y="3264"/>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07950" name="AutoShape 76">
            <a:extLst>
              <a:ext uri="{FF2B5EF4-FFF2-40B4-BE49-F238E27FC236}">
                <a16:creationId xmlns:a16="http://schemas.microsoft.com/office/drawing/2014/main" id="{32D77FBB-C91B-42D5-877B-E030AAA0A73E}"/>
              </a:ext>
            </a:extLst>
          </p:cNvPr>
          <p:cNvSpPr>
            <a:spLocks noChangeArrowheads="1"/>
          </p:cNvSpPr>
          <p:nvPr/>
        </p:nvSpPr>
        <p:spPr bwMode="auto">
          <a:xfrm>
            <a:off x="4572000" y="5105400"/>
            <a:ext cx="1981200" cy="762000"/>
          </a:xfrm>
          <a:prstGeom prst="cloudCallout">
            <a:avLst>
              <a:gd name="adj1" fmla="val 72755"/>
              <a:gd name="adj2" fmla="val -48125"/>
            </a:avLst>
          </a:prstGeom>
          <a:noFill/>
          <a:ln w="38100">
            <a:solidFill>
              <a:srgbClr val="0000FF"/>
            </a:solidFill>
            <a:round/>
            <a:headEnd/>
            <a:tailEnd/>
          </a:ln>
        </p:spPr>
        <p:txBody>
          <a:bodyPr anchor="ctr"/>
          <a:lstStyle/>
          <a:p>
            <a:pPr algn="ctr" eaLnBrk="0" hangingPunct="0">
              <a:defRPr/>
            </a:pPr>
            <a:r>
              <a:rPr lang="en-US" sz="3200" dirty="0">
                <a:solidFill>
                  <a:srgbClr val="0000FF"/>
                </a:solidFill>
                <a:latin typeface="+mj-lt"/>
              </a:rPr>
              <a:t>OK</a:t>
            </a:r>
          </a:p>
        </p:txBody>
      </p:sp>
      <p:sp>
        <p:nvSpPr>
          <p:cNvPr id="108559" name="Freeform 77">
            <a:extLst>
              <a:ext uri="{FF2B5EF4-FFF2-40B4-BE49-F238E27FC236}">
                <a16:creationId xmlns:a16="http://schemas.microsoft.com/office/drawing/2014/main" id="{EB107E39-857C-4BA6-9F6A-24CF24B2C088}"/>
              </a:ext>
            </a:extLst>
          </p:cNvPr>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endParaRPr lang="zh-CN" altLang="en-US"/>
          </a:p>
        </p:txBody>
      </p:sp>
      <p:sp>
        <p:nvSpPr>
          <p:cNvPr id="80" name="Footer Placeholder 1">
            <a:extLst>
              <a:ext uri="{FF2B5EF4-FFF2-40B4-BE49-F238E27FC236}">
                <a16:creationId xmlns:a16="http://schemas.microsoft.com/office/drawing/2014/main" id="{87A51E40-AF13-4708-A7A3-29E599DE21E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a:extLst>
              <a:ext uri="{FF2B5EF4-FFF2-40B4-BE49-F238E27FC236}">
                <a16:creationId xmlns:a16="http://schemas.microsoft.com/office/drawing/2014/main" id="{200E946D-61F6-4F3A-9C1E-68091BA28BDA}"/>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678C31D-76CB-44DE-8D36-1BC237414567}" type="slidenum">
              <a:rPr lang="ar-SA" altLang="zh-CN" sz="1400">
                <a:latin typeface="Comic Sans MS" panose="030F0702030302020204" pitchFamily="66" charset="0"/>
              </a:rPr>
              <a:pPr algn="r"/>
              <a:t>102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9571" name="Rectangle 2">
            <a:extLst>
              <a:ext uri="{FF2B5EF4-FFF2-40B4-BE49-F238E27FC236}">
                <a16:creationId xmlns:a16="http://schemas.microsoft.com/office/drawing/2014/main" id="{5720A83E-DA24-4E6F-AC6F-AABAAAD587B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Readers/Writers</a:t>
            </a:r>
          </a:p>
        </p:txBody>
      </p:sp>
      <p:sp>
        <p:nvSpPr>
          <p:cNvPr id="109572" name="Rectangle 3">
            <a:extLst>
              <a:ext uri="{FF2B5EF4-FFF2-40B4-BE49-F238E27FC236}">
                <a16:creationId xmlns:a16="http://schemas.microsoft.com/office/drawing/2014/main" id="{3B90FF2C-2511-4F06-AEAE-8163EA5225E6}"/>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Devise a protocol so that</a:t>
            </a:r>
          </a:p>
          <a:p>
            <a:pPr lvl="1" eaLnBrk="1" hangingPunct="1"/>
            <a:r>
              <a:rPr lang="en-US" altLang="zh-CN">
                <a:ea typeface="宋体" panose="02010600030101010101" pitchFamily="2" charset="-122"/>
              </a:rPr>
              <a:t>Writer writes one letter at a time</a:t>
            </a:r>
          </a:p>
          <a:p>
            <a:pPr lvl="1" eaLnBrk="1" hangingPunct="1"/>
            <a:r>
              <a:rPr lang="en-US" altLang="zh-CN">
                <a:ea typeface="宋体" panose="02010600030101010101" pitchFamily="2" charset="-122"/>
              </a:rPr>
              <a:t>Reader reads one letter at a time</a:t>
            </a:r>
          </a:p>
          <a:p>
            <a:pPr lvl="1" eaLnBrk="1" hangingPunct="1"/>
            <a:r>
              <a:rPr lang="en-US" altLang="zh-CN">
                <a:ea typeface="宋体" panose="02010600030101010101" pitchFamily="2" charset="-122"/>
              </a:rPr>
              <a:t>Reader sees “snapshot”</a:t>
            </a:r>
          </a:p>
          <a:p>
            <a:pPr lvl="2" eaLnBrk="1" hangingPunct="1"/>
            <a:r>
              <a:rPr lang="en-US" altLang="zh-CN">
                <a:ea typeface="宋体" panose="02010600030101010101" pitchFamily="2" charset="-122"/>
              </a:rPr>
              <a:t>Old message or new message</a:t>
            </a:r>
          </a:p>
          <a:p>
            <a:pPr lvl="2" eaLnBrk="1" hangingPunct="1"/>
            <a:r>
              <a:rPr lang="en-US" altLang="zh-CN">
                <a:ea typeface="宋体" panose="02010600030101010101" pitchFamily="2" charset="-122"/>
              </a:rPr>
              <a:t>No mixed messages</a:t>
            </a:r>
          </a:p>
        </p:txBody>
      </p:sp>
      <p:sp>
        <p:nvSpPr>
          <p:cNvPr id="6" name="Footer Placeholder 1">
            <a:extLst>
              <a:ext uri="{FF2B5EF4-FFF2-40B4-BE49-F238E27FC236}">
                <a16:creationId xmlns:a16="http://schemas.microsoft.com/office/drawing/2014/main" id="{23053538-DD72-49E1-B1B5-406B52F2C6F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a:extLst>
              <a:ext uri="{FF2B5EF4-FFF2-40B4-BE49-F238E27FC236}">
                <a16:creationId xmlns:a16="http://schemas.microsoft.com/office/drawing/2014/main" id="{82651CA1-EDF5-4111-ADFE-2B1348D8794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0FDCBB3-A34D-4A2F-8D6C-2E1F0E61A578}" type="slidenum">
              <a:rPr lang="ar-SA" altLang="zh-CN" sz="1400">
                <a:latin typeface="Comic Sans MS" panose="030F0702030302020204" pitchFamily="66" charset="0"/>
              </a:rPr>
              <a:pPr algn="r"/>
              <a:t>103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10595" name="Rectangle 2">
            <a:extLst>
              <a:ext uri="{FF2B5EF4-FFF2-40B4-BE49-F238E27FC236}">
                <a16:creationId xmlns:a16="http://schemas.microsoft.com/office/drawing/2014/main" id="{A85ECD34-BBD8-41D6-AC4B-304AB6F3BFFC}"/>
              </a:ext>
            </a:extLst>
          </p:cNvPr>
          <p:cNvSpPr>
            <a:spLocks noGrp="1" noChangeArrowheads="1"/>
          </p:cNvSpPr>
          <p:nvPr>
            <p:ph type="title" idx="4294967295"/>
          </p:nvPr>
        </p:nvSpPr>
        <p:spPr>
          <a:xfrm>
            <a:off x="685800" y="609600"/>
            <a:ext cx="8047038" cy="1143000"/>
          </a:xfrm>
        </p:spPr>
        <p:txBody>
          <a:bodyPr/>
          <a:lstStyle/>
          <a:p>
            <a:pPr eaLnBrk="1" hangingPunct="1"/>
            <a:r>
              <a:rPr lang="en-US" altLang="zh-CN">
                <a:ea typeface="宋体" panose="02010600030101010101" pitchFamily="2" charset="-122"/>
              </a:rPr>
              <a:t>Readers/Writers (continued)</a:t>
            </a:r>
          </a:p>
        </p:txBody>
      </p:sp>
      <p:sp>
        <p:nvSpPr>
          <p:cNvPr id="110596" name="Rectangle 3">
            <a:extLst>
              <a:ext uri="{FF2B5EF4-FFF2-40B4-BE49-F238E27FC236}">
                <a16:creationId xmlns:a16="http://schemas.microsoft.com/office/drawing/2014/main" id="{58BDC97D-472C-44C7-BC9F-5E53911337ED}"/>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Easy with mutual exclusion</a:t>
            </a:r>
          </a:p>
          <a:p>
            <a:pPr eaLnBrk="1" hangingPunct="1"/>
            <a:r>
              <a:rPr lang="en-US" altLang="zh-CN">
                <a:ea typeface="宋体" panose="02010600030101010101" pitchFamily="2" charset="-122"/>
              </a:rPr>
              <a:t>But mutual exclusion requires </a:t>
            </a:r>
            <a:r>
              <a:rPr lang="en-US" altLang="zh-CN">
                <a:solidFill>
                  <a:schemeClr val="tx1"/>
                </a:solidFill>
                <a:ea typeface="宋体" panose="02010600030101010101" pitchFamily="2" charset="-122"/>
              </a:rPr>
              <a:t>waiting</a:t>
            </a:r>
          </a:p>
          <a:p>
            <a:pPr lvl="1" eaLnBrk="1" hangingPunct="1"/>
            <a:r>
              <a:rPr lang="en-US" altLang="zh-CN">
                <a:ea typeface="宋体" panose="02010600030101010101" pitchFamily="2" charset="-122"/>
              </a:rPr>
              <a:t>One </a:t>
            </a:r>
            <a:r>
              <a:rPr lang="en-US" altLang="zh-CN">
                <a:solidFill>
                  <a:schemeClr val="tx1"/>
                </a:solidFill>
                <a:ea typeface="宋体" panose="02010600030101010101" pitchFamily="2" charset="-122"/>
              </a:rPr>
              <a:t>waits</a:t>
            </a:r>
            <a:r>
              <a:rPr lang="en-US" altLang="zh-CN">
                <a:ea typeface="宋体" panose="02010600030101010101" pitchFamily="2" charset="-122"/>
              </a:rPr>
              <a:t> for the other</a:t>
            </a:r>
          </a:p>
          <a:p>
            <a:pPr lvl="1" eaLnBrk="1" hangingPunct="1"/>
            <a:r>
              <a:rPr lang="en-US" altLang="zh-CN">
                <a:ea typeface="宋体" panose="02010600030101010101" pitchFamily="2" charset="-122"/>
              </a:rPr>
              <a:t>Everyone executes </a:t>
            </a:r>
            <a:r>
              <a:rPr lang="en-US" altLang="zh-CN">
                <a:solidFill>
                  <a:schemeClr val="tx1"/>
                </a:solidFill>
                <a:ea typeface="宋体" panose="02010600030101010101" pitchFamily="2" charset="-122"/>
              </a:rPr>
              <a:t>sequentially</a:t>
            </a:r>
          </a:p>
          <a:p>
            <a:pPr eaLnBrk="1" hangingPunct="1"/>
            <a:r>
              <a:rPr lang="en-US" altLang="zh-CN">
                <a:ea typeface="宋体" panose="02010600030101010101" pitchFamily="2" charset="-122"/>
              </a:rPr>
              <a:t>Remarkably</a:t>
            </a:r>
          </a:p>
          <a:p>
            <a:pPr lvl="1" eaLnBrk="1" hangingPunct="1"/>
            <a:r>
              <a:rPr lang="en-US" altLang="zh-CN">
                <a:ea typeface="宋体" panose="02010600030101010101" pitchFamily="2" charset="-122"/>
              </a:rPr>
              <a:t>We can solve R/W without mutual exclusion</a:t>
            </a:r>
          </a:p>
        </p:txBody>
      </p:sp>
      <p:sp>
        <p:nvSpPr>
          <p:cNvPr id="6" name="Footer Placeholder 1">
            <a:extLst>
              <a:ext uri="{FF2B5EF4-FFF2-40B4-BE49-F238E27FC236}">
                <a16:creationId xmlns:a16="http://schemas.microsoft.com/office/drawing/2014/main" id="{B39FAC5C-2AC0-43B9-B58F-2FA788A5D18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a:extLst>
              <a:ext uri="{FF2B5EF4-FFF2-40B4-BE49-F238E27FC236}">
                <a16:creationId xmlns:a16="http://schemas.microsoft.com/office/drawing/2014/main" id="{67C96CBF-F856-41C6-AE41-82997AE6372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9B39F6B-AB22-47DF-AEF9-A9E1F5CA91B6}" type="slidenum">
              <a:rPr lang="ar-SA" altLang="zh-CN" sz="1400">
                <a:latin typeface="Comic Sans MS" panose="030F0702030302020204" pitchFamily="66" charset="0"/>
              </a:rPr>
              <a:pPr algn="r"/>
              <a:t>104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13667" name="Rectangle 2">
            <a:extLst>
              <a:ext uri="{FF2B5EF4-FFF2-40B4-BE49-F238E27FC236}">
                <a16:creationId xmlns:a16="http://schemas.microsoft.com/office/drawing/2014/main" id="{084E67FC-05FF-4971-9C52-DCD479F8DE8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Why do we care?</a:t>
            </a:r>
          </a:p>
        </p:txBody>
      </p:sp>
      <p:sp>
        <p:nvSpPr>
          <p:cNvPr id="113668" name="Rectangle 3">
            <a:extLst>
              <a:ext uri="{FF2B5EF4-FFF2-40B4-BE49-F238E27FC236}">
                <a16:creationId xmlns:a16="http://schemas.microsoft.com/office/drawing/2014/main" id="{BBE96EBD-2475-4FBF-837A-A0EF19976AF0}"/>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We want as much of the code as possible to execute concurrently (in parallel)</a:t>
            </a:r>
          </a:p>
          <a:p>
            <a:pPr eaLnBrk="1" hangingPunct="1"/>
            <a:r>
              <a:rPr lang="en-US" altLang="zh-CN">
                <a:ea typeface="宋体" panose="02010600030101010101" pitchFamily="2" charset="-122"/>
              </a:rPr>
              <a:t>A larger sequential part implies reduced performance  </a:t>
            </a:r>
          </a:p>
          <a:p>
            <a:pPr eaLnBrk="1" hangingPunct="1"/>
            <a:r>
              <a:rPr lang="en-US" altLang="zh-CN">
                <a:solidFill>
                  <a:srgbClr val="FF3300"/>
                </a:solidFill>
                <a:ea typeface="宋体" panose="02010600030101010101" pitchFamily="2" charset="-122"/>
              </a:rPr>
              <a:t>Amdahl’s law:</a:t>
            </a:r>
            <a:r>
              <a:rPr lang="en-US" altLang="zh-CN">
                <a:ea typeface="宋体" panose="02010600030101010101" pitchFamily="2" charset="-122"/>
              </a:rPr>
              <a:t> this relation is not linear…</a:t>
            </a:r>
          </a:p>
          <a:p>
            <a:pPr eaLnBrk="1" hangingPunct="1"/>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C38C5669-A3CA-4AC3-A157-81FD12C2D20E}"/>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a:extLst>
              <a:ext uri="{FF2B5EF4-FFF2-40B4-BE49-F238E27FC236}">
                <a16:creationId xmlns:a16="http://schemas.microsoft.com/office/drawing/2014/main" id="{C7184CC1-25F2-463F-A312-46A659AD0C61}"/>
              </a:ext>
            </a:extLst>
          </p:cNvPr>
          <p:cNvSpPr>
            <a:spLocks noGrp="1"/>
          </p:cNvSpPr>
          <p:nvPr>
            <p:ph type="ftr" sz="quarter" idx="10"/>
          </p:nvPr>
        </p:nvSpPr>
        <p:spPr/>
        <p:txBody>
          <a:bodyPr/>
          <a:lstStyle/>
          <a:p>
            <a:pPr>
              <a:defRPr/>
            </a:pPr>
            <a:r>
              <a:rPr lang="en-US">
                <a:latin typeface="+mj-lt"/>
              </a:rPr>
              <a:t>Art of Multiprocessor Programming</a:t>
            </a:r>
          </a:p>
        </p:txBody>
      </p:sp>
      <p:sp>
        <p:nvSpPr>
          <p:cNvPr id="220163" name="Slide Number Placeholder 4">
            <a:extLst>
              <a:ext uri="{FF2B5EF4-FFF2-40B4-BE49-F238E27FC236}">
                <a16:creationId xmlns:a16="http://schemas.microsoft.com/office/drawing/2014/main" id="{7ED0046B-147A-4A77-BEB8-B57542B294F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22CD0F1-D90F-46FF-8A29-AC4F7E15E617}" type="slidenum">
              <a:rPr lang="ar-SA" altLang="zh-CN" sz="1400"/>
              <a:pPr algn="r"/>
              <a:t>105</a:t>
            </a:fld>
            <a:endParaRPr lang="en-US" altLang="zh-CN" sz="1400">
              <a:ea typeface="宋体" panose="02010600030101010101" pitchFamily="2" charset="-122"/>
              <a:cs typeface="Arial" panose="020B0604020202020204" pitchFamily="34" charset="0"/>
            </a:endParaRPr>
          </a:p>
        </p:txBody>
      </p:sp>
      <p:pic>
        <p:nvPicPr>
          <p:cNvPr id="114692" name="Picture 2" descr="magic">
            <a:extLst>
              <a:ext uri="{FF2B5EF4-FFF2-40B4-BE49-F238E27FC236}">
                <a16:creationId xmlns:a16="http://schemas.microsoft.com/office/drawing/2014/main" id="{B340999A-DCE5-4D29-901B-17954A518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813" y="2230438"/>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3" name="Rectangle 3">
            <a:extLst>
              <a:ext uri="{FF2B5EF4-FFF2-40B4-BE49-F238E27FC236}">
                <a16:creationId xmlns:a16="http://schemas.microsoft.com/office/drawing/2014/main" id="{F2B01F4B-03A1-42AD-AA5E-C32DC04F407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0167" name="Text Box 5">
            <a:extLst>
              <a:ext uri="{FF2B5EF4-FFF2-40B4-BE49-F238E27FC236}">
                <a16:creationId xmlns:a16="http://schemas.microsoft.com/office/drawing/2014/main" id="{0BA66AB5-88F8-412B-A046-B83A29C07A50}"/>
              </a:ext>
            </a:extLst>
          </p:cNvPr>
          <p:cNvSpPr txBox="1">
            <a:spLocks noChangeArrowheads="1"/>
          </p:cNvSpPr>
          <p:nvPr/>
        </p:nvSpPr>
        <p:spPr bwMode="auto">
          <a:xfrm>
            <a:off x="1119188" y="2876550"/>
            <a:ext cx="3784600" cy="762000"/>
          </a:xfrm>
          <a:prstGeom prst="rect">
            <a:avLst/>
          </a:prstGeom>
          <a:noFill/>
          <a:ln w="9525">
            <a:noFill/>
            <a:miter lim="800000"/>
            <a:headEnd/>
            <a:tailEnd/>
          </a:ln>
        </p:spPr>
        <p:txBody>
          <a:bodyPr>
            <a:spAutoFit/>
          </a:bodyPr>
          <a:lstStyle/>
          <a:p>
            <a:pPr eaLnBrk="0" hangingPunct="0">
              <a:defRPr/>
            </a:pPr>
            <a:r>
              <a:rPr lang="en-US" sz="4400" dirty="0">
                <a:solidFill>
                  <a:srgbClr val="0000FF"/>
                </a:solidFill>
                <a:latin typeface="+mj-lt"/>
              </a:rPr>
              <a:t>Speedup=</a:t>
            </a:r>
          </a:p>
        </p:txBody>
      </p:sp>
      <p:sp>
        <p:nvSpPr>
          <p:cNvPr id="114695" name="TextBox 10">
            <a:extLst>
              <a:ext uri="{FF2B5EF4-FFF2-40B4-BE49-F238E27FC236}">
                <a16:creationId xmlns:a16="http://schemas.microsoft.com/office/drawing/2014/main" id="{07EF8F44-B7F4-4B78-A13F-783A3862DEA6}"/>
              </a:ext>
            </a:extLst>
          </p:cNvPr>
          <p:cNvSpPr txBox="1">
            <a:spLocks noChangeArrowheads="1"/>
          </p:cNvSpPr>
          <p:nvPr/>
        </p:nvSpPr>
        <p:spPr bwMode="auto">
          <a:xfrm>
            <a:off x="4275138" y="2557463"/>
            <a:ext cx="3946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a:ea typeface="宋体" panose="02010600030101010101" pitchFamily="2" charset="-122"/>
              </a:rPr>
              <a:t>1</a:t>
            </a:r>
            <a:r>
              <a:rPr lang="en-US" altLang="zh-CN" sz="2800">
                <a:solidFill>
                  <a:srgbClr val="0066FF"/>
                </a:solidFill>
                <a:ea typeface="宋体" panose="02010600030101010101" pitchFamily="2" charset="-122"/>
              </a:rPr>
              <a:t>-thread execution time</a:t>
            </a:r>
          </a:p>
        </p:txBody>
      </p:sp>
      <p:sp>
        <p:nvSpPr>
          <p:cNvPr id="114696" name="TextBox 11">
            <a:extLst>
              <a:ext uri="{FF2B5EF4-FFF2-40B4-BE49-F238E27FC236}">
                <a16:creationId xmlns:a16="http://schemas.microsoft.com/office/drawing/2014/main" id="{987516A0-E3E2-43A8-BB3F-BED9414C8A0B}"/>
              </a:ext>
            </a:extLst>
          </p:cNvPr>
          <p:cNvSpPr txBox="1">
            <a:spLocks noChangeArrowheads="1"/>
          </p:cNvSpPr>
          <p:nvPr/>
        </p:nvSpPr>
        <p:spPr bwMode="auto">
          <a:xfrm>
            <a:off x="4275138" y="3319463"/>
            <a:ext cx="3946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i="1">
                <a:ea typeface="宋体" panose="02010600030101010101" pitchFamily="2" charset="-122"/>
              </a:rPr>
              <a:t>n</a:t>
            </a:r>
            <a:r>
              <a:rPr lang="en-US" altLang="zh-CN" sz="2800">
                <a:solidFill>
                  <a:srgbClr val="0066FF"/>
                </a:solidFill>
                <a:ea typeface="宋体" panose="02010600030101010101" pitchFamily="2" charset="-122"/>
              </a:rPr>
              <a:t>-thread execution time</a:t>
            </a:r>
          </a:p>
        </p:txBody>
      </p:sp>
      <p:cxnSp>
        <p:nvCxnSpPr>
          <p:cNvPr id="14" name="Straight Connector 13">
            <a:extLst>
              <a:ext uri="{FF2B5EF4-FFF2-40B4-BE49-F238E27FC236}">
                <a16:creationId xmlns:a16="http://schemas.microsoft.com/office/drawing/2014/main" id="{458C0003-068C-46A4-90B6-13E3D6D2FCC2}"/>
              </a:ext>
            </a:extLst>
          </p:cNvPr>
          <p:cNvCxnSpPr/>
          <p:nvPr/>
        </p:nvCxnSpPr>
        <p:spPr>
          <a:xfrm>
            <a:off x="4267200" y="3200400"/>
            <a:ext cx="396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F86F41C9-9518-477B-9045-FBFCC66B3960}"/>
              </a:ext>
            </a:extLst>
          </p:cNvPr>
          <p:cNvSpPr>
            <a:spLocks noGrp="1"/>
          </p:cNvSpPr>
          <p:nvPr>
            <p:ph type="ftr" sz="quarter" idx="10"/>
          </p:nvPr>
        </p:nvSpPr>
        <p:spPr/>
        <p:txBody>
          <a:bodyPr/>
          <a:lstStyle/>
          <a:p>
            <a:pPr>
              <a:defRPr/>
            </a:pPr>
            <a:r>
              <a:rPr lang="en-US">
                <a:latin typeface="+mj-lt"/>
              </a:rPr>
              <a:t>Art of Multiprocessor Programming</a:t>
            </a:r>
          </a:p>
        </p:txBody>
      </p:sp>
      <p:sp>
        <p:nvSpPr>
          <p:cNvPr id="222211" name="Slide Number Placeholder 4">
            <a:extLst>
              <a:ext uri="{FF2B5EF4-FFF2-40B4-BE49-F238E27FC236}">
                <a16:creationId xmlns:a16="http://schemas.microsoft.com/office/drawing/2014/main" id="{5C76F363-C881-4468-AC22-6661892528D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3080BF8-F821-4DF4-A744-B2CA09B57836}" type="slidenum">
              <a:rPr lang="ar-SA" altLang="zh-CN" sz="1400"/>
              <a:pPr algn="r"/>
              <a:t>106</a:t>
            </a:fld>
            <a:endParaRPr lang="en-US" altLang="zh-CN" sz="1400">
              <a:ea typeface="宋体" panose="02010600030101010101" pitchFamily="2" charset="-122"/>
              <a:cs typeface="Arial" panose="020B0604020202020204" pitchFamily="34" charset="0"/>
            </a:endParaRPr>
          </a:p>
        </p:txBody>
      </p:sp>
      <p:pic>
        <p:nvPicPr>
          <p:cNvPr id="115716" name="Picture 2" descr="magic">
            <a:extLst>
              <a:ext uri="{FF2B5EF4-FFF2-40B4-BE49-F238E27FC236}">
                <a16:creationId xmlns:a16="http://schemas.microsoft.com/office/drawing/2014/main" id="{85859006-7B7D-4CA3-B322-D2ED23AAC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Rectangle 3">
            <a:extLst>
              <a:ext uri="{FF2B5EF4-FFF2-40B4-BE49-F238E27FC236}">
                <a16:creationId xmlns:a16="http://schemas.microsoft.com/office/drawing/2014/main" id="{EF3FB592-F498-46B4-810A-128BEAC1E10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2215" name="Text Box 5">
            <a:extLst>
              <a:ext uri="{FF2B5EF4-FFF2-40B4-BE49-F238E27FC236}">
                <a16:creationId xmlns:a16="http://schemas.microsoft.com/office/drawing/2014/main" id="{531C3402-45C7-4086-B89A-80AA96E8AA5F}"/>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dirty="0">
                <a:solidFill>
                  <a:srgbClr val="0000FF"/>
                </a:solidFill>
                <a:latin typeface="+mj-lt"/>
              </a:rPr>
              <a:t>Speedup=</a:t>
            </a:r>
          </a:p>
        </p:txBody>
      </p:sp>
      <p:graphicFrame>
        <p:nvGraphicFramePr>
          <p:cNvPr id="8" name="Object 4">
            <a:extLst>
              <a:ext uri="{FF2B5EF4-FFF2-40B4-BE49-F238E27FC236}">
                <a16:creationId xmlns:a16="http://schemas.microsoft.com/office/drawing/2014/main" id="{4601B574-7A1A-4710-9C2C-E86539DE7358}"/>
              </a:ext>
            </a:extLst>
          </p:cNvPr>
          <p:cNvGraphicFramePr>
            <a:graphicFrameLocks noChangeAspect="1"/>
          </p:cNvGraphicFramePr>
          <p:nvPr>
            <p:extLst>
              <p:ext uri="{D42A27DB-BD31-4B8C-83A1-F6EECF244321}">
                <p14:modId xmlns:p14="http://schemas.microsoft.com/office/powerpoint/2010/main" val="126066716"/>
              </p:ext>
            </p:extLst>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115733" name="Equation" r:id="rId5" imgW="660240" imgH="571320" progId="Equation.DSMT4">
                  <p:embed/>
                </p:oleObj>
              </mc:Choice>
              <mc:Fallback>
                <p:oleObj name="Equation" r:id="rId5" imgW="660240" imgH="571320" progId="Equation.DSMT4">
                  <p:embed/>
                  <p:pic>
                    <p:nvPicPr>
                      <p:cNvPr id="2050" name="Object 4">
                        <a:extLst>
                          <a:ext uri="{FF2B5EF4-FFF2-40B4-BE49-F238E27FC236}">
                            <a16:creationId xmlns:a16="http://schemas.microsoft.com/office/drawing/2014/main" id="{AC38837D-5C0B-4D91-A5A3-1BEA461234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26304358-FB05-4477-B428-202731D99681}"/>
              </a:ext>
            </a:extLst>
          </p:cNvPr>
          <p:cNvSpPr>
            <a:spLocks noGrp="1"/>
          </p:cNvSpPr>
          <p:nvPr>
            <p:ph type="ftr" sz="quarter" idx="10"/>
          </p:nvPr>
        </p:nvSpPr>
        <p:spPr/>
        <p:txBody>
          <a:bodyPr/>
          <a:lstStyle/>
          <a:p>
            <a:pPr>
              <a:defRPr/>
            </a:pPr>
            <a:r>
              <a:rPr lang="en-US">
                <a:latin typeface="+mj-lt"/>
              </a:rPr>
              <a:t>Art of Multiprocessor Programming</a:t>
            </a:r>
          </a:p>
        </p:txBody>
      </p:sp>
      <p:sp>
        <p:nvSpPr>
          <p:cNvPr id="116740" name="Slide Number Placeholder 4">
            <a:extLst>
              <a:ext uri="{FF2B5EF4-FFF2-40B4-BE49-F238E27FC236}">
                <a16:creationId xmlns:a16="http://schemas.microsoft.com/office/drawing/2014/main" id="{DCB6F699-78EC-4811-9662-FE091D02095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BC04FB5-89CF-4EA0-8BBD-674CF4657319}" type="slidenum">
              <a:rPr lang="ar-SA" altLang="zh-CN" sz="1400">
                <a:latin typeface="Comic Sans MS" panose="030F0702030302020204" pitchFamily="66" charset="0"/>
              </a:rPr>
              <a:pPr algn="r"/>
              <a:t>107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16741" name="Picture 2" descr="magic">
            <a:extLst>
              <a:ext uri="{FF2B5EF4-FFF2-40B4-BE49-F238E27FC236}">
                <a16:creationId xmlns:a16="http://schemas.microsoft.com/office/drawing/2014/main" id="{6F64639D-D213-4B75-8A3A-95F49B23D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2" name="Rectangle 3">
            <a:extLst>
              <a:ext uri="{FF2B5EF4-FFF2-40B4-BE49-F238E27FC236}">
                <a16:creationId xmlns:a16="http://schemas.microsoft.com/office/drawing/2014/main" id="{BFEE776B-1494-439A-82D0-9C5BD9BD940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4263" name="Text Box 5">
            <a:extLst>
              <a:ext uri="{FF2B5EF4-FFF2-40B4-BE49-F238E27FC236}">
                <a16:creationId xmlns:a16="http://schemas.microsoft.com/office/drawing/2014/main" id="{FB04612C-98D0-4648-95BC-CB45DC5E83C4}"/>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a:solidFill>
                  <a:srgbClr val="0000FF"/>
                </a:solidFill>
                <a:latin typeface="+mj-lt"/>
              </a:rPr>
              <a:t>Speedup=</a:t>
            </a:r>
          </a:p>
        </p:txBody>
      </p:sp>
      <p:graphicFrame>
        <p:nvGraphicFramePr>
          <p:cNvPr id="10" name="Object 4">
            <a:extLst>
              <a:ext uri="{FF2B5EF4-FFF2-40B4-BE49-F238E27FC236}">
                <a16:creationId xmlns:a16="http://schemas.microsoft.com/office/drawing/2014/main" id="{DF579C14-F717-4B75-8832-8AADBE80C480}"/>
              </a:ext>
            </a:extLst>
          </p:cNvPr>
          <p:cNvGraphicFramePr>
            <a:graphicFrameLocks noChangeAspect="1"/>
          </p:cNvGraphicFramePr>
          <p:nvPr>
            <p:extLst>
              <p:ext uri="{D42A27DB-BD31-4B8C-83A1-F6EECF244321}">
                <p14:modId xmlns:p14="http://schemas.microsoft.com/office/powerpoint/2010/main" val="2170559865"/>
              </p:ext>
            </p:extLst>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116755" name="Equation" r:id="rId5" imgW="660240" imgH="571320" progId="Equation.DSMT4">
                  <p:embed/>
                </p:oleObj>
              </mc:Choice>
              <mc:Fallback>
                <p:oleObj name="Equation" r:id="rId5" imgW="660240" imgH="571320" progId="Equation.DSMT4">
                  <p:embed/>
                  <p:pic>
                    <p:nvPicPr>
                      <p:cNvPr id="8" name="Object 4">
                        <a:extLst>
                          <a:ext uri="{FF2B5EF4-FFF2-40B4-BE49-F238E27FC236}">
                            <a16:creationId xmlns:a16="http://schemas.microsoft.com/office/drawing/2014/main" id="{4601B574-7A1A-4710-9C2C-E86539DE73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6">
            <a:extLst>
              <a:ext uri="{FF2B5EF4-FFF2-40B4-BE49-F238E27FC236}">
                <a16:creationId xmlns:a16="http://schemas.microsoft.com/office/drawing/2014/main" id="{093ADD4E-9B13-49B2-8F0A-265CCEE1656B}"/>
              </a:ext>
            </a:extLst>
          </p:cNvPr>
          <p:cNvSpPr>
            <a:spLocks noChangeArrowheads="1"/>
          </p:cNvSpPr>
          <p:nvPr/>
        </p:nvSpPr>
        <p:spPr bwMode="auto">
          <a:xfrm>
            <a:off x="6510337" y="3631883"/>
            <a:ext cx="990600" cy="771525"/>
          </a:xfrm>
          <a:prstGeom prst="wedgeRoundRectCallout">
            <a:avLst>
              <a:gd name="adj1" fmla="val 14903"/>
              <a:gd name="adj2" fmla="val -11193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2" name="Text Box 7">
            <a:extLst>
              <a:ext uri="{FF2B5EF4-FFF2-40B4-BE49-F238E27FC236}">
                <a16:creationId xmlns:a16="http://schemas.microsoft.com/office/drawing/2014/main" id="{A9EFCFF0-E2B8-4C97-88F3-26739E3E7B68}"/>
              </a:ext>
            </a:extLst>
          </p:cNvPr>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Parallel fraction</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95E6B984-3677-4D90-B46A-DED7CE1A8F1A}"/>
              </a:ext>
            </a:extLst>
          </p:cNvPr>
          <p:cNvSpPr>
            <a:spLocks noGrp="1"/>
          </p:cNvSpPr>
          <p:nvPr>
            <p:ph type="ftr" sz="quarter" idx="10"/>
          </p:nvPr>
        </p:nvSpPr>
        <p:spPr/>
        <p:txBody>
          <a:bodyPr/>
          <a:lstStyle/>
          <a:p>
            <a:pPr>
              <a:defRPr/>
            </a:pPr>
            <a:r>
              <a:rPr lang="en-US">
                <a:latin typeface="+mj-lt"/>
              </a:rPr>
              <a:t>Art of Multiprocessor Programming</a:t>
            </a:r>
          </a:p>
        </p:txBody>
      </p:sp>
      <p:sp>
        <p:nvSpPr>
          <p:cNvPr id="117764" name="Slide Number Placeholder 4">
            <a:extLst>
              <a:ext uri="{FF2B5EF4-FFF2-40B4-BE49-F238E27FC236}">
                <a16:creationId xmlns:a16="http://schemas.microsoft.com/office/drawing/2014/main" id="{FE07C765-2481-4344-AEA5-5C42383DC88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2511B4F-A700-48D6-8C6E-483B514F3877}" type="slidenum">
              <a:rPr lang="ar-SA" altLang="zh-CN" sz="1400">
                <a:latin typeface="Comic Sans MS" panose="030F0702030302020204" pitchFamily="66" charset="0"/>
              </a:rPr>
              <a:pPr algn="r"/>
              <a:t>108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17765" name="Picture 2" descr="magic">
            <a:extLst>
              <a:ext uri="{FF2B5EF4-FFF2-40B4-BE49-F238E27FC236}">
                <a16:creationId xmlns:a16="http://schemas.microsoft.com/office/drawing/2014/main" id="{D73F792F-C47B-4E48-A01D-0AAECBA90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6" name="Rectangle 3">
            <a:extLst>
              <a:ext uri="{FF2B5EF4-FFF2-40B4-BE49-F238E27FC236}">
                <a16:creationId xmlns:a16="http://schemas.microsoft.com/office/drawing/2014/main" id="{FE9EC9C8-BF5F-4DA0-97D0-C044CDD019C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4263" name="Text Box 5">
            <a:extLst>
              <a:ext uri="{FF2B5EF4-FFF2-40B4-BE49-F238E27FC236}">
                <a16:creationId xmlns:a16="http://schemas.microsoft.com/office/drawing/2014/main" id="{2E56A48A-02DD-4326-B14F-073F5D5EDAAE}"/>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a:solidFill>
                  <a:srgbClr val="0000FF"/>
                </a:solidFill>
                <a:latin typeface="+mj-lt"/>
              </a:rPr>
              <a:t>Speedup=</a:t>
            </a:r>
          </a:p>
        </p:txBody>
      </p:sp>
      <p:sp>
        <p:nvSpPr>
          <p:cNvPr id="117768" name="AutoShape 6">
            <a:extLst>
              <a:ext uri="{FF2B5EF4-FFF2-40B4-BE49-F238E27FC236}">
                <a16:creationId xmlns:a16="http://schemas.microsoft.com/office/drawing/2014/main" id="{1A243330-C48C-4C44-89F6-A6733495DE5A}"/>
              </a:ext>
            </a:extLst>
          </p:cNvPr>
          <p:cNvSpPr>
            <a:spLocks noChangeArrowheads="1"/>
          </p:cNvSpPr>
          <p:nvPr/>
        </p:nvSpPr>
        <p:spPr bwMode="auto">
          <a:xfrm>
            <a:off x="6510337" y="3631883"/>
            <a:ext cx="990600" cy="771525"/>
          </a:xfrm>
          <a:prstGeom prst="wedgeRoundRectCallout">
            <a:avLst>
              <a:gd name="adj1" fmla="val 14903"/>
              <a:gd name="adj2" fmla="val -11193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224265" name="Text Box 7">
            <a:extLst>
              <a:ext uri="{FF2B5EF4-FFF2-40B4-BE49-F238E27FC236}">
                <a16:creationId xmlns:a16="http://schemas.microsoft.com/office/drawing/2014/main" id="{97621A80-3E01-4346-A4E4-A09B82E5EC39}"/>
              </a:ext>
            </a:extLst>
          </p:cNvPr>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Parallel fraction</a:t>
            </a:r>
          </a:p>
        </p:txBody>
      </p:sp>
      <p:sp>
        <p:nvSpPr>
          <p:cNvPr id="117770" name="AutoShape 10">
            <a:extLst>
              <a:ext uri="{FF2B5EF4-FFF2-40B4-BE49-F238E27FC236}">
                <a16:creationId xmlns:a16="http://schemas.microsoft.com/office/drawing/2014/main" id="{5A9CCA86-2645-4194-BD92-C5792B84161F}"/>
              </a:ext>
            </a:extLst>
          </p:cNvPr>
          <p:cNvSpPr>
            <a:spLocks noChangeArrowheads="1"/>
          </p:cNvSpPr>
          <p:nvPr/>
        </p:nvSpPr>
        <p:spPr bwMode="auto">
          <a:xfrm>
            <a:off x="4157663" y="3843338"/>
            <a:ext cx="1862137" cy="1033462"/>
          </a:xfrm>
          <a:prstGeom prst="wedgeRoundRectCallout">
            <a:avLst>
              <a:gd name="adj1" fmla="val -94833"/>
              <a:gd name="adj2" fmla="val -1999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2" name="Text Box 11">
            <a:extLst>
              <a:ext uri="{FF2B5EF4-FFF2-40B4-BE49-F238E27FC236}">
                <a16:creationId xmlns:a16="http://schemas.microsoft.com/office/drawing/2014/main" id="{6D7D6D2E-2DA3-47AA-992B-AC99AE85C57F}"/>
              </a:ext>
            </a:extLst>
          </p:cNvPr>
          <p:cNvSpPr txBox="1">
            <a:spLocks noChangeArrowheads="1"/>
          </p:cNvSpPr>
          <p:nvPr/>
        </p:nvSpPr>
        <p:spPr bwMode="auto">
          <a:xfrm>
            <a:off x="1033463" y="1785938"/>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Sequential fraction</a:t>
            </a:r>
          </a:p>
        </p:txBody>
      </p:sp>
      <p:graphicFrame>
        <p:nvGraphicFramePr>
          <p:cNvPr id="13" name="Object 4">
            <a:extLst>
              <a:ext uri="{FF2B5EF4-FFF2-40B4-BE49-F238E27FC236}">
                <a16:creationId xmlns:a16="http://schemas.microsoft.com/office/drawing/2014/main" id="{F173A839-D927-4458-A268-0DA1541FD710}"/>
              </a:ext>
            </a:extLst>
          </p:cNvPr>
          <p:cNvGraphicFramePr>
            <a:graphicFrameLocks noChangeAspect="1"/>
          </p:cNvGraphicFramePr>
          <p:nvPr>
            <p:extLst>
              <p:ext uri="{D42A27DB-BD31-4B8C-83A1-F6EECF244321}">
                <p14:modId xmlns:p14="http://schemas.microsoft.com/office/powerpoint/2010/main" val="1837180748"/>
              </p:ext>
            </p:extLst>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117780" name="Equation" r:id="rId5" imgW="660240" imgH="571320" progId="Equation.DSMT4">
                  <p:embed/>
                </p:oleObj>
              </mc:Choice>
              <mc:Fallback>
                <p:oleObj name="Equation" r:id="rId5" imgW="660240" imgH="571320" progId="Equation.DSMT4">
                  <p:embed/>
                  <p:pic>
                    <p:nvPicPr>
                      <p:cNvPr id="10" name="Object 4">
                        <a:extLst>
                          <a:ext uri="{FF2B5EF4-FFF2-40B4-BE49-F238E27FC236}">
                            <a16:creationId xmlns:a16="http://schemas.microsoft.com/office/drawing/2014/main" id="{DF579C14-F717-4B75-8832-8AADBE80C4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95E6B984-3677-4D90-B46A-DED7CE1A8F1A}"/>
              </a:ext>
            </a:extLst>
          </p:cNvPr>
          <p:cNvSpPr>
            <a:spLocks noGrp="1"/>
          </p:cNvSpPr>
          <p:nvPr>
            <p:ph type="ftr" sz="quarter" idx="10"/>
          </p:nvPr>
        </p:nvSpPr>
        <p:spPr/>
        <p:txBody>
          <a:bodyPr/>
          <a:lstStyle/>
          <a:p>
            <a:pPr>
              <a:defRPr/>
            </a:pPr>
            <a:r>
              <a:rPr lang="en-US">
                <a:latin typeface="+mj-lt"/>
              </a:rPr>
              <a:t>Art of Multiprocessor Programming</a:t>
            </a:r>
          </a:p>
        </p:txBody>
      </p:sp>
      <p:sp>
        <p:nvSpPr>
          <p:cNvPr id="117764" name="Slide Number Placeholder 4">
            <a:extLst>
              <a:ext uri="{FF2B5EF4-FFF2-40B4-BE49-F238E27FC236}">
                <a16:creationId xmlns:a16="http://schemas.microsoft.com/office/drawing/2014/main" id="{FE07C765-2481-4344-AEA5-5C42383DC88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2511B4F-A700-48D6-8C6E-483B514F3877}" type="slidenum">
              <a:rPr lang="ar-SA" altLang="zh-CN" sz="1400">
                <a:latin typeface="Comic Sans MS" panose="030F0702030302020204" pitchFamily="66" charset="0"/>
              </a:rPr>
              <a:pPr algn="r"/>
              <a:t>109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17765" name="Picture 2" descr="magic">
            <a:extLst>
              <a:ext uri="{FF2B5EF4-FFF2-40B4-BE49-F238E27FC236}">
                <a16:creationId xmlns:a16="http://schemas.microsoft.com/office/drawing/2014/main" id="{D73F792F-C47B-4E48-A01D-0AAECBA90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6" name="Rectangle 3">
            <a:extLst>
              <a:ext uri="{FF2B5EF4-FFF2-40B4-BE49-F238E27FC236}">
                <a16:creationId xmlns:a16="http://schemas.microsoft.com/office/drawing/2014/main" id="{FE9EC9C8-BF5F-4DA0-97D0-C044CDD019C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4263" name="Text Box 5">
            <a:extLst>
              <a:ext uri="{FF2B5EF4-FFF2-40B4-BE49-F238E27FC236}">
                <a16:creationId xmlns:a16="http://schemas.microsoft.com/office/drawing/2014/main" id="{2E56A48A-02DD-4326-B14F-073F5D5EDAAE}"/>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a:solidFill>
                  <a:srgbClr val="0000FF"/>
                </a:solidFill>
                <a:latin typeface="+mj-lt"/>
              </a:rPr>
              <a:t>Speedup=</a:t>
            </a:r>
          </a:p>
        </p:txBody>
      </p:sp>
      <p:sp>
        <p:nvSpPr>
          <p:cNvPr id="117768" name="AutoShape 6">
            <a:extLst>
              <a:ext uri="{FF2B5EF4-FFF2-40B4-BE49-F238E27FC236}">
                <a16:creationId xmlns:a16="http://schemas.microsoft.com/office/drawing/2014/main" id="{1A243330-C48C-4C44-89F6-A6733495DE5A}"/>
              </a:ext>
            </a:extLst>
          </p:cNvPr>
          <p:cNvSpPr>
            <a:spLocks noChangeArrowheads="1"/>
          </p:cNvSpPr>
          <p:nvPr/>
        </p:nvSpPr>
        <p:spPr bwMode="auto">
          <a:xfrm>
            <a:off x="6510337" y="3631883"/>
            <a:ext cx="990600" cy="771525"/>
          </a:xfrm>
          <a:prstGeom prst="wedgeRoundRectCallout">
            <a:avLst>
              <a:gd name="adj1" fmla="val 14903"/>
              <a:gd name="adj2" fmla="val -11193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224265" name="Text Box 7">
            <a:extLst>
              <a:ext uri="{FF2B5EF4-FFF2-40B4-BE49-F238E27FC236}">
                <a16:creationId xmlns:a16="http://schemas.microsoft.com/office/drawing/2014/main" id="{97621A80-3E01-4346-A4E4-A09B82E5EC39}"/>
              </a:ext>
            </a:extLst>
          </p:cNvPr>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Parallel fraction</a:t>
            </a:r>
          </a:p>
        </p:txBody>
      </p:sp>
      <p:sp>
        <p:nvSpPr>
          <p:cNvPr id="117770" name="AutoShape 10">
            <a:extLst>
              <a:ext uri="{FF2B5EF4-FFF2-40B4-BE49-F238E27FC236}">
                <a16:creationId xmlns:a16="http://schemas.microsoft.com/office/drawing/2014/main" id="{5A9CCA86-2645-4194-BD92-C5792B84161F}"/>
              </a:ext>
            </a:extLst>
          </p:cNvPr>
          <p:cNvSpPr>
            <a:spLocks noChangeArrowheads="1"/>
          </p:cNvSpPr>
          <p:nvPr/>
        </p:nvSpPr>
        <p:spPr bwMode="auto">
          <a:xfrm>
            <a:off x="4157663" y="3843338"/>
            <a:ext cx="1862137" cy="1033462"/>
          </a:xfrm>
          <a:prstGeom prst="wedgeRoundRectCallout">
            <a:avLst>
              <a:gd name="adj1" fmla="val -94833"/>
              <a:gd name="adj2" fmla="val -1999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2" name="Text Box 11">
            <a:extLst>
              <a:ext uri="{FF2B5EF4-FFF2-40B4-BE49-F238E27FC236}">
                <a16:creationId xmlns:a16="http://schemas.microsoft.com/office/drawing/2014/main" id="{6D7D6D2E-2DA3-47AA-992B-AC99AE85C57F}"/>
              </a:ext>
            </a:extLst>
          </p:cNvPr>
          <p:cNvSpPr txBox="1">
            <a:spLocks noChangeArrowheads="1"/>
          </p:cNvSpPr>
          <p:nvPr/>
        </p:nvSpPr>
        <p:spPr bwMode="auto">
          <a:xfrm>
            <a:off x="1033463" y="1785938"/>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Sequential fraction</a:t>
            </a:r>
          </a:p>
        </p:txBody>
      </p:sp>
      <p:graphicFrame>
        <p:nvGraphicFramePr>
          <p:cNvPr id="13" name="Object 4">
            <a:extLst>
              <a:ext uri="{FF2B5EF4-FFF2-40B4-BE49-F238E27FC236}">
                <a16:creationId xmlns:a16="http://schemas.microsoft.com/office/drawing/2014/main" id="{F173A839-D927-4458-A268-0DA1541FD710}"/>
              </a:ext>
            </a:extLst>
          </p:cNvPr>
          <p:cNvGraphicFramePr>
            <a:graphicFrameLocks noChangeAspect="1"/>
          </p:cNvGraphicFramePr>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270344" name="Equation" r:id="rId5" imgW="660240" imgH="571320" progId="Equation.DSMT4">
                  <p:embed/>
                </p:oleObj>
              </mc:Choice>
              <mc:Fallback>
                <p:oleObj name="Equation" r:id="rId5" imgW="660240" imgH="571320" progId="Equation.DSMT4">
                  <p:embed/>
                  <p:pic>
                    <p:nvPicPr>
                      <p:cNvPr id="13" name="Object 4">
                        <a:extLst>
                          <a:ext uri="{FF2B5EF4-FFF2-40B4-BE49-F238E27FC236}">
                            <a16:creationId xmlns:a16="http://schemas.microsoft.com/office/drawing/2014/main" id="{F173A839-D927-4458-A268-0DA1541FD7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AutoShape 8">
            <a:extLst>
              <a:ext uri="{FF2B5EF4-FFF2-40B4-BE49-F238E27FC236}">
                <a16:creationId xmlns:a16="http://schemas.microsoft.com/office/drawing/2014/main" id="{477E829C-3BB2-43C2-A888-47BD4443F65D}"/>
              </a:ext>
            </a:extLst>
          </p:cNvPr>
          <p:cNvSpPr>
            <a:spLocks noChangeArrowheads="1"/>
          </p:cNvSpPr>
          <p:nvPr/>
        </p:nvSpPr>
        <p:spPr bwMode="auto">
          <a:xfrm>
            <a:off x="6510337" y="4624071"/>
            <a:ext cx="990600" cy="685800"/>
          </a:xfrm>
          <a:prstGeom prst="wedgeRoundRectCallout">
            <a:avLst>
              <a:gd name="adj1" fmla="val -350319"/>
              <a:gd name="adj2" fmla="val 5509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5" name="Text Box 9">
            <a:extLst>
              <a:ext uri="{FF2B5EF4-FFF2-40B4-BE49-F238E27FC236}">
                <a16:creationId xmlns:a16="http://schemas.microsoft.com/office/drawing/2014/main" id="{3BE94313-83DA-4863-BE84-9982B96B2900}"/>
              </a:ext>
            </a:extLst>
          </p:cNvPr>
          <p:cNvSpPr txBox="1">
            <a:spLocks noChangeArrowheads="1"/>
          </p:cNvSpPr>
          <p:nvPr/>
        </p:nvSpPr>
        <p:spPr bwMode="auto">
          <a:xfrm>
            <a:off x="795337" y="4852671"/>
            <a:ext cx="2593975" cy="1077913"/>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Number of threads</a:t>
            </a:r>
          </a:p>
        </p:txBody>
      </p:sp>
    </p:spTree>
    <p:extLst>
      <p:ext uri="{BB962C8B-B14F-4D97-AF65-F5344CB8AC3E}">
        <p14:creationId xmlns:p14="http://schemas.microsoft.com/office/powerpoint/2010/main" val="36876655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D5F2F6-1A0F-4DDF-99B4-52937BCFB415}"/>
              </a:ext>
            </a:extLst>
          </p:cNvPr>
          <p:cNvSpPr>
            <a:spLocks noGrp="1" noChangeArrowheads="1"/>
          </p:cNvSpPr>
          <p:nvPr>
            <p:ph type="title"/>
          </p:nvPr>
        </p:nvSpPr>
        <p:spPr/>
        <p:txBody>
          <a:bodyPr/>
          <a:lstStyle/>
          <a:p>
            <a:pPr eaLnBrk="1" hangingPunct="1"/>
            <a:r>
              <a:rPr lang="en-US" altLang="zh-CN">
                <a:ea typeface="宋体" panose="02010600030101010101" pitchFamily="2" charset="-122"/>
              </a:rPr>
              <a:t>Ideal Scaling Process</a:t>
            </a:r>
          </a:p>
        </p:txBody>
      </p:sp>
      <p:sp>
        <p:nvSpPr>
          <p:cNvPr id="188" name="Footer Placeholder 1">
            <a:extLst>
              <a:ext uri="{FF2B5EF4-FFF2-40B4-BE49-F238E27FC236}">
                <a16:creationId xmlns:a16="http://schemas.microsoft.com/office/drawing/2014/main" id="{FBFDD0A8-02F5-4DEC-81B6-CEBC64B38249}"/>
              </a:ext>
            </a:extLst>
          </p:cNvPr>
          <p:cNvSpPr>
            <a:spLocks noGrp="1"/>
          </p:cNvSpPr>
          <p:nvPr>
            <p:ph type="ftr" sz="quarter" idx="10"/>
          </p:nvPr>
        </p:nvSpPr>
        <p:spPr/>
        <p:txBody>
          <a:bodyPr/>
          <a:lstStyle/>
          <a:p>
            <a:pPr>
              <a:defRPr/>
            </a:pPr>
            <a:r>
              <a:rPr lang="en-US">
                <a:latin typeface="+mj-lt"/>
              </a:rPr>
              <a:t>Art of Multiprocessor Programming</a:t>
            </a:r>
          </a:p>
        </p:txBody>
      </p:sp>
      <p:sp>
        <p:nvSpPr>
          <p:cNvPr id="23555" name="Slide Number Placeholder 4">
            <a:extLst>
              <a:ext uri="{FF2B5EF4-FFF2-40B4-BE49-F238E27FC236}">
                <a16:creationId xmlns:a16="http://schemas.microsoft.com/office/drawing/2014/main" id="{A77F8A63-722B-4139-B07A-D202552425D7}"/>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B4D4B53-5AC7-47EF-83B9-F411BB9989E3}" type="slidenum">
              <a:rPr lang="ar-SA" altLang="zh-CN" sz="1400"/>
              <a:pPr algn="r"/>
              <a:t>11</a:t>
            </a:fld>
            <a:endParaRPr lang="en-US" altLang="zh-CN" sz="1400">
              <a:ea typeface="宋体" panose="02010600030101010101" pitchFamily="2" charset="-122"/>
              <a:cs typeface="Arial" panose="020B0604020202020204" pitchFamily="34" charset="0"/>
            </a:endParaRPr>
          </a:p>
        </p:txBody>
      </p:sp>
      <p:sp>
        <p:nvSpPr>
          <p:cNvPr id="23557" name="Text Box 48">
            <a:extLst>
              <a:ext uri="{FF2B5EF4-FFF2-40B4-BE49-F238E27FC236}">
                <a16:creationId xmlns:a16="http://schemas.microsoft.com/office/drawing/2014/main" id="{E356722F-F8E1-4F2D-A4F8-32A959077ED7}"/>
              </a:ext>
            </a:extLst>
          </p:cNvPr>
          <p:cNvSpPr txBox="1">
            <a:spLocks noChangeArrowheads="1"/>
          </p:cNvSpPr>
          <p:nvPr/>
        </p:nvSpPr>
        <p:spPr bwMode="auto">
          <a:xfrm>
            <a:off x="1030288" y="3130550"/>
            <a:ext cx="1385887" cy="396875"/>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User code</a:t>
            </a:r>
          </a:p>
        </p:txBody>
      </p:sp>
      <p:sp>
        <p:nvSpPr>
          <p:cNvPr id="23558" name="Text Box 52">
            <a:extLst>
              <a:ext uri="{FF2B5EF4-FFF2-40B4-BE49-F238E27FC236}">
                <a16:creationId xmlns:a16="http://schemas.microsoft.com/office/drawing/2014/main" id="{DF728AF4-3377-4147-9EFC-DEA5D3546757}"/>
              </a:ext>
            </a:extLst>
          </p:cNvPr>
          <p:cNvSpPr txBox="1">
            <a:spLocks noChangeArrowheads="1"/>
          </p:cNvSpPr>
          <p:nvPr/>
        </p:nvSpPr>
        <p:spPr bwMode="auto">
          <a:xfrm>
            <a:off x="1039813" y="4338638"/>
            <a:ext cx="1384300" cy="396875"/>
          </a:xfrm>
          <a:prstGeom prst="rect">
            <a:avLst/>
          </a:prstGeom>
          <a:noFill/>
          <a:ln w="9525">
            <a:noFill/>
            <a:miter lim="800000"/>
            <a:headEnd/>
            <a:tailEnd/>
          </a:ln>
        </p:spPr>
        <p:txBody>
          <a:bodyPr>
            <a:spAutoFit/>
          </a:bodyPr>
          <a:lstStyle/>
          <a:p>
            <a:pPr algn="ctr">
              <a:defRPr/>
            </a:pPr>
            <a:r>
              <a:rPr lang="en-US" sz="2000">
                <a:latin typeface="+mj-lt"/>
                <a:cs typeface="Arial" pitchFamily="34" charset="0"/>
              </a:rPr>
              <a:t>Multicore</a:t>
            </a:r>
          </a:p>
        </p:txBody>
      </p:sp>
      <p:grpSp>
        <p:nvGrpSpPr>
          <p:cNvPr id="17415" name="Group 53">
            <a:extLst>
              <a:ext uri="{FF2B5EF4-FFF2-40B4-BE49-F238E27FC236}">
                <a16:creationId xmlns:a16="http://schemas.microsoft.com/office/drawing/2014/main" id="{433CE6B9-41AB-46DF-9BA9-79BEBAE820B6}"/>
              </a:ext>
            </a:extLst>
          </p:cNvPr>
          <p:cNvGrpSpPr>
            <a:grpSpLocks/>
          </p:cNvGrpSpPr>
          <p:nvPr/>
        </p:nvGrpSpPr>
        <p:grpSpPr bwMode="auto">
          <a:xfrm>
            <a:off x="1046163" y="1628775"/>
            <a:ext cx="6507162" cy="1284288"/>
            <a:chOff x="344" y="743"/>
            <a:chExt cx="4099" cy="809"/>
          </a:xfrm>
        </p:grpSpPr>
        <p:sp>
          <p:nvSpPr>
            <p:cNvPr id="563254" name="Rectangle 54">
              <a:extLst>
                <a:ext uri="{FF2B5EF4-FFF2-40B4-BE49-F238E27FC236}">
                  <a16:creationId xmlns:a16="http://schemas.microsoft.com/office/drawing/2014/main" id="{FD292D60-8D30-4893-A3C0-0492A30B3698}"/>
                </a:ext>
              </a:extLst>
            </p:cNvPr>
            <p:cNvSpPr>
              <a:spLocks noChangeArrowheads="1"/>
            </p:cNvSpPr>
            <p:nvPr/>
          </p:nvSpPr>
          <p:spPr bwMode="auto">
            <a:xfrm>
              <a:off x="1334" y="792"/>
              <a:ext cx="3109" cy="741"/>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mj-lt"/>
                <a:cs typeface="Times New Roman" pitchFamily="18" charset="0"/>
              </a:endParaRPr>
            </a:p>
          </p:txBody>
        </p:sp>
        <p:sp>
          <p:nvSpPr>
            <p:cNvPr id="23561" name="Freeform 55">
              <a:extLst>
                <a:ext uri="{FF2B5EF4-FFF2-40B4-BE49-F238E27FC236}">
                  <a16:creationId xmlns:a16="http://schemas.microsoft.com/office/drawing/2014/main" id="{D5C0537D-C21E-4C47-A5AC-3579C5CB42D6}"/>
                </a:ext>
              </a:extLst>
            </p:cNvPr>
            <p:cNvSpPr>
              <a:spLocks/>
            </p:cNvSpPr>
            <p:nvPr/>
          </p:nvSpPr>
          <p:spPr bwMode="auto">
            <a:xfrm>
              <a:off x="1326" y="984"/>
              <a:ext cx="3081" cy="549"/>
            </a:xfrm>
            <a:custGeom>
              <a:avLst/>
              <a:gdLst>
                <a:gd name="T0" fmla="*/ 0 w 3081"/>
                <a:gd name="T1" fmla="*/ 549 h 549"/>
                <a:gd name="T2" fmla="*/ 1554 w 3081"/>
                <a:gd name="T3" fmla="*/ 430 h 549"/>
                <a:gd name="T4" fmla="*/ 3081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23562" name="Oval 56">
              <a:extLst>
                <a:ext uri="{FF2B5EF4-FFF2-40B4-BE49-F238E27FC236}">
                  <a16:creationId xmlns:a16="http://schemas.microsoft.com/office/drawing/2014/main" id="{618948E1-75A2-4D0F-882D-2319041D3B58}"/>
                </a:ext>
              </a:extLst>
            </p:cNvPr>
            <p:cNvSpPr>
              <a:spLocks noChangeArrowheads="1"/>
            </p:cNvSpPr>
            <p:nvPr/>
          </p:nvSpPr>
          <p:spPr bwMode="auto">
            <a:xfrm>
              <a:off x="1627" y="147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63" name="Oval 57">
              <a:extLst>
                <a:ext uri="{FF2B5EF4-FFF2-40B4-BE49-F238E27FC236}">
                  <a16:creationId xmlns:a16="http://schemas.microsoft.com/office/drawing/2014/main" id="{3611045D-980F-4B8C-8A9E-F58F6ED732DC}"/>
                </a:ext>
              </a:extLst>
            </p:cNvPr>
            <p:cNvSpPr>
              <a:spLocks noChangeArrowheads="1"/>
            </p:cNvSpPr>
            <p:nvPr/>
          </p:nvSpPr>
          <p:spPr bwMode="auto">
            <a:xfrm>
              <a:off x="2796" y="1377"/>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64" name="Oval 58">
              <a:extLst>
                <a:ext uri="{FF2B5EF4-FFF2-40B4-BE49-F238E27FC236}">
                  <a16:creationId xmlns:a16="http://schemas.microsoft.com/office/drawing/2014/main" id="{75BC97A9-C420-4A88-B5BD-0087E0B77311}"/>
                </a:ext>
              </a:extLst>
            </p:cNvPr>
            <p:cNvSpPr>
              <a:spLocks noChangeArrowheads="1"/>
            </p:cNvSpPr>
            <p:nvPr/>
          </p:nvSpPr>
          <p:spPr bwMode="auto">
            <a:xfrm>
              <a:off x="4130" y="102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65" name="Text Box 59">
              <a:extLst>
                <a:ext uri="{FF2B5EF4-FFF2-40B4-BE49-F238E27FC236}">
                  <a16:creationId xmlns:a16="http://schemas.microsoft.com/office/drawing/2014/main" id="{DACB9D2A-1748-4112-958F-84761A04F271}"/>
                </a:ext>
              </a:extLst>
            </p:cNvPr>
            <p:cNvSpPr txBox="1">
              <a:spLocks noChangeArrowheads="1"/>
            </p:cNvSpPr>
            <p:nvPr/>
          </p:nvSpPr>
          <p:spPr bwMode="auto">
            <a:xfrm>
              <a:off x="344" y="1147"/>
              <a:ext cx="764" cy="252"/>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Speedup</a:t>
              </a:r>
            </a:p>
          </p:txBody>
        </p:sp>
        <p:sp>
          <p:nvSpPr>
            <p:cNvPr id="563260" name="Text Box 60">
              <a:extLst>
                <a:ext uri="{FF2B5EF4-FFF2-40B4-BE49-F238E27FC236}">
                  <a16:creationId xmlns:a16="http://schemas.microsoft.com/office/drawing/2014/main" id="{66C73503-81A3-49F0-A099-8843DF1F40F6}"/>
                </a:ext>
              </a:extLst>
            </p:cNvPr>
            <p:cNvSpPr txBox="1">
              <a:spLocks noChangeArrowheads="1"/>
            </p:cNvSpPr>
            <p:nvPr/>
          </p:nvSpPr>
          <p:spPr bwMode="auto">
            <a:xfrm>
              <a:off x="1424" y="1200"/>
              <a:ext cx="483" cy="291"/>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3261" name="Text Box 61">
              <a:extLst>
                <a:ext uri="{FF2B5EF4-FFF2-40B4-BE49-F238E27FC236}">
                  <a16:creationId xmlns:a16="http://schemas.microsoft.com/office/drawing/2014/main" id="{E1ABC48C-7991-4D7A-B7B2-1E211B35D265}"/>
                </a:ext>
              </a:extLst>
            </p:cNvPr>
            <p:cNvSpPr txBox="1">
              <a:spLocks noChangeArrowheads="1"/>
            </p:cNvSpPr>
            <p:nvPr/>
          </p:nvSpPr>
          <p:spPr bwMode="auto">
            <a:xfrm>
              <a:off x="3970" y="743"/>
              <a:ext cx="321" cy="291"/>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7x</a:t>
              </a:r>
            </a:p>
          </p:txBody>
        </p:sp>
        <p:sp>
          <p:nvSpPr>
            <p:cNvPr id="563262" name="Text Box 62">
              <a:extLst>
                <a:ext uri="{FF2B5EF4-FFF2-40B4-BE49-F238E27FC236}">
                  <a16:creationId xmlns:a16="http://schemas.microsoft.com/office/drawing/2014/main" id="{32183830-508E-4A40-B9CB-5F803E356B6A}"/>
                </a:ext>
              </a:extLst>
            </p:cNvPr>
            <p:cNvSpPr txBox="1">
              <a:spLocks noChangeArrowheads="1"/>
            </p:cNvSpPr>
            <p:nvPr/>
          </p:nvSpPr>
          <p:spPr bwMode="auto">
            <a:xfrm>
              <a:off x="2593" y="1044"/>
              <a:ext cx="483" cy="291"/>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3.6x</a:t>
              </a:r>
            </a:p>
          </p:txBody>
        </p:sp>
      </p:grpSp>
      <p:sp>
        <p:nvSpPr>
          <p:cNvPr id="563434" name="Text Box 234">
            <a:extLst>
              <a:ext uri="{FF2B5EF4-FFF2-40B4-BE49-F238E27FC236}">
                <a16:creationId xmlns:a16="http://schemas.microsoft.com/office/drawing/2014/main" id="{C58DC07E-40E7-4D79-AE35-040505E85447}"/>
              </a:ext>
            </a:extLst>
          </p:cNvPr>
          <p:cNvSpPr txBox="1">
            <a:spLocks noChangeArrowheads="1"/>
          </p:cNvSpPr>
          <p:nvPr/>
        </p:nvSpPr>
        <p:spPr bwMode="auto">
          <a:xfrm>
            <a:off x="1004888" y="5483225"/>
            <a:ext cx="4619625" cy="457200"/>
          </a:xfrm>
          <a:prstGeom prst="rect">
            <a:avLst/>
          </a:prstGeom>
          <a:noFill/>
          <a:ln w="9525">
            <a:noFill/>
            <a:miter lim="800000"/>
            <a:headEnd/>
            <a:tailEnd/>
          </a:ln>
        </p:spPr>
        <p:txBody>
          <a:bodyPr wrap="none">
            <a:spAutoFit/>
          </a:bodyPr>
          <a:lstStyle/>
          <a:p>
            <a:pPr algn="ctr">
              <a:defRPr/>
            </a:pPr>
            <a:r>
              <a:rPr lang="en-US" sz="2400" b="1">
                <a:solidFill>
                  <a:srgbClr val="CC0000"/>
                </a:solidFill>
                <a:latin typeface="+mj-lt"/>
                <a:cs typeface="Arial" pitchFamily="34" charset="0"/>
              </a:rPr>
              <a:t>Unfortunately, not so simple…</a:t>
            </a:r>
          </a:p>
        </p:txBody>
      </p:sp>
      <p:sp>
        <p:nvSpPr>
          <p:cNvPr id="23570" name="Rectangle 236">
            <a:extLst>
              <a:ext uri="{FF2B5EF4-FFF2-40B4-BE49-F238E27FC236}">
                <a16:creationId xmlns:a16="http://schemas.microsoft.com/office/drawing/2014/main" id="{E3AEEC44-D4C4-4F20-8BEC-F6A340BA5FFD}"/>
              </a:ext>
            </a:extLst>
          </p:cNvPr>
          <p:cNvSpPr>
            <a:spLocks noChangeArrowheads="1"/>
          </p:cNvSpPr>
          <p:nvPr/>
        </p:nvSpPr>
        <p:spPr bwMode="auto">
          <a:xfrm>
            <a:off x="4568825" y="3224213"/>
            <a:ext cx="515938" cy="3190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1" name="Rectangle 239">
            <a:extLst>
              <a:ext uri="{FF2B5EF4-FFF2-40B4-BE49-F238E27FC236}">
                <a16:creationId xmlns:a16="http://schemas.microsoft.com/office/drawing/2014/main" id="{8269B393-CA89-4267-9AF2-8CF87930B633}"/>
              </a:ext>
            </a:extLst>
          </p:cNvPr>
          <p:cNvSpPr>
            <a:spLocks noChangeArrowheads="1"/>
          </p:cNvSpPr>
          <p:nvPr/>
        </p:nvSpPr>
        <p:spPr bwMode="auto">
          <a:xfrm>
            <a:off x="2624138" y="3224213"/>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2" name="Rectangle 240">
            <a:extLst>
              <a:ext uri="{FF2B5EF4-FFF2-40B4-BE49-F238E27FC236}">
                <a16:creationId xmlns:a16="http://schemas.microsoft.com/office/drawing/2014/main" id="{E44767AF-434C-408D-8496-663279A164D9}"/>
              </a:ext>
            </a:extLst>
          </p:cNvPr>
          <p:cNvSpPr>
            <a:spLocks noChangeArrowheads="1"/>
          </p:cNvSpPr>
          <p:nvPr/>
        </p:nvSpPr>
        <p:spPr bwMode="auto">
          <a:xfrm>
            <a:off x="3213100" y="3230563"/>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3" name="Rectangle 241">
            <a:extLst>
              <a:ext uri="{FF2B5EF4-FFF2-40B4-BE49-F238E27FC236}">
                <a16:creationId xmlns:a16="http://schemas.microsoft.com/office/drawing/2014/main" id="{16514BB4-27C8-41C0-8FB1-E24AD7DFA9F1}"/>
              </a:ext>
            </a:extLst>
          </p:cNvPr>
          <p:cNvSpPr>
            <a:spLocks noChangeArrowheads="1"/>
          </p:cNvSpPr>
          <p:nvPr/>
        </p:nvSpPr>
        <p:spPr bwMode="auto">
          <a:xfrm>
            <a:off x="5140325" y="3232150"/>
            <a:ext cx="515938" cy="319088"/>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4" name="Rectangle 242">
            <a:extLst>
              <a:ext uri="{FF2B5EF4-FFF2-40B4-BE49-F238E27FC236}">
                <a16:creationId xmlns:a16="http://schemas.microsoft.com/office/drawing/2014/main" id="{80D0CD75-3362-4FD0-8117-51A0F0C65FB2}"/>
              </a:ext>
            </a:extLst>
          </p:cNvPr>
          <p:cNvSpPr>
            <a:spLocks noChangeArrowheads="1"/>
          </p:cNvSpPr>
          <p:nvPr/>
        </p:nvSpPr>
        <p:spPr bwMode="auto">
          <a:xfrm>
            <a:off x="4576763" y="3640138"/>
            <a:ext cx="515937" cy="3190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5" name="Rectangle 243">
            <a:extLst>
              <a:ext uri="{FF2B5EF4-FFF2-40B4-BE49-F238E27FC236}">
                <a16:creationId xmlns:a16="http://schemas.microsoft.com/office/drawing/2014/main" id="{E2BBEC90-98E9-4977-A73E-A425206F5577}"/>
              </a:ext>
            </a:extLst>
          </p:cNvPr>
          <p:cNvSpPr>
            <a:spLocks noChangeArrowheads="1"/>
          </p:cNvSpPr>
          <p:nvPr/>
        </p:nvSpPr>
        <p:spPr bwMode="auto">
          <a:xfrm>
            <a:off x="5148263" y="3632200"/>
            <a:ext cx="515937" cy="319088"/>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6" name="Rectangle 244">
            <a:extLst>
              <a:ext uri="{FF2B5EF4-FFF2-40B4-BE49-F238E27FC236}">
                <a16:creationId xmlns:a16="http://schemas.microsoft.com/office/drawing/2014/main" id="{95926174-C1A1-4938-8F5A-6BC733E4FDF4}"/>
              </a:ext>
            </a:extLst>
          </p:cNvPr>
          <p:cNvSpPr>
            <a:spLocks noChangeArrowheads="1"/>
          </p:cNvSpPr>
          <p:nvPr/>
        </p:nvSpPr>
        <p:spPr bwMode="auto">
          <a:xfrm>
            <a:off x="6462713"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7" name="Rectangle 245">
            <a:extLst>
              <a:ext uri="{FF2B5EF4-FFF2-40B4-BE49-F238E27FC236}">
                <a16:creationId xmlns:a16="http://schemas.microsoft.com/office/drawing/2014/main" id="{275143BA-2710-43A6-95C2-95BCB69ACBF3}"/>
              </a:ext>
            </a:extLst>
          </p:cNvPr>
          <p:cNvSpPr>
            <a:spLocks noChangeArrowheads="1"/>
          </p:cNvSpPr>
          <p:nvPr/>
        </p:nvSpPr>
        <p:spPr bwMode="auto">
          <a:xfrm>
            <a:off x="67230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8" name="Rectangle 246">
            <a:extLst>
              <a:ext uri="{FF2B5EF4-FFF2-40B4-BE49-F238E27FC236}">
                <a16:creationId xmlns:a16="http://schemas.microsoft.com/office/drawing/2014/main" id="{EB175908-8797-43C0-A81C-D0A95F33ACC7}"/>
              </a:ext>
            </a:extLst>
          </p:cNvPr>
          <p:cNvSpPr>
            <a:spLocks noChangeArrowheads="1"/>
          </p:cNvSpPr>
          <p:nvPr/>
        </p:nvSpPr>
        <p:spPr bwMode="auto">
          <a:xfrm>
            <a:off x="6464300"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9" name="Rectangle 247">
            <a:extLst>
              <a:ext uri="{FF2B5EF4-FFF2-40B4-BE49-F238E27FC236}">
                <a16:creationId xmlns:a16="http://schemas.microsoft.com/office/drawing/2014/main" id="{A84750B8-16F7-4EEA-8D19-807FABB0D007}"/>
              </a:ext>
            </a:extLst>
          </p:cNvPr>
          <p:cNvSpPr>
            <a:spLocks noChangeArrowheads="1"/>
          </p:cNvSpPr>
          <p:nvPr/>
        </p:nvSpPr>
        <p:spPr bwMode="auto">
          <a:xfrm>
            <a:off x="67262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0" name="Rectangle 250">
            <a:extLst>
              <a:ext uri="{FF2B5EF4-FFF2-40B4-BE49-F238E27FC236}">
                <a16:creationId xmlns:a16="http://schemas.microsoft.com/office/drawing/2014/main" id="{897B9B96-85DC-4496-8C4B-C637F5868128}"/>
              </a:ext>
            </a:extLst>
          </p:cNvPr>
          <p:cNvSpPr>
            <a:spLocks noChangeArrowheads="1"/>
          </p:cNvSpPr>
          <p:nvPr/>
        </p:nvSpPr>
        <p:spPr bwMode="auto">
          <a:xfrm>
            <a:off x="7007225"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1" name="Rectangle 251">
            <a:extLst>
              <a:ext uri="{FF2B5EF4-FFF2-40B4-BE49-F238E27FC236}">
                <a16:creationId xmlns:a16="http://schemas.microsoft.com/office/drawing/2014/main" id="{A51BFD5C-192F-4400-A9D7-E0EBD91D9EEA}"/>
              </a:ext>
            </a:extLst>
          </p:cNvPr>
          <p:cNvSpPr>
            <a:spLocks noChangeArrowheads="1"/>
          </p:cNvSpPr>
          <p:nvPr/>
        </p:nvSpPr>
        <p:spPr bwMode="auto">
          <a:xfrm>
            <a:off x="72818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2" name="Rectangle 252">
            <a:extLst>
              <a:ext uri="{FF2B5EF4-FFF2-40B4-BE49-F238E27FC236}">
                <a16:creationId xmlns:a16="http://schemas.microsoft.com/office/drawing/2014/main" id="{BAC432DF-9908-425C-8837-329DC8712C21}"/>
              </a:ext>
            </a:extLst>
          </p:cNvPr>
          <p:cNvSpPr>
            <a:spLocks noChangeArrowheads="1"/>
          </p:cNvSpPr>
          <p:nvPr/>
        </p:nvSpPr>
        <p:spPr bwMode="auto">
          <a:xfrm>
            <a:off x="7008813"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3" name="Rectangle 253">
            <a:extLst>
              <a:ext uri="{FF2B5EF4-FFF2-40B4-BE49-F238E27FC236}">
                <a16:creationId xmlns:a16="http://schemas.microsoft.com/office/drawing/2014/main" id="{6C0AFBD9-0312-4EC2-9FCF-2077AB1E7AB7}"/>
              </a:ext>
            </a:extLst>
          </p:cNvPr>
          <p:cNvSpPr>
            <a:spLocks noChangeArrowheads="1"/>
          </p:cNvSpPr>
          <p:nvPr/>
        </p:nvSpPr>
        <p:spPr bwMode="auto">
          <a:xfrm>
            <a:off x="72850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7431" name="Group 276">
            <a:extLst>
              <a:ext uri="{FF2B5EF4-FFF2-40B4-BE49-F238E27FC236}">
                <a16:creationId xmlns:a16="http://schemas.microsoft.com/office/drawing/2014/main" id="{4799CDE6-5431-4A5A-9467-A285B7EBBE5E}"/>
              </a:ext>
            </a:extLst>
          </p:cNvPr>
          <p:cNvGrpSpPr>
            <a:grpSpLocks/>
          </p:cNvGrpSpPr>
          <p:nvPr/>
        </p:nvGrpSpPr>
        <p:grpSpPr bwMode="auto">
          <a:xfrm>
            <a:off x="2709863" y="4311650"/>
            <a:ext cx="227012" cy="344488"/>
            <a:chOff x="2496" y="2725"/>
            <a:chExt cx="712" cy="739"/>
          </a:xfrm>
        </p:grpSpPr>
        <p:sp>
          <p:nvSpPr>
            <p:cNvPr id="23585" name="Rectangle 277">
              <a:extLst>
                <a:ext uri="{FF2B5EF4-FFF2-40B4-BE49-F238E27FC236}">
                  <a16:creationId xmlns:a16="http://schemas.microsoft.com/office/drawing/2014/main" id="{8AA337E5-C6BC-4EA0-AFBA-B878782D563C}"/>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6" name="Freeform 278">
              <a:extLst>
                <a:ext uri="{FF2B5EF4-FFF2-40B4-BE49-F238E27FC236}">
                  <a16:creationId xmlns:a16="http://schemas.microsoft.com/office/drawing/2014/main" id="{C3610F26-D0DD-4CDE-AE1F-091321808278}"/>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80" name="Group 279">
              <a:extLst>
                <a:ext uri="{FF2B5EF4-FFF2-40B4-BE49-F238E27FC236}">
                  <a16:creationId xmlns:a16="http://schemas.microsoft.com/office/drawing/2014/main" id="{61C3C578-3908-4F82-8269-C1AF651178A2}"/>
                </a:ext>
              </a:extLst>
            </p:cNvPr>
            <p:cNvGrpSpPr>
              <a:grpSpLocks/>
            </p:cNvGrpSpPr>
            <p:nvPr/>
          </p:nvGrpSpPr>
          <p:grpSpPr bwMode="auto">
            <a:xfrm>
              <a:off x="3072" y="2832"/>
              <a:ext cx="136" cy="632"/>
              <a:chOff x="3072" y="2832"/>
              <a:chExt cx="136" cy="632"/>
            </a:xfrm>
          </p:grpSpPr>
          <p:sp>
            <p:nvSpPr>
              <p:cNvPr id="23588" name="Freeform 280">
                <a:extLst>
                  <a:ext uri="{FF2B5EF4-FFF2-40B4-BE49-F238E27FC236}">
                    <a16:creationId xmlns:a16="http://schemas.microsoft.com/office/drawing/2014/main" id="{D1542064-15F4-419A-9DA3-AB8A8722050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89" name="Freeform 281">
                <a:extLst>
                  <a:ext uri="{FF2B5EF4-FFF2-40B4-BE49-F238E27FC236}">
                    <a16:creationId xmlns:a16="http://schemas.microsoft.com/office/drawing/2014/main" id="{0E4C8343-B539-441F-97FE-DA8E7E79A9E2}"/>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90" name="Freeform 282">
                <a:extLst>
                  <a:ext uri="{FF2B5EF4-FFF2-40B4-BE49-F238E27FC236}">
                    <a16:creationId xmlns:a16="http://schemas.microsoft.com/office/drawing/2014/main" id="{135B6269-F299-484E-A228-F32FCF8AF6F9}"/>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81" name="Group 283">
              <a:extLst>
                <a:ext uri="{FF2B5EF4-FFF2-40B4-BE49-F238E27FC236}">
                  <a16:creationId xmlns:a16="http://schemas.microsoft.com/office/drawing/2014/main" id="{7E1681DA-D922-49EA-804E-4B46BDA9A652}"/>
                </a:ext>
              </a:extLst>
            </p:cNvPr>
            <p:cNvGrpSpPr>
              <a:grpSpLocks/>
            </p:cNvGrpSpPr>
            <p:nvPr/>
          </p:nvGrpSpPr>
          <p:grpSpPr bwMode="auto">
            <a:xfrm flipH="1">
              <a:off x="2496" y="2832"/>
              <a:ext cx="136" cy="632"/>
              <a:chOff x="3072" y="2832"/>
              <a:chExt cx="136" cy="632"/>
            </a:xfrm>
          </p:grpSpPr>
          <p:sp>
            <p:nvSpPr>
              <p:cNvPr id="23592" name="Freeform 284">
                <a:extLst>
                  <a:ext uri="{FF2B5EF4-FFF2-40B4-BE49-F238E27FC236}">
                    <a16:creationId xmlns:a16="http://schemas.microsoft.com/office/drawing/2014/main" id="{53C64C59-05AE-4688-A8EE-12D10F6FB932}"/>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93" name="Freeform 285">
                <a:extLst>
                  <a:ext uri="{FF2B5EF4-FFF2-40B4-BE49-F238E27FC236}">
                    <a16:creationId xmlns:a16="http://schemas.microsoft.com/office/drawing/2014/main" id="{08C27870-563A-4A60-8B3F-C113111DFABD}"/>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94" name="Freeform 286">
                <a:extLst>
                  <a:ext uri="{FF2B5EF4-FFF2-40B4-BE49-F238E27FC236}">
                    <a16:creationId xmlns:a16="http://schemas.microsoft.com/office/drawing/2014/main" id="{BD8B7407-6064-4A70-B372-9FF32113353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2" name="Group 287">
            <a:extLst>
              <a:ext uri="{FF2B5EF4-FFF2-40B4-BE49-F238E27FC236}">
                <a16:creationId xmlns:a16="http://schemas.microsoft.com/office/drawing/2014/main" id="{7D27A7F6-A5D1-4326-98A0-B2FF51AE868D}"/>
              </a:ext>
            </a:extLst>
          </p:cNvPr>
          <p:cNvGrpSpPr>
            <a:grpSpLocks/>
          </p:cNvGrpSpPr>
          <p:nvPr/>
        </p:nvGrpSpPr>
        <p:grpSpPr bwMode="auto">
          <a:xfrm>
            <a:off x="3414713" y="4311650"/>
            <a:ext cx="227012" cy="344488"/>
            <a:chOff x="2496" y="2725"/>
            <a:chExt cx="712" cy="739"/>
          </a:xfrm>
        </p:grpSpPr>
        <p:sp>
          <p:nvSpPr>
            <p:cNvPr id="23596" name="Rectangle 288">
              <a:extLst>
                <a:ext uri="{FF2B5EF4-FFF2-40B4-BE49-F238E27FC236}">
                  <a16:creationId xmlns:a16="http://schemas.microsoft.com/office/drawing/2014/main" id="{FEDA33D2-E12C-4F05-8100-D3F28A40C8E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97" name="Freeform 289">
              <a:extLst>
                <a:ext uri="{FF2B5EF4-FFF2-40B4-BE49-F238E27FC236}">
                  <a16:creationId xmlns:a16="http://schemas.microsoft.com/office/drawing/2014/main" id="{6FE79E83-8F9A-4A3A-A15A-34CCE1D33567}"/>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70" name="Group 290">
              <a:extLst>
                <a:ext uri="{FF2B5EF4-FFF2-40B4-BE49-F238E27FC236}">
                  <a16:creationId xmlns:a16="http://schemas.microsoft.com/office/drawing/2014/main" id="{237B29F8-48B4-47DE-A3BA-698BBF749747}"/>
                </a:ext>
              </a:extLst>
            </p:cNvPr>
            <p:cNvGrpSpPr>
              <a:grpSpLocks/>
            </p:cNvGrpSpPr>
            <p:nvPr/>
          </p:nvGrpSpPr>
          <p:grpSpPr bwMode="auto">
            <a:xfrm>
              <a:off x="3072" y="2832"/>
              <a:ext cx="136" cy="632"/>
              <a:chOff x="3072" y="2832"/>
              <a:chExt cx="136" cy="632"/>
            </a:xfrm>
          </p:grpSpPr>
          <p:sp>
            <p:nvSpPr>
              <p:cNvPr id="23599" name="Freeform 291">
                <a:extLst>
                  <a:ext uri="{FF2B5EF4-FFF2-40B4-BE49-F238E27FC236}">
                    <a16:creationId xmlns:a16="http://schemas.microsoft.com/office/drawing/2014/main" id="{7AB4DE5A-0205-4AF2-AC3A-34D8903BA56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0" name="Freeform 292">
                <a:extLst>
                  <a:ext uri="{FF2B5EF4-FFF2-40B4-BE49-F238E27FC236}">
                    <a16:creationId xmlns:a16="http://schemas.microsoft.com/office/drawing/2014/main" id="{A9DA497C-E535-4C6E-A151-72CAB336B63F}"/>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1" name="Freeform 293">
                <a:extLst>
                  <a:ext uri="{FF2B5EF4-FFF2-40B4-BE49-F238E27FC236}">
                    <a16:creationId xmlns:a16="http://schemas.microsoft.com/office/drawing/2014/main" id="{995AA058-7B7C-4579-A50D-DB2272D8BB30}"/>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71" name="Group 294">
              <a:extLst>
                <a:ext uri="{FF2B5EF4-FFF2-40B4-BE49-F238E27FC236}">
                  <a16:creationId xmlns:a16="http://schemas.microsoft.com/office/drawing/2014/main" id="{854A7947-A77B-4CCD-8350-77358CDC26E0}"/>
                </a:ext>
              </a:extLst>
            </p:cNvPr>
            <p:cNvGrpSpPr>
              <a:grpSpLocks/>
            </p:cNvGrpSpPr>
            <p:nvPr/>
          </p:nvGrpSpPr>
          <p:grpSpPr bwMode="auto">
            <a:xfrm flipH="1">
              <a:off x="2496" y="2832"/>
              <a:ext cx="136" cy="632"/>
              <a:chOff x="3072" y="2832"/>
              <a:chExt cx="136" cy="632"/>
            </a:xfrm>
          </p:grpSpPr>
          <p:sp>
            <p:nvSpPr>
              <p:cNvPr id="23603" name="Freeform 295">
                <a:extLst>
                  <a:ext uri="{FF2B5EF4-FFF2-40B4-BE49-F238E27FC236}">
                    <a16:creationId xmlns:a16="http://schemas.microsoft.com/office/drawing/2014/main" id="{CAE612AD-8026-4BBF-B07B-44263CE9268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4" name="Freeform 296">
                <a:extLst>
                  <a:ext uri="{FF2B5EF4-FFF2-40B4-BE49-F238E27FC236}">
                    <a16:creationId xmlns:a16="http://schemas.microsoft.com/office/drawing/2014/main" id="{81444755-C1BF-4C9E-B174-22623B75A30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5" name="Freeform 297">
                <a:extLst>
                  <a:ext uri="{FF2B5EF4-FFF2-40B4-BE49-F238E27FC236}">
                    <a16:creationId xmlns:a16="http://schemas.microsoft.com/office/drawing/2014/main" id="{142FF25F-D357-409D-A3FD-D61CF661110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3" name="Group 298">
            <a:extLst>
              <a:ext uri="{FF2B5EF4-FFF2-40B4-BE49-F238E27FC236}">
                <a16:creationId xmlns:a16="http://schemas.microsoft.com/office/drawing/2014/main" id="{8C88D40F-CB03-485F-A582-4492C29B92E5}"/>
              </a:ext>
            </a:extLst>
          </p:cNvPr>
          <p:cNvGrpSpPr>
            <a:grpSpLocks/>
          </p:cNvGrpSpPr>
          <p:nvPr/>
        </p:nvGrpSpPr>
        <p:grpSpPr bwMode="auto">
          <a:xfrm>
            <a:off x="4662488" y="4319588"/>
            <a:ext cx="227012" cy="344487"/>
            <a:chOff x="2496" y="2725"/>
            <a:chExt cx="712" cy="739"/>
          </a:xfrm>
        </p:grpSpPr>
        <p:sp>
          <p:nvSpPr>
            <p:cNvPr id="23607" name="Rectangle 299">
              <a:extLst>
                <a:ext uri="{FF2B5EF4-FFF2-40B4-BE49-F238E27FC236}">
                  <a16:creationId xmlns:a16="http://schemas.microsoft.com/office/drawing/2014/main" id="{2FF1036F-64F4-4172-8013-F5740E0314D0}"/>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08" name="Freeform 300">
              <a:extLst>
                <a:ext uri="{FF2B5EF4-FFF2-40B4-BE49-F238E27FC236}">
                  <a16:creationId xmlns:a16="http://schemas.microsoft.com/office/drawing/2014/main" id="{02B0D09B-24F1-4210-A7AB-1AAA5E175961}"/>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60" name="Group 301">
              <a:extLst>
                <a:ext uri="{FF2B5EF4-FFF2-40B4-BE49-F238E27FC236}">
                  <a16:creationId xmlns:a16="http://schemas.microsoft.com/office/drawing/2014/main" id="{B9713B1E-3B08-4A9B-8C27-5EB684B94F8B}"/>
                </a:ext>
              </a:extLst>
            </p:cNvPr>
            <p:cNvGrpSpPr>
              <a:grpSpLocks/>
            </p:cNvGrpSpPr>
            <p:nvPr/>
          </p:nvGrpSpPr>
          <p:grpSpPr bwMode="auto">
            <a:xfrm>
              <a:off x="3072" y="2832"/>
              <a:ext cx="136" cy="632"/>
              <a:chOff x="3072" y="2832"/>
              <a:chExt cx="136" cy="632"/>
            </a:xfrm>
          </p:grpSpPr>
          <p:sp>
            <p:nvSpPr>
              <p:cNvPr id="23610" name="Freeform 302">
                <a:extLst>
                  <a:ext uri="{FF2B5EF4-FFF2-40B4-BE49-F238E27FC236}">
                    <a16:creationId xmlns:a16="http://schemas.microsoft.com/office/drawing/2014/main" id="{0BCB57C8-1482-40C8-B461-412E470D71B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1" name="Freeform 303">
                <a:extLst>
                  <a:ext uri="{FF2B5EF4-FFF2-40B4-BE49-F238E27FC236}">
                    <a16:creationId xmlns:a16="http://schemas.microsoft.com/office/drawing/2014/main" id="{1806CB25-7B9B-46F0-B6F2-0FC85C6B400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2" name="Freeform 304">
                <a:extLst>
                  <a:ext uri="{FF2B5EF4-FFF2-40B4-BE49-F238E27FC236}">
                    <a16:creationId xmlns:a16="http://schemas.microsoft.com/office/drawing/2014/main" id="{E2153039-DD8C-415F-AC45-65D0AF2056D5}"/>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61" name="Group 305">
              <a:extLst>
                <a:ext uri="{FF2B5EF4-FFF2-40B4-BE49-F238E27FC236}">
                  <a16:creationId xmlns:a16="http://schemas.microsoft.com/office/drawing/2014/main" id="{33D6AC8C-F834-4E4B-97CE-6B346F05CF56}"/>
                </a:ext>
              </a:extLst>
            </p:cNvPr>
            <p:cNvGrpSpPr>
              <a:grpSpLocks/>
            </p:cNvGrpSpPr>
            <p:nvPr/>
          </p:nvGrpSpPr>
          <p:grpSpPr bwMode="auto">
            <a:xfrm flipH="1">
              <a:off x="2496" y="2832"/>
              <a:ext cx="136" cy="632"/>
              <a:chOff x="3072" y="2832"/>
              <a:chExt cx="136" cy="632"/>
            </a:xfrm>
          </p:grpSpPr>
          <p:sp>
            <p:nvSpPr>
              <p:cNvPr id="23614" name="Freeform 306">
                <a:extLst>
                  <a:ext uri="{FF2B5EF4-FFF2-40B4-BE49-F238E27FC236}">
                    <a16:creationId xmlns:a16="http://schemas.microsoft.com/office/drawing/2014/main" id="{84450AE8-0758-4984-93BE-CD185E0901E2}"/>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5" name="Freeform 307">
                <a:extLst>
                  <a:ext uri="{FF2B5EF4-FFF2-40B4-BE49-F238E27FC236}">
                    <a16:creationId xmlns:a16="http://schemas.microsoft.com/office/drawing/2014/main" id="{4009B50B-770E-4806-8887-5461272B27B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6" name="Freeform 308">
                <a:extLst>
                  <a:ext uri="{FF2B5EF4-FFF2-40B4-BE49-F238E27FC236}">
                    <a16:creationId xmlns:a16="http://schemas.microsoft.com/office/drawing/2014/main" id="{7FF26893-FCBD-4487-BBD0-46F6B41F69E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4" name="Group 309">
            <a:extLst>
              <a:ext uri="{FF2B5EF4-FFF2-40B4-BE49-F238E27FC236}">
                <a16:creationId xmlns:a16="http://schemas.microsoft.com/office/drawing/2014/main" id="{D3C7E356-7397-48B6-B149-C52231752568}"/>
              </a:ext>
            </a:extLst>
          </p:cNvPr>
          <p:cNvGrpSpPr>
            <a:grpSpLocks/>
          </p:cNvGrpSpPr>
          <p:nvPr/>
        </p:nvGrpSpPr>
        <p:grpSpPr bwMode="auto">
          <a:xfrm>
            <a:off x="5295900" y="4305300"/>
            <a:ext cx="227013" cy="344488"/>
            <a:chOff x="2496" y="2725"/>
            <a:chExt cx="712" cy="739"/>
          </a:xfrm>
        </p:grpSpPr>
        <p:sp>
          <p:nvSpPr>
            <p:cNvPr id="23618" name="Rectangle 310">
              <a:extLst>
                <a:ext uri="{FF2B5EF4-FFF2-40B4-BE49-F238E27FC236}">
                  <a16:creationId xmlns:a16="http://schemas.microsoft.com/office/drawing/2014/main" id="{8233CC85-C77D-4372-81AD-99A1BB31DE53}"/>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19" name="Freeform 311">
              <a:extLst>
                <a:ext uri="{FF2B5EF4-FFF2-40B4-BE49-F238E27FC236}">
                  <a16:creationId xmlns:a16="http://schemas.microsoft.com/office/drawing/2014/main" id="{7301CF73-43A5-4C16-8BA0-FA3BF3EF597E}"/>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50" name="Group 312">
              <a:extLst>
                <a:ext uri="{FF2B5EF4-FFF2-40B4-BE49-F238E27FC236}">
                  <a16:creationId xmlns:a16="http://schemas.microsoft.com/office/drawing/2014/main" id="{BBCEAA11-1F0E-4B8F-908C-6C67C4ADACF5}"/>
                </a:ext>
              </a:extLst>
            </p:cNvPr>
            <p:cNvGrpSpPr>
              <a:grpSpLocks/>
            </p:cNvGrpSpPr>
            <p:nvPr/>
          </p:nvGrpSpPr>
          <p:grpSpPr bwMode="auto">
            <a:xfrm>
              <a:off x="3072" y="2832"/>
              <a:ext cx="136" cy="632"/>
              <a:chOff x="3072" y="2832"/>
              <a:chExt cx="136" cy="632"/>
            </a:xfrm>
          </p:grpSpPr>
          <p:sp>
            <p:nvSpPr>
              <p:cNvPr id="23621" name="Freeform 313">
                <a:extLst>
                  <a:ext uri="{FF2B5EF4-FFF2-40B4-BE49-F238E27FC236}">
                    <a16:creationId xmlns:a16="http://schemas.microsoft.com/office/drawing/2014/main" id="{D8244006-52F4-4D9F-BF2F-0E56EA7CD35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2" name="Freeform 314">
                <a:extLst>
                  <a:ext uri="{FF2B5EF4-FFF2-40B4-BE49-F238E27FC236}">
                    <a16:creationId xmlns:a16="http://schemas.microsoft.com/office/drawing/2014/main" id="{67A28FC1-B029-4615-8A7B-140393FDFFC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3" name="Freeform 315">
                <a:extLst>
                  <a:ext uri="{FF2B5EF4-FFF2-40B4-BE49-F238E27FC236}">
                    <a16:creationId xmlns:a16="http://schemas.microsoft.com/office/drawing/2014/main" id="{FD17AD5C-461B-4C49-86BB-882C35C7566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51" name="Group 316">
              <a:extLst>
                <a:ext uri="{FF2B5EF4-FFF2-40B4-BE49-F238E27FC236}">
                  <a16:creationId xmlns:a16="http://schemas.microsoft.com/office/drawing/2014/main" id="{E4E7F3A7-41FB-4560-B95B-B63E1C5449FA}"/>
                </a:ext>
              </a:extLst>
            </p:cNvPr>
            <p:cNvGrpSpPr>
              <a:grpSpLocks/>
            </p:cNvGrpSpPr>
            <p:nvPr/>
          </p:nvGrpSpPr>
          <p:grpSpPr bwMode="auto">
            <a:xfrm flipH="1">
              <a:off x="2496" y="2832"/>
              <a:ext cx="136" cy="632"/>
              <a:chOff x="3072" y="2832"/>
              <a:chExt cx="136" cy="632"/>
            </a:xfrm>
          </p:grpSpPr>
          <p:sp>
            <p:nvSpPr>
              <p:cNvPr id="23625" name="Freeform 317">
                <a:extLst>
                  <a:ext uri="{FF2B5EF4-FFF2-40B4-BE49-F238E27FC236}">
                    <a16:creationId xmlns:a16="http://schemas.microsoft.com/office/drawing/2014/main" id="{EAFCDAF0-295B-4F46-AE3A-5DBFB49CBEA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6" name="Freeform 318">
                <a:extLst>
                  <a:ext uri="{FF2B5EF4-FFF2-40B4-BE49-F238E27FC236}">
                    <a16:creationId xmlns:a16="http://schemas.microsoft.com/office/drawing/2014/main" id="{04431708-8FD1-4C9F-B340-92646F88180D}"/>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7" name="Freeform 319">
                <a:extLst>
                  <a:ext uri="{FF2B5EF4-FFF2-40B4-BE49-F238E27FC236}">
                    <a16:creationId xmlns:a16="http://schemas.microsoft.com/office/drawing/2014/main" id="{FAEE23B5-81C8-4465-81A9-D57917C2C59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5" name="Group 320">
            <a:extLst>
              <a:ext uri="{FF2B5EF4-FFF2-40B4-BE49-F238E27FC236}">
                <a16:creationId xmlns:a16="http://schemas.microsoft.com/office/drawing/2014/main" id="{87983522-6A14-4C3C-963B-9872AB6722FB}"/>
              </a:ext>
            </a:extLst>
          </p:cNvPr>
          <p:cNvGrpSpPr>
            <a:grpSpLocks/>
          </p:cNvGrpSpPr>
          <p:nvPr/>
        </p:nvGrpSpPr>
        <p:grpSpPr bwMode="auto">
          <a:xfrm>
            <a:off x="4670425" y="4733925"/>
            <a:ext cx="227013" cy="344488"/>
            <a:chOff x="2496" y="2725"/>
            <a:chExt cx="712" cy="739"/>
          </a:xfrm>
        </p:grpSpPr>
        <p:sp>
          <p:nvSpPr>
            <p:cNvPr id="23629" name="Rectangle 321">
              <a:extLst>
                <a:ext uri="{FF2B5EF4-FFF2-40B4-BE49-F238E27FC236}">
                  <a16:creationId xmlns:a16="http://schemas.microsoft.com/office/drawing/2014/main" id="{7E366B3C-1CFD-44A3-BFD7-20793CFA6085}"/>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30" name="Freeform 322">
              <a:extLst>
                <a:ext uri="{FF2B5EF4-FFF2-40B4-BE49-F238E27FC236}">
                  <a16:creationId xmlns:a16="http://schemas.microsoft.com/office/drawing/2014/main" id="{B623B2DE-46A4-463F-B3DE-9D4C4A3A1720}"/>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40" name="Group 323">
              <a:extLst>
                <a:ext uri="{FF2B5EF4-FFF2-40B4-BE49-F238E27FC236}">
                  <a16:creationId xmlns:a16="http://schemas.microsoft.com/office/drawing/2014/main" id="{E5BC96B2-A987-4C61-A177-4EB290E9D656}"/>
                </a:ext>
              </a:extLst>
            </p:cNvPr>
            <p:cNvGrpSpPr>
              <a:grpSpLocks/>
            </p:cNvGrpSpPr>
            <p:nvPr/>
          </p:nvGrpSpPr>
          <p:grpSpPr bwMode="auto">
            <a:xfrm>
              <a:off x="3072" y="2832"/>
              <a:ext cx="136" cy="632"/>
              <a:chOff x="3072" y="2832"/>
              <a:chExt cx="136" cy="632"/>
            </a:xfrm>
          </p:grpSpPr>
          <p:sp>
            <p:nvSpPr>
              <p:cNvPr id="23632" name="Freeform 324">
                <a:extLst>
                  <a:ext uri="{FF2B5EF4-FFF2-40B4-BE49-F238E27FC236}">
                    <a16:creationId xmlns:a16="http://schemas.microsoft.com/office/drawing/2014/main" id="{D8FCBCF1-336C-4B74-A71B-BABB9E02D23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3" name="Freeform 325">
                <a:extLst>
                  <a:ext uri="{FF2B5EF4-FFF2-40B4-BE49-F238E27FC236}">
                    <a16:creationId xmlns:a16="http://schemas.microsoft.com/office/drawing/2014/main" id="{F7DE3B38-FB44-4054-A4DB-64CBDA8212F6}"/>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4" name="Freeform 326">
                <a:extLst>
                  <a:ext uri="{FF2B5EF4-FFF2-40B4-BE49-F238E27FC236}">
                    <a16:creationId xmlns:a16="http://schemas.microsoft.com/office/drawing/2014/main" id="{BAD5A825-459B-4B68-A24E-971317BF4E1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41" name="Group 327">
              <a:extLst>
                <a:ext uri="{FF2B5EF4-FFF2-40B4-BE49-F238E27FC236}">
                  <a16:creationId xmlns:a16="http://schemas.microsoft.com/office/drawing/2014/main" id="{F9BB569F-DAF3-4369-8F0F-E6E211F3656B}"/>
                </a:ext>
              </a:extLst>
            </p:cNvPr>
            <p:cNvGrpSpPr>
              <a:grpSpLocks/>
            </p:cNvGrpSpPr>
            <p:nvPr/>
          </p:nvGrpSpPr>
          <p:grpSpPr bwMode="auto">
            <a:xfrm flipH="1">
              <a:off x="2496" y="2832"/>
              <a:ext cx="136" cy="632"/>
              <a:chOff x="3072" y="2832"/>
              <a:chExt cx="136" cy="632"/>
            </a:xfrm>
          </p:grpSpPr>
          <p:sp>
            <p:nvSpPr>
              <p:cNvPr id="23636" name="Freeform 328">
                <a:extLst>
                  <a:ext uri="{FF2B5EF4-FFF2-40B4-BE49-F238E27FC236}">
                    <a16:creationId xmlns:a16="http://schemas.microsoft.com/office/drawing/2014/main" id="{95FD2320-3D2F-4CFB-8DBB-5B92DDDD77A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7" name="Freeform 329">
                <a:extLst>
                  <a:ext uri="{FF2B5EF4-FFF2-40B4-BE49-F238E27FC236}">
                    <a16:creationId xmlns:a16="http://schemas.microsoft.com/office/drawing/2014/main" id="{D6D4EF2E-7C90-4B85-A9BE-0BBEF7244C25}"/>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8" name="Freeform 330">
                <a:extLst>
                  <a:ext uri="{FF2B5EF4-FFF2-40B4-BE49-F238E27FC236}">
                    <a16:creationId xmlns:a16="http://schemas.microsoft.com/office/drawing/2014/main" id="{6C67FA9A-358D-4C80-B982-B828118FB16F}"/>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6" name="Group 331">
            <a:extLst>
              <a:ext uri="{FF2B5EF4-FFF2-40B4-BE49-F238E27FC236}">
                <a16:creationId xmlns:a16="http://schemas.microsoft.com/office/drawing/2014/main" id="{EFB15B27-27CE-425E-BFA6-9090290FED08}"/>
              </a:ext>
            </a:extLst>
          </p:cNvPr>
          <p:cNvGrpSpPr>
            <a:grpSpLocks/>
          </p:cNvGrpSpPr>
          <p:nvPr/>
        </p:nvGrpSpPr>
        <p:grpSpPr bwMode="auto">
          <a:xfrm>
            <a:off x="5289550" y="4733925"/>
            <a:ext cx="227013" cy="344488"/>
            <a:chOff x="2496" y="2725"/>
            <a:chExt cx="712" cy="739"/>
          </a:xfrm>
        </p:grpSpPr>
        <p:sp>
          <p:nvSpPr>
            <p:cNvPr id="23640" name="Rectangle 332">
              <a:extLst>
                <a:ext uri="{FF2B5EF4-FFF2-40B4-BE49-F238E27FC236}">
                  <a16:creationId xmlns:a16="http://schemas.microsoft.com/office/drawing/2014/main" id="{1900C752-DE51-4BFD-9E02-C6E61B94059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41" name="Freeform 333">
              <a:extLst>
                <a:ext uri="{FF2B5EF4-FFF2-40B4-BE49-F238E27FC236}">
                  <a16:creationId xmlns:a16="http://schemas.microsoft.com/office/drawing/2014/main" id="{1E11CFF3-05B7-4AA8-9147-BD97A4B45BA0}"/>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30" name="Group 334">
              <a:extLst>
                <a:ext uri="{FF2B5EF4-FFF2-40B4-BE49-F238E27FC236}">
                  <a16:creationId xmlns:a16="http://schemas.microsoft.com/office/drawing/2014/main" id="{53C1DD09-9A28-473F-8F02-2023585D6411}"/>
                </a:ext>
              </a:extLst>
            </p:cNvPr>
            <p:cNvGrpSpPr>
              <a:grpSpLocks/>
            </p:cNvGrpSpPr>
            <p:nvPr/>
          </p:nvGrpSpPr>
          <p:grpSpPr bwMode="auto">
            <a:xfrm>
              <a:off x="3072" y="2832"/>
              <a:ext cx="136" cy="632"/>
              <a:chOff x="3072" y="2832"/>
              <a:chExt cx="136" cy="632"/>
            </a:xfrm>
          </p:grpSpPr>
          <p:sp>
            <p:nvSpPr>
              <p:cNvPr id="23643" name="Freeform 335">
                <a:extLst>
                  <a:ext uri="{FF2B5EF4-FFF2-40B4-BE49-F238E27FC236}">
                    <a16:creationId xmlns:a16="http://schemas.microsoft.com/office/drawing/2014/main" id="{D731556F-0168-491F-A09C-91150DCB2F6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4" name="Freeform 336">
                <a:extLst>
                  <a:ext uri="{FF2B5EF4-FFF2-40B4-BE49-F238E27FC236}">
                    <a16:creationId xmlns:a16="http://schemas.microsoft.com/office/drawing/2014/main" id="{672A4813-E10F-447D-B27D-5C730D83C14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5" name="Freeform 337">
                <a:extLst>
                  <a:ext uri="{FF2B5EF4-FFF2-40B4-BE49-F238E27FC236}">
                    <a16:creationId xmlns:a16="http://schemas.microsoft.com/office/drawing/2014/main" id="{C84863C2-BCC6-4707-988D-9528B3176950}"/>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31" name="Group 338">
              <a:extLst>
                <a:ext uri="{FF2B5EF4-FFF2-40B4-BE49-F238E27FC236}">
                  <a16:creationId xmlns:a16="http://schemas.microsoft.com/office/drawing/2014/main" id="{0EF2B900-E381-464A-A1BE-79689C0FFB7C}"/>
                </a:ext>
              </a:extLst>
            </p:cNvPr>
            <p:cNvGrpSpPr>
              <a:grpSpLocks/>
            </p:cNvGrpSpPr>
            <p:nvPr/>
          </p:nvGrpSpPr>
          <p:grpSpPr bwMode="auto">
            <a:xfrm flipH="1">
              <a:off x="2496" y="2832"/>
              <a:ext cx="136" cy="632"/>
              <a:chOff x="3072" y="2832"/>
              <a:chExt cx="136" cy="632"/>
            </a:xfrm>
          </p:grpSpPr>
          <p:sp>
            <p:nvSpPr>
              <p:cNvPr id="23647" name="Freeform 339">
                <a:extLst>
                  <a:ext uri="{FF2B5EF4-FFF2-40B4-BE49-F238E27FC236}">
                    <a16:creationId xmlns:a16="http://schemas.microsoft.com/office/drawing/2014/main" id="{92174569-6078-4AD6-A418-929D051841F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8" name="Freeform 340">
                <a:extLst>
                  <a:ext uri="{FF2B5EF4-FFF2-40B4-BE49-F238E27FC236}">
                    <a16:creationId xmlns:a16="http://schemas.microsoft.com/office/drawing/2014/main" id="{68B346F0-3460-4D99-9783-6C35EF8FE68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9" name="Freeform 341">
                <a:extLst>
                  <a:ext uri="{FF2B5EF4-FFF2-40B4-BE49-F238E27FC236}">
                    <a16:creationId xmlns:a16="http://schemas.microsoft.com/office/drawing/2014/main" id="{E21F2000-8AF6-4804-A35F-8CAFA0D6B5E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3650" name="Rectangle 50">
            <a:extLst>
              <a:ext uri="{FF2B5EF4-FFF2-40B4-BE49-F238E27FC236}">
                <a16:creationId xmlns:a16="http://schemas.microsoft.com/office/drawing/2014/main" id="{6BB83218-C0F9-46F3-B0C4-02A10902203D}"/>
              </a:ext>
            </a:extLst>
          </p:cNvPr>
          <p:cNvSpPr>
            <a:spLocks noChangeArrowheads="1"/>
          </p:cNvSpPr>
          <p:nvPr/>
        </p:nvSpPr>
        <p:spPr bwMode="auto">
          <a:xfrm>
            <a:off x="4503738" y="4276725"/>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51" name="Rectangle 49">
            <a:extLst>
              <a:ext uri="{FF2B5EF4-FFF2-40B4-BE49-F238E27FC236}">
                <a16:creationId xmlns:a16="http://schemas.microsoft.com/office/drawing/2014/main" id="{3E4778B2-9847-48B8-809C-94D94D9F81FE}"/>
              </a:ext>
            </a:extLst>
          </p:cNvPr>
          <p:cNvSpPr>
            <a:spLocks noChangeArrowheads="1"/>
          </p:cNvSpPr>
          <p:nvPr/>
        </p:nvSpPr>
        <p:spPr bwMode="auto">
          <a:xfrm>
            <a:off x="2633663" y="4275138"/>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7439" name="Group 342">
            <a:extLst>
              <a:ext uri="{FF2B5EF4-FFF2-40B4-BE49-F238E27FC236}">
                <a16:creationId xmlns:a16="http://schemas.microsoft.com/office/drawing/2014/main" id="{FA79E9E1-F06A-40FB-BF19-E9B4FC488317}"/>
              </a:ext>
            </a:extLst>
          </p:cNvPr>
          <p:cNvGrpSpPr>
            <a:grpSpLocks/>
          </p:cNvGrpSpPr>
          <p:nvPr/>
        </p:nvGrpSpPr>
        <p:grpSpPr bwMode="auto">
          <a:xfrm>
            <a:off x="6556375" y="4298950"/>
            <a:ext cx="227013" cy="344488"/>
            <a:chOff x="2496" y="2725"/>
            <a:chExt cx="712" cy="739"/>
          </a:xfrm>
        </p:grpSpPr>
        <p:sp>
          <p:nvSpPr>
            <p:cNvPr id="23653" name="Rectangle 343">
              <a:extLst>
                <a:ext uri="{FF2B5EF4-FFF2-40B4-BE49-F238E27FC236}">
                  <a16:creationId xmlns:a16="http://schemas.microsoft.com/office/drawing/2014/main" id="{88D7543A-6842-41B8-BAD8-0E1C70A9AE7C}"/>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54" name="Freeform 344">
              <a:extLst>
                <a:ext uri="{FF2B5EF4-FFF2-40B4-BE49-F238E27FC236}">
                  <a16:creationId xmlns:a16="http://schemas.microsoft.com/office/drawing/2014/main" id="{34B8A7EB-42DA-4350-9ED9-2A22DCC3628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20" name="Group 345">
              <a:extLst>
                <a:ext uri="{FF2B5EF4-FFF2-40B4-BE49-F238E27FC236}">
                  <a16:creationId xmlns:a16="http://schemas.microsoft.com/office/drawing/2014/main" id="{BC0EBFCF-5490-4E23-A4C7-2CED0B85CD89}"/>
                </a:ext>
              </a:extLst>
            </p:cNvPr>
            <p:cNvGrpSpPr>
              <a:grpSpLocks/>
            </p:cNvGrpSpPr>
            <p:nvPr/>
          </p:nvGrpSpPr>
          <p:grpSpPr bwMode="auto">
            <a:xfrm>
              <a:off x="3072" y="2832"/>
              <a:ext cx="136" cy="632"/>
              <a:chOff x="3072" y="2832"/>
              <a:chExt cx="136" cy="632"/>
            </a:xfrm>
          </p:grpSpPr>
          <p:sp>
            <p:nvSpPr>
              <p:cNvPr id="23656" name="Freeform 346">
                <a:extLst>
                  <a:ext uri="{FF2B5EF4-FFF2-40B4-BE49-F238E27FC236}">
                    <a16:creationId xmlns:a16="http://schemas.microsoft.com/office/drawing/2014/main" id="{5B8F8023-2DE7-4834-A8E7-683317E4845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57" name="Freeform 347">
                <a:extLst>
                  <a:ext uri="{FF2B5EF4-FFF2-40B4-BE49-F238E27FC236}">
                    <a16:creationId xmlns:a16="http://schemas.microsoft.com/office/drawing/2014/main" id="{DEC5C2E8-5E00-43E6-B158-5D842DEEB2A4}"/>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58" name="Freeform 348">
                <a:extLst>
                  <a:ext uri="{FF2B5EF4-FFF2-40B4-BE49-F238E27FC236}">
                    <a16:creationId xmlns:a16="http://schemas.microsoft.com/office/drawing/2014/main" id="{0E44C202-7276-4215-9408-9D4E45EDC26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21" name="Group 349">
              <a:extLst>
                <a:ext uri="{FF2B5EF4-FFF2-40B4-BE49-F238E27FC236}">
                  <a16:creationId xmlns:a16="http://schemas.microsoft.com/office/drawing/2014/main" id="{ED7DFF0E-4F26-41A3-B9E4-F78B69E33782}"/>
                </a:ext>
              </a:extLst>
            </p:cNvPr>
            <p:cNvGrpSpPr>
              <a:grpSpLocks/>
            </p:cNvGrpSpPr>
            <p:nvPr/>
          </p:nvGrpSpPr>
          <p:grpSpPr bwMode="auto">
            <a:xfrm flipH="1">
              <a:off x="2496" y="2832"/>
              <a:ext cx="136" cy="632"/>
              <a:chOff x="3072" y="2832"/>
              <a:chExt cx="136" cy="632"/>
            </a:xfrm>
          </p:grpSpPr>
          <p:sp>
            <p:nvSpPr>
              <p:cNvPr id="23660" name="Freeform 350">
                <a:extLst>
                  <a:ext uri="{FF2B5EF4-FFF2-40B4-BE49-F238E27FC236}">
                    <a16:creationId xmlns:a16="http://schemas.microsoft.com/office/drawing/2014/main" id="{4A6283F3-66B3-4297-8F24-4FD4ADE982CD}"/>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1" name="Freeform 351">
                <a:extLst>
                  <a:ext uri="{FF2B5EF4-FFF2-40B4-BE49-F238E27FC236}">
                    <a16:creationId xmlns:a16="http://schemas.microsoft.com/office/drawing/2014/main" id="{815566BC-7C47-4CCB-B234-4C175C770DF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2" name="Freeform 352">
                <a:extLst>
                  <a:ext uri="{FF2B5EF4-FFF2-40B4-BE49-F238E27FC236}">
                    <a16:creationId xmlns:a16="http://schemas.microsoft.com/office/drawing/2014/main" id="{D49CB5D0-5AD6-472E-ADA5-6E93E0818E45}"/>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0" name="Group 353">
            <a:extLst>
              <a:ext uri="{FF2B5EF4-FFF2-40B4-BE49-F238E27FC236}">
                <a16:creationId xmlns:a16="http://schemas.microsoft.com/office/drawing/2014/main" id="{39CEEF2B-14BD-49F1-811F-103C4D25C7BF}"/>
              </a:ext>
            </a:extLst>
          </p:cNvPr>
          <p:cNvGrpSpPr>
            <a:grpSpLocks/>
          </p:cNvGrpSpPr>
          <p:nvPr/>
        </p:nvGrpSpPr>
        <p:grpSpPr bwMode="auto">
          <a:xfrm>
            <a:off x="7189788" y="4284663"/>
            <a:ext cx="227012" cy="344487"/>
            <a:chOff x="2496" y="2725"/>
            <a:chExt cx="712" cy="739"/>
          </a:xfrm>
        </p:grpSpPr>
        <p:sp>
          <p:nvSpPr>
            <p:cNvPr id="23664" name="Rectangle 354">
              <a:extLst>
                <a:ext uri="{FF2B5EF4-FFF2-40B4-BE49-F238E27FC236}">
                  <a16:creationId xmlns:a16="http://schemas.microsoft.com/office/drawing/2014/main" id="{C811DABE-EE89-4579-8217-9ACE18439F23}"/>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65" name="Freeform 355">
              <a:extLst>
                <a:ext uri="{FF2B5EF4-FFF2-40B4-BE49-F238E27FC236}">
                  <a16:creationId xmlns:a16="http://schemas.microsoft.com/office/drawing/2014/main" id="{D46E6B5D-6206-47C1-A0E1-4C2AB87961DA}"/>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10" name="Group 356">
              <a:extLst>
                <a:ext uri="{FF2B5EF4-FFF2-40B4-BE49-F238E27FC236}">
                  <a16:creationId xmlns:a16="http://schemas.microsoft.com/office/drawing/2014/main" id="{9B2336DA-5D10-4498-B45C-4229B00992E8}"/>
                </a:ext>
              </a:extLst>
            </p:cNvPr>
            <p:cNvGrpSpPr>
              <a:grpSpLocks/>
            </p:cNvGrpSpPr>
            <p:nvPr/>
          </p:nvGrpSpPr>
          <p:grpSpPr bwMode="auto">
            <a:xfrm>
              <a:off x="3072" y="2832"/>
              <a:ext cx="136" cy="632"/>
              <a:chOff x="3072" y="2832"/>
              <a:chExt cx="136" cy="632"/>
            </a:xfrm>
          </p:grpSpPr>
          <p:sp>
            <p:nvSpPr>
              <p:cNvPr id="23667" name="Freeform 357">
                <a:extLst>
                  <a:ext uri="{FF2B5EF4-FFF2-40B4-BE49-F238E27FC236}">
                    <a16:creationId xmlns:a16="http://schemas.microsoft.com/office/drawing/2014/main" id="{FFA216A6-0EE1-4AA6-A8E0-DC6FE174221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8" name="Freeform 358">
                <a:extLst>
                  <a:ext uri="{FF2B5EF4-FFF2-40B4-BE49-F238E27FC236}">
                    <a16:creationId xmlns:a16="http://schemas.microsoft.com/office/drawing/2014/main" id="{A9B97AC0-88E3-4672-A557-BF019CE0B98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9" name="Freeform 359">
                <a:extLst>
                  <a:ext uri="{FF2B5EF4-FFF2-40B4-BE49-F238E27FC236}">
                    <a16:creationId xmlns:a16="http://schemas.microsoft.com/office/drawing/2014/main" id="{B3545BDB-308C-4ABB-A422-3177C927213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11" name="Group 360">
              <a:extLst>
                <a:ext uri="{FF2B5EF4-FFF2-40B4-BE49-F238E27FC236}">
                  <a16:creationId xmlns:a16="http://schemas.microsoft.com/office/drawing/2014/main" id="{C1A34AF0-9AC0-4EC0-A29C-CF8582634349}"/>
                </a:ext>
              </a:extLst>
            </p:cNvPr>
            <p:cNvGrpSpPr>
              <a:grpSpLocks/>
            </p:cNvGrpSpPr>
            <p:nvPr/>
          </p:nvGrpSpPr>
          <p:grpSpPr bwMode="auto">
            <a:xfrm flipH="1">
              <a:off x="2496" y="2832"/>
              <a:ext cx="136" cy="632"/>
              <a:chOff x="3072" y="2832"/>
              <a:chExt cx="136" cy="632"/>
            </a:xfrm>
          </p:grpSpPr>
          <p:sp>
            <p:nvSpPr>
              <p:cNvPr id="23671" name="Freeform 361">
                <a:extLst>
                  <a:ext uri="{FF2B5EF4-FFF2-40B4-BE49-F238E27FC236}">
                    <a16:creationId xmlns:a16="http://schemas.microsoft.com/office/drawing/2014/main" id="{342A05BA-4F2C-4D0F-A656-F1412A0A36F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72" name="Freeform 362">
                <a:extLst>
                  <a:ext uri="{FF2B5EF4-FFF2-40B4-BE49-F238E27FC236}">
                    <a16:creationId xmlns:a16="http://schemas.microsoft.com/office/drawing/2014/main" id="{08D70965-1158-4CCC-BA07-401E57ACB8B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73" name="Freeform 363">
                <a:extLst>
                  <a:ext uri="{FF2B5EF4-FFF2-40B4-BE49-F238E27FC236}">
                    <a16:creationId xmlns:a16="http://schemas.microsoft.com/office/drawing/2014/main" id="{6A1A42F9-60E9-4270-8A3E-42FD404C7C6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1" name="Group 364">
            <a:extLst>
              <a:ext uri="{FF2B5EF4-FFF2-40B4-BE49-F238E27FC236}">
                <a16:creationId xmlns:a16="http://schemas.microsoft.com/office/drawing/2014/main" id="{8668C32E-547F-4FEE-BADE-776274056C34}"/>
              </a:ext>
            </a:extLst>
          </p:cNvPr>
          <p:cNvGrpSpPr>
            <a:grpSpLocks/>
          </p:cNvGrpSpPr>
          <p:nvPr/>
        </p:nvGrpSpPr>
        <p:grpSpPr bwMode="auto">
          <a:xfrm>
            <a:off x="6564313" y="4713288"/>
            <a:ext cx="227012" cy="344487"/>
            <a:chOff x="2496" y="2725"/>
            <a:chExt cx="712" cy="739"/>
          </a:xfrm>
        </p:grpSpPr>
        <p:sp>
          <p:nvSpPr>
            <p:cNvPr id="23675" name="Rectangle 365">
              <a:extLst>
                <a:ext uri="{FF2B5EF4-FFF2-40B4-BE49-F238E27FC236}">
                  <a16:creationId xmlns:a16="http://schemas.microsoft.com/office/drawing/2014/main" id="{074BD608-DD51-4A57-8F89-2577C3C27450}"/>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76" name="Freeform 366">
              <a:extLst>
                <a:ext uri="{FF2B5EF4-FFF2-40B4-BE49-F238E27FC236}">
                  <a16:creationId xmlns:a16="http://schemas.microsoft.com/office/drawing/2014/main" id="{B06E6B12-C340-4093-8B47-FD3F55F08329}"/>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00" name="Group 367">
              <a:extLst>
                <a:ext uri="{FF2B5EF4-FFF2-40B4-BE49-F238E27FC236}">
                  <a16:creationId xmlns:a16="http://schemas.microsoft.com/office/drawing/2014/main" id="{D6D8B784-79A0-423B-94CF-F20FCF38244A}"/>
                </a:ext>
              </a:extLst>
            </p:cNvPr>
            <p:cNvGrpSpPr>
              <a:grpSpLocks/>
            </p:cNvGrpSpPr>
            <p:nvPr/>
          </p:nvGrpSpPr>
          <p:grpSpPr bwMode="auto">
            <a:xfrm>
              <a:off x="3072" y="2832"/>
              <a:ext cx="136" cy="632"/>
              <a:chOff x="3072" y="2832"/>
              <a:chExt cx="136" cy="632"/>
            </a:xfrm>
          </p:grpSpPr>
          <p:sp>
            <p:nvSpPr>
              <p:cNvPr id="23678" name="Freeform 368">
                <a:extLst>
                  <a:ext uri="{FF2B5EF4-FFF2-40B4-BE49-F238E27FC236}">
                    <a16:creationId xmlns:a16="http://schemas.microsoft.com/office/drawing/2014/main" id="{729F48BA-3E86-4FC1-9835-073D1C0C01D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79" name="Freeform 369">
                <a:extLst>
                  <a:ext uri="{FF2B5EF4-FFF2-40B4-BE49-F238E27FC236}">
                    <a16:creationId xmlns:a16="http://schemas.microsoft.com/office/drawing/2014/main" id="{718A6066-A85A-4439-9FFA-776A67CD112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80" name="Freeform 370">
                <a:extLst>
                  <a:ext uri="{FF2B5EF4-FFF2-40B4-BE49-F238E27FC236}">
                    <a16:creationId xmlns:a16="http://schemas.microsoft.com/office/drawing/2014/main" id="{7D53005F-BACD-4876-B925-A116735CA79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01" name="Group 371">
              <a:extLst>
                <a:ext uri="{FF2B5EF4-FFF2-40B4-BE49-F238E27FC236}">
                  <a16:creationId xmlns:a16="http://schemas.microsoft.com/office/drawing/2014/main" id="{129EB757-552C-4AE4-9905-98AA98DA8E68}"/>
                </a:ext>
              </a:extLst>
            </p:cNvPr>
            <p:cNvGrpSpPr>
              <a:grpSpLocks/>
            </p:cNvGrpSpPr>
            <p:nvPr/>
          </p:nvGrpSpPr>
          <p:grpSpPr bwMode="auto">
            <a:xfrm flipH="1">
              <a:off x="2496" y="2832"/>
              <a:ext cx="136" cy="632"/>
              <a:chOff x="3072" y="2832"/>
              <a:chExt cx="136" cy="632"/>
            </a:xfrm>
          </p:grpSpPr>
          <p:sp>
            <p:nvSpPr>
              <p:cNvPr id="23682" name="Freeform 372">
                <a:extLst>
                  <a:ext uri="{FF2B5EF4-FFF2-40B4-BE49-F238E27FC236}">
                    <a16:creationId xmlns:a16="http://schemas.microsoft.com/office/drawing/2014/main" id="{3BA7EA40-60CD-4DC5-A2A0-E16E5545AC24}"/>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83" name="Freeform 373">
                <a:extLst>
                  <a:ext uri="{FF2B5EF4-FFF2-40B4-BE49-F238E27FC236}">
                    <a16:creationId xmlns:a16="http://schemas.microsoft.com/office/drawing/2014/main" id="{5F06BE0F-BE1F-415B-A6D2-E7047B9E462B}"/>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84" name="Freeform 374">
                <a:extLst>
                  <a:ext uri="{FF2B5EF4-FFF2-40B4-BE49-F238E27FC236}">
                    <a16:creationId xmlns:a16="http://schemas.microsoft.com/office/drawing/2014/main" id="{31FA81E2-585D-4097-82C1-72EEC873A2A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2" name="Group 375">
            <a:extLst>
              <a:ext uri="{FF2B5EF4-FFF2-40B4-BE49-F238E27FC236}">
                <a16:creationId xmlns:a16="http://schemas.microsoft.com/office/drawing/2014/main" id="{E65D7D0E-727D-46A8-B97B-2AEBB0312637}"/>
              </a:ext>
            </a:extLst>
          </p:cNvPr>
          <p:cNvGrpSpPr>
            <a:grpSpLocks/>
          </p:cNvGrpSpPr>
          <p:nvPr/>
        </p:nvGrpSpPr>
        <p:grpSpPr bwMode="auto">
          <a:xfrm>
            <a:off x="7183438" y="4713288"/>
            <a:ext cx="227012" cy="344487"/>
            <a:chOff x="2496" y="2725"/>
            <a:chExt cx="712" cy="739"/>
          </a:xfrm>
        </p:grpSpPr>
        <p:sp>
          <p:nvSpPr>
            <p:cNvPr id="23686" name="Rectangle 376">
              <a:extLst>
                <a:ext uri="{FF2B5EF4-FFF2-40B4-BE49-F238E27FC236}">
                  <a16:creationId xmlns:a16="http://schemas.microsoft.com/office/drawing/2014/main" id="{5378DFCD-FE50-4DD0-99FE-C8A8D2CF4348}"/>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87" name="Freeform 377">
              <a:extLst>
                <a:ext uri="{FF2B5EF4-FFF2-40B4-BE49-F238E27FC236}">
                  <a16:creationId xmlns:a16="http://schemas.microsoft.com/office/drawing/2014/main" id="{527C95E3-90B8-4EA4-8488-075B7CE86C15}"/>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90" name="Group 378">
              <a:extLst>
                <a:ext uri="{FF2B5EF4-FFF2-40B4-BE49-F238E27FC236}">
                  <a16:creationId xmlns:a16="http://schemas.microsoft.com/office/drawing/2014/main" id="{76D1673A-FA44-4F98-A840-A23CF0D3BFAC}"/>
                </a:ext>
              </a:extLst>
            </p:cNvPr>
            <p:cNvGrpSpPr>
              <a:grpSpLocks/>
            </p:cNvGrpSpPr>
            <p:nvPr/>
          </p:nvGrpSpPr>
          <p:grpSpPr bwMode="auto">
            <a:xfrm>
              <a:off x="3072" y="2832"/>
              <a:ext cx="136" cy="632"/>
              <a:chOff x="3072" y="2832"/>
              <a:chExt cx="136" cy="632"/>
            </a:xfrm>
          </p:grpSpPr>
          <p:sp>
            <p:nvSpPr>
              <p:cNvPr id="23689" name="Freeform 379">
                <a:extLst>
                  <a:ext uri="{FF2B5EF4-FFF2-40B4-BE49-F238E27FC236}">
                    <a16:creationId xmlns:a16="http://schemas.microsoft.com/office/drawing/2014/main" id="{0AED2FED-52B0-4D60-96D9-AFB2CE5BBF1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0" name="Freeform 380">
                <a:extLst>
                  <a:ext uri="{FF2B5EF4-FFF2-40B4-BE49-F238E27FC236}">
                    <a16:creationId xmlns:a16="http://schemas.microsoft.com/office/drawing/2014/main" id="{7D37A735-8321-4081-AACC-93A4336C309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1" name="Freeform 381">
                <a:extLst>
                  <a:ext uri="{FF2B5EF4-FFF2-40B4-BE49-F238E27FC236}">
                    <a16:creationId xmlns:a16="http://schemas.microsoft.com/office/drawing/2014/main" id="{5716824F-7E84-4357-8812-AC70CCF79FB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91" name="Group 382">
              <a:extLst>
                <a:ext uri="{FF2B5EF4-FFF2-40B4-BE49-F238E27FC236}">
                  <a16:creationId xmlns:a16="http://schemas.microsoft.com/office/drawing/2014/main" id="{E3189600-4B77-4D0C-906F-864806A4321C}"/>
                </a:ext>
              </a:extLst>
            </p:cNvPr>
            <p:cNvGrpSpPr>
              <a:grpSpLocks/>
            </p:cNvGrpSpPr>
            <p:nvPr/>
          </p:nvGrpSpPr>
          <p:grpSpPr bwMode="auto">
            <a:xfrm flipH="1">
              <a:off x="2496" y="2832"/>
              <a:ext cx="136" cy="632"/>
              <a:chOff x="3072" y="2832"/>
              <a:chExt cx="136" cy="632"/>
            </a:xfrm>
          </p:grpSpPr>
          <p:sp>
            <p:nvSpPr>
              <p:cNvPr id="23693" name="Freeform 383">
                <a:extLst>
                  <a:ext uri="{FF2B5EF4-FFF2-40B4-BE49-F238E27FC236}">
                    <a16:creationId xmlns:a16="http://schemas.microsoft.com/office/drawing/2014/main" id="{B27CC251-F8AE-416F-8958-119FED2FD016}"/>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4" name="Freeform 384">
                <a:extLst>
                  <a:ext uri="{FF2B5EF4-FFF2-40B4-BE49-F238E27FC236}">
                    <a16:creationId xmlns:a16="http://schemas.microsoft.com/office/drawing/2014/main" id="{179147BD-AA0C-475D-8DDD-8E15699D54F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5" name="Freeform 385">
                <a:extLst>
                  <a:ext uri="{FF2B5EF4-FFF2-40B4-BE49-F238E27FC236}">
                    <a16:creationId xmlns:a16="http://schemas.microsoft.com/office/drawing/2014/main" id="{95CB674D-C4CC-415B-A723-78331997DF8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3" name="Group 386">
            <a:extLst>
              <a:ext uri="{FF2B5EF4-FFF2-40B4-BE49-F238E27FC236}">
                <a16:creationId xmlns:a16="http://schemas.microsoft.com/office/drawing/2014/main" id="{85A61F40-7112-4EC4-BBA3-5222B6DF5D6E}"/>
              </a:ext>
            </a:extLst>
          </p:cNvPr>
          <p:cNvGrpSpPr>
            <a:grpSpLocks/>
          </p:cNvGrpSpPr>
          <p:nvPr/>
        </p:nvGrpSpPr>
        <p:grpSpPr bwMode="auto">
          <a:xfrm>
            <a:off x="6548438" y="5162550"/>
            <a:ext cx="227012" cy="344488"/>
            <a:chOff x="2496" y="2725"/>
            <a:chExt cx="712" cy="739"/>
          </a:xfrm>
        </p:grpSpPr>
        <p:sp>
          <p:nvSpPr>
            <p:cNvPr id="23697" name="Rectangle 387">
              <a:extLst>
                <a:ext uri="{FF2B5EF4-FFF2-40B4-BE49-F238E27FC236}">
                  <a16:creationId xmlns:a16="http://schemas.microsoft.com/office/drawing/2014/main" id="{F5D67E84-7CB7-4DE8-9422-FABF5663C60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98" name="Freeform 388">
              <a:extLst>
                <a:ext uri="{FF2B5EF4-FFF2-40B4-BE49-F238E27FC236}">
                  <a16:creationId xmlns:a16="http://schemas.microsoft.com/office/drawing/2014/main" id="{BE8C8C60-5DB0-4E40-8288-D23F2EB5B5B4}"/>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80" name="Group 389">
              <a:extLst>
                <a:ext uri="{FF2B5EF4-FFF2-40B4-BE49-F238E27FC236}">
                  <a16:creationId xmlns:a16="http://schemas.microsoft.com/office/drawing/2014/main" id="{CBCF717A-EA38-4290-A300-3C8FCE8F06F4}"/>
                </a:ext>
              </a:extLst>
            </p:cNvPr>
            <p:cNvGrpSpPr>
              <a:grpSpLocks/>
            </p:cNvGrpSpPr>
            <p:nvPr/>
          </p:nvGrpSpPr>
          <p:grpSpPr bwMode="auto">
            <a:xfrm>
              <a:off x="3072" y="2832"/>
              <a:ext cx="136" cy="632"/>
              <a:chOff x="3072" y="2832"/>
              <a:chExt cx="136" cy="632"/>
            </a:xfrm>
          </p:grpSpPr>
          <p:sp>
            <p:nvSpPr>
              <p:cNvPr id="23700" name="Freeform 390">
                <a:extLst>
                  <a:ext uri="{FF2B5EF4-FFF2-40B4-BE49-F238E27FC236}">
                    <a16:creationId xmlns:a16="http://schemas.microsoft.com/office/drawing/2014/main" id="{A08216E6-9DC0-4E40-BEE1-2CB0C3B2E3FE}"/>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1" name="Freeform 391">
                <a:extLst>
                  <a:ext uri="{FF2B5EF4-FFF2-40B4-BE49-F238E27FC236}">
                    <a16:creationId xmlns:a16="http://schemas.microsoft.com/office/drawing/2014/main" id="{84386628-A8BD-4855-BCD6-B96FF323D78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2" name="Freeform 392">
                <a:extLst>
                  <a:ext uri="{FF2B5EF4-FFF2-40B4-BE49-F238E27FC236}">
                    <a16:creationId xmlns:a16="http://schemas.microsoft.com/office/drawing/2014/main" id="{65A06744-9907-4492-A440-F2E9B98F5A4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81" name="Group 393">
              <a:extLst>
                <a:ext uri="{FF2B5EF4-FFF2-40B4-BE49-F238E27FC236}">
                  <a16:creationId xmlns:a16="http://schemas.microsoft.com/office/drawing/2014/main" id="{0E90195F-D3C4-4EA5-A6FC-3C5955C2F06B}"/>
                </a:ext>
              </a:extLst>
            </p:cNvPr>
            <p:cNvGrpSpPr>
              <a:grpSpLocks/>
            </p:cNvGrpSpPr>
            <p:nvPr/>
          </p:nvGrpSpPr>
          <p:grpSpPr bwMode="auto">
            <a:xfrm flipH="1">
              <a:off x="2496" y="2832"/>
              <a:ext cx="136" cy="632"/>
              <a:chOff x="3072" y="2832"/>
              <a:chExt cx="136" cy="632"/>
            </a:xfrm>
          </p:grpSpPr>
          <p:sp>
            <p:nvSpPr>
              <p:cNvPr id="23704" name="Freeform 394">
                <a:extLst>
                  <a:ext uri="{FF2B5EF4-FFF2-40B4-BE49-F238E27FC236}">
                    <a16:creationId xmlns:a16="http://schemas.microsoft.com/office/drawing/2014/main" id="{7D90306E-648F-43BC-B7BD-9EA32491E5D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5" name="Freeform 395">
                <a:extLst>
                  <a:ext uri="{FF2B5EF4-FFF2-40B4-BE49-F238E27FC236}">
                    <a16:creationId xmlns:a16="http://schemas.microsoft.com/office/drawing/2014/main" id="{248FFADC-341E-4D35-8E79-498D0D740EB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6" name="Freeform 396">
                <a:extLst>
                  <a:ext uri="{FF2B5EF4-FFF2-40B4-BE49-F238E27FC236}">
                    <a16:creationId xmlns:a16="http://schemas.microsoft.com/office/drawing/2014/main" id="{963DC540-301B-4F4E-9C70-0A01F70A3519}"/>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4" name="Group 397">
            <a:extLst>
              <a:ext uri="{FF2B5EF4-FFF2-40B4-BE49-F238E27FC236}">
                <a16:creationId xmlns:a16="http://schemas.microsoft.com/office/drawing/2014/main" id="{7F33AC0F-8C1C-4854-828F-74B9D4A6F2EC}"/>
              </a:ext>
            </a:extLst>
          </p:cNvPr>
          <p:cNvGrpSpPr>
            <a:grpSpLocks/>
          </p:cNvGrpSpPr>
          <p:nvPr/>
        </p:nvGrpSpPr>
        <p:grpSpPr bwMode="auto">
          <a:xfrm>
            <a:off x="7181850" y="5148263"/>
            <a:ext cx="227013" cy="344487"/>
            <a:chOff x="2496" y="2725"/>
            <a:chExt cx="712" cy="739"/>
          </a:xfrm>
        </p:grpSpPr>
        <p:sp>
          <p:nvSpPr>
            <p:cNvPr id="23708" name="Rectangle 398">
              <a:extLst>
                <a:ext uri="{FF2B5EF4-FFF2-40B4-BE49-F238E27FC236}">
                  <a16:creationId xmlns:a16="http://schemas.microsoft.com/office/drawing/2014/main" id="{7E8FF159-0A12-4B0A-8A88-51C90F4C09A0}"/>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709" name="Freeform 399">
              <a:extLst>
                <a:ext uri="{FF2B5EF4-FFF2-40B4-BE49-F238E27FC236}">
                  <a16:creationId xmlns:a16="http://schemas.microsoft.com/office/drawing/2014/main" id="{822F036D-89DE-4E64-B970-BF014A83BB3E}"/>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70" name="Group 400">
              <a:extLst>
                <a:ext uri="{FF2B5EF4-FFF2-40B4-BE49-F238E27FC236}">
                  <a16:creationId xmlns:a16="http://schemas.microsoft.com/office/drawing/2014/main" id="{1BF16908-6154-4304-B8CD-AE9F74A9D6A3}"/>
                </a:ext>
              </a:extLst>
            </p:cNvPr>
            <p:cNvGrpSpPr>
              <a:grpSpLocks/>
            </p:cNvGrpSpPr>
            <p:nvPr/>
          </p:nvGrpSpPr>
          <p:grpSpPr bwMode="auto">
            <a:xfrm>
              <a:off x="3072" y="2832"/>
              <a:ext cx="136" cy="632"/>
              <a:chOff x="3072" y="2832"/>
              <a:chExt cx="136" cy="632"/>
            </a:xfrm>
          </p:grpSpPr>
          <p:sp>
            <p:nvSpPr>
              <p:cNvPr id="23711" name="Freeform 401">
                <a:extLst>
                  <a:ext uri="{FF2B5EF4-FFF2-40B4-BE49-F238E27FC236}">
                    <a16:creationId xmlns:a16="http://schemas.microsoft.com/office/drawing/2014/main" id="{DBF21A60-9F45-43F5-833E-1F452067E38C}"/>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2" name="Freeform 402">
                <a:extLst>
                  <a:ext uri="{FF2B5EF4-FFF2-40B4-BE49-F238E27FC236}">
                    <a16:creationId xmlns:a16="http://schemas.microsoft.com/office/drawing/2014/main" id="{D88A98E8-402A-43F2-B6DC-4859C7EEE31B}"/>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3" name="Freeform 403">
                <a:extLst>
                  <a:ext uri="{FF2B5EF4-FFF2-40B4-BE49-F238E27FC236}">
                    <a16:creationId xmlns:a16="http://schemas.microsoft.com/office/drawing/2014/main" id="{CB0411E3-0572-411C-B661-6EAF9FD63A5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71" name="Group 404">
              <a:extLst>
                <a:ext uri="{FF2B5EF4-FFF2-40B4-BE49-F238E27FC236}">
                  <a16:creationId xmlns:a16="http://schemas.microsoft.com/office/drawing/2014/main" id="{E695B253-1DA7-4AB1-9BC8-18A3064FE011}"/>
                </a:ext>
              </a:extLst>
            </p:cNvPr>
            <p:cNvGrpSpPr>
              <a:grpSpLocks/>
            </p:cNvGrpSpPr>
            <p:nvPr/>
          </p:nvGrpSpPr>
          <p:grpSpPr bwMode="auto">
            <a:xfrm flipH="1">
              <a:off x="2496" y="2832"/>
              <a:ext cx="136" cy="632"/>
              <a:chOff x="3072" y="2832"/>
              <a:chExt cx="136" cy="632"/>
            </a:xfrm>
          </p:grpSpPr>
          <p:sp>
            <p:nvSpPr>
              <p:cNvPr id="23715" name="Freeform 405">
                <a:extLst>
                  <a:ext uri="{FF2B5EF4-FFF2-40B4-BE49-F238E27FC236}">
                    <a16:creationId xmlns:a16="http://schemas.microsoft.com/office/drawing/2014/main" id="{D05E32F9-3480-49A6-8B0B-CA565FE9A82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6" name="Freeform 406">
                <a:extLst>
                  <a:ext uri="{FF2B5EF4-FFF2-40B4-BE49-F238E27FC236}">
                    <a16:creationId xmlns:a16="http://schemas.microsoft.com/office/drawing/2014/main" id="{25A2B0BD-2D55-4699-BB73-6AAEFF13FB8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7" name="Freeform 407">
                <a:extLst>
                  <a:ext uri="{FF2B5EF4-FFF2-40B4-BE49-F238E27FC236}">
                    <a16:creationId xmlns:a16="http://schemas.microsoft.com/office/drawing/2014/main" id="{EEC21B51-AC91-4C2D-A4A0-20B80192ED1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5" name="Group 408">
            <a:extLst>
              <a:ext uri="{FF2B5EF4-FFF2-40B4-BE49-F238E27FC236}">
                <a16:creationId xmlns:a16="http://schemas.microsoft.com/office/drawing/2014/main" id="{BE7D7C9A-BACD-4255-9037-6CFE0E041214}"/>
              </a:ext>
            </a:extLst>
          </p:cNvPr>
          <p:cNvGrpSpPr>
            <a:grpSpLocks/>
          </p:cNvGrpSpPr>
          <p:nvPr/>
        </p:nvGrpSpPr>
        <p:grpSpPr bwMode="auto">
          <a:xfrm>
            <a:off x="6556375" y="5576888"/>
            <a:ext cx="227013" cy="344487"/>
            <a:chOff x="2496" y="2725"/>
            <a:chExt cx="712" cy="739"/>
          </a:xfrm>
        </p:grpSpPr>
        <p:sp>
          <p:nvSpPr>
            <p:cNvPr id="23719" name="Rectangle 409">
              <a:extLst>
                <a:ext uri="{FF2B5EF4-FFF2-40B4-BE49-F238E27FC236}">
                  <a16:creationId xmlns:a16="http://schemas.microsoft.com/office/drawing/2014/main" id="{ABDA58C1-B5E9-4418-B57C-39E39608C214}"/>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720" name="Freeform 410">
              <a:extLst>
                <a:ext uri="{FF2B5EF4-FFF2-40B4-BE49-F238E27FC236}">
                  <a16:creationId xmlns:a16="http://schemas.microsoft.com/office/drawing/2014/main" id="{C427E6E3-3B23-469E-BF7A-1E82BD29744B}"/>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60" name="Group 411">
              <a:extLst>
                <a:ext uri="{FF2B5EF4-FFF2-40B4-BE49-F238E27FC236}">
                  <a16:creationId xmlns:a16="http://schemas.microsoft.com/office/drawing/2014/main" id="{54336757-5995-42D9-97FE-2D05BD6B22D0}"/>
                </a:ext>
              </a:extLst>
            </p:cNvPr>
            <p:cNvGrpSpPr>
              <a:grpSpLocks/>
            </p:cNvGrpSpPr>
            <p:nvPr/>
          </p:nvGrpSpPr>
          <p:grpSpPr bwMode="auto">
            <a:xfrm>
              <a:off x="3072" y="2832"/>
              <a:ext cx="136" cy="632"/>
              <a:chOff x="3072" y="2832"/>
              <a:chExt cx="136" cy="632"/>
            </a:xfrm>
          </p:grpSpPr>
          <p:sp>
            <p:nvSpPr>
              <p:cNvPr id="23722" name="Freeform 412">
                <a:extLst>
                  <a:ext uri="{FF2B5EF4-FFF2-40B4-BE49-F238E27FC236}">
                    <a16:creationId xmlns:a16="http://schemas.microsoft.com/office/drawing/2014/main" id="{EB3AD101-4537-43FC-9193-79BED885190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3" name="Freeform 413">
                <a:extLst>
                  <a:ext uri="{FF2B5EF4-FFF2-40B4-BE49-F238E27FC236}">
                    <a16:creationId xmlns:a16="http://schemas.microsoft.com/office/drawing/2014/main" id="{FA2A74F2-5212-47C2-ADC6-0D02359FA7D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4" name="Freeform 414">
                <a:extLst>
                  <a:ext uri="{FF2B5EF4-FFF2-40B4-BE49-F238E27FC236}">
                    <a16:creationId xmlns:a16="http://schemas.microsoft.com/office/drawing/2014/main" id="{82DF50EC-E3E3-4D5E-B923-2488F035646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61" name="Group 415">
              <a:extLst>
                <a:ext uri="{FF2B5EF4-FFF2-40B4-BE49-F238E27FC236}">
                  <a16:creationId xmlns:a16="http://schemas.microsoft.com/office/drawing/2014/main" id="{5A44BA33-3C84-481C-B7DD-32DDA1B10918}"/>
                </a:ext>
              </a:extLst>
            </p:cNvPr>
            <p:cNvGrpSpPr>
              <a:grpSpLocks/>
            </p:cNvGrpSpPr>
            <p:nvPr/>
          </p:nvGrpSpPr>
          <p:grpSpPr bwMode="auto">
            <a:xfrm flipH="1">
              <a:off x="2496" y="2832"/>
              <a:ext cx="136" cy="632"/>
              <a:chOff x="3072" y="2832"/>
              <a:chExt cx="136" cy="632"/>
            </a:xfrm>
          </p:grpSpPr>
          <p:sp>
            <p:nvSpPr>
              <p:cNvPr id="23726" name="Freeform 416">
                <a:extLst>
                  <a:ext uri="{FF2B5EF4-FFF2-40B4-BE49-F238E27FC236}">
                    <a16:creationId xmlns:a16="http://schemas.microsoft.com/office/drawing/2014/main" id="{B06C84F3-5464-49D9-9ADF-7BDCDE79EC1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7" name="Freeform 417">
                <a:extLst>
                  <a:ext uri="{FF2B5EF4-FFF2-40B4-BE49-F238E27FC236}">
                    <a16:creationId xmlns:a16="http://schemas.microsoft.com/office/drawing/2014/main" id="{A2D3DF12-5E0A-4001-AE20-9A023A73459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8" name="Freeform 418">
                <a:extLst>
                  <a:ext uri="{FF2B5EF4-FFF2-40B4-BE49-F238E27FC236}">
                    <a16:creationId xmlns:a16="http://schemas.microsoft.com/office/drawing/2014/main" id="{16105C34-8A1B-4DA4-939E-614EC9A26C2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6" name="Group 419">
            <a:extLst>
              <a:ext uri="{FF2B5EF4-FFF2-40B4-BE49-F238E27FC236}">
                <a16:creationId xmlns:a16="http://schemas.microsoft.com/office/drawing/2014/main" id="{2B9AC9E7-B071-46CA-84E3-2D10E3905885}"/>
              </a:ext>
            </a:extLst>
          </p:cNvPr>
          <p:cNvGrpSpPr>
            <a:grpSpLocks/>
          </p:cNvGrpSpPr>
          <p:nvPr/>
        </p:nvGrpSpPr>
        <p:grpSpPr bwMode="auto">
          <a:xfrm>
            <a:off x="7175500" y="5576888"/>
            <a:ext cx="227013" cy="344487"/>
            <a:chOff x="2496" y="2725"/>
            <a:chExt cx="712" cy="739"/>
          </a:xfrm>
        </p:grpSpPr>
        <p:sp>
          <p:nvSpPr>
            <p:cNvPr id="23730" name="Rectangle 420">
              <a:extLst>
                <a:ext uri="{FF2B5EF4-FFF2-40B4-BE49-F238E27FC236}">
                  <a16:creationId xmlns:a16="http://schemas.microsoft.com/office/drawing/2014/main" id="{A7429B78-D8FF-40EC-86B1-90B255B7F31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731" name="Freeform 421">
              <a:extLst>
                <a:ext uri="{FF2B5EF4-FFF2-40B4-BE49-F238E27FC236}">
                  <a16:creationId xmlns:a16="http://schemas.microsoft.com/office/drawing/2014/main" id="{9CAD13BA-90EF-4606-8350-F10BD9A4BA7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50" name="Group 422">
              <a:extLst>
                <a:ext uri="{FF2B5EF4-FFF2-40B4-BE49-F238E27FC236}">
                  <a16:creationId xmlns:a16="http://schemas.microsoft.com/office/drawing/2014/main" id="{F85ABDE3-8112-4DF0-A5C6-6480ED48439B}"/>
                </a:ext>
              </a:extLst>
            </p:cNvPr>
            <p:cNvGrpSpPr>
              <a:grpSpLocks/>
            </p:cNvGrpSpPr>
            <p:nvPr/>
          </p:nvGrpSpPr>
          <p:grpSpPr bwMode="auto">
            <a:xfrm>
              <a:off x="3072" y="2832"/>
              <a:ext cx="136" cy="632"/>
              <a:chOff x="3072" y="2832"/>
              <a:chExt cx="136" cy="632"/>
            </a:xfrm>
          </p:grpSpPr>
          <p:sp>
            <p:nvSpPr>
              <p:cNvPr id="23733" name="Freeform 423">
                <a:extLst>
                  <a:ext uri="{FF2B5EF4-FFF2-40B4-BE49-F238E27FC236}">
                    <a16:creationId xmlns:a16="http://schemas.microsoft.com/office/drawing/2014/main" id="{8B113DCE-3CA3-4499-8EDE-8A09F656DBD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4" name="Freeform 424">
                <a:extLst>
                  <a:ext uri="{FF2B5EF4-FFF2-40B4-BE49-F238E27FC236}">
                    <a16:creationId xmlns:a16="http://schemas.microsoft.com/office/drawing/2014/main" id="{1EF106EA-73BE-4DE3-8E9E-EBEC84CB5552}"/>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5" name="Freeform 425">
                <a:extLst>
                  <a:ext uri="{FF2B5EF4-FFF2-40B4-BE49-F238E27FC236}">
                    <a16:creationId xmlns:a16="http://schemas.microsoft.com/office/drawing/2014/main" id="{96EAF81F-9BED-46F4-A521-82F9577C2C2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51" name="Group 426">
              <a:extLst>
                <a:ext uri="{FF2B5EF4-FFF2-40B4-BE49-F238E27FC236}">
                  <a16:creationId xmlns:a16="http://schemas.microsoft.com/office/drawing/2014/main" id="{7DD6F729-D0F4-4F2A-93AB-DAD03AD44F98}"/>
                </a:ext>
              </a:extLst>
            </p:cNvPr>
            <p:cNvGrpSpPr>
              <a:grpSpLocks/>
            </p:cNvGrpSpPr>
            <p:nvPr/>
          </p:nvGrpSpPr>
          <p:grpSpPr bwMode="auto">
            <a:xfrm flipH="1">
              <a:off x="2496" y="2832"/>
              <a:ext cx="136" cy="632"/>
              <a:chOff x="3072" y="2832"/>
              <a:chExt cx="136" cy="632"/>
            </a:xfrm>
          </p:grpSpPr>
          <p:sp>
            <p:nvSpPr>
              <p:cNvPr id="23737" name="Freeform 427">
                <a:extLst>
                  <a:ext uri="{FF2B5EF4-FFF2-40B4-BE49-F238E27FC236}">
                    <a16:creationId xmlns:a16="http://schemas.microsoft.com/office/drawing/2014/main" id="{4F427DAC-A5FF-4CE8-AB7F-20964C2E5992}"/>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8" name="Freeform 428">
                <a:extLst>
                  <a:ext uri="{FF2B5EF4-FFF2-40B4-BE49-F238E27FC236}">
                    <a16:creationId xmlns:a16="http://schemas.microsoft.com/office/drawing/2014/main" id="{1E6C8220-F4F5-4D42-9083-2E489DA794E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9" name="Freeform 429">
                <a:extLst>
                  <a:ext uri="{FF2B5EF4-FFF2-40B4-BE49-F238E27FC236}">
                    <a16:creationId xmlns:a16="http://schemas.microsoft.com/office/drawing/2014/main" id="{0C2B7DB1-6DAC-4892-91CB-2C8CDF9C057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3740" name="Rectangle 51">
            <a:extLst>
              <a:ext uri="{FF2B5EF4-FFF2-40B4-BE49-F238E27FC236}">
                <a16:creationId xmlns:a16="http://schemas.microsoft.com/office/drawing/2014/main" id="{DD2DC116-AD3F-4805-AD1D-E7641C81751C}"/>
              </a:ext>
            </a:extLst>
          </p:cNvPr>
          <p:cNvSpPr>
            <a:spLocks noChangeArrowheads="1"/>
          </p:cNvSpPr>
          <p:nvPr/>
        </p:nvSpPr>
        <p:spPr bwMode="auto">
          <a:xfrm>
            <a:off x="6418263" y="4230688"/>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3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13C75B17-8FD2-438D-A35B-CBF5521DD28D}"/>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65F7654-80C3-45B7-A7FF-BA832107CD6D}" type="slidenum">
              <a:rPr lang="ar-SA" altLang="zh-CN" sz="1400">
                <a:latin typeface="Comic Sans MS" panose="030F0702030302020204" pitchFamily="66" charset="0"/>
              </a:rPr>
              <a:pPr algn="r"/>
              <a:t>110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0835" name="Picture 2" descr="magic">
            <a:extLst>
              <a:ext uri="{FF2B5EF4-FFF2-40B4-BE49-F238E27FC236}">
                <a16:creationId xmlns:a16="http://schemas.microsoft.com/office/drawing/2014/main" id="{B6FB2CE0-1766-4BC9-9312-B06298216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3">
            <a:extLst>
              <a:ext uri="{FF2B5EF4-FFF2-40B4-BE49-F238E27FC236}">
                <a16:creationId xmlns:a16="http://schemas.microsoft.com/office/drawing/2014/main" id="{02CC76D8-51B0-4972-B409-92EEC464F9F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0837" name="Rectangle 4">
            <a:extLst>
              <a:ext uri="{FF2B5EF4-FFF2-40B4-BE49-F238E27FC236}">
                <a16:creationId xmlns:a16="http://schemas.microsoft.com/office/drawing/2014/main" id="{8F8C0861-3414-4DBF-A650-49B9F43E03F6}"/>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60%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40%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39995048-5566-4347-9842-F1A59EE5978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a:extLst>
              <a:ext uri="{FF2B5EF4-FFF2-40B4-BE49-F238E27FC236}">
                <a16:creationId xmlns:a16="http://schemas.microsoft.com/office/drawing/2014/main" id="{147FA6FD-4F2A-477F-AB6A-6ABDC940622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D49CBEB-3A8D-42B5-AF6E-F9D2A34F1736}" type="slidenum">
              <a:rPr lang="ar-SA" altLang="zh-CN" sz="1400">
                <a:latin typeface="Comic Sans MS" panose="030F0702030302020204" pitchFamily="66" charset="0"/>
              </a:rPr>
              <a:pPr algn="r"/>
              <a:t>111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028" name="Picture 2" descr="magic">
            <a:extLst>
              <a:ext uri="{FF2B5EF4-FFF2-40B4-BE49-F238E27FC236}">
                <a16:creationId xmlns:a16="http://schemas.microsoft.com/office/drawing/2014/main" id="{2533050E-4C02-4B0C-8C89-C492055FC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a:extLst>
              <a:ext uri="{FF2B5EF4-FFF2-40B4-BE49-F238E27FC236}">
                <a16:creationId xmlns:a16="http://schemas.microsoft.com/office/drawing/2014/main" id="{813CA635-E903-4E70-B55B-866F7E18ADB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030" name="Rectangle 4">
            <a:extLst>
              <a:ext uri="{FF2B5EF4-FFF2-40B4-BE49-F238E27FC236}">
                <a16:creationId xmlns:a16="http://schemas.microsoft.com/office/drawing/2014/main" id="{18B769D7-FB48-4FA6-A6DF-AA103E857D4C}"/>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60%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40%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1031" name="Group 5">
            <a:extLst>
              <a:ext uri="{FF2B5EF4-FFF2-40B4-BE49-F238E27FC236}">
                <a16:creationId xmlns:a16="http://schemas.microsoft.com/office/drawing/2014/main" id="{B393A767-8C12-43D8-B50A-D941DC3A0BB3}"/>
              </a:ext>
            </a:extLst>
          </p:cNvPr>
          <p:cNvGrpSpPr>
            <a:grpSpLocks/>
          </p:cNvGrpSpPr>
          <p:nvPr/>
        </p:nvGrpSpPr>
        <p:grpSpPr bwMode="auto">
          <a:xfrm>
            <a:off x="1127125" y="4038600"/>
            <a:ext cx="5654675" cy="1481138"/>
            <a:chOff x="998" y="2064"/>
            <a:chExt cx="3562" cy="933"/>
          </a:xfrm>
        </p:grpSpPr>
        <p:graphicFrame>
          <p:nvGraphicFramePr>
            <p:cNvPr id="1026" name="Object 15">
              <a:extLst>
                <a:ext uri="{FF2B5EF4-FFF2-40B4-BE49-F238E27FC236}">
                  <a16:creationId xmlns:a16="http://schemas.microsoft.com/office/drawing/2014/main" id="{9F25611B-AA95-427F-B48F-E9E5DED92916}"/>
                </a:ext>
              </a:extLst>
            </p:cNvPr>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1132" name="Equation" r:id="rId5" imgW="901309" imgH="583947" progId="Equation.3">
                    <p:embed/>
                  </p:oleObj>
                </mc:Choice>
                <mc:Fallback>
                  <p:oleObj name="Equation" r:id="rId5" imgW="901309"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3" name="Text Box 7">
              <a:extLst>
                <a:ext uri="{FF2B5EF4-FFF2-40B4-BE49-F238E27FC236}">
                  <a16:creationId xmlns:a16="http://schemas.microsoft.com/office/drawing/2014/main" id="{1C6E67B4-1B19-4BF8-9AEE-FE9DD2BFDFE0}"/>
                </a:ext>
              </a:extLst>
            </p:cNvPr>
            <p:cNvSpPr txBox="1">
              <a:spLocks noChangeArrowheads="1"/>
            </p:cNvSpPr>
            <p:nvPr/>
          </p:nvSpPr>
          <p:spPr bwMode="auto">
            <a:xfrm>
              <a:off x="998" y="2208"/>
              <a:ext cx="20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a:solidFill>
                    <a:srgbClr val="0000FF"/>
                  </a:solidFill>
                  <a:latin typeface="Comic Sans MS" panose="030F0702030302020204" pitchFamily="66" charset="0"/>
                  <a:ea typeface="宋体" panose="02010600030101010101" pitchFamily="2" charset="-122"/>
                </a:rPr>
                <a:t>Speedup = </a:t>
              </a:r>
              <a:r>
                <a:rPr lang="en-US" altLang="zh-CN" sz="3200">
                  <a:latin typeface="Comic Sans MS" panose="030F0702030302020204" pitchFamily="66" charset="0"/>
                  <a:ea typeface="宋体" panose="02010600030101010101" pitchFamily="2" charset="-122"/>
                </a:rPr>
                <a:t>2.17=</a:t>
              </a:r>
            </a:p>
          </p:txBody>
        </p:sp>
      </p:grpSp>
      <p:sp>
        <p:nvSpPr>
          <p:cNvPr id="10" name="Footer Placeholder 1">
            <a:extLst>
              <a:ext uri="{FF2B5EF4-FFF2-40B4-BE49-F238E27FC236}">
                <a16:creationId xmlns:a16="http://schemas.microsoft.com/office/drawing/2014/main" id="{17D6CC15-6322-4903-B827-34595347DC0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a:extLst>
              <a:ext uri="{FF2B5EF4-FFF2-40B4-BE49-F238E27FC236}">
                <a16:creationId xmlns:a16="http://schemas.microsoft.com/office/drawing/2014/main" id="{A874E790-53FA-47A7-ADB9-8EFFE2B2CC0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E3F2A61-9FB7-46FF-B87E-5259F4F2B5B2}" type="slidenum">
              <a:rPr lang="ar-SA" altLang="zh-CN" sz="1400">
                <a:latin typeface="Comic Sans MS" panose="030F0702030302020204" pitchFamily="66" charset="0"/>
              </a:rPr>
              <a:pPr algn="r"/>
              <a:t>112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1859" name="Picture 2" descr="magic">
            <a:extLst>
              <a:ext uri="{FF2B5EF4-FFF2-40B4-BE49-F238E27FC236}">
                <a16:creationId xmlns:a16="http://schemas.microsoft.com/office/drawing/2014/main" id="{0549FAE4-453D-43D1-8AB7-DEC5F07F5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3">
            <a:extLst>
              <a:ext uri="{FF2B5EF4-FFF2-40B4-BE49-F238E27FC236}">
                <a16:creationId xmlns:a16="http://schemas.microsoft.com/office/drawing/2014/main" id="{60460FF5-04F1-4FF2-B076-39A2B6A6C0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1861" name="Rectangle 4">
            <a:extLst>
              <a:ext uri="{FF2B5EF4-FFF2-40B4-BE49-F238E27FC236}">
                <a16:creationId xmlns:a16="http://schemas.microsoft.com/office/drawing/2014/main" id="{74FBF8C9-A2E2-4E9C-91BF-CF5C710D4080}"/>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80%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20%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AADBFBF4-9FDF-4247-9ADE-53E8492A3FC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a:extLst>
              <a:ext uri="{FF2B5EF4-FFF2-40B4-BE49-F238E27FC236}">
                <a16:creationId xmlns:a16="http://schemas.microsoft.com/office/drawing/2014/main" id="{8C9E75C2-CCB0-4583-9F88-F236DEDDEEA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C1004C9-D4C9-4658-A9D6-1ED221DF8CF6}" type="slidenum">
              <a:rPr lang="ar-SA" altLang="zh-CN" sz="1400">
                <a:latin typeface="Comic Sans MS" panose="030F0702030302020204" pitchFamily="66" charset="0"/>
              </a:rPr>
              <a:pPr algn="r"/>
              <a:t>113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2052" name="Picture 2" descr="magic">
            <a:extLst>
              <a:ext uri="{FF2B5EF4-FFF2-40B4-BE49-F238E27FC236}">
                <a16:creationId xmlns:a16="http://schemas.microsoft.com/office/drawing/2014/main" id="{246A3066-CFB8-4895-B6F4-C999AE214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3">
            <a:extLst>
              <a:ext uri="{FF2B5EF4-FFF2-40B4-BE49-F238E27FC236}">
                <a16:creationId xmlns:a16="http://schemas.microsoft.com/office/drawing/2014/main" id="{A317FCE0-417F-4900-AA3F-289E635BFD9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2054" name="Rectangle 4">
            <a:extLst>
              <a:ext uri="{FF2B5EF4-FFF2-40B4-BE49-F238E27FC236}">
                <a16:creationId xmlns:a16="http://schemas.microsoft.com/office/drawing/2014/main" id="{3948A44C-8ED1-44B2-AA09-0C6F516F41D9}"/>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80%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20%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2055" name="Group 5">
            <a:extLst>
              <a:ext uri="{FF2B5EF4-FFF2-40B4-BE49-F238E27FC236}">
                <a16:creationId xmlns:a16="http://schemas.microsoft.com/office/drawing/2014/main" id="{166F91AA-CF08-4A26-AF7B-025C602DA93B}"/>
              </a:ext>
            </a:extLst>
          </p:cNvPr>
          <p:cNvGrpSpPr>
            <a:grpSpLocks/>
          </p:cNvGrpSpPr>
          <p:nvPr/>
        </p:nvGrpSpPr>
        <p:grpSpPr bwMode="auto">
          <a:xfrm>
            <a:off x="1017588" y="3962400"/>
            <a:ext cx="5611812" cy="1481138"/>
            <a:chOff x="929" y="2016"/>
            <a:chExt cx="3535" cy="933"/>
          </a:xfrm>
        </p:grpSpPr>
        <p:graphicFrame>
          <p:nvGraphicFramePr>
            <p:cNvPr id="2050" name="Object 15">
              <a:extLst>
                <a:ext uri="{FF2B5EF4-FFF2-40B4-BE49-F238E27FC236}">
                  <a16:creationId xmlns:a16="http://schemas.microsoft.com/office/drawing/2014/main" id="{7C0FD691-9487-43AA-A012-0E2B819317EE}"/>
                </a:ext>
              </a:extLst>
            </p:cNvPr>
            <p:cNvGraphicFramePr>
              <a:graphicFrameLocks noChangeAspect="1"/>
            </p:cNvGraphicFramePr>
            <p:nvPr/>
          </p:nvGraphicFramePr>
          <p:xfrm>
            <a:off x="3024" y="2016"/>
            <a:ext cx="1440" cy="933"/>
          </p:xfrm>
          <a:graphic>
            <a:graphicData uri="http://schemas.openxmlformats.org/presentationml/2006/ole">
              <mc:AlternateContent xmlns:mc="http://schemas.openxmlformats.org/markup-compatibility/2006">
                <mc:Choice xmlns:v="urn:schemas-microsoft-com:vml" Requires="v">
                  <p:oleObj spid="_x0000_s2156" name="Equation" r:id="rId5" imgW="901309" imgH="583947" progId="Equation.3">
                    <p:embed/>
                  </p:oleObj>
                </mc:Choice>
                <mc:Fallback>
                  <p:oleObj name="Equation" r:id="rId5" imgW="901309"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016"/>
                          <a:ext cx="1440"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6553" name="Text Box 7">
              <a:extLst>
                <a:ext uri="{FF2B5EF4-FFF2-40B4-BE49-F238E27FC236}">
                  <a16:creationId xmlns:a16="http://schemas.microsoft.com/office/drawing/2014/main" id="{732A4AEC-BF88-4510-8E1F-E45983E3FDDD}"/>
                </a:ext>
              </a:extLst>
            </p:cNvPr>
            <p:cNvSpPr txBox="1">
              <a:spLocks noChangeArrowheads="1"/>
            </p:cNvSpPr>
            <p:nvPr/>
          </p:nvSpPr>
          <p:spPr bwMode="auto">
            <a:xfrm>
              <a:off x="929" y="2208"/>
              <a:ext cx="2107" cy="368"/>
            </a:xfrm>
            <a:prstGeom prst="rect">
              <a:avLst/>
            </a:prstGeom>
            <a:noFill/>
            <a:ln w="9525">
              <a:noFill/>
              <a:miter lim="800000"/>
              <a:headEnd/>
              <a:tailEnd/>
            </a:ln>
          </p:spPr>
          <p:txBody>
            <a:bodyPr wrap="none">
              <a:spAutoFit/>
            </a:bodyPr>
            <a:lstStyle/>
            <a:p>
              <a:pPr algn="r" eaLnBrk="0" hangingPunct="0">
                <a:defRPr/>
              </a:pPr>
              <a:r>
                <a:rPr lang="en-US" sz="3200" dirty="0">
                  <a:solidFill>
                    <a:srgbClr val="0000FF"/>
                  </a:solidFill>
                  <a:latin typeface="+mj-lt"/>
                </a:rPr>
                <a:t>Speedup</a:t>
              </a:r>
              <a:r>
                <a:rPr lang="en-US" sz="3200" dirty="0">
                  <a:solidFill>
                    <a:srgbClr val="0000FF"/>
                  </a:solidFill>
                  <a:latin typeface="Comic Sans MS" pitchFamily="66" charset="0"/>
                </a:rPr>
                <a:t> = </a:t>
              </a:r>
              <a:r>
                <a:rPr lang="en-US" sz="3200" dirty="0">
                  <a:latin typeface="+mj-lt"/>
                </a:rPr>
                <a:t>3.57</a:t>
              </a:r>
              <a:r>
                <a:rPr lang="en-US" sz="3200" dirty="0">
                  <a:latin typeface="Comic Sans MS" pitchFamily="66" charset="0"/>
                </a:rPr>
                <a:t>=</a:t>
              </a:r>
            </a:p>
          </p:txBody>
        </p:sp>
      </p:grpSp>
      <p:sp>
        <p:nvSpPr>
          <p:cNvPr id="10" name="Footer Placeholder 1">
            <a:extLst>
              <a:ext uri="{FF2B5EF4-FFF2-40B4-BE49-F238E27FC236}">
                <a16:creationId xmlns:a16="http://schemas.microsoft.com/office/drawing/2014/main" id="{A2C3E908-C3B9-4311-8E13-4597D730DC7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90E30E9F-CF4F-4F76-A8D9-6CE3CA8DF23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1B10B2-DFA8-487D-84BC-66824E57D4B1}" type="slidenum">
              <a:rPr lang="ar-SA" altLang="zh-CN" sz="1400">
                <a:latin typeface="Comic Sans MS" panose="030F0702030302020204" pitchFamily="66" charset="0"/>
              </a:rPr>
              <a:pPr algn="r"/>
              <a:t>114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2883" name="Picture 2" descr="magic">
            <a:extLst>
              <a:ext uri="{FF2B5EF4-FFF2-40B4-BE49-F238E27FC236}">
                <a16:creationId xmlns:a16="http://schemas.microsoft.com/office/drawing/2014/main" id="{E670AE32-7D41-408F-B200-00F5A1B81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Rectangle 3">
            <a:extLst>
              <a:ext uri="{FF2B5EF4-FFF2-40B4-BE49-F238E27FC236}">
                <a16:creationId xmlns:a16="http://schemas.microsoft.com/office/drawing/2014/main" id="{81D787B5-DE01-41EC-BB38-17B349B1582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2885" name="Rectangle 4">
            <a:extLst>
              <a:ext uri="{FF2B5EF4-FFF2-40B4-BE49-F238E27FC236}">
                <a16:creationId xmlns:a16="http://schemas.microsoft.com/office/drawing/2014/main" id="{9C5F2DE9-C891-415A-998E-12C45D58B5C6}"/>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10%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BB1AACE4-B5C6-41F7-B190-3973D24E2E6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CD983485-DB68-456F-93B0-CA45AF86EF41}"/>
              </a:ext>
            </a:extLst>
          </p:cNvPr>
          <p:cNvSpPr>
            <a:spLocks noGrp="1"/>
          </p:cNvSpPr>
          <p:nvPr>
            <p:ph type="ftr" sz="quarter" idx="10"/>
          </p:nvPr>
        </p:nvSpPr>
        <p:spPr/>
        <p:txBody>
          <a:bodyPr/>
          <a:lstStyle/>
          <a:p>
            <a:pPr>
              <a:defRPr/>
            </a:pPr>
            <a:r>
              <a:rPr lang="en-US">
                <a:latin typeface="+mj-lt"/>
              </a:rPr>
              <a:t>Art of Multiprocessor Programming</a:t>
            </a:r>
          </a:p>
        </p:txBody>
      </p:sp>
      <p:sp>
        <p:nvSpPr>
          <p:cNvPr id="3076" name="Slide Number Placeholder 5">
            <a:extLst>
              <a:ext uri="{FF2B5EF4-FFF2-40B4-BE49-F238E27FC236}">
                <a16:creationId xmlns:a16="http://schemas.microsoft.com/office/drawing/2014/main" id="{22C0EEEB-63E0-4C9F-B5B4-561570FEFAF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DCC57B9-D5B6-49BF-B1C3-5FDD5C95B1CF}" type="slidenum">
              <a:rPr lang="ar-SA" altLang="zh-CN" sz="1400">
                <a:latin typeface="Comic Sans MS" panose="030F0702030302020204" pitchFamily="66" charset="0"/>
              </a:rPr>
              <a:pPr algn="r"/>
              <a:t>115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3077" name="Picture 2" descr="magic">
            <a:extLst>
              <a:ext uri="{FF2B5EF4-FFF2-40B4-BE49-F238E27FC236}">
                <a16:creationId xmlns:a16="http://schemas.microsoft.com/office/drawing/2014/main" id="{C2C0F87A-0A8A-4B8D-A2A7-14DFA2EF8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3">
            <a:extLst>
              <a:ext uri="{FF2B5EF4-FFF2-40B4-BE49-F238E27FC236}">
                <a16:creationId xmlns:a16="http://schemas.microsoft.com/office/drawing/2014/main" id="{2AE6E133-FAE3-43CF-9E69-F324FBB5AFF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3079" name="Rectangle 4">
            <a:extLst>
              <a:ext uri="{FF2B5EF4-FFF2-40B4-BE49-F238E27FC236}">
                <a16:creationId xmlns:a16="http://schemas.microsoft.com/office/drawing/2014/main" id="{6118724A-4459-4307-8C12-D9219DDB3B9B}"/>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10%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3080" name="Group 5">
            <a:extLst>
              <a:ext uri="{FF2B5EF4-FFF2-40B4-BE49-F238E27FC236}">
                <a16:creationId xmlns:a16="http://schemas.microsoft.com/office/drawing/2014/main" id="{D1816AEF-1C1A-42DB-AC74-F6D9A2648A19}"/>
              </a:ext>
            </a:extLst>
          </p:cNvPr>
          <p:cNvGrpSpPr>
            <a:grpSpLocks/>
          </p:cNvGrpSpPr>
          <p:nvPr/>
        </p:nvGrpSpPr>
        <p:grpSpPr bwMode="auto">
          <a:xfrm>
            <a:off x="1062038" y="4038600"/>
            <a:ext cx="5719762" cy="1481138"/>
            <a:chOff x="957" y="2064"/>
            <a:chExt cx="3603" cy="933"/>
          </a:xfrm>
        </p:grpSpPr>
        <p:graphicFrame>
          <p:nvGraphicFramePr>
            <p:cNvPr id="3074" name="Object 15">
              <a:extLst>
                <a:ext uri="{FF2B5EF4-FFF2-40B4-BE49-F238E27FC236}">
                  <a16:creationId xmlns:a16="http://schemas.microsoft.com/office/drawing/2014/main" id="{9BD22116-30D2-4D0D-B8FC-C309489B1E0D}"/>
                </a:ext>
              </a:extLst>
            </p:cNvPr>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3180" name="Equation" r:id="rId5" imgW="901309" imgH="583947" progId="Equation.3">
                    <p:embed/>
                  </p:oleObj>
                </mc:Choice>
                <mc:Fallback>
                  <p:oleObj name="Equation" r:id="rId5" imgW="901309"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0649" name="Text Box 7">
              <a:extLst>
                <a:ext uri="{FF2B5EF4-FFF2-40B4-BE49-F238E27FC236}">
                  <a16:creationId xmlns:a16="http://schemas.microsoft.com/office/drawing/2014/main" id="{29657C47-2FE5-41A8-8DF5-7DD128AF57CA}"/>
                </a:ext>
              </a:extLst>
            </p:cNvPr>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defRPr/>
              </a:pPr>
              <a:r>
                <a:rPr lang="en-US" sz="3200" dirty="0">
                  <a:solidFill>
                    <a:srgbClr val="0000FF"/>
                  </a:solidFill>
                  <a:latin typeface="+mj-lt"/>
                </a:rPr>
                <a:t>Speedup = </a:t>
              </a:r>
              <a:r>
                <a:rPr lang="en-US" sz="3200" dirty="0">
                  <a:latin typeface="+mj-lt"/>
                </a:rPr>
                <a:t>5.26=</a:t>
              </a:r>
            </a:p>
          </p:txBody>
        </p:sp>
      </p:gr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a:extLst>
              <a:ext uri="{FF2B5EF4-FFF2-40B4-BE49-F238E27FC236}">
                <a16:creationId xmlns:a16="http://schemas.microsoft.com/office/drawing/2014/main" id="{BF003C7F-7D57-4678-B098-B4739749E5A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0888F83-3C6B-4180-9957-396489044055}" type="slidenum">
              <a:rPr lang="ar-SA" altLang="zh-CN" sz="1400">
                <a:latin typeface="Comic Sans MS" panose="030F0702030302020204" pitchFamily="66" charset="0"/>
              </a:rPr>
              <a:pPr algn="r"/>
              <a:t>116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3907" name="Picture 2" descr="magic">
            <a:extLst>
              <a:ext uri="{FF2B5EF4-FFF2-40B4-BE49-F238E27FC236}">
                <a16:creationId xmlns:a16="http://schemas.microsoft.com/office/drawing/2014/main" id="{5C8A3C78-6CDE-49D6-AC1E-FCAE677F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8" name="Rectangle 3">
            <a:extLst>
              <a:ext uri="{FF2B5EF4-FFF2-40B4-BE49-F238E27FC236}">
                <a16:creationId xmlns:a16="http://schemas.microsoft.com/office/drawing/2014/main" id="{1EE032B7-CF22-4FE5-8635-42FC5956303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3909" name="Rectangle 4">
            <a:extLst>
              <a:ext uri="{FF2B5EF4-FFF2-40B4-BE49-F238E27FC236}">
                <a16:creationId xmlns:a16="http://schemas.microsoft.com/office/drawing/2014/main" id="{74098045-ECF8-49C1-9ABF-CA327C4EA79D}"/>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99%</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01%</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51293C9E-B5E1-4394-AA48-F81694ED664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D6F042B5-D8F0-4D0F-9899-D95D86B694ED}"/>
              </a:ext>
            </a:extLst>
          </p:cNvPr>
          <p:cNvSpPr>
            <a:spLocks noGrp="1"/>
          </p:cNvSpPr>
          <p:nvPr>
            <p:ph type="ftr" sz="quarter" idx="10"/>
          </p:nvPr>
        </p:nvSpPr>
        <p:spPr/>
        <p:txBody>
          <a:bodyPr/>
          <a:lstStyle/>
          <a:p>
            <a:pPr>
              <a:defRPr/>
            </a:pPr>
            <a:r>
              <a:rPr lang="en-US">
                <a:latin typeface="+mj-lt"/>
              </a:rPr>
              <a:t>Art of Multiprocessor Programming</a:t>
            </a:r>
          </a:p>
        </p:txBody>
      </p:sp>
      <p:sp>
        <p:nvSpPr>
          <p:cNvPr id="4100" name="Slide Number Placeholder 5">
            <a:extLst>
              <a:ext uri="{FF2B5EF4-FFF2-40B4-BE49-F238E27FC236}">
                <a16:creationId xmlns:a16="http://schemas.microsoft.com/office/drawing/2014/main" id="{A3427D7B-B10B-4E81-A6B1-0611475FAA1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E5E895A-8F2E-400D-A627-17031B3302C7}" type="slidenum">
              <a:rPr lang="ar-SA" altLang="zh-CN" sz="1400">
                <a:latin typeface="Comic Sans MS" panose="030F0702030302020204" pitchFamily="66" charset="0"/>
              </a:rPr>
              <a:pPr algn="r"/>
              <a:t>117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4101" name="Picture 2" descr="magic">
            <a:extLst>
              <a:ext uri="{FF2B5EF4-FFF2-40B4-BE49-F238E27FC236}">
                <a16:creationId xmlns:a16="http://schemas.microsoft.com/office/drawing/2014/main" id="{7B0ECC69-01F4-469B-834C-03624926B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3">
            <a:extLst>
              <a:ext uri="{FF2B5EF4-FFF2-40B4-BE49-F238E27FC236}">
                <a16:creationId xmlns:a16="http://schemas.microsoft.com/office/drawing/2014/main" id="{F5442D4E-6028-4EBD-8A33-D27D398019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4103" name="Rectangle 4">
            <a:extLst>
              <a:ext uri="{FF2B5EF4-FFF2-40B4-BE49-F238E27FC236}">
                <a16:creationId xmlns:a16="http://schemas.microsoft.com/office/drawing/2014/main" id="{8352188E-47CF-4600-AC54-0AC61CE7E25F}"/>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99%</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01%</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4104" name="Group 5">
            <a:extLst>
              <a:ext uri="{FF2B5EF4-FFF2-40B4-BE49-F238E27FC236}">
                <a16:creationId xmlns:a16="http://schemas.microsoft.com/office/drawing/2014/main" id="{0758772C-CD5D-4EE1-B9C3-6722D94C6DE0}"/>
              </a:ext>
            </a:extLst>
          </p:cNvPr>
          <p:cNvGrpSpPr>
            <a:grpSpLocks/>
          </p:cNvGrpSpPr>
          <p:nvPr/>
        </p:nvGrpSpPr>
        <p:grpSpPr bwMode="auto">
          <a:xfrm>
            <a:off x="1033463" y="4167188"/>
            <a:ext cx="5748337" cy="1222375"/>
            <a:chOff x="939" y="2145"/>
            <a:chExt cx="3621" cy="770"/>
          </a:xfrm>
        </p:grpSpPr>
        <p:graphicFrame>
          <p:nvGraphicFramePr>
            <p:cNvPr id="4098" name="Object 15">
              <a:extLst>
                <a:ext uri="{FF2B5EF4-FFF2-40B4-BE49-F238E27FC236}">
                  <a16:creationId xmlns:a16="http://schemas.microsoft.com/office/drawing/2014/main" id="{C4460CD4-1AB2-4667-92D1-22C29D8550DE}"/>
                </a:ext>
              </a:extLst>
            </p:cNvPr>
            <p:cNvGraphicFramePr>
              <a:graphicFrameLocks noChangeAspect="1"/>
            </p:cNvGraphicFramePr>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spid="_x0000_s4204" name="Equation" r:id="rId5" imgW="1091726" imgH="583947" progId="Equation.3">
                    <p:embed/>
                  </p:oleObj>
                </mc:Choice>
                <mc:Fallback>
                  <p:oleObj name="Equation" r:id="rId5" imgW="1091726"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4745" name="Text Box 7">
              <a:extLst>
                <a:ext uri="{FF2B5EF4-FFF2-40B4-BE49-F238E27FC236}">
                  <a16:creationId xmlns:a16="http://schemas.microsoft.com/office/drawing/2014/main" id="{6CA3B04A-8A82-4925-8765-9ECDD717F271}"/>
                </a:ext>
              </a:extLst>
            </p:cNvPr>
            <p:cNvSpPr txBox="1">
              <a:spLocks noChangeArrowheads="1"/>
            </p:cNvSpPr>
            <p:nvPr/>
          </p:nvSpPr>
          <p:spPr bwMode="auto">
            <a:xfrm>
              <a:off x="939" y="2208"/>
              <a:ext cx="2097" cy="368"/>
            </a:xfrm>
            <a:prstGeom prst="rect">
              <a:avLst/>
            </a:prstGeom>
            <a:noFill/>
            <a:ln w="9525">
              <a:noFill/>
              <a:miter lim="800000"/>
              <a:headEnd/>
              <a:tailEnd/>
            </a:ln>
          </p:spPr>
          <p:txBody>
            <a:bodyPr wrap="none">
              <a:spAutoFit/>
            </a:bodyPr>
            <a:lstStyle/>
            <a:p>
              <a:pPr algn="r" eaLnBrk="0" hangingPunct="0">
                <a:defRPr/>
              </a:pPr>
              <a:r>
                <a:rPr lang="en-US" sz="3200" dirty="0">
                  <a:solidFill>
                    <a:srgbClr val="0000FF"/>
                  </a:solidFill>
                  <a:latin typeface="+mj-lt"/>
                </a:rPr>
                <a:t>Speedup = </a:t>
              </a:r>
              <a:r>
                <a:rPr lang="en-US" sz="3200" dirty="0">
                  <a:latin typeface="+mj-lt"/>
                </a:rPr>
                <a:t>9.17=</a:t>
              </a:r>
            </a:p>
          </p:txBody>
        </p:sp>
      </p:gr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CD806A3-E626-458F-8A68-D192992ECD82}"/>
              </a:ext>
            </a:extLst>
          </p:cNvPr>
          <p:cNvSpPr>
            <a:spLocks noGrp="1" noChangeArrowheads="1"/>
          </p:cNvSpPr>
          <p:nvPr>
            <p:ph type="title" idx="4294967295"/>
          </p:nvPr>
        </p:nvSpPr>
        <p:spPr>
          <a:xfrm>
            <a:off x="714375" y="190500"/>
            <a:ext cx="7772400" cy="1143000"/>
          </a:xfrm>
        </p:spPr>
        <p:txBody>
          <a:bodyPr/>
          <a:lstStyle/>
          <a:p>
            <a:pPr eaLnBrk="1" hangingPunct="1"/>
            <a:r>
              <a:rPr lang="en-US" altLang="zh-CN">
                <a:ea typeface="宋体" panose="02010600030101010101" pitchFamily="2" charset="-122"/>
              </a:rPr>
              <a:t>Back to Real-World Multicore Scaling</a:t>
            </a:r>
          </a:p>
        </p:txBody>
      </p:sp>
      <p:sp>
        <p:nvSpPr>
          <p:cNvPr id="23556" name="Rectangle 306">
            <a:extLst>
              <a:ext uri="{FF2B5EF4-FFF2-40B4-BE49-F238E27FC236}">
                <a16:creationId xmlns:a16="http://schemas.microsoft.com/office/drawing/2014/main" id="{B97F1724-290A-4DAD-8913-E6A0AE60C6B2}"/>
              </a:ext>
            </a:extLst>
          </p:cNvPr>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32" name="Rectangle 307">
            <a:extLst>
              <a:ext uri="{FF2B5EF4-FFF2-40B4-BE49-F238E27FC236}">
                <a16:creationId xmlns:a16="http://schemas.microsoft.com/office/drawing/2014/main" id="{A7F721EB-5CBE-4D72-BD57-3737BE1D4B7A}"/>
              </a:ext>
            </a:extLst>
          </p:cNvPr>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33" name="Rectangle 308">
            <a:extLst>
              <a:ext uri="{FF2B5EF4-FFF2-40B4-BE49-F238E27FC236}">
                <a16:creationId xmlns:a16="http://schemas.microsoft.com/office/drawing/2014/main" id="{196F88E2-A5CD-4CB8-AB78-61D48483E602}"/>
              </a:ext>
            </a:extLst>
          </p:cNvPr>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3559" name="Rectangle 309">
            <a:extLst>
              <a:ext uri="{FF2B5EF4-FFF2-40B4-BE49-F238E27FC236}">
                <a16:creationId xmlns:a16="http://schemas.microsoft.com/office/drawing/2014/main" id="{69B15983-1569-4723-9C43-BFD9662A5C73}"/>
              </a:ext>
            </a:extLst>
          </p:cNvPr>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35" name="Rectangle 310">
            <a:extLst>
              <a:ext uri="{FF2B5EF4-FFF2-40B4-BE49-F238E27FC236}">
                <a16:creationId xmlns:a16="http://schemas.microsoft.com/office/drawing/2014/main" id="{5DC8CB57-E866-4414-A288-5EEFAA2B3463}"/>
              </a:ext>
            </a:extLst>
          </p:cNvPr>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36" name="Rectangle 311">
            <a:extLst>
              <a:ext uri="{FF2B5EF4-FFF2-40B4-BE49-F238E27FC236}">
                <a16:creationId xmlns:a16="http://schemas.microsoft.com/office/drawing/2014/main" id="{52672CCC-EFD5-4023-A1C5-B5B87ACAFFAB}"/>
              </a:ext>
            </a:extLst>
          </p:cNvPr>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3562" name="Rectangle 312">
            <a:extLst>
              <a:ext uri="{FF2B5EF4-FFF2-40B4-BE49-F238E27FC236}">
                <a16:creationId xmlns:a16="http://schemas.microsoft.com/office/drawing/2014/main" id="{7671DE39-B7F6-4048-9A27-8BB27DD97381}"/>
              </a:ext>
            </a:extLst>
          </p:cNvPr>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3" name="Rectangle 313">
            <a:extLst>
              <a:ext uri="{FF2B5EF4-FFF2-40B4-BE49-F238E27FC236}">
                <a16:creationId xmlns:a16="http://schemas.microsoft.com/office/drawing/2014/main" id="{6F0F5B69-0880-4D22-B768-6A68E565B384}"/>
              </a:ext>
            </a:extLst>
          </p:cNvPr>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39" name="Rectangle 314">
            <a:extLst>
              <a:ext uri="{FF2B5EF4-FFF2-40B4-BE49-F238E27FC236}">
                <a16:creationId xmlns:a16="http://schemas.microsoft.com/office/drawing/2014/main" id="{1A20050D-CCF5-49C5-B734-777ABF145DFE}"/>
              </a:ext>
            </a:extLst>
          </p:cNvPr>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40" name="Rectangle 315">
            <a:extLst>
              <a:ext uri="{FF2B5EF4-FFF2-40B4-BE49-F238E27FC236}">
                <a16:creationId xmlns:a16="http://schemas.microsoft.com/office/drawing/2014/main" id="{0C0DF348-84E3-4C99-8850-C73FA6861FB0}"/>
              </a:ext>
            </a:extLst>
          </p:cNvPr>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3566" name="Rectangle 316">
            <a:extLst>
              <a:ext uri="{FF2B5EF4-FFF2-40B4-BE49-F238E27FC236}">
                <a16:creationId xmlns:a16="http://schemas.microsoft.com/office/drawing/2014/main" id="{8B820754-EEB7-48AC-BFDA-C4E44069B9C8}"/>
              </a:ext>
            </a:extLst>
          </p:cNvPr>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7" name="Rectangle 317">
            <a:extLst>
              <a:ext uri="{FF2B5EF4-FFF2-40B4-BE49-F238E27FC236}">
                <a16:creationId xmlns:a16="http://schemas.microsoft.com/office/drawing/2014/main" id="{715D346C-B529-4605-8205-7665C5CA4EE9}"/>
              </a:ext>
            </a:extLst>
          </p:cNvPr>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43" name="Rectangle 318">
            <a:extLst>
              <a:ext uri="{FF2B5EF4-FFF2-40B4-BE49-F238E27FC236}">
                <a16:creationId xmlns:a16="http://schemas.microsoft.com/office/drawing/2014/main" id="{FA42A94E-E82C-4C86-B59B-B55EFE539E6F}"/>
              </a:ext>
            </a:extLst>
          </p:cNvPr>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44" name="Rectangle 319">
            <a:extLst>
              <a:ext uri="{FF2B5EF4-FFF2-40B4-BE49-F238E27FC236}">
                <a16:creationId xmlns:a16="http://schemas.microsoft.com/office/drawing/2014/main" id="{72B3C572-9BD6-4576-AB4C-EF4642E25191}"/>
              </a:ext>
            </a:extLst>
          </p:cNvPr>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124945" name="Group 162">
            <a:extLst>
              <a:ext uri="{FF2B5EF4-FFF2-40B4-BE49-F238E27FC236}">
                <a16:creationId xmlns:a16="http://schemas.microsoft.com/office/drawing/2014/main" id="{3B1F2B9E-FE61-4F4D-828E-D1F7CE0C7046}"/>
              </a:ext>
            </a:extLst>
          </p:cNvPr>
          <p:cNvGrpSpPr>
            <a:grpSpLocks/>
          </p:cNvGrpSpPr>
          <p:nvPr/>
        </p:nvGrpSpPr>
        <p:grpSpPr bwMode="auto">
          <a:xfrm>
            <a:off x="6848475" y="2663825"/>
            <a:ext cx="176213" cy="388938"/>
            <a:chOff x="2160" y="1548"/>
            <a:chExt cx="309" cy="441"/>
          </a:xfrm>
        </p:grpSpPr>
        <p:sp>
          <p:nvSpPr>
            <p:cNvPr id="23877" name="Freeform 163">
              <a:extLst>
                <a:ext uri="{FF2B5EF4-FFF2-40B4-BE49-F238E27FC236}">
                  <a16:creationId xmlns:a16="http://schemas.microsoft.com/office/drawing/2014/main" id="{817132CF-4EE2-4739-92F4-8C28FE73E5A0}"/>
                </a:ext>
              </a:extLst>
            </p:cNvPr>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8" name="Freeform 164">
              <a:extLst>
                <a:ext uri="{FF2B5EF4-FFF2-40B4-BE49-F238E27FC236}">
                  <a16:creationId xmlns:a16="http://schemas.microsoft.com/office/drawing/2014/main" id="{653A015C-A100-4FCA-A76B-0D917E724B8A}"/>
                </a:ext>
              </a:extLst>
            </p:cNvPr>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9" name="Freeform 165">
              <a:extLst>
                <a:ext uri="{FF2B5EF4-FFF2-40B4-BE49-F238E27FC236}">
                  <a16:creationId xmlns:a16="http://schemas.microsoft.com/office/drawing/2014/main" id="{EE93B2B7-81AD-4504-8DD0-1A5755D9DDC8}"/>
                </a:ext>
              </a:extLst>
            </p:cNvPr>
            <p:cNvSpPr>
              <a:spLocks/>
            </p:cNvSpPr>
            <p:nvPr/>
          </p:nvSpPr>
          <p:spPr bwMode="auto">
            <a:xfrm>
              <a:off x="2202" y="1586"/>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80" name="Freeform 166">
              <a:extLst>
                <a:ext uri="{FF2B5EF4-FFF2-40B4-BE49-F238E27FC236}">
                  <a16:creationId xmlns:a16="http://schemas.microsoft.com/office/drawing/2014/main" id="{A47C3363-D5C7-46EE-86A2-ECAD41C5C416}"/>
                </a:ext>
              </a:extLst>
            </p:cNvPr>
            <p:cNvSpPr>
              <a:spLocks/>
            </p:cNvSpPr>
            <p:nvPr/>
          </p:nvSpPr>
          <p:spPr bwMode="auto">
            <a:xfrm>
              <a:off x="2280" y="1679"/>
              <a:ext cx="189"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1" name="Freeform 167">
              <a:extLst>
                <a:ext uri="{FF2B5EF4-FFF2-40B4-BE49-F238E27FC236}">
                  <a16:creationId xmlns:a16="http://schemas.microsoft.com/office/drawing/2014/main" id="{9BBBFC9D-44DE-4A2B-8A38-72C41B15AE80}"/>
                </a:ext>
              </a:extLst>
            </p:cNvPr>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82" name="Freeform 168">
              <a:extLst>
                <a:ext uri="{FF2B5EF4-FFF2-40B4-BE49-F238E27FC236}">
                  <a16:creationId xmlns:a16="http://schemas.microsoft.com/office/drawing/2014/main" id="{429EF19E-CD32-4A7D-B182-086935907D04}"/>
                </a:ext>
              </a:extLst>
            </p:cNvPr>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3" name="Freeform 169">
              <a:extLst>
                <a:ext uri="{FF2B5EF4-FFF2-40B4-BE49-F238E27FC236}">
                  <a16:creationId xmlns:a16="http://schemas.microsoft.com/office/drawing/2014/main" id="{5299C0BB-D2BE-4C1D-AAF6-92435178C0E9}"/>
                </a:ext>
              </a:extLst>
            </p:cNvPr>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6" name="Group 170">
            <a:extLst>
              <a:ext uri="{FF2B5EF4-FFF2-40B4-BE49-F238E27FC236}">
                <a16:creationId xmlns:a16="http://schemas.microsoft.com/office/drawing/2014/main" id="{96422878-4887-454D-99B9-4855B3CEBBD0}"/>
              </a:ext>
            </a:extLst>
          </p:cNvPr>
          <p:cNvGrpSpPr>
            <a:grpSpLocks/>
          </p:cNvGrpSpPr>
          <p:nvPr/>
        </p:nvGrpSpPr>
        <p:grpSpPr bwMode="auto">
          <a:xfrm>
            <a:off x="6608763" y="2647950"/>
            <a:ext cx="192087" cy="417513"/>
            <a:chOff x="2160" y="1548"/>
            <a:chExt cx="309" cy="441"/>
          </a:xfrm>
        </p:grpSpPr>
        <p:sp>
          <p:nvSpPr>
            <p:cNvPr id="23870" name="Freeform 171">
              <a:extLst>
                <a:ext uri="{FF2B5EF4-FFF2-40B4-BE49-F238E27FC236}">
                  <a16:creationId xmlns:a16="http://schemas.microsoft.com/office/drawing/2014/main" id="{12AC00B6-10BB-487E-BFBB-0F244BBEB969}"/>
                </a:ext>
              </a:extLst>
            </p:cNvPr>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1" name="Freeform 172">
              <a:extLst>
                <a:ext uri="{FF2B5EF4-FFF2-40B4-BE49-F238E27FC236}">
                  <a16:creationId xmlns:a16="http://schemas.microsoft.com/office/drawing/2014/main" id="{348BDFBC-DEC5-41DD-9BBD-7B270DCD661D}"/>
                </a:ext>
              </a:extLst>
            </p:cNvPr>
            <p:cNvSpPr>
              <a:spLocks/>
            </p:cNvSpPr>
            <p:nvPr/>
          </p:nvSpPr>
          <p:spPr bwMode="auto">
            <a:xfrm>
              <a:off x="2267" y="1692"/>
              <a:ext cx="143"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2" name="Freeform 173">
              <a:extLst>
                <a:ext uri="{FF2B5EF4-FFF2-40B4-BE49-F238E27FC236}">
                  <a16:creationId xmlns:a16="http://schemas.microsoft.com/office/drawing/2014/main" id="{DF77FFB2-E2CC-41B2-98C2-483F24C86FF1}"/>
                </a:ext>
              </a:extLst>
            </p:cNvPr>
            <p:cNvSpPr>
              <a:spLocks/>
            </p:cNvSpPr>
            <p:nvPr/>
          </p:nvSpPr>
          <p:spPr bwMode="auto">
            <a:xfrm>
              <a:off x="2201" y="1588"/>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73" name="Freeform 174">
              <a:extLst>
                <a:ext uri="{FF2B5EF4-FFF2-40B4-BE49-F238E27FC236}">
                  <a16:creationId xmlns:a16="http://schemas.microsoft.com/office/drawing/2014/main" id="{9AEBBA4E-EF11-4AD8-9105-BCB585719160}"/>
                </a:ext>
              </a:extLst>
            </p:cNvPr>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4" name="Freeform 175">
              <a:extLst>
                <a:ext uri="{FF2B5EF4-FFF2-40B4-BE49-F238E27FC236}">
                  <a16:creationId xmlns:a16="http://schemas.microsoft.com/office/drawing/2014/main" id="{83F37150-1AFC-4190-9A94-2952C457DF7D}"/>
                </a:ext>
              </a:extLst>
            </p:cNvPr>
            <p:cNvSpPr>
              <a:spLocks/>
            </p:cNvSpPr>
            <p:nvPr/>
          </p:nvSpPr>
          <p:spPr bwMode="auto">
            <a:xfrm>
              <a:off x="2173" y="1635"/>
              <a:ext cx="171" cy="354"/>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75" name="Freeform 176">
              <a:extLst>
                <a:ext uri="{FF2B5EF4-FFF2-40B4-BE49-F238E27FC236}">
                  <a16:creationId xmlns:a16="http://schemas.microsoft.com/office/drawing/2014/main" id="{E335C99E-9E5C-4463-A480-DE320BC671E7}"/>
                </a:ext>
              </a:extLst>
            </p:cNvPr>
            <p:cNvSpPr>
              <a:spLocks/>
            </p:cNvSpPr>
            <p:nvPr/>
          </p:nvSpPr>
          <p:spPr bwMode="auto">
            <a:xfrm>
              <a:off x="2252" y="1592"/>
              <a:ext cx="110" cy="384"/>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6" name="Freeform 177">
              <a:extLst>
                <a:ext uri="{FF2B5EF4-FFF2-40B4-BE49-F238E27FC236}">
                  <a16:creationId xmlns:a16="http://schemas.microsoft.com/office/drawing/2014/main" id="{72115227-1C32-43B2-8074-0D49613A7857}"/>
                </a:ext>
              </a:extLst>
            </p:cNvPr>
            <p:cNvSpPr>
              <a:spLocks/>
            </p:cNvSpPr>
            <p:nvPr/>
          </p:nvSpPr>
          <p:spPr bwMode="auto">
            <a:xfrm>
              <a:off x="2303" y="1843"/>
              <a:ext cx="130"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7" name="Group 178">
            <a:extLst>
              <a:ext uri="{FF2B5EF4-FFF2-40B4-BE49-F238E27FC236}">
                <a16:creationId xmlns:a16="http://schemas.microsoft.com/office/drawing/2014/main" id="{EF1D69E3-9279-4FAC-9884-B1F5F1403D54}"/>
              </a:ext>
            </a:extLst>
          </p:cNvPr>
          <p:cNvGrpSpPr>
            <a:grpSpLocks/>
          </p:cNvGrpSpPr>
          <p:nvPr/>
        </p:nvGrpSpPr>
        <p:grpSpPr bwMode="auto">
          <a:xfrm>
            <a:off x="6215063" y="3114675"/>
            <a:ext cx="206375" cy="344488"/>
            <a:chOff x="2160" y="1548"/>
            <a:chExt cx="309" cy="441"/>
          </a:xfrm>
        </p:grpSpPr>
        <p:sp>
          <p:nvSpPr>
            <p:cNvPr id="23863" name="Freeform 179">
              <a:extLst>
                <a:ext uri="{FF2B5EF4-FFF2-40B4-BE49-F238E27FC236}">
                  <a16:creationId xmlns:a16="http://schemas.microsoft.com/office/drawing/2014/main" id="{33A6778E-A489-47D8-9D4A-1AEB2CE4F9F6}"/>
                </a:ext>
              </a:extLst>
            </p:cNvPr>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64" name="Freeform 180">
              <a:extLst>
                <a:ext uri="{FF2B5EF4-FFF2-40B4-BE49-F238E27FC236}">
                  <a16:creationId xmlns:a16="http://schemas.microsoft.com/office/drawing/2014/main" id="{B1BAE084-A196-4343-8B82-6B19D36D790A}"/>
                </a:ext>
              </a:extLst>
            </p:cNvPr>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5" name="Freeform 181">
              <a:extLst>
                <a:ext uri="{FF2B5EF4-FFF2-40B4-BE49-F238E27FC236}">
                  <a16:creationId xmlns:a16="http://schemas.microsoft.com/office/drawing/2014/main" id="{8DE0BC55-B8E9-4E0E-9BB7-71F7B0D50799}"/>
                </a:ext>
              </a:extLst>
            </p:cNvPr>
            <p:cNvSpPr>
              <a:spLocks/>
            </p:cNvSpPr>
            <p:nvPr/>
          </p:nvSpPr>
          <p:spPr bwMode="auto">
            <a:xfrm>
              <a:off x="2200" y="1587"/>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66" name="Freeform 182">
              <a:extLst>
                <a:ext uri="{FF2B5EF4-FFF2-40B4-BE49-F238E27FC236}">
                  <a16:creationId xmlns:a16="http://schemas.microsoft.com/office/drawing/2014/main" id="{A21F57F6-7F94-4701-BB44-8835922E6F67}"/>
                </a:ext>
              </a:extLst>
            </p:cNvPr>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7" name="Freeform 183">
              <a:extLst>
                <a:ext uri="{FF2B5EF4-FFF2-40B4-BE49-F238E27FC236}">
                  <a16:creationId xmlns:a16="http://schemas.microsoft.com/office/drawing/2014/main" id="{5A79D859-6E17-499D-B419-E664F5A4AE25}"/>
                </a:ext>
              </a:extLst>
            </p:cNvPr>
            <p:cNvSpPr>
              <a:spLocks/>
            </p:cNvSpPr>
            <p:nvPr/>
          </p:nvSpPr>
          <p:spPr bwMode="auto">
            <a:xfrm>
              <a:off x="2172" y="1633"/>
              <a:ext cx="171"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68" name="Freeform 184">
              <a:extLst>
                <a:ext uri="{FF2B5EF4-FFF2-40B4-BE49-F238E27FC236}">
                  <a16:creationId xmlns:a16="http://schemas.microsoft.com/office/drawing/2014/main" id="{C0123AD8-A86C-479E-AE30-0D568081CA71}"/>
                </a:ext>
              </a:extLst>
            </p:cNvPr>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9" name="Freeform 185">
              <a:extLst>
                <a:ext uri="{FF2B5EF4-FFF2-40B4-BE49-F238E27FC236}">
                  <a16:creationId xmlns:a16="http://schemas.microsoft.com/office/drawing/2014/main" id="{6E5A126D-7F45-4E3F-9704-06C259DE2854}"/>
                </a:ext>
              </a:extLst>
            </p:cNvPr>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8" name="Group 243">
            <a:extLst>
              <a:ext uri="{FF2B5EF4-FFF2-40B4-BE49-F238E27FC236}">
                <a16:creationId xmlns:a16="http://schemas.microsoft.com/office/drawing/2014/main" id="{557317AC-C794-4E29-AA3A-1F7B88320D2A}"/>
              </a:ext>
            </a:extLst>
          </p:cNvPr>
          <p:cNvGrpSpPr>
            <a:grpSpLocks/>
          </p:cNvGrpSpPr>
          <p:nvPr/>
        </p:nvGrpSpPr>
        <p:grpSpPr bwMode="auto">
          <a:xfrm>
            <a:off x="5105400" y="2924175"/>
            <a:ext cx="119063" cy="200025"/>
            <a:chOff x="2160" y="1548"/>
            <a:chExt cx="309" cy="441"/>
          </a:xfrm>
        </p:grpSpPr>
        <p:sp>
          <p:nvSpPr>
            <p:cNvPr id="23808" name="Freeform 244">
              <a:extLst>
                <a:ext uri="{FF2B5EF4-FFF2-40B4-BE49-F238E27FC236}">
                  <a16:creationId xmlns:a16="http://schemas.microsoft.com/office/drawing/2014/main" id="{0837B6CF-7ADA-4480-90E0-411F7BADD40A}"/>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9" name="Freeform 245">
              <a:extLst>
                <a:ext uri="{FF2B5EF4-FFF2-40B4-BE49-F238E27FC236}">
                  <a16:creationId xmlns:a16="http://schemas.microsoft.com/office/drawing/2014/main" id="{CBC08D8B-EC84-4BA9-A291-2C96BBA231DC}"/>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0" name="Freeform 246">
              <a:extLst>
                <a:ext uri="{FF2B5EF4-FFF2-40B4-BE49-F238E27FC236}">
                  <a16:creationId xmlns:a16="http://schemas.microsoft.com/office/drawing/2014/main" id="{5097200B-2CBE-48E8-BB53-9CAF2D0C6974}"/>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11" name="Freeform 247">
              <a:extLst>
                <a:ext uri="{FF2B5EF4-FFF2-40B4-BE49-F238E27FC236}">
                  <a16:creationId xmlns:a16="http://schemas.microsoft.com/office/drawing/2014/main" id="{E10E7158-9638-47B8-B3B0-57B8A17EB020}"/>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2" name="Freeform 248">
              <a:extLst>
                <a:ext uri="{FF2B5EF4-FFF2-40B4-BE49-F238E27FC236}">
                  <a16:creationId xmlns:a16="http://schemas.microsoft.com/office/drawing/2014/main" id="{DDBBB144-D270-4E88-B4FE-30AF55368058}"/>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13" name="Freeform 249">
              <a:extLst>
                <a:ext uri="{FF2B5EF4-FFF2-40B4-BE49-F238E27FC236}">
                  <a16:creationId xmlns:a16="http://schemas.microsoft.com/office/drawing/2014/main" id="{7E5B64EA-4B79-4DD1-9598-C886658FF28E}"/>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4" name="Freeform 250">
              <a:extLst>
                <a:ext uri="{FF2B5EF4-FFF2-40B4-BE49-F238E27FC236}">
                  <a16:creationId xmlns:a16="http://schemas.microsoft.com/office/drawing/2014/main" id="{F0DCC6CC-BF33-4ACD-97BD-329A38996627}"/>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9" name="Group 251">
            <a:extLst>
              <a:ext uri="{FF2B5EF4-FFF2-40B4-BE49-F238E27FC236}">
                <a16:creationId xmlns:a16="http://schemas.microsoft.com/office/drawing/2014/main" id="{715CC7FF-B176-45D3-969E-4DEB321FF5F6}"/>
              </a:ext>
            </a:extLst>
          </p:cNvPr>
          <p:cNvGrpSpPr>
            <a:grpSpLocks/>
          </p:cNvGrpSpPr>
          <p:nvPr/>
        </p:nvGrpSpPr>
        <p:grpSpPr bwMode="auto">
          <a:xfrm>
            <a:off x="4605338" y="2924175"/>
            <a:ext cx="119062" cy="200025"/>
            <a:chOff x="2160" y="1548"/>
            <a:chExt cx="309" cy="441"/>
          </a:xfrm>
        </p:grpSpPr>
        <p:sp>
          <p:nvSpPr>
            <p:cNvPr id="23801" name="Freeform 252">
              <a:extLst>
                <a:ext uri="{FF2B5EF4-FFF2-40B4-BE49-F238E27FC236}">
                  <a16:creationId xmlns:a16="http://schemas.microsoft.com/office/drawing/2014/main" id="{1057B261-414B-44B2-9062-D8A84EB552B4}"/>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2" name="Freeform 253">
              <a:extLst>
                <a:ext uri="{FF2B5EF4-FFF2-40B4-BE49-F238E27FC236}">
                  <a16:creationId xmlns:a16="http://schemas.microsoft.com/office/drawing/2014/main" id="{17EEC567-D17D-4F2D-8100-2A53B212E9BA}"/>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3" name="Freeform 254">
              <a:extLst>
                <a:ext uri="{FF2B5EF4-FFF2-40B4-BE49-F238E27FC236}">
                  <a16:creationId xmlns:a16="http://schemas.microsoft.com/office/drawing/2014/main" id="{C65CA7AE-E72F-4733-B005-B0D655037E03}"/>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04" name="Freeform 255">
              <a:extLst>
                <a:ext uri="{FF2B5EF4-FFF2-40B4-BE49-F238E27FC236}">
                  <a16:creationId xmlns:a16="http://schemas.microsoft.com/office/drawing/2014/main" id="{B9B79098-3C01-4874-9836-5D991241CFC0}"/>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5" name="Freeform 256">
              <a:extLst>
                <a:ext uri="{FF2B5EF4-FFF2-40B4-BE49-F238E27FC236}">
                  <a16:creationId xmlns:a16="http://schemas.microsoft.com/office/drawing/2014/main" id="{DD036212-F393-4220-9F6B-47A6658C21C4}"/>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06" name="Freeform 257">
              <a:extLst>
                <a:ext uri="{FF2B5EF4-FFF2-40B4-BE49-F238E27FC236}">
                  <a16:creationId xmlns:a16="http://schemas.microsoft.com/office/drawing/2014/main" id="{22D6EA37-2BB7-4698-8CA2-4DEB95252AEA}"/>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7" name="Freeform 258">
              <a:extLst>
                <a:ext uri="{FF2B5EF4-FFF2-40B4-BE49-F238E27FC236}">
                  <a16:creationId xmlns:a16="http://schemas.microsoft.com/office/drawing/2014/main" id="{B0ED835C-1E83-4240-8109-4B215BA78AAE}"/>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50" name="Group 259">
            <a:extLst>
              <a:ext uri="{FF2B5EF4-FFF2-40B4-BE49-F238E27FC236}">
                <a16:creationId xmlns:a16="http://schemas.microsoft.com/office/drawing/2014/main" id="{09AE9B59-D00F-4A56-A740-E58CBD121368}"/>
              </a:ext>
            </a:extLst>
          </p:cNvPr>
          <p:cNvGrpSpPr>
            <a:grpSpLocks/>
          </p:cNvGrpSpPr>
          <p:nvPr/>
        </p:nvGrpSpPr>
        <p:grpSpPr bwMode="auto">
          <a:xfrm>
            <a:off x="4356100" y="3259138"/>
            <a:ext cx="119063" cy="200025"/>
            <a:chOff x="2160" y="1548"/>
            <a:chExt cx="309" cy="441"/>
          </a:xfrm>
        </p:grpSpPr>
        <p:sp>
          <p:nvSpPr>
            <p:cNvPr id="23794" name="Freeform 260">
              <a:extLst>
                <a:ext uri="{FF2B5EF4-FFF2-40B4-BE49-F238E27FC236}">
                  <a16:creationId xmlns:a16="http://schemas.microsoft.com/office/drawing/2014/main" id="{59D303BA-FD64-48DA-B5CE-E3C79D31594C}"/>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95" name="Freeform 261">
              <a:extLst>
                <a:ext uri="{FF2B5EF4-FFF2-40B4-BE49-F238E27FC236}">
                  <a16:creationId xmlns:a16="http://schemas.microsoft.com/office/drawing/2014/main" id="{97936938-6D33-40AC-9FCB-226EA5D6C585}"/>
                </a:ext>
              </a:extLst>
            </p:cNvPr>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6" name="Freeform 262">
              <a:extLst>
                <a:ext uri="{FF2B5EF4-FFF2-40B4-BE49-F238E27FC236}">
                  <a16:creationId xmlns:a16="http://schemas.microsoft.com/office/drawing/2014/main" id="{C2A7A733-51F9-4C24-81B0-7C150D182C60}"/>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7" name="Freeform 263">
              <a:extLst>
                <a:ext uri="{FF2B5EF4-FFF2-40B4-BE49-F238E27FC236}">
                  <a16:creationId xmlns:a16="http://schemas.microsoft.com/office/drawing/2014/main" id="{F26639A0-38E5-41AD-A854-CA0F0EF459FD}"/>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8" name="Freeform 264">
              <a:extLst>
                <a:ext uri="{FF2B5EF4-FFF2-40B4-BE49-F238E27FC236}">
                  <a16:creationId xmlns:a16="http://schemas.microsoft.com/office/drawing/2014/main" id="{20B9AE39-5014-49EE-B3C7-CC55C97501E5}"/>
                </a:ext>
              </a:extLst>
            </p:cNvPr>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9" name="Freeform 265">
              <a:extLst>
                <a:ext uri="{FF2B5EF4-FFF2-40B4-BE49-F238E27FC236}">
                  <a16:creationId xmlns:a16="http://schemas.microsoft.com/office/drawing/2014/main" id="{B2F06019-F771-4707-B85A-98AFDC822336}"/>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0" name="Freeform 266">
              <a:extLst>
                <a:ext uri="{FF2B5EF4-FFF2-40B4-BE49-F238E27FC236}">
                  <a16:creationId xmlns:a16="http://schemas.microsoft.com/office/drawing/2014/main" id="{1E69F0BD-E619-4137-ABBA-AF526AECB288}"/>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1" name="Rectangle 267">
            <a:extLst>
              <a:ext uri="{FF2B5EF4-FFF2-40B4-BE49-F238E27FC236}">
                <a16:creationId xmlns:a16="http://schemas.microsoft.com/office/drawing/2014/main" id="{B9F753B3-04F2-4BD7-8C7C-F13139C48119}"/>
              </a:ext>
            </a:extLst>
          </p:cNvPr>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2" name="Oval 268">
            <a:extLst>
              <a:ext uri="{FF2B5EF4-FFF2-40B4-BE49-F238E27FC236}">
                <a16:creationId xmlns:a16="http://schemas.microsoft.com/office/drawing/2014/main" id="{FEB27C82-B730-4A5D-9485-C7E105057C4D}"/>
              </a:ext>
            </a:extLst>
          </p:cNvPr>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3" name="Oval 269">
            <a:extLst>
              <a:ext uri="{FF2B5EF4-FFF2-40B4-BE49-F238E27FC236}">
                <a16:creationId xmlns:a16="http://schemas.microsoft.com/office/drawing/2014/main" id="{B40B034D-F120-413F-86ED-0431A0F2FBED}"/>
              </a:ext>
            </a:extLst>
          </p:cNvPr>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4" name="Oval 270">
            <a:extLst>
              <a:ext uri="{FF2B5EF4-FFF2-40B4-BE49-F238E27FC236}">
                <a16:creationId xmlns:a16="http://schemas.microsoft.com/office/drawing/2014/main" id="{A1A8F7D6-8AA1-4213-BEA0-6030FD232FE4}"/>
              </a:ext>
            </a:extLst>
          </p:cNvPr>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grpSp>
        <p:nvGrpSpPr>
          <p:cNvPr id="124955" name="Group 271">
            <a:extLst>
              <a:ext uri="{FF2B5EF4-FFF2-40B4-BE49-F238E27FC236}">
                <a16:creationId xmlns:a16="http://schemas.microsoft.com/office/drawing/2014/main" id="{F1AC1505-71DB-4AE9-A34D-3B5BC4604C4B}"/>
              </a:ext>
            </a:extLst>
          </p:cNvPr>
          <p:cNvGrpSpPr>
            <a:grpSpLocks/>
          </p:cNvGrpSpPr>
          <p:nvPr/>
        </p:nvGrpSpPr>
        <p:grpSpPr bwMode="auto">
          <a:xfrm>
            <a:off x="6205538" y="2847975"/>
            <a:ext cx="119062" cy="200025"/>
            <a:chOff x="2160" y="1548"/>
            <a:chExt cx="309" cy="441"/>
          </a:xfrm>
        </p:grpSpPr>
        <p:sp>
          <p:nvSpPr>
            <p:cNvPr id="23787" name="Freeform 272">
              <a:extLst>
                <a:ext uri="{FF2B5EF4-FFF2-40B4-BE49-F238E27FC236}">
                  <a16:creationId xmlns:a16="http://schemas.microsoft.com/office/drawing/2014/main" id="{0D40FC8E-835B-47CE-B4E2-33C6174F32C7}"/>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8" name="Freeform 273">
              <a:extLst>
                <a:ext uri="{FF2B5EF4-FFF2-40B4-BE49-F238E27FC236}">
                  <a16:creationId xmlns:a16="http://schemas.microsoft.com/office/drawing/2014/main" id="{D01E8B39-E485-40D0-881C-9399384BB5D6}"/>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9" name="Freeform 274">
              <a:extLst>
                <a:ext uri="{FF2B5EF4-FFF2-40B4-BE49-F238E27FC236}">
                  <a16:creationId xmlns:a16="http://schemas.microsoft.com/office/drawing/2014/main" id="{3E3C2FA8-CAA8-4AAE-9441-2B302C476FF2}"/>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0" name="Freeform 275">
              <a:extLst>
                <a:ext uri="{FF2B5EF4-FFF2-40B4-BE49-F238E27FC236}">
                  <a16:creationId xmlns:a16="http://schemas.microsoft.com/office/drawing/2014/main" id="{2573675D-0DBB-4734-A0DC-8067DBD50015}"/>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1" name="Freeform 276">
              <a:extLst>
                <a:ext uri="{FF2B5EF4-FFF2-40B4-BE49-F238E27FC236}">
                  <a16:creationId xmlns:a16="http://schemas.microsoft.com/office/drawing/2014/main" id="{6643143D-E941-4E8F-8120-91C9716BA6F2}"/>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2" name="Freeform 277">
              <a:extLst>
                <a:ext uri="{FF2B5EF4-FFF2-40B4-BE49-F238E27FC236}">
                  <a16:creationId xmlns:a16="http://schemas.microsoft.com/office/drawing/2014/main" id="{7E733DBC-99E3-414C-9DA4-FBE2E718C5F5}"/>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3" name="Freeform 278">
              <a:extLst>
                <a:ext uri="{FF2B5EF4-FFF2-40B4-BE49-F238E27FC236}">
                  <a16:creationId xmlns:a16="http://schemas.microsoft.com/office/drawing/2014/main" id="{7622E7F4-7E42-4360-A36C-8E8AC9FCF4A4}"/>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56" name="Group 279">
            <a:extLst>
              <a:ext uri="{FF2B5EF4-FFF2-40B4-BE49-F238E27FC236}">
                <a16:creationId xmlns:a16="http://schemas.microsoft.com/office/drawing/2014/main" id="{F5F09A53-8283-4924-BE9A-697E0DCB0EAB}"/>
              </a:ext>
            </a:extLst>
          </p:cNvPr>
          <p:cNvGrpSpPr>
            <a:grpSpLocks/>
          </p:cNvGrpSpPr>
          <p:nvPr/>
        </p:nvGrpSpPr>
        <p:grpSpPr bwMode="auto">
          <a:xfrm>
            <a:off x="7051675" y="3314700"/>
            <a:ext cx="119063" cy="200025"/>
            <a:chOff x="2160" y="1548"/>
            <a:chExt cx="309" cy="441"/>
          </a:xfrm>
        </p:grpSpPr>
        <p:sp>
          <p:nvSpPr>
            <p:cNvPr id="23780" name="Freeform 280">
              <a:extLst>
                <a:ext uri="{FF2B5EF4-FFF2-40B4-BE49-F238E27FC236}">
                  <a16:creationId xmlns:a16="http://schemas.microsoft.com/office/drawing/2014/main" id="{DE4B2EC2-8DA1-4026-9C36-E68A7AFC751E}"/>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1" name="Freeform 281">
              <a:extLst>
                <a:ext uri="{FF2B5EF4-FFF2-40B4-BE49-F238E27FC236}">
                  <a16:creationId xmlns:a16="http://schemas.microsoft.com/office/drawing/2014/main" id="{14D439C7-0D77-4DAF-BFB3-32A0645D8FE3}"/>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2" name="Freeform 282">
              <a:extLst>
                <a:ext uri="{FF2B5EF4-FFF2-40B4-BE49-F238E27FC236}">
                  <a16:creationId xmlns:a16="http://schemas.microsoft.com/office/drawing/2014/main" id="{F9BAA994-4F9A-4094-B6F2-DDF6F6DA60F0}"/>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83" name="Freeform 283">
              <a:extLst>
                <a:ext uri="{FF2B5EF4-FFF2-40B4-BE49-F238E27FC236}">
                  <a16:creationId xmlns:a16="http://schemas.microsoft.com/office/drawing/2014/main" id="{D9FAC324-8D0F-4E8A-BB1D-8A332EA8ADE0}"/>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4" name="Freeform 284">
              <a:extLst>
                <a:ext uri="{FF2B5EF4-FFF2-40B4-BE49-F238E27FC236}">
                  <a16:creationId xmlns:a16="http://schemas.microsoft.com/office/drawing/2014/main" id="{0E4EFE90-E9E8-4112-AAC3-AD5921EF5231}"/>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85" name="Freeform 285">
              <a:extLst>
                <a:ext uri="{FF2B5EF4-FFF2-40B4-BE49-F238E27FC236}">
                  <a16:creationId xmlns:a16="http://schemas.microsoft.com/office/drawing/2014/main" id="{6D75AE1F-DB81-4576-95C8-97588BCEE793}"/>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6" name="Freeform 286">
              <a:extLst>
                <a:ext uri="{FF2B5EF4-FFF2-40B4-BE49-F238E27FC236}">
                  <a16:creationId xmlns:a16="http://schemas.microsoft.com/office/drawing/2014/main" id="{CA2A3B46-1D54-4122-8222-766EBAABD1D4}"/>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57" name="Group 287">
            <a:extLst>
              <a:ext uri="{FF2B5EF4-FFF2-40B4-BE49-F238E27FC236}">
                <a16:creationId xmlns:a16="http://schemas.microsoft.com/office/drawing/2014/main" id="{15E0B4B7-5B48-4D1D-B178-2700593A5206}"/>
              </a:ext>
            </a:extLst>
          </p:cNvPr>
          <p:cNvGrpSpPr>
            <a:grpSpLocks/>
          </p:cNvGrpSpPr>
          <p:nvPr/>
        </p:nvGrpSpPr>
        <p:grpSpPr bwMode="auto">
          <a:xfrm>
            <a:off x="7165975" y="2924175"/>
            <a:ext cx="119063" cy="200025"/>
            <a:chOff x="2160" y="1548"/>
            <a:chExt cx="309" cy="441"/>
          </a:xfrm>
        </p:grpSpPr>
        <p:sp>
          <p:nvSpPr>
            <p:cNvPr id="23773" name="Freeform 288">
              <a:extLst>
                <a:ext uri="{FF2B5EF4-FFF2-40B4-BE49-F238E27FC236}">
                  <a16:creationId xmlns:a16="http://schemas.microsoft.com/office/drawing/2014/main" id="{E1A8AAAB-BBBC-4939-8977-EC6EF668D149}"/>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74" name="Freeform 289">
              <a:extLst>
                <a:ext uri="{FF2B5EF4-FFF2-40B4-BE49-F238E27FC236}">
                  <a16:creationId xmlns:a16="http://schemas.microsoft.com/office/drawing/2014/main" id="{8C790F20-C905-4BAF-8FE0-1AD865E98AA3}"/>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5" name="Freeform 290">
              <a:extLst>
                <a:ext uri="{FF2B5EF4-FFF2-40B4-BE49-F238E27FC236}">
                  <a16:creationId xmlns:a16="http://schemas.microsoft.com/office/drawing/2014/main" id="{7CB0D51A-7AAC-42CC-B2D2-FF9A54A5B3AB}"/>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76" name="Freeform 291">
              <a:extLst>
                <a:ext uri="{FF2B5EF4-FFF2-40B4-BE49-F238E27FC236}">
                  <a16:creationId xmlns:a16="http://schemas.microsoft.com/office/drawing/2014/main" id="{34BA620A-F0CC-4423-81C3-42A82D58DC28}"/>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7" name="Freeform 292">
              <a:extLst>
                <a:ext uri="{FF2B5EF4-FFF2-40B4-BE49-F238E27FC236}">
                  <a16:creationId xmlns:a16="http://schemas.microsoft.com/office/drawing/2014/main" id="{EBB7927B-1707-409D-A200-E9077D8FB802}"/>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78" name="Freeform 293">
              <a:extLst>
                <a:ext uri="{FF2B5EF4-FFF2-40B4-BE49-F238E27FC236}">
                  <a16:creationId xmlns:a16="http://schemas.microsoft.com/office/drawing/2014/main" id="{9B3B86A4-807C-4A00-ABEF-CDCAC38148F3}"/>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9" name="Freeform 294">
              <a:extLst>
                <a:ext uri="{FF2B5EF4-FFF2-40B4-BE49-F238E27FC236}">
                  <a16:creationId xmlns:a16="http://schemas.microsoft.com/office/drawing/2014/main" id="{8020727D-BB37-4512-85A1-B3D70AB322C2}"/>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8" name="Freeform 298">
            <a:extLst>
              <a:ext uri="{FF2B5EF4-FFF2-40B4-BE49-F238E27FC236}">
                <a16:creationId xmlns:a16="http://schemas.microsoft.com/office/drawing/2014/main" id="{FD244302-66CC-4906-A35F-DC4A566B2D57}"/>
              </a:ext>
            </a:extLst>
          </p:cNvPr>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564523" name="Text Box 299">
            <a:extLst>
              <a:ext uri="{FF2B5EF4-FFF2-40B4-BE49-F238E27FC236}">
                <a16:creationId xmlns:a16="http://schemas.microsoft.com/office/drawing/2014/main" id="{BF164F4F-E5F3-4F2D-96C6-99E10FEB984D}"/>
              </a:ext>
            </a:extLst>
          </p:cNvPr>
          <p:cNvSpPr txBox="1">
            <a:spLocks noChangeArrowheads="1"/>
          </p:cNvSpPr>
          <p:nvPr/>
        </p:nvSpPr>
        <p:spPr bwMode="auto">
          <a:xfrm>
            <a:off x="2476500" y="2133600"/>
            <a:ext cx="874713" cy="461963"/>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1.8x</a:t>
            </a:r>
          </a:p>
        </p:txBody>
      </p:sp>
      <p:sp>
        <p:nvSpPr>
          <p:cNvPr id="564524" name="Text Box 300">
            <a:extLst>
              <a:ext uri="{FF2B5EF4-FFF2-40B4-BE49-F238E27FC236}">
                <a16:creationId xmlns:a16="http://schemas.microsoft.com/office/drawing/2014/main" id="{E71B80FA-0498-4F78-B9BC-DBC2E8FA9EA9}"/>
              </a:ext>
            </a:extLst>
          </p:cNvPr>
          <p:cNvSpPr txBox="1">
            <a:spLocks noChangeArrowheads="1"/>
          </p:cNvSpPr>
          <p:nvPr/>
        </p:nvSpPr>
        <p:spPr bwMode="auto">
          <a:xfrm>
            <a:off x="4497388" y="2062163"/>
            <a:ext cx="554037"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2x</a:t>
            </a:r>
          </a:p>
        </p:txBody>
      </p:sp>
      <p:sp>
        <p:nvSpPr>
          <p:cNvPr id="564525" name="Text Box 301">
            <a:extLst>
              <a:ext uri="{FF2B5EF4-FFF2-40B4-BE49-F238E27FC236}">
                <a16:creationId xmlns:a16="http://schemas.microsoft.com/office/drawing/2014/main" id="{CDF0C60F-B170-4684-8152-FE7B0C3CF5CC}"/>
              </a:ext>
            </a:extLst>
          </p:cNvPr>
          <p:cNvSpPr txBox="1">
            <a:spLocks noChangeArrowheads="1"/>
          </p:cNvSpPr>
          <p:nvPr/>
        </p:nvSpPr>
        <p:spPr bwMode="auto">
          <a:xfrm>
            <a:off x="6430963" y="1931988"/>
            <a:ext cx="874712"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2.9x</a:t>
            </a:r>
          </a:p>
        </p:txBody>
      </p:sp>
      <p:sp>
        <p:nvSpPr>
          <p:cNvPr id="6204" name="Text Box 302">
            <a:extLst>
              <a:ext uri="{FF2B5EF4-FFF2-40B4-BE49-F238E27FC236}">
                <a16:creationId xmlns:a16="http://schemas.microsoft.com/office/drawing/2014/main" id="{29D9A120-26C6-4302-BD92-6E7709880303}"/>
              </a:ext>
            </a:extLst>
          </p:cNvPr>
          <p:cNvSpPr txBox="1">
            <a:spLocks noChangeArrowheads="1"/>
          </p:cNvSpPr>
          <p:nvPr/>
        </p:nvSpPr>
        <p:spPr bwMode="auto">
          <a:xfrm>
            <a:off x="636588" y="3081338"/>
            <a:ext cx="1435100" cy="400050"/>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User code</a:t>
            </a:r>
          </a:p>
        </p:txBody>
      </p:sp>
      <p:sp>
        <p:nvSpPr>
          <p:cNvPr id="6205" name="Text Box 303">
            <a:extLst>
              <a:ext uri="{FF2B5EF4-FFF2-40B4-BE49-F238E27FC236}">
                <a16:creationId xmlns:a16="http://schemas.microsoft.com/office/drawing/2014/main" id="{7FE9D0D3-2D0C-498A-9780-AF6E12EFE9AE}"/>
              </a:ext>
            </a:extLst>
          </p:cNvPr>
          <p:cNvSpPr txBox="1">
            <a:spLocks noChangeArrowheads="1"/>
          </p:cNvSpPr>
          <p:nvPr/>
        </p:nvSpPr>
        <p:spPr bwMode="auto">
          <a:xfrm>
            <a:off x="623888" y="4103688"/>
            <a:ext cx="1408112" cy="396875"/>
          </a:xfrm>
          <a:prstGeom prst="rect">
            <a:avLst/>
          </a:prstGeom>
          <a:noFill/>
          <a:ln w="9525">
            <a:noFill/>
            <a:miter lim="800000"/>
            <a:headEnd/>
            <a:tailEnd/>
          </a:ln>
        </p:spPr>
        <p:txBody>
          <a:bodyPr lIns="91430" tIns="45715" rIns="91430" bIns="45715" anchor="ctr">
            <a:spAutoFit/>
          </a:bodyPr>
          <a:lstStyle/>
          <a:p>
            <a:pPr algn="r" eaLnBrk="0" hangingPunct="0">
              <a:defRPr/>
            </a:pPr>
            <a:r>
              <a:rPr lang="en-US" sz="2000" b="1" dirty="0" err="1">
                <a:solidFill>
                  <a:srgbClr val="0000FF"/>
                </a:solidFill>
                <a:latin typeface="+mn-lt"/>
                <a:cs typeface="Arial" charset="0"/>
              </a:rPr>
              <a:t>Multicore</a:t>
            </a:r>
            <a:endParaRPr lang="en-US" sz="2000" b="1" dirty="0">
              <a:solidFill>
                <a:srgbClr val="0000FF"/>
              </a:solidFill>
              <a:latin typeface="+mn-lt"/>
              <a:cs typeface="Arial" charset="0"/>
            </a:endParaRPr>
          </a:p>
        </p:txBody>
      </p:sp>
      <p:sp>
        <p:nvSpPr>
          <p:cNvPr id="6206" name="Text Box 304">
            <a:extLst>
              <a:ext uri="{FF2B5EF4-FFF2-40B4-BE49-F238E27FC236}">
                <a16:creationId xmlns:a16="http://schemas.microsoft.com/office/drawing/2014/main" id="{C293E72B-4FEF-480B-9DF9-15D189EDBD50}"/>
              </a:ext>
            </a:extLst>
          </p:cNvPr>
          <p:cNvSpPr txBox="1">
            <a:spLocks noChangeArrowheads="1"/>
          </p:cNvSpPr>
          <p:nvPr/>
        </p:nvSpPr>
        <p:spPr bwMode="auto">
          <a:xfrm>
            <a:off x="701675" y="1744663"/>
            <a:ext cx="1196975" cy="398462"/>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Speedup</a:t>
            </a:r>
          </a:p>
        </p:txBody>
      </p:sp>
      <p:sp>
        <p:nvSpPr>
          <p:cNvPr id="564529" name="Text Box 305">
            <a:extLst>
              <a:ext uri="{FF2B5EF4-FFF2-40B4-BE49-F238E27FC236}">
                <a16:creationId xmlns:a16="http://schemas.microsoft.com/office/drawing/2014/main" id="{59EA5449-C5B5-4BC2-87EC-982C3B43601C}"/>
              </a:ext>
            </a:extLst>
          </p:cNvPr>
          <p:cNvSpPr txBox="1">
            <a:spLocks noChangeArrowheads="1"/>
          </p:cNvSpPr>
          <p:nvPr/>
        </p:nvSpPr>
        <p:spPr bwMode="auto">
          <a:xfrm>
            <a:off x="820738" y="5165725"/>
            <a:ext cx="3636962" cy="831850"/>
          </a:xfrm>
          <a:prstGeom prst="rect">
            <a:avLst/>
          </a:prstGeom>
          <a:noFill/>
          <a:ln w="9525">
            <a:noFill/>
            <a:miter lim="800000"/>
            <a:headEnd/>
            <a:tailEnd/>
          </a:ln>
        </p:spPr>
        <p:txBody>
          <a:bodyPr lIns="91430" tIns="45715" rIns="91430" bIns="45715" anchor="ctr">
            <a:spAutoFit/>
          </a:bodyPr>
          <a:lstStyle/>
          <a:p>
            <a:pPr algn="ctr" eaLnBrk="0" hangingPunct="0">
              <a:defRPr/>
            </a:pPr>
            <a:r>
              <a:rPr lang="en-US" sz="2400" b="1" dirty="0">
                <a:solidFill>
                  <a:srgbClr val="CC0000"/>
                </a:solidFill>
                <a:latin typeface="+mj-lt"/>
                <a:cs typeface="Arial" pitchFamily="34" charset="0"/>
              </a:rPr>
              <a:t>Not reducing sequential % of code </a:t>
            </a:r>
          </a:p>
        </p:txBody>
      </p:sp>
      <p:grpSp>
        <p:nvGrpSpPr>
          <p:cNvPr id="124966" name="Group 321">
            <a:extLst>
              <a:ext uri="{FF2B5EF4-FFF2-40B4-BE49-F238E27FC236}">
                <a16:creationId xmlns:a16="http://schemas.microsoft.com/office/drawing/2014/main" id="{8C36AD3E-677C-4D54-9672-7DE95759C02C}"/>
              </a:ext>
            </a:extLst>
          </p:cNvPr>
          <p:cNvGrpSpPr>
            <a:grpSpLocks/>
          </p:cNvGrpSpPr>
          <p:nvPr/>
        </p:nvGrpSpPr>
        <p:grpSpPr bwMode="auto">
          <a:xfrm>
            <a:off x="2484438" y="4187825"/>
            <a:ext cx="227012" cy="344488"/>
            <a:chOff x="2496" y="2725"/>
            <a:chExt cx="712" cy="739"/>
          </a:xfrm>
        </p:grpSpPr>
        <p:sp>
          <p:nvSpPr>
            <p:cNvPr id="125219" name="Rectangle 322">
              <a:extLst>
                <a:ext uri="{FF2B5EF4-FFF2-40B4-BE49-F238E27FC236}">
                  <a16:creationId xmlns:a16="http://schemas.microsoft.com/office/drawing/2014/main" id="{D291FC9E-D037-42CA-B35B-D271FA4EEFC8}"/>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220" name="Freeform 323">
              <a:extLst>
                <a:ext uri="{FF2B5EF4-FFF2-40B4-BE49-F238E27FC236}">
                  <a16:creationId xmlns:a16="http://schemas.microsoft.com/office/drawing/2014/main" id="{C7971054-3DFA-4E62-B8E5-B1A91D318962}"/>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221" name="Group 324">
              <a:extLst>
                <a:ext uri="{FF2B5EF4-FFF2-40B4-BE49-F238E27FC236}">
                  <a16:creationId xmlns:a16="http://schemas.microsoft.com/office/drawing/2014/main" id="{EE8D13AB-DE1B-4FC1-A4B2-DEC5B40537A6}"/>
                </a:ext>
              </a:extLst>
            </p:cNvPr>
            <p:cNvGrpSpPr>
              <a:grpSpLocks/>
            </p:cNvGrpSpPr>
            <p:nvPr/>
          </p:nvGrpSpPr>
          <p:grpSpPr bwMode="auto">
            <a:xfrm>
              <a:off x="3072" y="2832"/>
              <a:ext cx="136" cy="632"/>
              <a:chOff x="3072" y="2832"/>
              <a:chExt cx="136" cy="632"/>
            </a:xfrm>
          </p:grpSpPr>
          <p:sp>
            <p:nvSpPr>
              <p:cNvPr id="125226" name="Freeform 325">
                <a:extLst>
                  <a:ext uri="{FF2B5EF4-FFF2-40B4-BE49-F238E27FC236}">
                    <a16:creationId xmlns:a16="http://schemas.microsoft.com/office/drawing/2014/main" id="{6799F7C5-E835-4AC2-9A94-1A321BB8156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7" name="Freeform 326">
                <a:extLst>
                  <a:ext uri="{FF2B5EF4-FFF2-40B4-BE49-F238E27FC236}">
                    <a16:creationId xmlns:a16="http://schemas.microsoft.com/office/drawing/2014/main" id="{F307581F-57D1-4F52-B7D3-C725261AF81B}"/>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8" name="Freeform 327">
                <a:extLst>
                  <a:ext uri="{FF2B5EF4-FFF2-40B4-BE49-F238E27FC236}">
                    <a16:creationId xmlns:a16="http://schemas.microsoft.com/office/drawing/2014/main" id="{2916B7B1-F1A3-4C30-9CFB-63A9E5376F1A}"/>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222" name="Group 328">
              <a:extLst>
                <a:ext uri="{FF2B5EF4-FFF2-40B4-BE49-F238E27FC236}">
                  <a16:creationId xmlns:a16="http://schemas.microsoft.com/office/drawing/2014/main" id="{8340E06F-8D07-4455-BAA5-86EC882262F4}"/>
                </a:ext>
              </a:extLst>
            </p:cNvPr>
            <p:cNvGrpSpPr>
              <a:grpSpLocks/>
            </p:cNvGrpSpPr>
            <p:nvPr/>
          </p:nvGrpSpPr>
          <p:grpSpPr bwMode="auto">
            <a:xfrm flipH="1">
              <a:off x="2496" y="2832"/>
              <a:ext cx="136" cy="632"/>
              <a:chOff x="3072" y="2832"/>
              <a:chExt cx="136" cy="632"/>
            </a:xfrm>
          </p:grpSpPr>
          <p:sp>
            <p:nvSpPr>
              <p:cNvPr id="125223" name="Freeform 329">
                <a:extLst>
                  <a:ext uri="{FF2B5EF4-FFF2-40B4-BE49-F238E27FC236}">
                    <a16:creationId xmlns:a16="http://schemas.microsoft.com/office/drawing/2014/main" id="{0C1EA3D6-34B9-499C-8AAB-50EF479836B3}"/>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4" name="Freeform 330">
                <a:extLst>
                  <a:ext uri="{FF2B5EF4-FFF2-40B4-BE49-F238E27FC236}">
                    <a16:creationId xmlns:a16="http://schemas.microsoft.com/office/drawing/2014/main" id="{CDF60FF3-AAD5-44A3-8C4E-A7005168EAA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5" name="Freeform 331">
                <a:extLst>
                  <a:ext uri="{FF2B5EF4-FFF2-40B4-BE49-F238E27FC236}">
                    <a16:creationId xmlns:a16="http://schemas.microsoft.com/office/drawing/2014/main" id="{13E31F0D-A694-422B-A425-23DDEC2796A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67" name="Group 332">
            <a:extLst>
              <a:ext uri="{FF2B5EF4-FFF2-40B4-BE49-F238E27FC236}">
                <a16:creationId xmlns:a16="http://schemas.microsoft.com/office/drawing/2014/main" id="{6769BEF0-B9EF-450E-A8C7-4799D765406F}"/>
              </a:ext>
            </a:extLst>
          </p:cNvPr>
          <p:cNvGrpSpPr>
            <a:grpSpLocks/>
          </p:cNvGrpSpPr>
          <p:nvPr/>
        </p:nvGrpSpPr>
        <p:grpSpPr bwMode="auto">
          <a:xfrm>
            <a:off x="3189288" y="4187825"/>
            <a:ext cx="227012" cy="344488"/>
            <a:chOff x="2496" y="2725"/>
            <a:chExt cx="712" cy="739"/>
          </a:xfrm>
        </p:grpSpPr>
        <p:sp>
          <p:nvSpPr>
            <p:cNvPr id="125209" name="Rectangle 333">
              <a:extLst>
                <a:ext uri="{FF2B5EF4-FFF2-40B4-BE49-F238E27FC236}">
                  <a16:creationId xmlns:a16="http://schemas.microsoft.com/office/drawing/2014/main" id="{8AC43143-7068-4D6D-9316-7B87F135B279}"/>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210" name="Freeform 334">
              <a:extLst>
                <a:ext uri="{FF2B5EF4-FFF2-40B4-BE49-F238E27FC236}">
                  <a16:creationId xmlns:a16="http://schemas.microsoft.com/office/drawing/2014/main" id="{529123F2-9EDB-4A8D-BA79-4C3EFEAA7E79}"/>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211" name="Group 335">
              <a:extLst>
                <a:ext uri="{FF2B5EF4-FFF2-40B4-BE49-F238E27FC236}">
                  <a16:creationId xmlns:a16="http://schemas.microsoft.com/office/drawing/2014/main" id="{FD0DBA84-A868-460A-BCBA-C26DDF382250}"/>
                </a:ext>
              </a:extLst>
            </p:cNvPr>
            <p:cNvGrpSpPr>
              <a:grpSpLocks/>
            </p:cNvGrpSpPr>
            <p:nvPr/>
          </p:nvGrpSpPr>
          <p:grpSpPr bwMode="auto">
            <a:xfrm>
              <a:off x="3072" y="2832"/>
              <a:ext cx="136" cy="632"/>
              <a:chOff x="3072" y="2832"/>
              <a:chExt cx="136" cy="632"/>
            </a:xfrm>
          </p:grpSpPr>
          <p:sp>
            <p:nvSpPr>
              <p:cNvPr id="125216" name="Freeform 336">
                <a:extLst>
                  <a:ext uri="{FF2B5EF4-FFF2-40B4-BE49-F238E27FC236}">
                    <a16:creationId xmlns:a16="http://schemas.microsoft.com/office/drawing/2014/main" id="{B5B5F1ED-5B0D-46E3-BAA4-2185D176370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7" name="Freeform 337">
                <a:extLst>
                  <a:ext uri="{FF2B5EF4-FFF2-40B4-BE49-F238E27FC236}">
                    <a16:creationId xmlns:a16="http://schemas.microsoft.com/office/drawing/2014/main" id="{9ABCA561-027C-4B9B-8310-1D5E113111B4}"/>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8" name="Freeform 338">
                <a:extLst>
                  <a:ext uri="{FF2B5EF4-FFF2-40B4-BE49-F238E27FC236}">
                    <a16:creationId xmlns:a16="http://schemas.microsoft.com/office/drawing/2014/main" id="{D1F17367-DA60-4D70-A2B4-DD185DCBC32B}"/>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212" name="Group 339">
              <a:extLst>
                <a:ext uri="{FF2B5EF4-FFF2-40B4-BE49-F238E27FC236}">
                  <a16:creationId xmlns:a16="http://schemas.microsoft.com/office/drawing/2014/main" id="{C2A96709-969A-4DF8-B7E7-38FCD68A7BC9}"/>
                </a:ext>
              </a:extLst>
            </p:cNvPr>
            <p:cNvGrpSpPr>
              <a:grpSpLocks/>
            </p:cNvGrpSpPr>
            <p:nvPr/>
          </p:nvGrpSpPr>
          <p:grpSpPr bwMode="auto">
            <a:xfrm flipH="1">
              <a:off x="2496" y="2832"/>
              <a:ext cx="136" cy="632"/>
              <a:chOff x="3072" y="2832"/>
              <a:chExt cx="136" cy="632"/>
            </a:xfrm>
          </p:grpSpPr>
          <p:sp>
            <p:nvSpPr>
              <p:cNvPr id="125213" name="Freeform 340">
                <a:extLst>
                  <a:ext uri="{FF2B5EF4-FFF2-40B4-BE49-F238E27FC236}">
                    <a16:creationId xmlns:a16="http://schemas.microsoft.com/office/drawing/2014/main" id="{35D3D8E5-8916-4DF9-999C-3DFB2DB61EB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4" name="Freeform 341">
                <a:extLst>
                  <a:ext uri="{FF2B5EF4-FFF2-40B4-BE49-F238E27FC236}">
                    <a16:creationId xmlns:a16="http://schemas.microsoft.com/office/drawing/2014/main" id="{D25058E5-8C44-4696-A140-12BCB53F728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5" name="Freeform 342">
                <a:extLst>
                  <a:ext uri="{FF2B5EF4-FFF2-40B4-BE49-F238E27FC236}">
                    <a16:creationId xmlns:a16="http://schemas.microsoft.com/office/drawing/2014/main" id="{58CBF3C9-E7C1-467C-87F1-98452D322AC3}"/>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68" name="Group 343">
            <a:extLst>
              <a:ext uri="{FF2B5EF4-FFF2-40B4-BE49-F238E27FC236}">
                <a16:creationId xmlns:a16="http://schemas.microsoft.com/office/drawing/2014/main" id="{E46B92D2-F243-4010-8787-680E0775018C}"/>
              </a:ext>
            </a:extLst>
          </p:cNvPr>
          <p:cNvGrpSpPr>
            <a:grpSpLocks/>
          </p:cNvGrpSpPr>
          <p:nvPr/>
        </p:nvGrpSpPr>
        <p:grpSpPr bwMode="auto">
          <a:xfrm>
            <a:off x="4437063" y="4195763"/>
            <a:ext cx="227012" cy="344487"/>
            <a:chOff x="2496" y="2725"/>
            <a:chExt cx="712" cy="739"/>
          </a:xfrm>
        </p:grpSpPr>
        <p:sp>
          <p:nvSpPr>
            <p:cNvPr id="125199" name="Rectangle 344">
              <a:extLst>
                <a:ext uri="{FF2B5EF4-FFF2-40B4-BE49-F238E27FC236}">
                  <a16:creationId xmlns:a16="http://schemas.microsoft.com/office/drawing/2014/main" id="{D894DC97-EE6C-4DAC-9CFF-1FA4D65C665B}"/>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200" name="Freeform 345">
              <a:extLst>
                <a:ext uri="{FF2B5EF4-FFF2-40B4-BE49-F238E27FC236}">
                  <a16:creationId xmlns:a16="http://schemas.microsoft.com/office/drawing/2014/main" id="{7D8FFD76-813E-46E8-A9B1-D775F5FB08FF}"/>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201" name="Group 346">
              <a:extLst>
                <a:ext uri="{FF2B5EF4-FFF2-40B4-BE49-F238E27FC236}">
                  <a16:creationId xmlns:a16="http://schemas.microsoft.com/office/drawing/2014/main" id="{61BE9AA5-E8D9-4A15-85DA-3DC1CF06E1F3}"/>
                </a:ext>
              </a:extLst>
            </p:cNvPr>
            <p:cNvGrpSpPr>
              <a:grpSpLocks/>
            </p:cNvGrpSpPr>
            <p:nvPr/>
          </p:nvGrpSpPr>
          <p:grpSpPr bwMode="auto">
            <a:xfrm>
              <a:off x="3072" y="2832"/>
              <a:ext cx="136" cy="632"/>
              <a:chOff x="3072" y="2832"/>
              <a:chExt cx="136" cy="632"/>
            </a:xfrm>
          </p:grpSpPr>
          <p:sp>
            <p:nvSpPr>
              <p:cNvPr id="125206" name="Freeform 347">
                <a:extLst>
                  <a:ext uri="{FF2B5EF4-FFF2-40B4-BE49-F238E27FC236}">
                    <a16:creationId xmlns:a16="http://schemas.microsoft.com/office/drawing/2014/main" id="{A70149A0-8085-4750-B32A-969A4F8D305F}"/>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7" name="Freeform 348">
                <a:extLst>
                  <a:ext uri="{FF2B5EF4-FFF2-40B4-BE49-F238E27FC236}">
                    <a16:creationId xmlns:a16="http://schemas.microsoft.com/office/drawing/2014/main" id="{250CD95D-F97F-40C8-9045-05BE5B421605}"/>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8" name="Freeform 349">
                <a:extLst>
                  <a:ext uri="{FF2B5EF4-FFF2-40B4-BE49-F238E27FC236}">
                    <a16:creationId xmlns:a16="http://schemas.microsoft.com/office/drawing/2014/main" id="{8994D856-B5B2-4E3C-B9C0-E1D11D3DCB68}"/>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202" name="Group 350">
              <a:extLst>
                <a:ext uri="{FF2B5EF4-FFF2-40B4-BE49-F238E27FC236}">
                  <a16:creationId xmlns:a16="http://schemas.microsoft.com/office/drawing/2014/main" id="{9FE3647C-0644-4074-A084-37B80B758742}"/>
                </a:ext>
              </a:extLst>
            </p:cNvPr>
            <p:cNvGrpSpPr>
              <a:grpSpLocks/>
            </p:cNvGrpSpPr>
            <p:nvPr/>
          </p:nvGrpSpPr>
          <p:grpSpPr bwMode="auto">
            <a:xfrm flipH="1">
              <a:off x="2496" y="2832"/>
              <a:ext cx="136" cy="632"/>
              <a:chOff x="3072" y="2832"/>
              <a:chExt cx="136" cy="632"/>
            </a:xfrm>
          </p:grpSpPr>
          <p:sp>
            <p:nvSpPr>
              <p:cNvPr id="125203" name="Freeform 351">
                <a:extLst>
                  <a:ext uri="{FF2B5EF4-FFF2-40B4-BE49-F238E27FC236}">
                    <a16:creationId xmlns:a16="http://schemas.microsoft.com/office/drawing/2014/main" id="{0DBCD9FB-4F8D-44CA-946C-D6FE06210A4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4" name="Freeform 352">
                <a:extLst>
                  <a:ext uri="{FF2B5EF4-FFF2-40B4-BE49-F238E27FC236}">
                    <a16:creationId xmlns:a16="http://schemas.microsoft.com/office/drawing/2014/main" id="{152962B8-1E48-4079-ACED-0F7AA70C5F0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5" name="Freeform 353">
                <a:extLst>
                  <a:ext uri="{FF2B5EF4-FFF2-40B4-BE49-F238E27FC236}">
                    <a16:creationId xmlns:a16="http://schemas.microsoft.com/office/drawing/2014/main" id="{D77A644B-387D-4BB5-BCC1-C40BA08578AC}"/>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69" name="Group 354">
            <a:extLst>
              <a:ext uri="{FF2B5EF4-FFF2-40B4-BE49-F238E27FC236}">
                <a16:creationId xmlns:a16="http://schemas.microsoft.com/office/drawing/2014/main" id="{87AF8B92-53D7-4C95-A664-33D3E5150B2A}"/>
              </a:ext>
            </a:extLst>
          </p:cNvPr>
          <p:cNvGrpSpPr>
            <a:grpSpLocks/>
          </p:cNvGrpSpPr>
          <p:nvPr/>
        </p:nvGrpSpPr>
        <p:grpSpPr bwMode="auto">
          <a:xfrm>
            <a:off x="5070475" y="4181475"/>
            <a:ext cx="227013" cy="344488"/>
            <a:chOff x="2496" y="2725"/>
            <a:chExt cx="712" cy="739"/>
          </a:xfrm>
        </p:grpSpPr>
        <p:sp>
          <p:nvSpPr>
            <p:cNvPr id="125189" name="Rectangle 355">
              <a:extLst>
                <a:ext uri="{FF2B5EF4-FFF2-40B4-BE49-F238E27FC236}">
                  <a16:creationId xmlns:a16="http://schemas.microsoft.com/office/drawing/2014/main" id="{97AC0D84-92A0-46D2-8D51-48536894C031}"/>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90" name="Freeform 356">
              <a:extLst>
                <a:ext uri="{FF2B5EF4-FFF2-40B4-BE49-F238E27FC236}">
                  <a16:creationId xmlns:a16="http://schemas.microsoft.com/office/drawing/2014/main" id="{C154F01C-D698-4D46-A84F-2725F02E2E6D}"/>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91" name="Group 357">
              <a:extLst>
                <a:ext uri="{FF2B5EF4-FFF2-40B4-BE49-F238E27FC236}">
                  <a16:creationId xmlns:a16="http://schemas.microsoft.com/office/drawing/2014/main" id="{2CB12DF2-E793-4578-BAEF-D0EC1136831A}"/>
                </a:ext>
              </a:extLst>
            </p:cNvPr>
            <p:cNvGrpSpPr>
              <a:grpSpLocks/>
            </p:cNvGrpSpPr>
            <p:nvPr/>
          </p:nvGrpSpPr>
          <p:grpSpPr bwMode="auto">
            <a:xfrm>
              <a:off x="3072" y="2832"/>
              <a:ext cx="136" cy="632"/>
              <a:chOff x="3072" y="2832"/>
              <a:chExt cx="136" cy="632"/>
            </a:xfrm>
          </p:grpSpPr>
          <p:sp>
            <p:nvSpPr>
              <p:cNvPr id="125196" name="Freeform 358">
                <a:extLst>
                  <a:ext uri="{FF2B5EF4-FFF2-40B4-BE49-F238E27FC236}">
                    <a16:creationId xmlns:a16="http://schemas.microsoft.com/office/drawing/2014/main" id="{B1010A11-041F-4F55-ABAD-7716E09332CD}"/>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7" name="Freeform 359">
                <a:extLst>
                  <a:ext uri="{FF2B5EF4-FFF2-40B4-BE49-F238E27FC236}">
                    <a16:creationId xmlns:a16="http://schemas.microsoft.com/office/drawing/2014/main" id="{B48C148A-FB81-4E2C-818C-5C019B822664}"/>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8" name="Freeform 360">
                <a:extLst>
                  <a:ext uri="{FF2B5EF4-FFF2-40B4-BE49-F238E27FC236}">
                    <a16:creationId xmlns:a16="http://schemas.microsoft.com/office/drawing/2014/main" id="{8201CD4F-A659-4653-AD5E-5D9B2D11CFA1}"/>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92" name="Group 361">
              <a:extLst>
                <a:ext uri="{FF2B5EF4-FFF2-40B4-BE49-F238E27FC236}">
                  <a16:creationId xmlns:a16="http://schemas.microsoft.com/office/drawing/2014/main" id="{51A23296-84AB-4718-9787-A1E56CDCBD88}"/>
                </a:ext>
              </a:extLst>
            </p:cNvPr>
            <p:cNvGrpSpPr>
              <a:grpSpLocks/>
            </p:cNvGrpSpPr>
            <p:nvPr/>
          </p:nvGrpSpPr>
          <p:grpSpPr bwMode="auto">
            <a:xfrm flipH="1">
              <a:off x="2496" y="2832"/>
              <a:ext cx="136" cy="632"/>
              <a:chOff x="3072" y="2832"/>
              <a:chExt cx="136" cy="632"/>
            </a:xfrm>
          </p:grpSpPr>
          <p:sp>
            <p:nvSpPr>
              <p:cNvPr id="125193" name="Freeform 362">
                <a:extLst>
                  <a:ext uri="{FF2B5EF4-FFF2-40B4-BE49-F238E27FC236}">
                    <a16:creationId xmlns:a16="http://schemas.microsoft.com/office/drawing/2014/main" id="{61A7DEE6-DFBE-40E5-8290-8AE2790A283C}"/>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4" name="Freeform 363">
                <a:extLst>
                  <a:ext uri="{FF2B5EF4-FFF2-40B4-BE49-F238E27FC236}">
                    <a16:creationId xmlns:a16="http://schemas.microsoft.com/office/drawing/2014/main" id="{2934CECB-4F2E-4A80-8B47-FAA2EB55A50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5" name="Freeform 364">
                <a:extLst>
                  <a:ext uri="{FF2B5EF4-FFF2-40B4-BE49-F238E27FC236}">
                    <a16:creationId xmlns:a16="http://schemas.microsoft.com/office/drawing/2014/main" id="{A8D20B78-70D1-47C5-9BEC-9DED8467B999}"/>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0" name="Group 365">
            <a:extLst>
              <a:ext uri="{FF2B5EF4-FFF2-40B4-BE49-F238E27FC236}">
                <a16:creationId xmlns:a16="http://schemas.microsoft.com/office/drawing/2014/main" id="{6A8441FC-B436-46B9-ABF8-EE4ACB4B854D}"/>
              </a:ext>
            </a:extLst>
          </p:cNvPr>
          <p:cNvGrpSpPr>
            <a:grpSpLocks/>
          </p:cNvGrpSpPr>
          <p:nvPr/>
        </p:nvGrpSpPr>
        <p:grpSpPr bwMode="auto">
          <a:xfrm>
            <a:off x="4445000" y="4610100"/>
            <a:ext cx="227013" cy="344488"/>
            <a:chOff x="2496" y="2725"/>
            <a:chExt cx="712" cy="739"/>
          </a:xfrm>
        </p:grpSpPr>
        <p:sp>
          <p:nvSpPr>
            <p:cNvPr id="125179" name="Rectangle 366">
              <a:extLst>
                <a:ext uri="{FF2B5EF4-FFF2-40B4-BE49-F238E27FC236}">
                  <a16:creationId xmlns:a16="http://schemas.microsoft.com/office/drawing/2014/main" id="{B1350A36-E556-432E-8A20-6D6A77A48B24}"/>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80" name="Freeform 367">
              <a:extLst>
                <a:ext uri="{FF2B5EF4-FFF2-40B4-BE49-F238E27FC236}">
                  <a16:creationId xmlns:a16="http://schemas.microsoft.com/office/drawing/2014/main" id="{EA9C9353-54B2-4DE6-9F9A-2B48938EAC6B}"/>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81" name="Group 368">
              <a:extLst>
                <a:ext uri="{FF2B5EF4-FFF2-40B4-BE49-F238E27FC236}">
                  <a16:creationId xmlns:a16="http://schemas.microsoft.com/office/drawing/2014/main" id="{EF7AF60E-C43D-4ACB-99E0-D336D81EB91D}"/>
                </a:ext>
              </a:extLst>
            </p:cNvPr>
            <p:cNvGrpSpPr>
              <a:grpSpLocks/>
            </p:cNvGrpSpPr>
            <p:nvPr/>
          </p:nvGrpSpPr>
          <p:grpSpPr bwMode="auto">
            <a:xfrm>
              <a:off x="3072" y="2832"/>
              <a:ext cx="136" cy="632"/>
              <a:chOff x="3072" y="2832"/>
              <a:chExt cx="136" cy="632"/>
            </a:xfrm>
          </p:grpSpPr>
          <p:sp>
            <p:nvSpPr>
              <p:cNvPr id="125186" name="Freeform 369">
                <a:extLst>
                  <a:ext uri="{FF2B5EF4-FFF2-40B4-BE49-F238E27FC236}">
                    <a16:creationId xmlns:a16="http://schemas.microsoft.com/office/drawing/2014/main" id="{4BA72ECD-6615-497E-A2CA-10555578658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7" name="Freeform 370">
                <a:extLst>
                  <a:ext uri="{FF2B5EF4-FFF2-40B4-BE49-F238E27FC236}">
                    <a16:creationId xmlns:a16="http://schemas.microsoft.com/office/drawing/2014/main" id="{4F3AE7C7-7E32-48F7-823D-53AC3BAB1D9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8" name="Freeform 371">
                <a:extLst>
                  <a:ext uri="{FF2B5EF4-FFF2-40B4-BE49-F238E27FC236}">
                    <a16:creationId xmlns:a16="http://schemas.microsoft.com/office/drawing/2014/main" id="{6DEC4D83-1A64-49AD-AF77-616E98DBDDB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82" name="Group 372">
              <a:extLst>
                <a:ext uri="{FF2B5EF4-FFF2-40B4-BE49-F238E27FC236}">
                  <a16:creationId xmlns:a16="http://schemas.microsoft.com/office/drawing/2014/main" id="{D3926E60-C773-43BA-A017-DEC5CE61930B}"/>
                </a:ext>
              </a:extLst>
            </p:cNvPr>
            <p:cNvGrpSpPr>
              <a:grpSpLocks/>
            </p:cNvGrpSpPr>
            <p:nvPr/>
          </p:nvGrpSpPr>
          <p:grpSpPr bwMode="auto">
            <a:xfrm flipH="1">
              <a:off x="2496" y="2832"/>
              <a:ext cx="136" cy="632"/>
              <a:chOff x="3072" y="2832"/>
              <a:chExt cx="136" cy="632"/>
            </a:xfrm>
          </p:grpSpPr>
          <p:sp>
            <p:nvSpPr>
              <p:cNvPr id="125183" name="Freeform 373">
                <a:extLst>
                  <a:ext uri="{FF2B5EF4-FFF2-40B4-BE49-F238E27FC236}">
                    <a16:creationId xmlns:a16="http://schemas.microsoft.com/office/drawing/2014/main" id="{66A2341F-A106-4A6C-94AD-404F1F572F70}"/>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4" name="Freeform 374">
                <a:extLst>
                  <a:ext uri="{FF2B5EF4-FFF2-40B4-BE49-F238E27FC236}">
                    <a16:creationId xmlns:a16="http://schemas.microsoft.com/office/drawing/2014/main" id="{9EE9255F-C6A1-4783-8E84-F2FC943A2BB3}"/>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5" name="Freeform 375">
                <a:extLst>
                  <a:ext uri="{FF2B5EF4-FFF2-40B4-BE49-F238E27FC236}">
                    <a16:creationId xmlns:a16="http://schemas.microsoft.com/office/drawing/2014/main" id="{EA9FF607-D918-47C7-BF16-1EC8AAD2E6BB}"/>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1" name="Group 376">
            <a:extLst>
              <a:ext uri="{FF2B5EF4-FFF2-40B4-BE49-F238E27FC236}">
                <a16:creationId xmlns:a16="http://schemas.microsoft.com/office/drawing/2014/main" id="{17F21D90-3D14-47F2-90F8-4880C4B7A8DD}"/>
              </a:ext>
            </a:extLst>
          </p:cNvPr>
          <p:cNvGrpSpPr>
            <a:grpSpLocks/>
          </p:cNvGrpSpPr>
          <p:nvPr/>
        </p:nvGrpSpPr>
        <p:grpSpPr bwMode="auto">
          <a:xfrm>
            <a:off x="5064125" y="4610100"/>
            <a:ext cx="227013" cy="344488"/>
            <a:chOff x="2496" y="2725"/>
            <a:chExt cx="712" cy="739"/>
          </a:xfrm>
        </p:grpSpPr>
        <p:sp>
          <p:nvSpPr>
            <p:cNvPr id="125169" name="Rectangle 377">
              <a:extLst>
                <a:ext uri="{FF2B5EF4-FFF2-40B4-BE49-F238E27FC236}">
                  <a16:creationId xmlns:a16="http://schemas.microsoft.com/office/drawing/2014/main" id="{80BA48CD-95E2-4CD7-8572-D5E6BCA4192A}"/>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70" name="Freeform 378">
              <a:extLst>
                <a:ext uri="{FF2B5EF4-FFF2-40B4-BE49-F238E27FC236}">
                  <a16:creationId xmlns:a16="http://schemas.microsoft.com/office/drawing/2014/main" id="{C7871BCC-13FD-4B0D-AE23-F856218067DA}"/>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71" name="Group 379">
              <a:extLst>
                <a:ext uri="{FF2B5EF4-FFF2-40B4-BE49-F238E27FC236}">
                  <a16:creationId xmlns:a16="http://schemas.microsoft.com/office/drawing/2014/main" id="{C04C0E1A-183F-4AAB-A02E-7E3D6A8F9566}"/>
                </a:ext>
              </a:extLst>
            </p:cNvPr>
            <p:cNvGrpSpPr>
              <a:grpSpLocks/>
            </p:cNvGrpSpPr>
            <p:nvPr/>
          </p:nvGrpSpPr>
          <p:grpSpPr bwMode="auto">
            <a:xfrm>
              <a:off x="3072" y="2832"/>
              <a:ext cx="136" cy="632"/>
              <a:chOff x="3072" y="2832"/>
              <a:chExt cx="136" cy="632"/>
            </a:xfrm>
          </p:grpSpPr>
          <p:sp>
            <p:nvSpPr>
              <p:cNvPr id="125176" name="Freeform 380">
                <a:extLst>
                  <a:ext uri="{FF2B5EF4-FFF2-40B4-BE49-F238E27FC236}">
                    <a16:creationId xmlns:a16="http://schemas.microsoft.com/office/drawing/2014/main" id="{7F934798-3D9B-4C0F-B537-AB456E854F43}"/>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7" name="Freeform 381">
                <a:extLst>
                  <a:ext uri="{FF2B5EF4-FFF2-40B4-BE49-F238E27FC236}">
                    <a16:creationId xmlns:a16="http://schemas.microsoft.com/office/drawing/2014/main" id="{850D0AF6-58B9-4A0E-9EF7-D85F421B95DD}"/>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8" name="Freeform 382">
                <a:extLst>
                  <a:ext uri="{FF2B5EF4-FFF2-40B4-BE49-F238E27FC236}">
                    <a16:creationId xmlns:a16="http://schemas.microsoft.com/office/drawing/2014/main" id="{55ED9B43-3B86-42EC-B5A1-D76EAC8A528A}"/>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72" name="Group 383">
              <a:extLst>
                <a:ext uri="{FF2B5EF4-FFF2-40B4-BE49-F238E27FC236}">
                  <a16:creationId xmlns:a16="http://schemas.microsoft.com/office/drawing/2014/main" id="{013ADBC2-AF98-43A8-BC49-982F1DB9994C}"/>
                </a:ext>
              </a:extLst>
            </p:cNvPr>
            <p:cNvGrpSpPr>
              <a:grpSpLocks/>
            </p:cNvGrpSpPr>
            <p:nvPr/>
          </p:nvGrpSpPr>
          <p:grpSpPr bwMode="auto">
            <a:xfrm flipH="1">
              <a:off x="2496" y="2832"/>
              <a:ext cx="136" cy="632"/>
              <a:chOff x="3072" y="2832"/>
              <a:chExt cx="136" cy="632"/>
            </a:xfrm>
          </p:grpSpPr>
          <p:sp>
            <p:nvSpPr>
              <p:cNvPr id="125173" name="Freeform 384">
                <a:extLst>
                  <a:ext uri="{FF2B5EF4-FFF2-40B4-BE49-F238E27FC236}">
                    <a16:creationId xmlns:a16="http://schemas.microsoft.com/office/drawing/2014/main" id="{09310B83-9288-4350-A223-FE504D0B963D}"/>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4" name="Freeform 385">
                <a:extLst>
                  <a:ext uri="{FF2B5EF4-FFF2-40B4-BE49-F238E27FC236}">
                    <a16:creationId xmlns:a16="http://schemas.microsoft.com/office/drawing/2014/main" id="{E985D95B-3714-42CB-ADAB-B47A8FF3F465}"/>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5" name="Freeform 386">
                <a:extLst>
                  <a:ext uri="{FF2B5EF4-FFF2-40B4-BE49-F238E27FC236}">
                    <a16:creationId xmlns:a16="http://schemas.microsoft.com/office/drawing/2014/main" id="{975EDCAC-064D-4FA1-987C-DBFD3958EA85}"/>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sp>
        <p:nvSpPr>
          <p:cNvPr id="124972" name="Rectangle 387">
            <a:extLst>
              <a:ext uri="{FF2B5EF4-FFF2-40B4-BE49-F238E27FC236}">
                <a16:creationId xmlns:a16="http://schemas.microsoft.com/office/drawing/2014/main" id="{D7F7CEAC-3D9F-4741-8588-D4897A2F89D0}"/>
              </a:ext>
            </a:extLst>
          </p:cNvPr>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73" name="Rectangle 388">
            <a:extLst>
              <a:ext uri="{FF2B5EF4-FFF2-40B4-BE49-F238E27FC236}">
                <a16:creationId xmlns:a16="http://schemas.microsoft.com/office/drawing/2014/main" id="{231C7E05-4ACB-426A-A9C0-F96969D4B3ED}"/>
              </a:ext>
            </a:extLst>
          </p:cNvPr>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124974" name="Group 389">
            <a:extLst>
              <a:ext uri="{FF2B5EF4-FFF2-40B4-BE49-F238E27FC236}">
                <a16:creationId xmlns:a16="http://schemas.microsoft.com/office/drawing/2014/main" id="{0FD6E103-D573-4155-B95A-D76AC5800692}"/>
              </a:ext>
            </a:extLst>
          </p:cNvPr>
          <p:cNvGrpSpPr>
            <a:grpSpLocks/>
          </p:cNvGrpSpPr>
          <p:nvPr/>
        </p:nvGrpSpPr>
        <p:grpSpPr bwMode="auto">
          <a:xfrm>
            <a:off x="6330950" y="4175125"/>
            <a:ext cx="227013" cy="344488"/>
            <a:chOff x="2496" y="2725"/>
            <a:chExt cx="712" cy="739"/>
          </a:xfrm>
        </p:grpSpPr>
        <p:sp>
          <p:nvSpPr>
            <p:cNvPr id="125159" name="Rectangle 390">
              <a:extLst>
                <a:ext uri="{FF2B5EF4-FFF2-40B4-BE49-F238E27FC236}">
                  <a16:creationId xmlns:a16="http://schemas.microsoft.com/office/drawing/2014/main" id="{AF4D1EDA-6B04-4A43-8A3A-FA8006300247}"/>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60" name="Freeform 391">
              <a:extLst>
                <a:ext uri="{FF2B5EF4-FFF2-40B4-BE49-F238E27FC236}">
                  <a16:creationId xmlns:a16="http://schemas.microsoft.com/office/drawing/2014/main" id="{08F0E650-5B39-411E-AFBD-9D2958F830C1}"/>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61" name="Group 392">
              <a:extLst>
                <a:ext uri="{FF2B5EF4-FFF2-40B4-BE49-F238E27FC236}">
                  <a16:creationId xmlns:a16="http://schemas.microsoft.com/office/drawing/2014/main" id="{981746C0-B29B-4334-A060-536FC1B70BA3}"/>
                </a:ext>
              </a:extLst>
            </p:cNvPr>
            <p:cNvGrpSpPr>
              <a:grpSpLocks/>
            </p:cNvGrpSpPr>
            <p:nvPr/>
          </p:nvGrpSpPr>
          <p:grpSpPr bwMode="auto">
            <a:xfrm>
              <a:off x="3072" y="2832"/>
              <a:ext cx="136" cy="632"/>
              <a:chOff x="3072" y="2832"/>
              <a:chExt cx="136" cy="632"/>
            </a:xfrm>
          </p:grpSpPr>
          <p:sp>
            <p:nvSpPr>
              <p:cNvPr id="125166" name="Freeform 393">
                <a:extLst>
                  <a:ext uri="{FF2B5EF4-FFF2-40B4-BE49-F238E27FC236}">
                    <a16:creationId xmlns:a16="http://schemas.microsoft.com/office/drawing/2014/main" id="{960885CD-FEEA-444E-9891-772BFE2E6A5B}"/>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7" name="Freeform 394">
                <a:extLst>
                  <a:ext uri="{FF2B5EF4-FFF2-40B4-BE49-F238E27FC236}">
                    <a16:creationId xmlns:a16="http://schemas.microsoft.com/office/drawing/2014/main" id="{7E389A3B-DB6B-4DA4-986A-D88A940D2EA6}"/>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8" name="Freeform 395">
                <a:extLst>
                  <a:ext uri="{FF2B5EF4-FFF2-40B4-BE49-F238E27FC236}">
                    <a16:creationId xmlns:a16="http://schemas.microsoft.com/office/drawing/2014/main" id="{45A3DB53-3517-40AB-BED1-42EE8F52C1A7}"/>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62" name="Group 396">
              <a:extLst>
                <a:ext uri="{FF2B5EF4-FFF2-40B4-BE49-F238E27FC236}">
                  <a16:creationId xmlns:a16="http://schemas.microsoft.com/office/drawing/2014/main" id="{AF53B66E-CAE3-455F-A268-E854A0F36696}"/>
                </a:ext>
              </a:extLst>
            </p:cNvPr>
            <p:cNvGrpSpPr>
              <a:grpSpLocks/>
            </p:cNvGrpSpPr>
            <p:nvPr/>
          </p:nvGrpSpPr>
          <p:grpSpPr bwMode="auto">
            <a:xfrm flipH="1">
              <a:off x="2496" y="2832"/>
              <a:ext cx="136" cy="632"/>
              <a:chOff x="3072" y="2832"/>
              <a:chExt cx="136" cy="632"/>
            </a:xfrm>
          </p:grpSpPr>
          <p:sp>
            <p:nvSpPr>
              <p:cNvPr id="125163" name="Freeform 397">
                <a:extLst>
                  <a:ext uri="{FF2B5EF4-FFF2-40B4-BE49-F238E27FC236}">
                    <a16:creationId xmlns:a16="http://schemas.microsoft.com/office/drawing/2014/main" id="{ACB0D1CF-2191-48ED-AE1F-35AD675A5B9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4" name="Freeform 398">
                <a:extLst>
                  <a:ext uri="{FF2B5EF4-FFF2-40B4-BE49-F238E27FC236}">
                    <a16:creationId xmlns:a16="http://schemas.microsoft.com/office/drawing/2014/main" id="{B8B68B78-4391-4672-98B2-48984CFDD72F}"/>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5" name="Freeform 399">
                <a:extLst>
                  <a:ext uri="{FF2B5EF4-FFF2-40B4-BE49-F238E27FC236}">
                    <a16:creationId xmlns:a16="http://schemas.microsoft.com/office/drawing/2014/main" id="{8DC7F6BD-8C52-4786-A1E1-F4340892E936}"/>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5" name="Group 400">
            <a:extLst>
              <a:ext uri="{FF2B5EF4-FFF2-40B4-BE49-F238E27FC236}">
                <a16:creationId xmlns:a16="http://schemas.microsoft.com/office/drawing/2014/main" id="{FD8B00D5-4697-411B-BFD0-895242855970}"/>
              </a:ext>
            </a:extLst>
          </p:cNvPr>
          <p:cNvGrpSpPr>
            <a:grpSpLocks/>
          </p:cNvGrpSpPr>
          <p:nvPr/>
        </p:nvGrpSpPr>
        <p:grpSpPr bwMode="auto">
          <a:xfrm>
            <a:off x="6964363" y="4160838"/>
            <a:ext cx="227012" cy="344487"/>
            <a:chOff x="2496" y="2725"/>
            <a:chExt cx="712" cy="739"/>
          </a:xfrm>
        </p:grpSpPr>
        <p:sp>
          <p:nvSpPr>
            <p:cNvPr id="125149" name="Rectangle 401">
              <a:extLst>
                <a:ext uri="{FF2B5EF4-FFF2-40B4-BE49-F238E27FC236}">
                  <a16:creationId xmlns:a16="http://schemas.microsoft.com/office/drawing/2014/main" id="{A2FDCAD3-9FB6-451A-B728-D188CA4D0D5B}"/>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50" name="Freeform 402">
              <a:extLst>
                <a:ext uri="{FF2B5EF4-FFF2-40B4-BE49-F238E27FC236}">
                  <a16:creationId xmlns:a16="http://schemas.microsoft.com/office/drawing/2014/main" id="{DE2A07CD-16B7-43D9-811B-00E08C9741EF}"/>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51" name="Group 403">
              <a:extLst>
                <a:ext uri="{FF2B5EF4-FFF2-40B4-BE49-F238E27FC236}">
                  <a16:creationId xmlns:a16="http://schemas.microsoft.com/office/drawing/2014/main" id="{3607365C-C2B3-44EA-89F6-D532C00E1760}"/>
                </a:ext>
              </a:extLst>
            </p:cNvPr>
            <p:cNvGrpSpPr>
              <a:grpSpLocks/>
            </p:cNvGrpSpPr>
            <p:nvPr/>
          </p:nvGrpSpPr>
          <p:grpSpPr bwMode="auto">
            <a:xfrm>
              <a:off x="3072" y="2832"/>
              <a:ext cx="136" cy="632"/>
              <a:chOff x="3072" y="2832"/>
              <a:chExt cx="136" cy="632"/>
            </a:xfrm>
          </p:grpSpPr>
          <p:sp>
            <p:nvSpPr>
              <p:cNvPr id="125156" name="Freeform 404">
                <a:extLst>
                  <a:ext uri="{FF2B5EF4-FFF2-40B4-BE49-F238E27FC236}">
                    <a16:creationId xmlns:a16="http://schemas.microsoft.com/office/drawing/2014/main" id="{A3A73149-579E-4E31-AA9A-EA5DABE52C9D}"/>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7" name="Freeform 405">
                <a:extLst>
                  <a:ext uri="{FF2B5EF4-FFF2-40B4-BE49-F238E27FC236}">
                    <a16:creationId xmlns:a16="http://schemas.microsoft.com/office/drawing/2014/main" id="{281FFE2B-02F9-4C56-963D-6DF116FB880B}"/>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8" name="Freeform 406">
                <a:extLst>
                  <a:ext uri="{FF2B5EF4-FFF2-40B4-BE49-F238E27FC236}">
                    <a16:creationId xmlns:a16="http://schemas.microsoft.com/office/drawing/2014/main" id="{59DFD78D-C122-498D-9D33-B3E7C4ABC095}"/>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52" name="Group 407">
              <a:extLst>
                <a:ext uri="{FF2B5EF4-FFF2-40B4-BE49-F238E27FC236}">
                  <a16:creationId xmlns:a16="http://schemas.microsoft.com/office/drawing/2014/main" id="{5CD60698-67F4-44AF-B29C-58C3D955C3D4}"/>
                </a:ext>
              </a:extLst>
            </p:cNvPr>
            <p:cNvGrpSpPr>
              <a:grpSpLocks/>
            </p:cNvGrpSpPr>
            <p:nvPr/>
          </p:nvGrpSpPr>
          <p:grpSpPr bwMode="auto">
            <a:xfrm flipH="1">
              <a:off x="2496" y="2832"/>
              <a:ext cx="136" cy="632"/>
              <a:chOff x="3072" y="2832"/>
              <a:chExt cx="136" cy="632"/>
            </a:xfrm>
          </p:grpSpPr>
          <p:sp>
            <p:nvSpPr>
              <p:cNvPr id="125153" name="Freeform 408">
                <a:extLst>
                  <a:ext uri="{FF2B5EF4-FFF2-40B4-BE49-F238E27FC236}">
                    <a16:creationId xmlns:a16="http://schemas.microsoft.com/office/drawing/2014/main" id="{19AF6484-74B0-4728-B32D-F0480533C8B7}"/>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4" name="Freeform 409">
                <a:extLst>
                  <a:ext uri="{FF2B5EF4-FFF2-40B4-BE49-F238E27FC236}">
                    <a16:creationId xmlns:a16="http://schemas.microsoft.com/office/drawing/2014/main" id="{FE7CAD91-0B8B-4841-93D5-CCAD99FDB1AB}"/>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5" name="Freeform 410">
                <a:extLst>
                  <a:ext uri="{FF2B5EF4-FFF2-40B4-BE49-F238E27FC236}">
                    <a16:creationId xmlns:a16="http://schemas.microsoft.com/office/drawing/2014/main" id="{165E95A6-F425-4231-B5CC-8BDF5A51A3D7}"/>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6" name="Group 411">
            <a:extLst>
              <a:ext uri="{FF2B5EF4-FFF2-40B4-BE49-F238E27FC236}">
                <a16:creationId xmlns:a16="http://schemas.microsoft.com/office/drawing/2014/main" id="{3D570E9C-9F1D-4418-AA40-1FD973D8D5D3}"/>
              </a:ext>
            </a:extLst>
          </p:cNvPr>
          <p:cNvGrpSpPr>
            <a:grpSpLocks/>
          </p:cNvGrpSpPr>
          <p:nvPr/>
        </p:nvGrpSpPr>
        <p:grpSpPr bwMode="auto">
          <a:xfrm>
            <a:off x="6338888" y="4589463"/>
            <a:ext cx="227012" cy="344487"/>
            <a:chOff x="2496" y="2725"/>
            <a:chExt cx="712" cy="739"/>
          </a:xfrm>
        </p:grpSpPr>
        <p:sp>
          <p:nvSpPr>
            <p:cNvPr id="125139" name="Rectangle 412">
              <a:extLst>
                <a:ext uri="{FF2B5EF4-FFF2-40B4-BE49-F238E27FC236}">
                  <a16:creationId xmlns:a16="http://schemas.microsoft.com/office/drawing/2014/main" id="{D1CFEB0F-4C78-48DC-B5A8-06483053BC89}"/>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40" name="Freeform 413">
              <a:extLst>
                <a:ext uri="{FF2B5EF4-FFF2-40B4-BE49-F238E27FC236}">
                  <a16:creationId xmlns:a16="http://schemas.microsoft.com/office/drawing/2014/main" id="{91B939BC-8AAD-43DC-B686-1D343C78F1AE}"/>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41" name="Group 414">
              <a:extLst>
                <a:ext uri="{FF2B5EF4-FFF2-40B4-BE49-F238E27FC236}">
                  <a16:creationId xmlns:a16="http://schemas.microsoft.com/office/drawing/2014/main" id="{E49AC31E-43B5-4051-B81E-A3642FC72766}"/>
                </a:ext>
              </a:extLst>
            </p:cNvPr>
            <p:cNvGrpSpPr>
              <a:grpSpLocks/>
            </p:cNvGrpSpPr>
            <p:nvPr/>
          </p:nvGrpSpPr>
          <p:grpSpPr bwMode="auto">
            <a:xfrm>
              <a:off x="3072" y="2832"/>
              <a:ext cx="136" cy="632"/>
              <a:chOff x="3072" y="2832"/>
              <a:chExt cx="136" cy="632"/>
            </a:xfrm>
          </p:grpSpPr>
          <p:sp>
            <p:nvSpPr>
              <p:cNvPr id="125146" name="Freeform 415">
                <a:extLst>
                  <a:ext uri="{FF2B5EF4-FFF2-40B4-BE49-F238E27FC236}">
                    <a16:creationId xmlns:a16="http://schemas.microsoft.com/office/drawing/2014/main" id="{CF088977-ED40-4191-A57A-0FDA270FFE46}"/>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7" name="Freeform 416">
                <a:extLst>
                  <a:ext uri="{FF2B5EF4-FFF2-40B4-BE49-F238E27FC236}">
                    <a16:creationId xmlns:a16="http://schemas.microsoft.com/office/drawing/2014/main" id="{A390A326-9190-467E-B770-C1C5A458E57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8" name="Freeform 417">
                <a:extLst>
                  <a:ext uri="{FF2B5EF4-FFF2-40B4-BE49-F238E27FC236}">
                    <a16:creationId xmlns:a16="http://schemas.microsoft.com/office/drawing/2014/main" id="{7407F43E-2135-4D9A-AACD-851E99384253}"/>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42" name="Group 418">
              <a:extLst>
                <a:ext uri="{FF2B5EF4-FFF2-40B4-BE49-F238E27FC236}">
                  <a16:creationId xmlns:a16="http://schemas.microsoft.com/office/drawing/2014/main" id="{A6022325-9346-4018-8A3C-E71AD60C5A14}"/>
                </a:ext>
              </a:extLst>
            </p:cNvPr>
            <p:cNvGrpSpPr>
              <a:grpSpLocks/>
            </p:cNvGrpSpPr>
            <p:nvPr/>
          </p:nvGrpSpPr>
          <p:grpSpPr bwMode="auto">
            <a:xfrm flipH="1">
              <a:off x="2496" y="2832"/>
              <a:ext cx="136" cy="632"/>
              <a:chOff x="3072" y="2832"/>
              <a:chExt cx="136" cy="632"/>
            </a:xfrm>
          </p:grpSpPr>
          <p:sp>
            <p:nvSpPr>
              <p:cNvPr id="125143" name="Freeform 419">
                <a:extLst>
                  <a:ext uri="{FF2B5EF4-FFF2-40B4-BE49-F238E27FC236}">
                    <a16:creationId xmlns:a16="http://schemas.microsoft.com/office/drawing/2014/main" id="{D046548B-4F77-4E67-A37C-524C71110BFF}"/>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4" name="Freeform 420">
                <a:extLst>
                  <a:ext uri="{FF2B5EF4-FFF2-40B4-BE49-F238E27FC236}">
                    <a16:creationId xmlns:a16="http://schemas.microsoft.com/office/drawing/2014/main" id="{4E00C57B-FD6B-4583-B9F2-595DDAA7EA86}"/>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5" name="Freeform 421">
                <a:extLst>
                  <a:ext uri="{FF2B5EF4-FFF2-40B4-BE49-F238E27FC236}">
                    <a16:creationId xmlns:a16="http://schemas.microsoft.com/office/drawing/2014/main" id="{D226E2E1-4055-423D-91ED-A1CB7B60703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7" name="Group 422">
            <a:extLst>
              <a:ext uri="{FF2B5EF4-FFF2-40B4-BE49-F238E27FC236}">
                <a16:creationId xmlns:a16="http://schemas.microsoft.com/office/drawing/2014/main" id="{5F83631D-58B0-41F0-9763-2056FB4999DA}"/>
              </a:ext>
            </a:extLst>
          </p:cNvPr>
          <p:cNvGrpSpPr>
            <a:grpSpLocks/>
          </p:cNvGrpSpPr>
          <p:nvPr/>
        </p:nvGrpSpPr>
        <p:grpSpPr bwMode="auto">
          <a:xfrm>
            <a:off x="6958013" y="4589463"/>
            <a:ext cx="227012" cy="344487"/>
            <a:chOff x="2496" y="2725"/>
            <a:chExt cx="712" cy="739"/>
          </a:xfrm>
        </p:grpSpPr>
        <p:sp>
          <p:nvSpPr>
            <p:cNvPr id="125129" name="Rectangle 423">
              <a:extLst>
                <a:ext uri="{FF2B5EF4-FFF2-40B4-BE49-F238E27FC236}">
                  <a16:creationId xmlns:a16="http://schemas.microsoft.com/office/drawing/2014/main" id="{126C31A0-26F9-4F8D-9392-3CF6542961DB}"/>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30" name="Freeform 424">
              <a:extLst>
                <a:ext uri="{FF2B5EF4-FFF2-40B4-BE49-F238E27FC236}">
                  <a16:creationId xmlns:a16="http://schemas.microsoft.com/office/drawing/2014/main" id="{8CDBCBE8-72F0-4237-9E7D-E79A9F1AEE71}"/>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31" name="Group 425">
              <a:extLst>
                <a:ext uri="{FF2B5EF4-FFF2-40B4-BE49-F238E27FC236}">
                  <a16:creationId xmlns:a16="http://schemas.microsoft.com/office/drawing/2014/main" id="{EAB71D11-5266-47DB-A6A7-2F5C0581419B}"/>
                </a:ext>
              </a:extLst>
            </p:cNvPr>
            <p:cNvGrpSpPr>
              <a:grpSpLocks/>
            </p:cNvGrpSpPr>
            <p:nvPr/>
          </p:nvGrpSpPr>
          <p:grpSpPr bwMode="auto">
            <a:xfrm>
              <a:off x="3072" y="2832"/>
              <a:ext cx="136" cy="632"/>
              <a:chOff x="3072" y="2832"/>
              <a:chExt cx="136" cy="632"/>
            </a:xfrm>
          </p:grpSpPr>
          <p:sp>
            <p:nvSpPr>
              <p:cNvPr id="125136" name="Freeform 426">
                <a:extLst>
                  <a:ext uri="{FF2B5EF4-FFF2-40B4-BE49-F238E27FC236}">
                    <a16:creationId xmlns:a16="http://schemas.microsoft.com/office/drawing/2014/main" id="{962D36BD-D4DF-4D55-953B-0F0C49DA32D2}"/>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7" name="Freeform 427">
                <a:extLst>
                  <a:ext uri="{FF2B5EF4-FFF2-40B4-BE49-F238E27FC236}">
                    <a16:creationId xmlns:a16="http://schemas.microsoft.com/office/drawing/2014/main" id="{5784BB6F-8B82-403F-9874-09D3FCFAFD3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8" name="Freeform 428">
                <a:extLst>
                  <a:ext uri="{FF2B5EF4-FFF2-40B4-BE49-F238E27FC236}">
                    <a16:creationId xmlns:a16="http://schemas.microsoft.com/office/drawing/2014/main" id="{3393B9B2-A5EC-4017-B96F-2302CF2DF15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32" name="Group 429">
              <a:extLst>
                <a:ext uri="{FF2B5EF4-FFF2-40B4-BE49-F238E27FC236}">
                  <a16:creationId xmlns:a16="http://schemas.microsoft.com/office/drawing/2014/main" id="{6FF98534-8EE8-4E7B-A18C-1BB52E258BC2}"/>
                </a:ext>
              </a:extLst>
            </p:cNvPr>
            <p:cNvGrpSpPr>
              <a:grpSpLocks/>
            </p:cNvGrpSpPr>
            <p:nvPr/>
          </p:nvGrpSpPr>
          <p:grpSpPr bwMode="auto">
            <a:xfrm flipH="1">
              <a:off x="2496" y="2832"/>
              <a:ext cx="136" cy="632"/>
              <a:chOff x="3072" y="2832"/>
              <a:chExt cx="136" cy="632"/>
            </a:xfrm>
          </p:grpSpPr>
          <p:sp>
            <p:nvSpPr>
              <p:cNvPr id="125133" name="Freeform 430">
                <a:extLst>
                  <a:ext uri="{FF2B5EF4-FFF2-40B4-BE49-F238E27FC236}">
                    <a16:creationId xmlns:a16="http://schemas.microsoft.com/office/drawing/2014/main" id="{1C7AC515-C4F7-4849-8538-0AAA58C39F07}"/>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4" name="Freeform 431">
                <a:extLst>
                  <a:ext uri="{FF2B5EF4-FFF2-40B4-BE49-F238E27FC236}">
                    <a16:creationId xmlns:a16="http://schemas.microsoft.com/office/drawing/2014/main" id="{BFF5C5CA-F061-4480-A5FB-14D40F90AEF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5" name="Freeform 432">
                <a:extLst>
                  <a:ext uri="{FF2B5EF4-FFF2-40B4-BE49-F238E27FC236}">
                    <a16:creationId xmlns:a16="http://schemas.microsoft.com/office/drawing/2014/main" id="{8944FD12-D555-4E96-A13C-2491FDE6DDE7}"/>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8" name="Group 433">
            <a:extLst>
              <a:ext uri="{FF2B5EF4-FFF2-40B4-BE49-F238E27FC236}">
                <a16:creationId xmlns:a16="http://schemas.microsoft.com/office/drawing/2014/main" id="{8B17CBEB-2F8F-4D1B-B5C1-E615EBBC1A36}"/>
              </a:ext>
            </a:extLst>
          </p:cNvPr>
          <p:cNvGrpSpPr>
            <a:grpSpLocks/>
          </p:cNvGrpSpPr>
          <p:nvPr/>
        </p:nvGrpSpPr>
        <p:grpSpPr bwMode="auto">
          <a:xfrm>
            <a:off x="6323013" y="5038725"/>
            <a:ext cx="227012" cy="344488"/>
            <a:chOff x="2496" y="2725"/>
            <a:chExt cx="712" cy="739"/>
          </a:xfrm>
        </p:grpSpPr>
        <p:sp>
          <p:nvSpPr>
            <p:cNvPr id="125119" name="Rectangle 434">
              <a:extLst>
                <a:ext uri="{FF2B5EF4-FFF2-40B4-BE49-F238E27FC236}">
                  <a16:creationId xmlns:a16="http://schemas.microsoft.com/office/drawing/2014/main" id="{EB676E8F-FA3B-4F60-AC27-866487DEEFFF}"/>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20" name="Freeform 435">
              <a:extLst>
                <a:ext uri="{FF2B5EF4-FFF2-40B4-BE49-F238E27FC236}">
                  <a16:creationId xmlns:a16="http://schemas.microsoft.com/office/drawing/2014/main" id="{6892499C-3251-421A-958C-F9BB9302A59E}"/>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21" name="Group 436">
              <a:extLst>
                <a:ext uri="{FF2B5EF4-FFF2-40B4-BE49-F238E27FC236}">
                  <a16:creationId xmlns:a16="http://schemas.microsoft.com/office/drawing/2014/main" id="{658C12DB-3CD1-4A76-94EA-6261E8EDFBCF}"/>
                </a:ext>
              </a:extLst>
            </p:cNvPr>
            <p:cNvGrpSpPr>
              <a:grpSpLocks/>
            </p:cNvGrpSpPr>
            <p:nvPr/>
          </p:nvGrpSpPr>
          <p:grpSpPr bwMode="auto">
            <a:xfrm>
              <a:off x="3072" y="2832"/>
              <a:ext cx="136" cy="632"/>
              <a:chOff x="3072" y="2832"/>
              <a:chExt cx="136" cy="632"/>
            </a:xfrm>
          </p:grpSpPr>
          <p:sp>
            <p:nvSpPr>
              <p:cNvPr id="125126" name="Freeform 437">
                <a:extLst>
                  <a:ext uri="{FF2B5EF4-FFF2-40B4-BE49-F238E27FC236}">
                    <a16:creationId xmlns:a16="http://schemas.microsoft.com/office/drawing/2014/main" id="{02FEC829-143E-4E10-BD98-A54C55A12605}"/>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7" name="Freeform 438">
                <a:extLst>
                  <a:ext uri="{FF2B5EF4-FFF2-40B4-BE49-F238E27FC236}">
                    <a16:creationId xmlns:a16="http://schemas.microsoft.com/office/drawing/2014/main" id="{E38E36B5-A093-4CC6-8263-1FC6007F2181}"/>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8" name="Freeform 439">
                <a:extLst>
                  <a:ext uri="{FF2B5EF4-FFF2-40B4-BE49-F238E27FC236}">
                    <a16:creationId xmlns:a16="http://schemas.microsoft.com/office/drawing/2014/main" id="{DDAC87AE-BEDB-42AC-80A2-94F4A0506409}"/>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22" name="Group 440">
              <a:extLst>
                <a:ext uri="{FF2B5EF4-FFF2-40B4-BE49-F238E27FC236}">
                  <a16:creationId xmlns:a16="http://schemas.microsoft.com/office/drawing/2014/main" id="{7D5A2220-D1E7-4452-BCD4-3BC213A1CBA4}"/>
                </a:ext>
              </a:extLst>
            </p:cNvPr>
            <p:cNvGrpSpPr>
              <a:grpSpLocks/>
            </p:cNvGrpSpPr>
            <p:nvPr/>
          </p:nvGrpSpPr>
          <p:grpSpPr bwMode="auto">
            <a:xfrm flipH="1">
              <a:off x="2496" y="2832"/>
              <a:ext cx="136" cy="632"/>
              <a:chOff x="3072" y="2832"/>
              <a:chExt cx="136" cy="632"/>
            </a:xfrm>
          </p:grpSpPr>
          <p:sp>
            <p:nvSpPr>
              <p:cNvPr id="125123" name="Freeform 441">
                <a:extLst>
                  <a:ext uri="{FF2B5EF4-FFF2-40B4-BE49-F238E27FC236}">
                    <a16:creationId xmlns:a16="http://schemas.microsoft.com/office/drawing/2014/main" id="{AF17F209-878A-4146-9FDF-7ECF739BA963}"/>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4" name="Freeform 442">
                <a:extLst>
                  <a:ext uri="{FF2B5EF4-FFF2-40B4-BE49-F238E27FC236}">
                    <a16:creationId xmlns:a16="http://schemas.microsoft.com/office/drawing/2014/main" id="{7E83912F-1A65-4AF8-AD55-DF2A1AB630CF}"/>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5" name="Freeform 443">
                <a:extLst>
                  <a:ext uri="{FF2B5EF4-FFF2-40B4-BE49-F238E27FC236}">
                    <a16:creationId xmlns:a16="http://schemas.microsoft.com/office/drawing/2014/main" id="{292F77F6-5778-43E5-AE3D-7F20B642D9AA}"/>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9" name="Group 444">
            <a:extLst>
              <a:ext uri="{FF2B5EF4-FFF2-40B4-BE49-F238E27FC236}">
                <a16:creationId xmlns:a16="http://schemas.microsoft.com/office/drawing/2014/main" id="{4530224F-8DC8-4F7B-B641-938C717387C4}"/>
              </a:ext>
            </a:extLst>
          </p:cNvPr>
          <p:cNvGrpSpPr>
            <a:grpSpLocks/>
          </p:cNvGrpSpPr>
          <p:nvPr/>
        </p:nvGrpSpPr>
        <p:grpSpPr bwMode="auto">
          <a:xfrm>
            <a:off x="6956425" y="5024438"/>
            <a:ext cx="227013" cy="344487"/>
            <a:chOff x="2496" y="2725"/>
            <a:chExt cx="712" cy="739"/>
          </a:xfrm>
        </p:grpSpPr>
        <p:sp>
          <p:nvSpPr>
            <p:cNvPr id="125109" name="Rectangle 445">
              <a:extLst>
                <a:ext uri="{FF2B5EF4-FFF2-40B4-BE49-F238E27FC236}">
                  <a16:creationId xmlns:a16="http://schemas.microsoft.com/office/drawing/2014/main" id="{D2A072F6-16A1-463A-8843-1320ED0EF4A5}"/>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10" name="Freeform 446">
              <a:extLst>
                <a:ext uri="{FF2B5EF4-FFF2-40B4-BE49-F238E27FC236}">
                  <a16:creationId xmlns:a16="http://schemas.microsoft.com/office/drawing/2014/main" id="{A7B60F93-4C38-4DBA-8069-2D651D6162C1}"/>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11" name="Group 447">
              <a:extLst>
                <a:ext uri="{FF2B5EF4-FFF2-40B4-BE49-F238E27FC236}">
                  <a16:creationId xmlns:a16="http://schemas.microsoft.com/office/drawing/2014/main" id="{681C68B0-9CB8-4009-9CF5-23498420453A}"/>
                </a:ext>
              </a:extLst>
            </p:cNvPr>
            <p:cNvGrpSpPr>
              <a:grpSpLocks/>
            </p:cNvGrpSpPr>
            <p:nvPr/>
          </p:nvGrpSpPr>
          <p:grpSpPr bwMode="auto">
            <a:xfrm>
              <a:off x="3072" y="2832"/>
              <a:ext cx="136" cy="632"/>
              <a:chOff x="3072" y="2832"/>
              <a:chExt cx="136" cy="632"/>
            </a:xfrm>
          </p:grpSpPr>
          <p:sp>
            <p:nvSpPr>
              <p:cNvPr id="125116" name="Freeform 448">
                <a:extLst>
                  <a:ext uri="{FF2B5EF4-FFF2-40B4-BE49-F238E27FC236}">
                    <a16:creationId xmlns:a16="http://schemas.microsoft.com/office/drawing/2014/main" id="{BA2A8EDD-5425-4203-B87D-D37362111AA8}"/>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7" name="Freeform 449">
                <a:extLst>
                  <a:ext uri="{FF2B5EF4-FFF2-40B4-BE49-F238E27FC236}">
                    <a16:creationId xmlns:a16="http://schemas.microsoft.com/office/drawing/2014/main" id="{66ED6C54-1C96-4489-B2BC-2F4F3F7B0931}"/>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8" name="Freeform 450">
                <a:extLst>
                  <a:ext uri="{FF2B5EF4-FFF2-40B4-BE49-F238E27FC236}">
                    <a16:creationId xmlns:a16="http://schemas.microsoft.com/office/drawing/2014/main" id="{60E61A0F-B124-4DE1-87CB-563B04FF9D96}"/>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12" name="Group 451">
              <a:extLst>
                <a:ext uri="{FF2B5EF4-FFF2-40B4-BE49-F238E27FC236}">
                  <a16:creationId xmlns:a16="http://schemas.microsoft.com/office/drawing/2014/main" id="{A81E59E7-3260-4A7D-80C6-53BAF0F924C2}"/>
                </a:ext>
              </a:extLst>
            </p:cNvPr>
            <p:cNvGrpSpPr>
              <a:grpSpLocks/>
            </p:cNvGrpSpPr>
            <p:nvPr/>
          </p:nvGrpSpPr>
          <p:grpSpPr bwMode="auto">
            <a:xfrm flipH="1">
              <a:off x="2496" y="2832"/>
              <a:ext cx="136" cy="632"/>
              <a:chOff x="3072" y="2832"/>
              <a:chExt cx="136" cy="632"/>
            </a:xfrm>
          </p:grpSpPr>
          <p:sp>
            <p:nvSpPr>
              <p:cNvPr id="125113" name="Freeform 452">
                <a:extLst>
                  <a:ext uri="{FF2B5EF4-FFF2-40B4-BE49-F238E27FC236}">
                    <a16:creationId xmlns:a16="http://schemas.microsoft.com/office/drawing/2014/main" id="{9968DFF4-6821-4514-99C0-D597DE9E76AB}"/>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4" name="Freeform 453">
                <a:extLst>
                  <a:ext uri="{FF2B5EF4-FFF2-40B4-BE49-F238E27FC236}">
                    <a16:creationId xmlns:a16="http://schemas.microsoft.com/office/drawing/2014/main" id="{115F024E-78FE-42D1-B9D6-53CC3B92964A}"/>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5" name="Freeform 454">
                <a:extLst>
                  <a:ext uri="{FF2B5EF4-FFF2-40B4-BE49-F238E27FC236}">
                    <a16:creationId xmlns:a16="http://schemas.microsoft.com/office/drawing/2014/main" id="{9CE99199-E592-4B49-9750-D474FB3A4ABC}"/>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80" name="Group 455">
            <a:extLst>
              <a:ext uri="{FF2B5EF4-FFF2-40B4-BE49-F238E27FC236}">
                <a16:creationId xmlns:a16="http://schemas.microsoft.com/office/drawing/2014/main" id="{0C52B9B9-88FF-44D9-8404-9E16A34A6F4C}"/>
              </a:ext>
            </a:extLst>
          </p:cNvPr>
          <p:cNvGrpSpPr>
            <a:grpSpLocks/>
          </p:cNvGrpSpPr>
          <p:nvPr/>
        </p:nvGrpSpPr>
        <p:grpSpPr bwMode="auto">
          <a:xfrm>
            <a:off x="6330950" y="5453063"/>
            <a:ext cx="227013" cy="344487"/>
            <a:chOff x="2496" y="2725"/>
            <a:chExt cx="712" cy="739"/>
          </a:xfrm>
        </p:grpSpPr>
        <p:sp>
          <p:nvSpPr>
            <p:cNvPr id="125099" name="Rectangle 456">
              <a:extLst>
                <a:ext uri="{FF2B5EF4-FFF2-40B4-BE49-F238E27FC236}">
                  <a16:creationId xmlns:a16="http://schemas.microsoft.com/office/drawing/2014/main" id="{56B13076-735C-4356-989D-D08D31AE95C2}"/>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00" name="Freeform 457">
              <a:extLst>
                <a:ext uri="{FF2B5EF4-FFF2-40B4-BE49-F238E27FC236}">
                  <a16:creationId xmlns:a16="http://schemas.microsoft.com/office/drawing/2014/main" id="{2D541982-0E22-4508-819F-BCDE4FBADBA2}"/>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01" name="Group 458">
              <a:extLst>
                <a:ext uri="{FF2B5EF4-FFF2-40B4-BE49-F238E27FC236}">
                  <a16:creationId xmlns:a16="http://schemas.microsoft.com/office/drawing/2014/main" id="{80BCEEB6-B1EA-4E9B-B9BA-07BD977923E8}"/>
                </a:ext>
              </a:extLst>
            </p:cNvPr>
            <p:cNvGrpSpPr>
              <a:grpSpLocks/>
            </p:cNvGrpSpPr>
            <p:nvPr/>
          </p:nvGrpSpPr>
          <p:grpSpPr bwMode="auto">
            <a:xfrm>
              <a:off x="3072" y="2832"/>
              <a:ext cx="136" cy="632"/>
              <a:chOff x="3072" y="2832"/>
              <a:chExt cx="136" cy="632"/>
            </a:xfrm>
          </p:grpSpPr>
          <p:sp>
            <p:nvSpPr>
              <p:cNvPr id="125106" name="Freeform 459">
                <a:extLst>
                  <a:ext uri="{FF2B5EF4-FFF2-40B4-BE49-F238E27FC236}">
                    <a16:creationId xmlns:a16="http://schemas.microsoft.com/office/drawing/2014/main" id="{A5E3D3F7-53C6-49A2-A125-7F9A5006C42B}"/>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7" name="Freeform 460">
                <a:extLst>
                  <a:ext uri="{FF2B5EF4-FFF2-40B4-BE49-F238E27FC236}">
                    <a16:creationId xmlns:a16="http://schemas.microsoft.com/office/drawing/2014/main" id="{8C0BB0AC-A6D1-402D-AC0C-DA074F071322}"/>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8" name="Freeform 461">
                <a:extLst>
                  <a:ext uri="{FF2B5EF4-FFF2-40B4-BE49-F238E27FC236}">
                    <a16:creationId xmlns:a16="http://schemas.microsoft.com/office/drawing/2014/main" id="{229278D0-F692-443D-99C6-6E217C9BFB9F}"/>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02" name="Group 462">
              <a:extLst>
                <a:ext uri="{FF2B5EF4-FFF2-40B4-BE49-F238E27FC236}">
                  <a16:creationId xmlns:a16="http://schemas.microsoft.com/office/drawing/2014/main" id="{ECDBF970-8D0E-4179-AC8F-79CCE0BC0F9B}"/>
                </a:ext>
              </a:extLst>
            </p:cNvPr>
            <p:cNvGrpSpPr>
              <a:grpSpLocks/>
            </p:cNvGrpSpPr>
            <p:nvPr/>
          </p:nvGrpSpPr>
          <p:grpSpPr bwMode="auto">
            <a:xfrm flipH="1">
              <a:off x="2496" y="2832"/>
              <a:ext cx="136" cy="632"/>
              <a:chOff x="3072" y="2832"/>
              <a:chExt cx="136" cy="632"/>
            </a:xfrm>
          </p:grpSpPr>
          <p:sp>
            <p:nvSpPr>
              <p:cNvPr id="125103" name="Freeform 463">
                <a:extLst>
                  <a:ext uri="{FF2B5EF4-FFF2-40B4-BE49-F238E27FC236}">
                    <a16:creationId xmlns:a16="http://schemas.microsoft.com/office/drawing/2014/main" id="{22DA38FD-1DDF-4B26-9F51-2C5B3D2F2FE6}"/>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4" name="Freeform 464">
                <a:extLst>
                  <a:ext uri="{FF2B5EF4-FFF2-40B4-BE49-F238E27FC236}">
                    <a16:creationId xmlns:a16="http://schemas.microsoft.com/office/drawing/2014/main" id="{0ABB82AF-6C1B-4CBF-B596-1A1FCA4C17A0}"/>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5" name="Freeform 465">
                <a:extLst>
                  <a:ext uri="{FF2B5EF4-FFF2-40B4-BE49-F238E27FC236}">
                    <a16:creationId xmlns:a16="http://schemas.microsoft.com/office/drawing/2014/main" id="{D3BB3941-FB3B-440F-BEEC-21DEB848ED18}"/>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81" name="Group 466">
            <a:extLst>
              <a:ext uri="{FF2B5EF4-FFF2-40B4-BE49-F238E27FC236}">
                <a16:creationId xmlns:a16="http://schemas.microsoft.com/office/drawing/2014/main" id="{5114B375-3497-4DAC-8A9B-12C2A4FAF23D}"/>
              </a:ext>
            </a:extLst>
          </p:cNvPr>
          <p:cNvGrpSpPr>
            <a:grpSpLocks/>
          </p:cNvGrpSpPr>
          <p:nvPr/>
        </p:nvGrpSpPr>
        <p:grpSpPr bwMode="auto">
          <a:xfrm>
            <a:off x="6950075" y="5453063"/>
            <a:ext cx="227013" cy="344487"/>
            <a:chOff x="2496" y="2725"/>
            <a:chExt cx="712" cy="739"/>
          </a:xfrm>
        </p:grpSpPr>
        <p:sp>
          <p:nvSpPr>
            <p:cNvPr id="125089" name="Rectangle 467">
              <a:extLst>
                <a:ext uri="{FF2B5EF4-FFF2-40B4-BE49-F238E27FC236}">
                  <a16:creationId xmlns:a16="http://schemas.microsoft.com/office/drawing/2014/main" id="{B0A6782F-5ADB-4258-B668-CB61A1FE63DC}"/>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090" name="Freeform 468">
              <a:extLst>
                <a:ext uri="{FF2B5EF4-FFF2-40B4-BE49-F238E27FC236}">
                  <a16:creationId xmlns:a16="http://schemas.microsoft.com/office/drawing/2014/main" id="{E4C884D5-BF0B-492F-A261-9131EDA3D56C}"/>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091" name="Group 469">
              <a:extLst>
                <a:ext uri="{FF2B5EF4-FFF2-40B4-BE49-F238E27FC236}">
                  <a16:creationId xmlns:a16="http://schemas.microsoft.com/office/drawing/2014/main" id="{945E5B15-51D0-447B-8DF3-CA3AEB186BDB}"/>
                </a:ext>
              </a:extLst>
            </p:cNvPr>
            <p:cNvGrpSpPr>
              <a:grpSpLocks/>
            </p:cNvGrpSpPr>
            <p:nvPr/>
          </p:nvGrpSpPr>
          <p:grpSpPr bwMode="auto">
            <a:xfrm>
              <a:off x="3072" y="2832"/>
              <a:ext cx="136" cy="632"/>
              <a:chOff x="3072" y="2832"/>
              <a:chExt cx="136" cy="632"/>
            </a:xfrm>
          </p:grpSpPr>
          <p:sp>
            <p:nvSpPr>
              <p:cNvPr id="125096" name="Freeform 470">
                <a:extLst>
                  <a:ext uri="{FF2B5EF4-FFF2-40B4-BE49-F238E27FC236}">
                    <a16:creationId xmlns:a16="http://schemas.microsoft.com/office/drawing/2014/main" id="{B2456BC0-E866-403C-A0A3-7310AF37A027}"/>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7" name="Freeform 471">
                <a:extLst>
                  <a:ext uri="{FF2B5EF4-FFF2-40B4-BE49-F238E27FC236}">
                    <a16:creationId xmlns:a16="http://schemas.microsoft.com/office/drawing/2014/main" id="{588C8D1A-9932-4071-A31A-0BAE30AFFBF1}"/>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8" name="Freeform 472">
                <a:extLst>
                  <a:ext uri="{FF2B5EF4-FFF2-40B4-BE49-F238E27FC236}">
                    <a16:creationId xmlns:a16="http://schemas.microsoft.com/office/drawing/2014/main" id="{C0AE59F5-A05B-4294-A5D1-EDAA4AA75E63}"/>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092" name="Group 473">
              <a:extLst>
                <a:ext uri="{FF2B5EF4-FFF2-40B4-BE49-F238E27FC236}">
                  <a16:creationId xmlns:a16="http://schemas.microsoft.com/office/drawing/2014/main" id="{48E148D6-8B77-4826-9DB7-27BD49330E1C}"/>
                </a:ext>
              </a:extLst>
            </p:cNvPr>
            <p:cNvGrpSpPr>
              <a:grpSpLocks/>
            </p:cNvGrpSpPr>
            <p:nvPr/>
          </p:nvGrpSpPr>
          <p:grpSpPr bwMode="auto">
            <a:xfrm flipH="1">
              <a:off x="2496" y="2832"/>
              <a:ext cx="136" cy="632"/>
              <a:chOff x="3072" y="2832"/>
              <a:chExt cx="136" cy="632"/>
            </a:xfrm>
          </p:grpSpPr>
          <p:sp>
            <p:nvSpPr>
              <p:cNvPr id="125093" name="Freeform 474">
                <a:extLst>
                  <a:ext uri="{FF2B5EF4-FFF2-40B4-BE49-F238E27FC236}">
                    <a16:creationId xmlns:a16="http://schemas.microsoft.com/office/drawing/2014/main" id="{95AA835D-A0C8-4159-A09C-777D670DCC34}"/>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4" name="Freeform 475">
                <a:extLst>
                  <a:ext uri="{FF2B5EF4-FFF2-40B4-BE49-F238E27FC236}">
                    <a16:creationId xmlns:a16="http://schemas.microsoft.com/office/drawing/2014/main" id="{B5BEF160-A2ED-4589-9F03-3D78C455D254}"/>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5" name="Freeform 476">
                <a:extLst>
                  <a:ext uri="{FF2B5EF4-FFF2-40B4-BE49-F238E27FC236}">
                    <a16:creationId xmlns:a16="http://schemas.microsoft.com/office/drawing/2014/main" id="{52542C92-C40F-4D75-A9ED-9582C7993596}"/>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sp>
        <p:nvSpPr>
          <p:cNvPr id="124982" name="Rectangle 477">
            <a:extLst>
              <a:ext uri="{FF2B5EF4-FFF2-40B4-BE49-F238E27FC236}">
                <a16:creationId xmlns:a16="http://schemas.microsoft.com/office/drawing/2014/main" id="{488A51E0-4306-4758-A47F-97164E6FC177}"/>
              </a:ext>
            </a:extLst>
          </p:cNvPr>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28" name="Footer Placeholder 1">
            <a:extLst>
              <a:ext uri="{FF2B5EF4-FFF2-40B4-BE49-F238E27FC236}">
                <a16:creationId xmlns:a16="http://schemas.microsoft.com/office/drawing/2014/main" id="{FE49D7B5-BD94-4655-B127-D72C29CD3574}"/>
              </a:ext>
            </a:extLst>
          </p:cNvPr>
          <p:cNvSpPr>
            <a:spLocks noGrp="1"/>
          </p:cNvSpPr>
          <p:nvPr>
            <p:ph type="ftr" sz="quarter" idx="10"/>
          </p:nvPr>
        </p:nvSpPr>
        <p:spPr/>
        <p:txBody>
          <a:bodyPr/>
          <a:lstStyle/>
          <a:p>
            <a:pPr>
              <a:defRPr/>
            </a:pPr>
            <a:r>
              <a:rPr lang="en-US">
                <a:latin typeface="+mj-lt"/>
              </a:rPr>
              <a:t>Art of Multiprocessor Programming</a:t>
            </a:r>
          </a:p>
        </p:txBody>
      </p:sp>
      <p:grpSp>
        <p:nvGrpSpPr>
          <p:cNvPr id="124984" name="Group 24">
            <a:extLst>
              <a:ext uri="{FF2B5EF4-FFF2-40B4-BE49-F238E27FC236}">
                <a16:creationId xmlns:a16="http://schemas.microsoft.com/office/drawing/2014/main" id="{37522EBB-FE9D-498B-AD99-03AC5D4EE0E1}"/>
              </a:ext>
            </a:extLst>
          </p:cNvPr>
          <p:cNvGrpSpPr>
            <a:grpSpLocks/>
          </p:cNvGrpSpPr>
          <p:nvPr/>
        </p:nvGrpSpPr>
        <p:grpSpPr bwMode="auto">
          <a:xfrm>
            <a:off x="2438400" y="3048000"/>
            <a:ext cx="128588" cy="187325"/>
            <a:chOff x="2208" y="1920"/>
            <a:chExt cx="1152" cy="1680"/>
          </a:xfrm>
        </p:grpSpPr>
        <p:sp>
          <p:nvSpPr>
            <p:cNvPr id="125085" name="Oval 25">
              <a:extLst>
                <a:ext uri="{FF2B5EF4-FFF2-40B4-BE49-F238E27FC236}">
                  <a16:creationId xmlns:a16="http://schemas.microsoft.com/office/drawing/2014/main" id="{3045D4AB-B3B3-4B5C-B83D-65C21D485A8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6" name="Oval 26">
              <a:extLst>
                <a:ext uri="{FF2B5EF4-FFF2-40B4-BE49-F238E27FC236}">
                  <a16:creationId xmlns:a16="http://schemas.microsoft.com/office/drawing/2014/main" id="{75FD5A43-E0CF-4778-9AC7-ACF6CFFA70F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7" name="AutoShape 27">
              <a:extLst>
                <a:ext uri="{FF2B5EF4-FFF2-40B4-BE49-F238E27FC236}">
                  <a16:creationId xmlns:a16="http://schemas.microsoft.com/office/drawing/2014/main" id="{FACD156B-21EC-4DB4-8058-1FE2D39B900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88" name="AutoShape 28">
              <a:extLst>
                <a:ext uri="{FF2B5EF4-FFF2-40B4-BE49-F238E27FC236}">
                  <a16:creationId xmlns:a16="http://schemas.microsoft.com/office/drawing/2014/main" id="{BF63381D-A17A-43F3-9031-02D587B17829}"/>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5" name="Group 24">
            <a:extLst>
              <a:ext uri="{FF2B5EF4-FFF2-40B4-BE49-F238E27FC236}">
                <a16:creationId xmlns:a16="http://schemas.microsoft.com/office/drawing/2014/main" id="{B940FD02-5728-4B83-9770-D163AAC13F1F}"/>
              </a:ext>
            </a:extLst>
          </p:cNvPr>
          <p:cNvGrpSpPr>
            <a:grpSpLocks/>
          </p:cNvGrpSpPr>
          <p:nvPr/>
        </p:nvGrpSpPr>
        <p:grpSpPr bwMode="auto">
          <a:xfrm>
            <a:off x="2667000" y="3124200"/>
            <a:ext cx="128588" cy="187325"/>
            <a:chOff x="2208" y="1920"/>
            <a:chExt cx="1152" cy="1680"/>
          </a:xfrm>
        </p:grpSpPr>
        <p:sp>
          <p:nvSpPr>
            <p:cNvPr id="125081" name="Oval 25">
              <a:extLst>
                <a:ext uri="{FF2B5EF4-FFF2-40B4-BE49-F238E27FC236}">
                  <a16:creationId xmlns:a16="http://schemas.microsoft.com/office/drawing/2014/main" id="{9A2A6837-7F0B-4346-99FA-F7029C27AA1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2" name="Oval 26">
              <a:extLst>
                <a:ext uri="{FF2B5EF4-FFF2-40B4-BE49-F238E27FC236}">
                  <a16:creationId xmlns:a16="http://schemas.microsoft.com/office/drawing/2014/main" id="{5862F3F9-33CB-4CBD-B8F1-4C73383C8E60}"/>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3" name="AutoShape 27">
              <a:extLst>
                <a:ext uri="{FF2B5EF4-FFF2-40B4-BE49-F238E27FC236}">
                  <a16:creationId xmlns:a16="http://schemas.microsoft.com/office/drawing/2014/main" id="{B7B23B64-4135-4F81-8F54-D6F43F70E51F}"/>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84" name="AutoShape 28">
              <a:extLst>
                <a:ext uri="{FF2B5EF4-FFF2-40B4-BE49-F238E27FC236}">
                  <a16:creationId xmlns:a16="http://schemas.microsoft.com/office/drawing/2014/main" id="{80566B70-AB4C-42B7-B87A-48FBC733598C}"/>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6" name="Group 24">
            <a:extLst>
              <a:ext uri="{FF2B5EF4-FFF2-40B4-BE49-F238E27FC236}">
                <a16:creationId xmlns:a16="http://schemas.microsoft.com/office/drawing/2014/main" id="{60D4C51A-8812-4DA9-9FB4-5786FDAD09A8}"/>
              </a:ext>
            </a:extLst>
          </p:cNvPr>
          <p:cNvGrpSpPr>
            <a:grpSpLocks/>
          </p:cNvGrpSpPr>
          <p:nvPr/>
        </p:nvGrpSpPr>
        <p:grpSpPr bwMode="auto">
          <a:xfrm>
            <a:off x="2743200" y="3352800"/>
            <a:ext cx="128588" cy="187325"/>
            <a:chOff x="2208" y="1920"/>
            <a:chExt cx="1152" cy="1680"/>
          </a:xfrm>
        </p:grpSpPr>
        <p:sp>
          <p:nvSpPr>
            <p:cNvPr id="125077" name="Oval 25">
              <a:extLst>
                <a:ext uri="{FF2B5EF4-FFF2-40B4-BE49-F238E27FC236}">
                  <a16:creationId xmlns:a16="http://schemas.microsoft.com/office/drawing/2014/main" id="{A2C19B5B-34C7-4BE4-BF74-3188DB16C89C}"/>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8" name="Oval 26">
              <a:extLst>
                <a:ext uri="{FF2B5EF4-FFF2-40B4-BE49-F238E27FC236}">
                  <a16:creationId xmlns:a16="http://schemas.microsoft.com/office/drawing/2014/main" id="{E5CEF4A4-2A68-44B8-8AAB-400530D2D3D9}"/>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9" name="AutoShape 27">
              <a:extLst>
                <a:ext uri="{FF2B5EF4-FFF2-40B4-BE49-F238E27FC236}">
                  <a16:creationId xmlns:a16="http://schemas.microsoft.com/office/drawing/2014/main" id="{3E765C1E-41CE-4675-A1D8-47BE8C9EF23C}"/>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80" name="AutoShape 28">
              <a:extLst>
                <a:ext uri="{FF2B5EF4-FFF2-40B4-BE49-F238E27FC236}">
                  <a16:creationId xmlns:a16="http://schemas.microsoft.com/office/drawing/2014/main" id="{5FA4F1B7-3F1D-44D7-8791-E2AB8B3C2999}"/>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7" name="Group 24">
            <a:extLst>
              <a:ext uri="{FF2B5EF4-FFF2-40B4-BE49-F238E27FC236}">
                <a16:creationId xmlns:a16="http://schemas.microsoft.com/office/drawing/2014/main" id="{07EE52C2-EB02-4C14-9F8A-9279CE72FC50}"/>
              </a:ext>
            </a:extLst>
          </p:cNvPr>
          <p:cNvGrpSpPr>
            <a:grpSpLocks/>
          </p:cNvGrpSpPr>
          <p:nvPr/>
        </p:nvGrpSpPr>
        <p:grpSpPr bwMode="auto">
          <a:xfrm>
            <a:off x="3200400" y="3429000"/>
            <a:ext cx="128588" cy="187325"/>
            <a:chOff x="2208" y="1920"/>
            <a:chExt cx="1152" cy="1680"/>
          </a:xfrm>
        </p:grpSpPr>
        <p:sp>
          <p:nvSpPr>
            <p:cNvPr id="125073" name="Oval 25">
              <a:extLst>
                <a:ext uri="{FF2B5EF4-FFF2-40B4-BE49-F238E27FC236}">
                  <a16:creationId xmlns:a16="http://schemas.microsoft.com/office/drawing/2014/main" id="{4ECE6EF9-1133-41F8-9A2F-B99F4E98C41A}"/>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4" name="Oval 26">
              <a:extLst>
                <a:ext uri="{FF2B5EF4-FFF2-40B4-BE49-F238E27FC236}">
                  <a16:creationId xmlns:a16="http://schemas.microsoft.com/office/drawing/2014/main" id="{230598D3-F072-498C-AD41-CB311EE1F602}"/>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5" name="AutoShape 27">
              <a:extLst>
                <a:ext uri="{FF2B5EF4-FFF2-40B4-BE49-F238E27FC236}">
                  <a16:creationId xmlns:a16="http://schemas.microsoft.com/office/drawing/2014/main" id="{A7D911DA-DE03-4BB7-80E4-95735BB14E71}"/>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76" name="AutoShape 28">
              <a:extLst>
                <a:ext uri="{FF2B5EF4-FFF2-40B4-BE49-F238E27FC236}">
                  <a16:creationId xmlns:a16="http://schemas.microsoft.com/office/drawing/2014/main" id="{2C9826B4-5ADB-409F-9762-E0640250EA6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8" name="Group 24">
            <a:extLst>
              <a:ext uri="{FF2B5EF4-FFF2-40B4-BE49-F238E27FC236}">
                <a16:creationId xmlns:a16="http://schemas.microsoft.com/office/drawing/2014/main" id="{8071A52C-085C-4CBC-9567-DEB0A2283906}"/>
              </a:ext>
            </a:extLst>
          </p:cNvPr>
          <p:cNvGrpSpPr>
            <a:grpSpLocks/>
          </p:cNvGrpSpPr>
          <p:nvPr/>
        </p:nvGrpSpPr>
        <p:grpSpPr bwMode="auto">
          <a:xfrm>
            <a:off x="3352800" y="3124200"/>
            <a:ext cx="128588" cy="187325"/>
            <a:chOff x="2208" y="1920"/>
            <a:chExt cx="1152" cy="1680"/>
          </a:xfrm>
        </p:grpSpPr>
        <p:sp>
          <p:nvSpPr>
            <p:cNvPr id="125069" name="Oval 25">
              <a:extLst>
                <a:ext uri="{FF2B5EF4-FFF2-40B4-BE49-F238E27FC236}">
                  <a16:creationId xmlns:a16="http://schemas.microsoft.com/office/drawing/2014/main" id="{FBA900E5-8A29-47E4-8AFB-F2F5C93160D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0" name="Oval 26">
              <a:extLst>
                <a:ext uri="{FF2B5EF4-FFF2-40B4-BE49-F238E27FC236}">
                  <a16:creationId xmlns:a16="http://schemas.microsoft.com/office/drawing/2014/main" id="{A7ADA043-8374-4E52-A7B9-FC9E8A11E58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1" name="AutoShape 27">
              <a:extLst>
                <a:ext uri="{FF2B5EF4-FFF2-40B4-BE49-F238E27FC236}">
                  <a16:creationId xmlns:a16="http://schemas.microsoft.com/office/drawing/2014/main" id="{ABD5E03A-A980-48C2-9FF6-60AB55C42308}"/>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72" name="AutoShape 28">
              <a:extLst>
                <a:ext uri="{FF2B5EF4-FFF2-40B4-BE49-F238E27FC236}">
                  <a16:creationId xmlns:a16="http://schemas.microsoft.com/office/drawing/2014/main" id="{030D1277-2A85-4757-91CF-226BBA20152D}"/>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9" name="Group 24">
            <a:extLst>
              <a:ext uri="{FF2B5EF4-FFF2-40B4-BE49-F238E27FC236}">
                <a16:creationId xmlns:a16="http://schemas.microsoft.com/office/drawing/2014/main" id="{35BD7F95-8B05-472D-A3C5-328AD00C6EA8}"/>
              </a:ext>
            </a:extLst>
          </p:cNvPr>
          <p:cNvGrpSpPr>
            <a:grpSpLocks/>
          </p:cNvGrpSpPr>
          <p:nvPr/>
        </p:nvGrpSpPr>
        <p:grpSpPr bwMode="auto">
          <a:xfrm>
            <a:off x="2438400" y="3352800"/>
            <a:ext cx="128588" cy="187325"/>
            <a:chOff x="2208" y="1920"/>
            <a:chExt cx="1152" cy="1680"/>
          </a:xfrm>
        </p:grpSpPr>
        <p:sp>
          <p:nvSpPr>
            <p:cNvPr id="125065" name="Oval 25">
              <a:extLst>
                <a:ext uri="{FF2B5EF4-FFF2-40B4-BE49-F238E27FC236}">
                  <a16:creationId xmlns:a16="http://schemas.microsoft.com/office/drawing/2014/main" id="{213A1D0E-9615-436A-BCEC-C22F2BB08AC0}"/>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6" name="Oval 26">
              <a:extLst>
                <a:ext uri="{FF2B5EF4-FFF2-40B4-BE49-F238E27FC236}">
                  <a16:creationId xmlns:a16="http://schemas.microsoft.com/office/drawing/2014/main" id="{4A6EF679-76E9-4B7A-8226-DBA6B96B11D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7" name="AutoShape 27">
              <a:extLst>
                <a:ext uri="{FF2B5EF4-FFF2-40B4-BE49-F238E27FC236}">
                  <a16:creationId xmlns:a16="http://schemas.microsoft.com/office/drawing/2014/main" id="{3630D0BB-C625-40E3-B561-845B7227982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68" name="AutoShape 28">
              <a:extLst>
                <a:ext uri="{FF2B5EF4-FFF2-40B4-BE49-F238E27FC236}">
                  <a16:creationId xmlns:a16="http://schemas.microsoft.com/office/drawing/2014/main" id="{0CC6E1AA-DA8E-4CDD-BAA1-11EB551A8E0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0" name="Group 24">
            <a:extLst>
              <a:ext uri="{FF2B5EF4-FFF2-40B4-BE49-F238E27FC236}">
                <a16:creationId xmlns:a16="http://schemas.microsoft.com/office/drawing/2014/main" id="{6D1257A1-CEAA-4F1B-A604-9F91467E0E8F}"/>
              </a:ext>
            </a:extLst>
          </p:cNvPr>
          <p:cNvGrpSpPr>
            <a:grpSpLocks/>
          </p:cNvGrpSpPr>
          <p:nvPr/>
        </p:nvGrpSpPr>
        <p:grpSpPr bwMode="auto">
          <a:xfrm>
            <a:off x="4419600" y="3048000"/>
            <a:ext cx="128588" cy="187325"/>
            <a:chOff x="2208" y="1920"/>
            <a:chExt cx="1152" cy="1680"/>
          </a:xfrm>
        </p:grpSpPr>
        <p:sp>
          <p:nvSpPr>
            <p:cNvPr id="125061" name="Oval 25">
              <a:extLst>
                <a:ext uri="{FF2B5EF4-FFF2-40B4-BE49-F238E27FC236}">
                  <a16:creationId xmlns:a16="http://schemas.microsoft.com/office/drawing/2014/main" id="{95C40D16-05D6-41F4-8B26-EC9795AEB814}"/>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2" name="Oval 26">
              <a:extLst>
                <a:ext uri="{FF2B5EF4-FFF2-40B4-BE49-F238E27FC236}">
                  <a16:creationId xmlns:a16="http://schemas.microsoft.com/office/drawing/2014/main" id="{4701D154-F74A-4501-AC59-85B83ABCC8A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3" name="AutoShape 27">
              <a:extLst>
                <a:ext uri="{FF2B5EF4-FFF2-40B4-BE49-F238E27FC236}">
                  <a16:creationId xmlns:a16="http://schemas.microsoft.com/office/drawing/2014/main" id="{735EA3F2-8CD2-4FC9-9698-1DEBCE3EA8B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64" name="AutoShape 28">
              <a:extLst>
                <a:ext uri="{FF2B5EF4-FFF2-40B4-BE49-F238E27FC236}">
                  <a16:creationId xmlns:a16="http://schemas.microsoft.com/office/drawing/2014/main" id="{D30E3F74-D465-4033-9EF6-5A82718EF93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1" name="Group 24">
            <a:extLst>
              <a:ext uri="{FF2B5EF4-FFF2-40B4-BE49-F238E27FC236}">
                <a16:creationId xmlns:a16="http://schemas.microsoft.com/office/drawing/2014/main" id="{10F79B9D-1EE0-4FCF-A8B4-2BB817E5CACD}"/>
              </a:ext>
            </a:extLst>
          </p:cNvPr>
          <p:cNvGrpSpPr>
            <a:grpSpLocks/>
          </p:cNvGrpSpPr>
          <p:nvPr/>
        </p:nvGrpSpPr>
        <p:grpSpPr bwMode="auto">
          <a:xfrm>
            <a:off x="4648200" y="3124200"/>
            <a:ext cx="128588" cy="187325"/>
            <a:chOff x="2208" y="1920"/>
            <a:chExt cx="1152" cy="1680"/>
          </a:xfrm>
        </p:grpSpPr>
        <p:sp>
          <p:nvSpPr>
            <p:cNvPr id="125057" name="Oval 25">
              <a:extLst>
                <a:ext uri="{FF2B5EF4-FFF2-40B4-BE49-F238E27FC236}">
                  <a16:creationId xmlns:a16="http://schemas.microsoft.com/office/drawing/2014/main" id="{885B0F97-53B5-47FB-910C-2C588A44871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8" name="Oval 26">
              <a:extLst>
                <a:ext uri="{FF2B5EF4-FFF2-40B4-BE49-F238E27FC236}">
                  <a16:creationId xmlns:a16="http://schemas.microsoft.com/office/drawing/2014/main" id="{3EBD82EE-0EAA-49B1-A3FC-D2B4C4A62EC3}"/>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9" name="AutoShape 27">
              <a:extLst>
                <a:ext uri="{FF2B5EF4-FFF2-40B4-BE49-F238E27FC236}">
                  <a16:creationId xmlns:a16="http://schemas.microsoft.com/office/drawing/2014/main" id="{F54647A1-592A-4A8E-AC68-AE8B93A20CE8}"/>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60" name="AutoShape 28">
              <a:extLst>
                <a:ext uri="{FF2B5EF4-FFF2-40B4-BE49-F238E27FC236}">
                  <a16:creationId xmlns:a16="http://schemas.microsoft.com/office/drawing/2014/main" id="{FD92B041-47AD-42A7-AB2C-2B7CC4675792}"/>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2" name="Group 24">
            <a:extLst>
              <a:ext uri="{FF2B5EF4-FFF2-40B4-BE49-F238E27FC236}">
                <a16:creationId xmlns:a16="http://schemas.microsoft.com/office/drawing/2014/main" id="{8669D2CA-4F24-48E0-9C6C-0255BF237DA1}"/>
              </a:ext>
            </a:extLst>
          </p:cNvPr>
          <p:cNvGrpSpPr>
            <a:grpSpLocks/>
          </p:cNvGrpSpPr>
          <p:nvPr/>
        </p:nvGrpSpPr>
        <p:grpSpPr bwMode="auto">
          <a:xfrm>
            <a:off x="4724400" y="3470275"/>
            <a:ext cx="128588" cy="187325"/>
            <a:chOff x="2208" y="1920"/>
            <a:chExt cx="1152" cy="1680"/>
          </a:xfrm>
        </p:grpSpPr>
        <p:sp>
          <p:nvSpPr>
            <p:cNvPr id="125053" name="Oval 25">
              <a:extLst>
                <a:ext uri="{FF2B5EF4-FFF2-40B4-BE49-F238E27FC236}">
                  <a16:creationId xmlns:a16="http://schemas.microsoft.com/office/drawing/2014/main" id="{13D3A338-4921-4168-B211-4F5145ECFD5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4" name="Oval 26">
              <a:extLst>
                <a:ext uri="{FF2B5EF4-FFF2-40B4-BE49-F238E27FC236}">
                  <a16:creationId xmlns:a16="http://schemas.microsoft.com/office/drawing/2014/main" id="{EF6BDFBB-A395-40AE-8A09-58767AB263D2}"/>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5" name="AutoShape 27">
              <a:extLst>
                <a:ext uri="{FF2B5EF4-FFF2-40B4-BE49-F238E27FC236}">
                  <a16:creationId xmlns:a16="http://schemas.microsoft.com/office/drawing/2014/main" id="{2272F873-3968-470E-AAFB-8E1356D6599F}"/>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56" name="AutoShape 28">
              <a:extLst>
                <a:ext uri="{FF2B5EF4-FFF2-40B4-BE49-F238E27FC236}">
                  <a16:creationId xmlns:a16="http://schemas.microsoft.com/office/drawing/2014/main" id="{8903CF37-4BD6-455B-B62F-8853426A5C36}"/>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3" name="Group 24">
            <a:extLst>
              <a:ext uri="{FF2B5EF4-FFF2-40B4-BE49-F238E27FC236}">
                <a16:creationId xmlns:a16="http://schemas.microsoft.com/office/drawing/2014/main" id="{05E09469-8849-474F-93F4-2BEC8841D610}"/>
              </a:ext>
            </a:extLst>
          </p:cNvPr>
          <p:cNvGrpSpPr>
            <a:grpSpLocks/>
          </p:cNvGrpSpPr>
          <p:nvPr/>
        </p:nvGrpSpPr>
        <p:grpSpPr bwMode="auto">
          <a:xfrm>
            <a:off x="5181600" y="3429000"/>
            <a:ext cx="128588" cy="187325"/>
            <a:chOff x="2208" y="1920"/>
            <a:chExt cx="1152" cy="1680"/>
          </a:xfrm>
        </p:grpSpPr>
        <p:sp>
          <p:nvSpPr>
            <p:cNvPr id="125049" name="Oval 25">
              <a:extLst>
                <a:ext uri="{FF2B5EF4-FFF2-40B4-BE49-F238E27FC236}">
                  <a16:creationId xmlns:a16="http://schemas.microsoft.com/office/drawing/2014/main" id="{8CCADEE5-A085-4D26-83BC-2441B37C8CC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0" name="Oval 26">
              <a:extLst>
                <a:ext uri="{FF2B5EF4-FFF2-40B4-BE49-F238E27FC236}">
                  <a16:creationId xmlns:a16="http://schemas.microsoft.com/office/drawing/2014/main" id="{1B09BD1C-BDC6-4DFA-9619-0021B97E6F75}"/>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1" name="AutoShape 27">
              <a:extLst>
                <a:ext uri="{FF2B5EF4-FFF2-40B4-BE49-F238E27FC236}">
                  <a16:creationId xmlns:a16="http://schemas.microsoft.com/office/drawing/2014/main" id="{1171CF18-554A-4594-9663-063F51412E6A}"/>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52" name="AutoShape 28">
              <a:extLst>
                <a:ext uri="{FF2B5EF4-FFF2-40B4-BE49-F238E27FC236}">
                  <a16:creationId xmlns:a16="http://schemas.microsoft.com/office/drawing/2014/main" id="{5B8D4F6E-8930-4651-ACC8-BC71C20AB738}"/>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4" name="Group 24">
            <a:extLst>
              <a:ext uri="{FF2B5EF4-FFF2-40B4-BE49-F238E27FC236}">
                <a16:creationId xmlns:a16="http://schemas.microsoft.com/office/drawing/2014/main" id="{1D7B89A5-0414-4AA6-A913-29871B6D0E92}"/>
              </a:ext>
            </a:extLst>
          </p:cNvPr>
          <p:cNvGrpSpPr>
            <a:grpSpLocks/>
          </p:cNvGrpSpPr>
          <p:nvPr/>
        </p:nvGrpSpPr>
        <p:grpSpPr bwMode="auto">
          <a:xfrm>
            <a:off x="5105400" y="3124200"/>
            <a:ext cx="128588" cy="187325"/>
            <a:chOff x="2208" y="1920"/>
            <a:chExt cx="1152" cy="1680"/>
          </a:xfrm>
        </p:grpSpPr>
        <p:sp>
          <p:nvSpPr>
            <p:cNvPr id="125045" name="Oval 25">
              <a:extLst>
                <a:ext uri="{FF2B5EF4-FFF2-40B4-BE49-F238E27FC236}">
                  <a16:creationId xmlns:a16="http://schemas.microsoft.com/office/drawing/2014/main" id="{7FF62967-59D6-4E1E-ABC1-84079727388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6" name="Oval 26">
              <a:extLst>
                <a:ext uri="{FF2B5EF4-FFF2-40B4-BE49-F238E27FC236}">
                  <a16:creationId xmlns:a16="http://schemas.microsoft.com/office/drawing/2014/main" id="{9643DE07-03BC-4536-8263-1D1EE30C3761}"/>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7" name="AutoShape 27">
              <a:extLst>
                <a:ext uri="{FF2B5EF4-FFF2-40B4-BE49-F238E27FC236}">
                  <a16:creationId xmlns:a16="http://schemas.microsoft.com/office/drawing/2014/main" id="{FEF68CB9-8CBE-48B7-A267-7B6412E9C71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48" name="AutoShape 28">
              <a:extLst>
                <a:ext uri="{FF2B5EF4-FFF2-40B4-BE49-F238E27FC236}">
                  <a16:creationId xmlns:a16="http://schemas.microsoft.com/office/drawing/2014/main" id="{7C27479C-7476-4837-8129-8F6010A3C1AF}"/>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5" name="Group 24">
            <a:extLst>
              <a:ext uri="{FF2B5EF4-FFF2-40B4-BE49-F238E27FC236}">
                <a16:creationId xmlns:a16="http://schemas.microsoft.com/office/drawing/2014/main" id="{0B58239C-9DF0-4340-A752-4DA5A275CF6E}"/>
              </a:ext>
            </a:extLst>
          </p:cNvPr>
          <p:cNvGrpSpPr>
            <a:grpSpLocks/>
          </p:cNvGrpSpPr>
          <p:nvPr/>
        </p:nvGrpSpPr>
        <p:grpSpPr bwMode="auto">
          <a:xfrm>
            <a:off x="4419600" y="3470275"/>
            <a:ext cx="128588" cy="187325"/>
            <a:chOff x="2208" y="1920"/>
            <a:chExt cx="1152" cy="1680"/>
          </a:xfrm>
        </p:grpSpPr>
        <p:sp>
          <p:nvSpPr>
            <p:cNvPr id="125041" name="Oval 25">
              <a:extLst>
                <a:ext uri="{FF2B5EF4-FFF2-40B4-BE49-F238E27FC236}">
                  <a16:creationId xmlns:a16="http://schemas.microsoft.com/office/drawing/2014/main" id="{3E78FCB2-AAF8-4ABC-8E06-A01276D898E3}"/>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2" name="Oval 26">
              <a:extLst>
                <a:ext uri="{FF2B5EF4-FFF2-40B4-BE49-F238E27FC236}">
                  <a16:creationId xmlns:a16="http://schemas.microsoft.com/office/drawing/2014/main" id="{95A032FD-1900-46AF-A339-C3A590DB9537}"/>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3" name="AutoShape 27">
              <a:extLst>
                <a:ext uri="{FF2B5EF4-FFF2-40B4-BE49-F238E27FC236}">
                  <a16:creationId xmlns:a16="http://schemas.microsoft.com/office/drawing/2014/main" id="{B2C458B9-97D8-499B-B6DD-359DA260D2B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44" name="AutoShape 28">
              <a:extLst>
                <a:ext uri="{FF2B5EF4-FFF2-40B4-BE49-F238E27FC236}">
                  <a16:creationId xmlns:a16="http://schemas.microsoft.com/office/drawing/2014/main" id="{446BFA89-50F4-4E93-BBB3-C3AE8DB565C6}"/>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6" name="Group 24">
            <a:extLst>
              <a:ext uri="{FF2B5EF4-FFF2-40B4-BE49-F238E27FC236}">
                <a16:creationId xmlns:a16="http://schemas.microsoft.com/office/drawing/2014/main" id="{292E0B25-4B5F-475B-890F-19403733EAAA}"/>
              </a:ext>
            </a:extLst>
          </p:cNvPr>
          <p:cNvGrpSpPr>
            <a:grpSpLocks/>
          </p:cNvGrpSpPr>
          <p:nvPr/>
        </p:nvGrpSpPr>
        <p:grpSpPr bwMode="auto">
          <a:xfrm>
            <a:off x="6324600" y="3048000"/>
            <a:ext cx="128588" cy="187325"/>
            <a:chOff x="2208" y="1920"/>
            <a:chExt cx="1152" cy="1680"/>
          </a:xfrm>
        </p:grpSpPr>
        <p:sp>
          <p:nvSpPr>
            <p:cNvPr id="125037" name="Oval 25">
              <a:extLst>
                <a:ext uri="{FF2B5EF4-FFF2-40B4-BE49-F238E27FC236}">
                  <a16:creationId xmlns:a16="http://schemas.microsoft.com/office/drawing/2014/main" id="{0EF30DF3-E2C2-4E85-8576-50DC0DDA8A31}"/>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8" name="Oval 26">
              <a:extLst>
                <a:ext uri="{FF2B5EF4-FFF2-40B4-BE49-F238E27FC236}">
                  <a16:creationId xmlns:a16="http://schemas.microsoft.com/office/drawing/2014/main" id="{DA0D5C9D-ED8A-47B6-BE33-93447E46D97F}"/>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9" name="AutoShape 27">
              <a:extLst>
                <a:ext uri="{FF2B5EF4-FFF2-40B4-BE49-F238E27FC236}">
                  <a16:creationId xmlns:a16="http://schemas.microsoft.com/office/drawing/2014/main" id="{50AEBEFB-8D08-4D2C-BDE8-E1C5C8214310}"/>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40" name="AutoShape 28">
              <a:extLst>
                <a:ext uri="{FF2B5EF4-FFF2-40B4-BE49-F238E27FC236}">
                  <a16:creationId xmlns:a16="http://schemas.microsoft.com/office/drawing/2014/main" id="{C060B877-E906-4433-9943-634347A4383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7" name="Group 24">
            <a:extLst>
              <a:ext uri="{FF2B5EF4-FFF2-40B4-BE49-F238E27FC236}">
                <a16:creationId xmlns:a16="http://schemas.microsoft.com/office/drawing/2014/main" id="{9185EF69-D674-45E9-A791-FD0EDA2B3A3E}"/>
              </a:ext>
            </a:extLst>
          </p:cNvPr>
          <p:cNvGrpSpPr>
            <a:grpSpLocks/>
          </p:cNvGrpSpPr>
          <p:nvPr/>
        </p:nvGrpSpPr>
        <p:grpSpPr bwMode="auto">
          <a:xfrm>
            <a:off x="6553200" y="3124200"/>
            <a:ext cx="128588" cy="187325"/>
            <a:chOff x="2208" y="1920"/>
            <a:chExt cx="1152" cy="1680"/>
          </a:xfrm>
        </p:grpSpPr>
        <p:sp>
          <p:nvSpPr>
            <p:cNvPr id="125033" name="Oval 25">
              <a:extLst>
                <a:ext uri="{FF2B5EF4-FFF2-40B4-BE49-F238E27FC236}">
                  <a16:creationId xmlns:a16="http://schemas.microsoft.com/office/drawing/2014/main" id="{B5231321-93FC-457F-B611-AB0C8FACEB3F}"/>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4" name="Oval 26">
              <a:extLst>
                <a:ext uri="{FF2B5EF4-FFF2-40B4-BE49-F238E27FC236}">
                  <a16:creationId xmlns:a16="http://schemas.microsoft.com/office/drawing/2014/main" id="{4A66F235-B0F2-4FC9-96AA-9EAAD4DB405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5" name="AutoShape 27">
              <a:extLst>
                <a:ext uri="{FF2B5EF4-FFF2-40B4-BE49-F238E27FC236}">
                  <a16:creationId xmlns:a16="http://schemas.microsoft.com/office/drawing/2014/main" id="{CB543251-329D-4709-BF1E-016BB365781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36" name="AutoShape 28">
              <a:extLst>
                <a:ext uri="{FF2B5EF4-FFF2-40B4-BE49-F238E27FC236}">
                  <a16:creationId xmlns:a16="http://schemas.microsoft.com/office/drawing/2014/main" id="{99BF7AB1-0336-42F2-8AA0-0E23DEA7544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8" name="Group 24">
            <a:extLst>
              <a:ext uri="{FF2B5EF4-FFF2-40B4-BE49-F238E27FC236}">
                <a16:creationId xmlns:a16="http://schemas.microsoft.com/office/drawing/2014/main" id="{C858E274-5DF3-420E-8776-CACF70AB0B5D}"/>
              </a:ext>
            </a:extLst>
          </p:cNvPr>
          <p:cNvGrpSpPr>
            <a:grpSpLocks/>
          </p:cNvGrpSpPr>
          <p:nvPr/>
        </p:nvGrpSpPr>
        <p:grpSpPr bwMode="auto">
          <a:xfrm>
            <a:off x="6629400" y="3352800"/>
            <a:ext cx="128588" cy="187325"/>
            <a:chOff x="2208" y="1920"/>
            <a:chExt cx="1152" cy="1680"/>
          </a:xfrm>
        </p:grpSpPr>
        <p:sp>
          <p:nvSpPr>
            <p:cNvPr id="125029" name="Oval 25">
              <a:extLst>
                <a:ext uri="{FF2B5EF4-FFF2-40B4-BE49-F238E27FC236}">
                  <a16:creationId xmlns:a16="http://schemas.microsoft.com/office/drawing/2014/main" id="{EF4486C9-28F2-4D36-8029-07437E9431EF}"/>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0" name="Oval 26">
              <a:extLst>
                <a:ext uri="{FF2B5EF4-FFF2-40B4-BE49-F238E27FC236}">
                  <a16:creationId xmlns:a16="http://schemas.microsoft.com/office/drawing/2014/main" id="{24DE4557-700B-479B-9A24-EF79AB259CC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1" name="AutoShape 27">
              <a:extLst>
                <a:ext uri="{FF2B5EF4-FFF2-40B4-BE49-F238E27FC236}">
                  <a16:creationId xmlns:a16="http://schemas.microsoft.com/office/drawing/2014/main" id="{4B04E0CC-9BA9-4ECD-8849-1506A0F6D0BC}"/>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32" name="AutoShape 28">
              <a:extLst>
                <a:ext uri="{FF2B5EF4-FFF2-40B4-BE49-F238E27FC236}">
                  <a16:creationId xmlns:a16="http://schemas.microsoft.com/office/drawing/2014/main" id="{63C8E80E-EB27-4725-AAE6-3E7660A5C12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9" name="Group 24">
            <a:extLst>
              <a:ext uri="{FF2B5EF4-FFF2-40B4-BE49-F238E27FC236}">
                <a16:creationId xmlns:a16="http://schemas.microsoft.com/office/drawing/2014/main" id="{44EA1B17-44E8-4F83-9696-036255D4E461}"/>
              </a:ext>
            </a:extLst>
          </p:cNvPr>
          <p:cNvGrpSpPr>
            <a:grpSpLocks/>
          </p:cNvGrpSpPr>
          <p:nvPr/>
        </p:nvGrpSpPr>
        <p:grpSpPr bwMode="auto">
          <a:xfrm>
            <a:off x="7086600" y="3429000"/>
            <a:ext cx="128588" cy="187325"/>
            <a:chOff x="2208" y="1920"/>
            <a:chExt cx="1152" cy="1680"/>
          </a:xfrm>
        </p:grpSpPr>
        <p:sp>
          <p:nvSpPr>
            <p:cNvPr id="125025" name="Oval 25">
              <a:extLst>
                <a:ext uri="{FF2B5EF4-FFF2-40B4-BE49-F238E27FC236}">
                  <a16:creationId xmlns:a16="http://schemas.microsoft.com/office/drawing/2014/main" id="{89B3420D-73EF-4974-86AE-D1A368F9E7C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6" name="Oval 26">
              <a:extLst>
                <a:ext uri="{FF2B5EF4-FFF2-40B4-BE49-F238E27FC236}">
                  <a16:creationId xmlns:a16="http://schemas.microsoft.com/office/drawing/2014/main" id="{4951AF87-81C8-4183-B00B-48AC9DA99530}"/>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7" name="AutoShape 27">
              <a:extLst>
                <a:ext uri="{FF2B5EF4-FFF2-40B4-BE49-F238E27FC236}">
                  <a16:creationId xmlns:a16="http://schemas.microsoft.com/office/drawing/2014/main" id="{27BE2EE9-D245-4B89-9CAA-080C8CEAA37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28" name="AutoShape 28">
              <a:extLst>
                <a:ext uri="{FF2B5EF4-FFF2-40B4-BE49-F238E27FC236}">
                  <a16:creationId xmlns:a16="http://schemas.microsoft.com/office/drawing/2014/main" id="{3F08C024-C9EF-43D5-B68E-DB081EEB5F5C}"/>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0" name="Group 24">
            <a:extLst>
              <a:ext uri="{FF2B5EF4-FFF2-40B4-BE49-F238E27FC236}">
                <a16:creationId xmlns:a16="http://schemas.microsoft.com/office/drawing/2014/main" id="{A0D18C91-D7C6-4593-BC02-F8F52E47A375}"/>
              </a:ext>
            </a:extLst>
          </p:cNvPr>
          <p:cNvGrpSpPr>
            <a:grpSpLocks/>
          </p:cNvGrpSpPr>
          <p:nvPr/>
        </p:nvGrpSpPr>
        <p:grpSpPr bwMode="auto">
          <a:xfrm>
            <a:off x="7086600" y="3124200"/>
            <a:ext cx="128588" cy="187325"/>
            <a:chOff x="2208" y="1920"/>
            <a:chExt cx="1152" cy="1680"/>
          </a:xfrm>
        </p:grpSpPr>
        <p:sp>
          <p:nvSpPr>
            <p:cNvPr id="125021" name="Oval 25">
              <a:extLst>
                <a:ext uri="{FF2B5EF4-FFF2-40B4-BE49-F238E27FC236}">
                  <a16:creationId xmlns:a16="http://schemas.microsoft.com/office/drawing/2014/main" id="{4A52CE65-9C27-4DD0-B213-CB866C6990E6}"/>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2" name="Oval 26">
              <a:extLst>
                <a:ext uri="{FF2B5EF4-FFF2-40B4-BE49-F238E27FC236}">
                  <a16:creationId xmlns:a16="http://schemas.microsoft.com/office/drawing/2014/main" id="{B67E6782-1936-4EAB-B8F9-56624A52451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3" name="AutoShape 27">
              <a:extLst>
                <a:ext uri="{FF2B5EF4-FFF2-40B4-BE49-F238E27FC236}">
                  <a16:creationId xmlns:a16="http://schemas.microsoft.com/office/drawing/2014/main" id="{3E502177-686F-4571-A8AE-BAD2727FD0C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24" name="AutoShape 28">
              <a:extLst>
                <a:ext uri="{FF2B5EF4-FFF2-40B4-BE49-F238E27FC236}">
                  <a16:creationId xmlns:a16="http://schemas.microsoft.com/office/drawing/2014/main" id="{2DD32424-835D-431B-80EF-7F38BA7F0D57}"/>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1" name="Group 24">
            <a:extLst>
              <a:ext uri="{FF2B5EF4-FFF2-40B4-BE49-F238E27FC236}">
                <a16:creationId xmlns:a16="http://schemas.microsoft.com/office/drawing/2014/main" id="{CE77601F-D4FF-44EA-9F7E-916C6C042C92}"/>
              </a:ext>
            </a:extLst>
          </p:cNvPr>
          <p:cNvGrpSpPr>
            <a:grpSpLocks/>
          </p:cNvGrpSpPr>
          <p:nvPr/>
        </p:nvGrpSpPr>
        <p:grpSpPr bwMode="auto">
          <a:xfrm>
            <a:off x="6324600" y="3352800"/>
            <a:ext cx="128588" cy="187325"/>
            <a:chOff x="2208" y="1920"/>
            <a:chExt cx="1152" cy="1680"/>
          </a:xfrm>
        </p:grpSpPr>
        <p:sp>
          <p:nvSpPr>
            <p:cNvPr id="125017" name="Oval 25">
              <a:extLst>
                <a:ext uri="{FF2B5EF4-FFF2-40B4-BE49-F238E27FC236}">
                  <a16:creationId xmlns:a16="http://schemas.microsoft.com/office/drawing/2014/main" id="{5FC98B6F-3969-4470-8143-80E19ADEBB4E}"/>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8" name="Oval 26">
              <a:extLst>
                <a:ext uri="{FF2B5EF4-FFF2-40B4-BE49-F238E27FC236}">
                  <a16:creationId xmlns:a16="http://schemas.microsoft.com/office/drawing/2014/main" id="{83DF2311-C201-4350-91D6-95E60FC2A7A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9" name="AutoShape 27">
              <a:extLst>
                <a:ext uri="{FF2B5EF4-FFF2-40B4-BE49-F238E27FC236}">
                  <a16:creationId xmlns:a16="http://schemas.microsoft.com/office/drawing/2014/main" id="{126AD81E-6E44-4FFB-85C9-598547BE12A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20" name="AutoShape 28">
              <a:extLst>
                <a:ext uri="{FF2B5EF4-FFF2-40B4-BE49-F238E27FC236}">
                  <a16:creationId xmlns:a16="http://schemas.microsoft.com/office/drawing/2014/main" id="{76A6FFA4-9495-4463-9ADE-2C37663F688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2" name="Group 24">
            <a:extLst>
              <a:ext uri="{FF2B5EF4-FFF2-40B4-BE49-F238E27FC236}">
                <a16:creationId xmlns:a16="http://schemas.microsoft.com/office/drawing/2014/main" id="{007CDE72-4ECC-4B25-9A93-90724428380D}"/>
              </a:ext>
            </a:extLst>
          </p:cNvPr>
          <p:cNvGrpSpPr>
            <a:grpSpLocks/>
          </p:cNvGrpSpPr>
          <p:nvPr/>
        </p:nvGrpSpPr>
        <p:grpSpPr bwMode="auto">
          <a:xfrm>
            <a:off x="3124200" y="3124200"/>
            <a:ext cx="128588" cy="187325"/>
            <a:chOff x="2208" y="1920"/>
            <a:chExt cx="1152" cy="1680"/>
          </a:xfrm>
        </p:grpSpPr>
        <p:sp>
          <p:nvSpPr>
            <p:cNvPr id="125013" name="Oval 25">
              <a:extLst>
                <a:ext uri="{FF2B5EF4-FFF2-40B4-BE49-F238E27FC236}">
                  <a16:creationId xmlns:a16="http://schemas.microsoft.com/office/drawing/2014/main" id="{89F228DA-27F7-4B78-A0B5-A69766AD9F4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4" name="Oval 26">
              <a:extLst>
                <a:ext uri="{FF2B5EF4-FFF2-40B4-BE49-F238E27FC236}">
                  <a16:creationId xmlns:a16="http://schemas.microsoft.com/office/drawing/2014/main" id="{83BEDC0F-6485-4531-97DE-AFDB87F29CC8}"/>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5" name="AutoShape 27">
              <a:extLst>
                <a:ext uri="{FF2B5EF4-FFF2-40B4-BE49-F238E27FC236}">
                  <a16:creationId xmlns:a16="http://schemas.microsoft.com/office/drawing/2014/main" id="{8323D239-9012-4068-92E0-CB709CDD026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16" name="AutoShape 28">
              <a:extLst>
                <a:ext uri="{FF2B5EF4-FFF2-40B4-BE49-F238E27FC236}">
                  <a16:creationId xmlns:a16="http://schemas.microsoft.com/office/drawing/2014/main" id="{2A32CA64-AEFF-4314-8684-DD18ADF375C4}"/>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3" name="Group 24">
            <a:extLst>
              <a:ext uri="{FF2B5EF4-FFF2-40B4-BE49-F238E27FC236}">
                <a16:creationId xmlns:a16="http://schemas.microsoft.com/office/drawing/2014/main" id="{EB829427-74D0-4426-BC54-DA3A539B4071}"/>
              </a:ext>
            </a:extLst>
          </p:cNvPr>
          <p:cNvGrpSpPr>
            <a:grpSpLocks/>
          </p:cNvGrpSpPr>
          <p:nvPr/>
        </p:nvGrpSpPr>
        <p:grpSpPr bwMode="auto">
          <a:xfrm>
            <a:off x="6858000" y="3124200"/>
            <a:ext cx="128588" cy="187325"/>
            <a:chOff x="2208" y="1920"/>
            <a:chExt cx="1152" cy="1680"/>
          </a:xfrm>
        </p:grpSpPr>
        <p:sp>
          <p:nvSpPr>
            <p:cNvPr id="125009" name="Oval 25">
              <a:extLst>
                <a:ext uri="{FF2B5EF4-FFF2-40B4-BE49-F238E27FC236}">
                  <a16:creationId xmlns:a16="http://schemas.microsoft.com/office/drawing/2014/main" id="{9B2060A8-EAB7-43CA-9224-D91B4F951A8C}"/>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0" name="Oval 26">
              <a:extLst>
                <a:ext uri="{FF2B5EF4-FFF2-40B4-BE49-F238E27FC236}">
                  <a16:creationId xmlns:a16="http://schemas.microsoft.com/office/drawing/2014/main" id="{C930EEF6-3D00-4763-AC8A-A4DA9439647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1" name="AutoShape 27">
              <a:extLst>
                <a:ext uri="{FF2B5EF4-FFF2-40B4-BE49-F238E27FC236}">
                  <a16:creationId xmlns:a16="http://schemas.microsoft.com/office/drawing/2014/main" id="{2610A6BE-0E05-43E5-B84E-AE46CC02731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12" name="AutoShape 28">
              <a:extLst>
                <a:ext uri="{FF2B5EF4-FFF2-40B4-BE49-F238E27FC236}">
                  <a16:creationId xmlns:a16="http://schemas.microsoft.com/office/drawing/2014/main" id="{D2242F06-80D6-48C3-9811-75794EFCD3F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4" name="Group 24">
            <a:extLst>
              <a:ext uri="{FF2B5EF4-FFF2-40B4-BE49-F238E27FC236}">
                <a16:creationId xmlns:a16="http://schemas.microsoft.com/office/drawing/2014/main" id="{1661F3FC-09AC-48B3-A16A-F420E27A96C7}"/>
              </a:ext>
            </a:extLst>
          </p:cNvPr>
          <p:cNvGrpSpPr>
            <a:grpSpLocks/>
          </p:cNvGrpSpPr>
          <p:nvPr/>
        </p:nvGrpSpPr>
        <p:grpSpPr bwMode="auto">
          <a:xfrm>
            <a:off x="6781800" y="3429000"/>
            <a:ext cx="128588" cy="187325"/>
            <a:chOff x="2208" y="1920"/>
            <a:chExt cx="1152" cy="1680"/>
          </a:xfrm>
        </p:grpSpPr>
        <p:sp>
          <p:nvSpPr>
            <p:cNvPr id="125005" name="Oval 25">
              <a:extLst>
                <a:ext uri="{FF2B5EF4-FFF2-40B4-BE49-F238E27FC236}">
                  <a16:creationId xmlns:a16="http://schemas.microsoft.com/office/drawing/2014/main" id="{A81E39E4-EE1E-410E-8521-393C78D4A860}"/>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06" name="Oval 26">
              <a:extLst>
                <a:ext uri="{FF2B5EF4-FFF2-40B4-BE49-F238E27FC236}">
                  <a16:creationId xmlns:a16="http://schemas.microsoft.com/office/drawing/2014/main" id="{AA188123-B238-420E-8549-B0BA176C6F07}"/>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07" name="AutoShape 27">
              <a:extLst>
                <a:ext uri="{FF2B5EF4-FFF2-40B4-BE49-F238E27FC236}">
                  <a16:creationId xmlns:a16="http://schemas.microsoft.com/office/drawing/2014/main" id="{662EBDC1-DA9C-4143-9515-FCD6AC07EBAF}"/>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08" name="AutoShape 28">
              <a:extLst>
                <a:ext uri="{FF2B5EF4-FFF2-40B4-BE49-F238E27FC236}">
                  <a16:creationId xmlns:a16="http://schemas.microsoft.com/office/drawing/2014/main" id="{2B654348-F999-4DF1-9204-B62D50C05A6D}"/>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7AEF6ED7-BF99-4E32-926E-336E7593269C}"/>
              </a:ext>
            </a:extLst>
          </p:cNvPr>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a:latin typeface="+mn-lt"/>
              </a:rPr>
              <a:t>Shared Data Structures</a:t>
            </a:r>
          </a:p>
        </p:txBody>
      </p:sp>
      <p:sp>
        <p:nvSpPr>
          <p:cNvPr id="335875" name="Rectangle 3">
            <a:extLst>
              <a:ext uri="{FF2B5EF4-FFF2-40B4-BE49-F238E27FC236}">
                <a16:creationId xmlns:a16="http://schemas.microsoft.com/office/drawing/2014/main" id="{FB197282-AD51-4324-A2C6-1686AA0844FE}"/>
              </a:ext>
            </a:extLst>
          </p:cNvPr>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a:extLst>
              <a:ext uri="{FF2B5EF4-FFF2-40B4-BE49-F238E27FC236}">
                <a16:creationId xmlns:a16="http://schemas.microsoft.com/office/drawing/2014/main" id="{891C839A-085E-44F5-BF0F-E3C0D67AA37F}"/>
              </a:ext>
            </a:extLst>
          </p:cNvPr>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a:extLst>
              <a:ext uri="{FF2B5EF4-FFF2-40B4-BE49-F238E27FC236}">
                <a16:creationId xmlns:a16="http://schemas.microsoft.com/office/drawing/2014/main" id="{C08E75C2-B479-4348-920B-57AE6A3AD6D7}"/>
              </a:ext>
            </a:extLst>
          </p:cNvPr>
          <p:cNvSpPr txBox="1">
            <a:spLocks noChangeArrowheads="1"/>
          </p:cNvSpPr>
          <p:nvPr/>
        </p:nvSpPr>
        <p:spPr bwMode="auto">
          <a:xfrm>
            <a:off x="3309938" y="4897438"/>
            <a:ext cx="13287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a:extLst>
              <a:ext uri="{FF2B5EF4-FFF2-40B4-BE49-F238E27FC236}">
                <a16:creationId xmlns:a16="http://schemas.microsoft.com/office/drawing/2014/main" id="{46F46647-5D66-4FBB-A947-732DED9E7349}"/>
              </a:ext>
            </a:extLst>
          </p:cNvPr>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sp>
        <p:nvSpPr>
          <p:cNvPr id="335911" name="Text Box 39">
            <a:extLst>
              <a:ext uri="{FF2B5EF4-FFF2-40B4-BE49-F238E27FC236}">
                <a16:creationId xmlns:a16="http://schemas.microsoft.com/office/drawing/2014/main" id="{7723EBBF-6047-4749-B587-3768D48D567F}"/>
              </a:ext>
            </a:extLst>
          </p:cNvPr>
          <p:cNvSpPr txBox="1">
            <a:spLocks noChangeArrowheads="1"/>
          </p:cNvSpPr>
          <p:nvPr/>
        </p:nvSpPr>
        <p:spPr bwMode="auto">
          <a:xfrm>
            <a:off x="288925" y="2643188"/>
            <a:ext cx="1111250"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sp>
        <p:nvSpPr>
          <p:cNvPr id="335937" name="Rectangle 65">
            <a:extLst>
              <a:ext uri="{FF2B5EF4-FFF2-40B4-BE49-F238E27FC236}">
                <a16:creationId xmlns:a16="http://schemas.microsoft.com/office/drawing/2014/main" id="{74A9DA53-ECEA-4C39-B34A-6EBF8C94F5FF}"/>
              </a:ext>
            </a:extLst>
          </p:cNvPr>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a:extLst>
              <a:ext uri="{FF2B5EF4-FFF2-40B4-BE49-F238E27FC236}">
                <a16:creationId xmlns:a16="http://schemas.microsoft.com/office/drawing/2014/main" id="{0870361D-FF0E-4D4F-B072-A119A3DAC5CE}"/>
              </a:ext>
            </a:extLst>
          </p:cNvPr>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64" name="Text Box 92">
            <a:extLst>
              <a:ext uri="{FF2B5EF4-FFF2-40B4-BE49-F238E27FC236}">
                <a16:creationId xmlns:a16="http://schemas.microsoft.com/office/drawing/2014/main" id="{6438038A-B855-461A-B606-B2CB05FA0DAF}"/>
              </a:ext>
            </a:extLst>
          </p:cNvPr>
          <p:cNvSpPr txBox="1">
            <a:spLocks noChangeArrowheads="1"/>
          </p:cNvSpPr>
          <p:nvPr/>
        </p:nvSpPr>
        <p:spPr bwMode="auto">
          <a:xfrm>
            <a:off x="4176713" y="2627313"/>
            <a:ext cx="1112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sp>
        <p:nvSpPr>
          <p:cNvPr id="336049" name="Text Box 177">
            <a:extLst>
              <a:ext uri="{FF2B5EF4-FFF2-40B4-BE49-F238E27FC236}">
                <a16:creationId xmlns:a16="http://schemas.microsoft.com/office/drawing/2014/main" id="{371B3A24-017E-4D58-8939-BBAAE52F2C58}"/>
              </a:ext>
            </a:extLst>
          </p:cNvPr>
          <p:cNvSpPr txBox="1">
            <a:spLocks noChangeArrowheads="1"/>
          </p:cNvSpPr>
          <p:nvPr/>
        </p:nvSpPr>
        <p:spPr bwMode="auto">
          <a:xfrm>
            <a:off x="7292975" y="4867275"/>
            <a:ext cx="13287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a:extLst>
              <a:ext uri="{FF2B5EF4-FFF2-40B4-BE49-F238E27FC236}">
                <a16:creationId xmlns:a16="http://schemas.microsoft.com/office/drawing/2014/main" id="{D37D99C2-933A-40CA-996E-4F46F99F847C}"/>
              </a:ext>
            </a:extLst>
          </p:cNvPr>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125965" name="Group 24">
            <a:extLst>
              <a:ext uri="{FF2B5EF4-FFF2-40B4-BE49-F238E27FC236}">
                <a16:creationId xmlns:a16="http://schemas.microsoft.com/office/drawing/2014/main" id="{E2271967-03EE-4957-BF3B-C58419CF3961}"/>
              </a:ext>
            </a:extLst>
          </p:cNvPr>
          <p:cNvGrpSpPr>
            <a:grpSpLocks/>
          </p:cNvGrpSpPr>
          <p:nvPr/>
        </p:nvGrpSpPr>
        <p:grpSpPr bwMode="auto">
          <a:xfrm>
            <a:off x="1524000" y="3200400"/>
            <a:ext cx="204788" cy="298450"/>
            <a:chOff x="2208" y="1920"/>
            <a:chExt cx="1152" cy="1680"/>
          </a:xfrm>
        </p:grpSpPr>
        <p:sp>
          <p:nvSpPr>
            <p:cNvPr id="126077" name="Oval 25">
              <a:extLst>
                <a:ext uri="{FF2B5EF4-FFF2-40B4-BE49-F238E27FC236}">
                  <a16:creationId xmlns:a16="http://schemas.microsoft.com/office/drawing/2014/main" id="{5431E942-5550-4055-87E6-7BCFBC5DD0D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8" name="Oval 26">
              <a:extLst>
                <a:ext uri="{FF2B5EF4-FFF2-40B4-BE49-F238E27FC236}">
                  <a16:creationId xmlns:a16="http://schemas.microsoft.com/office/drawing/2014/main" id="{DFA134EA-62B6-4D02-B617-FF127AE25AD8}"/>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9" name="AutoShape 27">
              <a:extLst>
                <a:ext uri="{FF2B5EF4-FFF2-40B4-BE49-F238E27FC236}">
                  <a16:creationId xmlns:a16="http://schemas.microsoft.com/office/drawing/2014/main" id="{2BADC3C8-E6AD-483B-A97F-F763F186128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80" name="AutoShape 28">
              <a:extLst>
                <a:ext uri="{FF2B5EF4-FFF2-40B4-BE49-F238E27FC236}">
                  <a16:creationId xmlns:a16="http://schemas.microsoft.com/office/drawing/2014/main" id="{6FBE28A3-A9E6-4E66-A178-D33D6D01E19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6" name="Group 24">
            <a:extLst>
              <a:ext uri="{FF2B5EF4-FFF2-40B4-BE49-F238E27FC236}">
                <a16:creationId xmlns:a16="http://schemas.microsoft.com/office/drawing/2014/main" id="{0F12CD1B-CE5F-4570-A472-3396CE780322}"/>
              </a:ext>
            </a:extLst>
          </p:cNvPr>
          <p:cNvGrpSpPr>
            <a:grpSpLocks/>
          </p:cNvGrpSpPr>
          <p:nvPr/>
        </p:nvGrpSpPr>
        <p:grpSpPr bwMode="auto">
          <a:xfrm>
            <a:off x="5486400" y="3124200"/>
            <a:ext cx="204788" cy="298450"/>
            <a:chOff x="2208" y="1920"/>
            <a:chExt cx="1152" cy="1680"/>
          </a:xfrm>
        </p:grpSpPr>
        <p:sp>
          <p:nvSpPr>
            <p:cNvPr id="126073" name="Oval 25">
              <a:extLst>
                <a:ext uri="{FF2B5EF4-FFF2-40B4-BE49-F238E27FC236}">
                  <a16:creationId xmlns:a16="http://schemas.microsoft.com/office/drawing/2014/main" id="{57A38EE4-870F-42D8-A132-8D758079E641}"/>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4" name="Oval 26">
              <a:extLst>
                <a:ext uri="{FF2B5EF4-FFF2-40B4-BE49-F238E27FC236}">
                  <a16:creationId xmlns:a16="http://schemas.microsoft.com/office/drawing/2014/main" id="{88242A89-349E-4D89-B057-77E10906FBD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5" name="AutoShape 27">
              <a:extLst>
                <a:ext uri="{FF2B5EF4-FFF2-40B4-BE49-F238E27FC236}">
                  <a16:creationId xmlns:a16="http://schemas.microsoft.com/office/drawing/2014/main" id="{C0205B89-3B4D-408C-928E-58DE1FF610A8}"/>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76" name="AutoShape 28">
              <a:extLst>
                <a:ext uri="{FF2B5EF4-FFF2-40B4-BE49-F238E27FC236}">
                  <a16:creationId xmlns:a16="http://schemas.microsoft.com/office/drawing/2014/main" id="{5962799E-5230-4D2E-8915-C1406D7DBF5F}"/>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7" name="Group 24">
            <a:extLst>
              <a:ext uri="{FF2B5EF4-FFF2-40B4-BE49-F238E27FC236}">
                <a16:creationId xmlns:a16="http://schemas.microsoft.com/office/drawing/2014/main" id="{0F5D8FD2-78B2-47F7-BA1F-C3BD04949F91}"/>
              </a:ext>
            </a:extLst>
          </p:cNvPr>
          <p:cNvGrpSpPr>
            <a:grpSpLocks/>
          </p:cNvGrpSpPr>
          <p:nvPr/>
        </p:nvGrpSpPr>
        <p:grpSpPr bwMode="auto">
          <a:xfrm>
            <a:off x="6489700" y="3005138"/>
            <a:ext cx="204788" cy="298450"/>
            <a:chOff x="2208" y="1920"/>
            <a:chExt cx="1152" cy="1680"/>
          </a:xfrm>
        </p:grpSpPr>
        <p:sp>
          <p:nvSpPr>
            <p:cNvPr id="126069" name="Oval 25">
              <a:extLst>
                <a:ext uri="{FF2B5EF4-FFF2-40B4-BE49-F238E27FC236}">
                  <a16:creationId xmlns:a16="http://schemas.microsoft.com/office/drawing/2014/main" id="{AA74A851-6875-47BD-94EF-3907FA10093A}"/>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0" name="Oval 26">
              <a:extLst>
                <a:ext uri="{FF2B5EF4-FFF2-40B4-BE49-F238E27FC236}">
                  <a16:creationId xmlns:a16="http://schemas.microsoft.com/office/drawing/2014/main" id="{24C0D371-66AA-442D-93DD-467E95EBB052}"/>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1" name="AutoShape 27">
              <a:extLst>
                <a:ext uri="{FF2B5EF4-FFF2-40B4-BE49-F238E27FC236}">
                  <a16:creationId xmlns:a16="http://schemas.microsoft.com/office/drawing/2014/main" id="{E5A5A830-4691-4151-A273-9617B46B88F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72" name="AutoShape 28">
              <a:extLst>
                <a:ext uri="{FF2B5EF4-FFF2-40B4-BE49-F238E27FC236}">
                  <a16:creationId xmlns:a16="http://schemas.microsoft.com/office/drawing/2014/main" id="{2886312A-BBEE-4CA0-B276-8F3A6D79822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8" name="Group 24">
            <a:extLst>
              <a:ext uri="{FF2B5EF4-FFF2-40B4-BE49-F238E27FC236}">
                <a16:creationId xmlns:a16="http://schemas.microsoft.com/office/drawing/2014/main" id="{69A31A7B-4E5A-4F38-B330-39356D06B911}"/>
              </a:ext>
            </a:extLst>
          </p:cNvPr>
          <p:cNvGrpSpPr>
            <a:grpSpLocks/>
          </p:cNvGrpSpPr>
          <p:nvPr/>
        </p:nvGrpSpPr>
        <p:grpSpPr bwMode="auto">
          <a:xfrm>
            <a:off x="6208713" y="3908425"/>
            <a:ext cx="204787" cy="298450"/>
            <a:chOff x="2208" y="1920"/>
            <a:chExt cx="1152" cy="1680"/>
          </a:xfrm>
        </p:grpSpPr>
        <p:sp>
          <p:nvSpPr>
            <p:cNvPr id="126065" name="Oval 25">
              <a:extLst>
                <a:ext uri="{FF2B5EF4-FFF2-40B4-BE49-F238E27FC236}">
                  <a16:creationId xmlns:a16="http://schemas.microsoft.com/office/drawing/2014/main" id="{7C6BC1BA-BB35-4969-A4C3-3313755BC39D}"/>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66" name="Oval 26">
              <a:extLst>
                <a:ext uri="{FF2B5EF4-FFF2-40B4-BE49-F238E27FC236}">
                  <a16:creationId xmlns:a16="http://schemas.microsoft.com/office/drawing/2014/main" id="{833C8BB8-D431-4527-8B2B-60CE3507F9FC}"/>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67" name="AutoShape 27">
              <a:extLst>
                <a:ext uri="{FF2B5EF4-FFF2-40B4-BE49-F238E27FC236}">
                  <a16:creationId xmlns:a16="http://schemas.microsoft.com/office/drawing/2014/main" id="{FCB3D3E7-55F0-49DF-81C9-E2E546B3DA6B}"/>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68" name="AutoShape 28">
              <a:extLst>
                <a:ext uri="{FF2B5EF4-FFF2-40B4-BE49-F238E27FC236}">
                  <a16:creationId xmlns:a16="http://schemas.microsoft.com/office/drawing/2014/main" id="{8FCD6C90-4128-4685-817D-24CE421449EF}"/>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9" name="Group 13">
            <a:extLst>
              <a:ext uri="{FF2B5EF4-FFF2-40B4-BE49-F238E27FC236}">
                <a16:creationId xmlns:a16="http://schemas.microsoft.com/office/drawing/2014/main" id="{D2DD1606-D5AF-42D5-B642-F04EB3901311}"/>
              </a:ext>
            </a:extLst>
          </p:cNvPr>
          <p:cNvGrpSpPr>
            <a:grpSpLocks/>
          </p:cNvGrpSpPr>
          <p:nvPr/>
        </p:nvGrpSpPr>
        <p:grpSpPr bwMode="auto">
          <a:xfrm flipH="1">
            <a:off x="1468438" y="4524375"/>
            <a:ext cx="788987" cy="706438"/>
            <a:chOff x="864" y="1968"/>
            <a:chExt cx="912" cy="816"/>
          </a:xfrm>
        </p:grpSpPr>
        <p:sp>
          <p:nvSpPr>
            <p:cNvPr id="126054" name="Freeform 14">
              <a:extLst>
                <a:ext uri="{FF2B5EF4-FFF2-40B4-BE49-F238E27FC236}">
                  <a16:creationId xmlns:a16="http://schemas.microsoft.com/office/drawing/2014/main" id="{4C69705D-56AD-491B-83F6-82B10478D6F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5" name="Freeform 15">
              <a:extLst>
                <a:ext uri="{FF2B5EF4-FFF2-40B4-BE49-F238E27FC236}">
                  <a16:creationId xmlns:a16="http://schemas.microsoft.com/office/drawing/2014/main" id="{4594F912-65F6-4C8B-B62C-26C42063551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6" name="Freeform 16">
              <a:extLst>
                <a:ext uri="{FF2B5EF4-FFF2-40B4-BE49-F238E27FC236}">
                  <a16:creationId xmlns:a16="http://schemas.microsoft.com/office/drawing/2014/main" id="{53F42866-08A3-4D71-9BE8-1EF37B6BAB7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7" name="Freeform 17">
              <a:extLst>
                <a:ext uri="{FF2B5EF4-FFF2-40B4-BE49-F238E27FC236}">
                  <a16:creationId xmlns:a16="http://schemas.microsoft.com/office/drawing/2014/main" id="{B8B2F182-688E-452B-A3E7-5DFF06B6675F}"/>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8" name="Freeform 18">
              <a:extLst>
                <a:ext uri="{FF2B5EF4-FFF2-40B4-BE49-F238E27FC236}">
                  <a16:creationId xmlns:a16="http://schemas.microsoft.com/office/drawing/2014/main" id="{6B589D78-9B61-4308-B229-F7AA9D49751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59" name="Freeform 19">
              <a:extLst>
                <a:ext uri="{FF2B5EF4-FFF2-40B4-BE49-F238E27FC236}">
                  <a16:creationId xmlns:a16="http://schemas.microsoft.com/office/drawing/2014/main" id="{D4A85FD8-07B4-4D2C-8916-A9D92ABC8BC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60" name="Freeform 20">
              <a:extLst>
                <a:ext uri="{FF2B5EF4-FFF2-40B4-BE49-F238E27FC236}">
                  <a16:creationId xmlns:a16="http://schemas.microsoft.com/office/drawing/2014/main" id="{D21582F8-EA57-4EE0-9231-2A7C1F83F8F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61" name="Freeform 21">
              <a:extLst>
                <a:ext uri="{FF2B5EF4-FFF2-40B4-BE49-F238E27FC236}">
                  <a16:creationId xmlns:a16="http://schemas.microsoft.com/office/drawing/2014/main" id="{206662DD-1CDF-4A20-A256-231D2A9472A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62" name="Freeform 22">
              <a:extLst>
                <a:ext uri="{FF2B5EF4-FFF2-40B4-BE49-F238E27FC236}">
                  <a16:creationId xmlns:a16="http://schemas.microsoft.com/office/drawing/2014/main" id="{4F7D7F8A-03F5-43D0-9149-43767FBF88F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63" name="Freeform 23">
              <a:extLst>
                <a:ext uri="{FF2B5EF4-FFF2-40B4-BE49-F238E27FC236}">
                  <a16:creationId xmlns:a16="http://schemas.microsoft.com/office/drawing/2014/main" id="{2A0134E8-9BEA-4236-8759-0F138B2BB53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64" name="Freeform 24">
              <a:extLst>
                <a:ext uri="{FF2B5EF4-FFF2-40B4-BE49-F238E27FC236}">
                  <a16:creationId xmlns:a16="http://schemas.microsoft.com/office/drawing/2014/main" id="{6613B053-9DB9-4968-95C9-D37E6476C771}"/>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0" name="Group 13">
            <a:extLst>
              <a:ext uri="{FF2B5EF4-FFF2-40B4-BE49-F238E27FC236}">
                <a16:creationId xmlns:a16="http://schemas.microsoft.com/office/drawing/2014/main" id="{07E1FC11-759E-4D68-B131-46E6DA150B39}"/>
              </a:ext>
            </a:extLst>
          </p:cNvPr>
          <p:cNvGrpSpPr>
            <a:grpSpLocks/>
          </p:cNvGrpSpPr>
          <p:nvPr/>
        </p:nvGrpSpPr>
        <p:grpSpPr bwMode="auto">
          <a:xfrm flipH="1">
            <a:off x="1468438" y="5486400"/>
            <a:ext cx="788987" cy="706438"/>
            <a:chOff x="864" y="1968"/>
            <a:chExt cx="912" cy="816"/>
          </a:xfrm>
        </p:grpSpPr>
        <p:sp>
          <p:nvSpPr>
            <p:cNvPr id="126043" name="Freeform 14">
              <a:extLst>
                <a:ext uri="{FF2B5EF4-FFF2-40B4-BE49-F238E27FC236}">
                  <a16:creationId xmlns:a16="http://schemas.microsoft.com/office/drawing/2014/main" id="{0510421C-A4B2-4B81-9589-6D9B299BAF8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4" name="Freeform 15">
              <a:extLst>
                <a:ext uri="{FF2B5EF4-FFF2-40B4-BE49-F238E27FC236}">
                  <a16:creationId xmlns:a16="http://schemas.microsoft.com/office/drawing/2014/main" id="{9B351D72-2722-4014-BBEA-E87DFC25BD6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5" name="Freeform 16">
              <a:extLst>
                <a:ext uri="{FF2B5EF4-FFF2-40B4-BE49-F238E27FC236}">
                  <a16:creationId xmlns:a16="http://schemas.microsoft.com/office/drawing/2014/main" id="{62AAAA4B-75F0-4502-AA8F-3A010EEEEFA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6" name="Freeform 17">
              <a:extLst>
                <a:ext uri="{FF2B5EF4-FFF2-40B4-BE49-F238E27FC236}">
                  <a16:creationId xmlns:a16="http://schemas.microsoft.com/office/drawing/2014/main" id="{4173EFDE-FDF1-47D2-A877-15BAE099F0D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7" name="Freeform 18">
              <a:extLst>
                <a:ext uri="{FF2B5EF4-FFF2-40B4-BE49-F238E27FC236}">
                  <a16:creationId xmlns:a16="http://schemas.microsoft.com/office/drawing/2014/main" id="{577B9538-B0F8-4422-A124-746F5143344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48" name="Freeform 19">
              <a:extLst>
                <a:ext uri="{FF2B5EF4-FFF2-40B4-BE49-F238E27FC236}">
                  <a16:creationId xmlns:a16="http://schemas.microsoft.com/office/drawing/2014/main" id="{B8D4B2DD-5C71-4DF1-8AB3-DC2364E153A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49" name="Freeform 20">
              <a:extLst>
                <a:ext uri="{FF2B5EF4-FFF2-40B4-BE49-F238E27FC236}">
                  <a16:creationId xmlns:a16="http://schemas.microsoft.com/office/drawing/2014/main" id="{1453DB3B-C822-47A6-B973-B8407C01D41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50" name="Freeform 21">
              <a:extLst>
                <a:ext uri="{FF2B5EF4-FFF2-40B4-BE49-F238E27FC236}">
                  <a16:creationId xmlns:a16="http://schemas.microsoft.com/office/drawing/2014/main" id="{D071F744-3C74-420E-B086-5DAB3FF3913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1" name="Freeform 22">
              <a:extLst>
                <a:ext uri="{FF2B5EF4-FFF2-40B4-BE49-F238E27FC236}">
                  <a16:creationId xmlns:a16="http://schemas.microsoft.com/office/drawing/2014/main" id="{7D9C67D2-5DC7-47D1-8963-305DF30ADDA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2" name="Freeform 23">
              <a:extLst>
                <a:ext uri="{FF2B5EF4-FFF2-40B4-BE49-F238E27FC236}">
                  <a16:creationId xmlns:a16="http://schemas.microsoft.com/office/drawing/2014/main" id="{13BBEA90-4058-447F-BCB6-4DEAFDBA5A7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3" name="Freeform 24">
              <a:extLst>
                <a:ext uri="{FF2B5EF4-FFF2-40B4-BE49-F238E27FC236}">
                  <a16:creationId xmlns:a16="http://schemas.microsoft.com/office/drawing/2014/main" id="{FECDCC3A-9BFB-4EC7-A474-6628CDA76905}"/>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1" name="Group 13">
            <a:extLst>
              <a:ext uri="{FF2B5EF4-FFF2-40B4-BE49-F238E27FC236}">
                <a16:creationId xmlns:a16="http://schemas.microsoft.com/office/drawing/2014/main" id="{84F42ADD-039F-41E6-A646-68019BE8B3A2}"/>
              </a:ext>
            </a:extLst>
          </p:cNvPr>
          <p:cNvGrpSpPr>
            <a:grpSpLocks/>
          </p:cNvGrpSpPr>
          <p:nvPr/>
        </p:nvGrpSpPr>
        <p:grpSpPr bwMode="auto">
          <a:xfrm flipH="1">
            <a:off x="2259013" y="4572000"/>
            <a:ext cx="788987" cy="706438"/>
            <a:chOff x="864" y="1968"/>
            <a:chExt cx="912" cy="816"/>
          </a:xfrm>
        </p:grpSpPr>
        <p:sp>
          <p:nvSpPr>
            <p:cNvPr id="126032" name="Freeform 14">
              <a:extLst>
                <a:ext uri="{FF2B5EF4-FFF2-40B4-BE49-F238E27FC236}">
                  <a16:creationId xmlns:a16="http://schemas.microsoft.com/office/drawing/2014/main" id="{EC515DFD-DA70-40FF-A510-066AB2D6D75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3" name="Freeform 15">
              <a:extLst>
                <a:ext uri="{FF2B5EF4-FFF2-40B4-BE49-F238E27FC236}">
                  <a16:creationId xmlns:a16="http://schemas.microsoft.com/office/drawing/2014/main" id="{204A877F-8E7B-4325-9650-074BDE6E6C8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4" name="Freeform 16">
              <a:extLst>
                <a:ext uri="{FF2B5EF4-FFF2-40B4-BE49-F238E27FC236}">
                  <a16:creationId xmlns:a16="http://schemas.microsoft.com/office/drawing/2014/main" id="{DF851F1F-D7F9-48EB-B836-3DBC6DD2203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5" name="Freeform 17">
              <a:extLst>
                <a:ext uri="{FF2B5EF4-FFF2-40B4-BE49-F238E27FC236}">
                  <a16:creationId xmlns:a16="http://schemas.microsoft.com/office/drawing/2014/main" id="{016A8BDB-C3FC-44D6-9D19-3FD186EDDA47}"/>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6" name="Freeform 18">
              <a:extLst>
                <a:ext uri="{FF2B5EF4-FFF2-40B4-BE49-F238E27FC236}">
                  <a16:creationId xmlns:a16="http://schemas.microsoft.com/office/drawing/2014/main" id="{D4CE5865-6F32-4724-9D7D-F27724DB619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37" name="Freeform 19">
              <a:extLst>
                <a:ext uri="{FF2B5EF4-FFF2-40B4-BE49-F238E27FC236}">
                  <a16:creationId xmlns:a16="http://schemas.microsoft.com/office/drawing/2014/main" id="{AFE70BA2-4B5A-4752-9261-BB5AF07EECC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38" name="Freeform 20">
              <a:extLst>
                <a:ext uri="{FF2B5EF4-FFF2-40B4-BE49-F238E27FC236}">
                  <a16:creationId xmlns:a16="http://schemas.microsoft.com/office/drawing/2014/main" id="{9E342487-027A-4D74-BB30-9164B5C4CFD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39" name="Freeform 21">
              <a:extLst>
                <a:ext uri="{FF2B5EF4-FFF2-40B4-BE49-F238E27FC236}">
                  <a16:creationId xmlns:a16="http://schemas.microsoft.com/office/drawing/2014/main" id="{C9AA483C-2896-4062-9938-189651216289}"/>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0" name="Freeform 22">
              <a:extLst>
                <a:ext uri="{FF2B5EF4-FFF2-40B4-BE49-F238E27FC236}">
                  <a16:creationId xmlns:a16="http://schemas.microsoft.com/office/drawing/2014/main" id="{BB41C88D-BDA9-49F4-B967-28937293391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1" name="Freeform 23">
              <a:extLst>
                <a:ext uri="{FF2B5EF4-FFF2-40B4-BE49-F238E27FC236}">
                  <a16:creationId xmlns:a16="http://schemas.microsoft.com/office/drawing/2014/main" id="{73B2EA68-2EF2-4F02-A5FA-AF8560701EA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2" name="Freeform 24">
              <a:extLst>
                <a:ext uri="{FF2B5EF4-FFF2-40B4-BE49-F238E27FC236}">
                  <a16:creationId xmlns:a16="http://schemas.microsoft.com/office/drawing/2014/main" id="{AEB872C7-1175-4E50-B965-7043E0C10F2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2" name="Group 13">
            <a:extLst>
              <a:ext uri="{FF2B5EF4-FFF2-40B4-BE49-F238E27FC236}">
                <a16:creationId xmlns:a16="http://schemas.microsoft.com/office/drawing/2014/main" id="{F60B7C8D-0D4A-4E0C-B371-CDD0125F4DC8}"/>
              </a:ext>
            </a:extLst>
          </p:cNvPr>
          <p:cNvGrpSpPr>
            <a:grpSpLocks/>
          </p:cNvGrpSpPr>
          <p:nvPr/>
        </p:nvGrpSpPr>
        <p:grpSpPr bwMode="auto">
          <a:xfrm flipH="1">
            <a:off x="2259013" y="5535613"/>
            <a:ext cx="788987" cy="706437"/>
            <a:chOff x="864" y="1968"/>
            <a:chExt cx="912" cy="816"/>
          </a:xfrm>
        </p:grpSpPr>
        <p:sp>
          <p:nvSpPr>
            <p:cNvPr id="126021" name="Freeform 14">
              <a:extLst>
                <a:ext uri="{FF2B5EF4-FFF2-40B4-BE49-F238E27FC236}">
                  <a16:creationId xmlns:a16="http://schemas.microsoft.com/office/drawing/2014/main" id="{0D9B49EF-C614-4098-895F-D9F4DF1718B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2" name="Freeform 15">
              <a:extLst>
                <a:ext uri="{FF2B5EF4-FFF2-40B4-BE49-F238E27FC236}">
                  <a16:creationId xmlns:a16="http://schemas.microsoft.com/office/drawing/2014/main" id="{8A503178-A420-4234-9AEC-5D0B26502FB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3" name="Freeform 16">
              <a:extLst>
                <a:ext uri="{FF2B5EF4-FFF2-40B4-BE49-F238E27FC236}">
                  <a16:creationId xmlns:a16="http://schemas.microsoft.com/office/drawing/2014/main" id="{EFD38A87-5A58-4859-9A44-C7B01EFAE9D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4" name="Freeform 17">
              <a:extLst>
                <a:ext uri="{FF2B5EF4-FFF2-40B4-BE49-F238E27FC236}">
                  <a16:creationId xmlns:a16="http://schemas.microsoft.com/office/drawing/2014/main" id="{2E098AE5-065C-4606-B217-6981BE42CAD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5" name="Freeform 18">
              <a:extLst>
                <a:ext uri="{FF2B5EF4-FFF2-40B4-BE49-F238E27FC236}">
                  <a16:creationId xmlns:a16="http://schemas.microsoft.com/office/drawing/2014/main" id="{D849F8EB-0AEA-4163-BCF0-5403D13749C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26" name="Freeform 19">
              <a:extLst>
                <a:ext uri="{FF2B5EF4-FFF2-40B4-BE49-F238E27FC236}">
                  <a16:creationId xmlns:a16="http://schemas.microsoft.com/office/drawing/2014/main" id="{D37754B4-0759-47E5-BB61-6AB6BDA503B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27" name="Freeform 20">
              <a:extLst>
                <a:ext uri="{FF2B5EF4-FFF2-40B4-BE49-F238E27FC236}">
                  <a16:creationId xmlns:a16="http://schemas.microsoft.com/office/drawing/2014/main" id="{8121A348-E7BA-4DA2-887A-BD8FF47D2D8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28" name="Freeform 21">
              <a:extLst>
                <a:ext uri="{FF2B5EF4-FFF2-40B4-BE49-F238E27FC236}">
                  <a16:creationId xmlns:a16="http://schemas.microsoft.com/office/drawing/2014/main" id="{89BD8B8D-FB37-4904-B5A9-B324704C407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9" name="Freeform 22">
              <a:extLst>
                <a:ext uri="{FF2B5EF4-FFF2-40B4-BE49-F238E27FC236}">
                  <a16:creationId xmlns:a16="http://schemas.microsoft.com/office/drawing/2014/main" id="{1DCEBB2D-46DC-4F78-8345-A8542110ACC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0" name="Freeform 23">
              <a:extLst>
                <a:ext uri="{FF2B5EF4-FFF2-40B4-BE49-F238E27FC236}">
                  <a16:creationId xmlns:a16="http://schemas.microsoft.com/office/drawing/2014/main" id="{ED8068CA-9D0E-4743-B520-46987021DB1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1" name="Freeform 24">
              <a:extLst>
                <a:ext uri="{FF2B5EF4-FFF2-40B4-BE49-F238E27FC236}">
                  <a16:creationId xmlns:a16="http://schemas.microsoft.com/office/drawing/2014/main" id="{65E2C75D-A28E-47F9-917C-52C00DE08A8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3" name="Group 13">
            <a:extLst>
              <a:ext uri="{FF2B5EF4-FFF2-40B4-BE49-F238E27FC236}">
                <a16:creationId xmlns:a16="http://schemas.microsoft.com/office/drawing/2014/main" id="{A3847DAE-0D34-4CF2-BCD3-3CFD408CE42D}"/>
              </a:ext>
            </a:extLst>
          </p:cNvPr>
          <p:cNvGrpSpPr>
            <a:grpSpLocks/>
          </p:cNvGrpSpPr>
          <p:nvPr/>
        </p:nvGrpSpPr>
        <p:grpSpPr bwMode="auto">
          <a:xfrm flipH="1">
            <a:off x="5565775" y="4475163"/>
            <a:ext cx="790575" cy="706437"/>
            <a:chOff x="864" y="1968"/>
            <a:chExt cx="912" cy="816"/>
          </a:xfrm>
        </p:grpSpPr>
        <p:sp>
          <p:nvSpPr>
            <p:cNvPr id="126010" name="Freeform 14">
              <a:extLst>
                <a:ext uri="{FF2B5EF4-FFF2-40B4-BE49-F238E27FC236}">
                  <a16:creationId xmlns:a16="http://schemas.microsoft.com/office/drawing/2014/main" id="{BAB03AD8-4934-468A-8FEF-D9FAF6ED183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1" name="Freeform 15">
              <a:extLst>
                <a:ext uri="{FF2B5EF4-FFF2-40B4-BE49-F238E27FC236}">
                  <a16:creationId xmlns:a16="http://schemas.microsoft.com/office/drawing/2014/main" id="{784B688F-4FCC-49AC-88C1-4B6C39C9E16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2" name="Freeform 16">
              <a:extLst>
                <a:ext uri="{FF2B5EF4-FFF2-40B4-BE49-F238E27FC236}">
                  <a16:creationId xmlns:a16="http://schemas.microsoft.com/office/drawing/2014/main" id="{C4AEBF62-FB01-4751-9D84-94EE1CF658C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3" name="Freeform 17">
              <a:extLst>
                <a:ext uri="{FF2B5EF4-FFF2-40B4-BE49-F238E27FC236}">
                  <a16:creationId xmlns:a16="http://schemas.microsoft.com/office/drawing/2014/main" id="{4C382ED2-D0DA-4FD3-88CD-B8CBD674FD8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4" name="Freeform 18">
              <a:extLst>
                <a:ext uri="{FF2B5EF4-FFF2-40B4-BE49-F238E27FC236}">
                  <a16:creationId xmlns:a16="http://schemas.microsoft.com/office/drawing/2014/main" id="{B731E720-BC3E-46E2-BBE8-822EFD45109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15" name="Freeform 19">
              <a:extLst>
                <a:ext uri="{FF2B5EF4-FFF2-40B4-BE49-F238E27FC236}">
                  <a16:creationId xmlns:a16="http://schemas.microsoft.com/office/drawing/2014/main" id="{CCE34B78-6519-4CDF-8DE8-642B0651631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16" name="Freeform 20">
              <a:extLst>
                <a:ext uri="{FF2B5EF4-FFF2-40B4-BE49-F238E27FC236}">
                  <a16:creationId xmlns:a16="http://schemas.microsoft.com/office/drawing/2014/main" id="{974CC58B-7F1F-4FB8-A5D7-2CB9364E7120}"/>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17" name="Freeform 21">
              <a:extLst>
                <a:ext uri="{FF2B5EF4-FFF2-40B4-BE49-F238E27FC236}">
                  <a16:creationId xmlns:a16="http://schemas.microsoft.com/office/drawing/2014/main" id="{760408A6-F99D-4A0C-AEC5-F87605BE8EFC}"/>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8" name="Freeform 22">
              <a:extLst>
                <a:ext uri="{FF2B5EF4-FFF2-40B4-BE49-F238E27FC236}">
                  <a16:creationId xmlns:a16="http://schemas.microsoft.com/office/drawing/2014/main" id="{EE4061DA-5985-405D-BE6E-BEDCC3686D1D}"/>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9" name="Freeform 23">
              <a:extLst>
                <a:ext uri="{FF2B5EF4-FFF2-40B4-BE49-F238E27FC236}">
                  <a16:creationId xmlns:a16="http://schemas.microsoft.com/office/drawing/2014/main" id="{EEA788D3-0C8B-4DCF-9960-CCBBF244525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0" name="Freeform 24">
              <a:extLst>
                <a:ext uri="{FF2B5EF4-FFF2-40B4-BE49-F238E27FC236}">
                  <a16:creationId xmlns:a16="http://schemas.microsoft.com/office/drawing/2014/main" id="{31BF49DB-4F42-4FB1-9F71-EF511F9C949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4" name="Group 13">
            <a:extLst>
              <a:ext uri="{FF2B5EF4-FFF2-40B4-BE49-F238E27FC236}">
                <a16:creationId xmlns:a16="http://schemas.microsoft.com/office/drawing/2014/main" id="{CB69D544-A7EE-4DE3-A0BE-75EEF93DA3A5}"/>
              </a:ext>
            </a:extLst>
          </p:cNvPr>
          <p:cNvGrpSpPr>
            <a:grpSpLocks/>
          </p:cNvGrpSpPr>
          <p:nvPr/>
        </p:nvGrpSpPr>
        <p:grpSpPr bwMode="auto">
          <a:xfrm flipH="1">
            <a:off x="5565775" y="5438775"/>
            <a:ext cx="790575" cy="706438"/>
            <a:chOff x="864" y="1968"/>
            <a:chExt cx="912" cy="816"/>
          </a:xfrm>
        </p:grpSpPr>
        <p:sp>
          <p:nvSpPr>
            <p:cNvPr id="125999" name="Freeform 14">
              <a:extLst>
                <a:ext uri="{FF2B5EF4-FFF2-40B4-BE49-F238E27FC236}">
                  <a16:creationId xmlns:a16="http://schemas.microsoft.com/office/drawing/2014/main" id="{47B09C7F-BA14-4A74-A847-E47175E0615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0" name="Freeform 15">
              <a:extLst>
                <a:ext uri="{FF2B5EF4-FFF2-40B4-BE49-F238E27FC236}">
                  <a16:creationId xmlns:a16="http://schemas.microsoft.com/office/drawing/2014/main" id="{908E8522-71CF-463F-B59E-A59C31CF6D8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1" name="Freeform 16">
              <a:extLst>
                <a:ext uri="{FF2B5EF4-FFF2-40B4-BE49-F238E27FC236}">
                  <a16:creationId xmlns:a16="http://schemas.microsoft.com/office/drawing/2014/main" id="{9200E018-11A7-4552-82FA-085636C315A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2" name="Freeform 17">
              <a:extLst>
                <a:ext uri="{FF2B5EF4-FFF2-40B4-BE49-F238E27FC236}">
                  <a16:creationId xmlns:a16="http://schemas.microsoft.com/office/drawing/2014/main" id="{1BC576D8-4224-4D3D-A45C-BEADA5128299}"/>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3" name="Freeform 18">
              <a:extLst>
                <a:ext uri="{FF2B5EF4-FFF2-40B4-BE49-F238E27FC236}">
                  <a16:creationId xmlns:a16="http://schemas.microsoft.com/office/drawing/2014/main" id="{1AF883B4-7241-47A3-AC4C-F1F82A67850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04" name="Freeform 19">
              <a:extLst>
                <a:ext uri="{FF2B5EF4-FFF2-40B4-BE49-F238E27FC236}">
                  <a16:creationId xmlns:a16="http://schemas.microsoft.com/office/drawing/2014/main" id="{DF150220-0E2E-4DFC-8BA2-DF5246B35CD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05" name="Freeform 20">
              <a:extLst>
                <a:ext uri="{FF2B5EF4-FFF2-40B4-BE49-F238E27FC236}">
                  <a16:creationId xmlns:a16="http://schemas.microsoft.com/office/drawing/2014/main" id="{279BD7B1-BAF0-4E02-A53F-B49FF5A806E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06" name="Freeform 21">
              <a:extLst>
                <a:ext uri="{FF2B5EF4-FFF2-40B4-BE49-F238E27FC236}">
                  <a16:creationId xmlns:a16="http://schemas.microsoft.com/office/drawing/2014/main" id="{44A57BF1-18DB-43C0-8562-3ADFAF645E2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7" name="Freeform 22">
              <a:extLst>
                <a:ext uri="{FF2B5EF4-FFF2-40B4-BE49-F238E27FC236}">
                  <a16:creationId xmlns:a16="http://schemas.microsoft.com/office/drawing/2014/main" id="{1828B315-9B43-4EBC-857E-5CA990100B22}"/>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8" name="Freeform 23">
              <a:extLst>
                <a:ext uri="{FF2B5EF4-FFF2-40B4-BE49-F238E27FC236}">
                  <a16:creationId xmlns:a16="http://schemas.microsoft.com/office/drawing/2014/main" id="{B9A9ABB4-7A2A-409F-A416-A4554E461F2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9" name="Freeform 24">
              <a:extLst>
                <a:ext uri="{FF2B5EF4-FFF2-40B4-BE49-F238E27FC236}">
                  <a16:creationId xmlns:a16="http://schemas.microsoft.com/office/drawing/2014/main" id="{0F733E67-23B6-49B6-B096-531BFF38F405}"/>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5" name="Group 13">
            <a:extLst>
              <a:ext uri="{FF2B5EF4-FFF2-40B4-BE49-F238E27FC236}">
                <a16:creationId xmlns:a16="http://schemas.microsoft.com/office/drawing/2014/main" id="{05D27518-D477-462B-9E44-DC57EAF43A71}"/>
              </a:ext>
            </a:extLst>
          </p:cNvPr>
          <p:cNvGrpSpPr>
            <a:grpSpLocks/>
          </p:cNvGrpSpPr>
          <p:nvPr/>
        </p:nvGrpSpPr>
        <p:grpSpPr bwMode="auto">
          <a:xfrm flipH="1">
            <a:off x="6356350" y="4522788"/>
            <a:ext cx="790575" cy="706437"/>
            <a:chOff x="864" y="1968"/>
            <a:chExt cx="912" cy="816"/>
          </a:xfrm>
        </p:grpSpPr>
        <p:sp>
          <p:nvSpPr>
            <p:cNvPr id="125988" name="Freeform 14">
              <a:extLst>
                <a:ext uri="{FF2B5EF4-FFF2-40B4-BE49-F238E27FC236}">
                  <a16:creationId xmlns:a16="http://schemas.microsoft.com/office/drawing/2014/main" id="{7FFA6B1F-31D7-4FCD-8EAC-E17A1131E50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9" name="Freeform 15">
              <a:extLst>
                <a:ext uri="{FF2B5EF4-FFF2-40B4-BE49-F238E27FC236}">
                  <a16:creationId xmlns:a16="http://schemas.microsoft.com/office/drawing/2014/main" id="{CB19DB7E-C8B1-4658-9143-5DC0180A332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0" name="Freeform 16">
              <a:extLst>
                <a:ext uri="{FF2B5EF4-FFF2-40B4-BE49-F238E27FC236}">
                  <a16:creationId xmlns:a16="http://schemas.microsoft.com/office/drawing/2014/main" id="{5BC6DD6A-2D8B-4388-A407-4B3680BCC86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1" name="Freeform 17">
              <a:extLst>
                <a:ext uri="{FF2B5EF4-FFF2-40B4-BE49-F238E27FC236}">
                  <a16:creationId xmlns:a16="http://schemas.microsoft.com/office/drawing/2014/main" id="{663C81B7-7C75-48B7-B3B1-35AD473A30ED}"/>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2" name="Freeform 18">
              <a:extLst>
                <a:ext uri="{FF2B5EF4-FFF2-40B4-BE49-F238E27FC236}">
                  <a16:creationId xmlns:a16="http://schemas.microsoft.com/office/drawing/2014/main" id="{D1B5B018-DA62-4E7A-9694-A92721DA6BC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93" name="Freeform 19">
              <a:extLst>
                <a:ext uri="{FF2B5EF4-FFF2-40B4-BE49-F238E27FC236}">
                  <a16:creationId xmlns:a16="http://schemas.microsoft.com/office/drawing/2014/main" id="{4B83C628-5F15-45A6-AF93-F9DF1B9866E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94" name="Freeform 20">
              <a:extLst>
                <a:ext uri="{FF2B5EF4-FFF2-40B4-BE49-F238E27FC236}">
                  <a16:creationId xmlns:a16="http://schemas.microsoft.com/office/drawing/2014/main" id="{61EB1E52-9A77-4C8B-90D0-CD588EB8283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95" name="Freeform 21">
              <a:extLst>
                <a:ext uri="{FF2B5EF4-FFF2-40B4-BE49-F238E27FC236}">
                  <a16:creationId xmlns:a16="http://schemas.microsoft.com/office/drawing/2014/main" id="{E2998E28-2370-4564-A0A3-720728A11D98}"/>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6" name="Freeform 22">
              <a:extLst>
                <a:ext uri="{FF2B5EF4-FFF2-40B4-BE49-F238E27FC236}">
                  <a16:creationId xmlns:a16="http://schemas.microsoft.com/office/drawing/2014/main" id="{8F3694F8-6248-4008-AF01-1AF08EA5A127}"/>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7" name="Freeform 23">
              <a:extLst>
                <a:ext uri="{FF2B5EF4-FFF2-40B4-BE49-F238E27FC236}">
                  <a16:creationId xmlns:a16="http://schemas.microsoft.com/office/drawing/2014/main" id="{38E1599E-9A79-451E-A90B-9F120468244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8" name="Freeform 24">
              <a:extLst>
                <a:ext uri="{FF2B5EF4-FFF2-40B4-BE49-F238E27FC236}">
                  <a16:creationId xmlns:a16="http://schemas.microsoft.com/office/drawing/2014/main" id="{F8B1638B-DFA9-4DB9-A90E-7A87EA1AEC9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6" name="Group 13">
            <a:extLst>
              <a:ext uri="{FF2B5EF4-FFF2-40B4-BE49-F238E27FC236}">
                <a16:creationId xmlns:a16="http://schemas.microsoft.com/office/drawing/2014/main" id="{32175DC1-9339-401E-9C89-1FD6689CF54E}"/>
              </a:ext>
            </a:extLst>
          </p:cNvPr>
          <p:cNvGrpSpPr>
            <a:grpSpLocks/>
          </p:cNvGrpSpPr>
          <p:nvPr/>
        </p:nvGrpSpPr>
        <p:grpSpPr bwMode="auto">
          <a:xfrm flipH="1">
            <a:off x="6356350" y="5486400"/>
            <a:ext cx="790575" cy="706438"/>
            <a:chOff x="864" y="1968"/>
            <a:chExt cx="912" cy="816"/>
          </a:xfrm>
        </p:grpSpPr>
        <p:sp>
          <p:nvSpPr>
            <p:cNvPr id="125977" name="Freeform 14">
              <a:extLst>
                <a:ext uri="{FF2B5EF4-FFF2-40B4-BE49-F238E27FC236}">
                  <a16:creationId xmlns:a16="http://schemas.microsoft.com/office/drawing/2014/main" id="{337DFD0F-2BB8-4EC3-9DDD-1E0B92D3D2B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78" name="Freeform 15">
              <a:extLst>
                <a:ext uri="{FF2B5EF4-FFF2-40B4-BE49-F238E27FC236}">
                  <a16:creationId xmlns:a16="http://schemas.microsoft.com/office/drawing/2014/main" id="{6BCC4EC3-380B-4524-8C1F-CB462BD055A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79" name="Freeform 16">
              <a:extLst>
                <a:ext uri="{FF2B5EF4-FFF2-40B4-BE49-F238E27FC236}">
                  <a16:creationId xmlns:a16="http://schemas.microsoft.com/office/drawing/2014/main" id="{A6CF6290-2770-49C9-9C5F-694BFD92EAF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0" name="Freeform 17">
              <a:extLst>
                <a:ext uri="{FF2B5EF4-FFF2-40B4-BE49-F238E27FC236}">
                  <a16:creationId xmlns:a16="http://schemas.microsoft.com/office/drawing/2014/main" id="{F358439E-098C-4757-AA5D-F2D23B693526}"/>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1" name="Freeform 18">
              <a:extLst>
                <a:ext uri="{FF2B5EF4-FFF2-40B4-BE49-F238E27FC236}">
                  <a16:creationId xmlns:a16="http://schemas.microsoft.com/office/drawing/2014/main" id="{2F85175E-D0D2-4DEF-BB81-F26EF6F90D3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82" name="Freeform 19">
              <a:extLst>
                <a:ext uri="{FF2B5EF4-FFF2-40B4-BE49-F238E27FC236}">
                  <a16:creationId xmlns:a16="http://schemas.microsoft.com/office/drawing/2014/main" id="{9DF49D29-85D8-4D8C-9FC7-9B789C31025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83" name="Freeform 20">
              <a:extLst>
                <a:ext uri="{FF2B5EF4-FFF2-40B4-BE49-F238E27FC236}">
                  <a16:creationId xmlns:a16="http://schemas.microsoft.com/office/drawing/2014/main" id="{2C9772EB-6272-4132-8474-157FBF54573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84" name="Freeform 21">
              <a:extLst>
                <a:ext uri="{FF2B5EF4-FFF2-40B4-BE49-F238E27FC236}">
                  <a16:creationId xmlns:a16="http://schemas.microsoft.com/office/drawing/2014/main" id="{BBE1CB44-E7D9-487D-A4CE-42DDAC38184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5" name="Freeform 22">
              <a:extLst>
                <a:ext uri="{FF2B5EF4-FFF2-40B4-BE49-F238E27FC236}">
                  <a16:creationId xmlns:a16="http://schemas.microsoft.com/office/drawing/2014/main" id="{7952F1F5-FBBD-44F0-9E89-61E43C86AE3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6" name="Freeform 23">
              <a:extLst>
                <a:ext uri="{FF2B5EF4-FFF2-40B4-BE49-F238E27FC236}">
                  <a16:creationId xmlns:a16="http://schemas.microsoft.com/office/drawing/2014/main" id="{289E77F0-37A8-4106-9C84-DBE7F0CA0EB5}"/>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7" name="Freeform 24">
              <a:extLst>
                <a:ext uri="{FF2B5EF4-FFF2-40B4-BE49-F238E27FC236}">
                  <a16:creationId xmlns:a16="http://schemas.microsoft.com/office/drawing/2014/main" id="{A5839546-D5ED-4925-B36B-D1CFE812F5A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ABD144E-1A35-4C9D-84E5-0C7194D32727}"/>
              </a:ext>
            </a:extLst>
          </p:cNvPr>
          <p:cNvSpPr>
            <a:spLocks noGrp="1" noChangeArrowheads="1"/>
          </p:cNvSpPr>
          <p:nvPr>
            <p:ph type="title"/>
          </p:nvPr>
        </p:nvSpPr>
        <p:spPr/>
        <p:txBody>
          <a:bodyPr/>
          <a:lstStyle/>
          <a:p>
            <a:pPr eaLnBrk="1" hangingPunct="1"/>
            <a:r>
              <a:rPr lang="en-US" altLang="zh-CN">
                <a:ea typeface="宋体" panose="02010600030101010101" pitchFamily="2" charset="-122"/>
              </a:rPr>
              <a:t>Actual Scaling Process</a:t>
            </a:r>
          </a:p>
        </p:txBody>
      </p:sp>
      <p:sp>
        <p:nvSpPr>
          <p:cNvPr id="427" name="Footer Placeholder 1">
            <a:extLst>
              <a:ext uri="{FF2B5EF4-FFF2-40B4-BE49-F238E27FC236}">
                <a16:creationId xmlns:a16="http://schemas.microsoft.com/office/drawing/2014/main" id="{D681DA2D-AA8D-4B66-9833-2D4B6267426A}"/>
              </a:ext>
            </a:extLst>
          </p:cNvPr>
          <p:cNvSpPr>
            <a:spLocks noGrp="1"/>
          </p:cNvSpPr>
          <p:nvPr>
            <p:ph type="ftr" sz="quarter" idx="10"/>
          </p:nvPr>
        </p:nvSpPr>
        <p:spPr/>
        <p:txBody>
          <a:bodyPr/>
          <a:lstStyle/>
          <a:p>
            <a:pPr>
              <a:defRPr/>
            </a:pPr>
            <a:r>
              <a:rPr lang="en-US">
                <a:latin typeface="+mj-lt"/>
              </a:rPr>
              <a:t>Art of Multiprocessor Programming</a:t>
            </a:r>
          </a:p>
        </p:txBody>
      </p:sp>
      <p:sp>
        <p:nvSpPr>
          <p:cNvPr id="25603" name="Slide Number Placeholder 4">
            <a:extLst>
              <a:ext uri="{FF2B5EF4-FFF2-40B4-BE49-F238E27FC236}">
                <a16:creationId xmlns:a16="http://schemas.microsoft.com/office/drawing/2014/main" id="{3B0C258C-9BA8-40A6-97A5-1D909BCA4A42}"/>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8871B75-AA2F-4194-9687-B9015433673B}" type="slidenum">
              <a:rPr lang="ar-SA" altLang="zh-CN" sz="1400"/>
              <a:pPr algn="r"/>
              <a:t>12</a:t>
            </a:fld>
            <a:endParaRPr lang="en-US" altLang="zh-CN" sz="1400">
              <a:ea typeface="宋体" panose="02010600030101010101" pitchFamily="2" charset="-122"/>
              <a:cs typeface="Arial" panose="020B0604020202020204" pitchFamily="34" charset="0"/>
            </a:endParaRPr>
          </a:p>
        </p:txBody>
      </p:sp>
      <p:sp>
        <p:nvSpPr>
          <p:cNvPr id="25604" name="Rectangle 306">
            <a:extLst>
              <a:ext uri="{FF2B5EF4-FFF2-40B4-BE49-F238E27FC236}">
                <a16:creationId xmlns:a16="http://schemas.microsoft.com/office/drawing/2014/main" id="{0F25C771-5620-49FA-B919-20C5CFB8F407}"/>
              </a:ext>
            </a:extLst>
          </p:cNvPr>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5" name="Rectangle 307">
            <a:extLst>
              <a:ext uri="{FF2B5EF4-FFF2-40B4-BE49-F238E27FC236}">
                <a16:creationId xmlns:a16="http://schemas.microsoft.com/office/drawing/2014/main" id="{E32EB8EB-BB07-438F-89DC-78F73A3E5D18}"/>
              </a:ext>
            </a:extLst>
          </p:cNvPr>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6" name="Rectangle 308">
            <a:extLst>
              <a:ext uri="{FF2B5EF4-FFF2-40B4-BE49-F238E27FC236}">
                <a16:creationId xmlns:a16="http://schemas.microsoft.com/office/drawing/2014/main" id="{898584C6-A4D1-43A2-AE68-1114FE3DF81D}"/>
              </a:ext>
            </a:extLst>
          </p:cNvPr>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7" name="Rectangle 309">
            <a:extLst>
              <a:ext uri="{FF2B5EF4-FFF2-40B4-BE49-F238E27FC236}">
                <a16:creationId xmlns:a16="http://schemas.microsoft.com/office/drawing/2014/main" id="{55E30A19-9649-4B03-8C55-CD30AAA2856A}"/>
              </a:ext>
            </a:extLst>
          </p:cNvPr>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8" name="Rectangle 310">
            <a:extLst>
              <a:ext uri="{FF2B5EF4-FFF2-40B4-BE49-F238E27FC236}">
                <a16:creationId xmlns:a16="http://schemas.microsoft.com/office/drawing/2014/main" id="{A189913B-F3CA-440A-AF1E-760D5ED3E56F}"/>
              </a:ext>
            </a:extLst>
          </p:cNvPr>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9" name="Rectangle 311">
            <a:extLst>
              <a:ext uri="{FF2B5EF4-FFF2-40B4-BE49-F238E27FC236}">
                <a16:creationId xmlns:a16="http://schemas.microsoft.com/office/drawing/2014/main" id="{857D0512-8F5A-4319-ABA9-811AA1843894}"/>
              </a:ext>
            </a:extLst>
          </p:cNvPr>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0" name="Rectangle 312">
            <a:extLst>
              <a:ext uri="{FF2B5EF4-FFF2-40B4-BE49-F238E27FC236}">
                <a16:creationId xmlns:a16="http://schemas.microsoft.com/office/drawing/2014/main" id="{D2D94C82-D022-414F-8744-628926C2A0C0}"/>
              </a:ext>
            </a:extLst>
          </p:cNvPr>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1" name="Rectangle 313">
            <a:extLst>
              <a:ext uri="{FF2B5EF4-FFF2-40B4-BE49-F238E27FC236}">
                <a16:creationId xmlns:a16="http://schemas.microsoft.com/office/drawing/2014/main" id="{D9B80605-1D2A-41C4-821A-21DAC00E1E39}"/>
              </a:ext>
            </a:extLst>
          </p:cNvPr>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2" name="Rectangle 314">
            <a:extLst>
              <a:ext uri="{FF2B5EF4-FFF2-40B4-BE49-F238E27FC236}">
                <a16:creationId xmlns:a16="http://schemas.microsoft.com/office/drawing/2014/main" id="{9E3B5F87-D577-40EA-A6E5-11213EC3C4F5}"/>
              </a:ext>
            </a:extLst>
          </p:cNvPr>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3" name="Rectangle 315">
            <a:extLst>
              <a:ext uri="{FF2B5EF4-FFF2-40B4-BE49-F238E27FC236}">
                <a16:creationId xmlns:a16="http://schemas.microsoft.com/office/drawing/2014/main" id="{F499DCAD-C5BB-4042-B171-B67970013EB1}"/>
              </a:ext>
            </a:extLst>
          </p:cNvPr>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4" name="Rectangle 316">
            <a:extLst>
              <a:ext uri="{FF2B5EF4-FFF2-40B4-BE49-F238E27FC236}">
                <a16:creationId xmlns:a16="http://schemas.microsoft.com/office/drawing/2014/main" id="{48557F89-D85B-4204-9B35-75AA4FCFB808}"/>
              </a:ext>
            </a:extLst>
          </p:cNvPr>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5" name="Rectangle 317">
            <a:extLst>
              <a:ext uri="{FF2B5EF4-FFF2-40B4-BE49-F238E27FC236}">
                <a16:creationId xmlns:a16="http://schemas.microsoft.com/office/drawing/2014/main" id="{E5E190D1-D036-431B-98E2-7E42EFAB1E02}"/>
              </a:ext>
            </a:extLst>
          </p:cNvPr>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6" name="Rectangle 318">
            <a:extLst>
              <a:ext uri="{FF2B5EF4-FFF2-40B4-BE49-F238E27FC236}">
                <a16:creationId xmlns:a16="http://schemas.microsoft.com/office/drawing/2014/main" id="{BDEEFA90-A8D0-476D-9B0F-CAE3BBFB22D6}"/>
              </a:ext>
            </a:extLst>
          </p:cNvPr>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7" name="Rectangle 319">
            <a:extLst>
              <a:ext uri="{FF2B5EF4-FFF2-40B4-BE49-F238E27FC236}">
                <a16:creationId xmlns:a16="http://schemas.microsoft.com/office/drawing/2014/main" id="{E15B7759-6952-4909-9381-CB6F0FC39E51}"/>
              </a:ext>
            </a:extLst>
          </p:cNvPr>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8451" name="Group 170">
            <a:extLst>
              <a:ext uri="{FF2B5EF4-FFF2-40B4-BE49-F238E27FC236}">
                <a16:creationId xmlns:a16="http://schemas.microsoft.com/office/drawing/2014/main" id="{C9D2D02E-CFB7-4B01-A0CD-868B6BB0BBDF}"/>
              </a:ext>
            </a:extLst>
          </p:cNvPr>
          <p:cNvGrpSpPr>
            <a:grpSpLocks/>
          </p:cNvGrpSpPr>
          <p:nvPr/>
        </p:nvGrpSpPr>
        <p:grpSpPr bwMode="auto">
          <a:xfrm>
            <a:off x="6596063" y="3028950"/>
            <a:ext cx="192087" cy="417513"/>
            <a:chOff x="2160" y="1548"/>
            <a:chExt cx="309" cy="441"/>
          </a:xfrm>
        </p:grpSpPr>
        <p:sp>
          <p:nvSpPr>
            <p:cNvPr id="25740" name="Freeform 171">
              <a:extLst>
                <a:ext uri="{FF2B5EF4-FFF2-40B4-BE49-F238E27FC236}">
                  <a16:creationId xmlns:a16="http://schemas.microsoft.com/office/drawing/2014/main" id="{2EE04436-8056-4EF8-997B-7F6FF348B00A}"/>
                </a:ext>
              </a:extLst>
            </p:cNvPr>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741" name="Freeform 172">
              <a:extLst>
                <a:ext uri="{FF2B5EF4-FFF2-40B4-BE49-F238E27FC236}">
                  <a16:creationId xmlns:a16="http://schemas.microsoft.com/office/drawing/2014/main" id="{09D28926-F90F-4BA6-A7C5-C1A076023833}"/>
                </a:ext>
              </a:extLst>
            </p:cNvPr>
            <p:cNvSpPr>
              <a:spLocks/>
            </p:cNvSpPr>
            <p:nvPr/>
          </p:nvSpPr>
          <p:spPr bwMode="auto">
            <a:xfrm>
              <a:off x="2267" y="1692"/>
              <a:ext cx="143"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42" name="Freeform 173">
              <a:extLst>
                <a:ext uri="{FF2B5EF4-FFF2-40B4-BE49-F238E27FC236}">
                  <a16:creationId xmlns:a16="http://schemas.microsoft.com/office/drawing/2014/main" id="{82957CA5-667A-4A08-B888-A24E6E3FD0EF}"/>
                </a:ext>
              </a:extLst>
            </p:cNvPr>
            <p:cNvSpPr>
              <a:spLocks/>
            </p:cNvSpPr>
            <p:nvPr/>
          </p:nvSpPr>
          <p:spPr bwMode="auto">
            <a:xfrm>
              <a:off x="2201" y="1587"/>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743" name="Freeform 174">
              <a:extLst>
                <a:ext uri="{FF2B5EF4-FFF2-40B4-BE49-F238E27FC236}">
                  <a16:creationId xmlns:a16="http://schemas.microsoft.com/office/drawing/2014/main" id="{80689972-3255-4C13-9674-156EE3DB54FF}"/>
                </a:ext>
              </a:extLst>
            </p:cNvPr>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44" name="Freeform 175">
              <a:extLst>
                <a:ext uri="{FF2B5EF4-FFF2-40B4-BE49-F238E27FC236}">
                  <a16:creationId xmlns:a16="http://schemas.microsoft.com/office/drawing/2014/main" id="{5F66BC2C-9887-4B80-B2EB-80F136D7F833}"/>
                </a:ext>
              </a:extLst>
            </p:cNvPr>
            <p:cNvSpPr>
              <a:spLocks/>
            </p:cNvSpPr>
            <p:nvPr/>
          </p:nvSpPr>
          <p:spPr bwMode="auto">
            <a:xfrm>
              <a:off x="2173" y="1634"/>
              <a:ext cx="171" cy="355"/>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745" name="Freeform 176">
              <a:extLst>
                <a:ext uri="{FF2B5EF4-FFF2-40B4-BE49-F238E27FC236}">
                  <a16:creationId xmlns:a16="http://schemas.microsoft.com/office/drawing/2014/main" id="{FB2D0915-432F-41F0-A177-F38CBE5FBE28}"/>
                </a:ext>
              </a:extLst>
            </p:cNvPr>
            <p:cNvSpPr>
              <a:spLocks/>
            </p:cNvSpPr>
            <p:nvPr/>
          </p:nvSpPr>
          <p:spPr bwMode="auto">
            <a:xfrm>
              <a:off x="2252" y="1590"/>
              <a:ext cx="110"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46" name="Freeform 177">
              <a:extLst>
                <a:ext uri="{FF2B5EF4-FFF2-40B4-BE49-F238E27FC236}">
                  <a16:creationId xmlns:a16="http://schemas.microsoft.com/office/drawing/2014/main" id="{A36ABA19-EA96-4786-B2D4-3BE94AB0F464}"/>
                </a:ext>
              </a:extLst>
            </p:cNvPr>
            <p:cNvSpPr>
              <a:spLocks/>
            </p:cNvSpPr>
            <p:nvPr/>
          </p:nvSpPr>
          <p:spPr bwMode="auto">
            <a:xfrm>
              <a:off x="2303" y="1843"/>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452" name="Group 178">
            <a:extLst>
              <a:ext uri="{FF2B5EF4-FFF2-40B4-BE49-F238E27FC236}">
                <a16:creationId xmlns:a16="http://schemas.microsoft.com/office/drawing/2014/main" id="{4CF62218-420B-4CF6-862A-7B8975B7B05C}"/>
              </a:ext>
            </a:extLst>
          </p:cNvPr>
          <p:cNvGrpSpPr>
            <a:grpSpLocks/>
          </p:cNvGrpSpPr>
          <p:nvPr/>
        </p:nvGrpSpPr>
        <p:grpSpPr bwMode="auto">
          <a:xfrm>
            <a:off x="6215063" y="3114675"/>
            <a:ext cx="206375" cy="344488"/>
            <a:chOff x="2160" y="1548"/>
            <a:chExt cx="309" cy="441"/>
          </a:xfrm>
        </p:grpSpPr>
        <p:sp>
          <p:nvSpPr>
            <p:cNvPr id="25748" name="Freeform 179">
              <a:extLst>
                <a:ext uri="{FF2B5EF4-FFF2-40B4-BE49-F238E27FC236}">
                  <a16:creationId xmlns:a16="http://schemas.microsoft.com/office/drawing/2014/main" id="{C97405C0-C30D-421F-8FFD-A1BD0DFC0420}"/>
                </a:ext>
              </a:extLst>
            </p:cNvPr>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749" name="Freeform 180">
              <a:extLst>
                <a:ext uri="{FF2B5EF4-FFF2-40B4-BE49-F238E27FC236}">
                  <a16:creationId xmlns:a16="http://schemas.microsoft.com/office/drawing/2014/main" id="{BA46F235-7B61-4DC5-8DC7-36B169B78C6E}"/>
                </a:ext>
              </a:extLst>
            </p:cNvPr>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50" name="Freeform 181">
              <a:extLst>
                <a:ext uri="{FF2B5EF4-FFF2-40B4-BE49-F238E27FC236}">
                  <a16:creationId xmlns:a16="http://schemas.microsoft.com/office/drawing/2014/main" id="{A01538BB-CCE5-445F-BBD3-1EB689F7A517}"/>
                </a:ext>
              </a:extLst>
            </p:cNvPr>
            <p:cNvSpPr>
              <a:spLocks/>
            </p:cNvSpPr>
            <p:nvPr/>
          </p:nvSpPr>
          <p:spPr bwMode="auto">
            <a:xfrm>
              <a:off x="2200" y="1587"/>
              <a:ext cx="233"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751" name="Freeform 182">
              <a:extLst>
                <a:ext uri="{FF2B5EF4-FFF2-40B4-BE49-F238E27FC236}">
                  <a16:creationId xmlns:a16="http://schemas.microsoft.com/office/drawing/2014/main" id="{1ADC18C0-D972-4E23-9B19-560931D94745}"/>
                </a:ext>
              </a:extLst>
            </p:cNvPr>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52" name="Freeform 183">
              <a:extLst>
                <a:ext uri="{FF2B5EF4-FFF2-40B4-BE49-F238E27FC236}">
                  <a16:creationId xmlns:a16="http://schemas.microsoft.com/office/drawing/2014/main" id="{DF15A306-5626-45F1-81A4-80D33FDBCD0E}"/>
                </a:ext>
              </a:extLst>
            </p:cNvPr>
            <p:cNvSpPr>
              <a:spLocks/>
            </p:cNvSpPr>
            <p:nvPr/>
          </p:nvSpPr>
          <p:spPr bwMode="auto">
            <a:xfrm>
              <a:off x="2174" y="1633"/>
              <a:ext cx="169"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753" name="Freeform 184">
              <a:extLst>
                <a:ext uri="{FF2B5EF4-FFF2-40B4-BE49-F238E27FC236}">
                  <a16:creationId xmlns:a16="http://schemas.microsoft.com/office/drawing/2014/main" id="{F737812A-96AF-4B2F-A676-8B70FEF27926}"/>
                </a:ext>
              </a:extLst>
            </p:cNvPr>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54" name="Freeform 185">
              <a:extLst>
                <a:ext uri="{FF2B5EF4-FFF2-40B4-BE49-F238E27FC236}">
                  <a16:creationId xmlns:a16="http://schemas.microsoft.com/office/drawing/2014/main" id="{6B1B8A8E-862D-4D28-AA07-30C47BB8B099}"/>
                </a:ext>
              </a:extLst>
            </p:cNvPr>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sp>
        <p:nvSpPr>
          <p:cNvPr id="25835" name="Rectangle 267">
            <a:extLst>
              <a:ext uri="{FF2B5EF4-FFF2-40B4-BE49-F238E27FC236}">
                <a16:creationId xmlns:a16="http://schemas.microsoft.com/office/drawing/2014/main" id="{62711DB7-B6E5-4189-92BD-0A9D5BB69256}"/>
              </a:ext>
            </a:extLst>
          </p:cNvPr>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36" name="Oval 268">
            <a:extLst>
              <a:ext uri="{FF2B5EF4-FFF2-40B4-BE49-F238E27FC236}">
                <a16:creationId xmlns:a16="http://schemas.microsoft.com/office/drawing/2014/main" id="{BEED82CC-BF5A-46A6-B876-174C712D1440}"/>
              </a:ext>
            </a:extLst>
          </p:cNvPr>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37" name="Oval 269">
            <a:extLst>
              <a:ext uri="{FF2B5EF4-FFF2-40B4-BE49-F238E27FC236}">
                <a16:creationId xmlns:a16="http://schemas.microsoft.com/office/drawing/2014/main" id="{A0378F0F-79D8-4F55-8891-801304905A33}"/>
              </a:ext>
            </a:extLst>
          </p:cNvPr>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38" name="Oval 270">
            <a:extLst>
              <a:ext uri="{FF2B5EF4-FFF2-40B4-BE49-F238E27FC236}">
                <a16:creationId xmlns:a16="http://schemas.microsoft.com/office/drawing/2014/main" id="{F3BDA3BA-21AE-489B-B59D-B89B31D8C418}"/>
              </a:ext>
            </a:extLst>
          </p:cNvPr>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457" name="Group 271">
            <a:extLst>
              <a:ext uri="{FF2B5EF4-FFF2-40B4-BE49-F238E27FC236}">
                <a16:creationId xmlns:a16="http://schemas.microsoft.com/office/drawing/2014/main" id="{7EE7F0C7-B4FB-492C-99A5-828932C816E5}"/>
              </a:ext>
            </a:extLst>
          </p:cNvPr>
          <p:cNvGrpSpPr>
            <a:grpSpLocks/>
          </p:cNvGrpSpPr>
          <p:nvPr/>
        </p:nvGrpSpPr>
        <p:grpSpPr bwMode="auto">
          <a:xfrm>
            <a:off x="6192838" y="2808288"/>
            <a:ext cx="119062" cy="200025"/>
            <a:chOff x="2160" y="1548"/>
            <a:chExt cx="309" cy="441"/>
          </a:xfrm>
        </p:grpSpPr>
        <p:sp>
          <p:nvSpPr>
            <p:cNvPr id="25840" name="Freeform 272">
              <a:extLst>
                <a:ext uri="{FF2B5EF4-FFF2-40B4-BE49-F238E27FC236}">
                  <a16:creationId xmlns:a16="http://schemas.microsoft.com/office/drawing/2014/main" id="{384ECF1E-151D-420B-8879-39B6244992C1}"/>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41" name="Freeform 273">
              <a:extLst>
                <a:ext uri="{FF2B5EF4-FFF2-40B4-BE49-F238E27FC236}">
                  <a16:creationId xmlns:a16="http://schemas.microsoft.com/office/drawing/2014/main" id="{1420403A-B69C-4E64-8E45-E76BDFE5C493}"/>
                </a:ext>
              </a:extLst>
            </p:cNvPr>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42" name="Freeform 274">
              <a:extLst>
                <a:ext uri="{FF2B5EF4-FFF2-40B4-BE49-F238E27FC236}">
                  <a16:creationId xmlns:a16="http://schemas.microsoft.com/office/drawing/2014/main" id="{598AB833-6BA0-42B4-94C8-74CF242FDA26}"/>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43" name="Freeform 275">
              <a:extLst>
                <a:ext uri="{FF2B5EF4-FFF2-40B4-BE49-F238E27FC236}">
                  <a16:creationId xmlns:a16="http://schemas.microsoft.com/office/drawing/2014/main" id="{AA1F513B-B6DF-4038-BF05-C33768559B7D}"/>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44" name="Freeform 276">
              <a:extLst>
                <a:ext uri="{FF2B5EF4-FFF2-40B4-BE49-F238E27FC236}">
                  <a16:creationId xmlns:a16="http://schemas.microsoft.com/office/drawing/2014/main" id="{30B9C263-E260-4C5A-9F92-044509461794}"/>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45" name="Freeform 277">
              <a:extLst>
                <a:ext uri="{FF2B5EF4-FFF2-40B4-BE49-F238E27FC236}">
                  <a16:creationId xmlns:a16="http://schemas.microsoft.com/office/drawing/2014/main" id="{EDBC361B-CBE4-4470-911C-8DD8D9C1786F}"/>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46" name="Freeform 278">
              <a:extLst>
                <a:ext uri="{FF2B5EF4-FFF2-40B4-BE49-F238E27FC236}">
                  <a16:creationId xmlns:a16="http://schemas.microsoft.com/office/drawing/2014/main" id="{35F280F7-D2DF-4015-BC7C-F8FE483BC8B1}"/>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458" name="Group 279">
            <a:extLst>
              <a:ext uri="{FF2B5EF4-FFF2-40B4-BE49-F238E27FC236}">
                <a16:creationId xmlns:a16="http://schemas.microsoft.com/office/drawing/2014/main" id="{F3410195-91A0-404D-A8C6-7B3B9C775108}"/>
              </a:ext>
            </a:extLst>
          </p:cNvPr>
          <p:cNvGrpSpPr>
            <a:grpSpLocks/>
          </p:cNvGrpSpPr>
          <p:nvPr/>
        </p:nvGrpSpPr>
        <p:grpSpPr bwMode="auto">
          <a:xfrm>
            <a:off x="7051675" y="3314700"/>
            <a:ext cx="119063" cy="200025"/>
            <a:chOff x="2160" y="1548"/>
            <a:chExt cx="309" cy="441"/>
          </a:xfrm>
        </p:grpSpPr>
        <p:sp>
          <p:nvSpPr>
            <p:cNvPr id="25848" name="Freeform 280">
              <a:extLst>
                <a:ext uri="{FF2B5EF4-FFF2-40B4-BE49-F238E27FC236}">
                  <a16:creationId xmlns:a16="http://schemas.microsoft.com/office/drawing/2014/main" id="{C2B37A3A-2974-47CC-8847-1743F71C7EC9}"/>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49" name="Freeform 281">
              <a:extLst>
                <a:ext uri="{FF2B5EF4-FFF2-40B4-BE49-F238E27FC236}">
                  <a16:creationId xmlns:a16="http://schemas.microsoft.com/office/drawing/2014/main" id="{EA6823D2-B8A7-4AC9-B143-17B8DFAC14D2}"/>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0" name="Freeform 282">
              <a:extLst>
                <a:ext uri="{FF2B5EF4-FFF2-40B4-BE49-F238E27FC236}">
                  <a16:creationId xmlns:a16="http://schemas.microsoft.com/office/drawing/2014/main" id="{73C9D36A-3D40-48F7-8F46-165C997ADA60}"/>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51" name="Freeform 283">
              <a:extLst>
                <a:ext uri="{FF2B5EF4-FFF2-40B4-BE49-F238E27FC236}">
                  <a16:creationId xmlns:a16="http://schemas.microsoft.com/office/drawing/2014/main" id="{EB58BCCB-8C6D-40FD-9FD8-4EFE9B9164BA}"/>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2" name="Freeform 284">
              <a:extLst>
                <a:ext uri="{FF2B5EF4-FFF2-40B4-BE49-F238E27FC236}">
                  <a16:creationId xmlns:a16="http://schemas.microsoft.com/office/drawing/2014/main" id="{3653579A-78AF-4C08-9721-6D2CD6398508}"/>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53" name="Freeform 285">
              <a:extLst>
                <a:ext uri="{FF2B5EF4-FFF2-40B4-BE49-F238E27FC236}">
                  <a16:creationId xmlns:a16="http://schemas.microsoft.com/office/drawing/2014/main" id="{B94A01BE-92E1-4F42-8C31-E50EAF5D9797}"/>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4" name="Freeform 286">
              <a:extLst>
                <a:ext uri="{FF2B5EF4-FFF2-40B4-BE49-F238E27FC236}">
                  <a16:creationId xmlns:a16="http://schemas.microsoft.com/office/drawing/2014/main" id="{C8AE7591-02B6-4ADF-8D54-EEB45A78B059}"/>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459" name="Group 287">
            <a:extLst>
              <a:ext uri="{FF2B5EF4-FFF2-40B4-BE49-F238E27FC236}">
                <a16:creationId xmlns:a16="http://schemas.microsoft.com/office/drawing/2014/main" id="{90EB314A-B877-4CE4-A036-769EDA3A6270}"/>
              </a:ext>
            </a:extLst>
          </p:cNvPr>
          <p:cNvGrpSpPr>
            <a:grpSpLocks/>
          </p:cNvGrpSpPr>
          <p:nvPr/>
        </p:nvGrpSpPr>
        <p:grpSpPr bwMode="auto">
          <a:xfrm>
            <a:off x="7165975" y="2924175"/>
            <a:ext cx="119063" cy="200025"/>
            <a:chOff x="2160" y="1548"/>
            <a:chExt cx="309" cy="441"/>
          </a:xfrm>
        </p:grpSpPr>
        <p:sp>
          <p:nvSpPr>
            <p:cNvPr id="25856" name="Freeform 288">
              <a:extLst>
                <a:ext uri="{FF2B5EF4-FFF2-40B4-BE49-F238E27FC236}">
                  <a16:creationId xmlns:a16="http://schemas.microsoft.com/office/drawing/2014/main" id="{2EB15CC2-116A-42A7-B451-4AA47C613A5D}"/>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57" name="Freeform 289">
              <a:extLst>
                <a:ext uri="{FF2B5EF4-FFF2-40B4-BE49-F238E27FC236}">
                  <a16:creationId xmlns:a16="http://schemas.microsoft.com/office/drawing/2014/main" id="{67C5E5CA-BD8E-4BBF-B5BA-EBD150CAF4FA}"/>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8" name="Freeform 290">
              <a:extLst>
                <a:ext uri="{FF2B5EF4-FFF2-40B4-BE49-F238E27FC236}">
                  <a16:creationId xmlns:a16="http://schemas.microsoft.com/office/drawing/2014/main" id="{C7C6AEC2-D62F-4E47-9484-B48FDEB8D7E3}"/>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59" name="Freeform 291">
              <a:extLst>
                <a:ext uri="{FF2B5EF4-FFF2-40B4-BE49-F238E27FC236}">
                  <a16:creationId xmlns:a16="http://schemas.microsoft.com/office/drawing/2014/main" id="{9CB729E6-355C-4950-94E1-93AB3D12E4FF}"/>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60" name="Freeform 292">
              <a:extLst>
                <a:ext uri="{FF2B5EF4-FFF2-40B4-BE49-F238E27FC236}">
                  <a16:creationId xmlns:a16="http://schemas.microsoft.com/office/drawing/2014/main" id="{A6F06320-6C97-4D8C-A1B9-239138CFA250}"/>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61" name="Freeform 293">
              <a:extLst>
                <a:ext uri="{FF2B5EF4-FFF2-40B4-BE49-F238E27FC236}">
                  <a16:creationId xmlns:a16="http://schemas.microsoft.com/office/drawing/2014/main" id="{8CF5CD78-BB96-4DDE-AFB5-1790B46801F5}"/>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62" name="Freeform 294">
              <a:extLst>
                <a:ext uri="{FF2B5EF4-FFF2-40B4-BE49-F238E27FC236}">
                  <a16:creationId xmlns:a16="http://schemas.microsoft.com/office/drawing/2014/main" id="{48FDD4D0-8729-4D19-AB63-5B4FE4C7B70B}"/>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sp>
        <p:nvSpPr>
          <p:cNvPr id="25863" name="Freeform 298">
            <a:extLst>
              <a:ext uri="{FF2B5EF4-FFF2-40B4-BE49-F238E27FC236}">
                <a16:creationId xmlns:a16="http://schemas.microsoft.com/office/drawing/2014/main" id="{680D30D5-36A2-42E1-A745-002D60A5CAAF}"/>
              </a:ext>
            </a:extLst>
          </p:cNvPr>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564523" name="Text Box 299">
            <a:extLst>
              <a:ext uri="{FF2B5EF4-FFF2-40B4-BE49-F238E27FC236}">
                <a16:creationId xmlns:a16="http://schemas.microsoft.com/office/drawing/2014/main" id="{A76A233D-24AA-410F-A398-C07C9ADCB76D}"/>
              </a:ext>
            </a:extLst>
          </p:cNvPr>
          <p:cNvSpPr txBox="1">
            <a:spLocks noChangeArrowheads="1"/>
          </p:cNvSpPr>
          <p:nvPr/>
        </p:nvSpPr>
        <p:spPr bwMode="auto">
          <a:xfrm>
            <a:off x="2559050" y="2133600"/>
            <a:ext cx="765175" cy="461963"/>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4524" name="Text Box 300">
            <a:extLst>
              <a:ext uri="{FF2B5EF4-FFF2-40B4-BE49-F238E27FC236}">
                <a16:creationId xmlns:a16="http://schemas.microsoft.com/office/drawing/2014/main" id="{AD1681B9-8029-4592-BBBB-57E324CB7552}"/>
              </a:ext>
            </a:extLst>
          </p:cNvPr>
          <p:cNvSpPr txBox="1">
            <a:spLocks noChangeArrowheads="1"/>
          </p:cNvSpPr>
          <p:nvPr/>
        </p:nvSpPr>
        <p:spPr bwMode="auto">
          <a:xfrm>
            <a:off x="4486275" y="2062163"/>
            <a:ext cx="511175" cy="461962"/>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2x</a:t>
            </a:r>
          </a:p>
        </p:txBody>
      </p:sp>
      <p:sp>
        <p:nvSpPr>
          <p:cNvPr id="564525" name="Text Box 301">
            <a:extLst>
              <a:ext uri="{FF2B5EF4-FFF2-40B4-BE49-F238E27FC236}">
                <a16:creationId xmlns:a16="http://schemas.microsoft.com/office/drawing/2014/main" id="{C59B43AB-0C0B-4694-81A1-00F7D928065B}"/>
              </a:ext>
            </a:extLst>
          </p:cNvPr>
          <p:cNvSpPr txBox="1">
            <a:spLocks noChangeArrowheads="1"/>
          </p:cNvSpPr>
          <p:nvPr/>
        </p:nvSpPr>
        <p:spPr bwMode="auto">
          <a:xfrm>
            <a:off x="6464300" y="1931988"/>
            <a:ext cx="765175" cy="461962"/>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2.9x</a:t>
            </a:r>
          </a:p>
        </p:txBody>
      </p:sp>
      <p:sp>
        <p:nvSpPr>
          <p:cNvPr id="25867" name="Text Box 302">
            <a:extLst>
              <a:ext uri="{FF2B5EF4-FFF2-40B4-BE49-F238E27FC236}">
                <a16:creationId xmlns:a16="http://schemas.microsoft.com/office/drawing/2014/main" id="{4F9AA9BF-27B9-489A-9761-319B0C0160E8}"/>
              </a:ext>
            </a:extLst>
          </p:cNvPr>
          <p:cNvSpPr txBox="1">
            <a:spLocks noChangeArrowheads="1"/>
          </p:cNvSpPr>
          <p:nvPr/>
        </p:nvSpPr>
        <p:spPr bwMode="auto">
          <a:xfrm>
            <a:off x="685800" y="3081338"/>
            <a:ext cx="1385888" cy="396875"/>
          </a:xfrm>
          <a:prstGeom prst="rect">
            <a:avLst/>
          </a:prstGeom>
          <a:noFill/>
          <a:ln w="9525">
            <a:noFill/>
            <a:miter lim="800000"/>
            <a:headEnd/>
            <a:tailEnd/>
          </a:ln>
        </p:spPr>
        <p:txBody>
          <a:bodyPr wrap="none">
            <a:spAutoFit/>
          </a:bodyPr>
          <a:lstStyle/>
          <a:p>
            <a:pPr algn="ctr">
              <a:defRPr/>
            </a:pPr>
            <a:r>
              <a:rPr lang="en-US" sz="2000">
                <a:solidFill>
                  <a:schemeClr val="tx2"/>
                </a:solidFill>
                <a:latin typeface="+mj-lt"/>
                <a:cs typeface="Arial" pitchFamily="34" charset="0"/>
              </a:rPr>
              <a:t>User code</a:t>
            </a:r>
          </a:p>
        </p:txBody>
      </p:sp>
      <p:sp>
        <p:nvSpPr>
          <p:cNvPr id="25868" name="Text Box 303">
            <a:extLst>
              <a:ext uri="{FF2B5EF4-FFF2-40B4-BE49-F238E27FC236}">
                <a16:creationId xmlns:a16="http://schemas.microsoft.com/office/drawing/2014/main" id="{206D0A8F-655A-41FC-828A-42254936D4BC}"/>
              </a:ext>
            </a:extLst>
          </p:cNvPr>
          <p:cNvSpPr txBox="1">
            <a:spLocks noChangeArrowheads="1"/>
          </p:cNvSpPr>
          <p:nvPr/>
        </p:nvSpPr>
        <p:spPr bwMode="auto">
          <a:xfrm>
            <a:off x="623888" y="4103688"/>
            <a:ext cx="1408112" cy="396875"/>
          </a:xfrm>
          <a:prstGeom prst="rect">
            <a:avLst/>
          </a:prstGeom>
          <a:noFill/>
          <a:ln w="9525">
            <a:noFill/>
            <a:miter lim="800000"/>
            <a:headEnd/>
            <a:tailEnd/>
          </a:ln>
        </p:spPr>
        <p:txBody>
          <a:bodyPr>
            <a:spAutoFit/>
          </a:bodyPr>
          <a:lstStyle/>
          <a:p>
            <a:pPr algn="ctr">
              <a:defRPr/>
            </a:pPr>
            <a:r>
              <a:rPr lang="en-US" sz="2000">
                <a:latin typeface="+mj-lt"/>
                <a:cs typeface="Arial" pitchFamily="34" charset="0"/>
              </a:rPr>
              <a:t>Multicore</a:t>
            </a:r>
          </a:p>
        </p:txBody>
      </p:sp>
      <p:sp>
        <p:nvSpPr>
          <p:cNvPr id="25869" name="Text Box 304">
            <a:extLst>
              <a:ext uri="{FF2B5EF4-FFF2-40B4-BE49-F238E27FC236}">
                <a16:creationId xmlns:a16="http://schemas.microsoft.com/office/drawing/2014/main" id="{09632698-B337-489A-B854-046C2258CE69}"/>
              </a:ext>
            </a:extLst>
          </p:cNvPr>
          <p:cNvSpPr txBox="1">
            <a:spLocks noChangeArrowheads="1"/>
          </p:cNvSpPr>
          <p:nvPr/>
        </p:nvSpPr>
        <p:spPr bwMode="auto">
          <a:xfrm>
            <a:off x="695325" y="1744663"/>
            <a:ext cx="1212850" cy="400050"/>
          </a:xfrm>
          <a:prstGeom prst="rect">
            <a:avLst/>
          </a:prstGeom>
          <a:noFill/>
          <a:ln w="9525">
            <a:noFill/>
            <a:miter lim="800000"/>
            <a:headEnd/>
            <a:tailEnd/>
          </a:ln>
        </p:spPr>
        <p:txBody>
          <a:bodyPr wrap="none">
            <a:spAutoFit/>
          </a:bodyPr>
          <a:lstStyle/>
          <a:p>
            <a:pPr algn="ctr">
              <a:defRPr/>
            </a:pPr>
            <a:r>
              <a:rPr lang="en-US" sz="2000" dirty="0">
                <a:solidFill>
                  <a:schemeClr val="tx2"/>
                </a:solidFill>
                <a:latin typeface="+mj-lt"/>
                <a:cs typeface="Arial" pitchFamily="34" charset="0"/>
              </a:rPr>
              <a:t>Speedup</a:t>
            </a:r>
          </a:p>
        </p:txBody>
      </p:sp>
      <p:sp>
        <p:nvSpPr>
          <p:cNvPr id="564529" name="Text Box 305">
            <a:extLst>
              <a:ext uri="{FF2B5EF4-FFF2-40B4-BE49-F238E27FC236}">
                <a16:creationId xmlns:a16="http://schemas.microsoft.com/office/drawing/2014/main" id="{69D674E2-99E4-4684-B96F-687459167365}"/>
              </a:ext>
            </a:extLst>
          </p:cNvPr>
          <p:cNvSpPr txBox="1">
            <a:spLocks noChangeArrowheads="1"/>
          </p:cNvSpPr>
          <p:nvPr/>
        </p:nvSpPr>
        <p:spPr bwMode="auto">
          <a:xfrm>
            <a:off x="704850" y="5310188"/>
            <a:ext cx="5445125" cy="830262"/>
          </a:xfrm>
          <a:prstGeom prst="rect">
            <a:avLst/>
          </a:prstGeom>
          <a:noFill/>
          <a:ln w="9525">
            <a:noFill/>
            <a:miter lim="800000"/>
            <a:headEnd/>
            <a:tailEnd/>
          </a:ln>
        </p:spPr>
        <p:txBody>
          <a:bodyPr wrap="none">
            <a:spAutoFit/>
          </a:bodyPr>
          <a:lstStyle/>
          <a:p>
            <a:pPr>
              <a:defRPr/>
            </a:pPr>
            <a:r>
              <a:rPr lang="en-US" sz="2400" b="1" dirty="0">
                <a:solidFill>
                  <a:srgbClr val="CC0000"/>
                </a:solidFill>
                <a:latin typeface="+mj-lt"/>
                <a:cs typeface="Arial" pitchFamily="34" charset="0"/>
              </a:rPr>
              <a:t>Parallelization and Synchronization </a:t>
            </a:r>
          </a:p>
          <a:p>
            <a:pPr>
              <a:defRPr/>
            </a:pPr>
            <a:r>
              <a:rPr lang="en-US" sz="2400" b="1" dirty="0">
                <a:solidFill>
                  <a:srgbClr val="CC0000"/>
                </a:solidFill>
                <a:latin typeface="+mj-lt"/>
                <a:cs typeface="Arial" pitchFamily="34" charset="0"/>
              </a:rPr>
              <a:t>require great care… </a:t>
            </a:r>
          </a:p>
        </p:txBody>
      </p:sp>
      <p:grpSp>
        <p:nvGrpSpPr>
          <p:cNvPr id="18468" name="Group 321">
            <a:extLst>
              <a:ext uri="{FF2B5EF4-FFF2-40B4-BE49-F238E27FC236}">
                <a16:creationId xmlns:a16="http://schemas.microsoft.com/office/drawing/2014/main" id="{DDB917B7-B40E-46C6-96AC-4008EBA12631}"/>
              </a:ext>
            </a:extLst>
          </p:cNvPr>
          <p:cNvGrpSpPr>
            <a:grpSpLocks/>
          </p:cNvGrpSpPr>
          <p:nvPr/>
        </p:nvGrpSpPr>
        <p:grpSpPr bwMode="auto">
          <a:xfrm>
            <a:off x="2484438" y="4187825"/>
            <a:ext cx="227012" cy="344488"/>
            <a:chOff x="2496" y="2725"/>
            <a:chExt cx="712" cy="739"/>
          </a:xfrm>
        </p:grpSpPr>
        <p:sp>
          <p:nvSpPr>
            <p:cNvPr id="25872" name="Rectangle 322">
              <a:extLst>
                <a:ext uri="{FF2B5EF4-FFF2-40B4-BE49-F238E27FC236}">
                  <a16:creationId xmlns:a16="http://schemas.microsoft.com/office/drawing/2014/main" id="{279DA0A3-1C5E-4504-B81E-17533DFDB868}"/>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73" name="Freeform 323">
              <a:extLst>
                <a:ext uri="{FF2B5EF4-FFF2-40B4-BE49-F238E27FC236}">
                  <a16:creationId xmlns:a16="http://schemas.microsoft.com/office/drawing/2014/main" id="{6774EA64-4871-49EB-A0BF-643B5DDB815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33" name="Group 324">
              <a:extLst>
                <a:ext uri="{FF2B5EF4-FFF2-40B4-BE49-F238E27FC236}">
                  <a16:creationId xmlns:a16="http://schemas.microsoft.com/office/drawing/2014/main" id="{9AC12E4D-6872-48AD-A446-00B070AB37E5}"/>
                </a:ext>
              </a:extLst>
            </p:cNvPr>
            <p:cNvGrpSpPr>
              <a:grpSpLocks/>
            </p:cNvGrpSpPr>
            <p:nvPr/>
          </p:nvGrpSpPr>
          <p:grpSpPr bwMode="auto">
            <a:xfrm>
              <a:off x="3072" y="2832"/>
              <a:ext cx="136" cy="632"/>
              <a:chOff x="3072" y="2832"/>
              <a:chExt cx="136" cy="632"/>
            </a:xfrm>
          </p:grpSpPr>
          <p:sp>
            <p:nvSpPr>
              <p:cNvPr id="25875" name="Freeform 325">
                <a:extLst>
                  <a:ext uri="{FF2B5EF4-FFF2-40B4-BE49-F238E27FC236}">
                    <a16:creationId xmlns:a16="http://schemas.microsoft.com/office/drawing/2014/main" id="{6E64C7C3-5937-49DB-81C3-141862BCB0A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76" name="Freeform 326">
                <a:extLst>
                  <a:ext uri="{FF2B5EF4-FFF2-40B4-BE49-F238E27FC236}">
                    <a16:creationId xmlns:a16="http://schemas.microsoft.com/office/drawing/2014/main" id="{410D41A9-6824-4533-A85F-B25279A5FF2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77" name="Freeform 327">
                <a:extLst>
                  <a:ext uri="{FF2B5EF4-FFF2-40B4-BE49-F238E27FC236}">
                    <a16:creationId xmlns:a16="http://schemas.microsoft.com/office/drawing/2014/main" id="{C87EB6EE-3DC1-4AB9-AB2D-EA9D6D1A229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34" name="Group 328">
              <a:extLst>
                <a:ext uri="{FF2B5EF4-FFF2-40B4-BE49-F238E27FC236}">
                  <a16:creationId xmlns:a16="http://schemas.microsoft.com/office/drawing/2014/main" id="{D46DD680-BFAD-415D-AC8D-F632431734F2}"/>
                </a:ext>
              </a:extLst>
            </p:cNvPr>
            <p:cNvGrpSpPr>
              <a:grpSpLocks/>
            </p:cNvGrpSpPr>
            <p:nvPr/>
          </p:nvGrpSpPr>
          <p:grpSpPr bwMode="auto">
            <a:xfrm flipH="1">
              <a:off x="2496" y="2832"/>
              <a:ext cx="136" cy="632"/>
              <a:chOff x="3072" y="2832"/>
              <a:chExt cx="136" cy="632"/>
            </a:xfrm>
          </p:grpSpPr>
          <p:sp>
            <p:nvSpPr>
              <p:cNvPr id="25879" name="Freeform 329">
                <a:extLst>
                  <a:ext uri="{FF2B5EF4-FFF2-40B4-BE49-F238E27FC236}">
                    <a16:creationId xmlns:a16="http://schemas.microsoft.com/office/drawing/2014/main" id="{58F70B20-DEBA-46F7-9D54-21FAD568951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0" name="Freeform 330">
                <a:extLst>
                  <a:ext uri="{FF2B5EF4-FFF2-40B4-BE49-F238E27FC236}">
                    <a16:creationId xmlns:a16="http://schemas.microsoft.com/office/drawing/2014/main" id="{CB47198C-3262-4CA9-8119-234D4F49B6C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1" name="Freeform 331">
                <a:extLst>
                  <a:ext uri="{FF2B5EF4-FFF2-40B4-BE49-F238E27FC236}">
                    <a16:creationId xmlns:a16="http://schemas.microsoft.com/office/drawing/2014/main" id="{F851E760-D83F-4685-A7F6-E07E3A3FEAE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69" name="Group 332">
            <a:extLst>
              <a:ext uri="{FF2B5EF4-FFF2-40B4-BE49-F238E27FC236}">
                <a16:creationId xmlns:a16="http://schemas.microsoft.com/office/drawing/2014/main" id="{85FD8A41-6234-45D3-B236-1BB39AD458CD}"/>
              </a:ext>
            </a:extLst>
          </p:cNvPr>
          <p:cNvGrpSpPr>
            <a:grpSpLocks/>
          </p:cNvGrpSpPr>
          <p:nvPr/>
        </p:nvGrpSpPr>
        <p:grpSpPr bwMode="auto">
          <a:xfrm>
            <a:off x="3189288" y="4187825"/>
            <a:ext cx="227012" cy="344488"/>
            <a:chOff x="2496" y="2725"/>
            <a:chExt cx="712" cy="739"/>
          </a:xfrm>
        </p:grpSpPr>
        <p:sp>
          <p:nvSpPr>
            <p:cNvPr id="25883" name="Rectangle 333">
              <a:extLst>
                <a:ext uri="{FF2B5EF4-FFF2-40B4-BE49-F238E27FC236}">
                  <a16:creationId xmlns:a16="http://schemas.microsoft.com/office/drawing/2014/main" id="{B8DE41D6-FEE0-4BDB-B084-254D88337DA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84" name="Freeform 334">
              <a:extLst>
                <a:ext uri="{FF2B5EF4-FFF2-40B4-BE49-F238E27FC236}">
                  <a16:creationId xmlns:a16="http://schemas.microsoft.com/office/drawing/2014/main" id="{4AF6C77B-EC89-4D1A-8417-E1C66FB004BD}"/>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23" name="Group 335">
              <a:extLst>
                <a:ext uri="{FF2B5EF4-FFF2-40B4-BE49-F238E27FC236}">
                  <a16:creationId xmlns:a16="http://schemas.microsoft.com/office/drawing/2014/main" id="{063BA90D-2E0E-4298-BABB-5C770B9E98F1}"/>
                </a:ext>
              </a:extLst>
            </p:cNvPr>
            <p:cNvGrpSpPr>
              <a:grpSpLocks/>
            </p:cNvGrpSpPr>
            <p:nvPr/>
          </p:nvGrpSpPr>
          <p:grpSpPr bwMode="auto">
            <a:xfrm>
              <a:off x="3072" y="2832"/>
              <a:ext cx="136" cy="632"/>
              <a:chOff x="3072" y="2832"/>
              <a:chExt cx="136" cy="632"/>
            </a:xfrm>
          </p:grpSpPr>
          <p:sp>
            <p:nvSpPr>
              <p:cNvPr id="25886" name="Freeform 336">
                <a:extLst>
                  <a:ext uri="{FF2B5EF4-FFF2-40B4-BE49-F238E27FC236}">
                    <a16:creationId xmlns:a16="http://schemas.microsoft.com/office/drawing/2014/main" id="{43537432-CDF1-4AC5-99C8-FA36B68AAB6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7" name="Freeform 337">
                <a:extLst>
                  <a:ext uri="{FF2B5EF4-FFF2-40B4-BE49-F238E27FC236}">
                    <a16:creationId xmlns:a16="http://schemas.microsoft.com/office/drawing/2014/main" id="{6C8F66F7-F1B4-4CD1-BAB6-B74FC20DC71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8" name="Freeform 338">
                <a:extLst>
                  <a:ext uri="{FF2B5EF4-FFF2-40B4-BE49-F238E27FC236}">
                    <a16:creationId xmlns:a16="http://schemas.microsoft.com/office/drawing/2014/main" id="{05D9D555-FD3F-4173-A22F-AA60C04B951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24" name="Group 339">
              <a:extLst>
                <a:ext uri="{FF2B5EF4-FFF2-40B4-BE49-F238E27FC236}">
                  <a16:creationId xmlns:a16="http://schemas.microsoft.com/office/drawing/2014/main" id="{ACC9D934-7EF3-47B5-AF82-5046F85368DE}"/>
                </a:ext>
              </a:extLst>
            </p:cNvPr>
            <p:cNvGrpSpPr>
              <a:grpSpLocks/>
            </p:cNvGrpSpPr>
            <p:nvPr/>
          </p:nvGrpSpPr>
          <p:grpSpPr bwMode="auto">
            <a:xfrm flipH="1">
              <a:off x="2496" y="2832"/>
              <a:ext cx="136" cy="632"/>
              <a:chOff x="3072" y="2832"/>
              <a:chExt cx="136" cy="632"/>
            </a:xfrm>
          </p:grpSpPr>
          <p:sp>
            <p:nvSpPr>
              <p:cNvPr id="25890" name="Freeform 340">
                <a:extLst>
                  <a:ext uri="{FF2B5EF4-FFF2-40B4-BE49-F238E27FC236}">
                    <a16:creationId xmlns:a16="http://schemas.microsoft.com/office/drawing/2014/main" id="{2249FA9D-2902-45B2-A97E-6B7D17BFE99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1" name="Freeform 341">
                <a:extLst>
                  <a:ext uri="{FF2B5EF4-FFF2-40B4-BE49-F238E27FC236}">
                    <a16:creationId xmlns:a16="http://schemas.microsoft.com/office/drawing/2014/main" id="{C9AF6FBA-46B6-4071-80F1-19C8912D7A67}"/>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2" name="Freeform 342">
                <a:extLst>
                  <a:ext uri="{FF2B5EF4-FFF2-40B4-BE49-F238E27FC236}">
                    <a16:creationId xmlns:a16="http://schemas.microsoft.com/office/drawing/2014/main" id="{AD5C4628-FE76-42BF-AE5A-B984220B1F7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0" name="Group 343">
            <a:extLst>
              <a:ext uri="{FF2B5EF4-FFF2-40B4-BE49-F238E27FC236}">
                <a16:creationId xmlns:a16="http://schemas.microsoft.com/office/drawing/2014/main" id="{F3FC1781-265C-4B4E-813D-14E4DC87644E}"/>
              </a:ext>
            </a:extLst>
          </p:cNvPr>
          <p:cNvGrpSpPr>
            <a:grpSpLocks/>
          </p:cNvGrpSpPr>
          <p:nvPr/>
        </p:nvGrpSpPr>
        <p:grpSpPr bwMode="auto">
          <a:xfrm>
            <a:off x="4437063" y="4195763"/>
            <a:ext cx="227012" cy="344487"/>
            <a:chOff x="2496" y="2725"/>
            <a:chExt cx="712" cy="739"/>
          </a:xfrm>
        </p:grpSpPr>
        <p:sp>
          <p:nvSpPr>
            <p:cNvPr id="25894" name="Rectangle 344">
              <a:extLst>
                <a:ext uri="{FF2B5EF4-FFF2-40B4-BE49-F238E27FC236}">
                  <a16:creationId xmlns:a16="http://schemas.microsoft.com/office/drawing/2014/main" id="{48394F9F-F90E-4807-9E70-6AAC54B718DE}"/>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95" name="Freeform 345">
              <a:extLst>
                <a:ext uri="{FF2B5EF4-FFF2-40B4-BE49-F238E27FC236}">
                  <a16:creationId xmlns:a16="http://schemas.microsoft.com/office/drawing/2014/main" id="{1FAD8B64-1C85-447E-A28A-47D00BA27E56}"/>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13" name="Group 346">
              <a:extLst>
                <a:ext uri="{FF2B5EF4-FFF2-40B4-BE49-F238E27FC236}">
                  <a16:creationId xmlns:a16="http://schemas.microsoft.com/office/drawing/2014/main" id="{304D7FE1-450C-42C0-B06C-3A0BBAA5FB08}"/>
                </a:ext>
              </a:extLst>
            </p:cNvPr>
            <p:cNvGrpSpPr>
              <a:grpSpLocks/>
            </p:cNvGrpSpPr>
            <p:nvPr/>
          </p:nvGrpSpPr>
          <p:grpSpPr bwMode="auto">
            <a:xfrm>
              <a:off x="3072" y="2832"/>
              <a:ext cx="136" cy="632"/>
              <a:chOff x="3072" y="2832"/>
              <a:chExt cx="136" cy="632"/>
            </a:xfrm>
          </p:grpSpPr>
          <p:sp>
            <p:nvSpPr>
              <p:cNvPr id="25897" name="Freeform 347">
                <a:extLst>
                  <a:ext uri="{FF2B5EF4-FFF2-40B4-BE49-F238E27FC236}">
                    <a16:creationId xmlns:a16="http://schemas.microsoft.com/office/drawing/2014/main" id="{EE1F00A0-EE4D-4636-8661-81800F09B49D}"/>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8" name="Freeform 348">
                <a:extLst>
                  <a:ext uri="{FF2B5EF4-FFF2-40B4-BE49-F238E27FC236}">
                    <a16:creationId xmlns:a16="http://schemas.microsoft.com/office/drawing/2014/main" id="{E526AF8B-3301-406C-A58C-6F923A445FDF}"/>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9" name="Freeform 349">
                <a:extLst>
                  <a:ext uri="{FF2B5EF4-FFF2-40B4-BE49-F238E27FC236}">
                    <a16:creationId xmlns:a16="http://schemas.microsoft.com/office/drawing/2014/main" id="{1EE8E3C5-3254-4FE3-85C4-E6F57CAC494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14" name="Group 350">
              <a:extLst>
                <a:ext uri="{FF2B5EF4-FFF2-40B4-BE49-F238E27FC236}">
                  <a16:creationId xmlns:a16="http://schemas.microsoft.com/office/drawing/2014/main" id="{D69E6463-4932-465C-9EC6-BBCBA67304A9}"/>
                </a:ext>
              </a:extLst>
            </p:cNvPr>
            <p:cNvGrpSpPr>
              <a:grpSpLocks/>
            </p:cNvGrpSpPr>
            <p:nvPr/>
          </p:nvGrpSpPr>
          <p:grpSpPr bwMode="auto">
            <a:xfrm flipH="1">
              <a:off x="2496" y="2832"/>
              <a:ext cx="136" cy="632"/>
              <a:chOff x="3072" y="2832"/>
              <a:chExt cx="136" cy="632"/>
            </a:xfrm>
          </p:grpSpPr>
          <p:sp>
            <p:nvSpPr>
              <p:cNvPr id="25901" name="Freeform 351">
                <a:extLst>
                  <a:ext uri="{FF2B5EF4-FFF2-40B4-BE49-F238E27FC236}">
                    <a16:creationId xmlns:a16="http://schemas.microsoft.com/office/drawing/2014/main" id="{795102DF-7953-4F2F-BBA4-06C1D50D429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02" name="Freeform 352">
                <a:extLst>
                  <a:ext uri="{FF2B5EF4-FFF2-40B4-BE49-F238E27FC236}">
                    <a16:creationId xmlns:a16="http://schemas.microsoft.com/office/drawing/2014/main" id="{B1741634-BE64-4B62-AE39-53CF63F27AB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03" name="Freeform 353">
                <a:extLst>
                  <a:ext uri="{FF2B5EF4-FFF2-40B4-BE49-F238E27FC236}">
                    <a16:creationId xmlns:a16="http://schemas.microsoft.com/office/drawing/2014/main" id="{A055400D-61C0-423B-BD72-A758F07D09C3}"/>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1" name="Group 354">
            <a:extLst>
              <a:ext uri="{FF2B5EF4-FFF2-40B4-BE49-F238E27FC236}">
                <a16:creationId xmlns:a16="http://schemas.microsoft.com/office/drawing/2014/main" id="{6CD58D22-DCC9-4C3F-B2C2-41DCF6D3CA0C}"/>
              </a:ext>
            </a:extLst>
          </p:cNvPr>
          <p:cNvGrpSpPr>
            <a:grpSpLocks/>
          </p:cNvGrpSpPr>
          <p:nvPr/>
        </p:nvGrpSpPr>
        <p:grpSpPr bwMode="auto">
          <a:xfrm>
            <a:off x="5070475" y="4181475"/>
            <a:ext cx="227013" cy="344488"/>
            <a:chOff x="2496" y="2725"/>
            <a:chExt cx="712" cy="739"/>
          </a:xfrm>
        </p:grpSpPr>
        <p:sp>
          <p:nvSpPr>
            <p:cNvPr id="25905" name="Rectangle 355">
              <a:extLst>
                <a:ext uri="{FF2B5EF4-FFF2-40B4-BE49-F238E27FC236}">
                  <a16:creationId xmlns:a16="http://schemas.microsoft.com/office/drawing/2014/main" id="{EB72BD34-781C-42D6-8D6D-952378C7E9F3}"/>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06" name="Freeform 356">
              <a:extLst>
                <a:ext uri="{FF2B5EF4-FFF2-40B4-BE49-F238E27FC236}">
                  <a16:creationId xmlns:a16="http://schemas.microsoft.com/office/drawing/2014/main" id="{5AB92A6E-8FEF-47CB-AE1D-030E156F28B6}"/>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03" name="Group 357">
              <a:extLst>
                <a:ext uri="{FF2B5EF4-FFF2-40B4-BE49-F238E27FC236}">
                  <a16:creationId xmlns:a16="http://schemas.microsoft.com/office/drawing/2014/main" id="{319909E8-9229-4D10-922C-9804413FF154}"/>
                </a:ext>
              </a:extLst>
            </p:cNvPr>
            <p:cNvGrpSpPr>
              <a:grpSpLocks/>
            </p:cNvGrpSpPr>
            <p:nvPr/>
          </p:nvGrpSpPr>
          <p:grpSpPr bwMode="auto">
            <a:xfrm>
              <a:off x="3072" y="2832"/>
              <a:ext cx="136" cy="632"/>
              <a:chOff x="3072" y="2832"/>
              <a:chExt cx="136" cy="632"/>
            </a:xfrm>
          </p:grpSpPr>
          <p:sp>
            <p:nvSpPr>
              <p:cNvPr id="25908" name="Freeform 358">
                <a:extLst>
                  <a:ext uri="{FF2B5EF4-FFF2-40B4-BE49-F238E27FC236}">
                    <a16:creationId xmlns:a16="http://schemas.microsoft.com/office/drawing/2014/main" id="{1FF08ADE-EF52-43E7-874C-D07D029274C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09" name="Freeform 359">
                <a:extLst>
                  <a:ext uri="{FF2B5EF4-FFF2-40B4-BE49-F238E27FC236}">
                    <a16:creationId xmlns:a16="http://schemas.microsoft.com/office/drawing/2014/main" id="{160ADF18-CEAD-423C-BD8B-736900C50243}"/>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10" name="Freeform 360">
                <a:extLst>
                  <a:ext uri="{FF2B5EF4-FFF2-40B4-BE49-F238E27FC236}">
                    <a16:creationId xmlns:a16="http://schemas.microsoft.com/office/drawing/2014/main" id="{186E1798-2F76-469E-8E59-A15FE0BB3E7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04" name="Group 361">
              <a:extLst>
                <a:ext uri="{FF2B5EF4-FFF2-40B4-BE49-F238E27FC236}">
                  <a16:creationId xmlns:a16="http://schemas.microsoft.com/office/drawing/2014/main" id="{CA9D779E-3487-4A4E-9DE5-6134D6C875DB}"/>
                </a:ext>
              </a:extLst>
            </p:cNvPr>
            <p:cNvGrpSpPr>
              <a:grpSpLocks/>
            </p:cNvGrpSpPr>
            <p:nvPr/>
          </p:nvGrpSpPr>
          <p:grpSpPr bwMode="auto">
            <a:xfrm flipH="1">
              <a:off x="2496" y="2832"/>
              <a:ext cx="136" cy="632"/>
              <a:chOff x="3072" y="2832"/>
              <a:chExt cx="136" cy="632"/>
            </a:xfrm>
          </p:grpSpPr>
          <p:sp>
            <p:nvSpPr>
              <p:cNvPr id="25912" name="Freeform 362">
                <a:extLst>
                  <a:ext uri="{FF2B5EF4-FFF2-40B4-BE49-F238E27FC236}">
                    <a16:creationId xmlns:a16="http://schemas.microsoft.com/office/drawing/2014/main" id="{F62967D8-8A4C-4D60-8FF5-C2135167EF2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13" name="Freeform 363">
                <a:extLst>
                  <a:ext uri="{FF2B5EF4-FFF2-40B4-BE49-F238E27FC236}">
                    <a16:creationId xmlns:a16="http://schemas.microsoft.com/office/drawing/2014/main" id="{474115AB-3E02-47F6-A1CA-D15CEA6A808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14" name="Freeform 364">
                <a:extLst>
                  <a:ext uri="{FF2B5EF4-FFF2-40B4-BE49-F238E27FC236}">
                    <a16:creationId xmlns:a16="http://schemas.microsoft.com/office/drawing/2014/main" id="{7FA4152C-2164-4AA6-94B7-29EF223CC14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2" name="Group 365">
            <a:extLst>
              <a:ext uri="{FF2B5EF4-FFF2-40B4-BE49-F238E27FC236}">
                <a16:creationId xmlns:a16="http://schemas.microsoft.com/office/drawing/2014/main" id="{CB11EEED-B863-4DEE-81C2-B16FA3E1CBE2}"/>
              </a:ext>
            </a:extLst>
          </p:cNvPr>
          <p:cNvGrpSpPr>
            <a:grpSpLocks/>
          </p:cNvGrpSpPr>
          <p:nvPr/>
        </p:nvGrpSpPr>
        <p:grpSpPr bwMode="auto">
          <a:xfrm>
            <a:off x="4445000" y="4610100"/>
            <a:ext cx="227013" cy="344488"/>
            <a:chOff x="2496" y="2725"/>
            <a:chExt cx="712" cy="739"/>
          </a:xfrm>
        </p:grpSpPr>
        <p:sp>
          <p:nvSpPr>
            <p:cNvPr id="25916" name="Rectangle 366">
              <a:extLst>
                <a:ext uri="{FF2B5EF4-FFF2-40B4-BE49-F238E27FC236}">
                  <a16:creationId xmlns:a16="http://schemas.microsoft.com/office/drawing/2014/main" id="{02AB2D39-73D0-47B1-858F-27D948B2E02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17" name="Freeform 367">
              <a:extLst>
                <a:ext uri="{FF2B5EF4-FFF2-40B4-BE49-F238E27FC236}">
                  <a16:creationId xmlns:a16="http://schemas.microsoft.com/office/drawing/2014/main" id="{B9060ECE-31E8-4C50-879E-D10EF65981DA}"/>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93" name="Group 368">
              <a:extLst>
                <a:ext uri="{FF2B5EF4-FFF2-40B4-BE49-F238E27FC236}">
                  <a16:creationId xmlns:a16="http://schemas.microsoft.com/office/drawing/2014/main" id="{57367CAE-F88F-40BD-A98F-5ADE959DDFBA}"/>
                </a:ext>
              </a:extLst>
            </p:cNvPr>
            <p:cNvGrpSpPr>
              <a:grpSpLocks/>
            </p:cNvGrpSpPr>
            <p:nvPr/>
          </p:nvGrpSpPr>
          <p:grpSpPr bwMode="auto">
            <a:xfrm>
              <a:off x="3072" y="2832"/>
              <a:ext cx="136" cy="632"/>
              <a:chOff x="3072" y="2832"/>
              <a:chExt cx="136" cy="632"/>
            </a:xfrm>
          </p:grpSpPr>
          <p:sp>
            <p:nvSpPr>
              <p:cNvPr id="25919" name="Freeform 369">
                <a:extLst>
                  <a:ext uri="{FF2B5EF4-FFF2-40B4-BE49-F238E27FC236}">
                    <a16:creationId xmlns:a16="http://schemas.microsoft.com/office/drawing/2014/main" id="{90B4AA39-0A01-465F-B7DF-CAFC37ADFC8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0" name="Freeform 370">
                <a:extLst>
                  <a:ext uri="{FF2B5EF4-FFF2-40B4-BE49-F238E27FC236}">
                    <a16:creationId xmlns:a16="http://schemas.microsoft.com/office/drawing/2014/main" id="{34E27A42-CA9A-47C4-A6C2-BB48965779A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1" name="Freeform 371">
                <a:extLst>
                  <a:ext uri="{FF2B5EF4-FFF2-40B4-BE49-F238E27FC236}">
                    <a16:creationId xmlns:a16="http://schemas.microsoft.com/office/drawing/2014/main" id="{3444E498-0CAF-455E-936B-76A3B69C3F69}"/>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94" name="Group 372">
              <a:extLst>
                <a:ext uri="{FF2B5EF4-FFF2-40B4-BE49-F238E27FC236}">
                  <a16:creationId xmlns:a16="http://schemas.microsoft.com/office/drawing/2014/main" id="{A0D749DE-C0D5-4BC0-BD5A-85223058FEB6}"/>
                </a:ext>
              </a:extLst>
            </p:cNvPr>
            <p:cNvGrpSpPr>
              <a:grpSpLocks/>
            </p:cNvGrpSpPr>
            <p:nvPr/>
          </p:nvGrpSpPr>
          <p:grpSpPr bwMode="auto">
            <a:xfrm flipH="1">
              <a:off x="2496" y="2832"/>
              <a:ext cx="136" cy="632"/>
              <a:chOff x="3072" y="2832"/>
              <a:chExt cx="136" cy="632"/>
            </a:xfrm>
          </p:grpSpPr>
          <p:sp>
            <p:nvSpPr>
              <p:cNvPr id="25923" name="Freeform 373">
                <a:extLst>
                  <a:ext uri="{FF2B5EF4-FFF2-40B4-BE49-F238E27FC236}">
                    <a16:creationId xmlns:a16="http://schemas.microsoft.com/office/drawing/2014/main" id="{F16BE9F8-B33F-45CA-9F35-C0C8A73A170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4" name="Freeform 374">
                <a:extLst>
                  <a:ext uri="{FF2B5EF4-FFF2-40B4-BE49-F238E27FC236}">
                    <a16:creationId xmlns:a16="http://schemas.microsoft.com/office/drawing/2014/main" id="{DFC8115A-EA8F-4361-9C90-5FBB3C3CAAD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5" name="Freeform 375">
                <a:extLst>
                  <a:ext uri="{FF2B5EF4-FFF2-40B4-BE49-F238E27FC236}">
                    <a16:creationId xmlns:a16="http://schemas.microsoft.com/office/drawing/2014/main" id="{0AACBB41-25A2-49D8-90C9-4B7FACE8B73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3" name="Group 376">
            <a:extLst>
              <a:ext uri="{FF2B5EF4-FFF2-40B4-BE49-F238E27FC236}">
                <a16:creationId xmlns:a16="http://schemas.microsoft.com/office/drawing/2014/main" id="{CE8C06D9-A29B-461D-B34B-C3C5613445EC}"/>
              </a:ext>
            </a:extLst>
          </p:cNvPr>
          <p:cNvGrpSpPr>
            <a:grpSpLocks/>
          </p:cNvGrpSpPr>
          <p:nvPr/>
        </p:nvGrpSpPr>
        <p:grpSpPr bwMode="auto">
          <a:xfrm>
            <a:off x="5064125" y="4610100"/>
            <a:ext cx="227013" cy="344488"/>
            <a:chOff x="2496" y="2725"/>
            <a:chExt cx="712" cy="739"/>
          </a:xfrm>
        </p:grpSpPr>
        <p:sp>
          <p:nvSpPr>
            <p:cNvPr id="25927" name="Rectangle 377">
              <a:extLst>
                <a:ext uri="{FF2B5EF4-FFF2-40B4-BE49-F238E27FC236}">
                  <a16:creationId xmlns:a16="http://schemas.microsoft.com/office/drawing/2014/main" id="{6172E8D0-5536-4F8A-B6E3-4B9525E8379B}"/>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28" name="Freeform 378">
              <a:extLst>
                <a:ext uri="{FF2B5EF4-FFF2-40B4-BE49-F238E27FC236}">
                  <a16:creationId xmlns:a16="http://schemas.microsoft.com/office/drawing/2014/main" id="{9BDBC81F-F8B9-4565-A0FB-779C03F7A8C2}"/>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83" name="Group 379">
              <a:extLst>
                <a:ext uri="{FF2B5EF4-FFF2-40B4-BE49-F238E27FC236}">
                  <a16:creationId xmlns:a16="http://schemas.microsoft.com/office/drawing/2014/main" id="{3DCA32FC-A145-4B4B-9A4D-E241AB25ADBF}"/>
                </a:ext>
              </a:extLst>
            </p:cNvPr>
            <p:cNvGrpSpPr>
              <a:grpSpLocks/>
            </p:cNvGrpSpPr>
            <p:nvPr/>
          </p:nvGrpSpPr>
          <p:grpSpPr bwMode="auto">
            <a:xfrm>
              <a:off x="3072" y="2832"/>
              <a:ext cx="136" cy="632"/>
              <a:chOff x="3072" y="2832"/>
              <a:chExt cx="136" cy="632"/>
            </a:xfrm>
          </p:grpSpPr>
          <p:sp>
            <p:nvSpPr>
              <p:cNvPr id="25930" name="Freeform 380">
                <a:extLst>
                  <a:ext uri="{FF2B5EF4-FFF2-40B4-BE49-F238E27FC236}">
                    <a16:creationId xmlns:a16="http://schemas.microsoft.com/office/drawing/2014/main" id="{66B22796-985B-4459-AE7F-CFA41FA443AC}"/>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1" name="Freeform 381">
                <a:extLst>
                  <a:ext uri="{FF2B5EF4-FFF2-40B4-BE49-F238E27FC236}">
                    <a16:creationId xmlns:a16="http://schemas.microsoft.com/office/drawing/2014/main" id="{64D58A82-A09B-4B73-8C44-831F0500B74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2" name="Freeform 382">
                <a:extLst>
                  <a:ext uri="{FF2B5EF4-FFF2-40B4-BE49-F238E27FC236}">
                    <a16:creationId xmlns:a16="http://schemas.microsoft.com/office/drawing/2014/main" id="{55118A92-D0C9-4CDD-8138-4656C1DCEF1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84" name="Group 383">
              <a:extLst>
                <a:ext uri="{FF2B5EF4-FFF2-40B4-BE49-F238E27FC236}">
                  <a16:creationId xmlns:a16="http://schemas.microsoft.com/office/drawing/2014/main" id="{CA1BE9EA-5FBE-49F2-B8FB-775F40D0B59E}"/>
                </a:ext>
              </a:extLst>
            </p:cNvPr>
            <p:cNvGrpSpPr>
              <a:grpSpLocks/>
            </p:cNvGrpSpPr>
            <p:nvPr/>
          </p:nvGrpSpPr>
          <p:grpSpPr bwMode="auto">
            <a:xfrm flipH="1">
              <a:off x="2496" y="2832"/>
              <a:ext cx="136" cy="632"/>
              <a:chOff x="3072" y="2832"/>
              <a:chExt cx="136" cy="632"/>
            </a:xfrm>
          </p:grpSpPr>
          <p:sp>
            <p:nvSpPr>
              <p:cNvPr id="25934" name="Freeform 384">
                <a:extLst>
                  <a:ext uri="{FF2B5EF4-FFF2-40B4-BE49-F238E27FC236}">
                    <a16:creationId xmlns:a16="http://schemas.microsoft.com/office/drawing/2014/main" id="{C090746F-9C3E-4B82-8475-19174D0661D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5" name="Freeform 385">
                <a:extLst>
                  <a:ext uri="{FF2B5EF4-FFF2-40B4-BE49-F238E27FC236}">
                    <a16:creationId xmlns:a16="http://schemas.microsoft.com/office/drawing/2014/main" id="{972FE4CC-69AC-4129-9DCC-7250A38620A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6" name="Freeform 386">
                <a:extLst>
                  <a:ext uri="{FF2B5EF4-FFF2-40B4-BE49-F238E27FC236}">
                    <a16:creationId xmlns:a16="http://schemas.microsoft.com/office/drawing/2014/main" id="{FD9D56E0-898D-4425-A324-B4A0901D1E0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5937" name="Rectangle 387">
            <a:extLst>
              <a:ext uri="{FF2B5EF4-FFF2-40B4-BE49-F238E27FC236}">
                <a16:creationId xmlns:a16="http://schemas.microsoft.com/office/drawing/2014/main" id="{68C177AC-F498-4811-956A-E65A960AE53B}"/>
              </a:ext>
            </a:extLst>
          </p:cNvPr>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38" name="Rectangle 388">
            <a:extLst>
              <a:ext uri="{FF2B5EF4-FFF2-40B4-BE49-F238E27FC236}">
                <a16:creationId xmlns:a16="http://schemas.microsoft.com/office/drawing/2014/main" id="{8D1CC343-3458-4590-99AF-FEF7F1911836}"/>
              </a:ext>
            </a:extLst>
          </p:cNvPr>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8476" name="Group 389">
            <a:extLst>
              <a:ext uri="{FF2B5EF4-FFF2-40B4-BE49-F238E27FC236}">
                <a16:creationId xmlns:a16="http://schemas.microsoft.com/office/drawing/2014/main" id="{EF46525C-AF8B-46BC-8DC2-992435E4E533}"/>
              </a:ext>
            </a:extLst>
          </p:cNvPr>
          <p:cNvGrpSpPr>
            <a:grpSpLocks/>
          </p:cNvGrpSpPr>
          <p:nvPr/>
        </p:nvGrpSpPr>
        <p:grpSpPr bwMode="auto">
          <a:xfrm>
            <a:off x="6330950" y="4175125"/>
            <a:ext cx="227013" cy="344488"/>
            <a:chOff x="2496" y="2725"/>
            <a:chExt cx="712" cy="739"/>
          </a:xfrm>
        </p:grpSpPr>
        <p:sp>
          <p:nvSpPr>
            <p:cNvPr id="25940" name="Rectangle 390">
              <a:extLst>
                <a:ext uri="{FF2B5EF4-FFF2-40B4-BE49-F238E27FC236}">
                  <a16:creationId xmlns:a16="http://schemas.microsoft.com/office/drawing/2014/main" id="{DCED3377-CCF3-49B6-A5E1-353EA449713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41" name="Freeform 391">
              <a:extLst>
                <a:ext uri="{FF2B5EF4-FFF2-40B4-BE49-F238E27FC236}">
                  <a16:creationId xmlns:a16="http://schemas.microsoft.com/office/drawing/2014/main" id="{D4F1F31C-60FC-4167-BD87-0D7E641E57F6}"/>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73" name="Group 392">
              <a:extLst>
                <a:ext uri="{FF2B5EF4-FFF2-40B4-BE49-F238E27FC236}">
                  <a16:creationId xmlns:a16="http://schemas.microsoft.com/office/drawing/2014/main" id="{BE14F1F4-9A2C-48FE-A928-6EA29850B690}"/>
                </a:ext>
              </a:extLst>
            </p:cNvPr>
            <p:cNvGrpSpPr>
              <a:grpSpLocks/>
            </p:cNvGrpSpPr>
            <p:nvPr/>
          </p:nvGrpSpPr>
          <p:grpSpPr bwMode="auto">
            <a:xfrm>
              <a:off x="3072" y="2832"/>
              <a:ext cx="136" cy="632"/>
              <a:chOff x="3072" y="2832"/>
              <a:chExt cx="136" cy="632"/>
            </a:xfrm>
          </p:grpSpPr>
          <p:sp>
            <p:nvSpPr>
              <p:cNvPr id="25943" name="Freeform 393">
                <a:extLst>
                  <a:ext uri="{FF2B5EF4-FFF2-40B4-BE49-F238E27FC236}">
                    <a16:creationId xmlns:a16="http://schemas.microsoft.com/office/drawing/2014/main" id="{0B990EC7-9F8A-440C-9F20-82FDA86CAF4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4" name="Freeform 394">
                <a:extLst>
                  <a:ext uri="{FF2B5EF4-FFF2-40B4-BE49-F238E27FC236}">
                    <a16:creationId xmlns:a16="http://schemas.microsoft.com/office/drawing/2014/main" id="{E0F5A10E-A5F0-42C1-8A8C-7D02E9626BA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5" name="Freeform 395">
                <a:extLst>
                  <a:ext uri="{FF2B5EF4-FFF2-40B4-BE49-F238E27FC236}">
                    <a16:creationId xmlns:a16="http://schemas.microsoft.com/office/drawing/2014/main" id="{251E9579-BDC4-4DD0-9053-3C9A7F42A050}"/>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74" name="Group 396">
              <a:extLst>
                <a:ext uri="{FF2B5EF4-FFF2-40B4-BE49-F238E27FC236}">
                  <a16:creationId xmlns:a16="http://schemas.microsoft.com/office/drawing/2014/main" id="{FCBC5ED9-1A8D-436A-88EF-3D7223D54FF0}"/>
                </a:ext>
              </a:extLst>
            </p:cNvPr>
            <p:cNvGrpSpPr>
              <a:grpSpLocks/>
            </p:cNvGrpSpPr>
            <p:nvPr/>
          </p:nvGrpSpPr>
          <p:grpSpPr bwMode="auto">
            <a:xfrm flipH="1">
              <a:off x="2496" y="2832"/>
              <a:ext cx="136" cy="632"/>
              <a:chOff x="3072" y="2832"/>
              <a:chExt cx="136" cy="632"/>
            </a:xfrm>
          </p:grpSpPr>
          <p:sp>
            <p:nvSpPr>
              <p:cNvPr id="25947" name="Freeform 397">
                <a:extLst>
                  <a:ext uri="{FF2B5EF4-FFF2-40B4-BE49-F238E27FC236}">
                    <a16:creationId xmlns:a16="http://schemas.microsoft.com/office/drawing/2014/main" id="{F809970D-65D8-456E-A07A-AB3CD135BBDC}"/>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8" name="Freeform 398">
                <a:extLst>
                  <a:ext uri="{FF2B5EF4-FFF2-40B4-BE49-F238E27FC236}">
                    <a16:creationId xmlns:a16="http://schemas.microsoft.com/office/drawing/2014/main" id="{11FA9758-EA86-417A-BC69-42CB1D115D5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9" name="Freeform 399">
                <a:extLst>
                  <a:ext uri="{FF2B5EF4-FFF2-40B4-BE49-F238E27FC236}">
                    <a16:creationId xmlns:a16="http://schemas.microsoft.com/office/drawing/2014/main" id="{6E33524A-68FD-4909-A886-88FA2B5498A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7" name="Group 400">
            <a:extLst>
              <a:ext uri="{FF2B5EF4-FFF2-40B4-BE49-F238E27FC236}">
                <a16:creationId xmlns:a16="http://schemas.microsoft.com/office/drawing/2014/main" id="{0E5989FF-F2F6-4C6C-A218-2EE98E8B5B69}"/>
              </a:ext>
            </a:extLst>
          </p:cNvPr>
          <p:cNvGrpSpPr>
            <a:grpSpLocks/>
          </p:cNvGrpSpPr>
          <p:nvPr/>
        </p:nvGrpSpPr>
        <p:grpSpPr bwMode="auto">
          <a:xfrm>
            <a:off x="6964363" y="4160838"/>
            <a:ext cx="227012" cy="344487"/>
            <a:chOff x="2496" y="2725"/>
            <a:chExt cx="712" cy="739"/>
          </a:xfrm>
        </p:grpSpPr>
        <p:sp>
          <p:nvSpPr>
            <p:cNvPr id="25951" name="Rectangle 401">
              <a:extLst>
                <a:ext uri="{FF2B5EF4-FFF2-40B4-BE49-F238E27FC236}">
                  <a16:creationId xmlns:a16="http://schemas.microsoft.com/office/drawing/2014/main" id="{47A8B476-88E3-417F-8327-B7178DA6020B}"/>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52" name="Freeform 402">
              <a:extLst>
                <a:ext uri="{FF2B5EF4-FFF2-40B4-BE49-F238E27FC236}">
                  <a16:creationId xmlns:a16="http://schemas.microsoft.com/office/drawing/2014/main" id="{897C7E64-B285-40B4-A178-7F5A257E6C19}"/>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63" name="Group 403">
              <a:extLst>
                <a:ext uri="{FF2B5EF4-FFF2-40B4-BE49-F238E27FC236}">
                  <a16:creationId xmlns:a16="http://schemas.microsoft.com/office/drawing/2014/main" id="{FA40F604-1820-4726-8345-7CC1CAB49D86}"/>
                </a:ext>
              </a:extLst>
            </p:cNvPr>
            <p:cNvGrpSpPr>
              <a:grpSpLocks/>
            </p:cNvGrpSpPr>
            <p:nvPr/>
          </p:nvGrpSpPr>
          <p:grpSpPr bwMode="auto">
            <a:xfrm>
              <a:off x="3072" y="2832"/>
              <a:ext cx="136" cy="632"/>
              <a:chOff x="3072" y="2832"/>
              <a:chExt cx="136" cy="632"/>
            </a:xfrm>
          </p:grpSpPr>
          <p:sp>
            <p:nvSpPr>
              <p:cNvPr id="25954" name="Freeform 404">
                <a:extLst>
                  <a:ext uri="{FF2B5EF4-FFF2-40B4-BE49-F238E27FC236}">
                    <a16:creationId xmlns:a16="http://schemas.microsoft.com/office/drawing/2014/main" id="{D2092084-C6CB-4C91-BFA9-BCE00F22ADF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55" name="Freeform 405">
                <a:extLst>
                  <a:ext uri="{FF2B5EF4-FFF2-40B4-BE49-F238E27FC236}">
                    <a16:creationId xmlns:a16="http://schemas.microsoft.com/office/drawing/2014/main" id="{5676E9DC-31BA-4A9A-8183-ADC19FCCF57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56" name="Freeform 406">
                <a:extLst>
                  <a:ext uri="{FF2B5EF4-FFF2-40B4-BE49-F238E27FC236}">
                    <a16:creationId xmlns:a16="http://schemas.microsoft.com/office/drawing/2014/main" id="{7A689CCE-77D4-4F7E-BEFB-94DD43C065FF}"/>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64" name="Group 407">
              <a:extLst>
                <a:ext uri="{FF2B5EF4-FFF2-40B4-BE49-F238E27FC236}">
                  <a16:creationId xmlns:a16="http://schemas.microsoft.com/office/drawing/2014/main" id="{74F95D40-573D-4E0D-BB85-61D2C190D395}"/>
                </a:ext>
              </a:extLst>
            </p:cNvPr>
            <p:cNvGrpSpPr>
              <a:grpSpLocks/>
            </p:cNvGrpSpPr>
            <p:nvPr/>
          </p:nvGrpSpPr>
          <p:grpSpPr bwMode="auto">
            <a:xfrm flipH="1">
              <a:off x="2496" y="2832"/>
              <a:ext cx="136" cy="632"/>
              <a:chOff x="3072" y="2832"/>
              <a:chExt cx="136" cy="632"/>
            </a:xfrm>
          </p:grpSpPr>
          <p:sp>
            <p:nvSpPr>
              <p:cNvPr id="25958" name="Freeform 408">
                <a:extLst>
                  <a:ext uri="{FF2B5EF4-FFF2-40B4-BE49-F238E27FC236}">
                    <a16:creationId xmlns:a16="http://schemas.microsoft.com/office/drawing/2014/main" id="{0986EC34-86C1-4FD6-B935-0E8B04F28B2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59" name="Freeform 409">
                <a:extLst>
                  <a:ext uri="{FF2B5EF4-FFF2-40B4-BE49-F238E27FC236}">
                    <a16:creationId xmlns:a16="http://schemas.microsoft.com/office/drawing/2014/main" id="{B3EBCC53-76F7-4E11-BC14-EA6ACBFCAF9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60" name="Freeform 410">
                <a:extLst>
                  <a:ext uri="{FF2B5EF4-FFF2-40B4-BE49-F238E27FC236}">
                    <a16:creationId xmlns:a16="http://schemas.microsoft.com/office/drawing/2014/main" id="{A0B090BE-4553-48BE-8C27-6982F8C0A66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8" name="Group 411">
            <a:extLst>
              <a:ext uri="{FF2B5EF4-FFF2-40B4-BE49-F238E27FC236}">
                <a16:creationId xmlns:a16="http://schemas.microsoft.com/office/drawing/2014/main" id="{8F70986F-1C46-4C14-BDB2-F30C1295D038}"/>
              </a:ext>
            </a:extLst>
          </p:cNvPr>
          <p:cNvGrpSpPr>
            <a:grpSpLocks/>
          </p:cNvGrpSpPr>
          <p:nvPr/>
        </p:nvGrpSpPr>
        <p:grpSpPr bwMode="auto">
          <a:xfrm>
            <a:off x="6338888" y="4589463"/>
            <a:ext cx="227012" cy="344487"/>
            <a:chOff x="2496" y="2725"/>
            <a:chExt cx="712" cy="739"/>
          </a:xfrm>
        </p:grpSpPr>
        <p:sp>
          <p:nvSpPr>
            <p:cNvPr id="25962" name="Rectangle 412">
              <a:extLst>
                <a:ext uri="{FF2B5EF4-FFF2-40B4-BE49-F238E27FC236}">
                  <a16:creationId xmlns:a16="http://schemas.microsoft.com/office/drawing/2014/main" id="{AF0D75A6-7387-4512-9024-BC9DA0279CEB}"/>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63" name="Freeform 413">
              <a:extLst>
                <a:ext uri="{FF2B5EF4-FFF2-40B4-BE49-F238E27FC236}">
                  <a16:creationId xmlns:a16="http://schemas.microsoft.com/office/drawing/2014/main" id="{E67A5D5A-9F71-403E-BFFD-342D2FA1804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53" name="Group 414">
              <a:extLst>
                <a:ext uri="{FF2B5EF4-FFF2-40B4-BE49-F238E27FC236}">
                  <a16:creationId xmlns:a16="http://schemas.microsoft.com/office/drawing/2014/main" id="{6427A8D0-B0B8-4401-9331-72392D0E89BA}"/>
                </a:ext>
              </a:extLst>
            </p:cNvPr>
            <p:cNvGrpSpPr>
              <a:grpSpLocks/>
            </p:cNvGrpSpPr>
            <p:nvPr/>
          </p:nvGrpSpPr>
          <p:grpSpPr bwMode="auto">
            <a:xfrm>
              <a:off x="3072" y="2832"/>
              <a:ext cx="136" cy="632"/>
              <a:chOff x="3072" y="2832"/>
              <a:chExt cx="136" cy="632"/>
            </a:xfrm>
          </p:grpSpPr>
          <p:sp>
            <p:nvSpPr>
              <p:cNvPr id="25965" name="Freeform 415">
                <a:extLst>
                  <a:ext uri="{FF2B5EF4-FFF2-40B4-BE49-F238E27FC236}">
                    <a16:creationId xmlns:a16="http://schemas.microsoft.com/office/drawing/2014/main" id="{83B0CC7B-DF9E-413C-A799-7676F630D440}"/>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66" name="Freeform 416">
                <a:extLst>
                  <a:ext uri="{FF2B5EF4-FFF2-40B4-BE49-F238E27FC236}">
                    <a16:creationId xmlns:a16="http://schemas.microsoft.com/office/drawing/2014/main" id="{5BC703F2-59D7-4A11-A415-C92E70F9936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67" name="Freeform 417">
                <a:extLst>
                  <a:ext uri="{FF2B5EF4-FFF2-40B4-BE49-F238E27FC236}">
                    <a16:creationId xmlns:a16="http://schemas.microsoft.com/office/drawing/2014/main" id="{4753C282-6275-4183-8464-E0408449DF25}"/>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54" name="Group 418">
              <a:extLst>
                <a:ext uri="{FF2B5EF4-FFF2-40B4-BE49-F238E27FC236}">
                  <a16:creationId xmlns:a16="http://schemas.microsoft.com/office/drawing/2014/main" id="{A581500C-802D-4AED-A87E-0966F145AEB2}"/>
                </a:ext>
              </a:extLst>
            </p:cNvPr>
            <p:cNvGrpSpPr>
              <a:grpSpLocks/>
            </p:cNvGrpSpPr>
            <p:nvPr/>
          </p:nvGrpSpPr>
          <p:grpSpPr bwMode="auto">
            <a:xfrm flipH="1">
              <a:off x="2496" y="2832"/>
              <a:ext cx="136" cy="632"/>
              <a:chOff x="3072" y="2832"/>
              <a:chExt cx="136" cy="632"/>
            </a:xfrm>
          </p:grpSpPr>
          <p:sp>
            <p:nvSpPr>
              <p:cNvPr id="25969" name="Freeform 419">
                <a:extLst>
                  <a:ext uri="{FF2B5EF4-FFF2-40B4-BE49-F238E27FC236}">
                    <a16:creationId xmlns:a16="http://schemas.microsoft.com/office/drawing/2014/main" id="{EF3205D9-C9D7-42A3-B5AC-3612F8FEAE43}"/>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0" name="Freeform 420">
                <a:extLst>
                  <a:ext uri="{FF2B5EF4-FFF2-40B4-BE49-F238E27FC236}">
                    <a16:creationId xmlns:a16="http://schemas.microsoft.com/office/drawing/2014/main" id="{576D31A5-8376-41F9-BC85-40D324FA96AB}"/>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1" name="Freeform 421">
                <a:extLst>
                  <a:ext uri="{FF2B5EF4-FFF2-40B4-BE49-F238E27FC236}">
                    <a16:creationId xmlns:a16="http://schemas.microsoft.com/office/drawing/2014/main" id="{F51400A5-9B4C-4104-B87C-5A9AB6E7156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9" name="Group 422">
            <a:extLst>
              <a:ext uri="{FF2B5EF4-FFF2-40B4-BE49-F238E27FC236}">
                <a16:creationId xmlns:a16="http://schemas.microsoft.com/office/drawing/2014/main" id="{23B1455A-694C-42B8-980E-AB9C9FBD4504}"/>
              </a:ext>
            </a:extLst>
          </p:cNvPr>
          <p:cNvGrpSpPr>
            <a:grpSpLocks/>
          </p:cNvGrpSpPr>
          <p:nvPr/>
        </p:nvGrpSpPr>
        <p:grpSpPr bwMode="auto">
          <a:xfrm>
            <a:off x="6958013" y="4589463"/>
            <a:ext cx="227012" cy="344487"/>
            <a:chOff x="2496" y="2725"/>
            <a:chExt cx="712" cy="739"/>
          </a:xfrm>
        </p:grpSpPr>
        <p:sp>
          <p:nvSpPr>
            <p:cNvPr id="25973" name="Rectangle 423">
              <a:extLst>
                <a:ext uri="{FF2B5EF4-FFF2-40B4-BE49-F238E27FC236}">
                  <a16:creationId xmlns:a16="http://schemas.microsoft.com/office/drawing/2014/main" id="{46FEF899-A7F7-4881-99BD-00F94C0D023F}"/>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74" name="Freeform 424">
              <a:extLst>
                <a:ext uri="{FF2B5EF4-FFF2-40B4-BE49-F238E27FC236}">
                  <a16:creationId xmlns:a16="http://schemas.microsoft.com/office/drawing/2014/main" id="{4A2F85FB-1EB6-4038-B7A5-985E3C8C0AE3}"/>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43" name="Group 425">
              <a:extLst>
                <a:ext uri="{FF2B5EF4-FFF2-40B4-BE49-F238E27FC236}">
                  <a16:creationId xmlns:a16="http://schemas.microsoft.com/office/drawing/2014/main" id="{E017A865-284B-4B5E-A078-D8E65F19A89A}"/>
                </a:ext>
              </a:extLst>
            </p:cNvPr>
            <p:cNvGrpSpPr>
              <a:grpSpLocks/>
            </p:cNvGrpSpPr>
            <p:nvPr/>
          </p:nvGrpSpPr>
          <p:grpSpPr bwMode="auto">
            <a:xfrm>
              <a:off x="3072" y="2832"/>
              <a:ext cx="136" cy="632"/>
              <a:chOff x="3072" y="2832"/>
              <a:chExt cx="136" cy="632"/>
            </a:xfrm>
          </p:grpSpPr>
          <p:sp>
            <p:nvSpPr>
              <p:cNvPr id="25976" name="Freeform 426">
                <a:extLst>
                  <a:ext uri="{FF2B5EF4-FFF2-40B4-BE49-F238E27FC236}">
                    <a16:creationId xmlns:a16="http://schemas.microsoft.com/office/drawing/2014/main" id="{C279B4FB-1092-44C7-AC27-C975EDA2585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7" name="Freeform 427">
                <a:extLst>
                  <a:ext uri="{FF2B5EF4-FFF2-40B4-BE49-F238E27FC236}">
                    <a16:creationId xmlns:a16="http://schemas.microsoft.com/office/drawing/2014/main" id="{63C38387-9637-4239-A963-AF42C561EEA6}"/>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8" name="Freeform 428">
                <a:extLst>
                  <a:ext uri="{FF2B5EF4-FFF2-40B4-BE49-F238E27FC236}">
                    <a16:creationId xmlns:a16="http://schemas.microsoft.com/office/drawing/2014/main" id="{60BE93D5-5B0A-4522-9335-D34C2B3F6AC3}"/>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44" name="Group 429">
              <a:extLst>
                <a:ext uri="{FF2B5EF4-FFF2-40B4-BE49-F238E27FC236}">
                  <a16:creationId xmlns:a16="http://schemas.microsoft.com/office/drawing/2014/main" id="{F32643BA-DD3D-48E1-B89D-D5999C09B380}"/>
                </a:ext>
              </a:extLst>
            </p:cNvPr>
            <p:cNvGrpSpPr>
              <a:grpSpLocks/>
            </p:cNvGrpSpPr>
            <p:nvPr/>
          </p:nvGrpSpPr>
          <p:grpSpPr bwMode="auto">
            <a:xfrm flipH="1">
              <a:off x="2496" y="2832"/>
              <a:ext cx="136" cy="632"/>
              <a:chOff x="3072" y="2832"/>
              <a:chExt cx="136" cy="632"/>
            </a:xfrm>
          </p:grpSpPr>
          <p:sp>
            <p:nvSpPr>
              <p:cNvPr id="25980" name="Freeform 430">
                <a:extLst>
                  <a:ext uri="{FF2B5EF4-FFF2-40B4-BE49-F238E27FC236}">
                    <a16:creationId xmlns:a16="http://schemas.microsoft.com/office/drawing/2014/main" id="{D1FD741C-B2D2-427C-950D-B0C8C0284F4D}"/>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1" name="Freeform 431">
                <a:extLst>
                  <a:ext uri="{FF2B5EF4-FFF2-40B4-BE49-F238E27FC236}">
                    <a16:creationId xmlns:a16="http://schemas.microsoft.com/office/drawing/2014/main" id="{3F8D4BB3-A134-45B8-A0DD-3325B98BB357}"/>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2" name="Freeform 432">
                <a:extLst>
                  <a:ext uri="{FF2B5EF4-FFF2-40B4-BE49-F238E27FC236}">
                    <a16:creationId xmlns:a16="http://schemas.microsoft.com/office/drawing/2014/main" id="{A4BED143-F76F-4175-AC5F-41616BA3EC1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0" name="Group 433">
            <a:extLst>
              <a:ext uri="{FF2B5EF4-FFF2-40B4-BE49-F238E27FC236}">
                <a16:creationId xmlns:a16="http://schemas.microsoft.com/office/drawing/2014/main" id="{7B8E2E72-D13B-425D-8ECD-5861C856D9F0}"/>
              </a:ext>
            </a:extLst>
          </p:cNvPr>
          <p:cNvGrpSpPr>
            <a:grpSpLocks/>
          </p:cNvGrpSpPr>
          <p:nvPr/>
        </p:nvGrpSpPr>
        <p:grpSpPr bwMode="auto">
          <a:xfrm>
            <a:off x="6323013" y="5038725"/>
            <a:ext cx="227012" cy="344488"/>
            <a:chOff x="2496" y="2725"/>
            <a:chExt cx="712" cy="739"/>
          </a:xfrm>
        </p:grpSpPr>
        <p:sp>
          <p:nvSpPr>
            <p:cNvPr id="25984" name="Rectangle 434">
              <a:extLst>
                <a:ext uri="{FF2B5EF4-FFF2-40B4-BE49-F238E27FC236}">
                  <a16:creationId xmlns:a16="http://schemas.microsoft.com/office/drawing/2014/main" id="{62CB8913-2E1C-4E96-88D4-622A6803575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85" name="Freeform 435">
              <a:extLst>
                <a:ext uri="{FF2B5EF4-FFF2-40B4-BE49-F238E27FC236}">
                  <a16:creationId xmlns:a16="http://schemas.microsoft.com/office/drawing/2014/main" id="{8B87FEA4-BC7B-43AB-95C2-ED3BCE9DA1E1}"/>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33" name="Group 436">
              <a:extLst>
                <a:ext uri="{FF2B5EF4-FFF2-40B4-BE49-F238E27FC236}">
                  <a16:creationId xmlns:a16="http://schemas.microsoft.com/office/drawing/2014/main" id="{49748BF2-8C78-4AA9-BBE5-E9A064582F5B}"/>
                </a:ext>
              </a:extLst>
            </p:cNvPr>
            <p:cNvGrpSpPr>
              <a:grpSpLocks/>
            </p:cNvGrpSpPr>
            <p:nvPr/>
          </p:nvGrpSpPr>
          <p:grpSpPr bwMode="auto">
            <a:xfrm>
              <a:off x="3072" y="2832"/>
              <a:ext cx="136" cy="632"/>
              <a:chOff x="3072" y="2832"/>
              <a:chExt cx="136" cy="632"/>
            </a:xfrm>
          </p:grpSpPr>
          <p:sp>
            <p:nvSpPr>
              <p:cNvPr id="25987" name="Freeform 437">
                <a:extLst>
                  <a:ext uri="{FF2B5EF4-FFF2-40B4-BE49-F238E27FC236}">
                    <a16:creationId xmlns:a16="http://schemas.microsoft.com/office/drawing/2014/main" id="{1C9FA516-75C2-4303-ACBA-A1E74762D49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8" name="Freeform 438">
                <a:extLst>
                  <a:ext uri="{FF2B5EF4-FFF2-40B4-BE49-F238E27FC236}">
                    <a16:creationId xmlns:a16="http://schemas.microsoft.com/office/drawing/2014/main" id="{2420C8BE-64D1-497A-AD8A-C7DA948356C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9" name="Freeform 439">
                <a:extLst>
                  <a:ext uri="{FF2B5EF4-FFF2-40B4-BE49-F238E27FC236}">
                    <a16:creationId xmlns:a16="http://schemas.microsoft.com/office/drawing/2014/main" id="{F77B1BE5-A928-4948-B4B6-C421A6CD450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34" name="Group 440">
              <a:extLst>
                <a:ext uri="{FF2B5EF4-FFF2-40B4-BE49-F238E27FC236}">
                  <a16:creationId xmlns:a16="http://schemas.microsoft.com/office/drawing/2014/main" id="{814C7F97-0D44-4B11-9D11-764C55B15ABA}"/>
                </a:ext>
              </a:extLst>
            </p:cNvPr>
            <p:cNvGrpSpPr>
              <a:grpSpLocks/>
            </p:cNvGrpSpPr>
            <p:nvPr/>
          </p:nvGrpSpPr>
          <p:grpSpPr bwMode="auto">
            <a:xfrm flipH="1">
              <a:off x="2496" y="2832"/>
              <a:ext cx="136" cy="632"/>
              <a:chOff x="3072" y="2832"/>
              <a:chExt cx="136" cy="632"/>
            </a:xfrm>
          </p:grpSpPr>
          <p:sp>
            <p:nvSpPr>
              <p:cNvPr id="25991" name="Freeform 441">
                <a:extLst>
                  <a:ext uri="{FF2B5EF4-FFF2-40B4-BE49-F238E27FC236}">
                    <a16:creationId xmlns:a16="http://schemas.microsoft.com/office/drawing/2014/main" id="{8D7BDD15-2C5F-43C9-9CD4-F5C29D81629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92" name="Freeform 442">
                <a:extLst>
                  <a:ext uri="{FF2B5EF4-FFF2-40B4-BE49-F238E27FC236}">
                    <a16:creationId xmlns:a16="http://schemas.microsoft.com/office/drawing/2014/main" id="{44EC3A47-A5B4-46E3-A448-3C204DC7D592}"/>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93" name="Freeform 443">
                <a:extLst>
                  <a:ext uri="{FF2B5EF4-FFF2-40B4-BE49-F238E27FC236}">
                    <a16:creationId xmlns:a16="http://schemas.microsoft.com/office/drawing/2014/main" id="{A816791E-D245-4BDF-836B-CEA65327A52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1" name="Group 444">
            <a:extLst>
              <a:ext uri="{FF2B5EF4-FFF2-40B4-BE49-F238E27FC236}">
                <a16:creationId xmlns:a16="http://schemas.microsoft.com/office/drawing/2014/main" id="{4D53FC81-6E04-4830-BB98-83CEC2738585}"/>
              </a:ext>
            </a:extLst>
          </p:cNvPr>
          <p:cNvGrpSpPr>
            <a:grpSpLocks/>
          </p:cNvGrpSpPr>
          <p:nvPr/>
        </p:nvGrpSpPr>
        <p:grpSpPr bwMode="auto">
          <a:xfrm>
            <a:off x="6956425" y="5024438"/>
            <a:ext cx="227013" cy="344487"/>
            <a:chOff x="2496" y="2725"/>
            <a:chExt cx="712" cy="739"/>
          </a:xfrm>
        </p:grpSpPr>
        <p:sp>
          <p:nvSpPr>
            <p:cNvPr id="25995" name="Rectangle 445">
              <a:extLst>
                <a:ext uri="{FF2B5EF4-FFF2-40B4-BE49-F238E27FC236}">
                  <a16:creationId xmlns:a16="http://schemas.microsoft.com/office/drawing/2014/main" id="{B84F32E0-F262-4E53-8CEB-67E474910B1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96" name="Freeform 446">
              <a:extLst>
                <a:ext uri="{FF2B5EF4-FFF2-40B4-BE49-F238E27FC236}">
                  <a16:creationId xmlns:a16="http://schemas.microsoft.com/office/drawing/2014/main" id="{0ADB122F-CA05-4737-81E4-631096A85992}"/>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23" name="Group 447">
              <a:extLst>
                <a:ext uri="{FF2B5EF4-FFF2-40B4-BE49-F238E27FC236}">
                  <a16:creationId xmlns:a16="http://schemas.microsoft.com/office/drawing/2014/main" id="{8F41F7D2-6D0F-40CB-A8AF-811D7B2230B9}"/>
                </a:ext>
              </a:extLst>
            </p:cNvPr>
            <p:cNvGrpSpPr>
              <a:grpSpLocks/>
            </p:cNvGrpSpPr>
            <p:nvPr/>
          </p:nvGrpSpPr>
          <p:grpSpPr bwMode="auto">
            <a:xfrm>
              <a:off x="3072" y="2832"/>
              <a:ext cx="136" cy="632"/>
              <a:chOff x="3072" y="2832"/>
              <a:chExt cx="136" cy="632"/>
            </a:xfrm>
          </p:grpSpPr>
          <p:sp>
            <p:nvSpPr>
              <p:cNvPr id="25998" name="Freeform 448">
                <a:extLst>
                  <a:ext uri="{FF2B5EF4-FFF2-40B4-BE49-F238E27FC236}">
                    <a16:creationId xmlns:a16="http://schemas.microsoft.com/office/drawing/2014/main" id="{A9F217C0-3F31-4683-9CCC-878F5E34F37E}"/>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99" name="Freeform 449">
                <a:extLst>
                  <a:ext uri="{FF2B5EF4-FFF2-40B4-BE49-F238E27FC236}">
                    <a16:creationId xmlns:a16="http://schemas.microsoft.com/office/drawing/2014/main" id="{C362BF04-BB05-408C-85AD-04BCF5FB5B43}"/>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00" name="Freeform 450">
                <a:extLst>
                  <a:ext uri="{FF2B5EF4-FFF2-40B4-BE49-F238E27FC236}">
                    <a16:creationId xmlns:a16="http://schemas.microsoft.com/office/drawing/2014/main" id="{EBEA3D33-3089-40FC-9B61-AE5D1C7A58CF}"/>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24" name="Group 451">
              <a:extLst>
                <a:ext uri="{FF2B5EF4-FFF2-40B4-BE49-F238E27FC236}">
                  <a16:creationId xmlns:a16="http://schemas.microsoft.com/office/drawing/2014/main" id="{EBF127F3-465C-4A34-B549-52C284192FDB}"/>
                </a:ext>
              </a:extLst>
            </p:cNvPr>
            <p:cNvGrpSpPr>
              <a:grpSpLocks/>
            </p:cNvGrpSpPr>
            <p:nvPr/>
          </p:nvGrpSpPr>
          <p:grpSpPr bwMode="auto">
            <a:xfrm flipH="1">
              <a:off x="2496" y="2832"/>
              <a:ext cx="136" cy="632"/>
              <a:chOff x="3072" y="2832"/>
              <a:chExt cx="136" cy="632"/>
            </a:xfrm>
          </p:grpSpPr>
          <p:sp>
            <p:nvSpPr>
              <p:cNvPr id="26002" name="Freeform 452">
                <a:extLst>
                  <a:ext uri="{FF2B5EF4-FFF2-40B4-BE49-F238E27FC236}">
                    <a16:creationId xmlns:a16="http://schemas.microsoft.com/office/drawing/2014/main" id="{3563A564-6AB4-4243-B17D-40EE31709EB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03" name="Freeform 453">
                <a:extLst>
                  <a:ext uri="{FF2B5EF4-FFF2-40B4-BE49-F238E27FC236}">
                    <a16:creationId xmlns:a16="http://schemas.microsoft.com/office/drawing/2014/main" id="{2B416B3F-F23E-4401-A4B8-BAEB0CFFA62E}"/>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04" name="Freeform 454">
                <a:extLst>
                  <a:ext uri="{FF2B5EF4-FFF2-40B4-BE49-F238E27FC236}">
                    <a16:creationId xmlns:a16="http://schemas.microsoft.com/office/drawing/2014/main" id="{1E371005-980E-49CD-9427-1106A933EB44}"/>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2" name="Group 455">
            <a:extLst>
              <a:ext uri="{FF2B5EF4-FFF2-40B4-BE49-F238E27FC236}">
                <a16:creationId xmlns:a16="http://schemas.microsoft.com/office/drawing/2014/main" id="{7F0EE05B-7024-41AD-9010-23D88A4508B3}"/>
              </a:ext>
            </a:extLst>
          </p:cNvPr>
          <p:cNvGrpSpPr>
            <a:grpSpLocks/>
          </p:cNvGrpSpPr>
          <p:nvPr/>
        </p:nvGrpSpPr>
        <p:grpSpPr bwMode="auto">
          <a:xfrm>
            <a:off x="6330950" y="5453063"/>
            <a:ext cx="227013" cy="344487"/>
            <a:chOff x="2496" y="2725"/>
            <a:chExt cx="712" cy="739"/>
          </a:xfrm>
        </p:grpSpPr>
        <p:sp>
          <p:nvSpPr>
            <p:cNvPr id="26006" name="Rectangle 456">
              <a:extLst>
                <a:ext uri="{FF2B5EF4-FFF2-40B4-BE49-F238E27FC236}">
                  <a16:creationId xmlns:a16="http://schemas.microsoft.com/office/drawing/2014/main" id="{019250BA-BD27-4CE9-B48D-20894C34D6E2}"/>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6007" name="Freeform 457">
              <a:extLst>
                <a:ext uri="{FF2B5EF4-FFF2-40B4-BE49-F238E27FC236}">
                  <a16:creationId xmlns:a16="http://schemas.microsoft.com/office/drawing/2014/main" id="{51FD6BFF-F79B-4D44-9778-60F7F942A909}"/>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13" name="Group 458">
              <a:extLst>
                <a:ext uri="{FF2B5EF4-FFF2-40B4-BE49-F238E27FC236}">
                  <a16:creationId xmlns:a16="http://schemas.microsoft.com/office/drawing/2014/main" id="{B9C0E396-2D45-4B1F-B101-68DEE945FF2A}"/>
                </a:ext>
              </a:extLst>
            </p:cNvPr>
            <p:cNvGrpSpPr>
              <a:grpSpLocks/>
            </p:cNvGrpSpPr>
            <p:nvPr/>
          </p:nvGrpSpPr>
          <p:grpSpPr bwMode="auto">
            <a:xfrm>
              <a:off x="3072" y="2832"/>
              <a:ext cx="136" cy="632"/>
              <a:chOff x="3072" y="2832"/>
              <a:chExt cx="136" cy="632"/>
            </a:xfrm>
          </p:grpSpPr>
          <p:sp>
            <p:nvSpPr>
              <p:cNvPr id="26009" name="Freeform 459">
                <a:extLst>
                  <a:ext uri="{FF2B5EF4-FFF2-40B4-BE49-F238E27FC236}">
                    <a16:creationId xmlns:a16="http://schemas.microsoft.com/office/drawing/2014/main" id="{F0277EEA-6416-4B9D-82D7-E40C1C76F45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0" name="Freeform 460">
                <a:extLst>
                  <a:ext uri="{FF2B5EF4-FFF2-40B4-BE49-F238E27FC236}">
                    <a16:creationId xmlns:a16="http://schemas.microsoft.com/office/drawing/2014/main" id="{F096B042-A6F8-41A3-A57C-63D83EC03B7D}"/>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1" name="Freeform 461">
                <a:extLst>
                  <a:ext uri="{FF2B5EF4-FFF2-40B4-BE49-F238E27FC236}">
                    <a16:creationId xmlns:a16="http://schemas.microsoft.com/office/drawing/2014/main" id="{94236ACC-EB17-41D2-B727-2C0D5C776BF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14" name="Group 462">
              <a:extLst>
                <a:ext uri="{FF2B5EF4-FFF2-40B4-BE49-F238E27FC236}">
                  <a16:creationId xmlns:a16="http://schemas.microsoft.com/office/drawing/2014/main" id="{4A473B95-2814-4B2A-97C8-0ED5D512F6EB}"/>
                </a:ext>
              </a:extLst>
            </p:cNvPr>
            <p:cNvGrpSpPr>
              <a:grpSpLocks/>
            </p:cNvGrpSpPr>
            <p:nvPr/>
          </p:nvGrpSpPr>
          <p:grpSpPr bwMode="auto">
            <a:xfrm flipH="1">
              <a:off x="2496" y="2832"/>
              <a:ext cx="136" cy="632"/>
              <a:chOff x="3072" y="2832"/>
              <a:chExt cx="136" cy="632"/>
            </a:xfrm>
          </p:grpSpPr>
          <p:sp>
            <p:nvSpPr>
              <p:cNvPr id="26013" name="Freeform 463">
                <a:extLst>
                  <a:ext uri="{FF2B5EF4-FFF2-40B4-BE49-F238E27FC236}">
                    <a16:creationId xmlns:a16="http://schemas.microsoft.com/office/drawing/2014/main" id="{BBAEB0A1-13A3-4F47-AFFF-AC61D1FBD75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4" name="Freeform 464">
                <a:extLst>
                  <a:ext uri="{FF2B5EF4-FFF2-40B4-BE49-F238E27FC236}">
                    <a16:creationId xmlns:a16="http://schemas.microsoft.com/office/drawing/2014/main" id="{CFDC9BD3-E58C-42A2-AF1A-961521D91294}"/>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5" name="Freeform 465">
                <a:extLst>
                  <a:ext uri="{FF2B5EF4-FFF2-40B4-BE49-F238E27FC236}">
                    <a16:creationId xmlns:a16="http://schemas.microsoft.com/office/drawing/2014/main" id="{E5F426EF-ECA7-4D18-87F4-34888C93B64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3" name="Group 466">
            <a:extLst>
              <a:ext uri="{FF2B5EF4-FFF2-40B4-BE49-F238E27FC236}">
                <a16:creationId xmlns:a16="http://schemas.microsoft.com/office/drawing/2014/main" id="{785DA061-D1F3-4ED2-A71B-F40B6DB4972C}"/>
              </a:ext>
            </a:extLst>
          </p:cNvPr>
          <p:cNvGrpSpPr>
            <a:grpSpLocks/>
          </p:cNvGrpSpPr>
          <p:nvPr/>
        </p:nvGrpSpPr>
        <p:grpSpPr bwMode="auto">
          <a:xfrm>
            <a:off x="6950075" y="5453063"/>
            <a:ext cx="227013" cy="344487"/>
            <a:chOff x="2496" y="2725"/>
            <a:chExt cx="712" cy="739"/>
          </a:xfrm>
        </p:grpSpPr>
        <p:sp>
          <p:nvSpPr>
            <p:cNvPr id="26017" name="Rectangle 467">
              <a:extLst>
                <a:ext uri="{FF2B5EF4-FFF2-40B4-BE49-F238E27FC236}">
                  <a16:creationId xmlns:a16="http://schemas.microsoft.com/office/drawing/2014/main" id="{033D55FF-3265-43E2-9DFC-87BFB548AA3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6018" name="Freeform 468">
              <a:extLst>
                <a:ext uri="{FF2B5EF4-FFF2-40B4-BE49-F238E27FC236}">
                  <a16:creationId xmlns:a16="http://schemas.microsoft.com/office/drawing/2014/main" id="{F8FCA4F3-E4D5-4B3E-9E1E-CFFE7A5BE822}"/>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03" name="Group 469">
              <a:extLst>
                <a:ext uri="{FF2B5EF4-FFF2-40B4-BE49-F238E27FC236}">
                  <a16:creationId xmlns:a16="http://schemas.microsoft.com/office/drawing/2014/main" id="{632288C3-70FB-4391-8393-1E4489DF05D5}"/>
                </a:ext>
              </a:extLst>
            </p:cNvPr>
            <p:cNvGrpSpPr>
              <a:grpSpLocks/>
            </p:cNvGrpSpPr>
            <p:nvPr/>
          </p:nvGrpSpPr>
          <p:grpSpPr bwMode="auto">
            <a:xfrm>
              <a:off x="3072" y="2832"/>
              <a:ext cx="136" cy="632"/>
              <a:chOff x="3072" y="2832"/>
              <a:chExt cx="136" cy="632"/>
            </a:xfrm>
          </p:grpSpPr>
          <p:sp>
            <p:nvSpPr>
              <p:cNvPr id="26020" name="Freeform 470">
                <a:extLst>
                  <a:ext uri="{FF2B5EF4-FFF2-40B4-BE49-F238E27FC236}">
                    <a16:creationId xmlns:a16="http://schemas.microsoft.com/office/drawing/2014/main" id="{6A76E9DF-5476-46A1-82B0-66D547E0A2F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1" name="Freeform 471">
                <a:extLst>
                  <a:ext uri="{FF2B5EF4-FFF2-40B4-BE49-F238E27FC236}">
                    <a16:creationId xmlns:a16="http://schemas.microsoft.com/office/drawing/2014/main" id="{424B4F8F-06A6-487B-98DD-2934102BD25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2" name="Freeform 472">
                <a:extLst>
                  <a:ext uri="{FF2B5EF4-FFF2-40B4-BE49-F238E27FC236}">
                    <a16:creationId xmlns:a16="http://schemas.microsoft.com/office/drawing/2014/main" id="{1B8C4D08-C835-4039-92BD-65A37C16127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04" name="Group 473">
              <a:extLst>
                <a:ext uri="{FF2B5EF4-FFF2-40B4-BE49-F238E27FC236}">
                  <a16:creationId xmlns:a16="http://schemas.microsoft.com/office/drawing/2014/main" id="{3C52DA2E-DD8E-44B7-85C4-8969B68B5717}"/>
                </a:ext>
              </a:extLst>
            </p:cNvPr>
            <p:cNvGrpSpPr>
              <a:grpSpLocks/>
            </p:cNvGrpSpPr>
            <p:nvPr/>
          </p:nvGrpSpPr>
          <p:grpSpPr bwMode="auto">
            <a:xfrm flipH="1">
              <a:off x="2496" y="2832"/>
              <a:ext cx="136" cy="632"/>
              <a:chOff x="3072" y="2832"/>
              <a:chExt cx="136" cy="632"/>
            </a:xfrm>
          </p:grpSpPr>
          <p:sp>
            <p:nvSpPr>
              <p:cNvPr id="26024" name="Freeform 474">
                <a:extLst>
                  <a:ext uri="{FF2B5EF4-FFF2-40B4-BE49-F238E27FC236}">
                    <a16:creationId xmlns:a16="http://schemas.microsoft.com/office/drawing/2014/main" id="{856592C9-1A17-4C5D-A0D7-68DF0283F10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5" name="Freeform 475">
                <a:extLst>
                  <a:ext uri="{FF2B5EF4-FFF2-40B4-BE49-F238E27FC236}">
                    <a16:creationId xmlns:a16="http://schemas.microsoft.com/office/drawing/2014/main" id="{D7BF53BF-3C7A-4D29-810F-52F5F599EE26}"/>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6" name="Freeform 476">
                <a:extLst>
                  <a:ext uri="{FF2B5EF4-FFF2-40B4-BE49-F238E27FC236}">
                    <a16:creationId xmlns:a16="http://schemas.microsoft.com/office/drawing/2014/main" id="{CE1C50E1-7788-44FC-A83D-F821AA71FCE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6027" name="Rectangle 477">
            <a:extLst>
              <a:ext uri="{FF2B5EF4-FFF2-40B4-BE49-F238E27FC236}">
                <a16:creationId xmlns:a16="http://schemas.microsoft.com/office/drawing/2014/main" id="{6B7597A8-89BA-46B3-B6B3-39460F42E974}"/>
              </a:ext>
            </a:extLst>
          </p:cNvPr>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8485" name="Group 98">
            <a:extLst>
              <a:ext uri="{FF2B5EF4-FFF2-40B4-BE49-F238E27FC236}">
                <a16:creationId xmlns:a16="http://schemas.microsoft.com/office/drawing/2014/main" id="{E6E0D24D-A2AE-49B5-9CC4-742D8D7F975F}"/>
              </a:ext>
            </a:extLst>
          </p:cNvPr>
          <p:cNvGrpSpPr>
            <a:grpSpLocks/>
          </p:cNvGrpSpPr>
          <p:nvPr/>
        </p:nvGrpSpPr>
        <p:grpSpPr bwMode="auto">
          <a:xfrm>
            <a:off x="4610100" y="2997200"/>
            <a:ext cx="195263" cy="277813"/>
            <a:chOff x="4300" y="2246"/>
            <a:chExt cx="400" cy="571"/>
          </a:xfrm>
        </p:grpSpPr>
        <p:sp>
          <p:nvSpPr>
            <p:cNvPr id="429" name="Oval 99">
              <a:extLst>
                <a:ext uri="{FF2B5EF4-FFF2-40B4-BE49-F238E27FC236}">
                  <a16:creationId xmlns:a16="http://schemas.microsoft.com/office/drawing/2014/main" id="{80DAC42D-44E3-49E5-8214-551B0B73C1B0}"/>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0" name="Oval 100">
              <a:extLst>
                <a:ext uri="{FF2B5EF4-FFF2-40B4-BE49-F238E27FC236}">
                  <a16:creationId xmlns:a16="http://schemas.microsoft.com/office/drawing/2014/main" id="{50FF8784-D390-4791-977B-8C4A9493C8F9}"/>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1" name="Oval 101">
              <a:extLst>
                <a:ext uri="{FF2B5EF4-FFF2-40B4-BE49-F238E27FC236}">
                  <a16:creationId xmlns:a16="http://schemas.microsoft.com/office/drawing/2014/main" id="{B53B7283-A341-4604-9B7E-C3B87B077A6C}"/>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2" name="Oval 102">
              <a:extLst>
                <a:ext uri="{FF2B5EF4-FFF2-40B4-BE49-F238E27FC236}">
                  <a16:creationId xmlns:a16="http://schemas.microsoft.com/office/drawing/2014/main" id="{CD084F63-4DE8-4EFF-B473-1A222507926B}"/>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3" name="AutoShape 103">
              <a:extLst>
                <a:ext uri="{FF2B5EF4-FFF2-40B4-BE49-F238E27FC236}">
                  <a16:creationId xmlns:a16="http://schemas.microsoft.com/office/drawing/2014/main" id="{E688285B-DEF6-4839-8641-0A695D31FE0A}"/>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6" name="Group 98">
            <a:extLst>
              <a:ext uri="{FF2B5EF4-FFF2-40B4-BE49-F238E27FC236}">
                <a16:creationId xmlns:a16="http://schemas.microsoft.com/office/drawing/2014/main" id="{5869595E-B0D1-4F02-9958-E8EC5A2FDF04}"/>
              </a:ext>
            </a:extLst>
          </p:cNvPr>
          <p:cNvGrpSpPr>
            <a:grpSpLocks/>
          </p:cNvGrpSpPr>
          <p:nvPr/>
        </p:nvGrpSpPr>
        <p:grpSpPr bwMode="auto">
          <a:xfrm>
            <a:off x="2476500" y="2984500"/>
            <a:ext cx="195263" cy="277813"/>
            <a:chOff x="4300" y="2246"/>
            <a:chExt cx="400" cy="571"/>
          </a:xfrm>
        </p:grpSpPr>
        <p:sp>
          <p:nvSpPr>
            <p:cNvPr id="435" name="Oval 99">
              <a:extLst>
                <a:ext uri="{FF2B5EF4-FFF2-40B4-BE49-F238E27FC236}">
                  <a16:creationId xmlns:a16="http://schemas.microsoft.com/office/drawing/2014/main" id="{6F37B3B1-5E2D-4E52-A7AF-220179A7FB8C}"/>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6" name="Oval 100">
              <a:extLst>
                <a:ext uri="{FF2B5EF4-FFF2-40B4-BE49-F238E27FC236}">
                  <a16:creationId xmlns:a16="http://schemas.microsoft.com/office/drawing/2014/main" id="{B9E92A17-4AC9-47CC-A9AD-46595D91503F}"/>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7" name="Oval 101">
              <a:extLst>
                <a:ext uri="{FF2B5EF4-FFF2-40B4-BE49-F238E27FC236}">
                  <a16:creationId xmlns:a16="http://schemas.microsoft.com/office/drawing/2014/main" id="{0B75D4BF-052D-48D9-8172-0071BAAEDC81}"/>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8" name="Oval 102">
              <a:extLst>
                <a:ext uri="{FF2B5EF4-FFF2-40B4-BE49-F238E27FC236}">
                  <a16:creationId xmlns:a16="http://schemas.microsoft.com/office/drawing/2014/main" id="{8E9F3BB3-33A3-4C44-9E17-74E1449CA91E}"/>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9" name="AutoShape 103">
              <a:extLst>
                <a:ext uri="{FF2B5EF4-FFF2-40B4-BE49-F238E27FC236}">
                  <a16:creationId xmlns:a16="http://schemas.microsoft.com/office/drawing/2014/main" id="{6FF87244-3042-4C71-A2DC-9D56036752C0}"/>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7" name="Group 98">
            <a:extLst>
              <a:ext uri="{FF2B5EF4-FFF2-40B4-BE49-F238E27FC236}">
                <a16:creationId xmlns:a16="http://schemas.microsoft.com/office/drawing/2014/main" id="{14824196-9E62-4101-9A0B-AF9023B26937}"/>
              </a:ext>
            </a:extLst>
          </p:cNvPr>
          <p:cNvGrpSpPr>
            <a:grpSpLocks/>
          </p:cNvGrpSpPr>
          <p:nvPr/>
        </p:nvGrpSpPr>
        <p:grpSpPr bwMode="auto">
          <a:xfrm>
            <a:off x="2692400" y="3352800"/>
            <a:ext cx="195263" cy="277813"/>
            <a:chOff x="4300" y="2246"/>
            <a:chExt cx="400" cy="571"/>
          </a:xfrm>
        </p:grpSpPr>
        <p:sp>
          <p:nvSpPr>
            <p:cNvPr id="441" name="Oval 99">
              <a:extLst>
                <a:ext uri="{FF2B5EF4-FFF2-40B4-BE49-F238E27FC236}">
                  <a16:creationId xmlns:a16="http://schemas.microsoft.com/office/drawing/2014/main" id="{3F951967-9DBB-4A5D-BC96-9EFCBBD71C21}"/>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42" name="Oval 100">
              <a:extLst>
                <a:ext uri="{FF2B5EF4-FFF2-40B4-BE49-F238E27FC236}">
                  <a16:creationId xmlns:a16="http://schemas.microsoft.com/office/drawing/2014/main" id="{8FA9020A-EEAB-4287-87AD-21B371F15726}"/>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43" name="Oval 101">
              <a:extLst>
                <a:ext uri="{FF2B5EF4-FFF2-40B4-BE49-F238E27FC236}">
                  <a16:creationId xmlns:a16="http://schemas.microsoft.com/office/drawing/2014/main" id="{B3DA3FD6-30ED-4081-A989-D9E6B2DD0767}"/>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44" name="Oval 102">
              <a:extLst>
                <a:ext uri="{FF2B5EF4-FFF2-40B4-BE49-F238E27FC236}">
                  <a16:creationId xmlns:a16="http://schemas.microsoft.com/office/drawing/2014/main" id="{A11CA15D-28DC-4374-98FA-70F302B5444B}"/>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45" name="AutoShape 103">
              <a:extLst>
                <a:ext uri="{FF2B5EF4-FFF2-40B4-BE49-F238E27FC236}">
                  <a16:creationId xmlns:a16="http://schemas.microsoft.com/office/drawing/2014/main" id="{AF3D840D-0EA8-416D-A443-67F9FAA8DEF8}"/>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8" name="Group 98">
            <a:extLst>
              <a:ext uri="{FF2B5EF4-FFF2-40B4-BE49-F238E27FC236}">
                <a16:creationId xmlns:a16="http://schemas.microsoft.com/office/drawing/2014/main" id="{8C38DE05-45FF-46B6-94AE-9D7BF1684B5F}"/>
              </a:ext>
            </a:extLst>
          </p:cNvPr>
          <p:cNvGrpSpPr>
            <a:grpSpLocks/>
          </p:cNvGrpSpPr>
          <p:nvPr/>
        </p:nvGrpSpPr>
        <p:grpSpPr bwMode="auto">
          <a:xfrm>
            <a:off x="3251200" y="3086100"/>
            <a:ext cx="195263" cy="277813"/>
            <a:chOff x="4300" y="2246"/>
            <a:chExt cx="400" cy="571"/>
          </a:xfrm>
        </p:grpSpPr>
        <p:sp>
          <p:nvSpPr>
            <p:cNvPr id="447" name="Oval 99">
              <a:extLst>
                <a:ext uri="{FF2B5EF4-FFF2-40B4-BE49-F238E27FC236}">
                  <a16:creationId xmlns:a16="http://schemas.microsoft.com/office/drawing/2014/main" id="{A8E2C0A7-8B36-440A-A0DD-EB7A0D855D0A}"/>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48" name="Oval 100">
              <a:extLst>
                <a:ext uri="{FF2B5EF4-FFF2-40B4-BE49-F238E27FC236}">
                  <a16:creationId xmlns:a16="http://schemas.microsoft.com/office/drawing/2014/main" id="{687643AA-4B06-4FEC-92F4-EAC1AC217259}"/>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49" name="Oval 101">
              <a:extLst>
                <a:ext uri="{FF2B5EF4-FFF2-40B4-BE49-F238E27FC236}">
                  <a16:creationId xmlns:a16="http://schemas.microsoft.com/office/drawing/2014/main" id="{DD4486F7-1430-496D-B949-554165FDDACF}"/>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50" name="Oval 102">
              <a:extLst>
                <a:ext uri="{FF2B5EF4-FFF2-40B4-BE49-F238E27FC236}">
                  <a16:creationId xmlns:a16="http://schemas.microsoft.com/office/drawing/2014/main" id="{109324A6-3D0D-4ABE-BA9F-781AECB6C2D4}"/>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51" name="AutoShape 103">
              <a:extLst>
                <a:ext uri="{FF2B5EF4-FFF2-40B4-BE49-F238E27FC236}">
                  <a16:creationId xmlns:a16="http://schemas.microsoft.com/office/drawing/2014/main" id="{2592A264-3C63-4AA1-9CFC-4F6DAE1A4FD3}"/>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9" name="Group 98">
            <a:extLst>
              <a:ext uri="{FF2B5EF4-FFF2-40B4-BE49-F238E27FC236}">
                <a16:creationId xmlns:a16="http://schemas.microsoft.com/office/drawing/2014/main" id="{F3718450-C60A-4B04-97A2-BAB971FEEF3F}"/>
              </a:ext>
            </a:extLst>
          </p:cNvPr>
          <p:cNvGrpSpPr>
            <a:grpSpLocks/>
          </p:cNvGrpSpPr>
          <p:nvPr/>
        </p:nvGrpSpPr>
        <p:grpSpPr bwMode="auto">
          <a:xfrm>
            <a:off x="4445000" y="3429000"/>
            <a:ext cx="195263" cy="277813"/>
            <a:chOff x="4300" y="2246"/>
            <a:chExt cx="400" cy="571"/>
          </a:xfrm>
        </p:grpSpPr>
        <p:sp>
          <p:nvSpPr>
            <p:cNvPr id="453" name="Oval 99">
              <a:extLst>
                <a:ext uri="{FF2B5EF4-FFF2-40B4-BE49-F238E27FC236}">
                  <a16:creationId xmlns:a16="http://schemas.microsoft.com/office/drawing/2014/main" id="{FD1B261E-9A56-4EDF-BAC9-AC0072C2A3F4}"/>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54" name="Oval 100">
              <a:extLst>
                <a:ext uri="{FF2B5EF4-FFF2-40B4-BE49-F238E27FC236}">
                  <a16:creationId xmlns:a16="http://schemas.microsoft.com/office/drawing/2014/main" id="{5B09C904-5BCF-4319-8427-66446928D671}"/>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55" name="Oval 101">
              <a:extLst>
                <a:ext uri="{FF2B5EF4-FFF2-40B4-BE49-F238E27FC236}">
                  <a16:creationId xmlns:a16="http://schemas.microsoft.com/office/drawing/2014/main" id="{917EABD9-7B43-4048-BBE9-94A9AA80E7FF}"/>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56" name="Oval 102">
              <a:extLst>
                <a:ext uri="{FF2B5EF4-FFF2-40B4-BE49-F238E27FC236}">
                  <a16:creationId xmlns:a16="http://schemas.microsoft.com/office/drawing/2014/main" id="{C684C0FE-FA35-4F9C-9EE5-D3E982661A67}"/>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57" name="AutoShape 103">
              <a:extLst>
                <a:ext uri="{FF2B5EF4-FFF2-40B4-BE49-F238E27FC236}">
                  <a16:creationId xmlns:a16="http://schemas.microsoft.com/office/drawing/2014/main" id="{4D55B6BE-A379-4272-BE31-C8EB2441FE0C}"/>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0" name="Group 98">
            <a:extLst>
              <a:ext uri="{FF2B5EF4-FFF2-40B4-BE49-F238E27FC236}">
                <a16:creationId xmlns:a16="http://schemas.microsoft.com/office/drawing/2014/main" id="{71EA07CE-4F8C-4F9C-AE2C-BE712E792D50}"/>
              </a:ext>
            </a:extLst>
          </p:cNvPr>
          <p:cNvGrpSpPr>
            <a:grpSpLocks/>
          </p:cNvGrpSpPr>
          <p:nvPr/>
        </p:nvGrpSpPr>
        <p:grpSpPr bwMode="auto">
          <a:xfrm>
            <a:off x="5181600" y="3060700"/>
            <a:ext cx="195263" cy="277813"/>
            <a:chOff x="4300" y="2246"/>
            <a:chExt cx="400" cy="571"/>
          </a:xfrm>
        </p:grpSpPr>
        <p:sp>
          <p:nvSpPr>
            <p:cNvPr id="459" name="Oval 99">
              <a:extLst>
                <a:ext uri="{FF2B5EF4-FFF2-40B4-BE49-F238E27FC236}">
                  <a16:creationId xmlns:a16="http://schemas.microsoft.com/office/drawing/2014/main" id="{EB3EC7C5-251A-4C37-BE5F-78622EBB769F}"/>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0" name="Oval 100">
              <a:extLst>
                <a:ext uri="{FF2B5EF4-FFF2-40B4-BE49-F238E27FC236}">
                  <a16:creationId xmlns:a16="http://schemas.microsoft.com/office/drawing/2014/main" id="{DCAF5F2B-F154-48FC-9381-F154597D4887}"/>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1" name="Oval 101">
              <a:extLst>
                <a:ext uri="{FF2B5EF4-FFF2-40B4-BE49-F238E27FC236}">
                  <a16:creationId xmlns:a16="http://schemas.microsoft.com/office/drawing/2014/main" id="{1ACA99D5-2C72-45AF-97C3-09B4F751FDE4}"/>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2" name="Oval 102">
              <a:extLst>
                <a:ext uri="{FF2B5EF4-FFF2-40B4-BE49-F238E27FC236}">
                  <a16:creationId xmlns:a16="http://schemas.microsoft.com/office/drawing/2014/main" id="{66BAD178-94B8-49C6-8426-3D00D70B45C0}"/>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3" name="AutoShape 103">
              <a:extLst>
                <a:ext uri="{FF2B5EF4-FFF2-40B4-BE49-F238E27FC236}">
                  <a16:creationId xmlns:a16="http://schemas.microsoft.com/office/drawing/2014/main" id="{452A8970-78D8-424D-97A1-3BAEA69F8AFF}"/>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1" name="Group 98">
            <a:extLst>
              <a:ext uri="{FF2B5EF4-FFF2-40B4-BE49-F238E27FC236}">
                <a16:creationId xmlns:a16="http://schemas.microsoft.com/office/drawing/2014/main" id="{9FC35E1B-4295-49F2-93CA-0CFC779A0412}"/>
              </a:ext>
            </a:extLst>
          </p:cNvPr>
          <p:cNvGrpSpPr>
            <a:grpSpLocks/>
          </p:cNvGrpSpPr>
          <p:nvPr/>
        </p:nvGrpSpPr>
        <p:grpSpPr bwMode="auto">
          <a:xfrm>
            <a:off x="6337300" y="3035300"/>
            <a:ext cx="195263" cy="277813"/>
            <a:chOff x="4300" y="2246"/>
            <a:chExt cx="400" cy="571"/>
          </a:xfrm>
        </p:grpSpPr>
        <p:sp>
          <p:nvSpPr>
            <p:cNvPr id="465" name="Oval 99">
              <a:extLst>
                <a:ext uri="{FF2B5EF4-FFF2-40B4-BE49-F238E27FC236}">
                  <a16:creationId xmlns:a16="http://schemas.microsoft.com/office/drawing/2014/main" id="{CA58D964-8A51-4197-8657-C38A4512E6FE}"/>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6" name="Oval 100">
              <a:extLst>
                <a:ext uri="{FF2B5EF4-FFF2-40B4-BE49-F238E27FC236}">
                  <a16:creationId xmlns:a16="http://schemas.microsoft.com/office/drawing/2014/main" id="{A246F8B3-0856-4233-88D2-8BAF4F0F5285}"/>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7" name="Oval 101">
              <a:extLst>
                <a:ext uri="{FF2B5EF4-FFF2-40B4-BE49-F238E27FC236}">
                  <a16:creationId xmlns:a16="http://schemas.microsoft.com/office/drawing/2014/main" id="{2C8EA037-238A-4766-B5BB-F7491EB4B1BD}"/>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8" name="Oval 102">
              <a:extLst>
                <a:ext uri="{FF2B5EF4-FFF2-40B4-BE49-F238E27FC236}">
                  <a16:creationId xmlns:a16="http://schemas.microsoft.com/office/drawing/2014/main" id="{3D6EA31E-52B9-4B80-A7D9-A64815C0CCF2}"/>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9" name="AutoShape 103">
              <a:extLst>
                <a:ext uri="{FF2B5EF4-FFF2-40B4-BE49-F238E27FC236}">
                  <a16:creationId xmlns:a16="http://schemas.microsoft.com/office/drawing/2014/main" id="{93840493-31D0-4CD5-A96F-564A479D990C}"/>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2" name="Group 98">
            <a:extLst>
              <a:ext uri="{FF2B5EF4-FFF2-40B4-BE49-F238E27FC236}">
                <a16:creationId xmlns:a16="http://schemas.microsoft.com/office/drawing/2014/main" id="{12FD40A9-EBC3-4D1A-B6F8-BB41153DF2F7}"/>
              </a:ext>
            </a:extLst>
          </p:cNvPr>
          <p:cNvGrpSpPr>
            <a:grpSpLocks/>
          </p:cNvGrpSpPr>
          <p:nvPr/>
        </p:nvGrpSpPr>
        <p:grpSpPr bwMode="auto">
          <a:xfrm>
            <a:off x="6794500" y="2984500"/>
            <a:ext cx="195263" cy="277813"/>
            <a:chOff x="4300" y="2246"/>
            <a:chExt cx="400" cy="571"/>
          </a:xfrm>
        </p:grpSpPr>
        <p:sp>
          <p:nvSpPr>
            <p:cNvPr id="471" name="Oval 99">
              <a:extLst>
                <a:ext uri="{FF2B5EF4-FFF2-40B4-BE49-F238E27FC236}">
                  <a16:creationId xmlns:a16="http://schemas.microsoft.com/office/drawing/2014/main" id="{0158E977-6BC6-4254-B301-3C600AE53470}"/>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72" name="Oval 100">
              <a:extLst>
                <a:ext uri="{FF2B5EF4-FFF2-40B4-BE49-F238E27FC236}">
                  <a16:creationId xmlns:a16="http://schemas.microsoft.com/office/drawing/2014/main" id="{71D5A40A-E6B8-4C8C-8AA4-BD9FF63691ED}"/>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73" name="Oval 101">
              <a:extLst>
                <a:ext uri="{FF2B5EF4-FFF2-40B4-BE49-F238E27FC236}">
                  <a16:creationId xmlns:a16="http://schemas.microsoft.com/office/drawing/2014/main" id="{169703D6-A419-4243-ABBD-7525CFE1A23F}"/>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74" name="Oval 102">
              <a:extLst>
                <a:ext uri="{FF2B5EF4-FFF2-40B4-BE49-F238E27FC236}">
                  <a16:creationId xmlns:a16="http://schemas.microsoft.com/office/drawing/2014/main" id="{7E5FC4CB-3E19-4884-AACD-3BC9B68E3275}"/>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75" name="AutoShape 103">
              <a:extLst>
                <a:ext uri="{FF2B5EF4-FFF2-40B4-BE49-F238E27FC236}">
                  <a16:creationId xmlns:a16="http://schemas.microsoft.com/office/drawing/2014/main" id="{BC22AE6E-0B35-4A88-8ADE-C704CB896817}"/>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3" name="Group 98">
            <a:extLst>
              <a:ext uri="{FF2B5EF4-FFF2-40B4-BE49-F238E27FC236}">
                <a16:creationId xmlns:a16="http://schemas.microsoft.com/office/drawing/2014/main" id="{3A2D3789-2D49-4082-BE6C-2002A1EDB811}"/>
              </a:ext>
            </a:extLst>
          </p:cNvPr>
          <p:cNvGrpSpPr>
            <a:grpSpLocks/>
          </p:cNvGrpSpPr>
          <p:nvPr/>
        </p:nvGrpSpPr>
        <p:grpSpPr bwMode="auto">
          <a:xfrm>
            <a:off x="7023100" y="3454400"/>
            <a:ext cx="195263" cy="277813"/>
            <a:chOff x="4300" y="2246"/>
            <a:chExt cx="400" cy="571"/>
          </a:xfrm>
        </p:grpSpPr>
        <p:sp>
          <p:nvSpPr>
            <p:cNvPr id="477" name="Oval 99">
              <a:extLst>
                <a:ext uri="{FF2B5EF4-FFF2-40B4-BE49-F238E27FC236}">
                  <a16:creationId xmlns:a16="http://schemas.microsoft.com/office/drawing/2014/main" id="{18425BD7-1C0D-4729-BAD7-D14836986172}"/>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78" name="Oval 100">
              <a:extLst>
                <a:ext uri="{FF2B5EF4-FFF2-40B4-BE49-F238E27FC236}">
                  <a16:creationId xmlns:a16="http://schemas.microsoft.com/office/drawing/2014/main" id="{044E817F-1C83-4D4D-88D0-55496ADA6396}"/>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79" name="Oval 101">
              <a:extLst>
                <a:ext uri="{FF2B5EF4-FFF2-40B4-BE49-F238E27FC236}">
                  <a16:creationId xmlns:a16="http://schemas.microsoft.com/office/drawing/2014/main" id="{11337A2F-8E6F-4D1F-8E39-7C1494CD84EA}"/>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80" name="Oval 102">
              <a:extLst>
                <a:ext uri="{FF2B5EF4-FFF2-40B4-BE49-F238E27FC236}">
                  <a16:creationId xmlns:a16="http://schemas.microsoft.com/office/drawing/2014/main" id="{35CBF819-FAA7-4233-B465-BA95F7F532E9}"/>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81" name="AutoShape 103">
              <a:extLst>
                <a:ext uri="{FF2B5EF4-FFF2-40B4-BE49-F238E27FC236}">
                  <a16:creationId xmlns:a16="http://schemas.microsoft.com/office/drawing/2014/main" id="{D80B8B43-9F76-4757-847E-557805E49F60}"/>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4" name="Group 98">
            <a:extLst>
              <a:ext uri="{FF2B5EF4-FFF2-40B4-BE49-F238E27FC236}">
                <a16:creationId xmlns:a16="http://schemas.microsoft.com/office/drawing/2014/main" id="{FCAC49CF-746F-4287-B0F7-1089389E385A}"/>
              </a:ext>
            </a:extLst>
          </p:cNvPr>
          <p:cNvGrpSpPr>
            <a:grpSpLocks/>
          </p:cNvGrpSpPr>
          <p:nvPr/>
        </p:nvGrpSpPr>
        <p:grpSpPr bwMode="auto">
          <a:xfrm>
            <a:off x="6502400" y="3378200"/>
            <a:ext cx="195263" cy="277813"/>
            <a:chOff x="4300" y="2246"/>
            <a:chExt cx="400" cy="571"/>
          </a:xfrm>
        </p:grpSpPr>
        <p:sp>
          <p:nvSpPr>
            <p:cNvPr id="483" name="Oval 99">
              <a:extLst>
                <a:ext uri="{FF2B5EF4-FFF2-40B4-BE49-F238E27FC236}">
                  <a16:creationId xmlns:a16="http://schemas.microsoft.com/office/drawing/2014/main" id="{7CCB0866-B0CC-46D2-A584-8A641776648F}"/>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84" name="Oval 100">
              <a:extLst>
                <a:ext uri="{FF2B5EF4-FFF2-40B4-BE49-F238E27FC236}">
                  <a16:creationId xmlns:a16="http://schemas.microsoft.com/office/drawing/2014/main" id="{98053CCD-020D-42A1-8450-DC6D6262F5A8}"/>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85" name="Oval 101">
              <a:extLst>
                <a:ext uri="{FF2B5EF4-FFF2-40B4-BE49-F238E27FC236}">
                  <a16:creationId xmlns:a16="http://schemas.microsoft.com/office/drawing/2014/main" id="{4E4C10D1-3335-490D-87B2-19E09E117707}"/>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86" name="Oval 102">
              <a:extLst>
                <a:ext uri="{FF2B5EF4-FFF2-40B4-BE49-F238E27FC236}">
                  <a16:creationId xmlns:a16="http://schemas.microsoft.com/office/drawing/2014/main" id="{498174C5-1155-4F22-A472-5E089426F76D}"/>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87" name="AutoShape 103">
              <a:extLst>
                <a:ext uri="{FF2B5EF4-FFF2-40B4-BE49-F238E27FC236}">
                  <a16:creationId xmlns:a16="http://schemas.microsoft.com/office/drawing/2014/main" id="{BEF67CC2-C927-4128-B1F6-738A4E8B1BF8}"/>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5" name="Group 98">
            <a:extLst>
              <a:ext uri="{FF2B5EF4-FFF2-40B4-BE49-F238E27FC236}">
                <a16:creationId xmlns:a16="http://schemas.microsoft.com/office/drawing/2014/main" id="{39C12E54-8A67-4F3F-B987-5026D4B9F7D8}"/>
              </a:ext>
            </a:extLst>
          </p:cNvPr>
          <p:cNvGrpSpPr>
            <a:grpSpLocks/>
          </p:cNvGrpSpPr>
          <p:nvPr/>
        </p:nvGrpSpPr>
        <p:grpSpPr bwMode="auto">
          <a:xfrm>
            <a:off x="7124700" y="3124200"/>
            <a:ext cx="195263" cy="277813"/>
            <a:chOff x="4300" y="2246"/>
            <a:chExt cx="400" cy="571"/>
          </a:xfrm>
        </p:grpSpPr>
        <p:sp>
          <p:nvSpPr>
            <p:cNvPr id="489" name="Oval 99">
              <a:extLst>
                <a:ext uri="{FF2B5EF4-FFF2-40B4-BE49-F238E27FC236}">
                  <a16:creationId xmlns:a16="http://schemas.microsoft.com/office/drawing/2014/main" id="{8EF2E20A-A9A8-4846-A71E-880B8AEDC064}"/>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0" name="Oval 100">
              <a:extLst>
                <a:ext uri="{FF2B5EF4-FFF2-40B4-BE49-F238E27FC236}">
                  <a16:creationId xmlns:a16="http://schemas.microsoft.com/office/drawing/2014/main" id="{2FC2AEE9-1705-40F0-8ADE-A90BE5C4742A}"/>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1" name="Oval 101">
              <a:extLst>
                <a:ext uri="{FF2B5EF4-FFF2-40B4-BE49-F238E27FC236}">
                  <a16:creationId xmlns:a16="http://schemas.microsoft.com/office/drawing/2014/main" id="{3BCB7A66-038E-45FD-B35B-F549B650E331}"/>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2" name="Oval 102">
              <a:extLst>
                <a:ext uri="{FF2B5EF4-FFF2-40B4-BE49-F238E27FC236}">
                  <a16:creationId xmlns:a16="http://schemas.microsoft.com/office/drawing/2014/main" id="{2D619EF6-1DC4-4262-8E61-79C48535E510}"/>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3" name="AutoShape 103">
              <a:extLst>
                <a:ext uri="{FF2B5EF4-FFF2-40B4-BE49-F238E27FC236}">
                  <a16:creationId xmlns:a16="http://schemas.microsoft.com/office/drawing/2014/main" id="{9510AF5D-03ED-457D-8113-DAC29B67B607}"/>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6" name="Group 98">
            <a:extLst>
              <a:ext uri="{FF2B5EF4-FFF2-40B4-BE49-F238E27FC236}">
                <a16:creationId xmlns:a16="http://schemas.microsoft.com/office/drawing/2014/main" id="{B3D0F953-80C7-4246-97BD-4A3917E5D030}"/>
              </a:ext>
            </a:extLst>
          </p:cNvPr>
          <p:cNvGrpSpPr>
            <a:grpSpLocks/>
          </p:cNvGrpSpPr>
          <p:nvPr/>
        </p:nvGrpSpPr>
        <p:grpSpPr bwMode="auto">
          <a:xfrm>
            <a:off x="5130800" y="3454400"/>
            <a:ext cx="195263" cy="277813"/>
            <a:chOff x="4300" y="2246"/>
            <a:chExt cx="400" cy="571"/>
          </a:xfrm>
        </p:grpSpPr>
        <p:sp>
          <p:nvSpPr>
            <p:cNvPr id="495" name="Oval 99">
              <a:extLst>
                <a:ext uri="{FF2B5EF4-FFF2-40B4-BE49-F238E27FC236}">
                  <a16:creationId xmlns:a16="http://schemas.microsoft.com/office/drawing/2014/main" id="{92C57DC8-4D73-411E-93F2-D028FFAF8144}"/>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6" name="Oval 100">
              <a:extLst>
                <a:ext uri="{FF2B5EF4-FFF2-40B4-BE49-F238E27FC236}">
                  <a16:creationId xmlns:a16="http://schemas.microsoft.com/office/drawing/2014/main" id="{DD1A5F6F-3B67-4C43-BD17-66B8941AA045}"/>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7" name="Oval 101">
              <a:extLst>
                <a:ext uri="{FF2B5EF4-FFF2-40B4-BE49-F238E27FC236}">
                  <a16:creationId xmlns:a16="http://schemas.microsoft.com/office/drawing/2014/main" id="{E2AD3686-1597-4902-AF6B-D4D64361A74A}"/>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8" name="Oval 102">
              <a:extLst>
                <a:ext uri="{FF2B5EF4-FFF2-40B4-BE49-F238E27FC236}">
                  <a16:creationId xmlns:a16="http://schemas.microsoft.com/office/drawing/2014/main" id="{C1100C2A-BB7F-4FEB-8DC4-710F8612E4D2}"/>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9" name="AutoShape 103">
              <a:extLst>
                <a:ext uri="{FF2B5EF4-FFF2-40B4-BE49-F238E27FC236}">
                  <a16:creationId xmlns:a16="http://schemas.microsoft.com/office/drawing/2014/main" id="{5AF7F9FC-7A84-4388-8476-E5C5E8D8F14B}"/>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7" name="Group 98">
            <a:extLst>
              <a:ext uri="{FF2B5EF4-FFF2-40B4-BE49-F238E27FC236}">
                <a16:creationId xmlns:a16="http://schemas.microsoft.com/office/drawing/2014/main" id="{BFAC58CF-6B3C-4A47-BF1B-31DE1E6A84CB}"/>
              </a:ext>
            </a:extLst>
          </p:cNvPr>
          <p:cNvGrpSpPr>
            <a:grpSpLocks/>
          </p:cNvGrpSpPr>
          <p:nvPr/>
        </p:nvGrpSpPr>
        <p:grpSpPr bwMode="auto">
          <a:xfrm>
            <a:off x="6273800" y="3403600"/>
            <a:ext cx="195263" cy="277813"/>
            <a:chOff x="4300" y="2246"/>
            <a:chExt cx="400" cy="571"/>
          </a:xfrm>
        </p:grpSpPr>
        <p:sp>
          <p:nvSpPr>
            <p:cNvPr id="501" name="Oval 99">
              <a:extLst>
                <a:ext uri="{FF2B5EF4-FFF2-40B4-BE49-F238E27FC236}">
                  <a16:creationId xmlns:a16="http://schemas.microsoft.com/office/drawing/2014/main" id="{618FEB7A-9533-43B3-A20F-EA03D5C281F6}"/>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02" name="Oval 100">
              <a:extLst>
                <a:ext uri="{FF2B5EF4-FFF2-40B4-BE49-F238E27FC236}">
                  <a16:creationId xmlns:a16="http://schemas.microsoft.com/office/drawing/2014/main" id="{89D233ED-DAD1-4542-B9DB-F7B6CBA5EA32}"/>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03" name="Oval 101">
              <a:extLst>
                <a:ext uri="{FF2B5EF4-FFF2-40B4-BE49-F238E27FC236}">
                  <a16:creationId xmlns:a16="http://schemas.microsoft.com/office/drawing/2014/main" id="{E121EBC4-4DF5-4C69-BFB5-E66DB4ADB62C}"/>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04" name="Oval 102">
              <a:extLst>
                <a:ext uri="{FF2B5EF4-FFF2-40B4-BE49-F238E27FC236}">
                  <a16:creationId xmlns:a16="http://schemas.microsoft.com/office/drawing/2014/main" id="{832AB3D3-9D6C-4430-8FB0-F8C4E84922D9}"/>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05" name="AutoShape 103">
              <a:extLst>
                <a:ext uri="{FF2B5EF4-FFF2-40B4-BE49-F238E27FC236}">
                  <a16:creationId xmlns:a16="http://schemas.microsoft.com/office/drawing/2014/main" id="{FF70F090-7DF2-4C86-A4C6-3DA8D5DA1133}"/>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8" name="Group 98">
            <a:extLst>
              <a:ext uri="{FF2B5EF4-FFF2-40B4-BE49-F238E27FC236}">
                <a16:creationId xmlns:a16="http://schemas.microsoft.com/office/drawing/2014/main" id="{C3CBCE86-6A1F-4CF7-A162-54258A8D3429}"/>
              </a:ext>
            </a:extLst>
          </p:cNvPr>
          <p:cNvGrpSpPr>
            <a:grpSpLocks/>
          </p:cNvGrpSpPr>
          <p:nvPr/>
        </p:nvGrpSpPr>
        <p:grpSpPr bwMode="auto">
          <a:xfrm>
            <a:off x="6819900" y="3365500"/>
            <a:ext cx="195263" cy="277813"/>
            <a:chOff x="4300" y="2246"/>
            <a:chExt cx="400" cy="571"/>
          </a:xfrm>
        </p:grpSpPr>
        <p:sp>
          <p:nvSpPr>
            <p:cNvPr id="507" name="Oval 99">
              <a:extLst>
                <a:ext uri="{FF2B5EF4-FFF2-40B4-BE49-F238E27FC236}">
                  <a16:creationId xmlns:a16="http://schemas.microsoft.com/office/drawing/2014/main" id="{725FCA4D-0D34-456E-A5BD-5592CDE851CA}"/>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08" name="Oval 100">
              <a:extLst>
                <a:ext uri="{FF2B5EF4-FFF2-40B4-BE49-F238E27FC236}">
                  <a16:creationId xmlns:a16="http://schemas.microsoft.com/office/drawing/2014/main" id="{FB2CC779-B52D-49C8-9A31-1348187DC814}"/>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09" name="Oval 101">
              <a:extLst>
                <a:ext uri="{FF2B5EF4-FFF2-40B4-BE49-F238E27FC236}">
                  <a16:creationId xmlns:a16="http://schemas.microsoft.com/office/drawing/2014/main" id="{73742DC5-18D5-4CB9-BB82-04AB12F24411}"/>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10" name="Oval 102">
              <a:extLst>
                <a:ext uri="{FF2B5EF4-FFF2-40B4-BE49-F238E27FC236}">
                  <a16:creationId xmlns:a16="http://schemas.microsoft.com/office/drawing/2014/main" id="{6113D4C0-1462-4CF8-8AF8-69618D3560C0}"/>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11" name="AutoShape 103">
              <a:extLst>
                <a:ext uri="{FF2B5EF4-FFF2-40B4-BE49-F238E27FC236}">
                  <a16:creationId xmlns:a16="http://schemas.microsoft.com/office/drawing/2014/main" id="{5A259EC7-55EF-4E64-AF24-8535F60948BC}"/>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9" name="Group 243">
            <a:extLst>
              <a:ext uri="{FF2B5EF4-FFF2-40B4-BE49-F238E27FC236}">
                <a16:creationId xmlns:a16="http://schemas.microsoft.com/office/drawing/2014/main" id="{5270BB7F-C1D2-475E-842A-7EDF0878C43B}"/>
              </a:ext>
            </a:extLst>
          </p:cNvPr>
          <p:cNvGrpSpPr>
            <a:grpSpLocks/>
          </p:cNvGrpSpPr>
          <p:nvPr/>
        </p:nvGrpSpPr>
        <p:grpSpPr bwMode="auto">
          <a:xfrm>
            <a:off x="6823075" y="3209925"/>
            <a:ext cx="119063" cy="200025"/>
            <a:chOff x="2160" y="1548"/>
            <a:chExt cx="309" cy="441"/>
          </a:xfrm>
        </p:grpSpPr>
        <p:sp>
          <p:nvSpPr>
            <p:cNvPr id="25812" name="Freeform 244">
              <a:extLst>
                <a:ext uri="{FF2B5EF4-FFF2-40B4-BE49-F238E27FC236}">
                  <a16:creationId xmlns:a16="http://schemas.microsoft.com/office/drawing/2014/main" id="{1E73CB6B-49B4-4707-A8C0-F3875943323F}"/>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13" name="Freeform 245">
              <a:extLst>
                <a:ext uri="{FF2B5EF4-FFF2-40B4-BE49-F238E27FC236}">
                  <a16:creationId xmlns:a16="http://schemas.microsoft.com/office/drawing/2014/main" id="{28A040F3-61D8-40D1-B63E-6E19EFEFC67A}"/>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14" name="Freeform 246">
              <a:extLst>
                <a:ext uri="{FF2B5EF4-FFF2-40B4-BE49-F238E27FC236}">
                  <a16:creationId xmlns:a16="http://schemas.microsoft.com/office/drawing/2014/main" id="{D31B4A36-62A9-4CC3-990D-3658C9243F3A}"/>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15" name="Freeform 247">
              <a:extLst>
                <a:ext uri="{FF2B5EF4-FFF2-40B4-BE49-F238E27FC236}">
                  <a16:creationId xmlns:a16="http://schemas.microsoft.com/office/drawing/2014/main" id="{39BD84CD-9B8D-4554-9A76-63867755D0B8}"/>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16" name="Freeform 248">
              <a:extLst>
                <a:ext uri="{FF2B5EF4-FFF2-40B4-BE49-F238E27FC236}">
                  <a16:creationId xmlns:a16="http://schemas.microsoft.com/office/drawing/2014/main" id="{4C3BAD79-72AD-4C06-90DC-D124ACEEC3AC}"/>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17" name="Freeform 249">
              <a:extLst>
                <a:ext uri="{FF2B5EF4-FFF2-40B4-BE49-F238E27FC236}">
                  <a16:creationId xmlns:a16="http://schemas.microsoft.com/office/drawing/2014/main" id="{3C4F891A-1332-4188-994C-8C8AB0CB2685}"/>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18" name="Freeform 250">
              <a:extLst>
                <a:ext uri="{FF2B5EF4-FFF2-40B4-BE49-F238E27FC236}">
                  <a16:creationId xmlns:a16="http://schemas.microsoft.com/office/drawing/2014/main" id="{ED25DE08-B68E-4B3C-8809-22EFE3F1BD92}"/>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500" name="Group 259">
            <a:extLst>
              <a:ext uri="{FF2B5EF4-FFF2-40B4-BE49-F238E27FC236}">
                <a16:creationId xmlns:a16="http://schemas.microsoft.com/office/drawing/2014/main" id="{0974BD2B-DF68-4AAC-A091-BC1EAF92A880}"/>
              </a:ext>
            </a:extLst>
          </p:cNvPr>
          <p:cNvGrpSpPr>
            <a:grpSpLocks/>
          </p:cNvGrpSpPr>
          <p:nvPr/>
        </p:nvGrpSpPr>
        <p:grpSpPr bwMode="auto">
          <a:xfrm>
            <a:off x="4470400" y="3259138"/>
            <a:ext cx="119063" cy="200025"/>
            <a:chOff x="2160" y="1548"/>
            <a:chExt cx="309" cy="441"/>
          </a:xfrm>
        </p:grpSpPr>
        <p:sp>
          <p:nvSpPr>
            <p:cNvPr id="25828" name="Freeform 260">
              <a:extLst>
                <a:ext uri="{FF2B5EF4-FFF2-40B4-BE49-F238E27FC236}">
                  <a16:creationId xmlns:a16="http://schemas.microsoft.com/office/drawing/2014/main" id="{384E2471-33F3-4EB6-8348-4B56B735449A}"/>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29" name="Freeform 261">
              <a:extLst>
                <a:ext uri="{FF2B5EF4-FFF2-40B4-BE49-F238E27FC236}">
                  <a16:creationId xmlns:a16="http://schemas.microsoft.com/office/drawing/2014/main" id="{414C59CF-EC76-415D-B711-AFE601F9CBFC}"/>
                </a:ext>
              </a:extLst>
            </p:cNvPr>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30" name="Freeform 262">
              <a:extLst>
                <a:ext uri="{FF2B5EF4-FFF2-40B4-BE49-F238E27FC236}">
                  <a16:creationId xmlns:a16="http://schemas.microsoft.com/office/drawing/2014/main" id="{C657A4D1-F757-41FA-9AD0-4B48D8806372}"/>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31" name="Freeform 263">
              <a:extLst>
                <a:ext uri="{FF2B5EF4-FFF2-40B4-BE49-F238E27FC236}">
                  <a16:creationId xmlns:a16="http://schemas.microsoft.com/office/drawing/2014/main" id="{0EB781BE-5207-46F9-A854-94A1B1D107EE}"/>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32" name="Freeform 264">
              <a:extLst>
                <a:ext uri="{FF2B5EF4-FFF2-40B4-BE49-F238E27FC236}">
                  <a16:creationId xmlns:a16="http://schemas.microsoft.com/office/drawing/2014/main" id="{6D15A676-0F6B-4D1F-BDDC-7F1D7FE2086B}"/>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33" name="Freeform 265">
              <a:extLst>
                <a:ext uri="{FF2B5EF4-FFF2-40B4-BE49-F238E27FC236}">
                  <a16:creationId xmlns:a16="http://schemas.microsoft.com/office/drawing/2014/main" id="{364CA600-E0E5-472B-9EB5-06DEA94662B7}"/>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34" name="Freeform 266">
              <a:extLst>
                <a:ext uri="{FF2B5EF4-FFF2-40B4-BE49-F238E27FC236}">
                  <a16:creationId xmlns:a16="http://schemas.microsoft.com/office/drawing/2014/main" id="{55F9DBB7-0085-4187-8DAC-51430B6A57D4}"/>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501" name="Group 251">
            <a:extLst>
              <a:ext uri="{FF2B5EF4-FFF2-40B4-BE49-F238E27FC236}">
                <a16:creationId xmlns:a16="http://schemas.microsoft.com/office/drawing/2014/main" id="{E18B2545-5095-43B8-99F6-756071948D2F}"/>
              </a:ext>
            </a:extLst>
          </p:cNvPr>
          <p:cNvGrpSpPr>
            <a:grpSpLocks/>
          </p:cNvGrpSpPr>
          <p:nvPr/>
        </p:nvGrpSpPr>
        <p:grpSpPr bwMode="auto">
          <a:xfrm>
            <a:off x="5257800" y="2903538"/>
            <a:ext cx="119063" cy="200025"/>
            <a:chOff x="2160" y="1548"/>
            <a:chExt cx="309" cy="441"/>
          </a:xfrm>
        </p:grpSpPr>
        <p:sp>
          <p:nvSpPr>
            <p:cNvPr id="25820" name="Freeform 252">
              <a:extLst>
                <a:ext uri="{FF2B5EF4-FFF2-40B4-BE49-F238E27FC236}">
                  <a16:creationId xmlns:a16="http://schemas.microsoft.com/office/drawing/2014/main" id="{8C259D25-C047-4E99-A480-260E80049A71}"/>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21" name="Freeform 253">
              <a:extLst>
                <a:ext uri="{FF2B5EF4-FFF2-40B4-BE49-F238E27FC236}">
                  <a16:creationId xmlns:a16="http://schemas.microsoft.com/office/drawing/2014/main" id="{40CA3418-81E7-4169-8638-A915FCE50E13}"/>
                </a:ext>
              </a:extLst>
            </p:cNvPr>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22" name="Freeform 254">
              <a:extLst>
                <a:ext uri="{FF2B5EF4-FFF2-40B4-BE49-F238E27FC236}">
                  <a16:creationId xmlns:a16="http://schemas.microsoft.com/office/drawing/2014/main" id="{8811E4B6-E2B2-4043-9547-C6A4FD507BAA}"/>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23" name="Freeform 255">
              <a:extLst>
                <a:ext uri="{FF2B5EF4-FFF2-40B4-BE49-F238E27FC236}">
                  <a16:creationId xmlns:a16="http://schemas.microsoft.com/office/drawing/2014/main" id="{1ED3D40C-ED47-49FA-A4C1-064CA7A87CBC}"/>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24" name="Freeform 256">
              <a:extLst>
                <a:ext uri="{FF2B5EF4-FFF2-40B4-BE49-F238E27FC236}">
                  <a16:creationId xmlns:a16="http://schemas.microsoft.com/office/drawing/2014/main" id="{E51809B4-3293-4C0F-8CF9-E54135228792}"/>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25" name="Freeform 257">
              <a:extLst>
                <a:ext uri="{FF2B5EF4-FFF2-40B4-BE49-F238E27FC236}">
                  <a16:creationId xmlns:a16="http://schemas.microsoft.com/office/drawing/2014/main" id="{C6334A45-449C-4545-9B10-E14FDCDD1BA6}"/>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26" name="Freeform 258">
              <a:extLst>
                <a:ext uri="{FF2B5EF4-FFF2-40B4-BE49-F238E27FC236}">
                  <a16:creationId xmlns:a16="http://schemas.microsoft.com/office/drawing/2014/main" id="{1F86DF2D-022E-4BA5-BA9F-778051134E41}"/>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502" name="Group 162">
            <a:extLst>
              <a:ext uri="{FF2B5EF4-FFF2-40B4-BE49-F238E27FC236}">
                <a16:creationId xmlns:a16="http://schemas.microsoft.com/office/drawing/2014/main" id="{0BD0C000-0B86-4A3A-891E-225BCE278E3A}"/>
              </a:ext>
            </a:extLst>
          </p:cNvPr>
          <p:cNvGrpSpPr>
            <a:grpSpLocks/>
          </p:cNvGrpSpPr>
          <p:nvPr/>
        </p:nvGrpSpPr>
        <p:grpSpPr bwMode="auto">
          <a:xfrm>
            <a:off x="6848475" y="2663825"/>
            <a:ext cx="176213" cy="388938"/>
            <a:chOff x="2160" y="1548"/>
            <a:chExt cx="309" cy="441"/>
          </a:xfrm>
        </p:grpSpPr>
        <p:sp>
          <p:nvSpPr>
            <p:cNvPr id="25732" name="Freeform 163">
              <a:extLst>
                <a:ext uri="{FF2B5EF4-FFF2-40B4-BE49-F238E27FC236}">
                  <a16:creationId xmlns:a16="http://schemas.microsoft.com/office/drawing/2014/main" id="{3566144C-76DC-4415-A17A-4E4F6566747F}"/>
                </a:ext>
              </a:extLst>
            </p:cNvPr>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733" name="Freeform 164">
              <a:extLst>
                <a:ext uri="{FF2B5EF4-FFF2-40B4-BE49-F238E27FC236}">
                  <a16:creationId xmlns:a16="http://schemas.microsoft.com/office/drawing/2014/main" id="{F6FA9AEA-2E2E-44A2-AEF1-F3C9C7DCF953}"/>
                </a:ext>
              </a:extLst>
            </p:cNvPr>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34" name="Freeform 165">
              <a:extLst>
                <a:ext uri="{FF2B5EF4-FFF2-40B4-BE49-F238E27FC236}">
                  <a16:creationId xmlns:a16="http://schemas.microsoft.com/office/drawing/2014/main" id="{220867E2-F2F9-493B-82C0-260CE5D99EDA}"/>
                </a:ext>
              </a:extLst>
            </p:cNvPr>
            <p:cNvSpPr>
              <a:spLocks/>
            </p:cNvSpPr>
            <p:nvPr/>
          </p:nvSpPr>
          <p:spPr bwMode="auto">
            <a:xfrm>
              <a:off x="2202" y="1586"/>
              <a:ext cx="231"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735" name="Freeform 166">
              <a:extLst>
                <a:ext uri="{FF2B5EF4-FFF2-40B4-BE49-F238E27FC236}">
                  <a16:creationId xmlns:a16="http://schemas.microsoft.com/office/drawing/2014/main" id="{F78F7840-657C-4872-AD6A-9F27CFD014A7}"/>
                </a:ext>
              </a:extLst>
            </p:cNvPr>
            <p:cNvSpPr>
              <a:spLocks/>
            </p:cNvSpPr>
            <p:nvPr/>
          </p:nvSpPr>
          <p:spPr bwMode="auto">
            <a:xfrm>
              <a:off x="2280" y="1681"/>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36" name="Freeform 167">
              <a:extLst>
                <a:ext uri="{FF2B5EF4-FFF2-40B4-BE49-F238E27FC236}">
                  <a16:creationId xmlns:a16="http://schemas.microsoft.com/office/drawing/2014/main" id="{C2B2055C-49F1-4DA0-BC29-91D0B92161B8}"/>
                </a:ext>
              </a:extLst>
            </p:cNvPr>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737" name="Freeform 168">
              <a:extLst>
                <a:ext uri="{FF2B5EF4-FFF2-40B4-BE49-F238E27FC236}">
                  <a16:creationId xmlns:a16="http://schemas.microsoft.com/office/drawing/2014/main" id="{7A630DB6-FBFE-4C9C-B225-531754722FD0}"/>
                </a:ext>
              </a:extLst>
            </p:cNvPr>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38" name="Freeform 169">
              <a:extLst>
                <a:ext uri="{FF2B5EF4-FFF2-40B4-BE49-F238E27FC236}">
                  <a16:creationId xmlns:a16="http://schemas.microsoft.com/office/drawing/2014/main" id="{9B97D4EA-700C-4D1B-9F3D-2859FF5A020D}"/>
                </a:ext>
              </a:extLst>
            </p:cNvPr>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B7635D77-68C7-46FA-AC3C-26386010168F}"/>
              </a:ext>
            </a:extLst>
          </p:cNvPr>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a:latin typeface="+mn-lt"/>
              </a:rPr>
              <a:t>Shared Data Structures</a:t>
            </a:r>
          </a:p>
        </p:txBody>
      </p:sp>
      <p:sp>
        <p:nvSpPr>
          <p:cNvPr id="335875" name="Rectangle 3">
            <a:extLst>
              <a:ext uri="{FF2B5EF4-FFF2-40B4-BE49-F238E27FC236}">
                <a16:creationId xmlns:a16="http://schemas.microsoft.com/office/drawing/2014/main" id="{911D2EFA-7164-4379-A6FC-A3857BBC3586}"/>
              </a:ext>
            </a:extLst>
          </p:cNvPr>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a:extLst>
              <a:ext uri="{FF2B5EF4-FFF2-40B4-BE49-F238E27FC236}">
                <a16:creationId xmlns:a16="http://schemas.microsoft.com/office/drawing/2014/main" id="{C95D393A-2589-4483-814B-2FF8DDCD2359}"/>
              </a:ext>
            </a:extLst>
          </p:cNvPr>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a:extLst>
              <a:ext uri="{FF2B5EF4-FFF2-40B4-BE49-F238E27FC236}">
                <a16:creationId xmlns:a16="http://schemas.microsoft.com/office/drawing/2014/main" id="{8E455159-B209-40AC-8043-DE07BD4FD249}"/>
              </a:ext>
            </a:extLst>
          </p:cNvPr>
          <p:cNvSpPr txBox="1">
            <a:spLocks noChangeArrowheads="1"/>
          </p:cNvSpPr>
          <p:nvPr/>
        </p:nvSpPr>
        <p:spPr bwMode="auto">
          <a:xfrm>
            <a:off x="3309938" y="4897438"/>
            <a:ext cx="13287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a:extLst>
              <a:ext uri="{FF2B5EF4-FFF2-40B4-BE49-F238E27FC236}">
                <a16:creationId xmlns:a16="http://schemas.microsoft.com/office/drawing/2014/main" id="{652C2E79-5F70-4932-B601-E269C1EC2BCE}"/>
              </a:ext>
            </a:extLst>
          </p:cNvPr>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sp>
        <p:nvSpPr>
          <p:cNvPr id="335911" name="Text Box 39">
            <a:extLst>
              <a:ext uri="{FF2B5EF4-FFF2-40B4-BE49-F238E27FC236}">
                <a16:creationId xmlns:a16="http://schemas.microsoft.com/office/drawing/2014/main" id="{F13E6277-C755-4157-8FE0-D30D490A5801}"/>
              </a:ext>
            </a:extLst>
          </p:cNvPr>
          <p:cNvSpPr txBox="1">
            <a:spLocks noChangeArrowheads="1"/>
          </p:cNvSpPr>
          <p:nvPr/>
        </p:nvSpPr>
        <p:spPr bwMode="auto">
          <a:xfrm>
            <a:off x="288925" y="2643188"/>
            <a:ext cx="1111250"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sp>
        <p:nvSpPr>
          <p:cNvPr id="335937" name="Rectangle 65">
            <a:extLst>
              <a:ext uri="{FF2B5EF4-FFF2-40B4-BE49-F238E27FC236}">
                <a16:creationId xmlns:a16="http://schemas.microsoft.com/office/drawing/2014/main" id="{E030BFF7-0970-4222-94F9-797E8CAD6FC2}"/>
              </a:ext>
            </a:extLst>
          </p:cNvPr>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a:extLst>
              <a:ext uri="{FF2B5EF4-FFF2-40B4-BE49-F238E27FC236}">
                <a16:creationId xmlns:a16="http://schemas.microsoft.com/office/drawing/2014/main" id="{8F5D45C7-2DFC-44C5-9F4C-84A569017966}"/>
              </a:ext>
            </a:extLst>
          </p:cNvPr>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64" name="Text Box 92">
            <a:extLst>
              <a:ext uri="{FF2B5EF4-FFF2-40B4-BE49-F238E27FC236}">
                <a16:creationId xmlns:a16="http://schemas.microsoft.com/office/drawing/2014/main" id="{9B7F44D4-B2D6-4D44-B3C1-C50D4FADBD74}"/>
              </a:ext>
            </a:extLst>
          </p:cNvPr>
          <p:cNvSpPr txBox="1">
            <a:spLocks noChangeArrowheads="1"/>
          </p:cNvSpPr>
          <p:nvPr/>
        </p:nvSpPr>
        <p:spPr bwMode="auto">
          <a:xfrm>
            <a:off x="4176713" y="2627313"/>
            <a:ext cx="1112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sp>
        <p:nvSpPr>
          <p:cNvPr id="336047" name="Text Box 175">
            <a:extLst>
              <a:ext uri="{FF2B5EF4-FFF2-40B4-BE49-F238E27FC236}">
                <a16:creationId xmlns:a16="http://schemas.microsoft.com/office/drawing/2014/main" id="{F63147DF-147B-485E-AE4E-BDE9A0DCE085}"/>
              </a:ext>
            </a:extLst>
          </p:cNvPr>
          <p:cNvSpPr txBox="1">
            <a:spLocks noChangeArrowheads="1"/>
          </p:cNvSpPr>
          <p:nvPr/>
        </p:nvSpPr>
        <p:spPr bwMode="auto">
          <a:xfrm>
            <a:off x="5094288" y="1320800"/>
            <a:ext cx="3638550" cy="461963"/>
          </a:xfrm>
          <a:prstGeom prst="rect">
            <a:avLst/>
          </a:prstGeom>
          <a:noFill/>
          <a:ln w="28575">
            <a:noFill/>
            <a:miter lim="800000"/>
            <a:headEnd/>
            <a:tailEnd/>
          </a:ln>
          <a:effectLst/>
        </p:spPr>
        <p:txBody>
          <a:bodyPr anchor="ctr">
            <a:spAutoFit/>
          </a:bodyPr>
          <a:lstStyle/>
          <a:p>
            <a:pPr algn="ctr">
              <a:defRPr/>
            </a:pPr>
            <a:r>
              <a:rPr lang="en-US" sz="2400" b="1" dirty="0">
                <a:solidFill>
                  <a:srgbClr val="CC0000"/>
                </a:solidFill>
                <a:latin typeface="+mn-lt"/>
                <a:cs typeface="Times New Roman" pitchFamily="18" charset="0"/>
              </a:rPr>
              <a:t>Why only 2.9 speedup</a:t>
            </a:r>
          </a:p>
        </p:txBody>
      </p:sp>
      <p:sp>
        <p:nvSpPr>
          <p:cNvPr id="336048" name="Line 176">
            <a:extLst>
              <a:ext uri="{FF2B5EF4-FFF2-40B4-BE49-F238E27FC236}">
                <a16:creationId xmlns:a16="http://schemas.microsoft.com/office/drawing/2014/main" id="{63259A20-B9CD-46F2-9DA6-2B55F61EBB85}"/>
              </a:ext>
            </a:extLst>
          </p:cNvPr>
          <p:cNvSpPr>
            <a:spLocks noChangeShapeType="1"/>
          </p:cNvSpPr>
          <p:nvPr/>
        </p:nvSpPr>
        <p:spPr bwMode="auto">
          <a:xfrm flipH="1">
            <a:off x="3387725" y="1782763"/>
            <a:ext cx="2613025" cy="979487"/>
          </a:xfrm>
          <a:prstGeom prst="line">
            <a:avLst/>
          </a:prstGeom>
          <a:noFill/>
          <a:ln w="38100">
            <a:solidFill>
              <a:srgbClr val="CC0000"/>
            </a:solidFill>
            <a:round/>
            <a:headEnd/>
            <a:tailEnd type="triangle" w="med" len="med"/>
          </a:ln>
          <a:effectLst/>
        </p:spPr>
        <p:txBody>
          <a:bodyPr wrap="none" anchor="ctr"/>
          <a:lstStyle/>
          <a:p>
            <a:pPr algn="ctr">
              <a:defRPr/>
            </a:pPr>
            <a:endParaRPr lang="en-US">
              <a:latin typeface="+mn-lt"/>
            </a:endParaRPr>
          </a:p>
        </p:txBody>
      </p:sp>
      <p:sp>
        <p:nvSpPr>
          <p:cNvPr id="336049" name="Text Box 177">
            <a:extLst>
              <a:ext uri="{FF2B5EF4-FFF2-40B4-BE49-F238E27FC236}">
                <a16:creationId xmlns:a16="http://schemas.microsoft.com/office/drawing/2014/main" id="{3E6D3165-B6AB-4AB3-AAE2-F5A1579E0E35}"/>
              </a:ext>
            </a:extLst>
          </p:cNvPr>
          <p:cNvSpPr txBox="1">
            <a:spLocks noChangeArrowheads="1"/>
          </p:cNvSpPr>
          <p:nvPr/>
        </p:nvSpPr>
        <p:spPr bwMode="auto">
          <a:xfrm>
            <a:off x="7292975" y="4867275"/>
            <a:ext cx="13287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a:extLst>
              <a:ext uri="{FF2B5EF4-FFF2-40B4-BE49-F238E27FC236}">
                <a16:creationId xmlns:a16="http://schemas.microsoft.com/office/drawing/2014/main" id="{519F4A62-BE47-42E0-A027-D34961401D03}"/>
              </a:ext>
            </a:extLst>
          </p:cNvPr>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126991" name="Group 24">
            <a:extLst>
              <a:ext uri="{FF2B5EF4-FFF2-40B4-BE49-F238E27FC236}">
                <a16:creationId xmlns:a16="http://schemas.microsoft.com/office/drawing/2014/main" id="{6362A08F-9D85-4415-8199-10DE65F14B77}"/>
              </a:ext>
            </a:extLst>
          </p:cNvPr>
          <p:cNvGrpSpPr>
            <a:grpSpLocks/>
          </p:cNvGrpSpPr>
          <p:nvPr/>
        </p:nvGrpSpPr>
        <p:grpSpPr bwMode="auto">
          <a:xfrm>
            <a:off x="1524000" y="3200400"/>
            <a:ext cx="204788" cy="298450"/>
            <a:chOff x="2208" y="1920"/>
            <a:chExt cx="1152" cy="1680"/>
          </a:xfrm>
        </p:grpSpPr>
        <p:sp>
          <p:nvSpPr>
            <p:cNvPr id="127154" name="Oval 25">
              <a:extLst>
                <a:ext uri="{FF2B5EF4-FFF2-40B4-BE49-F238E27FC236}">
                  <a16:creationId xmlns:a16="http://schemas.microsoft.com/office/drawing/2014/main" id="{2CA5BBB2-20C0-4A94-BE09-FECBF2593DC5}"/>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5" name="Oval 26">
              <a:extLst>
                <a:ext uri="{FF2B5EF4-FFF2-40B4-BE49-F238E27FC236}">
                  <a16:creationId xmlns:a16="http://schemas.microsoft.com/office/drawing/2014/main" id="{0CB93DC2-30E1-4F9A-A8F4-AFA662023C7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6" name="AutoShape 27">
              <a:extLst>
                <a:ext uri="{FF2B5EF4-FFF2-40B4-BE49-F238E27FC236}">
                  <a16:creationId xmlns:a16="http://schemas.microsoft.com/office/drawing/2014/main" id="{6A4877B4-8053-49C6-9004-7929B49B9AEC}"/>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57" name="AutoShape 28">
              <a:extLst>
                <a:ext uri="{FF2B5EF4-FFF2-40B4-BE49-F238E27FC236}">
                  <a16:creationId xmlns:a16="http://schemas.microsoft.com/office/drawing/2014/main" id="{CC4E97EA-E529-4FCC-BA86-87A31A545D28}"/>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2" name="Group 24">
            <a:extLst>
              <a:ext uri="{FF2B5EF4-FFF2-40B4-BE49-F238E27FC236}">
                <a16:creationId xmlns:a16="http://schemas.microsoft.com/office/drawing/2014/main" id="{A197D933-73E4-4E24-B95A-3159EDBFB2A7}"/>
              </a:ext>
            </a:extLst>
          </p:cNvPr>
          <p:cNvGrpSpPr>
            <a:grpSpLocks/>
          </p:cNvGrpSpPr>
          <p:nvPr/>
        </p:nvGrpSpPr>
        <p:grpSpPr bwMode="auto">
          <a:xfrm>
            <a:off x="5486400" y="3124200"/>
            <a:ext cx="204788" cy="298450"/>
            <a:chOff x="2208" y="1920"/>
            <a:chExt cx="1152" cy="1680"/>
          </a:xfrm>
        </p:grpSpPr>
        <p:sp>
          <p:nvSpPr>
            <p:cNvPr id="127150" name="Oval 25">
              <a:extLst>
                <a:ext uri="{FF2B5EF4-FFF2-40B4-BE49-F238E27FC236}">
                  <a16:creationId xmlns:a16="http://schemas.microsoft.com/office/drawing/2014/main" id="{76F29A84-2BBF-4C67-942C-803D2F356CE6}"/>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1" name="Oval 26">
              <a:extLst>
                <a:ext uri="{FF2B5EF4-FFF2-40B4-BE49-F238E27FC236}">
                  <a16:creationId xmlns:a16="http://schemas.microsoft.com/office/drawing/2014/main" id="{EA219F26-AB0A-4406-9D41-6C57230DCF7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2" name="AutoShape 27">
              <a:extLst>
                <a:ext uri="{FF2B5EF4-FFF2-40B4-BE49-F238E27FC236}">
                  <a16:creationId xmlns:a16="http://schemas.microsoft.com/office/drawing/2014/main" id="{64CDB62D-7710-4D19-A364-B5FA89BF6DF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53" name="AutoShape 28">
              <a:extLst>
                <a:ext uri="{FF2B5EF4-FFF2-40B4-BE49-F238E27FC236}">
                  <a16:creationId xmlns:a16="http://schemas.microsoft.com/office/drawing/2014/main" id="{99A690AA-8C14-415F-92DF-D206F4FA2121}"/>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3" name="Group 24">
            <a:extLst>
              <a:ext uri="{FF2B5EF4-FFF2-40B4-BE49-F238E27FC236}">
                <a16:creationId xmlns:a16="http://schemas.microsoft.com/office/drawing/2014/main" id="{68C0277F-027E-4105-933B-393462833950}"/>
              </a:ext>
            </a:extLst>
          </p:cNvPr>
          <p:cNvGrpSpPr>
            <a:grpSpLocks/>
          </p:cNvGrpSpPr>
          <p:nvPr/>
        </p:nvGrpSpPr>
        <p:grpSpPr bwMode="auto">
          <a:xfrm>
            <a:off x="6489700" y="3005138"/>
            <a:ext cx="204788" cy="298450"/>
            <a:chOff x="2208" y="1920"/>
            <a:chExt cx="1152" cy="1680"/>
          </a:xfrm>
        </p:grpSpPr>
        <p:sp>
          <p:nvSpPr>
            <p:cNvPr id="127146" name="Oval 25">
              <a:extLst>
                <a:ext uri="{FF2B5EF4-FFF2-40B4-BE49-F238E27FC236}">
                  <a16:creationId xmlns:a16="http://schemas.microsoft.com/office/drawing/2014/main" id="{739C30D9-257D-4C0D-A0BA-4CB7C13C0A0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47" name="Oval 26">
              <a:extLst>
                <a:ext uri="{FF2B5EF4-FFF2-40B4-BE49-F238E27FC236}">
                  <a16:creationId xmlns:a16="http://schemas.microsoft.com/office/drawing/2014/main" id="{B3D2CD81-77BF-4F01-80D2-2C04364B2CEF}"/>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48" name="AutoShape 27">
              <a:extLst>
                <a:ext uri="{FF2B5EF4-FFF2-40B4-BE49-F238E27FC236}">
                  <a16:creationId xmlns:a16="http://schemas.microsoft.com/office/drawing/2014/main" id="{C009B2AD-8625-42D7-A8A4-679B96E22FA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49" name="AutoShape 28">
              <a:extLst>
                <a:ext uri="{FF2B5EF4-FFF2-40B4-BE49-F238E27FC236}">
                  <a16:creationId xmlns:a16="http://schemas.microsoft.com/office/drawing/2014/main" id="{DB7EC64A-6281-40E9-B86B-DD13D44AC781}"/>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4" name="Group 13">
            <a:extLst>
              <a:ext uri="{FF2B5EF4-FFF2-40B4-BE49-F238E27FC236}">
                <a16:creationId xmlns:a16="http://schemas.microsoft.com/office/drawing/2014/main" id="{0C1CC5C9-5BAF-4A2A-8EB3-330913EABE8B}"/>
              </a:ext>
            </a:extLst>
          </p:cNvPr>
          <p:cNvGrpSpPr>
            <a:grpSpLocks/>
          </p:cNvGrpSpPr>
          <p:nvPr/>
        </p:nvGrpSpPr>
        <p:grpSpPr bwMode="auto">
          <a:xfrm flipH="1">
            <a:off x="1981200" y="2130425"/>
            <a:ext cx="788988" cy="704850"/>
            <a:chOff x="864" y="1968"/>
            <a:chExt cx="912" cy="816"/>
          </a:xfrm>
        </p:grpSpPr>
        <p:sp>
          <p:nvSpPr>
            <p:cNvPr id="127135" name="Freeform 14">
              <a:extLst>
                <a:ext uri="{FF2B5EF4-FFF2-40B4-BE49-F238E27FC236}">
                  <a16:creationId xmlns:a16="http://schemas.microsoft.com/office/drawing/2014/main" id="{6E966857-2B5F-4C0E-9CF7-E952BF1001F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6" name="Freeform 15">
              <a:extLst>
                <a:ext uri="{FF2B5EF4-FFF2-40B4-BE49-F238E27FC236}">
                  <a16:creationId xmlns:a16="http://schemas.microsoft.com/office/drawing/2014/main" id="{69FAC243-B391-48A2-B7AF-5CF5F22D8EB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7" name="Freeform 16">
              <a:extLst>
                <a:ext uri="{FF2B5EF4-FFF2-40B4-BE49-F238E27FC236}">
                  <a16:creationId xmlns:a16="http://schemas.microsoft.com/office/drawing/2014/main" id="{EF7266C2-0960-40E4-B741-5A458170E17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8" name="Freeform 17">
              <a:extLst>
                <a:ext uri="{FF2B5EF4-FFF2-40B4-BE49-F238E27FC236}">
                  <a16:creationId xmlns:a16="http://schemas.microsoft.com/office/drawing/2014/main" id="{FF894BFC-D913-4FD5-B4FB-BB71A9528EF5}"/>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9" name="Freeform 18">
              <a:extLst>
                <a:ext uri="{FF2B5EF4-FFF2-40B4-BE49-F238E27FC236}">
                  <a16:creationId xmlns:a16="http://schemas.microsoft.com/office/drawing/2014/main" id="{FD370B04-6F22-459D-9AEB-012BC959C39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40" name="Freeform 19">
              <a:extLst>
                <a:ext uri="{FF2B5EF4-FFF2-40B4-BE49-F238E27FC236}">
                  <a16:creationId xmlns:a16="http://schemas.microsoft.com/office/drawing/2014/main" id="{2FCB42BD-4A60-4092-88E4-76952715448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41" name="Freeform 20">
              <a:extLst>
                <a:ext uri="{FF2B5EF4-FFF2-40B4-BE49-F238E27FC236}">
                  <a16:creationId xmlns:a16="http://schemas.microsoft.com/office/drawing/2014/main" id="{41D8F003-95D9-4CD6-B02A-21232710395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42" name="Freeform 21">
              <a:extLst>
                <a:ext uri="{FF2B5EF4-FFF2-40B4-BE49-F238E27FC236}">
                  <a16:creationId xmlns:a16="http://schemas.microsoft.com/office/drawing/2014/main" id="{FBA793C9-4FFA-4294-A0AE-B2F2C293DDD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43" name="Freeform 22">
              <a:extLst>
                <a:ext uri="{FF2B5EF4-FFF2-40B4-BE49-F238E27FC236}">
                  <a16:creationId xmlns:a16="http://schemas.microsoft.com/office/drawing/2014/main" id="{B03B141D-07DE-4819-86BD-40CC7511016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44" name="Freeform 23">
              <a:extLst>
                <a:ext uri="{FF2B5EF4-FFF2-40B4-BE49-F238E27FC236}">
                  <a16:creationId xmlns:a16="http://schemas.microsoft.com/office/drawing/2014/main" id="{2FA5B8F8-0F2F-43EC-AB6E-307447F915C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45" name="Freeform 24">
              <a:extLst>
                <a:ext uri="{FF2B5EF4-FFF2-40B4-BE49-F238E27FC236}">
                  <a16:creationId xmlns:a16="http://schemas.microsoft.com/office/drawing/2014/main" id="{A372D0D9-7CD6-41F3-A2F8-DDFCE1FE84E8}"/>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5" name="Group 13">
            <a:extLst>
              <a:ext uri="{FF2B5EF4-FFF2-40B4-BE49-F238E27FC236}">
                <a16:creationId xmlns:a16="http://schemas.microsoft.com/office/drawing/2014/main" id="{A1D8441E-16F5-4130-ADB5-77F68E5E73C6}"/>
              </a:ext>
            </a:extLst>
          </p:cNvPr>
          <p:cNvGrpSpPr>
            <a:grpSpLocks/>
          </p:cNvGrpSpPr>
          <p:nvPr/>
        </p:nvGrpSpPr>
        <p:grpSpPr bwMode="auto">
          <a:xfrm flipH="1">
            <a:off x="2765425" y="1817688"/>
            <a:ext cx="788988" cy="706437"/>
            <a:chOff x="864" y="1968"/>
            <a:chExt cx="912" cy="816"/>
          </a:xfrm>
        </p:grpSpPr>
        <p:sp>
          <p:nvSpPr>
            <p:cNvPr id="127124" name="Freeform 14">
              <a:extLst>
                <a:ext uri="{FF2B5EF4-FFF2-40B4-BE49-F238E27FC236}">
                  <a16:creationId xmlns:a16="http://schemas.microsoft.com/office/drawing/2014/main" id="{D5F06819-BFC5-4853-ABA2-1FF8E72698A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5" name="Freeform 15">
              <a:extLst>
                <a:ext uri="{FF2B5EF4-FFF2-40B4-BE49-F238E27FC236}">
                  <a16:creationId xmlns:a16="http://schemas.microsoft.com/office/drawing/2014/main" id="{8DB8D6EE-36F4-4ED7-A528-9551F9299FF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6" name="Freeform 16">
              <a:extLst>
                <a:ext uri="{FF2B5EF4-FFF2-40B4-BE49-F238E27FC236}">
                  <a16:creationId xmlns:a16="http://schemas.microsoft.com/office/drawing/2014/main" id="{01297D42-CA20-462F-9189-612375C99E2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7" name="Freeform 17">
              <a:extLst>
                <a:ext uri="{FF2B5EF4-FFF2-40B4-BE49-F238E27FC236}">
                  <a16:creationId xmlns:a16="http://schemas.microsoft.com/office/drawing/2014/main" id="{99BB2EC7-ABFA-41CE-95F1-F1DFB53ED9F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8" name="Freeform 18">
              <a:extLst>
                <a:ext uri="{FF2B5EF4-FFF2-40B4-BE49-F238E27FC236}">
                  <a16:creationId xmlns:a16="http://schemas.microsoft.com/office/drawing/2014/main" id="{487B0998-4D77-4263-B426-5BDFC8EA3AD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29" name="Freeform 19">
              <a:extLst>
                <a:ext uri="{FF2B5EF4-FFF2-40B4-BE49-F238E27FC236}">
                  <a16:creationId xmlns:a16="http://schemas.microsoft.com/office/drawing/2014/main" id="{094F3BCC-D937-47C9-A6BE-7441A764824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30" name="Freeform 20">
              <a:extLst>
                <a:ext uri="{FF2B5EF4-FFF2-40B4-BE49-F238E27FC236}">
                  <a16:creationId xmlns:a16="http://schemas.microsoft.com/office/drawing/2014/main" id="{8EDF1649-C3B9-4501-8588-6E68E4DBB5B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31" name="Freeform 21">
              <a:extLst>
                <a:ext uri="{FF2B5EF4-FFF2-40B4-BE49-F238E27FC236}">
                  <a16:creationId xmlns:a16="http://schemas.microsoft.com/office/drawing/2014/main" id="{36BD59D5-8945-4E06-9992-4033152C82A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2" name="Freeform 22">
              <a:extLst>
                <a:ext uri="{FF2B5EF4-FFF2-40B4-BE49-F238E27FC236}">
                  <a16:creationId xmlns:a16="http://schemas.microsoft.com/office/drawing/2014/main" id="{DA847FA9-0632-42B5-9951-777727B1825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3" name="Freeform 23">
              <a:extLst>
                <a:ext uri="{FF2B5EF4-FFF2-40B4-BE49-F238E27FC236}">
                  <a16:creationId xmlns:a16="http://schemas.microsoft.com/office/drawing/2014/main" id="{213C420A-7033-403A-9E0E-2EFF7E69B81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4" name="Freeform 24">
              <a:extLst>
                <a:ext uri="{FF2B5EF4-FFF2-40B4-BE49-F238E27FC236}">
                  <a16:creationId xmlns:a16="http://schemas.microsoft.com/office/drawing/2014/main" id="{E88C7208-BAF3-48E7-8EA3-3DA99F0C030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6" name="Group 13">
            <a:extLst>
              <a:ext uri="{FF2B5EF4-FFF2-40B4-BE49-F238E27FC236}">
                <a16:creationId xmlns:a16="http://schemas.microsoft.com/office/drawing/2014/main" id="{C6894696-D5F6-4C0C-B074-32F3871A6F84}"/>
              </a:ext>
            </a:extLst>
          </p:cNvPr>
          <p:cNvGrpSpPr>
            <a:grpSpLocks/>
          </p:cNvGrpSpPr>
          <p:nvPr/>
        </p:nvGrpSpPr>
        <p:grpSpPr bwMode="auto">
          <a:xfrm flipH="1">
            <a:off x="1905000" y="3265488"/>
            <a:ext cx="788988" cy="706437"/>
            <a:chOff x="864" y="1968"/>
            <a:chExt cx="912" cy="816"/>
          </a:xfrm>
        </p:grpSpPr>
        <p:sp>
          <p:nvSpPr>
            <p:cNvPr id="127113" name="Freeform 14">
              <a:extLst>
                <a:ext uri="{FF2B5EF4-FFF2-40B4-BE49-F238E27FC236}">
                  <a16:creationId xmlns:a16="http://schemas.microsoft.com/office/drawing/2014/main" id="{1B0D7A5B-69FD-4CE8-9F3B-6BC1A70AF98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4" name="Freeform 15">
              <a:extLst>
                <a:ext uri="{FF2B5EF4-FFF2-40B4-BE49-F238E27FC236}">
                  <a16:creationId xmlns:a16="http://schemas.microsoft.com/office/drawing/2014/main" id="{392ABB4F-FFFE-44D2-B51A-2431B4847B8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5" name="Freeform 16">
              <a:extLst>
                <a:ext uri="{FF2B5EF4-FFF2-40B4-BE49-F238E27FC236}">
                  <a16:creationId xmlns:a16="http://schemas.microsoft.com/office/drawing/2014/main" id="{CE747B5A-291A-48C0-9EE1-6CF659A9229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6" name="Freeform 17">
              <a:extLst>
                <a:ext uri="{FF2B5EF4-FFF2-40B4-BE49-F238E27FC236}">
                  <a16:creationId xmlns:a16="http://schemas.microsoft.com/office/drawing/2014/main" id="{D98D29A9-5481-4656-8F6D-E5B56582FF8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7" name="Freeform 18">
              <a:extLst>
                <a:ext uri="{FF2B5EF4-FFF2-40B4-BE49-F238E27FC236}">
                  <a16:creationId xmlns:a16="http://schemas.microsoft.com/office/drawing/2014/main" id="{215D7CE0-4646-4BC5-AE49-5514A01473B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18" name="Freeform 19">
              <a:extLst>
                <a:ext uri="{FF2B5EF4-FFF2-40B4-BE49-F238E27FC236}">
                  <a16:creationId xmlns:a16="http://schemas.microsoft.com/office/drawing/2014/main" id="{9146DD7B-375F-4F9E-9D96-B1BE7E72008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19" name="Freeform 20">
              <a:extLst>
                <a:ext uri="{FF2B5EF4-FFF2-40B4-BE49-F238E27FC236}">
                  <a16:creationId xmlns:a16="http://schemas.microsoft.com/office/drawing/2014/main" id="{2EDD7451-8A99-44EC-9701-A42F9A26C3B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20" name="Freeform 21">
              <a:extLst>
                <a:ext uri="{FF2B5EF4-FFF2-40B4-BE49-F238E27FC236}">
                  <a16:creationId xmlns:a16="http://schemas.microsoft.com/office/drawing/2014/main" id="{96BB684A-18BE-4611-A0DA-6D06BEA0C9C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1" name="Freeform 22">
              <a:extLst>
                <a:ext uri="{FF2B5EF4-FFF2-40B4-BE49-F238E27FC236}">
                  <a16:creationId xmlns:a16="http://schemas.microsoft.com/office/drawing/2014/main" id="{A6DF0739-34DE-47D8-BDD2-65F8A2B280FF}"/>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2" name="Freeform 23">
              <a:extLst>
                <a:ext uri="{FF2B5EF4-FFF2-40B4-BE49-F238E27FC236}">
                  <a16:creationId xmlns:a16="http://schemas.microsoft.com/office/drawing/2014/main" id="{85AC4A6F-7B35-456A-A49E-CC840F75DB9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3" name="Freeform 24">
              <a:extLst>
                <a:ext uri="{FF2B5EF4-FFF2-40B4-BE49-F238E27FC236}">
                  <a16:creationId xmlns:a16="http://schemas.microsoft.com/office/drawing/2014/main" id="{4A867B3B-FBA0-45CD-B140-10650E4BB65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7" name="Group 24">
            <a:extLst>
              <a:ext uri="{FF2B5EF4-FFF2-40B4-BE49-F238E27FC236}">
                <a16:creationId xmlns:a16="http://schemas.microsoft.com/office/drawing/2014/main" id="{66EB6250-AFFD-4FA0-84AE-337E4900F133}"/>
              </a:ext>
            </a:extLst>
          </p:cNvPr>
          <p:cNvGrpSpPr>
            <a:grpSpLocks/>
          </p:cNvGrpSpPr>
          <p:nvPr/>
        </p:nvGrpSpPr>
        <p:grpSpPr bwMode="auto">
          <a:xfrm>
            <a:off x="6208713" y="3908425"/>
            <a:ext cx="204787" cy="298450"/>
            <a:chOff x="2208" y="1920"/>
            <a:chExt cx="1152" cy="1680"/>
          </a:xfrm>
        </p:grpSpPr>
        <p:sp>
          <p:nvSpPr>
            <p:cNvPr id="127109" name="Oval 25">
              <a:extLst>
                <a:ext uri="{FF2B5EF4-FFF2-40B4-BE49-F238E27FC236}">
                  <a16:creationId xmlns:a16="http://schemas.microsoft.com/office/drawing/2014/main" id="{EDA29027-F2CC-4D14-B181-A4D83A1ED09E}"/>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10" name="Oval 26">
              <a:extLst>
                <a:ext uri="{FF2B5EF4-FFF2-40B4-BE49-F238E27FC236}">
                  <a16:creationId xmlns:a16="http://schemas.microsoft.com/office/drawing/2014/main" id="{0330E119-F7D2-4AA8-9D57-B35C476561F7}"/>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11" name="AutoShape 27">
              <a:extLst>
                <a:ext uri="{FF2B5EF4-FFF2-40B4-BE49-F238E27FC236}">
                  <a16:creationId xmlns:a16="http://schemas.microsoft.com/office/drawing/2014/main" id="{255B7777-89B4-45A0-BEDA-855F1613CFD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12" name="AutoShape 28">
              <a:extLst>
                <a:ext uri="{FF2B5EF4-FFF2-40B4-BE49-F238E27FC236}">
                  <a16:creationId xmlns:a16="http://schemas.microsoft.com/office/drawing/2014/main" id="{89B7C986-F074-4447-8B30-20CF06B2B6E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8" name="Group 13">
            <a:extLst>
              <a:ext uri="{FF2B5EF4-FFF2-40B4-BE49-F238E27FC236}">
                <a16:creationId xmlns:a16="http://schemas.microsoft.com/office/drawing/2014/main" id="{A37306E3-E23E-4DEB-9E53-AF71C9272A11}"/>
              </a:ext>
            </a:extLst>
          </p:cNvPr>
          <p:cNvGrpSpPr>
            <a:grpSpLocks/>
          </p:cNvGrpSpPr>
          <p:nvPr/>
        </p:nvGrpSpPr>
        <p:grpSpPr bwMode="auto">
          <a:xfrm flipH="1">
            <a:off x="1468438" y="4524375"/>
            <a:ext cx="788987" cy="706438"/>
            <a:chOff x="864" y="1968"/>
            <a:chExt cx="912" cy="816"/>
          </a:xfrm>
        </p:grpSpPr>
        <p:sp>
          <p:nvSpPr>
            <p:cNvPr id="127098" name="Freeform 14">
              <a:extLst>
                <a:ext uri="{FF2B5EF4-FFF2-40B4-BE49-F238E27FC236}">
                  <a16:creationId xmlns:a16="http://schemas.microsoft.com/office/drawing/2014/main" id="{284639A2-95E5-439B-AF76-DB0FC2BA1CA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9" name="Freeform 15">
              <a:extLst>
                <a:ext uri="{FF2B5EF4-FFF2-40B4-BE49-F238E27FC236}">
                  <a16:creationId xmlns:a16="http://schemas.microsoft.com/office/drawing/2014/main" id="{54C11169-3D5E-4BFE-BF89-36FBD4C2786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0" name="Freeform 16">
              <a:extLst>
                <a:ext uri="{FF2B5EF4-FFF2-40B4-BE49-F238E27FC236}">
                  <a16:creationId xmlns:a16="http://schemas.microsoft.com/office/drawing/2014/main" id="{9DBC6709-73F1-4DAC-A3D3-30A0FBB8B15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1" name="Freeform 17">
              <a:extLst>
                <a:ext uri="{FF2B5EF4-FFF2-40B4-BE49-F238E27FC236}">
                  <a16:creationId xmlns:a16="http://schemas.microsoft.com/office/drawing/2014/main" id="{47F6897B-03DF-43C5-BD60-5DDE9C5C64C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2" name="Freeform 18">
              <a:extLst>
                <a:ext uri="{FF2B5EF4-FFF2-40B4-BE49-F238E27FC236}">
                  <a16:creationId xmlns:a16="http://schemas.microsoft.com/office/drawing/2014/main" id="{54379C5C-F808-4AD8-B9C5-E4C03DE1B87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03" name="Freeform 19">
              <a:extLst>
                <a:ext uri="{FF2B5EF4-FFF2-40B4-BE49-F238E27FC236}">
                  <a16:creationId xmlns:a16="http://schemas.microsoft.com/office/drawing/2014/main" id="{010593D2-DF30-4A43-AB0B-502772FA715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04" name="Freeform 20">
              <a:extLst>
                <a:ext uri="{FF2B5EF4-FFF2-40B4-BE49-F238E27FC236}">
                  <a16:creationId xmlns:a16="http://schemas.microsoft.com/office/drawing/2014/main" id="{0BF92BD7-F260-4774-A390-C77E24845C2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05" name="Freeform 21">
              <a:extLst>
                <a:ext uri="{FF2B5EF4-FFF2-40B4-BE49-F238E27FC236}">
                  <a16:creationId xmlns:a16="http://schemas.microsoft.com/office/drawing/2014/main" id="{E4FC4A03-9A94-42D1-B22E-49636B71693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6" name="Freeform 22">
              <a:extLst>
                <a:ext uri="{FF2B5EF4-FFF2-40B4-BE49-F238E27FC236}">
                  <a16:creationId xmlns:a16="http://schemas.microsoft.com/office/drawing/2014/main" id="{D78A5958-1FA7-42CD-ADB7-A5FD9031A81D}"/>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7" name="Freeform 23">
              <a:extLst>
                <a:ext uri="{FF2B5EF4-FFF2-40B4-BE49-F238E27FC236}">
                  <a16:creationId xmlns:a16="http://schemas.microsoft.com/office/drawing/2014/main" id="{60840ECB-9114-4EA1-932A-9417C77B2F7F}"/>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8" name="Freeform 24">
              <a:extLst>
                <a:ext uri="{FF2B5EF4-FFF2-40B4-BE49-F238E27FC236}">
                  <a16:creationId xmlns:a16="http://schemas.microsoft.com/office/drawing/2014/main" id="{9E1ECDCE-5304-481E-804C-A9115A1234B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9" name="Group 13">
            <a:extLst>
              <a:ext uri="{FF2B5EF4-FFF2-40B4-BE49-F238E27FC236}">
                <a16:creationId xmlns:a16="http://schemas.microsoft.com/office/drawing/2014/main" id="{5743E47C-AA9F-4645-A015-1DC01D65A987}"/>
              </a:ext>
            </a:extLst>
          </p:cNvPr>
          <p:cNvGrpSpPr>
            <a:grpSpLocks/>
          </p:cNvGrpSpPr>
          <p:nvPr/>
        </p:nvGrpSpPr>
        <p:grpSpPr bwMode="auto">
          <a:xfrm flipH="1">
            <a:off x="3630613" y="1403350"/>
            <a:ext cx="788987" cy="704850"/>
            <a:chOff x="864" y="1968"/>
            <a:chExt cx="912" cy="816"/>
          </a:xfrm>
        </p:grpSpPr>
        <p:sp>
          <p:nvSpPr>
            <p:cNvPr id="127087" name="Freeform 14">
              <a:extLst>
                <a:ext uri="{FF2B5EF4-FFF2-40B4-BE49-F238E27FC236}">
                  <a16:creationId xmlns:a16="http://schemas.microsoft.com/office/drawing/2014/main" id="{4C56B1AF-6246-4A0C-9312-2FA5249CDE1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8" name="Freeform 15">
              <a:extLst>
                <a:ext uri="{FF2B5EF4-FFF2-40B4-BE49-F238E27FC236}">
                  <a16:creationId xmlns:a16="http://schemas.microsoft.com/office/drawing/2014/main" id="{CF01A13E-250E-4058-BE48-4018D38AC52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9" name="Freeform 16">
              <a:extLst>
                <a:ext uri="{FF2B5EF4-FFF2-40B4-BE49-F238E27FC236}">
                  <a16:creationId xmlns:a16="http://schemas.microsoft.com/office/drawing/2014/main" id="{C0A04D00-0B71-409E-81DC-1B5DAAE15CC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0" name="Freeform 17">
              <a:extLst>
                <a:ext uri="{FF2B5EF4-FFF2-40B4-BE49-F238E27FC236}">
                  <a16:creationId xmlns:a16="http://schemas.microsoft.com/office/drawing/2014/main" id="{6B5EBBB8-F44D-45FC-BF52-CC8660B1196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1" name="Freeform 18">
              <a:extLst>
                <a:ext uri="{FF2B5EF4-FFF2-40B4-BE49-F238E27FC236}">
                  <a16:creationId xmlns:a16="http://schemas.microsoft.com/office/drawing/2014/main" id="{52789B95-80EF-4384-B5C4-EF028801708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92" name="Freeform 19">
              <a:extLst>
                <a:ext uri="{FF2B5EF4-FFF2-40B4-BE49-F238E27FC236}">
                  <a16:creationId xmlns:a16="http://schemas.microsoft.com/office/drawing/2014/main" id="{8EE8D2B6-47BA-480F-A1B2-BB966AF2BA4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93" name="Freeform 20">
              <a:extLst>
                <a:ext uri="{FF2B5EF4-FFF2-40B4-BE49-F238E27FC236}">
                  <a16:creationId xmlns:a16="http://schemas.microsoft.com/office/drawing/2014/main" id="{47865274-F53E-468C-9D81-7248ACD5FD70}"/>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94" name="Freeform 21">
              <a:extLst>
                <a:ext uri="{FF2B5EF4-FFF2-40B4-BE49-F238E27FC236}">
                  <a16:creationId xmlns:a16="http://schemas.microsoft.com/office/drawing/2014/main" id="{E57D31B9-558A-4B4F-8E7D-E35A24959FE2}"/>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5" name="Freeform 22">
              <a:extLst>
                <a:ext uri="{FF2B5EF4-FFF2-40B4-BE49-F238E27FC236}">
                  <a16:creationId xmlns:a16="http://schemas.microsoft.com/office/drawing/2014/main" id="{BD02FAFC-3338-4158-B8AE-F4C703CCA52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6" name="Freeform 23">
              <a:extLst>
                <a:ext uri="{FF2B5EF4-FFF2-40B4-BE49-F238E27FC236}">
                  <a16:creationId xmlns:a16="http://schemas.microsoft.com/office/drawing/2014/main" id="{9BD69437-4AA4-4FE6-B0DB-14CA73DB71B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7" name="Freeform 24">
              <a:extLst>
                <a:ext uri="{FF2B5EF4-FFF2-40B4-BE49-F238E27FC236}">
                  <a16:creationId xmlns:a16="http://schemas.microsoft.com/office/drawing/2014/main" id="{2C71F3D5-C567-4BCB-955C-3BC125A09A9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0" name="Group 13">
            <a:extLst>
              <a:ext uri="{FF2B5EF4-FFF2-40B4-BE49-F238E27FC236}">
                <a16:creationId xmlns:a16="http://schemas.microsoft.com/office/drawing/2014/main" id="{2D83D440-13F4-4E25-812C-353761CCA9D7}"/>
              </a:ext>
            </a:extLst>
          </p:cNvPr>
          <p:cNvGrpSpPr>
            <a:grpSpLocks/>
          </p:cNvGrpSpPr>
          <p:nvPr/>
        </p:nvGrpSpPr>
        <p:grpSpPr bwMode="auto">
          <a:xfrm flipH="1">
            <a:off x="1468438" y="5486400"/>
            <a:ext cx="788987" cy="706438"/>
            <a:chOff x="864" y="1968"/>
            <a:chExt cx="912" cy="816"/>
          </a:xfrm>
        </p:grpSpPr>
        <p:sp>
          <p:nvSpPr>
            <p:cNvPr id="127076" name="Freeform 14">
              <a:extLst>
                <a:ext uri="{FF2B5EF4-FFF2-40B4-BE49-F238E27FC236}">
                  <a16:creationId xmlns:a16="http://schemas.microsoft.com/office/drawing/2014/main" id="{580AEA3D-BE8E-4B2E-BCED-BCB183C6E54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7" name="Freeform 15">
              <a:extLst>
                <a:ext uri="{FF2B5EF4-FFF2-40B4-BE49-F238E27FC236}">
                  <a16:creationId xmlns:a16="http://schemas.microsoft.com/office/drawing/2014/main" id="{CFB156BD-677F-4D50-B506-32272457E47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8" name="Freeform 16">
              <a:extLst>
                <a:ext uri="{FF2B5EF4-FFF2-40B4-BE49-F238E27FC236}">
                  <a16:creationId xmlns:a16="http://schemas.microsoft.com/office/drawing/2014/main" id="{293C4C40-DA25-4185-A20E-F3F69640F8D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9" name="Freeform 17">
              <a:extLst>
                <a:ext uri="{FF2B5EF4-FFF2-40B4-BE49-F238E27FC236}">
                  <a16:creationId xmlns:a16="http://schemas.microsoft.com/office/drawing/2014/main" id="{7BC3CCF5-24CE-44DF-BCEB-A31DF07D00A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0" name="Freeform 18">
              <a:extLst>
                <a:ext uri="{FF2B5EF4-FFF2-40B4-BE49-F238E27FC236}">
                  <a16:creationId xmlns:a16="http://schemas.microsoft.com/office/drawing/2014/main" id="{515488E8-E848-47F4-8512-904CD873DDD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81" name="Freeform 19">
              <a:extLst>
                <a:ext uri="{FF2B5EF4-FFF2-40B4-BE49-F238E27FC236}">
                  <a16:creationId xmlns:a16="http://schemas.microsoft.com/office/drawing/2014/main" id="{F36091E0-55BA-4579-832C-712909E315B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82" name="Freeform 20">
              <a:extLst>
                <a:ext uri="{FF2B5EF4-FFF2-40B4-BE49-F238E27FC236}">
                  <a16:creationId xmlns:a16="http://schemas.microsoft.com/office/drawing/2014/main" id="{26BE098B-70AD-4ED4-AA01-B45D236C313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83" name="Freeform 21">
              <a:extLst>
                <a:ext uri="{FF2B5EF4-FFF2-40B4-BE49-F238E27FC236}">
                  <a16:creationId xmlns:a16="http://schemas.microsoft.com/office/drawing/2014/main" id="{32B9881D-79B1-4A4C-ADDD-AF0C3DE3157C}"/>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4" name="Freeform 22">
              <a:extLst>
                <a:ext uri="{FF2B5EF4-FFF2-40B4-BE49-F238E27FC236}">
                  <a16:creationId xmlns:a16="http://schemas.microsoft.com/office/drawing/2014/main" id="{B9EC66B1-41D4-42EB-8761-5B291843B34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5" name="Freeform 23">
              <a:extLst>
                <a:ext uri="{FF2B5EF4-FFF2-40B4-BE49-F238E27FC236}">
                  <a16:creationId xmlns:a16="http://schemas.microsoft.com/office/drawing/2014/main" id="{3583C3BC-874B-4409-B2A9-898EB01CBB24}"/>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6" name="Freeform 24">
              <a:extLst>
                <a:ext uri="{FF2B5EF4-FFF2-40B4-BE49-F238E27FC236}">
                  <a16:creationId xmlns:a16="http://schemas.microsoft.com/office/drawing/2014/main" id="{92E02A9F-01E4-47DB-9694-F6F14D41F7B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1" name="Group 13">
            <a:extLst>
              <a:ext uri="{FF2B5EF4-FFF2-40B4-BE49-F238E27FC236}">
                <a16:creationId xmlns:a16="http://schemas.microsoft.com/office/drawing/2014/main" id="{B53ED57F-0994-4A8B-B674-8877DB134712}"/>
              </a:ext>
            </a:extLst>
          </p:cNvPr>
          <p:cNvGrpSpPr>
            <a:grpSpLocks/>
          </p:cNvGrpSpPr>
          <p:nvPr/>
        </p:nvGrpSpPr>
        <p:grpSpPr bwMode="auto">
          <a:xfrm flipH="1">
            <a:off x="2259013" y="4572000"/>
            <a:ext cx="788987" cy="706438"/>
            <a:chOff x="864" y="1968"/>
            <a:chExt cx="912" cy="816"/>
          </a:xfrm>
        </p:grpSpPr>
        <p:sp>
          <p:nvSpPr>
            <p:cNvPr id="127065" name="Freeform 14">
              <a:extLst>
                <a:ext uri="{FF2B5EF4-FFF2-40B4-BE49-F238E27FC236}">
                  <a16:creationId xmlns:a16="http://schemas.microsoft.com/office/drawing/2014/main" id="{81EF4DF7-E507-4EB1-A5C8-43AA604063D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6" name="Freeform 15">
              <a:extLst>
                <a:ext uri="{FF2B5EF4-FFF2-40B4-BE49-F238E27FC236}">
                  <a16:creationId xmlns:a16="http://schemas.microsoft.com/office/drawing/2014/main" id="{C353E2B9-D02A-4D36-92C1-CEE8323A29A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7" name="Freeform 16">
              <a:extLst>
                <a:ext uri="{FF2B5EF4-FFF2-40B4-BE49-F238E27FC236}">
                  <a16:creationId xmlns:a16="http://schemas.microsoft.com/office/drawing/2014/main" id="{A5A379E0-D1E8-4824-A741-FFF272F3CA0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8" name="Freeform 17">
              <a:extLst>
                <a:ext uri="{FF2B5EF4-FFF2-40B4-BE49-F238E27FC236}">
                  <a16:creationId xmlns:a16="http://schemas.microsoft.com/office/drawing/2014/main" id="{172CBD08-C584-4D93-AD78-4DA4339F617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9" name="Freeform 18">
              <a:extLst>
                <a:ext uri="{FF2B5EF4-FFF2-40B4-BE49-F238E27FC236}">
                  <a16:creationId xmlns:a16="http://schemas.microsoft.com/office/drawing/2014/main" id="{B818792B-B607-42B7-8C81-39360A7CD98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70" name="Freeform 19">
              <a:extLst>
                <a:ext uri="{FF2B5EF4-FFF2-40B4-BE49-F238E27FC236}">
                  <a16:creationId xmlns:a16="http://schemas.microsoft.com/office/drawing/2014/main" id="{FFA1EC73-ED77-47EC-BFFA-E13545D49D5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71" name="Freeform 20">
              <a:extLst>
                <a:ext uri="{FF2B5EF4-FFF2-40B4-BE49-F238E27FC236}">
                  <a16:creationId xmlns:a16="http://schemas.microsoft.com/office/drawing/2014/main" id="{4730ACBA-AEF4-4523-9790-720244E0EA6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72" name="Freeform 21">
              <a:extLst>
                <a:ext uri="{FF2B5EF4-FFF2-40B4-BE49-F238E27FC236}">
                  <a16:creationId xmlns:a16="http://schemas.microsoft.com/office/drawing/2014/main" id="{E2E70B0F-DB42-4B30-9238-DC5E061200D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3" name="Freeform 22">
              <a:extLst>
                <a:ext uri="{FF2B5EF4-FFF2-40B4-BE49-F238E27FC236}">
                  <a16:creationId xmlns:a16="http://schemas.microsoft.com/office/drawing/2014/main" id="{65669555-0380-4F6A-9206-22214D965C9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4" name="Freeform 23">
              <a:extLst>
                <a:ext uri="{FF2B5EF4-FFF2-40B4-BE49-F238E27FC236}">
                  <a16:creationId xmlns:a16="http://schemas.microsoft.com/office/drawing/2014/main" id="{DBA849B4-79F1-4C6F-B6A4-47C1DCD637E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5" name="Freeform 24">
              <a:extLst>
                <a:ext uri="{FF2B5EF4-FFF2-40B4-BE49-F238E27FC236}">
                  <a16:creationId xmlns:a16="http://schemas.microsoft.com/office/drawing/2014/main" id="{DEB1A40C-6B1E-499F-804F-8D63613EB86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2" name="Group 13">
            <a:extLst>
              <a:ext uri="{FF2B5EF4-FFF2-40B4-BE49-F238E27FC236}">
                <a16:creationId xmlns:a16="http://schemas.microsoft.com/office/drawing/2014/main" id="{967969F4-1B6B-4757-BFC2-42CDFFA02C82}"/>
              </a:ext>
            </a:extLst>
          </p:cNvPr>
          <p:cNvGrpSpPr>
            <a:grpSpLocks/>
          </p:cNvGrpSpPr>
          <p:nvPr/>
        </p:nvGrpSpPr>
        <p:grpSpPr bwMode="auto">
          <a:xfrm flipH="1">
            <a:off x="2259013" y="5535613"/>
            <a:ext cx="788987" cy="706437"/>
            <a:chOff x="864" y="1968"/>
            <a:chExt cx="912" cy="816"/>
          </a:xfrm>
        </p:grpSpPr>
        <p:sp>
          <p:nvSpPr>
            <p:cNvPr id="127054" name="Freeform 14">
              <a:extLst>
                <a:ext uri="{FF2B5EF4-FFF2-40B4-BE49-F238E27FC236}">
                  <a16:creationId xmlns:a16="http://schemas.microsoft.com/office/drawing/2014/main" id="{A7B0F575-B0F1-4EB4-9989-031774CE3C5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5" name="Freeform 15">
              <a:extLst>
                <a:ext uri="{FF2B5EF4-FFF2-40B4-BE49-F238E27FC236}">
                  <a16:creationId xmlns:a16="http://schemas.microsoft.com/office/drawing/2014/main" id="{8CCEB717-8D93-4B02-8624-CF00C0763D5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6" name="Freeform 16">
              <a:extLst>
                <a:ext uri="{FF2B5EF4-FFF2-40B4-BE49-F238E27FC236}">
                  <a16:creationId xmlns:a16="http://schemas.microsoft.com/office/drawing/2014/main" id="{7B919162-C241-47DE-B572-9EAA95E8E0A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7" name="Freeform 17">
              <a:extLst>
                <a:ext uri="{FF2B5EF4-FFF2-40B4-BE49-F238E27FC236}">
                  <a16:creationId xmlns:a16="http://schemas.microsoft.com/office/drawing/2014/main" id="{E479760D-1A75-48E7-B899-E97E68044F9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8" name="Freeform 18">
              <a:extLst>
                <a:ext uri="{FF2B5EF4-FFF2-40B4-BE49-F238E27FC236}">
                  <a16:creationId xmlns:a16="http://schemas.microsoft.com/office/drawing/2014/main" id="{A71554EB-DD40-4402-B33E-E6D7E71C390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59" name="Freeform 19">
              <a:extLst>
                <a:ext uri="{FF2B5EF4-FFF2-40B4-BE49-F238E27FC236}">
                  <a16:creationId xmlns:a16="http://schemas.microsoft.com/office/drawing/2014/main" id="{75C82496-F549-4B97-98D6-FF92CF5C9BF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60" name="Freeform 20">
              <a:extLst>
                <a:ext uri="{FF2B5EF4-FFF2-40B4-BE49-F238E27FC236}">
                  <a16:creationId xmlns:a16="http://schemas.microsoft.com/office/drawing/2014/main" id="{2635EAF5-6154-40EA-BA23-896BCA92A3E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61" name="Freeform 21">
              <a:extLst>
                <a:ext uri="{FF2B5EF4-FFF2-40B4-BE49-F238E27FC236}">
                  <a16:creationId xmlns:a16="http://schemas.microsoft.com/office/drawing/2014/main" id="{AA02AC14-F2F7-4F7F-9E7B-2008FD50AD87}"/>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2" name="Freeform 22">
              <a:extLst>
                <a:ext uri="{FF2B5EF4-FFF2-40B4-BE49-F238E27FC236}">
                  <a16:creationId xmlns:a16="http://schemas.microsoft.com/office/drawing/2014/main" id="{256769DA-0502-4900-A1CE-C2F45EF29981}"/>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3" name="Freeform 23">
              <a:extLst>
                <a:ext uri="{FF2B5EF4-FFF2-40B4-BE49-F238E27FC236}">
                  <a16:creationId xmlns:a16="http://schemas.microsoft.com/office/drawing/2014/main" id="{F191B6F1-D4E8-4F95-958E-F56A338EEDBD}"/>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4" name="Freeform 24">
              <a:extLst>
                <a:ext uri="{FF2B5EF4-FFF2-40B4-BE49-F238E27FC236}">
                  <a16:creationId xmlns:a16="http://schemas.microsoft.com/office/drawing/2014/main" id="{740C4902-6D93-4196-9E92-2F9812CB806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3" name="Group 13">
            <a:extLst>
              <a:ext uri="{FF2B5EF4-FFF2-40B4-BE49-F238E27FC236}">
                <a16:creationId xmlns:a16="http://schemas.microsoft.com/office/drawing/2014/main" id="{6FB7F479-94BA-482E-BC99-16080DCFCBE0}"/>
              </a:ext>
            </a:extLst>
          </p:cNvPr>
          <p:cNvGrpSpPr>
            <a:grpSpLocks/>
          </p:cNvGrpSpPr>
          <p:nvPr/>
        </p:nvGrpSpPr>
        <p:grpSpPr bwMode="auto">
          <a:xfrm flipH="1">
            <a:off x="5565775" y="4475163"/>
            <a:ext cx="790575" cy="706437"/>
            <a:chOff x="864" y="1968"/>
            <a:chExt cx="912" cy="816"/>
          </a:xfrm>
        </p:grpSpPr>
        <p:sp>
          <p:nvSpPr>
            <p:cNvPr id="127043" name="Freeform 14">
              <a:extLst>
                <a:ext uri="{FF2B5EF4-FFF2-40B4-BE49-F238E27FC236}">
                  <a16:creationId xmlns:a16="http://schemas.microsoft.com/office/drawing/2014/main" id="{1EFDC47E-A466-494E-999F-6282275B588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4" name="Freeform 15">
              <a:extLst>
                <a:ext uri="{FF2B5EF4-FFF2-40B4-BE49-F238E27FC236}">
                  <a16:creationId xmlns:a16="http://schemas.microsoft.com/office/drawing/2014/main" id="{20BA4154-4382-4B63-ABEA-2702B021488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5" name="Freeform 16">
              <a:extLst>
                <a:ext uri="{FF2B5EF4-FFF2-40B4-BE49-F238E27FC236}">
                  <a16:creationId xmlns:a16="http://schemas.microsoft.com/office/drawing/2014/main" id="{D130BE93-D32A-4AD6-9180-D1ACDEDDB54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6" name="Freeform 17">
              <a:extLst>
                <a:ext uri="{FF2B5EF4-FFF2-40B4-BE49-F238E27FC236}">
                  <a16:creationId xmlns:a16="http://schemas.microsoft.com/office/drawing/2014/main" id="{41E9745B-7D1A-4DF1-9955-9A5265F20B8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7" name="Freeform 18">
              <a:extLst>
                <a:ext uri="{FF2B5EF4-FFF2-40B4-BE49-F238E27FC236}">
                  <a16:creationId xmlns:a16="http://schemas.microsoft.com/office/drawing/2014/main" id="{2B090AB9-AD01-49B9-82DF-1976C37EF0A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48" name="Freeform 19">
              <a:extLst>
                <a:ext uri="{FF2B5EF4-FFF2-40B4-BE49-F238E27FC236}">
                  <a16:creationId xmlns:a16="http://schemas.microsoft.com/office/drawing/2014/main" id="{A0CC0CA6-1ADD-40C1-997C-7D0ACEFD95F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49" name="Freeform 20">
              <a:extLst>
                <a:ext uri="{FF2B5EF4-FFF2-40B4-BE49-F238E27FC236}">
                  <a16:creationId xmlns:a16="http://schemas.microsoft.com/office/drawing/2014/main" id="{5C04FBB5-93F0-44E5-82FB-8CE3F1041A2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50" name="Freeform 21">
              <a:extLst>
                <a:ext uri="{FF2B5EF4-FFF2-40B4-BE49-F238E27FC236}">
                  <a16:creationId xmlns:a16="http://schemas.microsoft.com/office/drawing/2014/main" id="{9AD490BE-8657-4E7F-838C-2D95F609C23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1" name="Freeform 22">
              <a:extLst>
                <a:ext uri="{FF2B5EF4-FFF2-40B4-BE49-F238E27FC236}">
                  <a16:creationId xmlns:a16="http://schemas.microsoft.com/office/drawing/2014/main" id="{C9AF9C52-295D-4755-B61F-F294D7A5E85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2" name="Freeform 23">
              <a:extLst>
                <a:ext uri="{FF2B5EF4-FFF2-40B4-BE49-F238E27FC236}">
                  <a16:creationId xmlns:a16="http://schemas.microsoft.com/office/drawing/2014/main" id="{619C3BA2-047F-46A3-B3EE-A7772459FEA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3" name="Freeform 24">
              <a:extLst>
                <a:ext uri="{FF2B5EF4-FFF2-40B4-BE49-F238E27FC236}">
                  <a16:creationId xmlns:a16="http://schemas.microsoft.com/office/drawing/2014/main" id="{9C1D92DB-DAF3-4B7C-A25D-BB7EFF59CBA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4" name="Group 13">
            <a:extLst>
              <a:ext uri="{FF2B5EF4-FFF2-40B4-BE49-F238E27FC236}">
                <a16:creationId xmlns:a16="http://schemas.microsoft.com/office/drawing/2014/main" id="{E5BE8CE9-88D5-4939-9A96-354253AC2E3D}"/>
              </a:ext>
            </a:extLst>
          </p:cNvPr>
          <p:cNvGrpSpPr>
            <a:grpSpLocks/>
          </p:cNvGrpSpPr>
          <p:nvPr/>
        </p:nvGrpSpPr>
        <p:grpSpPr bwMode="auto">
          <a:xfrm flipH="1">
            <a:off x="5565775" y="5438775"/>
            <a:ext cx="790575" cy="706438"/>
            <a:chOff x="864" y="1968"/>
            <a:chExt cx="912" cy="816"/>
          </a:xfrm>
        </p:grpSpPr>
        <p:sp>
          <p:nvSpPr>
            <p:cNvPr id="127032" name="Freeform 14">
              <a:extLst>
                <a:ext uri="{FF2B5EF4-FFF2-40B4-BE49-F238E27FC236}">
                  <a16:creationId xmlns:a16="http://schemas.microsoft.com/office/drawing/2014/main" id="{691E3136-E685-4EF7-A9D0-A1123B962F9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3" name="Freeform 15">
              <a:extLst>
                <a:ext uri="{FF2B5EF4-FFF2-40B4-BE49-F238E27FC236}">
                  <a16:creationId xmlns:a16="http://schemas.microsoft.com/office/drawing/2014/main" id="{10A70955-9D94-4D5E-9071-D307D4629B6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4" name="Freeform 16">
              <a:extLst>
                <a:ext uri="{FF2B5EF4-FFF2-40B4-BE49-F238E27FC236}">
                  <a16:creationId xmlns:a16="http://schemas.microsoft.com/office/drawing/2014/main" id="{FF6CB56D-BFC3-43B9-9BF5-9E28E3B2BD8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5" name="Freeform 17">
              <a:extLst>
                <a:ext uri="{FF2B5EF4-FFF2-40B4-BE49-F238E27FC236}">
                  <a16:creationId xmlns:a16="http://schemas.microsoft.com/office/drawing/2014/main" id="{3B08DE43-32B9-4FF2-A9D9-D8B73C06649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6" name="Freeform 18">
              <a:extLst>
                <a:ext uri="{FF2B5EF4-FFF2-40B4-BE49-F238E27FC236}">
                  <a16:creationId xmlns:a16="http://schemas.microsoft.com/office/drawing/2014/main" id="{7059E0D9-EB8D-416F-9EED-BCE51377E8C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37" name="Freeform 19">
              <a:extLst>
                <a:ext uri="{FF2B5EF4-FFF2-40B4-BE49-F238E27FC236}">
                  <a16:creationId xmlns:a16="http://schemas.microsoft.com/office/drawing/2014/main" id="{F9B564BA-30C4-4DDF-9ECF-BFC900D1B39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38" name="Freeform 20">
              <a:extLst>
                <a:ext uri="{FF2B5EF4-FFF2-40B4-BE49-F238E27FC236}">
                  <a16:creationId xmlns:a16="http://schemas.microsoft.com/office/drawing/2014/main" id="{8AC38669-DDAC-4964-B22B-73302BFC71C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39" name="Freeform 21">
              <a:extLst>
                <a:ext uri="{FF2B5EF4-FFF2-40B4-BE49-F238E27FC236}">
                  <a16:creationId xmlns:a16="http://schemas.microsoft.com/office/drawing/2014/main" id="{D356C173-0E28-4ED9-B6DC-3990500841D8}"/>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0" name="Freeform 22">
              <a:extLst>
                <a:ext uri="{FF2B5EF4-FFF2-40B4-BE49-F238E27FC236}">
                  <a16:creationId xmlns:a16="http://schemas.microsoft.com/office/drawing/2014/main" id="{BE36B82F-D1BA-40BC-8466-EEAF94E8778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1" name="Freeform 23">
              <a:extLst>
                <a:ext uri="{FF2B5EF4-FFF2-40B4-BE49-F238E27FC236}">
                  <a16:creationId xmlns:a16="http://schemas.microsoft.com/office/drawing/2014/main" id="{416584D8-43AE-44C1-8539-F5D59BD351A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2" name="Freeform 24">
              <a:extLst>
                <a:ext uri="{FF2B5EF4-FFF2-40B4-BE49-F238E27FC236}">
                  <a16:creationId xmlns:a16="http://schemas.microsoft.com/office/drawing/2014/main" id="{5532A6BF-E27D-45C8-8039-1BF05C165E01}"/>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5" name="Group 13">
            <a:extLst>
              <a:ext uri="{FF2B5EF4-FFF2-40B4-BE49-F238E27FC236}">
                <a16:creationId xmlns:a16="http://schemas.microsoft.com/office/drawing/2014/main" id="{4229BF9C-2799-42AB-B12E-93E80455A326}"/>
              </a:ext>
            </a:extLst>
          </p:cNvPr>
          <p:cNvGrpSpPr>
            <a:grpSpLocks/>
          </p:cNvGrpSpPr>
          <p:nvPr/>
        </p:nvGrpSpPr>
        <p:grpSpPr bwMode="auto">
          <a:xfrm flipH="1">
            <a:off x="6356350" y="4522788"/>
            <a:ext cx="790575" cy="706437"/>
            <a:chOff x="864" y="1968"/>
            <a:chExt cx="912" cy="816"/>
          </a:xfrm>
        </p:grpSpPr>
        <p:sp>
          <p:nvSpPr>
            <p:cNvPr id="127021" name="Freeform 14">
              <a:extLst>
                <a:ext uri="{FF2B5EF4-FFF2-40B4-BE49-F238E27FC236}">
                  <a16:creationId xmlns:a16="http://schemas.microsoft.com/office/drawing/2014/main" id="{66F66C10-9557-4FD4-9A6F-AC0C3C16E8C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2" name="Freeform 15">
              <a:extLst>
                <a:ext uri="{FF2B5EF4-FFF2-40B4-BE49-F238E27FC236}">
                  <a16:creationId xmlns:a16="http://schemas.microsoft.com/office/drawing/2014/main" id="{97CB3E32-2481-4FAC-961B-F89089479DD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3" name="Freeform 16">
              <a:extLst>
                <a:ext uri="{FF2B5EF4-FFF2-40B4-BE49-F238E27FC236}">
                  <a16:creationId xmlns:a16="http://schemas.microsoft.com/office/drawing/2014/main" id="{6B542C36-0287-412F-9E1A-51098D8CAC6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4" name="Freeform 17">
              <a:extLst>
                <a:ext uri="{FF2B5EF4-FFF2-40B4-BE49-F238E27FC236}">
                  <a16:creationId xmlns:a16="http://schemas.microsoft.com/office/drawing/2014/main" id="{A6368BAF-F35D-4D39-BE9D-34962FC8121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5" name="Freeform 18">
              <a:extLst>
                <a:ext uri="{FF2B5EF4-FFF2-40B4-BE49-F238E27FC236}">
                  <a16:creationId xmlns:a16="http://schemas.microsoft.com/office/drawing/2014/main" id="{3C0F49A7-3EA3-44C8-B431-D1EDBDB75AD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26" name="Freeform 19">
              <a:extLst>
                <a:ext uri="{FF2B5EF4-FFF2-40B4-BE49-F238E27FC236}">
                  <a16:creationId xmlns:a16="http://schemas.microsoft.com/office/drawing/2014/main" id="{8BEB9D8C-DEA5-4AFF-ABE3-43EDA2BDEB9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27" name="Freeform 20">
              <a:extLst>
                <a:ext uri="{FF2B5EF4-FFF2-40B4-BE49-F238E27FC236}">
                  <a16:creationId xmlns:a16="http://schemas.microsoft.com/office/drawing/2014/main" id="{83C81857-E3DA-4FE3-AF24-8F9DAD66F45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28" name="Freeform 21">
              <a:extLst>
                <a:ext uri="{FF2B5EF4-FFF2-40B4-BE49-F238E27FC236}">
                  <a16:creationId xmlns:a16="http://schemas.microsoft.com/office/drawing/2014/main" id="{AF76AED8-F760-41AA-ABEF-7A1ADA1C7B8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9" name="Freeform 22">
              <a:extLst>
                <a:ext uri="{FF2B5EF4-FFF2-40B4-BE49-F238E27FC236}">
                  <a16:creationId xmlns:a16="http://schemas.microsoft.com/office/drawing/2014/main" id="{528BF309-C49E-4AA8-A36A-39F09A38489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0" name="Freeform 23">
              <a:extLst>
                <a:ext uri="{FF2B5EF4-FFF2-40B4-BE49-F238E27FC236}">
                  <a16:creationId xmlns:a16="http://schemas.microsoft.com/office/drawing/2014/main" id="{3504A9B7-781C-4C96-AAC3-6B2CC2A787F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1" name="Freeform 24">
              <a:extLst>
                <a:ext uri="{FF2B5EF4-FFF2-40B4-BE49-F238E27FC236}">
                  <a16:creationId xmlns:a16="http://schemas.microsoft.com/office/drawing/2014/main" id="{EFDD7C6F-3C13-4CD8-AFE7-F3DA9A89243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6" name="Group 13">
            <a:extLst>
              <a:ext uri="{FF2B5EF4-FFF2-40B4-BE49-F238E27FC236}">
                <a16:creationId xmlns:a16="http://schemas.microsoft.com/office/drawing/2014/main" id="{F9016D4D-B49F-4877-BE63-4059BF82E574}"/>
              </a:ext>
            </a:extLst>
          </p:cNvPr>
          <p:cNvGrpSpPr>
            <a:grpSpLocks/>
          </p:cNvGrpSpPr>
          <p:nvPr/>
        </p:nvGrpSpPr>
        <p:grpSpPr bwMode="auto">
          <a:xfrm flipH="1">
            <a:off x="6356350" y="5486400"/>
            <a:ext cx="790575" cy="706438"/>
            <a:chOff x="864" y="1968"/>
            <a:chExt cx="912" cy="816"/>
          </a:xfrm>
        </p:grpSpPr>
        <p:sp>
          <p:nvSpPr>
            <p:cNvPr id="127010" name="Freeform 14">
              <a:extLst>
                <a:ext uri="{FF2B5EF4-FFF2-40B4-BE49-F238E27FC236}">
                  <a16:creationId xmlns:a16="http://schemas.microsoft.com/office/drawing/2014/main" id="{C6A8CEB3-9693-44E6-B63D-74ACA17B04D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1" name="Freeform 15">
              <a:extLst>
                <a:ext uri="{FF2B5EF4-FFF2-40B4-BE49-F238E27FC236}">
                  <a16:creationId xmlns:a16="http://schemas.microsoft.com/office/drawing/2014/main" id="{CEBBE174-6BBF-4F7A-AAAF-1AAC779F378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2" name="Freeform 16">
              <a:extLst>
                <a:ext uri="{FF2B5EF4-FFF2-40B4-BE49-F238E27FC236}">
                  <a16:creationId xmlns:a16="http://schemas.microsoft.com/office/drawing/2014/main" id="{3B573BED-B946-4985-810A-D5A9550BA60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3" name="Freeform 17">
              <a:extLst>
                <a:ext uri="{FF2B5EF4-FFF2-40B4-BE49-F238E27FC236}">
                  <a16:creationId xmlns:a16="http://schemas.microsoft.com/office/drawing/2014/main" id="{AA7723AC-E867-4002-89FD-6757F8A19B5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4" name="Freeform 18">
              <a:extLst>
                <a:ext uri="{FF2B5EF4-FFF2-40B4-BE49-F238E27FC236}">
                  <a16:creationId xmlns:a16="http://schemas.microsoft.com/office/drawing/2014/main" id="{4CBD5F18-A25B-408F-ABFE-094F730D2C8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15" name="Freeform 19">
              <a:extLst>
                <a:ext uri="{FF2B5EF4-FFF2-40B4-BE49-F238E27FC236}">
                  <a16:creationId xmlns:a16="http://schemas.microsoft.com/office/drawing/2014/main" id="{4E5EC432-6D23-473C-A2E0-DD64039D253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16" name="Freeform 20">
              <a:extLst>
                <a:ext uri="{FF2B5EF4-FFF2-40B4-BE49-F238E27FC236}">
                  <a16:creationId xmlns:a16="http://schemas.microsoft.com/office/drawing/2014/main" id="{64E0F9DB-63BF-44F7-8BEE-1C0F0E0BAD1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17" name="Freeform 21">
              <a:extLst>
                <a:ext uri="{FF2B5EF4-FFF2-40B4-BE49-F238E27FC236}">
                  <a16:creationId xmlns:a16="http://schemas.microsoft.com/office/drawing/2014/main" id="{7F928EDE-EE0C-4650-A1C6-5E3BB522B15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8" name="Freeform 22">
              <a:extLst>
                <a:ext uri="{FF2B5EF4-FFF2-40B4-BE49-F238E27FC236}">
                  <a16:creationId xmlns:a16="http://schemas.microsoft.com/office/drawing/2014/main" id="{F882F17F-9EF2-4AB2-BD28-2699F2EC6DAF}"/>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9" name="Freeform 23">
              <a:extLst>
                <a:ext uri="{FF2B5EF4-FFF2-40B4-BE49-F238E27FC236}">
                  <a16:creationId xmlns:a16="http://schemas.microsoft.com/office/drawing/2014/main" id="{4FEA7B66-B4E3-4928-BCDA-F5C69008C2A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0" name="Freeform 24">
              <a:extLst>
                <a:ext uri="{FF2B5EF4-FFF2-40B4-BE49-F238E27FC236}">
                  <a16:creationId xmlns:a16="http://schemas.microsoft.com/office/drawing/2014/main" id="{B3EB03B9-54A8-4BAC-8887-E569FDAD4984}"/>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 name="Rounded Rectangular Callout 1">
            <a:extLst>
              <a:ext uri="{FF2B5EF4-FFF2-40B4-BE49-F238E27FC236}">
                <a16:creationId xmlns:a16="http://schemas.microsoft.com/office/drawing/2014/main" id="{9C540B3A-3561-4AE7-9CDF-8F6AE441100C}"/>
              </a:ext>
            </a:extLst>
          </p:cNvPr>
          <p:cNvSpPr/>
          <p:nvPr/>
        </p:nvSpPr>
        <p:spPr>
          <a:xfrm>
            <a:off x="1187450" y="1444625"/>
            <a:ext cx="935038" cy="557213"/>
          </a:xfrm>
          <a:prstGeom prst="wedgeRoundRectCallout">
            <a:avLst>
              <a:gd name="adj1" fmla="val 55280"/>
              <a:gd name="adj2" fmla="val 83317"/>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216" name="Rounded Rectangular Callout 215">
            <a:extLst>
              <a:ext uri="{FF2B5EF4-FFF2-40B4-BE49-F238E27FC236}">
                <a16:creationId xmlns:a16="http://schemas.microsoft.com/office/drawing/2014/main" id="{94658015-6741-4ABB-9975-F4F20DD2AB74}"/>
              </a:ext>
            </a:extLst>
          </p:cNvPr>
          <p:cNvSpPr/>
          <p:nvPr/>
        </p:nvSpPr>
        <p:spPr>
          <a:xfrm>
            <a:off x="1892300" y="1158875"/>
            <a:ext cx="933450" cy="558800"/>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217" name="Rounded Rectangular Callout 216">
            <a:extLst>
              <a:ext uri="{FF2B5EF4-FFF2-40B4-BE49-F238E27FC236}">
                <a16:creationId xmlns:a16="http://schemas.microsoft.com/office/drawing/2014/main" id="{52A5368F-FF9D-4A9E-879A-FEBB7697897E}"/>
              </a:ext>
            </a:extLst>
          </p:cNvPr>
          <p:cNvSpPr/>
          <p:nvPr/>
        </p:nvSpPr>
        <p:spPr>
          <a:xfrm>
            <a:off x="2595563" y="874713"/>
            <a:ext cx="935037" cy="557212"/>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5F1212E5-B542-4F02-B29D-18E72F905FB0}"/>
              </a:ext>
            </a:extLst>
          </p:cNvPr>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a:latin typeface="+mn-lt"/>
              </a:rPr>
              <a:t>Shared Data Structures</a:t>
            </a:r>
          </a:p>
        </p:txBody>
      </p:sp>
      <p:sp>
        <p:nvSpPr>
          <p:cNvPr id="335875" name="Rectangle 3">
            <a:extLst>
              <a:ext uri="{FF2B5EF4-FFF2-40B4-BE49-F238E27FC236}">
                <a16:creationId xmlns:a16="http://schemas.microsoft.com/office/drawing/2014/main" id="{9015230B-4E9C-4A63-A793-E8E8BC1DDCE8}"/>
              </a:ext>
            </a:extLst>
          </p:cNvPr>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a:extLst>
              <a:ext uri="{FF2B5EF4-FFF2-40B4-BE49-F238E27FC236}">
                <a16:creationId xmlns:a16="http://schemas.microsoft.com/office/drawing/2014/main" id="{69D929A7-1C9A-4787-BE94-69901B247418}"/>
              </a:ext>
            </a:extLst>
          </p:cNvPr>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a:extLst>
              <a:ext uri="{FF2B5EF4-FFF2-40B4-BE49-F238E27FC236}">
                <a16:creationId xmlns:a16="http://schemas.microsoft.com/office/drawing/2014/main" id="{848A641E-F0EE-479E-9D33-B0E19412F7EA}"/>
              </a:ext>
            </a:extLst>
          </p:cNvPr>
          <p:cNvSpPr txBox="1">
            <a:spLocks noChangeArrowheads="1"/>
          </p:cNvSpPr>
          <p:nvPr/>
        </p:nvSpPr>
        <p:spPr bwMode="auto">
          <a:xfrm>
            <a:off x="3309938" y="4897438"/>
            <a:ext cx="13287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a:extLst>
              <a:ext uri="{FF2B5EF4-FFF2-40B4-BE49-F238E27FC236}">
                <a16:creationId xmlns:a16="http://schemas.microsoft.com/office/drawing/2014/main" id="{871409D5-7F72-4F4B-A274-F0F6B289B51D}"/>
              </a:ext>
            </a:extLst>
          </p:cNvPr>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sp>
        <p:nvSpPr>
          <p:cNvPr id="335911" name="Text Box 39">
            <a:extLst>
              <a:ext uri="{FF2B5EF4-FFF2-40B4-BE49-F238E27FC236}">
                <a16:creationId xmlns:a16="http://schemas.microsoft.com/office/drawing/2014/main" id="{CE4EF4E7-0ACA-4525-97A7-F71FC2CC2AFF}"/>
              </a:ext>
            </a:extLst>
          </p:cNvPr>
          <p:cNvSpPr txBox="1">
            <a:spLocks noChangeArrowheads="1"/>
          </p:cNvSpPr>
          <p:nvPr/>
        </p:nvSpPr>
        <p:spPr bwMode="auto">
          <a:xfrm>
            <a:off x="288925" y="2643188"/>
            <a:ext cx="1111250"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sp>
        <p:nvSpPr>
          <p:cNvPr id="335937" name="Rectangle 65">
            <a:extLst>
              <a:ext uri="{FF2B5EF4-FFF2-40B4-BE49-F238E27FC236}">
                <a16:creationId xmlns:a16="http://schemas.microsoft.com/office/drawing/2014/main" id="{B0163A0F-C14B-47CD-8B53-0D254703CC3A}"/>
              </a:ext>
            </a:extLst>
          </p:cNvPr>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a:extLst>
              <a:ext uri="{FF2B5EF4-FFF2-40B4-BE49-F238E27FC236}">
                <a16:creationId xmlns:a16="http://schemas.microsoft.com/office/drawing/2014/main" id="{C9BA6639-CEB5-4868-AC20-F39CAF9E6C5C}"/>
              </a:ext>
            </a:extLst>
          </p:cNvPr>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64" name="Text Box 92">
            <a:extLst>
              <a:ext uri="{FF2B5EF4-FFF2-40B4-BE49-F238E27FC236}">
                <a16:creationId xmlns:a16="http://schemas.microsoft.com/office/drawing/2014/main" id="{EC86F538-77BD-49EE-AEB1-C000AF133825}"/>
              </a:ext>
            </a:extLst>
          </p:cNvPr>
          <p:cNvSpPr txBox="1">
            <a:spLocks noChangeArrowheads="1"/>
          </p:cNvSpPr>
          <p:nvPr/>
        </p:nvSpPr>
        <p:spPr bwMode="auto">
          <a:xfrm>
            <a:off x="4176713" y="2627313"/>
            <a:ext cx="1112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sp>
        <p:nvSpPr>
          <p:cNvPr id="336047" name="Text Box 175">
            <a:extLst>
              <a:ext uri="{FF2B5EF4-FFF2-40B4-BE49-F238E27FC236}">
                <a16:creationId xmlns:a16="http://schemas.microsoft.com/office/drawing/2014/main" id="{598FA387-F7DB-4130-98CA-A970967E08F6}"/>
              </a:ext>
            </a:extLst>
          </p:cNvPr>
          <p:cNvSpPr txBox="1">
            <a:spLocks noChangeArrowheads="1"/>
          </p:cNvSpPr>
          <p:nvPr/>
        </p:nvSpPr>
        <p:spPr bwMode="auto">
          <a:xfrm>
            <a:off x="5094288" y="1136650"/>
            <a:ext cx="3638550" cy="830263"/>
          </a:xfrm>
          <a:prstGeom prst="rect">
            <a:avLst/>
          </a:prstGeom>
          <a:noFill/>
          <a:ln w="28575">
            <a:noFill/>
            <a:miter lim="800000"/>
            <a:headEnd/>
            <a:tailEnd/>
          </a:ln>
          <a:effectLst/>
        </p:spPr>
        <p:txBody>
          <a:bodyPr anchor="ctr">
            <a:spAutoFit/>
          </a:bodyPr>
          <a:lstStyle/>
          <a:p>
            <a:pPr algn="ctr">
              <a:defRPr/>
            </a:pPr>
            <a:r>
              <a:rPr lang="en-US" sz="2400" b="1" dirty="0">
                <a:solidFill>
                  <a:srgbClr val="CC0000"/>
                </a:solidFill>
                <a:latin typeface="+mn-lt"/>
                <a:cs typeface="Times New Roman" pitchFamily="18" charset="0"/>
              </a:rPr>
              <a:t>Why fine-grained parallelism ma</a:t>
            </a:r>
            <a:r>
              <a:rPr lang="en-US" altLang="zh-CN" sz="2400" b="1" dirty="0">
                <a:solidFill>
                  <a:srgbClr val="CC0000"/>
                </a:solidFill>
                <a:latin typeface="+mn-lt"/>
                <a:cs typeface="Times New Roman" pitchFamily="18" charset="0"/>
              </a:rPr>
              <a:t>t</a:t>
            </a:r>
            <a:r>
              <a:rPr lang="en-US" sz="2400" b="1" dirty="0">
                <a:solidFill>
                  <a:srgbClr val="CC0000"/>
                </a:solidFill>
                <a:latin typeface="+mn-lt"/>
                <a:cs typeface="Times New Roman" pitchFamily="18" charset="0"/>
              </a:rPr>
              <a:t>ters</a:t>
            </a:r>
          </a:p>
        </p:txBody>
      </p:sp>
      <p:sp>
        <p:nvSpPr>
          <p:cNvPr id="336048" name="Line 176">
            <a:extLst>
              <a:ext uri="{FF2B5EF4-FFF2-40B4-BE49-F238E27FC236}">
                <a16:creationId xmlns:a16="http://schemas.microsoft.com/office/drawing/2014/main" id="{2223AA1D-550F-46EA-B487-FEB0FF152AA1}"/>
              </a:ext>
            </a:extLst>
          </p:cNvPr>
          <p:cNvSpPr>
            <a:spLocks noChangeShapeType="1"/>
          </p:cNvSpPr>
          <p:nvPr/>
        </p:nvSpPr>
        <p:spPr bwMode="auto">
          <a:xfrm flipH="1">
            <a:off x="6429375" y="2025650"/>
            <a:ext cx="284163" cy="955675"/>
          </a:xfrm>
          <a:prstGeom prst="line">
            <a:avLst/>
          </a:prstGeom>
          <a:noFill/>
          <a:ln w="38100">
            <a:solidFill>
              <a:srgbClr val="CC0000"/>
            </a:solidFill>
            <a:round/>
            <a:headEnd/>
            <a:tailEnd type="triangle" w="med" len="med"/>
          </a:ln>
          <a:effectLst/>
        </p:spPr>
        <p:txBody>
          <a:bodyPr wrap="none" anchor="ctr"/>
          <a:lstStyle/>
          <a:p>
            <a:pPr algn="ctr">
              <a:defRPr/>
            </a:pPr>
            <a:endParaRPr lang="en-US">
              <a:latin typeface="+mn-lt"/>
            </a:endParaRPr>
          </a:p>
        </p:txBody>
      </p:sp>
      <p:sp>
        <p:nvSpPr>
          <p:cNvPr id="336049" name="Text Box 177">
            <a:extLst>
              <a:ext uri="{FF2B5EF4-FFF2-40B4-BE49-F238E27FC236}">
                <a16:creationId xmlns:a16="http://schemas.microsoft.com/office/drawing/2014/main" id="{6A8B11C2-9D59-4FFD-A7E3-80C490195D97}"/>
              </a:ext>
            </a:extLst>
          </p:cNvPr>
          <p:cNvSpPr txBox="1">
            <a:spLocks noChangeArrowheads="1"/>
          </p:cNvSpPr>
          <p:nvPr/>
        </p:nvSpPr>
        <p:spPr bwMode="auto">
          <a:xfrm>
            <a:off x="7292975" y="4867275"/>
            <a:ext cx="13287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a:extLst>
              <a:ext uri="{FF2B5EF4-FFF2-40B4-BE49-F238E27FC236}">
                <a16:creationId xmlns:a16="http://schemas.microsoft.com/office/drawing/2014/main" id="{249A7B2B-FC33-455E-A85A-58F57460AB9A}"/>
              </a:ext>
            </a:extLst>
          </p:cNvPr>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128015" name="Group 24">
            <a:extLst>
              <a:ext uri="{FF2B5EF4-FFF2-40B4-BE49-F238E27FC236}">
                <a16:creationId xmlns:a16="http://schemas.microsoft.com/office/drawing/2014/main" id="{A3D3F551-4A87-4FBC-8A37-E5B71BADE8E3}"/>
              </a:ext>
            </a:extLst>
          </p:cNvPr>
          <p:cNvGrpSpPr>
            <a:grpSpLocks/>
          </p:cNvGrpSpPr>
          <p:nvPr/>
        </p:nvGrpSpPr>
        <p:grpSpPr bwMode="auto">
          <a:xfrm>
            <a:off x="1524000" y="3200400"/>
            <a:ext cx="204788" cy="298450"/>
            <a:chOff x="2208" y="1920"/>
            <a:chExt cx="1152" cy="1680"/>
          </a:xfrm>
        </p:grpSpPr>
        <p:sp>
          <p:nvSpPr>
            <p:cNvPr id="128214" name="Oval 25">
              <a:extLst>
                <a:ext uri="{FF2B5EF4-FFF2-40B4-BE49-F238E27FC236}">
                  <a16:creationId xmlns:a16="http://schemas.microsoft.com/office/drawing/2014/main" id="{2E364004-A607-459A-9C52-9E76A7472ED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5" name="Oval 26">
              <a:extLst>
                <a:ext uri="{FF2B5EF4-FFF2-40B4-BE49-F238E27FC236}">
                  <a16:creationId xmlns:a16="http://schemas.microsoft.com/office/drawing/2014/main" id="{E1A30B70-816A-431F-8B8A-CF573F830A2F}"/>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6" name="AutoShape 27">
              <a:extLst>
                <a:ext uri="{FF2B5EF4-FFF2-40B4-BE49-F238E27FC236}">
                  <a16:creationId xmlns:a16="http://schemas.microsoft.com/office/drawing/2014/main" id="{47D1F9C2-B841-43C0-BBED-ED1EA9709AC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217" name="AutoShape 28">
              <a:extLst>
                <a:ext uri="{FF2B5EF4-FFF2-40B4-BE49-F238E27FC236}">
                  <a16:creationId xmlns:a16="http://schemas.microsoft.com/office/drawing/2014/main" id="{BD8E9492-CE51-4D0D-8679-EDC4F36EC7C0}"/>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16" name="Group 24">
            <a:extLst>
              <a:ext uri="{FF2B5EF4-FFF2-40B4-BE49-F238E27FC236}">
                <a16:creationId xmlns:a16="http://schemas.microsoft.com/office/drawing/2014/main" id="{FD6D2774-F62C-429A-8B15-E5952F786A2F}"/>
              </a:ext>
            </a:extLst>
          </p:cNvPr>
          <p:cNvGrpSpPr>
            <a:grpSpLocks/>
          </p:cNvGrpSpPr>
          <p:nvPr/>
        </p:nvGrpSpPr>
        <p:grpSpPr bwMode="auto">
          <a:xfrm>
            <a:off x="5486400" y="3124200"/>
            <a:ext cx="204788" cy="298450"/>
            <a:chOff x="2208" y="1920"/>
            <a:chExt cx="1152" cy="1680"/>
          </a:xfrm>
        </p:grpSpPr>
        <p:sp>
          <p:nvSpPr>
            <p:cNvPr id="128210" name="Oval 25">
              <a:extLst>
                <a:ext uri="{FF2B5EF4-FFF2-40B4-BE49-F238E27FC236}">
                  <a16:creationId xmlns:a16="http://schemas.microsoft.com/office/drawing/2014/main" id="{3445835D-1BFB-44C5-A4DF-3A751C97A6CD}"/>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1" name="Oval 26">
              <a:extLst>
                <a:ext uri="{FF2B5EF4-FFF2-40B4-BE49-F238E27FC236}">
                  <a16:creationId xmlns:a16="http://schemas.microsoft.com/office/drawing/2014/main" id="{F5514618-80C2-475F-8329-B18493057FA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2" name="AutoShape 27">
              <a:extLst>
                <a:ext uri="{FF2B5EF4-FFF2-40B4-BE49-F238E27FC236}">
                  <a16:creationId xmlns:a16="http://schemas.microsoft.com/office/drawing/2014/main" id="{2714D2A1-7433-4DB6-B31A-37ED49E4DC26}"/>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213" name="AutoShape 28">
              <a:extLst>
                <a:ext uri="{FF2B5EF4-FFF2-40B4-BE49-F238E27FC236}">
                  <a16:creationId xmlns:a16="http://schemas.microsoft.com/office/drawing/2014/main" id="{158D7E12-BD78-46EF-819B-F6337F636D0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17" name="Group 24">
            <a:extLst>
              <a:ext uri="{FF2B5EF4-FFF2-40B4-BE49-F238E27FC236}">
                <a16:creationId xmlns:a16="http://schemas.microsoft.com/office/drawing/2014/main" id="{6B2C18E2-EE2E-4C0A-9A52-C28F60FFA495}"/>
              </a:ext>
            </a:extLst>
          </p:cNvPr>
          <p:cNvGrpSpPr>
            <a:grpSpLocks/>
          </p:cNvGrpSpPr>
          <p:nvPr/>
        </p:nvGrpSpPr>
        <p:grpSpPr bwMode="auto">
          <a:xfrm>
            <a:off x="6489700" y="3005138"/>
            <a:ext cx="204788" cy="298450"/>
            <a:chOff x="2208" y="1920"/>
            <a:chExt cx="1152" cy="1680"/>
          </a:xfrm>
        </p:grpSpPr>
        <p:sp>
          <p:nvSpPr>
            <p:cNvPr id="128206" name="Oval 25">
              <a:extLst>
                <a:ext uri="{FF2B5EF4-FFF2-40B4-BE49-F238E27FC236}">
                  <a16:creationId xmlns:a16="http://schemas.microsoft.com/office/drawing/2014/main" id="{5CCDF94D-25E5-4B9E-B89D-2FFA0E3BAB01}"/>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07" name="Oval 26">
              <a:extLst>
                <a:ext uri="{FF2B5EF4-FFF2-40B4-BE49-F238E27FC236}">
                  <a16:creationId xmlns:a16="http://schemas.microsoft.com/office/drawing/2014/main" id="{EF46E8E4-AA34-4790-976F-F6DD033FABDA}"/>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08" name="AutoShape 27">
              <a:extLst>
                <a:ext uri="{FF2B5EF4-FFF2-40B4-BE49-F238E27FC236}">
                  <a16:creationId xmlns:a16="http://schemas.microsoft.com/office/drawing/2014/main" id="{3A4BAD1E-D84D-42A6-8473-F0A6A595D0B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209" name="AutoShape 28">
              <a:extLst>
                <a:ext uri="{FF2B5EF4-FFF2-40B4-BE49-F238E27FC236}">
                  <a16:creationId xmlns:a16="http://schemas.microsoft.com/office/drawing/2014/main" id="{82D37F3E-2371-4B0B-B838-92EA144578C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18" name="Group 13">
            <a:extLst>
              <a:ext uri="{FF2B5EF4-FFF2-40B4-BE49-F238E27FC236}">
                <a16:creationId xmlns:a16="http://schemas.microsoft.com/office/drawing/2014/main" id="{00B53930-95EC-4F8F-85CC-580CC4BA9E36}"/>
              </a:ext>
            </a:extLst>
          </p:cNvPr>
          <p:cNvGrpSpPr>
            <a:grpSpLocks/>
          </p:cNvGrpSpPr>
          <p:nvPr/>
        </p:nvGrpSpPr>
        <p:grpSpPr bwMode="auto">
          <a:xfrm flipH="1">
            <a:off x="1905000" y="3265488"/>
            <a:ext cx="788988" cy="706437"/>
            <a:chOff x="864" y="1968"/>
            <a:chExt cx="912" cy="816"/>
          </a:xfrm>
        </p:grpSpPr>
        <p:sp>
          <p:nvSpPr>
            <p:cNvPr id="128195" name="Freeform 14">
              <a:extLst>
                <a:ext uri="{FF2B5EF4-FFF2-40B4-BE49-F238E27FC236}">
                  <a16:creationId xmlns:a16="http://schemas.microsoft.com/office/drawing/2014/main" id="{0C6CAF42-1676-49B2-89BE-3CC0DAB25E3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6" name="Freeform 15">
              <a:extLst>
                <a:ext uri="{FF2B5EF4-FFF2-40B4-BE49-F238E27FC236}">
                  <a16:creationId xmlns:a16="http://schemas.microsoft.com/office/drawing/2014/main" id="{B45AE9F9-DCC4-46D0-9876-B81FF85B72E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7" name="Freeform 16">
              <a:extLst>
                <a:ext uri="{FF2B5EF4-FFF2-40B4-BE49-F238E27FC236}">
                  <a16:creationId xmlns:a16="http://schemas.microsoft.com/office/drawing/2014/main" id="{244616AC-11D4-4B14-B78A-D0EECB766C3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8" name="Freeform 17">
              <a:extLst>
                <a:ext uri="{FF2B5EF4-FFF2-40B4-BE49-F238E27FC236}">
                  <a16:creationId xmlns:a16="http://schemas.microsoft.com/office/drawing/2014/main" id="{5EB6676E-6FD8-430D-B570-562A26C9CDD6}"/>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9" name="Freeform 18">
              <a:extLst>
                <a:ext uri="{FF2B5EF4-FFF2-40B4-BE49-F238E27FC236}">
                  <a16:creationId xmlns:a16="http://schemas.microsoft.com/office/drawing/2014/main" id="{753673A8-2E79-4D5C-9822-5379772AA25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200" name="Freeform 19">
              <a:extLst>
                <a:ext uri="{FF2B5EF4-FFF2-40B4-BE49-F238E27FC236}">
                  <a16:creationId xmlns:a16="http://schemas.microsoft.com/office/drawing/2014/main" id="{EBE67415-9BBA-469A-8498-5BA0088CAB9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201" name="Freeform 20">
              <a:extLst>
                <a:ext uri="{FF2B5EF4-FFF2-40B4-BE49-F238E27FC236}">
                  <a16:creationId xmlns:a16="http://schemas.microsoft.com/office/drawing/2014/main" id="{108D5535-CB94-47EE-841E-3B873961956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202" name="Freeform 21">
              <a:extLst>
                <a:ext uri="{FF2B5EF4-FFF2-40B4-BE49-F238E27FC236}">
                  <a16:creationId xmlns:a16="http://schemas.microsoft.com/office/drawing/2014/main" id="{8A501753-EDA5-4F7F-BE12-0789369A612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203" name="Freeform 22">
              <a:extLst>
                <a:ext uri="{FF2B5EF4-FFF2-40B4-BE49-F238E27FC236}">
                  <a16:creationId xmlns:a16="http://schemas.microsoft.com/office/drawing/2014/main" id="{F6CA471C-8D36-4A7A-96B2-2159A289371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204" name="Freeform 23">
              <a:extLst>
                <a:ext uri="{FF2B5EF4-FFF2-40B4-BE49-F238E27FC236}">
                  <a16:creationId xmlns:a16="http://schemas.microsoft.com/office/drawing/2014/main" id="{C2C757E3-6BA3-4B86-AD1F-DC6F303D2B3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205" name="Freeform 24">
              <a:extLst>
                <a:ext uri="{FF2B5EF4-FFF2-40B4-BE49-F238E27FC236}">
                  <a16:creationId xmlns:a16="http://schemas.microsoft.com/office/drawing/2014/main" id="{C9BC89E2-E5FA-405C-8087-EF2616C2A28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19" name="Group 13">
            <a:extLst>
              <a:ext uri="{FF2B5EF4-FFF2-40B4-BE49-F238E27FC236}">
                <a16:creationId xmlns:a16="http://schemas.microsoft.com/office/drawing/2014/main" id="{217CFA45-3176-4167-8CDE-85FE31FEC384}"/>
              </a:ext>
            </a:extLst>
          </p:cNvPr>
          <p:cNvGrpSpPr>
            <a:grpSpLocks/>
          </p:cNvGrpSpPr>
          <p:nvPr/>
        </p:nvGrpSpPr>
        <p:grpSpPr bwMode="auto">
          <a:xfrm flipH="1">
            <a:off x="6686550" y="3070225"/>
            <a:ext cx="790575" cy="706438"/>
            <a:chOff x="864" y="1968"/>
            <a:chExt cx="912" cy="816"/>
          </a:xfrm>
        </p:grpSpPr>
        <p:sp>
          <p:nvSpPr>
            <p:cNvPr id="128184" name="Freeform 14">
              <a:extLst>
                <a:ext uri="{FF2B5EF4-FFF2-40B4-BE49-F238E27FC236}">
                  <a16:creationId xmlns:a16="http://schemas.microsoft.com/office/drawing/2014/main" id="{9E2984B2-2673-48D9-A218-F1F525B750A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5" name="Freeform 15">
              <a:extLst>
                <a:ext uri="{FF2B5EF4-FFF2-40B4-BE49-F238E27FC236}">
                  <a16:creationId xmlns:a16="http://schemas.microsoft.com/office/drawing/2014/main" id="{9007A441-F489-4226-9AF6-268C4B572E9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6" name="Freeform 16">
              <a:extLst>
                <a:ext uri="{FF2B5EF4-FFF2-40B4-BE49-F238E27FC236}">
                  <a16:creationId xmlns:a16="http://schemas.microsoft.com/office/drawing/2014/main" id="{CF28401D-8227-46EA-B57D-F258122438D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7" name="Freeform 17">
              <a:extLst>
                <a:ext uri="{FF2B5EF4-FFF2-40B4-BE49-F238E27FC236}">
                  <a16:creationId xmlns:a16="http://schemas.microsoft.com/office/drawing/2014/main" id="{32CF0E68-7198-4C12-8B42-D76576A383CF}"/>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8" name="Freeform 18">
              <a:extLst>
                <a:ext uri="{FF2B5EF4-FFF2-40B4-BE49-F238E27FC236}">
                  <a16:creationId xmlns:a16="http://schemas.microsoft.com/office/drawing/2014/main" id="{281C27A6-4EB1-4981-97EC-F924D5C96B4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89" name="Freeform 19">
              <a:extLst>
                <a:ext uri="{FF2B5EF4-FFF2-40B4-BE49-F238E27FC236}">
                  <a16:creationId xmlns:a16="http://schemas.microsoft.com/office/drawing/2014/main" id="{5E0BE1CC-7B0C-449A-99A3-45E8DA625D4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90" name="Freeform 20">
              <a:extLst>
                <a:ext uri="{FF2B5EF4-FFF2-40B4-BE49-F238E27FC236}">
                  <a16:creationId xmlns:a16="http://schemas.microsoft.com/office/drawing/2014/main" id="{775B71B4-C8C9-4921-A07B-A3437FB2678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91" name="Freeform 21">
              <a:extLst>
                <a:ext uri="{FF2B5EF4-FFF2-40B4-BE49-F238E27FC236}">
                  <a16:creationId xmlns:a16="http://schemas.microsoft.com/office/drawing/2014/main" id="{D285BA0F-7451-4AD9-9CC9-6AA1C4CF7A3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2" name="Freeform 22">
              <a:extLst>
                <a:ext uri="{FF2B5EF4-FFF2-40B4-BE49-F238E27FC236}">
                  <a16:creationId xmlns:a16="http://schemas.microsoft.com/office/drawing/2014/main" id="{2F0EFB9D-FC6B-4CCF-96B4-C4788468C9F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3" name="Freeform 23">
              <a:extLst>
                <a:ext uri="{FF2B5EF4-FFF2-40B4-BE49-F238E27FC236}">
                  <a16:creationId xmlns:a16="http://schemas.microsoft.com/office/drawing/2014/main" id="{611736B3-9B2F-4D92-BAE2-4E85761EE96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4" name="Freeform 24">
              <a:extLst>
                <a:ext uri="{FF2B5EF4-FFF2-40B4-BE49-F238E27FC236}">
                  <a16:creationId xmlns:a16="http://schemas.microsoft.com/office/drawing/2014/main" id="{46114862-D9EE-4E54-A92E-61BDFE229E4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0" name="Group 24">
            <a:extLst>
              <a:ext uri="{FF2B5EF4-FFF2-40B4-BE49-F238E27FC236}">
                <a16:creationId xmlns:a16="http://schemas.microsoft.com/office/drawing/2014/main" id="{EB7DF0A3-905D-4831-8A73-4B7706DAC9C9}"/>
              </a:ext>
            </a:extLst>
          </p:cNvPr>
          <p:cNvGrpSpPr>
            <a:grpSpLocks/>
          </p:cNvGrpSpPr>
          <p:nvPr/>
        </p:nvGrpSpPr>
        <p:grpSpPr bwMode="auto">
          <a:xfrm>
            <a:off x="6208713" y="3908425"/>
            <a:ext cx="204787" cy="298450"/>
            <a:chOff x="2208" y="1920"/>
            <a:chExt cx="1152" cy="1680"/>
          </a:xfrm>
        </p:grpSpPr>
        <p:sp>
          <p:nvSpPr>
            <p:cNvPr id="128180" name="Oval 25">
              <a:extLst>
                <a:ext uri="{FF2B5EF4-FFF2-40B4-BE49-F238E27FC236}">
                  <a16:creationId xmlns:a16="http://schemas.microsoft.com/office/drawing/2014/main" id="{1F3579B1-2D87-481C-BE73-9ACAE558716A}"/>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181" name="Oval 26">
              <a:extLst>
                <a:ext uri="{FF2B5EF4-FFF2-40B4-BE49-F238E27FC236}">
                  <a16:creationId xmlns:a16="http://schemas.microsoft.com/office/drawing/2014/main" id="{2CBC5E24-E196-4023-93CF-FCDD7913FEBC}"/>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182" name="AutoShape 27">
              <a:extLst>
                <a:ext uri="{FF2B5EF4-FFF2-40B4-BE49-F238E27FC236}">
                  <a16:creationId xmlns:a16="http://schemas.microsoft.com/office/drawing/2014/main" id="{848F2D8D-8758-4CBA-BB11-73CFF99308C5}"/>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183" name="AutoShape 28">
              <a:extLst>
                <a:ext uri="{FF2B5EF4-FFF2-40B4-BE49-F238E27FC236}">
                  <a16:creationId xmlns:a16="http://schemas.microsoft.com/office/drawing/2014/main" id="{A2EF7255-CFEE-4B1A-96F0-B926FBF5A0BC}"/>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21" name="Group 13">
            <a:extLst>
              <a:ext uri="{FF2B5EF4-FFF2-40B4-BE49-F238E27FC236}">
                <a16:creationId xmlns:a16="http://schemas.microsoft.com/office/drawing/2014/main" id="{E3D096CD-E2D5-4273-8BF7-8BCCF4150CCD}"/>
              </a:ext>
            </a:extLst>
          </p:cNvPr>
          <p:cNvGrpSpPr>
            <a:grpSpLocks/>
          </p:cNvGrpSpPr>
          <p:nvPr/>
        </p:nvGrpSpPr>
        <p:grpSpPr bwMode="auto">
          <a:xfrm flipH="1">
            <a:off x="5640388" y="3281363"/>
            <a:ext cx="788987" cy="704850"/>
            <a:chOff x="864" y="1968"/>
            <a:chExt cx="912" cy="816"/>
          </a:xfrm>
        </p:grpSpPr>
        <p:sp>
          <p:nvSpPr>
            <p:cNvPr id="128169" name="Freeform 14">
              <a:extLst>
                <a:ext uri="{FF2B5EF4-FFF2-40B4-BE49-F238E27FC236}">
                  <a16:creationId xmlns:a16="http://schemas.microsoft.com/office/drawing/2014/main" id="{C556AF07-D1A4-4517-B446-D61B6A08A34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0" name="Freeform 15">
              <a:extLst>
                <a:ext uri="{FF2B5EF4-FFF2-40B4-BE49-F238E27FC236}">
                  <a16:creationId xmlns:a16="http://schemas.microsoft.com/office/drawing/2014/main" id="{B24E7B58-F1B1-42AE-B574-4193D618917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1" name="Freeform 16">
              <a:extLst>
                <a:ext uri="{FF2B5EF4-FFF2-40B4-BE49-F238E27FC236}">
                  <a16:creationId xmlns:a16="http://schemas.microsoft.com/office/drawing/2014/main" id="{60047E59-596A-432D-8B55-37741883912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2" name="Freeform 17">
              <a:extLst>
                <a:ext uri="{FF2B5EF4-FFF2-40B4-BE49-F238E27FC236}">
                  <a16:creationId xmlns:a16="http://schemas.microsoft.com/office/drawing/2014/main" id="{85A186C6-AF71-46AD-9E82-E90E9DB88C9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3" name="Freeform 18">
              <a:extLst>
                <a:ext uri="{FF2B5EF4-FFF2-40B4-BE49-F238E27FC236}">
                  <a16:creationId xmlns:a16="http://schemas.microsoft.com/office/drawing/2014/main" id="{C9E1D204-0F67-417E-81A7-EF6A695AFED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74" name="Freeform 19">
              <a:extLst>
                <a:ext uri="{FF2B5EF4-FFF2-40B4-BE49-F238E27FC236}">
                  <a16:creationId xmlns:a16="http://schemas.microsoft.com/office/drawing/2014/main" id="{890647AC-5781-4383-8008-6FC7952E7E6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75" name="Freeform 20">
              <a:extLst>
                <a:ext uri="{FF2B5EF4-FFF2-40B4-BE49-F238E27FC236}">
                  <a16:creationId xmlns:a16="http://schemas.microsoft.com/office/drawing/2014/main" id="{5C01123C-4615-40D1-BC51-F18688DDC2E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76" name="Freeform 21">
              <a:extLst>
                <a:ext uri="{FF2B5EF4-FFF2-40B4-BE49-F238E27FC236}">
                  <a16:creationId xmlns:a16="http://schemas.microsoft.com/office/drawing/2014/main" id="{5C3161CE-D515-4E85-8DA4-C1B914DBDBE2}"/>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7" name="Freeform 22">
              <a:extLst>
                <a:ext uri="{FF2B5EF4-FFF2-40B4-BE49-F238E27FC236}">
                  <a16:creationId xmlns:a16="http://schemas.microsoft.com/office/drawing/2014/main" id="{6BFAAC09-AC08-4DA8-96CF-103A6B8A90B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8" name="Freeform 23">
              <a:extLst>
                <a:ext uri="{FF2B5EF4-FFF2-40B4-BE49-F238E27FC236}">
                  <a16:creationId xmlns:a16="http://schemas.microsoft.com/office/drawing/2014/main" id="{EFE24C0E-6E7F-41E0-BBC5-173A8942274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9" name="Freeform 24">
              <a:extLst>
                <a:ext uri="{FF2B5EF4-FFF2-40B4-BE49-F238E27FC236}">
                  <a16:creationId xmlns:a16="http://schemas.microsoft.com/office/drawing/2014/main" id="{ACDB37B1-C10C-4AAE-94B4-7688DE74D140}"/>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2" name="Group 13">
            <a:extLst>
              <a:ext uri="{FF2B5EF4-FFF2-40B4-BE49-F238E27FC236}">
                <a16:creationId xmlns:a16="http://schemas.microsoft.com/office/drawing/2014/main" id="{8F0324B1-8E6E-4C70-9D02-07308BF339E5}"/>
              </a:ext>
            </a:extLst>
          </p:cNvPr>
          <p:cNvGrpSpPr>
            <a:grpSpLocks/>
          </p:cNvGrpSpPr>
          <p:nvPr/>
        </p:nvGrpSpPr>
        <p:grpSpPr bwMode="auto">
          <a:xfrm flipH="1">
            <a:off x="6540500" y="3651250"/>
            <a:ext cx="788988" cy="706438"/>
            <a:chOff x="864" y="1968"/>
            <a:chExt cx="912" cy="816"/>
          </a:xfrm>
        </p:grpSpPr>
        <p:sp>
          <p:nvSpPr>
            <p:cNvPr id="128158" name="Freeform 14">
              <a:extLst>
                <a:ext uri="{FF2B5EF4-FFF2-40B4-BE49-F238E27FC236}">
                  <a16:creationId xmlns:a16="http://schemas.microsoft.com/office/drawing/2014/main" id="{988A0E3C-6C53-411A-9544-7BA83ADD4B5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9" name="Freeform 15">
              <a:extLst>
                <a:ext uri="{FF2B5EF4-FFF2-40B4-BE49-F238E27FC236}">
                  <a16:creationId xmlns:a16="http://schemas.microsoft.com/office/drawing/2014/main" id="{ACB61BE9-37A3-49F9-92C1-288461552E3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0" name="Freeform 16">
              <a:extLst>
                <a:ext uri="{FF2B5EF4-FFF2-40B4-BE49-F238E27FC236}">
                  <a16:creationId xmlns:a16="http://schemas.microsoft.com/office/drawing/2014/main" id="{20C67AE3-6C8B-45D0-A28B-AB1B8F48C51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1" name="Freeform 17">
              <a:extLst>
                <a:ext uri="{FF2B5EF4-FFF2-40B4-BE49-F238E27FC236}">
                  <a16:creationId xmlns:a16="http://schemas.microsoft.com/office/drawing/2014/main" id="{4DAB93A2-A524-41E9-BDD8-700FB344A65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2" name="Freeform 18">
              <a:extLst>
                <a:ext uri="{FF2B5EF4-FFF2-40B4-BE49-F238E27FC236}">
                  <a16:creationId xmlns:a16="http://schemas.microsoft.com/office/drawing/2014/main" id="{6B2B7583-EFE4-400F-91B9-C1A749F9358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63" name="Freeform 19">
              <a:extLst>
                <a:ext uri="{FF2B5EF4-FFF2-40B4-BE49-F238E27FC236}">
                  <a16:creationId xmlns:a16="http://schemas.microsoft.com/office/drawing/2014/main" id="{29C499DE-25D5-4740-8C13-83E4E8A6567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64" name="Freeform 20">
              <a:extLst>
                <a:ext uri="{FF2B5EF4-FFF2-40B4-BE49-F238E27FC236}">
                  <a16:creationId xmlns:a16="http://schemas.microsoft.com/office/drawing/2014/main" id="{095A15C6-3AD2-4F60-91A1-4395B1C1E4E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65" name="Freeform 21">
              <a:extLst>
                <a:ext uri="{FF2B5EF4-FFF2-40B4-BE49-F238E27FC236}">
                  <a16:creationId xmlns:a16="http://schemas.microsoft.com/office/drawing/2014/main" id="{DE726FC5-5E00-4323-AE91-71DEBDD2B72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6" name="Freeform 22">
              <a:extLst>
                <a:ext uri="{FF2B5EF4-FFF2-40B4-BE49-F238E27FC236}">
                  <a16:creationId xmlns:a16="http://schemas.microsoft.com/office/drawing/2014/main" id="{69EDDFE5-BDFF-483D-B0D0-099A9FC6B7A1}"/>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7" name="Freeform 23">
              <a:extLst>
                <a:ext uri="{FF2B5EF4-FFF2-40B4-BE49-F238E27FC236}">
                  <a16:creationId xmlns:a16="http://schemas.microsoft.com/office/drawing/2014/main" id="{010C6F79-F7E3-440F-A93E-F3E1E0D7C66D}"/>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8" name="Freeform 24">
              <a:extLst>
                <a:ext uri="{FF2B5EF4-FFF2-40B4-BE49-F238E27FC236}">
                  <a16:creationId xmlns:a16="http://schemas.microsoft.com/office/drawing/2014/main" id="{630AAADB-D717-4F3F-B822-57594518225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3" name="Group 13">
            <a:extLst>
              <a:ext uri="{FF2B5EF4-FFF2-40B4-BE49-F238E27FC236}">
                <a16:creationId xmlns:a16="http://schemas.microsoft.com/office/drawing/2014/main" id="{F9281868-20CD-4E51-8384-9EA73AE82B62}"/>
              </a:ext>
            </a:extLst>
          </p:cNvPr>
          <p:cNvGrpSpPr>
            <a:grpSpLocks/>
          </p:cNvGrpSpPr>
          <p:nvPr/>
        </p:nvGrpSpPr>
        <p:grpSpPr bwMode="auto">
          <a:xfrm flipH="1">
            <a:off x="1468438" y="4524375"/>
            <a:ext cx="788987" cy="706438"/>
            <a:chOff x="864" y="1968"/>
            <a:chExt cx="912" cy="816"/>
          </a:xfrm>
        </p:grpSpPr>
        <p:sp>
          <p:nvSpPr>
            <p:cNvPr id="128147" name="Freeform 14">
              <a:extLst>
                <a:ext uri="{FF2B5EF4-FFF2-40B4-BE49-F238E27FC236}">
                  <a16:creationId xmlns:a16="http://schemas.microsoft.com/office/drawing/2014/main" id="{FBA3EE0C-3DCB-40EA-8163-03087DAE1CD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8" name="Freeform 15">
              <a:extLst>
                <a:ext uri="{FF2B5EF4-FFF2-40B4-BE49-F238E27FC236}">
                  <a16:creationId xmlns:a16="http://schemas.microsoft.com/office/drawing/2014/main" id="{FF2D6A4A-4A16-4793-946C-19106ACCDFD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9" name="Freeform 16">
              <a:extLst>
                <a:ext uri="{FF2B5EF4-FFF2-40B4-BE49-F238E27FC236}">
                  <a16:creationId xmlns:a16="http://schemas.microsoft.com/office/drawing/2014/main" id="{A0457A3E-38E0-4588-84FE-55702B4C0F9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0" name="Freeform 17">
              <a:extLst>
                <a:ext uri="{FF2B5EF4-FFF2-40B4-BE49-F238E27FC236}">
                  <a16:creationId xmlns:a16="http://schemas.microsoft.com/office/drawing/2014/main" id="{CDC88672-4106-422F-938F-DAA4160B0546}"/>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1" name="Freeform 18">
              <a:extLst>
                <a:ext uri="{FF2B5EF4-FFF2-40B4-BE49-F238E27FC236}">
                  <a16:creationId xmlns:a16="http://schemas.microsoft.com/office/drawing/2014/main" id="{D916F623-8889-4706-8221-B72D4770DBA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52" name="Freeform 19">
              <a:extLst>
                <a:ext uri="{FF2B5EF4-FFF2-40B4-BE49-F238E27FC236}">
                  <a16:creationId xmlns:a16="http://schemas.microsoft.com/office/drawing/2014/main" id="{861D3A7F-6354-48AB-A836-BFE135378FB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53" name="Freeform 20">
              <a:extLst>
                <a:ext uri="{FF2B5EF4-FFF2-40B4-BE49-F238E27FC236}">
                  <a16:creationId xmlns:a16="http://schemas.microsoft.com/office/drawing/2014/main" id="{FE098E9F-3EC0-42AA-890E-E5EFCA7319F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54" name="Freeform 21">
              <a:extLst>
                <a:ext uri="{FF2B5EF4-FFF2-40B4-BE49-F238E27FC236}">
                  <a16:creationId xmlns:a16="http://schemas.microsoft.com/office/drawing/2014/main" id="{8C6D3073-BE35-461E-80AF-FF8751B12A8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5" name="Freeform 22">
              <a:extLst>
                <a:ext uri="{FF2B5EF4-FFF2-40B4-BE49-F238E27FC236}">
                  <a16:creationId xmlns:a16="http://schemas.microsoft.com/office/drawing/2014/main" id="{E79001B9-7BC8-4B6B-BCAF-783BCE012EE4}"/>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6" name="Freeform 23">
              <a:extLst>
                <a:ext uri="{FF2B5EF4-FFF2-40B4-BE49-F238E27FC236}">
                  <a16:creationId xmlns:a16="http://schemas.microsoft.com/office/drawing/2014/main" id="{7DBD0D71-9125-4CED-8227-A3B1383B269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7" name="Freeform 24">
              <a:extLst>
                <a:ext uri="{FF2B5EF4-FFF2-40B4-BE49-F238E27FC236}">
                  <a16:creationId xmlns:a16="http://schemas.microsoft.com/office/drawing/2014/main" id="{E1216E3B-19E0-427A-96A9-5F1185106035}"/>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4" name="Group 13">
            <a:extLst>
              <a:ext uri="{FF2B5EF4-FFF2-40B4-BE49-F238E27FC236}">
                <a16:creationId xmlns:a16="http://schemas.microsoft.com/office/drawing/2014/main" id="{C6674CA0-FACF-421A-B91A-45FD1C8A4F87}"/>
              </a:ext>
            </a:extLst>
          </p:cNvPr>
          <p:cNvGrpSpPr>
            <a:grpSpLocks/>
          </p:cNvGrpSpPr>
          <p:nvPr/>
        </p:nvGrpSpPr>
        <p:grpSpPr bwMode="auto">
          <a:xfrm flipH="1">
            <a:off x="1468438" y="5486400"/>
            <a:ext cx="788987" cy="706438"/>
            <a:chOff x="864" y="1968"/>
            <a:chExt cx="912" cy="816"/>
          </a:xfrm>
        </p:grpSpPr>
        <p:sp>
          <p:nvSpPr>
            <p:cNvPr id="128136" name="Freeform 14">
              <a:extLst>
                <a:ext uri="{FF2B5EF4-FFF2-40B4-BE49-F238E27FC236}">
                  <a16:creationId xmlns:a16="http://schemas.microsoft.com/office/drawing/2014/main" id="{C0FF1F75-DE9C-480F-9900-66BA7B13B86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7" name="Freeform 15">
              <a:extLst>
                <a:ext uri="{FF2B5EF4-FFF2-40B4-BE49-F238E27FC236}">
                  <a16:creationId xmlns:a16="http://schemas.microsoft.com/office/drawing/2014/main" id="{5FCEED2F-616F-45AD-91E1-A5E98C93196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8" name="Freeform 16">
              <a:extLst>
                <a:ext uri="{FF2B5EF4-FFF2-40B4-BE49-F238E27FC236}">
                  <a16:creationId xmlns:a16="http://schemas.microsoft.com/office/drawing/2014/main" id="{D7D976FF-8219-4AE7-8544-BA9526127FE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9" name="Freeform 17">
              <a:extLst>
                <a:ext uri="{FF2B5EF4-FFF2-40B4-BE49-F238E27FC236}">
                  <a16:creationId xmlns:a16="http://schemas.microsoft.com/office/drawing/2014/main" id="{94B77417-DB29-47EA-81C9-5B22DB1B7C7B}"/>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0" name="Freeform 18">
              <a:extLst>
                <a:ext uri="{FF2B5EF4-FFF2-40B4-BE49-F238E27FC236}">
                  <a16:creationId xmlns:a16="http://schemas.microsoft.com/office/drawing/2014/main" id="{66FDC27B-964A-414F-AE6A-2F7E29013B45}"/>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41" name="Freeform 19">
              <a:extLst>
                <a:ext uri="{FF2B5EF4-FFF2-40B4-BE49-F238E27FC236}">
                  <a16:creationId xmlns:a16="http://schemas.microsoft.com/office/drawing/2014/main" id="{29884C2A-E37C-4966-ADB7-E854743CD4C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42" name="Freeform 20">
              <a:extLst>
                <a:ext uri="{FF2B5EF4-FFF2-40B4-BE49-F238E27FC236}">
                  <a16:creationId xmlns:a16="http://schemas.microsoft.com/office/drawing/2014/main" id="{548E9744-34BB-4EB3-BBD5-29B56BE732C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43" name="Freeform 21">
              <a:extLst>
                <a:ext uri="{FF2B5EF4-FFF2-40B4-BE49-F238E27FC236}">
                  <a16:creationId xmlns:a16="http://schemas.microsoft.com/office/drawing/2014/main" id="{94C30363-9D2C-4F4B-BFA3-808CC1930DE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4" name="Freeform 22">
              <a:extLst>
                <a:ext uri="{FF2B5EF4-FFF2-40B4-BE49-F238E27FC236}">
                  <a16:creationId xmlns:a16="http://schemas.microsoft.com/office/drawing/2014/main" id="{AE8EB899-FF2F-4922-991E-64872DF018A8}"/>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5" name="Freeform 23">
              <a:extLst>
                <a:ext uri="{FF2B5EF4-FFF2-40B4-BE49-F238E27FC236}">
                  <a16:creationId xmlns:a16="http://schemas.microsoft.com/office/drawing/2014/main" id="{E3173897-E19C-4998-AFBA-5DC9639F076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6" name="Freeform 24">
              <a:extLst>
                <a:ext uri="{FF2B5EF4-FFF2-40B4-BE49-F238E27FC236}">
                  <a16:creationId xmlns:a16="http://schemas.microsoft.com/office/drawing/2014/main" id="{297CE447-62E2-4526-B2A0-AC21D15CD6D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5" name="Group 13">
            <a:extLst>
              <a:ext uri="{FF2B5EF4-FFF2-40B4-BE49-F238E27FC236}">
                <a16:creationId xmlns:a16="http://schemas.microsoft.com/office/drawing/2014/main" id="{ECEBA86E-8855-4EEC-B95F-C117A45F60E5}"/>
              </a:ext>
            </a:extLst>
          </p:cNvPr>
          <p:cNvGrpSpPr>
            <a:grpSpLocks/>
          </p:cNvGrpSpPr>
          <p:nvPr/>
        </p:nvGrpSpPr>
        <p:grpSpPr bwMode="auto">
          <a:xfrm flipH="1">
            <a:off x="2259013" y="4572000"/>
            <a:ext cx="788987" cy="706438"/>
            <a:chOff x="864" y="1968"/>
            <a:chExt cx="912" cy="816"/>
          </a:xfrm>
        </p:grpSpPr>
        <p:sp>
          <p:nvSpPr>
            <p:cNvPr id="128125" name="Freeform 14">
              <a:extLst>
                <a:ext uri="{FF2B5EF4-FFF2-40B4-BE49-F238E27FC236}">
                  <a16:creationId xmlns:a16="http://schemas.microsoft.com/office/drawing/2014/main" id="{DFAE4F0B-3004-4C1B-B46C-016C7B8D8D8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6" name="Freeform 15">
              <a:extLst>
                <a:ext uri="{FF2B5EF4-FFF2-40B4-BE49-F238E27FC236}">
                  <a16:creationId xmlns:a16="http://schemas.microsoft.com/office/drawing/2014/main" id="{99EF35A6-960A-45C4-8974-87B03758AE8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7" name="Freeform 16">
              <a:extLst>
                <a:ext uri="{FF2B5EF4-FFF2-40B4-BE49-F238E27FC236}">
                  <a16:creationId xmlns:a16="http://schemas.microsoft.com/office/drawing/2014/main" id="{9AC04E1F-9EB2-4EF2-9CE1-F08098831CB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8" name="Freeform 17">
              <a:extLst>
                <a:ext uri="{FF2B5EF4-FFF2-40B4-BE49-F238E27FC236}">
                  <a16:creationId xmlns:a16="http://schemas.microsoft.com/office/drawing/2014/main" id="{D605D3EA-B51A-4B7F-86F7-4C83678A2F3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9" name="Freeform 18">
              <a:extLst>
                <a:ext uri="{FF2B5EF4-FFF2-40B4-BE49-F238E27FC236}">
                  <a16:creationId xmlns:a16="http://schemas.microsoft.com/office/drawing/2014/main" id="{E08243AE-F958-416D-A68E-203DF984952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30" name="Freeform 19">
              <a:extLst>
                <a:ext uri="{FF2B5EF4-FFF2-40B4-BE49-F238E27FC236}">
                  <a16:creationId xmlns:a16="http://schemas.microsoft.com/office/drawing/2014/main" id="{F75615C3-7F5F-4566-8532-1C54F380F75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31" name="Freeform 20">
              <a:extLst>
                <a:ext uri="{FF2B5EF4-FFF2-40B4-BE49-F238E27FC236}">
                  <a16:creationId xmlns:a16="http://schemas.microsoft.com/office/drawing/2014/main" id="{EE468607-2D02-45B7-A965-7DFDF771A3D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32" name="Freeform 21">
              <a:extLst>
                <a:ext uri="{FF2B5EF4-FFF2-40B4-BE49-F238E27FC236}">
                  <a16:creationId xmlns:a16="http://schemas.microsoft.com/office/drawing/2014/main" id="{57FF9B5C-C0E4-4AC4-B07F-E9193D5BCE8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3" name="Freeform 22">
              <a:extLst>
                <a:ext uri="{FF2B5EF4-FFF2-40B4-BE49-F238E27FC236}">
                  <a16:creationId xmlns:a16="http://schemas.microsoft.com/office/drawing/2014/main" id="{2569D28B-A005-4D16-846B-71134DF85DE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4" name="Freeform 23">
              <a:extLst>
                <a:ext uri="{FF2B5EF4-FFF2-40B4-BE49-F238E27FC236}">
                  <a16:creationId xmlns:a16="http://schemas.microsoft.com/office/drawing/2014/main" id="{AC91D1D9-2001-406D-9FCB-188B952D6034}"/>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5" name="Freeform 24">
              <a:extLst>
                <a:ext uri="{FF2B5EF4-FFF2-40B4-BE49-F238E27FC236}">
                  <a16:creationId xmlns:a16="http://schemas.microsoft.com/office/drawing/2014/main" id="{BC737A98-C6FB-4AE6-A274-BC2EDDF497F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6" name="Group 13">
            <a:extLst>
              <a:ext uri="{FF2B5EF4-FFF2-40B4-BE49-F238E27FC236}">
                <a16:creationId xmlns:a16="http://schemas.microsoft.com/office/drawing/2014/main" id="{CA56B026-7002-4E3C-A7DC-00FE1752A33A}"/>
              </a:ext>
            </a:extLst>
          </p:cNvPr>
          <p:cNvGrpSpPr>
            <a:grpSpLocks/>
          </p:cNvGrpSpPr>
          <p:nvPr/>
        </p:nvGrpSpPr>
        <p:grpSpPr bwMode="auto">
          <a:xfrm flipH="1">
            <a:off x="2259013" y="5535613"/>
            <a:ext cx="788987" cy="706437"/>
            <a:chOff x="864" y="1968"/>
            <a:chExt cx="912" cy="816"/>
          </a:xfrm>
        </p:grpSpPr>
        <p:sp>
          <p:nvSpPr>
            <p:cNvPr id="128114" name="Freeform 14">
              <a:extLst>
                <a:ext uri="{FF2B5EF4-FFF2-40B4-BE49-F238E27FC236}">
                  <a16:creationId xmlns:a16="http://schemas.microsoft.com/office/drawing/2014/main" id="{DE1BF3FD-B78B-41FA-B0E4-5733FCE9A0A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5" name="Freeform 15">
              <a:extLst>
                <a:ext uri="{FF2B5EF4-FFF2-40B4-BE49-F238E27FC236}">
                  <a16:creationId xmlns:a16="http://schemas.microsoft.com/office/drawing/2014/main" id="{1622394B-1759-434B-BA52-5C43DD42FFE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6" name="Freeform 16">
              <a:extLst>
                <a:ext uri="{FF2B5EF4-FFF2-40B4-BE49-F238E27FC236}">
                  <a16:creationId xmlns:a16="http://schemas.microsoft.com/office/drawing/2014/main" id="{A3E6CF2C-3962-46AC-ADB8-B4C8FD78D6B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7" name="Freeform 17">
              <a:extLst>
                <a:ext uri="{FF2B5EF4-FFF2-40B4-BE49-F238E27FC236}">
                  <a16:creationId xmlns:a16="http://schemas.microsoft.com/office/drawing/2014/main" id="{417BC2F1-FE6A-4A25-9E25-F30EC076BF2F}"/>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8" name="Freeform 18">
              <a:extLst>
                <a:ext uri="{FF2B5EF4-FFF2-40B4-BE49-F238E27FC236}">
                  <a16:creationId xmlns:a16="http://schemas.microsoft.com/office/drawing/2014/main" id="{1EA5C2A0-FC8C-4F23-86FD-04117962B8F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19" name="Freeform 19">
              <a:extLst>
                <a:ext uri="{FF2B5EF4-FFF2-40B4-BE49-F238E27FC236}">
                  <a16:creationId xmlns:a16="http://schemas.microsoft.com/office/drawing/2014/main" id="{D95938B0-616F-43A2-98C3-6C43D52D327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20" name="Freeform 20">
              <a:extLst>
                <a:ext uri="{FF2B5EF4-FFF2-40B4-BE49-F238E27FC236}">
                  <a16:creationId xmlns:a16="http://schemas.microsoft.com/office/drawing/2014/main" id="{2846204A-39CC-44F8-A7EA-2F4E2E38F90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21" name="Freeform 21">
              <a:extLst>
                <a:ext uri="{FF2B5EF4-FFF2-40B4-BE49-F238E27FC236}">
                  <a16:creationId xmlns:a16="http://schemas.microsoft.com/office/drawing/2014/main" id="{36C6C6D8-EDA9-4713-B4C6-50865C31C01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2" name="Freeform 22">
              <a:extLst>
                <a:ext uri="{FF2B5EF4-FFF2-40B4-BE49-F238E27FC236}">
                  <a16:creationId xmlns:a16="http://schemas.microsoft.com/office/drawing/2014/main" id="{BEED4D81-9372-427E-8E0E-F962329D3834}"/>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3" name="Freeform 23">
              <a:extLst>
                <a:ext uri="{FF2B5EF4-FFF2-40B4-BE49-F238E27FC236}">
                  <a16:creationId xmlns:a16="http://schemas.microsoft.com/office/drawing/2014/main" id="{21603715-DAE6-4574-A16D-16B22529BBC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4" name="Freeform 24">
              <a:extLst>
                <a:ext uri="{FF2B5EF4-FFF2-40B4-BE49-F238E27FC236}">
                  <a16:creationId xmlns:a16="http://schemas.microsoft.com/office/drawing/2014/main" id="{29C84E09-B0E5-4AA9-84DF-BB22F85E253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7" name="Group 13">
            <a:extLst>
              <a:ext uri="{FF2B5EF4-FFF2-40B4-BE49-F238E27FC236}">
                <a16:creationId xmlns:a16="http://schemas.microsoft.com/office/drawing/2014/main" id="{58B1DE5F-F418-4FAE-914A-18762BDD0D37}"/>
              </a:ext>
            </a:extLst>
          </p:cNvPr>
          <p:cNvGrpSpPr>
            <a:grpSpLocks/>
          </p:cNvGrpSpPr>
          <p:nvPr/>
        </p:nvGrpSpPr>
        <p:grpSpPr bwMode="auto">
          <a:xfrm flipH="1">
            <a:off x="5565775" y="4475163"/>
            <a:ext cx="790575" cy="706437"/>
            <a:chOff x="864" y="1968"/>
            <a:chExt cx="912" cy="816"/>
          </a:xfrm>
        </p:grpSpPr>
        <p:sp>
          <p:nvSpPr>
            <p:cNvPr id="128103" name="Freeform 14">
              <a:extLst>
                <a:ext uri="{FF2B5EF4-FFF2-40B4-BE49-F238E27FC236}">
                  <a16:creationId xmlns:a16="http://schemas.microsoft.com/office/drawing/2014/main" id="{2F1A43BA-6326-4D34-9916-0A79ADD913A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4" name="Freeform 15">
              <a:extLst>
                <a:ext uri="{FF2B5EF4-FFF2-40B4-BE49-F238E27FC236}">
                  <a16:creationId xmlns:a16="http://schemas.microsoft.com/office/drawing/2014/main" id="{94C0A2B0-F95B-4479-89B8-6A437FA3C4F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5" name="Freeform 16">
              <a:extLst>
                <a:ext uri="{FF2B5EF4-FFF2-40B4-BE49-F238E27FC236}">
                  <a16:creationId xmlns:a16="http://schemas.microsoft.com/office/drawing/2014/main" id="{1D9DAA89-68E2-408F-87AA-375E4755694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6" name="Freeform 17">
              <a:extLst>
                <a:ext uri="{FF2B5EF4-FFF2-40B4-BE49-F238E27FC236}">
                  <a16:creationId xmlns:a16="http://schemas.microsoft.com/office/drawing/2014/main" id="{5D613845-8531-439D-B5D5-F83E79352C89}"/>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7" name="Freeform 18">
              <a:extLst>
                <a:ext uri="{FF2B5EF4-FFF2-40B4-BE49-F238E27FC236}">
                  <a16:creationId xmlns:a16="http://schemas.microsoft.com/office/drawing/2014/main" id="{71F40B2F-8A9D-4A01-B003-ED828084DBE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08" name="Freeform 19">
              <a:extLst>
                <a:ext uri="{FF2B5EF4-FFF2-40B4-BE49-F238E27FC236}">
                  <a16:creationId xmlns:a16="http://schemas.microsoft.com/office/drawing/2014/main" id="{7AF55445-FE6A-4C5B-9388-BCD90944935E}"/>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09" name="Freeform 20">
              <a:extLst>
                <a:ext uri="{FF2B5EF4-FFF2-40B4-BE49-F238E27FC236}">
                  <a16:creationId xmlns:a16="http://schemas.microsoft.com/office/drawing/2014/main" id="{327997EA-9973-440E-8AB4-34CFF69F056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10" name="Freeform 21">
              <a:extLst>
                <a:ext uri="{FF2B5EF4-FFF2-40B4-BE49-F238E27FC236}">
                  <a16:creationId xmlns:a16="http://schemas.microsoft.com/office/drawing/2014/main" id="{05657894-9DE7-4F24-B171-3309499DED3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1" name="Freeform 22">
              <a:extLst>
                <a:ext uri="{FF2B5EF4-FFF2-40B4-BE49-F238E27FC236}">
                  <a16:creationId xmlns:a16="http://schemas.microsoft.com/office/drawing/2014/main" id="{55695952-6420-4353-AA5B-79D90007D6A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2" name="Freeform 23">
              <a:extLst>
                <a:ext uri="{FF2B5EF4-FFF2-40B4-BE49-F238E27FC236}">
                  <a16:creationId xmlns:a16="http://schemas.microsoft.com/office/drawing/2014/main" id="{8E04EB8E-14A9-4CBB-BABB-D2D2C4D9E160}"/>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3" name="Freeform 24">
              <a:extLst>
                <a:ext uri="{FF2B5EF4-FFF2-40B4-BE49-F238E27FC236}">
                  <a16:creationId xmlns:a16="http://schemas.microsoft.com/office/drawing/2014/main" id="{1F9EC624-A51D-4E4E-B957-85545F80F65E}"/>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8" name="Group 13">
            <a:extLst>
              <a:ext uri="{FF2B5EF4-FFF2-40B4-BE49-F238E27FC236}">
                <a16:creationId xmlns:a16="http://schemas.microsoft.com/office/drawing/2014/main" id="{3375714B-51FB-41A4-A786-BF3028C1AD9A}"/>
              </a:ext>
            </a:extLst>
          </p:cNvPr>
          <p:cNvGrpSpPr>
            <a:grpSpLocks/>
          </p:cNvGrpSpPr>
          <p:nvPr/>
        </p:nvGrpSpPr>
        <p:grpSpPr bwMode="auto">
          <a:xfrm flipH="1">
            <a:off x="5565775" y="5438775"/>
            <a:ext cx="790575" cy="706438"/>
            <a:chOff x="864" y="1968"/>
            <a:chExt cx="912" cy="816"/>
          </a:xfrm>
        </p:grpSpPr>
        <p:sp>
          <p:nvSpPr>
            <p:cNvPr id="128092" name="Freeform 14">
              <a:extLst>
                <a:ext uri="{FF2B5EF4-FFF2-40B4-BE49-F238E27FC236}">
                  <a16:creationId xmlns:a16="http://schemas.microsoft.com/office/drawing/2014/main" id="{DD8CC907-4C0D-4FC2-BBA7-81F9A4BA425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3" name="Freeform 15">
              <a:extLst>
                <a:ext uri="{FF2B5EF4-FFF2-40B4-BE49-F238E27FC236}">
                  <a16:creationId xmlns:a16="http://schemas.microsoft.com/office/drawing/2014/main" id="{C2E7DA55-127F-465B-B3D1-1BE3E7B5157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4" name="Freeform 16">
              <a:extLst>
                <a:ext uri="{FF2B5EF4-FFF2-40B4-BE49-F238E27FC236}">
                  <a16:creationId xmlns:a16="http://schemas.microsoft.com/office/drawing/2014/main" id="{50E44DF2-85B7-4D37-AD53-F584D0756EF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5" name="Freeform 17">
              <a:extLst>
                <a:ext uri="{FF2B5EF4-FFF2-40B4-BE49-F238E27FC236}">
                  <a16:creationId xmlns:a16="http://schemas.microsoft.com/office/drawing/2014/main" id="{6E31A472-7BF0-4875-BD8D-8C1CB8DDA4B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6" name="Freeform 18">
              <a:extLst>
                <a:ext uri="{FF2B5EF4-FFF2-40B4-BE49-F238E27FC236}">
                  <a16:creationId xmlns:a16="http://schemas.microsoft.com/office/drawing/2014/main" id="{BAFD3B4F-E288-4EE2-AA1E-3945AC92A87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97" name="Freeform 19">
              <a:extLst>
                <a:ext uri="{FF2B5EF4-FFF2-40B4-BE49-F238E27FC236}">
                  <a16:creationId xmlns:a16="http://schemas.microsoft.com/office/drawing/2014/main" id="{B556E338-1E0F-4E0E-9415-B0BF5DF662C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98" name="Freeform 20">
              <a:extLst>
                <a:ext uri="{FF2B5EF4-FFF2-40B4-BE49-F238E27FC236}">
                  <a16:creationId xmlns:a16="http://schemas.microsoft.com/office/drawing/2014/main" id="{8C849153-81A2-46B3-BB20-7D7D8D2B4DA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99" name="Freeform 21">
              <a:extLst>
                <a:ext uri="{FF2B5EF4-FFF2-40B4-BE49-F238E27FC236}">
                  <a16:creationId xmlns:a16="http://schemas.microsoft.com/office/drawing/2014/main" id="{A3DA7BCB-CA16-4B0E-9756-6215987101F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0" name="Freeform 22">
              <a:extLst>
                <a:ext uri="{FF2B5EF4-FFF2-40B4-BE49-F238E27FC236}">
                  <a16:creationId xmlns:a16="http://schemas.microsoft.com/office/drawing/2014/main" id="{D82D5908-5BF3-4F6D-94AC-237C1173043C}"/>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1" name="Freeform 23">
              <a:extLst>
                <a:ext uri="{FF2B5EF4-FFF2-40B4-BE49-F238E27FC236}">
                  <a16:creationId xmlns:a16="http://schemas.microsoft.com/office/drawing/2014/main" id="{EE2B4012-85FF-4B21-A135-D35ADB00428C}"/>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2" name="Freeform 24">
              <a:extLst>
                <a:ext uri="{FF2B5EF4-FFF2-40B4-BE49-F238E27FC236}">
                  <a16:creationId xmlns:a16="http://schemas.microsoft.com/office/drawing/2014/main" id="{5E3732B4-D0F4-4C9B-A041-DC9C8D20E1E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9" name="Group 13">
            <a:extLst>
              <a:ext uri="{FF2B5EF4-FFF2-40B4-BE49-F238E27FC236}">
                <a16:creationId xmlns:a16="http://schemas.microsoft.com/office/drawing/2014/main" id="{B92C2361-8B84-455C-9968-35A129993F0F}"/>
              </a:ext>
            </a:extLst>
          </p:cNvPr>
          <p:cNvGrpSpPr>
            <a:grpSpLocks/>
          </p:cNvGrpSpPr>
          <p:nvPr/>
        </p:nvGrpSpPr>
        <p:grpSpPr bwMode="auto">
          <a:xfrm flipH="1">
            <a:off x="6356350" y="4522788"/>
            <a:ext cx="790575" cy="706437"/>
            <a:chOff x="864" y="1968"/>
            <a:chExt cx="912" cy="816"/>
          </a:xfrm>
        </p:grpSpPr>
        <p:sp>
          <p:nvSpPr>
            <p:cNvPr id="128081" name="Freeform 14">
              <a:extLst>
                <a:ext uri="{FF2B5EF4-FFF2-40B4-BE49-F238E27FC236}">
                  <a16:creationId xmlns:a16="http://schemas.microsoft.com/office/drawing/2014/main" id="{3D8410BB-6DD9-4CB2-B9CB-AD5D3A51D88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2" name="Freeform 15">
              <a:extLst>
                <a:ext uri="{FF2B5EF4-FFF2-40B4-BE49-F238E27FC236}">
                  <a16:creationId xmlns:a16="http://schemas.microsoft.com/office/drawing/2014/main" id="{F716FD19-C906-4C61-96FA-DBFB0A5E41D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3" name="Freeform 16">
              <a:extLst>
                <a:ext uri="{FF2B5EF4-FFF2-40B4-BE49-F238E27FC236}">
                  <a16:creationId xmlns:a16="http://schemas.microsoft.com/office/drawing/2014/main" id="{7CF2F9BF-BF18-49EF-A01C-B8B12D4DE80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4" name="Freeform 17">
              <a:extLst>
                <a:ext uri="{FF2B5EF4-FFF2-40B4-BE49-F238E27FC236}">
                  <a16:creationId xmlns:a16="http://schemas.microsoft.com/office/drawing/2014/main" id="{53320C05-9C18-4299-805D-9D6846BA31F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5" name="Freeform 18">
              <a:extLst>
                <a:ext uri="{FF2B5EF4-FFF2-40B4-BE49-F238E27FC236}">
                  <a16:creationId xmlns:a16="http://schemas.microsoft.com/office/drawing/2014/main" id="{02D37604-13BF-41B4-BD64-823AA246348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86" name="Freeform 19">
              <a:extLst>
                <a:ext uri="{FF2B5EF4-FFF2-40B4-BE49-F238E27FC236}">
                  <a16:creationId xmlns:a16="http://schemas.microsoft.com/office/drawing/2014/main" id="{DCF3B177-B706-4D3F-B3E0-7B14BC2DEC6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87" name="Freeform 20">
              <a:extLst>
                <a:ext uri="{FF2B5EF4-FFF2-40B4-BE49-F238E27FC236}">
                  <a16:creationId xmlns:a16="http://schemas.microsoft.com/office/drawing/2014/main" id="{74278842-BC85-4FA9-86C0-E72DD9D911B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88" name="Freeform 21">
              <a:extLst>
                <a:ext uri="{FF2B5EF4-FFF2-40B4-BE49-F238E27FC236}">
                  <a16:creationId xmlns:a16="http://schemas.microsoft.com/office/drawing/2014/main" id="{016366A4-C53B-46FB-BDBD-9836BBD598D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9" name="Freeform 22">
              <a:extLst>
                <a:ext uri="{FF2B5EF4-FFF2-40B4-BE49-F238E27FC236}">
                  <a16:creationId xmlns:a16="http://schemas.microsoft.com/office/drawing/2014/main" id="{D8D2124D-C85D-4247-91C9-035C2689196C}"/>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0" name="Freeform 23">
              <a:extLst>
                <a:ext uri="{FF2B5EF4-FFF2-40B4-BE49-F238E27FC236}">
                  <a16:creationId xmlns:a16="http://schemas.microsoft.com/office/drawing/2014/main" id="{3E571F79-1C88-4E04-ABFC-E4ED89A4E55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1" name="Freeform 24">
              <a:extLst>
                <a:ext uri="{FF2B5EF4-FFF2-40B4-BE49-F238E27FC236}">
                  <a16:creationId xmlns:a16="http://schemas.microsoft.com/office/drawing/2014/main" id="{697086C5-2FEE-4811-A562-96EF7589C02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0" name="Group 13">
            <a:extLst>
              <a:ext uri="{FF2B5EF4-FFF2-40B4-BE49-F238E27FC236}">
                <a16:creationId xmlns:a16="http://schemas.microsoft.com/office/drawing/2014/main" id="{473D544A-569A-4AF5-8A16-EB347F51AAC6}"/>
              </a:ext>
            </a:extLst>
          </p:cNvPr>
          <p:cNvGrpSpPr>
            <a:grpSpLocks/>
          </p:cNvGrpSpPr>
          <p:nvPr/>
        </p:nvGrpSpPr>
        <p:grpSpPr bwMode="auto">
          <a:xfrm flipH="1">
            <a:off x="6356350" y="5486400"/>
            <a:ext cx="790575" cy="706438"/>
            <a:chOff x="864" y="1968"/>
            <a:chExt cx="912" cy="816"/>
          </a:xfrm>
        </p:grpSpPr>
        <p:sp>
          <p:nvSpPr>
            <p:cNvPr id="128070" name="Freeform 14">
              <a:extLst>
                <a:ext uri="{FF2B5EF4-FFF2-40B4-BE49-F238E27FC236}">
                  <a16:creationId xmlns:a16="http://schemas.microsoft.com/office/drawing/2014/main" id="{21165E87-179A-42ED-834E-89853C8BA41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1" name="Freeform 15">
              <a:extLst>
                <a:ext uri="{FF2B5EF4-FFF2-40B4-BE49-F238E27FC236}">
                  <a16:creationId xmlns:a16="http://schemas.microsoft.com/office/drawing/2014/main" id="{77F7BF1F-D892-4F66-A23E-2EF75ED05C8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2" name="Freeform 16">
              <a:extLst>
                <a:ext uri="{FF2B5EF4-FFF2-40B4-BE49-F238E27FC236}">
                  <a16:creationId xmlns:a16="http://schemas.microsoft.com/office/drawing/2014/main" id="{CEA75D3E-6A76-4C89-9471-B05BA3C2E79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3" name="Freeform 17">
              <a:extLst>
                <a:ext uri="{FF2B5EF4-FFF2-40B4-BE49-F238E27FC236}">
                  <a16:creationId xmlns:a16="http://schemas.microsoft.com/office/drawing/2014/main" id="{889F503A-06C5-406B-B2DF-4ADE76D96EB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4" name="Freeform 18">
              <a:extLst>
                <a:ext uri="{FF2B5EF4-FFF2-40B4-BE49-F238E27FC236}">
                  <a16:creationId xmlns:a16="http://schemas.microsoft.com/office/drawing/2014/main" id="{B51A0509-E5A8-401F-BE9E-F045E4F499D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75" name="Freeform 19">
              <a:extLst>
                <a:ext uri="{FF2B5EF4-FFF2-40B4-BE49-F238E27FC236}">
                  <a16:creationId xmlns:a16="http://schemas.microsoft.com/office/drawing/2014/main" id="{CA7DD2C1-3C58-4194-8DF1-C992C17606A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76" name="Freeform 20">
              <a:extLst>
                <a:ext uri="{FF2B5EF4-FFF2-40B4-BE49-F238E27FC236}">
                  <a16:creationId xmlns:a16="http://schemas.microsoft.com/office/drawing/2014/main" id="{C7AA7351-BCB9-44D9-A369-45841980B3F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77" name="Freeform 21">
              <a:extLst>
                <a:ext uri="{FF2B5EF4-FFF2-40B4-BE49-F238E27FC236}">
                  <a16:creationId xmlns:a16="http://schemas.microsoft.com/office/drawing/2014/main" id="{FF826B8D-C576-4CF1-9877-71B2277D53F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8" name="Freeform 22">
              <a:extLst>
                <a:ext uri="{FF2B5EF4-FFF2-40B4-BE49-F238E27FC236}">
                  <a16:creationId xmlns:a16="http://schemas.microsoft.com/office/drawing/2014/main" id="{A0CC094D-D8D3-4CDB-9403-6198A5F0288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9" name="Freeform 23">
              <a:extLst>
                <a:ext uri="{FF2B5EF4-FFF2-40B4-BE49-F238E27FC236}">
                  <a16:creationId xmlns:a16="http://schemas.microsoft.com/office/drawing/2014/main" id="{89651A72-FFCC-4C46-B179-1AEF7DA0820D}"/>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0" name="Freeform 24">
              <a:extLst>
                <a:ext uri="{FF2B5EF4-FFF2-40B4-BE49-F238E27FC236}">
                  <a16:creationId xmlns:a16="http://schemas.microsoft.com/office/drawing/2014/main" id="{5ED59686-19CE-4EFC-B20C-E7503360E57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1" name="Group 13">
            <a:extLst>
              <a:ext uri="{FF2B5EF4-FFF2-40B4-BE49-F238E27FC236}">
                <a16:creationId xmlns:a16="http://schemas.microsoft.com/office/drawing/2014/main" id="{F7021010-D723-400C-9BDC-AF7215BF3AFF}"/>
              </a:ext>
            </a:extLst>
          </p:cNvPr>
          <p:cNvGrpSpPr>
            <a:grpSpLocks/>
          </p:cNvGrpSpPr>
          <p:nvPr/>
        </p:nvGrpSpPr>
        <p:grpSpPr bwMode="auto">
          <a:xfrm flipH="1">
            <a:off x="1981200" y="2130425"/>
            <a:ext cx="788988" cy="704850"/>
            <a:chOff x="864" y="1968"/>
            <a:chExt cx="912" cy="816"/>
          </a:xfrm>
        </p:grpSpPr>
        <p:sp>
          <p:nvSpPr>
            <p:cNvPr id="128059" name="Freeform 14">
              <a:extLst>
                <a:ext uri="{FF2B5EF4-FFF2-40B4-BE49-F238E27FC236}">
                  <a16:creationId xmlns:a16="http://schemas.microsoft.com/office/drawing/2014/main" id="{921DF56B-3F12-458F-A15A-34E306BAB8F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0" name="Freeform 15">
              <a:extLst>
                <a:ext uri="{FF2B5EF4-FFF2-40B4-BE49-F238E27FC236}">
                  <a16:creationId xmlns:a16="http://schemas.microsoft.com/office/drawing/2014/main" id="{A585D403-77A1-4E98-BAF9-33C4F90294F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1" name="Freeform 16">
              <a:extLst>
                <a:ext uri="{FF2B5EF4-FFF2-40B4-BE49-F238E27FC236}">
                  <a16:creationId xmlns:a16="http://schemas.microsoft.com/office/drawing/2014/main" id="{BDD727BB-5B44-401C-82FD-13C7BF7E7C5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2" name="Freeform 17">
              <a:extLst>
                <a:ext uri="{FF2B5EF4-FFF2-40B4-BE49-F238E27FC236}">
                  <a16:creationId xmlns:a16="http://schemas.microsoft.com/office/drawing/2014/main" id="{C64B4ECE-8842-4E70-9195-D6EF4F78177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3" name="Freeform 18">
              <a:extLst>
                <a:ext uri="{FF2B5EF4-FFF2-40B4-BE49-F238E27FC236}">
                  <a16:creationId xmlns:a16="http://schemas.microsoft.com/office/drawing/2014/main" id="{109F8C85-327B-4A39-9B5A-E8110B3F05C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64" name="Freeform 19">
              <a:extLst>
                <a:ext uri="{FF2B5EF4-FFF2-40B4-BE49-F238E27FC236}">
                  <a16:creationId xmlns:a16="http://schemas.microsoft.com/office/drawing/2014/main" id="{D8F986E1-D9D0-4500-9D8A-A0E70E374D1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65" name="Freeform 20">
              <a:extLst>
                <a:ext uri="{FF2B5EF4-FFF2-40B4-BE49-F238E27FC236}">
                  <a16:creationId xmlns:a16="http://schemas.microsoft.com/office/drawing/2014/main" id="{BFF7847B-4735-41BE-8BF2-80B81B60AFC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66" name="Freeform 21">
              <a:extLst>
                <a:ext uri="{FF2B5EF4-FFF2-40B4-BE49-F238E27FC236}">
                  <a16:creationId xmlns:a16="http://schemas.microsoft.com/office/drawing/2014/main" id="{3AB06545-B9BD-4B07-A1B3-E5FA0AD3E3FD}"/>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7" name="Freeform 22">
              <a:extLst>
                <a:ext uri="{FF2B5EF4-FFF2-40B4-BE49-F238E27FC236}">
                  <a16:creationId xmlns:a16="http://schemas.microsoft.com/office/drawing/2014/main" id="{2A46FB77-4BBE-4AF6-9B33-375CD4A6B1A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8" name="Freeform 23">
              <a:extLst>
                <a:ext uri="{FF2B5EF4-FFF2-40B4-BE49-F238E27FC236}">
                  <a16:creationId xmlns:a16="http://schemas.microsoft.com/office/drawing/2014/main" id="{2B232530-4279-4523-A6C9-4E66AEFC1E30}"/>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9" name="Freeform 24">
              <a:extLst>
                <a:ext uri="{FF2B5EF4-FFF2-40B4-BE49-F238E27FC236}">
                  <a16:creationId xmlns:a16="http://schemas.microsoft.com/office/drawing/2014/main" id="{70BF4B9C-8460-4BA6-A0FF-C053B702783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2" name="Group 13">
            <a:extLst>
              <a:ext uri="{FF2B5EF4-FFF2-40B4-BE49-F238E27FC236}">
                <a16:creationId xmlns:a16="http://schemas.microsoft.com/office/drawing/2014/main" id="{1D8F7068-C8EB-443B-88BE-812C590E4E2F}"/>
              </a:ext>
            </a:extLst>
          </p:cNvPr>
          <p:cNvGrpSpPr>
            <a:grpSpLocks/>
          </p:cNvGrpSpPr>
          <p:nvPr/>
        </p:nvGrpSpPr>
        <p:grpSpPr bwMode="auto">
          <a:xfrm flipH="1">
            <a:off x="2765425" y="1817688"/>
            <a:ext cx="788988" cy="706437"/>
            <a:chOff x="864" y="1968"/>
            <a:chExt cx="912" cy="816"/>
          </a:xfrm>
        </p:grpSpPr>
        <p:sp>
          <p:nvSpPr>
            <p:cNvPr id="128048" name="Freeform 14">
              <a:extLst>
                <a:ext uri="{FF2B5EF4-FFF2-40B4-BE49-F238E27FC236}">
                  <a16:creationId xmlns:a16="http://schemas.microsoft.com/office/drawing/2014/main" id="{A3CBA466-BF48-4316-9D15-6AFAF32A028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9" name="Freeform 15">
              <a:extLst>
                <a:ext uri="{FF2B5EF4-FFF2-40B4-BE49-F238E27FC236}">
                  <a16:creationId xmlns:a16="http://schemas.microsoft.com/office/drawing/2014/main" id="{A0EA2A71-1436-4E3D-87B2-21ECA72D664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0" name="Freeform 16">
              <a:extLst>
                <a:ext uri="{FF2B5EF4-FFF2-40B4-BE49-F238E27FC236}">
                  <a16:creationId xmlns:a16="http://schemas.microsoft.com/office/drawing/2014/main" id="{B60FA968-B23D-465B-9159-41FB4FC7771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1" name="Freeform 17">
              <a:extLst>
                <a:ext uri="{FF2B5EF4-FFF2-40B4-BE49-F238E27FC236}">
                  <a16:creationId xmlns:a16="http://schemas.microsoft.com/office/drawing/2014/main" id="{14740E14-932E-4F03-BC3B-1F1BF0BAA977}"/>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2" name="Freeform 18">
              <a:extLst>
                <a:ext uri="{FF2B5EF4-FFF2-40B4-BE49-F238E27FC236}">
                  <a16:creationId xmlns:a16="http://schemas.microsoft.com/office/drawing/2014/main" id="{B81B52F8-3CE1-4FF8-A825-A06BB86FC43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53" name="Freeform 19">
              <a:extLst>
                <a:ext uri="{FF2B5EF4-FFF2-40B4-BE49-F238E27FC236}">
                  <a16:creationId xmlns:a16="http://schemas.microsoft.com/office/drawing/2014/main" id="{BC56EB24-3A9E-43E7-B940-1DFAB0A64B6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54" name="Freeform 20">
              <a:extLst>
                <a:ext uri="{FF2B5EF4-FFF2-40B4-BE49-F238E27FC236}">
                  <a16:creationId xmlns:a16="http://schemas.microsoft.com/office/drawing/2014/main" id="{C3041FD5-B436-444B-824C-84571CF280E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55" name="Freeform 21">
              <a:extLst>
                <a:ext uri="{FF2B5EF4-FFF2-40B4-BE49-F238E27FC236}">
                  <a16:creationId xmlns:a16="http://schemas.microsoft.com/office/drawing/2014/main" id="{78001618-B3E2-45EF-AF1D-0AE42BF51C8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6" name="Freeform 22">
              <a:extLst>
                <a:ext uri="{FF2B5EF4-FFF2-40B4-BE49-F238E27FC236}">
                  <a16:creationId xmlns:a16="http://schemas.microsoft.com/office/drawing/2014/main" id="{BAA255E6-1ADA-403B-B330-95FED84C0EB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7" name="Freeform 23">
              <a:extLst>
                <a:ext uri="{FF2B5EF4-FFF2-40B4-BE49-F238E27FC236}">
                  <a16:creationId xmlns:a16="http://schemas.microsoft.com/office/drawing/2014/main" id="{0C56AF69-572C-4695-BF56-D33F1CABA495}"/>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8" name="Freeform 24">
              <a:extLst>
                <a:ext uri="{FF2B5EF4-FFF2-40B4-BE49-F238E27FC236}">
                  <a16:creationId xmlns:a16="http://schemas.microsoft.com/office/drawing/2014/main" id="{7DDA067A-7984-462A-8F87-F0C75FD5795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3" name="Group 13">
            <a:extLst>
              <a:ext uri="{FF2B5EF4-FFF2-40B4-BE49-F238E27FC236}">
                <a16:creationId xmlns:a16="http://schemas.microsoft.com/office/drawing/2014/main" id="{2C854124-A88B-4F56-A0CC-B6892EB26386}"/>
              </a:ext>
            </a:extLst>
          </p:cNvPr>
          <p:cNvGrpSpPr>
            <a:grpSpLocks/>
          </p:cNvGrpSpPr>
          <p:nvPr/>
        </p:nvGrpSpPr>
        <p:grpSpPr bwMode="auto">
          <a:xfrm flipH="1">
            <a:off x="3630613" y="1403350"/>
            <a:ext cx="788987" cy="704850"/>
            <a:chOff x="864" y="1968"/>
            <a:chExt cx="912" cy="816"/>
          </a:xfrm>
        </p:grpSpPr>
        <p:sp>
          <p:nvSpPr>
            <p:cNvPr id="128037" name="Freeform 14">
              <a:extLst>
                <a:ext uri="{FF2B5EF4-FFF2-40B4-BE49-F238E27FC236}">
                  <a16:creationId xmlns:a16="http://schemas.microsoft.com/office/drawing/2014/main" id="{0D4F5481-654E-4923-8EE5-46371DA1541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38" name="Freeform 15">
              <a:extLst>
                <a:ext uri="{FF2B5EF4-FFF2-40B4-BE49-F238E27FC236}">
                  <a16:creationId xmlns:a16="http://schemas.microsoft.com/office/drawing/2014/main" id="{5EBF5313-1E5D-4117-AC7B-EF65D5BAD03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39" name="Freeform 16">
              <a:extLst>
                <a:ext uri="{FF2B5EF4-FFF2-40B4-BE49-F238E27FC236}">
                  <a16:creationId xmlns:a16="http://schemas.microsoft.com/office/drawing/2014/main" id="{711C6015-DBF9-47A1-94B0-A743A8CC46D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0" name="Freeform 17">
              <a:extLst>
                <a:ext uri="{FF2B5EF4-FFF2-40B4-BE49-F238E27FC236}">
                  <a16:creationId xmlns:a16="http://schemas.microsoft.com/office/drawing/2014/main" id="{D3D393F9-F712-4D1C-A574-94FA7AA26DF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1" name="Freeform 18">
              <a:extLst>
                <a:ext uri="{FF2B5EF4-FFF2-40B4-BE49-F238E27FC236}">
                  <a16:creationId xmlns:a16="http://schemas.microsoft.com/office/drawing/2014/main" id="{734E171D-A039-449F-A04A-662F584081A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42" name="Freeform 19">
              <a:extLst>
                <a:ext uri="{FF2B5EF4-FFF2-40B4-BE49-F238E27FC236}">
                  <a16:creationId xmlns:a16="http://schemas.microsoft.com/office/drawing/2014/main" id="{839A48A3-8EF4-4B6E-9611-6AC51179F67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43" name="Freeform 20">
              <a:extLst>
                <a:ext uri="{FF2B5EF4-FFF2-40B4-BE49-F238E27FC236}">
                  <a16:creationId xmlns:a16="http://schemas.microsoft.com/office/drawing/2014/main" id="{EE333F57-2D0E-4CC3-9EA4-C963590EEC1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44" name="Freeform 21">
              <a:extLst>
                <a:ext uri="{FF2B5EF4-FFF2-40B4-BE49-F238E27FC236}">
                  <a16:creationId xmlns:a16="http://schemas.microsoft.com/office/drawing/2014/main" id="{EF537B20-DF97-409F-8551-E55F2BA6E134}"/>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5" name="Freeform 22">
              <a:extLst>
                <a:ext uri="{FF2B5EF4-FFF2-40B4-BE49-F238E27FC236}">
                  <a16:creationId xmlns:a16="http://schemas.microsoft.com/office/drawing/2014/main" id="{427EB453-0217-4BB3-9BE4-CA189B0F95E2}"/>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6" name="Freeform 23">
              <a:extLst>
                <a:ext uri="{FF2B5EF4-FFF2-40B4-BE49-F238E27FC236}">
                  <a16:creationId xmlns:a16="http://schemas.microsoft.com/office/drawing/2014/main" id="{E3B546C7-211A-49D4-A305-2E1C38BDBA5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7" name="Freeform 24">
              <a:extLst>
                <a:ext uri="{FF2B5EF4-FFF2-40B4-BE49-F238E27FC236}">
                  <a16:creationId xmlns:a16="http://schemas.microsoft.com/office/drawing/2014/main" id="{F46975F1-4DF0-485C-90F3-7F3A3BA0ECE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304" name="Rounded Rectangular Callout 303">
            <a:extLst>
              <a:ext uri="{FF2B5EF4-FFF2-40B4-BE49-F238E27FC236}">
                <a16:creationId xmlns:a16="http://schemas.microsoft.com/office/drawing/2014/main" id="{75CC93B2-D4C2-4F62-B007-F860E4FE93CA}"/>
              </a:ext>
            </a:extLst>
          </p:cNvPr>
          <p:cNvSpPr/>
          <p:nvPr/>
        </p:nvSpPr>
        <p:spPr>
          <a:xfrm>
            <a:off x="1187450" y="1444625"/>
            <a:ext cx="935038" cy="557213"/>
          </a:xfrm>
          <a:prstGeom prst="wedgeRoundRectCallout">
            <a:avLst>
              <a:gd name="adj1" fmla="val 55280"/>
              <a:gd name="adj2" fmla="val 83317"/>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305" name="Rounded Rectangular Callout 304">
            <a:extLst>
              <a:ext uri="{FF2B5EF4-FFF2-40B4-BE49-F238E27FC236}">
                <a16:creationId xmlns:a16="http://schemas.microsoft.com/office/drawing/2014/main" id="{0C2AEC99-D7AE-43EE-B302-F98E954EF74C}"/>
              </a:ext>
            </a:extLst>
          </p:cNvPr>
          <p:cNvSpPr/>
          <p:nvPr/>
        </p:nvSpPr>
        <p:spPr>
          <a:xfrm>
            <a:off x="1892300" y="1158875"/>
            <a:ext cx="933450" cy="558800"/>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306" name="Rounded Rectangular Callout 305">
            <a:extLst>
              <a:ext uri="{FF2B5EF4-FFF2-40B4-BE49-F238E27FC236}">
                <a16:creationId xmlns:a16="http://schemas.microsoft.com/office/drawing/2014/main" id="{88A5510E-A6E9-4E3E-B25A-FD8057041401}"/>
              </a:ext>
            </a:extLst>
          </p:cNvPr>
          <p:cNvSpPr/>
          <p:nvPr/>
        </p:nvSpPr>
        <p:spPr>
          <a:xfrm>
            <a:off x="2595563" y="874713"/>
            <a:ext cx="935037" cy="557212"/>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a:extLst>
              <a:ext uri="{FF2B5EF4-FFF2-40B4-BE49-F238E27FC236}">
                <a16:creationId xmlns:a16="http://schemas.microsoft.com/office/drawing/2014/main" id="{E60611D7-1177-4BAD-8547-FEB53FA2F0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Art of Multiprocessor Programming</a:t>
            </a:r>
          </a:p>
        </p:txBody>
      </p:sp>
      <p:sp>
        <p:nvSpPr>
          <p:cNvPr id="129027" name="Rectangle 2">
            <a:extLst>
              <a:ext uri="{FF2B5EF4-FFF2-40B4-BE49-F238E27FC236}">
                <a16:creationId xmlns:a16="http://schemas.microsoft.com/office/drawing/2014/main" id="{3D3646EF-9EB2-4FE3-8783-E86B54916034}"/>
              </a:ext>
            </a:extLst>
          </p:cNvPr>
          <p:cNvSpPr>
            <a:spLocks noGrp="1" noChangeArrowheads="1"/>
          </p:cNvSpPr>
          <p:nvPr>
            <p:ph type="title"/>
          </p:nvPr>
        </p:nvSpPr>
        <p:spPr/>
        <p:txBody>
          <a:bodyPr/>
          <a:lstStyle/>
          <a:p>
            <a:pPr eaLnBrk="1" hangingPunct="1"/>
            <a:r>
              <a:rPr lang="en-US" altLang="zh-CN">
                <a:ea typeface="宋体" panose="02010600030101010101" pitchFamily="2" charset="-122"/>
              </a:rPr>
              <a:t>Diminishing Returns</a:t>
            </a:r>
          </a:p>
        </p:txBody>
      </p:sp>
      <p:graphicFrame>
        <p:nvGraphicFramePr>
          <p:cNvPr id="129028" name="Object 3">
            <a:extLst>
              <a:ext uri="{FF2B5EF4-FFF2-40B4-BE49-F238E27FC236}">
                <a16:creationId xmlns:a16="http://schemas.microsoft.com/office/drawing/2014/main" id="{96115FA0-F6BB-48A9-B2F7-321FCCF730C1}"/>
              </a:ext>
            </a:extLst>
          </p:cNvPr>
          <p:cNvGraphicFramePr>
            <a:graphicFrameLocks noGrp="1" noChangeAspect="1"/>
          </p:cNvGraphicFramePr>
          <p:nvPr>
            <p:ph idx="1"/>
          </p:nvPr>
        </p:nvGraphicFramePr>
        <p:xfrm>
          <a:off x="1295400" y="1577975"/>
          <a:ext cx="6551613" cy="4570413"/>
        </p:xfrm>
        <a:graphic>
          <a:graphicData uri="http://schemas.openxmlformats.org/presentationml/2006/ole">
            <mc:AlternateContent xmlns:mc="http://schemas.openxmlformats.org/markup-compatibility/2006">
              <mc:Choice xmlns:v="urn:schemas-microsoft-com:vml" Requires="v">
                <p:oleObj spid="_x0000_s129129" r:id="rId4" imgW="6547671" imgH="4572396" progId="Excel.Chart.8">
                  <p:embed/>
                </p:oleObj>
              </mc:Choice>
              <mc:Fallback>
                <p:oleObj r:id="rId4" imgW="6547671" imgH="4572396" progId="Excel.Char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577975"/>
                        <a:ext cx="6551613" cy="4570413"/>
                      </a:xfrm>
                      <a:prstGeom prst="rect">
                        <a:avLst/>
                      </a:prstGeom>
                    </p:spPr>
                  </p:pic>
                </p:oleObj>
              </mc:Fallback>
            </mc:AlternateContent>
          </a:graphicData>
        </a:graphic>
      </p:graphicFrame>
      <p:pic>
        <p:nvPicPr>
          <p:cNvPr id="129029" name="Picture 2">
            <a:extLst>
              <a:ext uri="{FF2B5EF4-FFF2-40B4-BE49-F238E27FC236}">
                <a16:creationId xmlns:a16="http://schemas.microsoft.com/office/drawing/2014/main" id="{B60E0107-BB17-495B-AA45-ECC8BC5305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12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TextBox 6">
            <a:extLst>
              <a:ext uri="{FF2B5EF4-FFF2-40B4-BE49-F238E27FC236}">
                <a16:creationId xmlns:a16="http://schemas.microsoft.com/office/drawing/2014/main" id="{FAA869F3-8356-4247-BF20-682D3FB11A7D}"/>
              </a:ext>
            </a:extLst>
          </p:cNvPr>
          <p:cNvSpPr txBox="1">
            <a:spLocks noChangeArrowheads="1"/>
          </p:cNvSpPr>
          <p:nvPr/>
        </p:nvSpPr>
        <p:spPr bwMode="auto">
          <a:xfrm>
            <a:off x="76200" y="5095875"/>
            <a:ext cx="5749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solidFill>
                  <a:srgbClr val="0000FF"/>
                </a:solidFill>
                <a:ea typeface="宋体" panose="02010600030101010101" pitchFamily="2" charset="-122"/>
              </a:rPr>
              <a:t>This course is about the parts that</a:t>
            </a:r>
          </a:p>
          <a:p>
            <a:pPr eaLnBrk="1" hangingPunct="1"/>
            <a:r>
              <a:rPr lang="en-US" altLang="zh-CN" sz="2400">
                <a:solidFill>
                  <a:srgbClr val="0000FF"/>
                </a:solidFill>
                <a:ea typeface="宋体" panose="02010600030101010101" pitchFamily="2" charset="-122"/>
              </a:rPr>
              <a:t>are hard to make concurrent …</a:t>
            </a:r>
          </a:p>
          <a:p>
            <a:pPr eaLnBrk="1" hangingPunct="1"/>
            <a:r>
              <a:rPr lang="en-US" altLang="zh-CN" sz="2400">
                <a:solidFill>
                  <a:srgbClr val="0000FF"/>
                </a:solidFill>
                <a:ea typeface="宋体" panose="02010600030101010101" pitchFamily="2" charset="-122"/>
              </a:rPr>
              <a:t>but still have a big influence on speedup!</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1">
            <a:extLst>
              <a:ext uri="{FF2B5EF4-FFF2-40B4-BE49-F238E27FC236}">
                <a16:creationId xmlns:a16="http://schemas.microsoft.com/office/drawing/2014/main" id="{CBF18895-3DE1-4097-8D12-B469A7B905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latin typeface="Comic Sans MS" panose="030F0702030302020204" pitchFamily="66" charset="0"/>
                <a:ea typeface="宋体" panose="02010600030101010101" pitchFamily="2" charset="-122"/>
              </a:rPr>
              <a:t>Art of Multiprocessor Programming</a:t>
            </a:r>
          </a:p>
        </p:txBody>
      </p:sp>
      <p:sp>
        <p:nvSpPr>
          <p:cNvPr id="130051" name="Slide Number Placeholder 2">
            <a:extLst>
              <a:ext uri="{FF2B5EF4-FFF2-40B4-BE49-F238E27FC236}">
                <a16:creationId xmlns:a16="http://schemas.microsoft.com/office/drawing/2014/main" id="{899E62E1-DE08-4577-943C-E48AD0555C1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3AF6135-2C52-4208-B3A3-78A5B46B11AE}" type="slidenum">
              <a:rPr lang="ar-SA" altLang="zh-CN" sz="1400">
                <a:latin typeface="Comic Sans MS" panose="030F0702030302020204" pitchFamily="66" charset="0"/>
              </a:rPr>
              <a:pPr algn="r"/>
              <a:t>123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30052" name="Rectangle 2">
            <a:extLst>
              <a:ext uri="{FF2B5EF4-FFF2-40B4-BE49-F238E27FC236}">
                <a16:creationId xmlns:a16="http://schemas.microsoft.com/office/drawing/2014/main" id="{D10B6E0D-135C-4E9F-927C-AD663FCB333D}"/>
              </a:ext>
            </a:extLst>
          </p:cNvPr>
          <p:cNvSpPr>
            <a:spLocks noChangeArrowheads="1"/>
          </p:cNvSpPr>
          <p:nvPr/>
        </p:nvSpPr>
        <p:spPr bwMode="auto">
          <a:xfrm>
            <a:off x="0" y="0"/>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a:latin typeface="Comic Sans MS" panose="030F0702030302020204" pitchFamily="66" charset="0"/>
                <a:ea typeface="宋体" panose="02010600030101010101" pitchFamily="2" charset="-122"/>
                <a:hlinkClick r:id="rId3"/>
              </a:rPr>
              <a:t>  </a:t>
            </a:r>
            <a:r>
              <a:rPr lang="en-US" altLang="zh-CN">
                <a:latin typeface="Comic Sans MS" panose="030F0702030302020204" pitchFamily="66"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        </a:t>
            </a:r>
            <a:br>
              <a:rPr lang="en-US" altLang="zh-CN" sz="2400">
                <a:latin typeface="Comic Sans MS" panose="030F0702030302020204" pitchFamily="66" charset="0"/>
                <a:ea typeface="宋体" panose="02010600030101010101" pitchFamily="2" charset="-122"/>
              </a:rPr>
            </a:br>
            <a:r>
              <a:rPr lang="en-US" altLang="zh-CN" sz="2400">
                <a:latin typeface="Comic Sans MS" panose="030F0702030302020204" pitchFamily="66" charset="0"/>
                <a:ea typeface="宋体" panose="02010600030101010101" pitchFamily="2" charset="-122"/>
              </a:rPr>
              <a:t>This work is licensed under a </a:t>
            </a:r>
            <a:r>
              <a:rPr lang="en-US" altLang="zh-CN" sz="2400">
                <a:latin typeface="Comic Sans MS" panose="030F0702030302020204" pitchFamily="66" charset="0"/>
                <a:ea typeface="宋体" panose="02010600030101010101" pitchFamily="2" charset="-122"/>
                <a:hlinkClick r:id="rId3"/>
              </a:rPr>
              <a:t>Creative Commons Attribution-ShareAlike 2.5 License</a:t>
            </a:r>
            <a:r>
              <a:rPr lang="en-US" altLang="zh-CN" sz="2400">
                <a:latin typeface="Comic Sans MS" panose="030F0702030302020204" pitchFamily="66" charset="0"/>
                <a:ea typeface="宋体" panose="02010600030101010101" pitchFamily="2" charset="-122"/>
              </a:rPr>
              <a:t>. </a:t>
            </a:r>
          </a:p>
        </p:txBody>
      </p:sp>
      <p:pic>
        <p:nvPicPr>
          <p:cNvPr id="130053" name="Picture 3" descr="Creative Commons License">
            <a:hlinkClick r:id="rId3"/>
            <a:extLst>
              <a:ext uri="{FF2B5EF4-FFF2-40B4-BE49-F238E27FC236}">
                <a16:creationId xmlns:a16="http://schemas.microsoft.com/office/drawing/2014/main" id="{F5F60D3D-9E73-4AD1-A109-1555BDAA7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4" name="Rectangle 7">
            <a:extLst>
              <a:ext uri="{FF2B5EF4-FFF2-40B4-BE49-F238E27FC236}">
                <a16:creationId xmlns:a16="http://schemas.microsoft.com/office/drawing/2014/main" id="{BC20694B-D6EB-425D-A382-93605F9FBECA}"/>
              </a:ext>
            </a:extLst>
          </p:cNvPr>
          <p:cNvSpPr>
            <a:spLocks noChangeArrowheads="1"/>
          </p:cNvSpPr>
          <p:nvPr/>
        </p:nvSpPr>
        <p:spPr bwMode="auto">
          <a:xfrm>
            <a:off x="684213" y="1341438"/>
            <a:ext cx="7772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FontTx/>
              <a:buChar char="•"/>
            </a:pPr>
            <a:r>
              <a:rPr lang="en-US" altLang="zh-CN" b="1">
                <a:latin typeface="Lucida Sans" panose="020B0602030504020204" pitchFamily="34" charset="0"/>
                <a:ea typeface="宋体" panose="02010600030101010101" pitchFamily="2" charset="-122"/>
              </a:rPr>
              <a:t>You are free</a:t>
            </a:r>
            <a:r>
              <a:rPr lang="en-US" altLang="zh-CN">
                <a:latin typeface="Lucida Sans" panose="020B0602030504020204" pitchFamily="34" charset="0"/>
                <a:ea typeface="宋体" panose="02010600030101010101" pitchFamily="2" charset="-122"/>
              </a:rPr>
              <a:t>:</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to Share</a:t>
            </a:r>
            <a:r>
              <a:rPr lang="en-US" altLang="zh-CN">
                <a:latin typeface="Lucida Sans" panose="020B0602030504020204" pitchFamily="34" charset="0"/>
                <a:ea typeface="宋体" panose="02010600030101010101" pitchFamily="2" charset="-122"/>
              </a:rPr>
              <a:t> — to copy, distribute and transmit the work </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to Remix</a:t>
            </a:r>
            <a:r>
              <a:rPr lang="en-US" altLang="zh-CN">
                <a:latin typeface="Lucida Sans" panose="020B0602030504020204" pitchFamily="34" charset="0"/>
                <a:ea typeface="宋体" panose="02010600030101010101" pitchFamily="2" charset="-122"/>
              </a:rPr>
              <a:t> — to adapt the work </a:t>
            </a:r>
          </a:p>
          <a:p>
            <a:pPr>
              <a:lnSpc>
                <a:spcPct val="80000"/>
              </a:lnSpc>
              <a:spcBef>
                <a:spcPct val="20000"/>
              </a:spcBef>
              <a:buFontTx/>
              <a:buChar char="•"/>
            </a:pPr>
            <a:r>
              <a:rPr lang="en-US" altLang="zh-CN" b="1">
                <a:latin typeface="Lucida Sans" panose="020B0602030504020204" pitchFamily="34" charset="0"/>
                <a:ea typeface="宋体" panose="02010600030101010101" pitchFamily="2" charset="-122"/>
              </a:rPr>
              <a:t>Under the following conditions</a:t>
            </a:r>
            <a:r>
              <a:rPr lang="en-US" altLang="zh-CN">
                <a:latin typeface="Lucida Sans" panose="020B0602030504020204" pitchFamily="34" charset="0"/>
                <a:ea typeface="宋体" panose="02010600030101010101" pitchFamily="2" charset="-122"/>
              </a:rPr>
              <a:t>:</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Attribution</a:t>
            </a:r>
            <a:r>
              <a:rPr lang="en-US" altLang="zh-CN">
                <a:latin typeface="Lucida Sans" panose="020B0602030504020204" pitchFamily="34" charset="0"/>
                <a:ea typeface="宋体" panose="02010600030101010101" pitchFamily="2" charset="-122"/>
              </a:rPr>
              <a:t>. You must attribute the work to “The Art of Multiprocessor Programming” (but not in any way that suggests that the authors endorse you or your use of the work). </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Share Alike</a:t>
            </a:r>
            <a:r>
              <a:rPr lang="en-US" altLang="zh-CN">
                <a:latin typeface="Lucida Sans" panose="020B0602030504020204" pitchFamily="34" charset="0"/>
                <a:ea typeface="宋体" panose="02010600030101010101" pitchFamily="2" charset="-122"/>
              </a:rPr>
              <a:t>. If you alter, transform, or build upon this work, you may distribute the resulting work only under the same, similar or a compatible license. </a:t>
            </a:r>
          </a:p>
          <a:p>
            <a:pPr>
              <a:lnSpc>
                <a:spcPct val="80000"/>
              </a:lnSpc>
              <a:spcBef>
                <a:spcPct val="20000"/>
              </a:spcBef>
              <a:buFontTx/>
              <a:buChar char="•"/>
            </a:pPr>
            <a:r>
              <a:rPr lang="en-US" altLang="zh-CN">
                <a:latin typeface="Lucida Sans" panose="020B0602030504020204" pitchFamily="34" charset="0"/>
                <a:ea typeface="宋体" panose="02010600030101010101" pitchFamily="2" charset="-122"/>
              </a:rPr>
              <a:t>For any reuse or distribution, you must make clear to others the license terms of this work. The best way to do this is with a link to</a:t>
            </a:r>
          </a:p>
          <a:p>
            <a:pPr lvl="1">
              <a:lnSpc>
                <a:spcPct val="80000"/>
              </a:lnSpc>
              <a:spcBef>
                <a:spcPct val="20000"/>
              </a:spcBef>
              <a:buFontTx/>
              <a:buChar char="–"/>
            </a:pPr>
            <a:r>
              <a:rPr lang="en-US" altLang="zh-CN">
                <a:latin typeface="Lucida Sans" panose="020B0602030504020204" pitchFamily="34" charset="0"/>
                <a:ea typeface="宋体" panose="02010600030101010101" pitchFamily="2" charset="-122"/>
              </a:rPr>
              <a:t>http://creativecommons.org/licenses/by-sa/3.0/. </a:t>
            </a:r>
          </a:p>
          <a:p>
            <a:pPr>
              <a:lnSpc>
                <a:spcPct val="80000"/>
              </a:lnSpc>
              <a:spcBef>
                <a:spcPct val="20000"/>
              </a:spcBef>
              <a:buFontTx/>
              <a:buChar char="•"/>
            </a:pPr>
            <a:r>
              <a:rPr lang="en-US" altLang="zh-CN">
                <a:latin typeface="Lucida Sans" panose="020B0602030504020204" pitchFamily="34" charset="0"/>
                <a:ea typeface="宋体" panose="02010600030101010101" pitchFamily="2" charset="-122"/>
              </a:rPr>
              <a:t>Any of the above conditions can be waived if you get permission from the copyright holder. </a:t>
            </a:r>
          </a:p>
          <a:p>
            <a:pPr>
              <a:lnSpc>
                <a:spcPct val="80000"/>
              </a:lnSpc>
              <a:spcBef>
                <a:spcPct val="20000"/>
              </a:spcBef>
              <a:buFontTx/>
              <a:buChar char="•"/>
            </a:pPr>
            <a:r>
              <a:rPr lang="en-US" altLang="zh-CN">
                <a:latin typeface="Lucida Sans" panose="020B0602030504020204" pitchFamily="34" charset="0"/>
                <a:ea typeface="宋体" panose="02010600030101010101" pitchFamily="2" charset="-122"/>
              </a:rPr>
              <a:t>Nothing in this license impairs or restricts the author's moral rights. </a:t>
            </a:r>
          </a:p>
          <a:p>
            <a:pPr>
              <a:lnSpc>
                <a:spcPct val="80000"/>
              </a:lnSpc>
              <a:spcBef>
                <a:spcPct val="20000"/>
              </a:spcBef>
              <a:buFontTx/>
              <a:buChar char="•"/>
            </a:pPr>
            <a:endParaRPr lang="en-US" altLang="zh-CN">
              <a:latin typeface="Lucida Sans" panose="020B0602030504020204" pitchFamily="34" charset="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22779981-982B-4B10-9408-192F0340A7ED}"/>
              </a:ext>
            </a:extLst>
          </p:cNvPr>
          <p:cNvSpPr>
            <a:spLocks noGrp="1"/>
          </p:cNvSpPr>
          <p:nvPr>
            <p:ph type="ftr" sz="quarter" idx="10"/>
          </p:nvPr>
        </p:nvSpPr>
        <p:spPr/>
        <p:txBody>
          <a:bodyPr/>
          <a:lstStyle/>
          <a:p>
            <a:pPr>
              <a:defRPr/>
            </a:pPr>
            <a:r>
              <a:rPr lang="en-US">
                <a:latin typeface="+mj-lt"/>
              </a:rPr>
              <a:t>Art of Multiprocessor Programming</a:t>
            </a:r>
          </a:p>
        </p:txBody>
      </p:sp>
      <p:sp>
        <p:nvSpPr>
          <p:cNvPr id="29699" name="Slide Number Placeholder 4">
            <a:extLst>
              <a:ext uri="{FF2B5EF4-FFF2-40B4-BE49-F238E27FC236}">
                <a16:creationId xmlns:a16="http://schemas.microsoft.com/office/drawing/2014/main" id="{7A278E4F-F886-456C-8279-3C42C8BFEE3B}"/>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E0034F8-B726-4312-A37D-B3B99E5E13DA}" type="slidenum">
              <a:rPr lang="ar-SA" altLang="zh-CN" sz="1400"/>
              <a:pPr algn="r"/>
              <a:t>13</a:t>
            </a:fld>
            <a:endParaRPr lang="en-US" altLang="zh-CN" sz="1400">
              <a:ea typeface="宋体" panose="02010600030101010101" pitchFamily="2" charset="-122"/>
              <a:cs typeface="Arial" panose="020B0604020202020204" pitchFamily="34" charset="0"/>
            </a:endParaRPr>
          </a:p>
        </p:txBody>
      </p:sp>
      <p:sp>
        <p:nvSpPr>
          <p:cNvPr id="19460" name="Rectangle 2">
            <a:extLst>
              <a:ext uri="{FF2B5EF4-FFF2-40B4-BE49-F238E27FC236}">
                <a16:creationId xmlns:a16="http://schemas.microsoft.com/office/drawing/2014/main" id="{BF5D7455-4A5D-43D6-AB53-8DDA7DAA2006}"/>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Course Overview</a:t>
            </a:r>
          </a:p>
        </p:txBody>
      </p:sp>
      <p:sp>
        <p:nvSpPr>
          <p:cNvPr id="29701" name="Rectangle 3">
            <a:extLst>
              <a:ext uri="{FF2B5EF4-FFF2-40B4-BE49-F238E27FC236}">
                <a16:creationId xmlns:a16="http://schemas.microsoft.com/office/drawing/2014/main" id="{76586B08-D3DE-4122-BE04-E11AF4442572}"/>
              </a:ext>
            </a:extLst>
          </p:cNvPr>
          <p:cNvSpPr>
            <a:spLocks noGrp="1" noChangeArrowheads="1"/>
          </p:cNvSpPr>
          <p:nvPr>
            <p:ph type="body" idx="4294967295"/>
          </p:nvPr>
        </p:nvSpPr>
        <p:spPr>
          <a:xfrm>
            <a:off x="685800" y="2401888"/>
            <a:ext cx="7772400" cy="3694112"/>
          </a:xfrm>
        </p:spPr>
        <p:txBody>
          <a:bodyPr/>
          <a:lstStyle/>
          <a:p>
            <a:pPr eaLnBrk="1" hangingPunct="1">
              <a:defRPr/>
            </a:pPr>
            <a:r>
              <a:rPr lang="en-US" sz="3600" dirty="0">
                <a:latin typeface="+mj-lt"/>
              </a:rPr>
              <a:t>Fundamentals</a:t>
            </a:r>
          </a:p>
          <a:p>
            <a:pPr lvl="1" eaLnBrk="1" hangingPunct="1">
              <a:defRPr/>
            </a:pPr>
            <a:r>
              <a:rPr lang="en-US" sz="3200" dirty="0">
                <a:latin typeface="+mj-lt"/>
              </a:rPr>
              <a:t>Models, algorithms, </a:t>
            </a:r>
            <a:r>
              <a:rPr lang="en-US" altLang="zh-CN" sz="3200" dirty="0">
                <a:latin typeface="+mj-lt"/>
              </a:rPr>
              <a:t>correctness, </a:t>
            </a:r>
            <a:r>
              <a:rPr lang="en-US" sz="3200" dirty="0">
                <a:latin typeface="+mj-lt"/>
              </a:rPr>
              <a:t>impossibility</a:t>
            </a:r>
          </a:p>
          <a:p>
            <a:pPr eaLnBrk="1" hangingPunct="1">
              <a:defRPr/>
            </a:pPr>
            <a:r>
              <a:rPr lang="en-US" sz="3600" dirty="0">
                <a:latin typeface="+mj-lt"/>
              </a:rPr>
              <a:t>Real-</a:t>
            </a:r>
            <a:r>
              <a:rPr lang="en-US" altLang="zh-CN" sz="3600" dirty="0">
                <a:latin typeface="+mj-lt"/>
              </a:rPr>
              <a:t>w</a:t>
            </a:r>
            <a:r>
              <a:rPr lang="en-US" sz="3600" dirty="0">
                <a:latin typeface="+mj-lt"/>
              </a:rPr>
              <a:t>orld programming</a:t>
            </a:r>
          </a:p>
          <a:p>
            <a:pPr lvl="1" eaLnBrk="1" hangingPunct="1">
              <a:defRPr/>
            </a:pPr>
            <a:r>
              <a:rPr lang="en-US" sz="3200" dirty="0">
                <a:latin typeface="+mj-lt"/>
              </a:rPr>
              <a:t>Architectures, techniques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1">
            <a:extLst>
              <a:ext uri="{FF2B5EF4-FFF2-40B4-BE49-F238E27FC236}">
                <a16:creationId xmlns:a16="http://schemas.microsoft.com/office/drawing/2014/main" id="{CEC33E4C-1994-4FB6-B3D4-3A4B65D02FA5}"/>
              </a:ext>
            </a:extLst>
          </p:cNvPr>
          <p:cNvSpPr>
            <a:spLocks noGrp="1"/>
          </p:cNvSpPr>
          <p:nvPr>
            <p:ph type="ftr" sz="quarter" idx="10"/>
          </p:nvPr>
        </p:nvSpPr>
        <p:spPr/>
        <p:txBody>
          <a:bodyPr/>
          <a:lstStyle/>
          <a:p>
            <a:pPr>
              <a:defRPr/>
            </a:pPr>
            <a:r>
              <a:rPr lang="en-US">
                <a:latin typeface="+mj-lt"/>
              </a:rPr>
              <a:t>Art of Multiprocessor Programming</a:t>
            </a:r>
          </a:p>
        </p:txBody>
      </p:sp>
      <p:sp>
        <p:nvSpPr>
          <p:cNvPr id="31747" name="Slide Number Placeholder 3">
            <a:extLst>
              <a:ext uri="{FF2B5EF4-FFF2-40B4-BE49-F238E27FC236}">
                <a16:creationId xmlns:a16="http://schemas.microsoft.com/office/drawing/2014/main" id="{0D83A433-4982-45D0-815B-41D0E49ED7BD}"/>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3AAA5BA-9470-45D6-83B3-79D586E0A19F}" type="slidenum">
              <a:rPr lang="ar-SA" altLang="zh-CN" sz="1400"/>
              <a:pPr algn="r"/>
              <a:t>14</a:t>
            </a:fld>
            <a:endParaRPr lang="en-US" altLang="zh-CN" sz="1400">
              <a:ea typeface="宋体" panose="02010600030101010101" pitchFamily="2" charset="-122"/>
              <a:cs typeface="Arial" panose="020B0604020202020204" pitchFamily="34" charset="0"/>
            </a:endParaRPr>
          </a:p>
        </p:txBody>
      </p:sp>
      <p:sp>
        <p:nvSpPr>
          <p:cNvPr id="262146" name="AutoShape 2">
            <a:extLst>
              <a:ext uri="{FF2B5EF4-FFF2-40B4-BE49-F238E27FC236}">
                <a16:creationId xmlns:a16="http://schemas.microsoft.com/office/drawing/2014/main" id="{2FB7984E-5278-4461-8074-1B901EAC1FA0}"/>
              </a:ext>
            </a:extLst>
          </p:cNvPr>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20485" name="Rectangle 3">
            <a:extLst>
              <a:ext uri="{FF2B5EF4-FFF2-40B4-BE49-F238E27FC236}">
                <a16:creationId xmlns:a16="http://schemas.microsoft.com/office/drawing/2014/main" id="{FB2699E3-2F53-4D3F-AF82-708F3FA3B51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Sequential Computation</a:t>
            </a:r>
          </a:p>
        </p:txBody>
      </p:sp>
      <p:grpSp>
        <p:nvGrpSpPr>
          <p:cNvPr id="20486" name="Group 4">
            <a:extLst>
              <a:ext uri="{FF2B5EF4-FFF2-40B4-BE49-F238E27FC236}">
                <a16:creationId xmlns:a16="http://schemas.microsoft.com/office/drawing/2014/main" id="{0D8558D2-6DBC-4E5E-9704-F6FBE80DDED8}"/>
              </a:ext>
            </a:extLst>
          </p:cNvPr>
          <p:cNvGrpSpPr>
            <a:grpSpLocks/>
          </p:cNvGrpSpPr>
          <p:nvPr/>
        </p:nvGrpSpPr>
        <p:grpSpPr bwMode="auto">
          <a:xfrm>
            <a:off x="2286000" y="1851025"/>
            <a:ext cx="1379538" cy="1174750"/>
            <a:chOff x="1043" y="2525"/>
            <a:chExt cx="869" cy="740"/>
          </a:xfrm>
        </p:grpSpPr>
        <p:sp>
          <p:nvSpPr>
            <p:cNvPr id="31751" name="Freeform 5">
              <a:extLst>
                <a:ext uri="{FF2B5EF4-FFF2-40B4-BE49-F238E27FC236}">
                  <a16:creationId xmlns:a16="http://schemas.microsoft.com/office/drawing/2014/main" id="{3AC1DE65-4F39-4904-9FD4-48AD6B829CCB}"/>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2" name="Freeform 6">
              <a:extLst>
                <a:ext uri="{FF2B5EF4-FFF2-40B4-BE49-F238E27FC236}">
                  <a16:creationId xmlns:a16="http://schemas.microsoft.com/office/drawing/2014/main" id="{88230FE7-EE4A-4269-B130-6C1C0AEE20CB}"/>
                </a:ext>
              </a:extLst>
            </p:cNvPr>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3" name="Freeform 7">
              <a:extLst>
                <a:ext uri="{FF2B5EF4-FFF2-40B4-BE49-F238E27FC236}">
                  <a16:creationId xmlns:a16="http://schemas.microsoft.com/office/drawing/2014/main" id="{0330E4D8-80F4-48AA-8024-B55CEAD77135}"/>
                </a:ext>
              </a:extLst>
            </p:cNvPr>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4" name="Freeform 8">
              <a:extLst>
                <a:ext uri="{FF2B5EF4-FFF2-40B4-BE49-F238E27FC236}">
                  <a16:creationId xmlns:a16="http://schemas.microsoft.com/office/drawing/2014/main" id="{EE9674BF-4822-4142-BE0A-27C9CC39A4C7}"/>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5" name="Freeform 9">
              <a:extLst>
                <a:ext uri="{FF2B5EF4-FFF2-40B4-BE49-F238E27FC236}">
                  <a16:creationId xmlns:a16="http://schemas.microsoft.com/office/drawing/2014/main" id="{52FF1493-11D2-42D7-8C24-863051C29822}"/>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6" name="Freeform 10">
              <a:extLst>
                <a:ext uri="{FF2B5EF4-FFF2-40B4-BE49-F238E27FC236}">
                  <a16:creationId xmlns:a16="http://schemas.microsoft.com/office/drawing/2014/main" id="{89CEC63C-4EE0-4BD6-A814-3FC8E10E8905}"/>
                </a:ext>
              </a:extLst>
            </p:cNvPr>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7" name="Freeform 11">
              <a:extLst>
                <a:ext uri="{FF2B5EF4-FFF2-40B4-BE49-F238E27FC236}">
                  <a16:creationId xmlns:a16="http://schemas.microsoft.com/office/drawing/2014/main" id="{A4E3C254-FF21-43BF-BEC1-237C0E2D1495}"/>
                </a:ext>
              </a:extLst>
            </p:cNvPr>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8" name="Freeform 12">
              <a:extLst>
                <a:ext uri="{FF2B5EF4-FFF2-40B4-BE49-F238E27FC236}">
                  <a16:creationId xmlns:a16="http://schemas.microsoft.com/office/drawing/2014/main" id="{85B44BFC-BADF-4DDD-8AA0-B13572920A16}"/>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9" name="AutoShape 13">
              <a:extLst>
                <a:ext uri="{FF2B5EF4-FFF2-40B4-BE49-F238E27FC236}">
                  <a16:creationId xmlns:a16="http://schemas.microsoft.com/office/drawing/2014/main" id="{E02744BC-97FF-46DD-83DA-D81A9D43113C}"/>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0" name="Rectangle 14">
              <a:extLst>
                <a:ext uri="{FF2B5EF4-FFF2-40B4-BE49-F238E27FC236}">
                  <a16:creationId xmlns:a16="http://schemas.microsoft.com/office/drawing/2014/main" id="{921E3D81-6E20-4D6D-B428-729FD8851B61}"/>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sp>
        <p:nvSpPr>
          <p:cNvPr id="31761" name="Oval 15">
            <a:extLst>
              <a:ext uri="{FF2B5EF4-FFF2-40B4-BE49-F238E27FC236}">
                <a16:creationId xmlns:a16="http://schemas.microsoft.com/office/drawing/2014/main" id="{D4300471-D0D0-43C8-9703-D96535CD46D5}"/>
              </a:ext>
            </a:extLst>
          </p:cNvPr>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2" name="Oval 16">
            <a:extLst>
              <a:ext uri="{FF2B5EF4-FFF2-40B4-BE49-F238E27FC236}">
                <a16:creationId xmlns:a16="http://schemas.microsoft.com/office/drawing/2014/main" id="{2718460F-ACCB-439A-9257-544DBA6270B0}"/>
              </a:ext>
            </a:extLst>
          </p:cNvPr>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3" name="Oval 17">
            <a:extLst>
              <a:ext uri="{FF2B5EF4-FFF2-40B4-BE49-F238E27FC236}">
                <a16:creationId xmlns:a16="http://schemas.microsoft.com/office/drawing/2014/main" id="{C377947B-2BCB-4EF5-BEA0-66D5C8F647EB}"/>
              </a:ext>
            </a:extLst>
          </p:cNvPr>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4" name="Oval 18">
            <a:extLst>
              <a:ext uri="{FF2B5EF4-FFF2-40B4-BE49-F238E27FC236}">
                <a16:creationId xmlns:a16="http://schemas.microsoft.com/office/drawing/2014/main" id="{BFF4AA0F-D852-48F4-80EC-EB27DD30AC5A}"/>
              </a:ext>
            </a:extLst>
          </p:cNvPr>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5" name="Oval 19">
            <a:extLst>
              <a:ext uri="{FF2B5EF4-FFF2-40B4-BE49-F238E27FC236}">
                <a16:creationId xmlns:a16="http://schemas.microsoft.com/office/drawing/2014/main" id="{AEED1841-EFF3-4FB6-906E-E2C121331C27}"/>
              </a:ext>
            </a:extLst>
          </p:cNvPr>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6" name="AutoShape 20">
            <a:extLst>
              <a:ext uri="{FF2B5EF4-FFF2-40B4-BE49-F238E27FC236}">
                <a16:creationId xmlns:a16="http://schemas.microsoft.com/office/drawing/2014/main" id="{2A7A79FF-57E7-40EE-B951-1DA884772248}"/>
              </a:ext>
            </a:extLst>
          </p:cNvPr>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7" name="AutoShape 21">
            <a:extLst>
              <a:ext uri="{FF2B5EF4-FFF2-40B4-BE49-F238E27FC236}">
                <a16:creationId xmlns:a16="http://schemas.microsoft.com/office/drawing/2014/main" id="{F72F25F1-C314-4E9D-A5AD-E9B44686A2E9}"/>
              </a:ext>
            </a:extLst>
          </p:cNvPr>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8" name="AutoShape 22">
            <a:extLst>
              <a:ext uri="{FF2B5EF4-FFF2-40B4-BE49-F238E27FC236}">
                <a16:creationId xmlns:a16="http://schemas.microsoft.com/office/drawing/2014/main" id="{89CB33A3-B9C7-4BA5-851B-25EAE21282AE}"/>
              </a:ext>
            </a:extLst>
          </p:cNvPr>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9" name="AutoShape 23">
            <a:extLst>
              <a:ext uri="{FF2B5EF4-FFF2-40B4-BE49-F238E27FC236}">
                <a16:creationId xmlns:a16="http://schemas.microsoft.com/office/drawing/2014/main" id="{3E7E2659-3D7C-42F4-AC1C-DF0B6EDA2C25}"/>
              </a:ext>
            </a:extLst>
          </p:cNvPr>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70" name="AutoShape 24">
            <a:extLst>
              <a:ext uri="{FF2B5EF4-FFF2-40B4-BE49-F238E27FC236}">
                <a16:creationId xmlns:a16="http://schemas.microsoft.com/office/drawing/2014/main" id="{9BFBD346-58E8-41BF-890F-F3099BDA9080}"/>
              </a:ext>
            </a:extLst>
          </p:cNvPr>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71" name="Text Box 25">
            <a:extLst>
              <a:ext uri="{FF2B5EF4-FFF2-40B4-BE49-F238E27FC236}">
                <a16:creationId xmlns:a16="http://schemas.microsoft.com/office/drawing/2014/main" id="{198DBC0B-7A29-4E52-8283-55D559A5929E}"/>
              </a:ext>
            </a:extLst>
          </p:cNvPr>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defRPr/>
            </a:pPr>
            <a:r>
              <a:rPr lang="en-US" sz="3200">
                <a:solidFill>
                  <a:srgbClr val="0000FF"/>
                </a:solidFill>
                <a:latin typeface="+mj-lt"/>
              </a:rPr>
              <a:t>memory</a:t>
            </a:r>
          </a:p>
        </p:txBody>
      </p:sp>
      <p:sp>
        <p:nvSpPr>
          <p:cNvPr id="31772" name="Freeform 26">
            <a:extLst>
              <a:ext uri="{FF2B5EF4-FFF2-40B4-BE49-F238E27FC236}">
                <a16:creationId xmlns:a16="http://schemas.microsoft.com/office/drawing/2014/main" id="{3947210E-DC3D-4D96-8D82-347E0F7D1F02}"/>
              </a:ext>
            </a:extLst>
          </p:cNvPr>
          <p:cNvSpPr>
            <a:spLocks/>
          </p:cNvSpPr>
          <p:nvPr/>
        </p:nvSpPr>
        <p:spPr bwMode="auto">
          <a:xfrm>
            <a:off x="3214688" y="2865438"/>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1773" name="AutoShape 27">
            <a:extLst>
              <a:ext uri="{FF2B5EF4-FFF2-40B4-BE49-F238E27FC236}">
                <a16:creationId xmlns:a16="http://schemas.microsoft.com/office/drawing/2014/main" id="{B4B9DF13-D6F1-408E-A5D7-EE42DA3109C7}"/>
              </a:ext>
            </a:extLst>
          </p:cNvPr>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1774" name="Text Box 28">
            <a:extLst>
              <a:ext uri="{FF2B5EF4-FFF2-40B4-BE49-F238E27FC236}">
                <a16:creationId xmlns:a16="http://schemas.microsoft.com/office/drawing/2014/main" id="{B3630600-DEE5-439F-A148-ACCBA0840A69}"/>
              </a:ext>
            </a:extLst>
          </p:cNvPr>
          <p:cNvSpPr txBox="1">
            <a:spLocks noChangeArrowheads="1"/>
          </p:cNvSpPr>
          <p:nvPr/>
        </p:nvSpPr>
        <p:spPr bwMode="auto">
          <a:xfrm>
            <a:off x="1597025" y="51816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1775" name="AutoShape 29">
            <a:extLst>
              <a:ext uri="{FF2B5EF4-FFF2-40B4-BE49-F238E27FC236}">
                <a16:creationId xmlns:a16="http://schemas.microsoft.com/office/drawing/2014/main" id="{DFAA719B-0B64-4DD7-9039-BD76F747BE0B}"/>
              </a:ext>
            </a:extLst>
          </p:cNvPr>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1776" name="Text Box 30">
            <a:extLst>
              <a:ext uri="{FF2B5EF4-FFF2-40B4-BE49-F238E27FC236}">
                <a16:creationId xmlns:a16="http://schemas.microsoft.com/office/drawing/2014/main" id="{C4C2D3DE-F88D-4FFD-9908-91B3B1CB3CAD}"/>
              </a:ext>
            </a:extLst>
          </p:cNvPr>
          <p:cNvSpPr txBox="1">
            <a:spLocks noChangeArrowheads="1"/>
          </p:cNvSpPr>
          <p:nvPr/>
        </p:nvSpPr>
        <p:spPr bwMode="auto">
          <a:xfrm>
            <a:off x="6321425" y="53340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1777" name="Oval 31">
            <a:extLst>
              <a:ext uri="{FF2B5EF4-FFF2-40B4-BE49-F238E27FC236}">
                <a16:creationId xmlns:a16="http://schemas.microsoft.com/office/drawing/2014/main" id="{1A231FD8-F0E7-47F9-A6B7-5E6D81D5C833}"/>
              </a:ext>
            </a:extLst>
          </p:cNvPr>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78" name="Oval 32">
            <a:extLst>
              <a:ext uri="{FF2B5EF4-FFF2-40B4-BE49-F238E27FC236}">
                <a16:creationId xmlns:a16="http://schemas.microsoft.com/office/drawing/2014/main" id="{E222CD34-F3F3-4B6B-82E8-8CE025B181BB}"/>
              </a:ext>
            </a:extLst>
          </p:cNvPr>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79" name="Text Box 33">
            <a:extLst>
              <a:ext uri="{FF2B5EF4-FFF2-40B4-BE49-F238E27FC236}">
                <a16:creationId xmlns:a16="http://schemas.microsoft.com/office/drawing/2014/main" id="{BCA794F9-6068-4CD9-B90E-BD86C6DFA5FF}"/>
              </a:ext>
            </a:extLst>
          </p:cNvPr>
          <p:cNvSpPr txBox="1">
            <a:spLocks noChangeArrowheads="1"/>
          </p:cNvSpPr>
          <p:nvPr/>
        </p:nvSpPr>
        <p:spPr bwMode="auto">
          <a:xfrm>
            <a:off x="4429125" y="2147888"/>
            <a:ext cx="1344613" cy="584200"/>
          </a:xfrm>
          <a:prstGeom prst="rect">
            <a:avLst/>
          </a:prstGeom>
          <a:noFill/>
          <a:ln w="9525">
            <a:noFill/>
            <a:miter lim="800000"/>
            <a:headEnd/>
            <a:tailEnd/>
          </a:ln>
        </p:spPr>
        <p:txBody>
          <a:bodyPr wrap="none">
            <a:spAutoFit/>
          </a:bodyPr>
          <a:lstStyle/>
          <a:p>
            <a:pPr algn="r" eaLnBrk="0" hangingPunct="0">
              <a:defRPr/>
            </a:pPr>
            <a:r>
              <a:rPr lang="en-US" sz="3200">
                <a:solidFill>
                  <a:srgbClr val="FF0000"/>
                </a:solidFill>
                <a:latin typeface="+mj-lt"/>
              </a:rPr>
              <a:t>thread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a:extLst>
              <a:ext uri="{FF2B5EF4-FFF2-40B4-BE49-F238E27FC236}">
                <a16:creationId xmlns:a16="http://schemas.microsoft.com/office/drawing/2014/main" id="{31DF198C-3591-493D-8514-9EC3B0A189D6}"/>
              </a:ext>
            </a:extLst>
          </p:cNvPr>
          <p:cNvSpPr>
            <a:spLocks noGrp="1"/>
          </p:cNvSpPr>
          <p:nvPr>
            <p:ph type="ftr" sz="quarter" idx="10"/>
          </p:nvPr>
        </p:nvSpPr>
        <p:spPr/>
        <p:txBody>
          <a:bodyPr/>
          <a:lstStyle/>
          <a:p>
            <a:pPr>
              <a:defRPr/>
            </a:pPr>
            <a:r>
              <a:rPr lang="en-US">
                <a:latin typeface="+mj-lt"/>
              </a:rPr>
              <a:t>Art of Multiprocessor Programming</a:t>
            </a:r>
          </a:p>
        </p:txBody>
      </p:sp>
      <p:sp>
        <p:nvSpPr>
          <p:cNvPr id="33795" name="Slide Number Placeholder 3">
            <a:extLst>
              <a:ext uri="{FF2B5EF4-FFF2-40B4-BE49-F238E27FC236}">
                <a16:creationId xmlns:a16="http://schemas.microsoft.com/office/drawing/2014/main" id="{83543976-4ABA-4412-80E3-6A619AFA2770}"/>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A1C61B2-5942-4B61-9276-66D45656727D}" type="slidenum">
              <a:rPr lang="ar-SA" altLang="zh-CN" sz="1400"/>
              <a:pPr algn="r"/>
              <a:t>15</a:t>
            </a:fld>
            <a:endParaRPr lang="en-US" altLang="zh-CN" sz="1400">
              <a:ea typeface="宋体" panose="02010600030101010101" pitchFamily="2" charset="-122"/>
              <a:cs typeface="Arial" panose="020B0604020202020204" pitchFamily="34" charset="0"/>
            </a:endParaRPr>
          </a:p>
        </p:txBody>
      </p:sp>
      <p:sp>
        <p:nvSpPr>
          <p:cNvPr id="264194" name="AutoShape 2">
            <a:extLst>
              <a:ext uri="{FF2B5EF4-FFF2-40B4-BE49-F238E27FC236}">
                <a16:creationId xmlns:a16="http://schemas.microsoft.com/office/drawing/2014/main" id="{4AC92F39-F0C1-4195-9366-8E7CD87E47DE}"/>
              </a:ext>
            </a:extLst>
          </p:cNvPr>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21509" name="Rectangle 3">
            <a:extLst>
              <a:ext uri="{FF2B5EF4-FFF2-40B4-BE49-F238E27FC236}">
                <a16:creationId xmlns:a16="http://schemas.microsoft.com/office/drawing/2014/main" id="{495E7854-1B8A-4E17-8067-7529489DE8C7}"/>
              </a:ext>
            </a:extLst>
          </p:cNvPr>
          <p:cNvSpPr>
            <a:spLocks noGrp="1" noChangeArrowheads="1"/>
          </p:cNvSpPr>
          <p:nvPr>
            <p:ph type="title" idx="4294967295"/>
          </p:nvPr>
        </p:nvSpPr>
        <p:spPr>
          <a:xfrm>
            <a:off x="685800" y="420688"/>
            <a:ext cx="7772400" cy="1143000"/>
          </a:xfrm>
        </p:spPr>
        <p:txBody>
          <a:bodyPr/>
          <a:lstStyle/>
          <a:p>
            <a:pPr eaLnBrk="1" hangingPunct="1"/>
            <a:r>
              <a:rPr lang="en-US" altLang="zh-CN">
                <a:ea typeface="宋体" panose="02010600030101010101" pitchFamily="2" charset="-122"/>
              </a:rPr>
              <a:t>Concurrent Computation</a:t>
            </a:r>
          </a:p>
        </p:txBody>
      </p:sp>
      <p:grpSp>
        <p:nvGrpSpPr>
          <p:cNvPr id="21510" name="Group 4">
            <a:extLst>
              <a:ext uri="{FF2B5EF4-FFF2-40B4-BE49-F238E27FC236}">
                <a16:creationId xmlns:a16="http://schemas.microsoft.com/office/drawing/2014/main" id="{BA479ED6-08F9-4D0C-8A5E-12BF3EC2C664}"/>
              </a:ext>
            </a:extLst>
          </p:cNvPr>
          <p:cNvGrpSpPr>
            <a:grpSpLocks/>
          </p:cNvGrpSpPr>
          <p:nvPr/>
        </p:nvGrpSpPr>
        <p:grpSpPr bwMode="auto">
          <a:xfrm>
            <a:off x="2286000" y="1851025"/>
            <a:ext cx="1379538" cy="1174750"/>
            <a:chOff x="1043" y="2525"/>
            <a:chExt cx="869" cy="740"/>
          </a:xfrm>
        </p:grpSpPr>
        <p:sp>
          <p:nvSpPr>
            <p:cNvPr id="33799" name="Freeform 5">
              <a:extLst>
                <a:ext uri="{FF2B5EF4-FFF2-40B4-BE49-F238E27FC236}">
                  <a16:creationId xmlns:a16="http://schemas.microsoft.com/office/drawing/2014/main" id="{F605DA0B-91AF-49E1-875F-B4C21ED332EB}"/>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0" name="Freeform 6">
              <a:extLst>
                <a:ext uri="{FF2B5EF4-FFF2-40B4-BE49-F238E27FC236}">
                  <a16:creationId xmlns:a16="http://schemas.microsoft.com/office/drawing/2014/main" id="{32ED83C2-6FC1-41F6-A6D8-A542D522ADC3}"/>
                </a:ext>
              </a:extLst>
            </p:cNvPr>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1" name="Freeform 7">
              <a:extLst>
                <a:ext uri="{FF2B5EF4-FFF2-40B4-BE49-F238E27FC236}">
                  <a16:creationId xmlns:a16="http://schemas.microsoft.com/office/drawing/2014/main" id="{FBB8B029-FD7D-48CD-B903-2FCF1B66BC4C}"/>
                </a:ext>
              </a:extLst>
            </p:cNvPr>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2" name="Freeform 8">
              <a:extLst>
                <a:ext uri="{FF2B5EF4-FFF2-40B4-BE49-F238E27FC236}">
                  <a16:creationId xmlns:a16="http://schemas.microsoft.com/office/drawing/2014/main" id="{C555DEFF-D520-4F8C-9D38-4CF3F10BCECD}"/>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3" name="Freeform 9">
              <a:extLst>
                <a:ext uri="{FF2B5EF4-FFF2-40B4-BE49-F238E27FC236}">
                  <a16:creationId xmlns:a16="http://schemas.microsoft.com/office/drawing/2014/main" id="{758AB8F8-E376-4B87-B99F-1173C075D09E}"/>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4" name="Freeform 10">
              <a:extLst>
                <a:ext uri="{FF2B5EF4-FFF2-40B4-BE49-F238E27FC236}">
                  <a16:creationId xmlns:a16="http://schemas.microsoft.com/office/drawing/2014/main" id="{87A153B7-DB37-4AE0-9770-2D3AFC5DBB87}"/>
                </a:ext>
              </a:extLst>
            </p:cNvPr>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5" name="Freeform 11">
              <a:extLst>
                <a:ext uri="{FF2B5EF4-FFF2-40B4-BE49-F238E27FC236}">
                  <a16:creationId xmlns:a16="http://schemas.microsoft.com/office/drawing/2014/main" id="{9AE0206D-A791-4E50-9215-7FFCE889C271}"/>
                </a:ext>
              </a:extLst>
            </p:cNvPr>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6" name="Freeform 12">
              <a:extLst>
                <a:ext uri="{FF2B5EF4-FFF2-40B4-BE49-F238E27FC236}">
                  <a16:creationId xmlns:a16="http://schemas.microsoft.com/office/drawing/2014/main" id="{67DB708D-CF95-4066-8F82-E0DBCCCD483C}"/>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7" name="AutoShape 13">
              <a:extLst>
                <a:ext uri="{FF2B5EF4-FFF2-40B4-BE49-F238E27FC236}">
                  <a16:creationId xmlns:a16="http://schemas.microsoft.com/office/drawing/2014/main" id="{F4418D04-128E-45FC-A730-58865E818355}"/>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08" name="Rectangle 14">
              <a:extLst>
                <a:ext uri="{FF2B5EF4-FFF2-40B4-BE49-F238E27FC236}">
                  <a16:creationId xmlns:a16="http://schemas.microsoft.com/office/drawing/2014/main" id="{534B53CC-F23D-4FEF-A8E6-BF35257DD1EB}"/>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sp>
        <p:nvSpPr>
          <p:cNvPr id="33809" name="Oval 15">
            <a:extLst>
              <a:ext uri="{FF2B5EF4-FFF2-40B4-BE49-F238E27FC236}">
                <a16:creationId xmlns:a16="http://schemas.microsoft.com/office/drawing/2014/main" id="{7B35668A-2ADF-48A1-A839-261A717A3DC5}"/>
              </a:ext>
            </a:extLst>
          </p:cNvPr>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0" name="Oval 16">
            <a:extLst>
              <a:ext uri="{FF2B5EF4-FFF2-40B4-BE49-F238E27FC236}">
                <a16:creationId xmlns:a16="http://schemas.microsoft.com/office/drawing/2014/main" id="{C3E28C34-39E8-4267-9F95-763E7D3CA642}"/>
              </a:ext>
            </a:extLst>
          </p:cNvPr>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1" name="Oval 17">
            <a:extLst>
              <a:ext uri="{FF2B5EF4-FFF2-40B4-BE49-F238E27FC236}">
                <a16:creationId xmlns:a16="http://schemas.microsoft.com/office/drawing/2014/main" id="{3215FB32-28B3-4969-BCCB-DE9E962C1D2F}"/>
              </a:ext>
            </a:extLst>
          </p:cNvPr>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2" name="Oval 18">
            <a:extLst>
              <a:ext uri="{FF2B5EF4-FFF2-40B4-BE49-F238E27FC236}">
                <a16:creationId xmlns:a16="http://schemas.microsoft.com/office/drawing/2014/main" id="{50ABD351-ABC0-4D81-B4FB-E3FC0EBB21C2}"/>
              </a:ext>
            </a:extLst>
          </p:cNvPr>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3" name="Oval 19">
            <a:extLst>
              <a:ext uri="{FF2B5EF4-FFF2-40B4-BE49-F238E27FC236}">
                <a16:creationId xmlns:a16="http://schemas.microsoft.com/office/drawing/2014/main" id="{A7FA2958-E684-47A4-9BB4-70EBE88D1997}"/>
              </a:ext>
            </a:extLst>
          </p:cNvPr>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4" name="AutoShape 20">
            <a:extLst>
              <a:ext uri="{FF2B5EF4-FFF2-40B4-BE49-F238E27FC236}">
                <a16:creationId xmlns:a16="http://schemas.microsoft.com/office/drawing/2014/main" id="{B4A6FD99-9071-4E81-8939-14D5A063F93A}"/>
              </a:ext>
            </a:extLst>
          </p:cNvPr>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5" name="AutoShape 21">
            <a:extLst>
              <a:ext uri="{FF2B5EF4-FFF2-40B4-BE49-F238E27FC236}">
                <a16:creationId xmlns:a16="http://schemas.microsoft.com/office/drawing/2014/main" id="{9B6A3216-B39B-4DE3-A110-FF04CA7E2786}"/>
              </a:ext>
            </a:extLst>
          </p:cNvPr>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6" name="AutoShape 22">
            <a:extLst>
              <a:ext uri="{FF2B5EF4-FFF2-40B4-BE49-F238E27FC236}">
                <a16:creationId xmlns:a16="http://schemas.microsoft.com/office/drawing/2014/main" id="{5E5C4052-A64F-4B56-AD36-9C1EE6F5EFF4}"/>
              </a:ext>
            </a:extLst>
          </p:cNvPr>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7" name="AutoShape 23">
            <a:extLst>
              <a:ext uri="{FF2B5EF4-FFF2-40B4-BE49-F238E27FC236}">
                <a16:creationId xmlns:a16="http://schemas.microsoft.com/office/drawing/2014/main" id="{79098250-16C2-4762-8E51-B1DE699089B8}"/>
              </a:ext>
            </a:extLst>
          </p:cNvPr>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8" name="AutoShape 24">
            <a:extLst>
              <a:ext uri="{FF2B5EF4-FFF2-40B4-BE49-F238E27FC236}">
                <a16:creationId xmlns:a16="http://schemas.microsoft.com/office/drawing/2014/main" id="{79417365-4991-4B21-9F75-7DF189995F33}"/>
              </a:ext>
            </a:extLst>
          </p:cNvPr>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9" name="Text Box 25">
            <a:extLst>
              <a:ext uri="{FF2B5EF4-FFF2-40B4-BE49-F238E27FC236}">
                <a16:creationId xmlns:a16="http://schemas.microsoft.com/office/drawing/2014/main" id="{E47428FE-5B5A-4D05-89A9-3D8DA7478628}"/>
              </a:ext>
            </a:extLst>
          </p:cNvPr>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defRPr/>
            </a:pPr>
            <a:r>
              <a:rPr lang="en-US" sz="3200">
                <a:solidFill>
                  <a:srgbClr val="0000FF"/>
                </a:solidFill>
                <a:latin typeface="+mj-lt"/>
              </a:rPr>
              <a:t>memory</a:t>
            </a:r>
          </a:p>
        </p:txBody>
      </p:sp>
      <p:sp>
        <p:nvSpPr>
          <p:cNvPr id="33820" name="Freeform 26">
            <a:extLst>
              <a:ext uri="{FF2B5EF4-FFF2-40B4-BE49-F238E27FC236}">
                <a16:creationId xmlns:a16="http://schemas.microsoft.com/office/drawing/2014/main" id="{429E6A40-D218-4F3E-80B4-9BE56B7B3516}"/>
              </a:ext>
            </a:extLst>
          </p:cNvPr>
          <p:cNvSpPr>
            <a:spLocks/>
          </p:cNvSpPr>
          <p:nvPr/>
        </p:nvSpPr>
        <p:spPr bwMode="auto">
          <a:xfrm>
            <a:off x="3200400" y="2881313"/>
            <a:ext cx="485775" cy="19192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3821" name="AutoShape 27">
            <a:extLst>
              <a:ext uri="{FF2B5EF4-FFF2-40B4-BE49-F238E27FC236}">
                <a16:creationId xmlns:a16="http://schemas.microsoft.com/office/drawing/2014/main" id="{FAFF81FA-B1A9-4CBA-A412-26A7C65E86FC}"/>
              </a:ext>
            </a:extLst>
          </p:cNvPr>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3822" name="Text Box 28">
            <a:extLst>
              <a:ext uri="{FF2B5EF4-FFF2-40B4-BE49-F238E27FC236}">
                <a16:creationId xmlns:a16="http://schemas.microsoft.com/office/drawing/2014/main" id="{39B22AA9-6C22-4FC1-B7CA-0020C6AB72C7}"/>
              </a:ext>
            </a:extLst>
          </p:cNvPr>
          <p:cNvSpPr txBox="1">
            <a:spLocks noChangeArrowheads="1"/>
          </p:cNvSpPr>
          <p:nvPr/>
        </p:nvSpPr>
        <p:spPr bwMode="auto">
          <a:xfrm>
            <a:off x="1597025" y="51816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3823" name="AutoShape 29">
            <a:extLst>
              <a:ext uri="{FF2B5EF4-FFF2-40B4-BE49-F238E27FC236}">
                <a16:creationId xmlns:a16="http://schemas.microsoft.com/office/drawing/2014/main" id="{C1AAB618-9B80-412A-AFE9-D262537B5EB3}"/>
              </a:ext>
            </a:extLst>
          </p:cNvPr>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3824" name="Text Box 30">
            <a:extLst>
              <a:ext uri="{FF2B5EF4-FFF2-40B4-BE49-F238E27FC236}">
                <a16:creationId xmlns:a16="http://schemas.microsoft.com/office/drawing/2014/main" id="{AFDA458B-18F5-4F72-B646-40BEAB52D77A}"/>
              </a:ext>
            </a:extLst>
          </p:cNvPr>
          <p:cNvSpPr txBox="1">
            <a:spLocks noChangeArrowheads="1"/>
          </p:cNvSpPr>
          <p:nvPr/>
        </p:nvSpPr>
        <p:spPr bwMode="auto">
          <a:xfrm>
            <a:off x="6321425" y="53340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3825" name="Oval 31">
            <a:extLst>
              <a:ext uri="{FF2B5EF4-FFF2-40B4-BE49-F238E27FC236}">
                <a16:creationId xmlns:a16="http://schemas.microsoft.com/office/drawing/2014/main" id="{08D8077C-F843-4492-AAFC-405636D099DB}"/>
              </a:ext>
            </a:extLst>
          </p:cNvPr>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6" name="Oval 32">
            <a:extLst>
              <a:ext uri="{FF2B5EF4-FFF2-40B4-BE49-F238E27FC236}">
                <a16:creationId xmlns:a16="http://schemas.microsoft.com/office/drawing/2014/main" id="{611FD3AD-F662-4865-A2AC-6A4FB4732950}"/>
              </a:ext>
            </a:extLst>
          </p:cNvPr>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7" name="Freeform 33">
            <a:extLst>
              <a:ext uri="{FF2B5EF4-FFF2-40B4-BE49-F238E27FC236}">
                <a16:creationId xmlns:a16="http://schemas.microsoft.com/office/drawing/2014/main" id="{243AB139-C67B-4215-A00B-C3F7C52ED5F9}"/>
              </a:ext>
            </a:extLst>
          </p:cNvPr>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8" name="Freeform 34">
            <a:extLst>
              <a:ext uri="{FF2B5EF4-FFF2-40B4-BE49-F238E27FC236}">
                <a16:creationId xmlns:a16="http://schemas.microsoft.com/office/drawing/2014/main" id="{6D96A95E-B436-4FAE-9C40-3F9490F1042B}"/>
              </a:ext>
            </a:extLst>
          </p:cNvPr>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9" name="Freeform 35">
            <a:extLst>
              <a:ext uri="{FF2B5EF4-FFF2-40B4-BE49-F238E27FC236}">
                <a16:creationId xmlns:a16="http://schemas.microsoft.com/office/drawing/2014/main" id="{971EB62F-3B97-4E6D-AF1A-87916152A68F}"/>
              </a:ext>
            </a:extLst>
          </p:cNvPr>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0" name="Freeform 36">
            <a:extLst>
              <a:ext uri="{FF2B5EF4-FFF2-40B4-BE49-F238E27FC236}">
                <a16:creationId xmlns:a16="http://schemas.microsoft.com/office/drawing/2014/main" id="{1B121202-7128-4617-B86A-45EECFC41275}"/>
              </a:ext>
            </a:extLst>
          </p:cNvPr>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1" name="Freeform 37">
            <a:extLst>
              <a:ext uri="{FF2B5EF4-FFF2-40B4-BE49-F238E27FC236}">
                <a16:creationId xmlns:a16="http://schemas.microsoft.com/office/drawing/2014/main" id="{F63E2761-DF80-4F87-B3F9-93B55E44A6E4}"/>
              </a:ext>
            </a:extLst>
          </p:cNvPr>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2" name="Freeform 38">
            <a:extLst>
              <a:ext uri="{FF2B5EF4-FFF2-40B4-BE49-F238E27FC236}">
                <a16:creationId xmlns:a16="http://schemas.microsoft.com/office/drawing/2014/main" id="{F4097D0D-CF14-4CFA-9F8B-C28ADC1902B9}"/>
              </a:ext>
            </a:extLst>
          </p:cNvPr>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3" name="Freeform 39">
            <a:extLst>
              <a:ext uri="{FF2B5EF4-FFF2-40B4-BE49-F238E27FC236}">
                <a16:creationId xmlns:a16="http://schemas.microsoft.com/office/drawing/2014/main" id="{FA36CFD9-00E6-4E3F-8C49-9F7DD1FC4F83}"/>
              </a:ext>
            </a:extLst>
          </p:cNvPr>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4" name="Freeform 40">
            <a:extLst>
              <a:ext uri="{FF2B5EF4-FFF2-40B4-BE49-F238E27FC236}">
                <a16:creationId xmlns:a16="http://schemas.microsoft.com/office/drawing/2014/main" id="{EFE2EAC7-E412-4B27-BD28-1A0644C27EDB}"/>
              </a:ext>
            </a:extLst>
          </p:cNvPr>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5" name="AutoShape 41">
            <a:extLst>
              <a:ext uri="{FF2B5EF4-FFF2-40B4-BE49-F238E27FC236}">
                <a16:creationId xmlns:a16="http://schemas.microsoft.com/office/drawing/2014/main" id="{7BFF895E-235B-4017-9952-4FCC12AC3FCE}"/>
              </a:ext>
            </a:extLst>
          </p:cNvPr>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36" name="Rectangle 42">
            <a:extLst>
              <a:ext uri="{FF2B5EF4-FFF2-40B4-BE49-F238E27FC236}">
                <a16:creationId xmlns:a16="http://schemas.microsoft.com/office/drawing/2014/main" id="{C3C746DE-4842-4D62-8384-5D9265A2DD5C}"/>
              </a:ext>
            </a:extLst>
          </p:cNvPr>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37" name="Freeform 43">
            <a:extLst>
              <a:ext uri="{FF2B5EF4-FFF2-40B4-BE49-F238E27FC236}">
                <a16:creationId xmlns:a16="http://schemas.microsoft.com/office/drawing/2014/main" id="{AC4A8F43-15DA-4E41-856D-6B3F432BA694}"/>
              </a:ext>
            </a:extLst>
          </p:cNvPr>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8" name="Freeform 44">
            <a:extLst>
              <a:ext uri="{FF2B5EF4-FFF2-40B4-BE49-F238E27FC236}">
                <a16:creationId xmlns:a16="http://schemas.microsoft.com/office/drawing/2014/main" id="{31A65FE7-19E5-4179-BD64-ADB13CE1E6F4}"/>
              </a:ext>
            </a:extLst>
          </p:cNvPr>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9" name="Freeform 45">
            <a:extLst>
              <a:ext uri="{FF2B5EF4-FFF2-40B4-BE49-F238E27FC236}">
                <a16:creationId xmlns:a16="http://schemas.microsoft.com/office/drawing/2014/main" id="{686F49F3-7DEF-42FE-9782-CE5770210D8E}"/>
              </a:ext>
            </a:extLst>
          </p:cNvPr>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0" name="Freeform 46">
            <a:extLst>
              <a:ext uri="{FF2B5EF4-FFF2-40B4-BE49-F238E27FC236}">
                <a16:creationId xmlns:a16="http://schemas.microsoft.com/office/drawing/2014/main" id="{AC88E5B6-9F18-46B5-8B08-A1B057F28726}"/>
              </a:ext>
            </a:extLst>
          </p:cNvPr>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1" name="Freeform 47">
            <a:extLst>
              <a:ext uri="{FF2B5EF4-FFF2-40B4-BE49-F238E27FC236}">
                <a16:creationId xmlns:a16="http://schemas.microsoft.com/office/drawing/2014/main" id="{E04A14C5-EEDA-4DA8-92CC-943D21CE568D}"/>
              </a:ext>
            </a:extLst>
          </p:cNvPr>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2" name="Freeform 48">
            <a:extLst>
              <a:ext uri="{FF2B5EF4-FFF2-40B4-BE49-F238E27FC236}">
                <a16:creationId xmlns:a16="http://schemas.microsoft.com/office/drawing/2014/main" id="{0B9E840A-44A0-4E93-9AE0-9A4F249D5E71}"/>
              </a:ext>
            </a:extLst>
          </p:cNvPr>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3" name="Freeform 49">
            <a:extLst>
              <a:ext uri="{FF2B5EF4-FFF2-40B4-BE49-F238E27FC236}">
                <a16:creationId xmlns:a16="http://schemas.microsoft.com/office/drawing/2014/main" id="{D75ACF7E-02F0-47A4-B3F2-F2F159E213B6}"/>
              </a:ext>
            </a:extLst>
          </p:cNvPr>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4" name="Freeform 50">
            <a:extLst>
              <a:ext uri="{FF2B5EF4-FFF2-40B4-BE49-F238E27FC236}">
                <a16:creationId xmlns:a16="http://schemas.microsoft.com/office/drawing/2014/main" id="{2DC0A9F0-83C7-4599-B214-BF77BE760B83}"/>
              </a:ext>
            </a:extLst>
          </p:cNvPr>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5" name="AutoShape 51">
            <a:extLst>
              <a:ext uri="{FF2B5EF4-FFF2-40B4-BE49-F238E27FC236}">
                <a16:creationId xmlns:a16="http://schemas.microsoft.com/office/drawing/2014/main" id="{60DE579A-1ABC-4456-8074-9E53AD972F50}"/>
              </a:ext>
            </a:extLst>
          </p:cNvPr>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46" name="Rectangle 52">
            <a:extLst>
              <a:ext uri="{FF2B5EF4-FFF2-40B4-BE49-F238E27FC236}">
                <a16:creationId xmlns:a16="http://schemas.microsoft.com/office/drawing/2014/main" id="{BF8C7E00-B72B-4C79-BFE6-A81C8B6CD217}"/>
              </a:ext>
            </a:extLst>
          </p:cNvPr>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47" name="Freeform 53">
            <a:extLst>
              <a:ext uri="{FF2B5EF4-FFF2-40B4-BE49-F238E27FC236}">
                <a16:creationId xmlns:a16="http://schemas.microsoft.com/office/drawing/2014/main" id="{9B713B9C-AA39-43FF-8669-309CD8DF36EC}"/>
              </a:ext>
            </a:extLst>
          </p:cNvPr>
          <p:cNvSpPr>
            <a:spLocks/>
          </p:cNvSpPr>
          <p:nvPr/>
        </p:nvSpPr>
        <p:spPr bwMode="auto">
          <a:xfrm>
            <a:off x="4191000" y="2928938"/>
            <a:ext cx="1397000" cy="1846262"/>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3848" name="Freeform 54">
            <a:extLst>
              <a:ext uri="{FF2B5EF4-FFF2-40B4-BE49-F238E27FC236}">
                <a16:creationId xmlns:a16="http://schemas.microsoft.com/office/drawing/2014/main" id="{A9338EF8-21F4-4A88-B604-B67907DA8A1E}"/>
              </a:ext>
            </a:extLst>
          </p:cNvPr>
          <p:cNvSpPr>
            <a:spLocks/>
          </p:cNvSpPr>
          <p:nvPr/>
        </p:nvSpPr>
        <p:spPr bwMode="auto">
          <a:xfrm>
            <a:off x="6516688" y="2914650"/>
            <a:ext cx="976312" cy="122237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3849" name="Text Box 55">
            <a:extLst>
              <a:ext uri="{FF2B5EF4-FFF2-40B4-BE49-F238E27FC236}">
                <a16:creationId xmlns:a16="http://schemas.microsoft.com/office/drawing/2014/main" id="{28BFB297-9C64-4588-9E5E-5C320714E2CC}"/>
              </a:ext>
            </a:extLst>
          </p:cNvPr>
          <p:cNvSpPr txBox="1">
            <a:spLocks noChangeArrowheads="1"/>
          </p:cNvSpPr>
          <p:nvPr/>
        </p:nvSpPr>
        <p:spPr bwMode="auto">
          <a:xfrm rot="-3848018">
            <a:off x="1127919" y="1856581"/>
            <a:ext cx="1549400" cy="585788"/>
          </a:xfrm>
          <a:prstGeom prst="rect">
            <a:avLst/>
          </a:prstGeom>
          <a:noFill/>
          <a:ln w="9525">
            <a:noFill/>
            <a:miter lim="800000"/>
            <a:headEnd/>
            <a:tailEnd/>
          </a:ln>
        </p:spPr>
        <p:txBody>
          <a:bodyPr wrap="none">
            <a:spAutoFit/>
          </a:bodyPr>
          <a:lstStyle/>
          <a:p>
            <a:pPr algn="r" eaLnBrk="0" hangingPunct="0">
              <a:defRPr/>
            </a:pPr>
            <a:r>
              <a:rPr lang="en-US" sz="3200">
                <a:solidFill>
                  <a:srgbClr val="FF0000"/>
                </a:solidFill>
                <a:latin typeface="+mj-lt"/>
              </a:rPr>
              <a:t>threads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1">
            <a:extLst>
              <a:ext uri="{FF2B5EF4-FFF2-40B4-BE49-F238E27FC236}">
                <a16:creationId xmlns:a16="http://schemas.microsoft.com/office/drawing/2014/main" id="{BA04FBFD-6C66-415B-A0FD-04A5F886F795}"/>
              </a:ext>
            </a:extLst>
          </p:cNvPr>
          <p:cNvSpPr>
            <a:spLocks noGrp="1"/>
          </p:cNvSpPr>
          <p:nvPr>
            <p:ph type="ftr" sz="quarter" idx="10"/>
          </p:nvPr>
        </p:nvSpPr>
        <p:spPr/>
        <p:txBody>
          <a:bodyPr/>
          <a:lstStyle/>
          <a:p>
            <a:pPr>
              <a:defRPr/>
            </a:pPr>
            <a:r>
              <a:rPr lang="en-US">
                <a:latin typeface="+mj-lt"/>
              </a:rPr>
              <a:t>Art of Multiprocessor Programming</a:t>
            </a:r>
          </a:p>
        </p:txBody>
      </p:sp>
      <p:sp>
        <p:nvSpPr>
          <p:cNvPr id="22531" name="Slide Number Placeholder 4">
            <a:extLst>
              <a:ext uri="{FF2B5EF4-FFF2-40B4-BE49-F238E27FC236}">
                <a16:creationId xmlns:a16="http://schemas.microsoft.com/office/drawing/2014/main" id="{8499C48B-82A1-4542-90A9-E251A9501F3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422C4D6-45E5-4484-9893-59BFFCA96F55}" type="slidenum">
              <a:rPr lang="ar-SA" altLang="zh-CN" sz="1400">
                <a:latin typeface="Comic Sans MS" panose="030F0702030302020204" pitchFamily="66" charset="0"/>
              </a:rPr>
              <a:pPr algn="r"/>
              <a:t>16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grpSp>
        <p:nvGrpSpPr>
          <p:cNvPr id="22532" name="Group 32">
            <a:extLst>
              <a:ext uri="{FF2B5EF4-FFF2-40B4-BE49-F238E27FC236}">
                <a16:creationId xmlns:a16="http://schemas.microsoft.com/office/drawing/2014/main" id="{81242B2F-30C2-43A4-841C-53DB835E6EFB}"/>
              </a:ext>
            </a:extLst>
          </p:cNvPr>
          <p:cNvGrpSpPr>
            <a:grpSpLocks/>
          </p:cNvGrpSpPr>
          <p:nvPr/>
        </p:nvGrpSpPr>
        <p:grpSpPr bwMode="auto">
          <a:xfrm>
            <a:off x="4037013" y="1905000"/>
            <a:ext cx="1770062" cy="1065213"/>
            <a:chOff x="1295" y="669"/>
            <a:chExt cx="1115" cy="671"/>
          </a:xfrm>
        </p:grpSpPr>
        <p:sp>
          <p:nvSpPr>
            <p:cNvPr id="22560" name="Freeform 33">
              <a:extLst>
                <a:ext uri="{FF2B5EF4-FFF2-40B4-BE49-F238E27FC236}">
                  <a16:creationId xmlns:a16="http://schemas.microsoft.com/office/drawing/2014/main" id="{D2096FAE-EDB8-4D9B-A788-823EE94D0180}"/>
                </a:ext>
              </a:extLst>
            </p:cNvPr>
            <p:cNvSpPr>
              <a:spLocks/>
            </p:cNvSpPr>
            <p:nvPr/>
          </p:nvSpPr>
          <p:spPr bwMode="auto">
            <a:xfrm>
              <a:off x="1344" y="720"/>
              <a:ext cx="912" cy="480"/>
            </a:xfrm>
            <a:custGeom>
              <a:avLst/>
              <a:gdLst>
                <a:gd name="T0" fmla="*/ 0 w 912"/>
                <a:gd name="T1" fmla="*/ 0 h 624"/>
                <a:gd name="T2" fmla="*/ 384 w 912"/>
                <a:gd name="T3" fmla="*/ 76 h 624"/>
                <a:gd name="T4" fmla="*/ 912 w 912"/>
                <a:gd name="T5" fmla="*/ 76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22561" name="Rectangle 34">
              <a:extLst>
                <a:ext uri="{FF2B5EF4-FFF2-40B4-BE49-F238E27FC236}">
                  <a16:creationId xmlns:a16="http://schemas.microsoft.com/office/drawing/2014/main" id="{0A249D2E-A272-44D7-8E4A-4EBFD874F66D}"/>
                </a:ext>
              </a:extLst>
            </p:cNvPr>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2562" name="Freeform 35">
              <a:extLst>
                <a:ext uri="{FF2B5EF4-FFF2-40B4-BE49-F238E27FC236}">
                  <a16:creationId xmlns:a16="http://schemas.microsoft.com/office/drawing/2014/main" id="{FC1EB13C-65A4-4A72-B8FF-AA5AD8E7FF33}"/>
                </a:ext>
              </a:extLst>
            </p:cNvPr>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22563" name="Freeform 36">
              <a:extLst>
                <a:ext uri="{FF2B5EF4-FFF2-40B4-BE49-F238E27FC236}">
                  <a16:creationId xmlns:a16="http://schemas.microsoft.com/office/drawing/2014/main" id="{EE9D7C88-E1F7-44E6-8B69-B162FB4F33B4}"/>
                </a:ext>
              </a:extLst>
            </p:cNvPr>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4" name="Freeform 37">
              <a:extLst>
                <a:ext uri="{FF2B5EF4-FFF2-40B4-BE49-F238E27FC236}">
                  <a16:creationId xmlns:a16="http://schemas.microsoft.com/office/drawing/2014/main" id="{37EAF0C2-1FE9-421A-A8E9-B5DE5387C873}"/>
                </a:ext>
              </a:extLst>
            </p:cNvPr>
            <p:cNvSpPr>
              <a:spLocks/>
            </p:cNvSpPr>
            <p:nvPr/>
          </p:nvSpPr>
          <p:spPr bwMode="auto">
            <a:xfrm>
              <a:off x="1309" y="789"/>
              <a:ext cx="419" cy="245"/>
            </a:xfrm>
            <a:custGeom>
              <a:avLst/>
              <a:gdLst>
                <a:gd name="T0" fmla="*/ 46 w 537"/>
                <a:gd name="T1" fmla="*/ 12 h 359"/>
                <a:gd name="T2" fmla="*/ 48 w 537"/>
                <a:gd name="T3" fmla="*/ 16 h 359"/>
                <a:gd name="T4" fmla="*/ 23 w 537"/>
                <a:gd name="T5" fmla="*/ 17 h 359"/>
                <a:gd name="T6" fmla="*/ 0 w 537"/>
                <a:gd name="T7" fmla="*/ 8 h 359"/>
                <a:gd name="T8" fmla="*/ 38 w 537"/>
                <a:gd name="T9" fmla="*/ 0 h 359"/>
                <a:gd name="T10" fmla="*/ 73 w 537"/>
                <a:gd name="T11" fmla="*/ 5 h 359"/>
                <a:gd name="T12" fmla="*/ 69 w 537"/>
                <a:gd name="T13" fmla="*/ 8 h 359"/>
                <a:gd name="T14" fmla="*/ 37 w 537"/>
                <a:gd name="T15" fmla="*/ 3 h 359"/>
                <a:gd name="T16" fmla="*/ 12 w 537"/>
                <a:gd name="T17" fmla="*/ 8 h 359"/>
                <a:gd name="T18" fmla="*/ 28 w 537"/>
                <a:gd name="T19" fmla="*/ 14 h 359"/>
                <a:gd name="T20" fmla="*/ 46 w 537"/>
                <a:gd name="T21" fmla="*/ 1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5" name="Freeform 38">
              <a:extLst>
                <a:ext uri="{FF2B5EF4-FFF2-40B4-BE49-F238E27FC236}">
                  <a16:creationId xmlns:a16="http://schemas.microsoft.com/office/drawing/2014/main" id="{081342CD-3869-4A2A-8057-06DC7871FAEA}"/>
                </a:ext>
              </a:extLst>
            </p:cNvPr>
            <p:cNvSpPr>
              <a:spLocks/>
            </p:cNvSpPr>
            <p:nvPr/>
          </p:nvSpPr>
          <p:spPr bwMode="auto">
            <a:xfrm>
              <a:off x="1295" y="672"/>
              <a:ext cx="320" cy="240"/>
            </a:xfrm>
            <a:custGeom>
              <a:avLst/>
              <a:gdLst>
                <a:gd name="T0" fmla="*/ 5 w 537"/>
                <a:gd name="T1" fmla="*/ 10 h 359"/>
                <a:gd name="T2" fmla="*/ 5 w 537"/>
                <a:gd name="T3" fmla="*/ 13 h 359"/>
                <a:gd name="T4" fmla="*/ 3 w 537"/>
                <a:gd name="T5" fmla="*/ 14 h 359"/>
                <a:gd name="T6" fmla="*/ 0 w 537"/>
                <a:gd name="T7" fmla="*/ 7 h 359"/>
                <a:gd name="T8" fmla="*/ 5 w 537"/>
                <a:gd name="T9" fmla="*/ 0 h 359"/>
                <a:gd name="T10" fmla="*/ 8 w 537"/>
                <a:gd name="T11" fmla="*/ 5 h 359"/>
                <a:gd name="T12" fmla="*/ 8 w 537"/>
                <a:gd name="T13" fmla="*/ 6 h 359"/>
                <a:gd name="T14" fmla="*/ 5 w 537"/>
                <a:gd name="T15" fmla="*/ 3 h 359"/>
                <a:gd name="T16" fmla="*/ 1 w 537"/>
                <a:gd name="T17" fmla="*/ 7 h 359"/>
                <a:gd name="T18" fmla="*/ 3 w 537"/>
                <a:gd name="T19" fmla="*/ 12 h 359"/>
                <a:gd name="T20" fmla="*/ 5 w 537"/>
                <a:gd name="T21" fmla="*/ 1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6" name="Freeform 39">
              <a:extLst>
                <a:ext uri="{FF2B5EF4-FFF2-40B4-BE49-F238E27FC236}">
                  <a16:creationId xmlns:a16="http://schemas.microsoft.com/office/drawing/2014/main" id="{3AD0948D-487B-499D-B218-BBB9A2F43BE5}"/>
                </a:ext>
              </a:extLst>
            </p:cNvPr>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7" name="Freeform 40">
              <a:extLst>
                <a:ext uri="{FF2B5EF4-FFF2-40B4-BE49-F238E27FC236}">
                  <a16:creationId xmlns:a16="http://schemas.microsoft.com/office/drawing/2014/main" id="{07E9F07D-FE12-4273-B98A-D17A07A8959D}"/>
                </a:ext>
              </a:extLst>
            </p:cNvPr>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8" name="Freeform 41">
              <a:extLst>
                <a:ext uri="{FF2B5EF4-FFF2-40B4-BE49-F238E27FC236}">
                  <a16:creationId xmlns:a16="http://schemas.microsoft.com/office/drawing/2014/main" id="{561AC2BC-5982-4D2A-9070-9962E43FB415}"/>
                </a:ext>
              </a:extLst>
            </p:cNvPr>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66242" name="AutoShape 2">
            <a:extLst>
              <a:ext uri="{FF2B5EF4-FFF2-40B4-BE49-F238E27FC236}">
                <a16:creationId xmlns:a16="http://schemas.microsoft.com/office/drawing/2014/main" id="{46933D63-4D72-4431-9B11-08FB18A0B6C7}"/>
              </a:ext>
            </a:extLst>
          </p:cNvPr>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prstDash val="dash"/>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Comic Sans MS" pitchFamily="66" charset="0"/>
            </a:endParaRPr>
          </a:p>
        </p:txBody>
      </p:sp>
      <p:sp>
        <p:nvSpPr>
          <p:cNvPr id="22534" name="Rectangle 3">
            <a:extLst>
              <a:ext uri="{FF2B5EF4-FFF2-40B4-BE49-F238E27FC236}">
                <a16:creationId xmlns:a16="http://schemas.microsoft.com/office/drawing/2014/main" id="{B5F778B3-7B5E-4ABA-8C9B-5D8C733AF0A0}"/>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Asynchrony</a:t>
            </a:r>
          </a:p>
        </p:txBody>
      </p:sp>
      <p:sp>
        <p:nvSpPr>
          <p:cNvPr id="22535" name="Rectangle 4">
            <a:extLst>
              <a:ext uri="{FF2B5EF4-FFF2-40B4-BE49-F238E27FC236}">
                <a16:creationId xmlns:a16="http://schemas.microsoft.com/office/drawing/2014/main" id="{E94E681F-0C5C-4B50-B986-D1AF3CA7ED2D}"/>
              </a:ext>
            </a:extLst>
          </p:cNvPr>
          <p:cNvSpPr>
            <a:spLocks noGrp="1" noChangeArrowheads="1"/>
          </p:cNvSpPr>
          <p:nvPr>
            <p:ph type="body" idx="4294967295"/>
          </p:nvPr>
        </p:nvSpPr>
        <p:spPr>
          <a:xfrm>
            <a:off x="685800" y="3352800"/>
            <a:ext cx="7772400" cy="2819400"/>
          </a:xfrm>
        </p:spPr>
        <p:txBody>
          <a:bodyPr/>
          <a:lstStyle/>
          <a:p>
            <a:pPr eaLnBrk="1" hangingPunct="1"/>
            <a:r>
              <a:rPr lang="en-US" altLang="zh-CN">
                <a:ea typeface="宋体" panose="02010600030101010101" pitchFamily="2" charset="-122"/>
              </a:rPr>
              <a:t>Sudden unpredictable delays</a:t>
            </a:r>
          </a:p>
          <a:p>
            <a:pPr lvl="1" eaLnBrk="1" hangingPunct="1"/>
            <a:r>
              <a:rPr lang="en-US" altLang="zh-CN">
                <a:ea typeface="宋体" panose="02010600030101010101" pitchFamily="2" charset="-122"/>
              </a:rPr>
              <a:t>Cache misses (</a:t>
            </a:r>
            <a:r>
              <a:rPr lang="en-US" altLang="zh-CN" i="1">
                <a:ea typeface="宋体" panose="02010600030101010101" pitchFamily="2" charset="-122"/>
              </a:rPr>
              <a:t>short</a:t>
            </a:r>
            <a:r>
              <a:rPr lang="en-US" altLang="zh-CN">
                <a:ea typeface="宋体" panose="02010600030101010101" pitchFamily="2" charset="-122"/>
              </a:rPr>
              <a:t>)</a:t>
            </a:r>
          </a:p>
          <a:p>
            <a:pPr lvl="1" eaLnBrk="1" hangingPunct="1"/>
            <a:r>
              <a:rPr lang="en-US" altLang="zh-CN">
                <a:ea typeface="宋体" panose="02010600030101010101" pitchFamily="2" charset="-122"/>
              </a:rPr>
              <a:t>Page faults (</a:t>
            </a:r>
            <a:r>
              <a:rPr lang="en-US" altLang="zh-CN" i="1">
                <a:ea typeface="宋体" panose="02010600030101010101" pitchFamily="2" charset="-122"/>
              </a:rPr>
              <a:t>long</a:t>
            </a:r>
            <a:r>
              <a:rPr lang="en-US" altLang="zh-CN">
                <a:ea typeface="宋体" panose="02010600030101010101" pitchFamily="2" charset="-122"/>
              </a:rPr>
              <a:t>)</a:t>
            </a:r>
          </a:p>
          <a:p>
            <a:pPr lvl="1" eaLnBrk="1" hangingPunct="1"/>
            <a:r>
              <a:rPr lang="en-US" altLang="zh-CN">
                <a:ea typeface="宋体" panose="02010600030101010101" pitchFamily="2" charset="-122"/>
              </a:rPr>
              <a:t>Scheduling quantum used up (</a:t>
            </a:r>
            <a:r>
              <a:rPr lang="en-US" altLang="zh-CN" i="1">
                <a:ea typeface="宋体" panose="02010600030101010101" pitchFamily="2" charset="-122"/>
              </a:rPr>
              <a:t>really long</a:t>
            </a:r>
            <a:r>
              <a:rPr lang="en-US" altLang="zh-CN">
                <a:ea typeface="宋体" panose="02010600030101010101" pitchFamily="2" charset="-122"/>
              </a:rPr>
              <a:t>)</a:t>
            </a:r>
          </a:p>
        </p:txBody>
      </p:sp>
      <p:grpSp>
        <p:nvGrpSpPr>
          <p:cNvPr id="22536" name="Group 5">
            <a:extLst>
              <a:ext uri="{FF2B5EF4-FFF2-40B4-BE49-F238E27FC236}">
                <a16:creationId xmlns:a16="http://schemas.microsoft.com/office/drawing/2014/main" id="{E30218B1-7AE7-4614-B874-10559178F24F}"/>
              </a:ext>
            </a:extLst>
          </p:cNvPr>
          <p:cNvGrpSpPr>
            <a:grpSpLocks/>
          </p:cNvGrpSpPr>
          <p:nvPr/>
        </p:nvGrpSpPr>
        <p:grpSpPr bwMode="auto">
          <a:xfrm>
            <a:off x="2286000" y="1851025"/>
            <a:ext cx="1379538" cy="1174750"/>
            <a:chOff x="1043" y="2525"/>
            <a:chExt cx="869" cy="740"/>
          </a:xfrm>
        </p:grpSpPr>
        <p:sp>
          <p:nvSpPr>
            <p:cNvPr id="22550" name="Freeform 6">
              <a:extLst>
                <a:ext uri="{FF2B5EF4-FFF2-40B4-BE49-F238E27FC236}">
                  <a16:creationId xmlns:a16="http://schemas.microsoft.com/office/drawing/2014/main" id="{0D21BE42-0E0F-4317-BDD7-B75337E246A6}"/>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1" name="Freeform 7">
              <a:extLst>
                <a:ext uri="{FF2B5EF4-FFF2-40B4-BE49-F238E27FC236}">
                  <a16:creationId xmlns:a16="http://schemas.microsoft.com/office/drawing/2014/main" id="{B885FECB-20E1-4E1F-BEE5-73F429A2AC0E}"/>
                </a:ext>
              </a:extLst>
            </p:cNvPr>
            <p:cNvSpPr>
              <a:spLocks/>
            </p:cNvSpPr>
            <p:nvPr/>
          </p:nvSpPr>
          <p:spPr bwMode="auto">
            <a:xfrm>
              <a:off x="1737" y="2793"/>
              <a:ext cx="86" cy="221"/>
            </a:xfrm>
            <a:custGeom>
              <a:avLst/>
              <a:gdLst>
                <a:gd name="T0" fmla="*/ 0 w 143"/>
                <a:gd name="T1" fmla="*/ 0 h 278"/>
                <a:gd name="T2" fmla="*/ 2 w 143"/>
                <a:gd name="T3" fmla="*/ 7 h 278"/>
                <a:gd name="T4" fmla="*/ 2 w 143"/>
                <a:gd name="T5" fmla="*/ 38 h 278"/>
                <a:gd name="T6" fmla="*/ 2 w 143"/>
                <a:gd name="T7" fmla="*/ 45 h 278"/>
                <a:gd name="T8" fmla="*/ 1 w 143"/>
                <a:gd name="T9" fmla="*/ 16 h 278"/>
                <a:gd name="T10" fmla="*/ 1 w 143"/>
                <a:gd name="T11" fmla="*/ 8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2" name="Freeform 8">
              <a:extLst>
                <a:ext uri="{FF2B5EF4-FFF2-40B4-BE49-F238E27FC236}">
                  <a16:creationId xmlns:a16="http://schemas.microsoft.com/office/drawing/2014/main" id="{31A276D9-042A-44F9-9110-4A6B83396EC2}"/>
                </a:ext>
              </a:extLst>
            </p:cNvPr>
            <p:cNvSpPr>
              <a:spLocks/>
            </p:cNvSpPr>
            <p:nvPr/>
          </p:nvSpPr>
          <p:spPr bwMode="auto">
            <a:xfrm>
              <a:off x="1705" y="2639"/>
              <a:ext cx="51" cy="178"/>
            </a:xfrm>
            <a:custGeom>
              <a:avLst/>
              <a:gdLst>
                <a:gd name="T0" fmla="*/ 0 w 143"/>
                <a:gd name="T1" fmla="*/ 0 h 278"/>
                <a:gd name="T2" fmla="*/ 0 w 143"/>
                <a:gd name="T3" fmla="*/ 1 h 278"/>
                <a:gd name="T4" fmla="*/ 0 w 143"/>
                <a:gd name="T5" fmla="*/ 7 h 278"/>
                <a:gd name="T6" fmla="*/ 0 w 143"/>
                <a:gd name="T7" fmla="*/ 8 h 278"/>
                <a:gd name="T8" fmla="*/ 0 w 143"/>
                <a:gd name="T9" fmla="*/ 3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3" name="Freeform 9">
              <a:extLst>
                <a:ext uri="{FF2B5EF4-FFF2-40B4-BE49-F238E27FC236}">
                  <a16:creationId xmlns:a16="http://schemas.microsoft.com/office/drawing/2014/main" id="{0FEB9CF3-DEF2-4DDB-88C6-1730F1AFC16E}"/>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4" name="Freeform 10">
              <a:extLst>
                <a:ext uri="{FF2B5EF4-FFF2-40B4-BE49-F238E27FC236}">
                  <a16:creationId xmlns:a16="http://schemas.microsoft.com/office/drawing/2014/main" id="{7228DD5A-7C1D-4189-8A03-5D21334BB687}"/>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5" name="Freeform 11">
              <a:extLst>
                <a:ext uri="{FF2B5EF4-FFF2-40B4-BE49-F238E27FC236}">
                  <a16:creationId xmlns:a16="http://schemas.microsoft.com/office/drawing/2014/main" id="{E43AAC7F-F18C-489C-B551-A2B02EF028CF}"/>
                </a:ext>
              </a:extLst>
            </p:cNvPr>
            <p:cNvSpPr>
              <a:spLocks/>
            </p:cNvSpPr>
            <p:nvPr/>
          </p:nvSpPr>
          <p:spPr bwMode="auto">
            <a:xfrm flipH="1">
              <a:off x="1133" y="2812"/>
              <a:ext cx="86" cy="221"/>
            </a:xfrm>
            <a:custGeom>
              <a:avLst/>
              <a:gdLst>
                <a:gd name="T0" fmla="*/ 0 w 143"/>
                <a:gd name="T1" fmla="*/ 0 h 278"/>
                <a:gd name="T2" fmla="*/ 2 w 143"/>
                <a:gd name="T3" fmla="*/ 7 h 278"/>
                <a:gd name="T4" fmla="*/ 2 w 143"/>
                <a:gd name="T5" fmla="*/ 38 h 278"/>
                <a:gd name="T6" fmla="*/ 2 w 143"/>
                <a:gd name="T7" fmla="*/ 45 h 278"/>
                <a:gd name="T8" fmla="*/ 1 w 143"/>
                <a:gd name="T9" fmla="*/ 16 h 278"/>
                <a:gd name="T10" fmla="*/ 1 w 143"/>
                <a:gd name="T11" fmla="*/ 8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6" name="Freeform 12">
              <a:extLst>
                <a:ext uri="{FF2B5EF4-FFF2-40B4-BE49-F238E27FC236}">
                  <a16:creationId xmlns:a16="http://schemas.microsoft.com/office/drawing/2014/main" id="{4FE78521-F290-40D8-A85D-195D13F020C8}"/>
                </a:ext>
              </a:extLst>
            </p:cNvPr>
            <p:cNvSpPr>
              <a:spLocks/>
            </p:cNvSpPr>
            <p:nvPr/>
          </p:nvSpPr>
          <p:spPr bwMode="auto">
            <a:xfrm flipH="1">
              <a:off x="1244" y="2586"/>
              <a:ext cx="51" cy="178"/>
            </a:xfrm>
            <a:custGeom>
              <a:avLst/>
              <a:gdLst>
                <a:gd name="T0" fmla="*/ 0 w 143"/>
                <a:gd name="T1" fmla="*/ 0 h 278"/>
                <a:gd name="T2" fmla="*/ 0 w 143"/>
                <a:gd name="T3" fmla="*/ 1 h 278"/>
                <a:gd name="T4" fmla="*/ 0 w 143"/>
                <a:gd name="T5" fmla="*/ 7 h 278"/>
                <a:gd name="T6" fmla="*/ 0 w 143"/>
                <a:gd name="T7" fmla="*/ 8 h 278"/>
                <a:gd name="T8" fmla="*/ 0 w 143"/>
                <a:gd name="T9" fmla="*/ 3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7" name="Freeform 13">
              <a:extLst>
                <a:ext uri="{FF2B5EF4-FFF2-40B4-BE49-F238E27FC236}">
                  <a16:creationId xmlns:a16="http://schemas.microsoft.com/office/drawing/2014/main" id="{EFC053F9-21EF-4E6C-BDA3-C6D2A8900359}"/>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8" name="AutoShape 14">
              <a:extLst>
                <a:ext uri="{FF2B5EF4-FFF2-40B4-BE49-F238E27FC236}">
                  <a16:creationId xmlns:a16="http://schemas.microsoft.com/office/drawing/2014/main" id="{D643F169-A2A6-431E-80FE-9B1007973861}"/>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22559" name="Rectangle 15">
              <a:extLst>
                <a:ext uri="{FF2B5EF4-FFF2-40B4-BE49-F238E27FC236}">
                  <a16:creationId xmlns:a16="http://schemas.microsoft.com/office/drawing/2014/main" id="{DDCB39E2-4A77-4E8B-AB71-15B3AB7C6D69}"/>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22537" name="Freeform 16">
            <a:extLst>
              <a:ext uri="{FF2B5EF4-FFF2-40B4-BE49-F238E27FC236}">
                <a16:creationId xmlns:a16="http://schemas.microsoft.com/office/drawing/2014/main" id="{55850447-31ED-486A-89A6-8ED7BE06C404}"/>
              </a:ext>
            </a:extLst>
          </p:cNvPr>
          <p:cNvSpPr>
            <a:spLocks/>
          </p:cNvSpPr>
          <p:nvPr/>
        </p:nvSpPr>
        <p:spPr bwMode="auto">
          <a:xfrm>
            <a:off x="3200400" y="2895600"/>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zh-CN" altLang="en-US"/>
          </a:p>
        </p:txBody>
      </p:sp>
      <p:sp>
        <p:nvSpPr>
          <p:cNvPr id="22538" name="Freeform 17">
            <a:extLst>
              <a:ext uri="{FF2B5EF4-FFF2-40B4-BE49-F238E27FC236}">
                <a16:creationId xmlns:a16="http://schemas.microsoft.com/office/drawing/2014/main" id="{2E2022BD-FEEF-4B33-8C71-A41E9277CF7F}"/>
              </a:ext>
            </a:extLst>
          </p:cNvPr>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39" name="Freeform 18">
            <a:extLst>
              <a:ext uri="{FF2B5EF4-FFF2-40B4-BE49-F238E27FC236}">
                <a16:creationId xmlns:a16="http://schemas.microsoft.com/office/drawing/2014/main" id="{AC5D41ED-F119-4E1E-BAE3-2F8AE078540A}"/>
              </a:ext>
            </a:extLst>
          </p:cNvPr>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0" name="Freeform 19">
            <a:extLst>
              <a:ext uri="{FF2B5EF4-FFF2-40B4-BE49-F238E27FC236}">
                <a16:creationId xmlns:a16="http://schemas.microsoft.com/office/drawing/2014/main" id="{2B3FE1B9-0D47-4E8C-904C-0FB6845B7FE6}"/>
              </a:ext>
            </a:extLst>
          </p:cNvPr>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1" name="Freeform 20">
            <a:extLst>
              <a:ext uri="{FF2B5EF4-FFF2-40B4-BE49-F238E27FC236}">
                <a16:creationId xmlns:a16="http://schemas.microsoft.com/office/drawing/2014/main" id="{775F4F51-D6B8-4FA6-9565-8E9DCBDB1E33}"/>
              </a:ext>
            </a:extLst>
          </p:cNvPr>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2" name="Freeform 21">
            <a:extLst>
              <a:ext uri="{FF2B5EF4-FFF2-40B4-BE49-F238E27FC236}">
                <a16:creationId xmlns:a16="http://schemas.microsoft.com/office/drawing/2014/main" id="{A22032A6-B901-4EA3-8ACB-205D3A73D995}"/>
              </a:ext>
            </a:extLst>
          </p:cNvPr>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3" name="Freeform 22">
            <a:extLst>
              <a:ext uri="{FF2B5EF4-FFF2-40B4-BE49-F238E27FC236}">
                <a16:creationId xmlns:a16="http://schemas.microsoft.com/office/drawing/2014/main" id="{FE0C21D9-1B1F-470E-83CA-56992C105F55}"/>
              </a:ext>
            </a:extLst>
          </p:cNvPr>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4" name="Freeform 23">
            <a:extLst>
              <a:ext uri="{FF2B5EF4-FFF2-40B4-BE49-F238E27FC236}">
                <a16:creationId xmlns:a16="http://schemas.microsoft.com/office/drawing/2014/main" id="{335B3E30-397F-4A7B-ACE1-FA9762EBAD25}"/>
              </a:ext>
            </a:extLst>
          </p:cNvPr>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5" name="Freeform 24">
            <a:extLst>
              <a:ext uri="{FF2B5EF4-FFF2-40B4-BE49-F238E27FC236}">
                <a16:creationId xmlns:a16="http://schemas.microsoft.com/office/drawing/2014/main" id="{1A484CB4-623F-4C57-B8AF-93B8A20BB243}"/>
              </a:ext>
            </a:extLst>
          </p:cNvPr>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6" name="AutoShape 25">
            <a:extLst>
              <a:ext uri="{FF2B5EF4-FFF2-40B4-BE49-F238E27FC236}">
                <a16:creationId xmlns:a16="http://schemas.microsoft.com/office/drawing/2014/main" id="{D45D85A3-2C52-4DD4-B2ED-5E7535BA4607}"/>
              </a:ext>
            </a:extLst>
          </p:cNvPr>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22547" name="Rectangle 26">
            <a:extLst>
              <a:ext uri="{FF2B5EF4-FFF2-40B4-BE49-F238E27FC236}">
                <a16:creationId xmlns:a16="http://schemas.microsoft.com/office/drawing/2014/main" id="{12B276C6-C32E-47A0-BFDB-4DFBCF50F891}"/>
              </a:ext>
            </a:extLst>
          </p:cNvPr>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2548" name="Freeform 29">
            <a:extLst>
              <a:ext uri="{FF2B5EF4-FFF2-40B4-BE49-F238E27FC236}">
                <a16:creationId xmlns:a16="http://schemas.microsoft.com/office/drawing/2014/main" id="{D3C32AAA-B624-4E34-AA69-3698AA603EEC}"/>
              </a:ext>
            </a:extLst>
          </p:cNvPr>
          <p:cNvSpPr>
            <a:spLocks/>
          </p:cNvSpPr>
          <p:nvPr/>
        </p:nvSpPr>
        <p:spPr bwMode="auto">
          <a:xfrm>
            <a:off x="4940300" y="876300"/>
            <a:ext cx="2133600" cy="1697038"/>
          </a:xfrm>
          <a:custGeom>
            <a:avLst/>
            <a:gdLst>
              <a:gd name="T0" fmla="*/ 2147483647 w 1344"/>
              <a:gd name="T1" fmla="*/ 0 h 1069"/>
              <a:gd name="T2" fmla="*/ 2147483647 w 1344"/>
              <a:gd name="T3" fmla="*/ 2147483647 h 1069"/>
              <a:gd name="T4" fmla="*/ 2147483647 w 1344"/>
              <a:gd name="T5" fmla="*/ 2147483647 h 1069"/>
              <a:gd name="T6" fmla="*/ 0 w 1344"/>
              <a:gd name="T7" fmla="*/ 2147483647 h 1069"/>
              <a:gd name="T8" fmla="*/ 2147483647 w 1344"/>
              <a:gd name="T9" fmla="*/ 2147483647 h 1069"/>
              <a:gd name="T10" fmla="*/ 2147483647 w 1344"/>
              <a:gd name="T11" fmla="*/ 2147483647 h 1069"/>
              <a:gd name="T12" fmla="*/ 2147483647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endParaRPr lang="zh-CN" altLang="en-US"/>
          </a:p>
        </p:txBody>
      </p:sp>
      <p:sp>
        <p:nvSpPr>
          <p:cNvPr id="22549" name="Freeform 31">
            <a:extLst>
              <a:ext uri="{FF2B5EF4-FFF2-40B4-BE49-F238E27FC236}">
                <a16:creationId xmlns:a16="http://schemas.microsoft.com/office/drawing/2014/main" id="{ACC999FF-70E5-4B31-8ECF-33C524E185CB}"/>
              </a:ext>
            </a:extLst>
          </p:cNvPr>
          <p:cNvSpPr>
            <a:spLocks/>
          </p:cNvSpPr>
          <p:nvPr/>
        </p:nvSpPr>
        <p:spPr bwMode="auto">
          <a:xfrm>
            <a:off x="6521450" y="2895600"/>
            <a:ext cx="946150" cy="116522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F0111F11-3B6F-45F7-B155-6D6DD6624B1D}"/>
              </a:ext>
            </a:extLst>
          </p:cNvPr>
          <p:cNvSpPr>
            <a:spLocks noGrp="1"/>
          </p:cNvSpPr>
          <p:nvPr>
            <p:ph type="ftr" sz="quarter" idx="10"/>
          </p:nvPr>
        </p:nvSpPr>
        <p:spPr/>
        <p:txBody>
          <a:bodyPr/>
          <a:lstStyle/>
          <a:p>
            <a:pPr>
              <a:defRPr/>
            </a:pPr>
            <a:r>
              <a:rPr lang="en-US">
                <a:latin typeface="+mj-lt"/>
              </a:rPr>
              <a:t>Art of Multiprocessor Programming</a:t>
            </a:r>
          </a:p>
        </p:txBody>
      </p:sp>
      <p:sp>
        <p:nvSpPr>
          <p:cNvPr id="23555" name="Slide Number Placeholder 4">
            <a:extLst>
              <a:ext uri="{FF2B5EF4-FFF2-40B4-BE49-F238E27FC236}">
                <a16:creationId xmlns:a16="http://schemas.microsoft.com/office/drawing/2014/main" id="{8BFDDD00-ECEB-4CD9-9BA1-E2B9FFD51B72}"/>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B23FBAF-39E3-499D-AB78-B0492343C2C0}" type="slidenum">
              <a:rPr lang="ar-SA" altLang="zh-CN" sz="1400">
                <a:latin typeface="Comic Sans MS" panose="030F0702030302020204" pitchFamily="66" charset="0"/>
              </a:rPr>
              <a:pPr algn="r"/>
              <a:t>17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3556" name="Rectangle 2">
            <a:extLst>
              <a:ext uri="{FF2B5EF4-FFF2-40B4-BE49-F238E27FC236}">
                <a16:creationId xmlns:a16="http://schemas.microsoft.com/office/drawing/2014/main" id="{1F1A734C-7827-45D8-A5E1-A52D6C70A9D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Model Summary</a:t>
            </a:r>
          </a:p>
        </p:txBody>
      </p:sp>
      <p:sp>
        <p:nvSpPr>
          <p:cNvPr id="23557" name="Rectangle 3">
            <a:extLst>
              <a:ext uri="{FF2B5EF4-FFF2-40B4-BE49-F238E27FC236}">
                <a16:creationId xmlns:a16="http://schemas.microsoft.com/office/drawing/2014/main" id="{FEA8C483-08BF-40EE-8932-261276D6969B}"/>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Multiple </a:t>
            </a:r>
            <a:r>
              <a:rPr lang="en-US" altLang="zh-CN" i="1">
                <a:ea typeface="宋体" panose="02010600030101010101" pitchFamily="2" charset="-122"/>
              </a:rPr>
              <a:t>threads</a:t>
            </a:r>
          </a:p>
          <a:p>
            <a:pPr lvl="1" eaLnBrk="1" hangingPunct="1"/>
            <a:r>
              <a:rPr lang="en-US" altLang="zh-CN">
                <a:ea typeface="宋体" panose="02010600030101010101" pitchFamily="2" charset="-122"/>
              </a:rPr>
              <a:t>Sometimes called </a:t>
            </a:r>
            <a:r>
              <a:rPr lang="en-US" altLang="zh-CN" i="1">
                <a:ea typeface="宋体" panose="02010600030101010101" pitchFamily="2" charset="-122"/>
              </a:rPr>
              <a:t>processes</a:t>
            </a:r>
          </a:p>
          <a:p>
            <a:pPr eaLnBrk="1" hangingPunct="1"/>
            <a:r>
              <a:rPr lang="en-US" altLang="zh-CN">
                <a:ea typeface="宋体" panose="02010600030101010101" pitchFamily="2" charset="-122"/>
              </a:rPr>
              <a:t>Single shared </a:t>
            </a:r>
            <a:r>
              <a:rPr lang="en-US" altLang="zh-CN" i="1">
                <a:ea typeface="宋体" panose="02010600030101010101" pitchFamily="2" charset="-122"/>
              </a:rPr>
              <a:t>memory</a:t>
            </a:r>
          </a:p>
          <a:p>
            <a:pPr eaLnBrk="1" hangingPunct="1"/>
            <a:r>
              <a:rPr lang="en-US" altLang="zh-CN" i="1">
                <a:ea typeface="宋体" panose="02010600030101010101" pitchFamily="2" charset="-122"/>
              </a:rPr>
              <a:t>Objects</a:t>
            </a:r>
            <a:r>
              <a:rPr lang="en-US" altLang="zh-CN">
                <a:ea typeface="宋体" panose="02010600030101010101" pitchFamily="2" charset="-122"/>
              </a:rPr>
              <a:t> live in memory</a:t>
            </a:r>
          </a:p>
          <a:p>
            <a:pPr eaLnBrk="1" hangingPunct="1"/>
            <a:r>
              <a:rPr lang="en-US" altLang="zh-CN">
                <a:ea typeface="宋体" panose="02010600030101010101" pitchFamily="2" charset="-122"/>
              </a:rPr>
              <a:t>Unpredictable asynchronous delays</a:t>
            </a:r>
          </a:p>
          <a:p>
            <a:pPr eaLnBrk="1" hangingPunct="1"/>
            <a:endParaRPr lang="en-US" altLang="zh-CN">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98591E58-4916-4840-A971-DEBF07936C5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8A22E7F-4991-41F7-9C90-B3B41398826F}" type="slidenum">
              <a:rPr lang="ar-SA" altLang="zh-CN" sz="1400">
                <a:latin typeface="Comic Sans MS" panose="030F0702030302020204" pitchFamily="66" charset="0"/>
              </a:rPr>
              <a:pPr algn="r"/>
              <a:t>18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4579" name="Rectangle 2">
            <a:extLst>
              <a:ext uri="{FF2B5EF4-FFF2-40B4-BE49-F238E27FC236}">
                <a16:creationId xmlns:a16="http://schemas.microsoft.com/office/drawing/2014/main" id="{2F55E731-720E-45BD-990A-054BA428EC7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Road Map</a:t>
            </a:r>
          </a:p>
        </p:txBody>
      </p:sp>
      <p:sp>
        <p:nvSpPr>
          <p:cNvPr id="24580" name="Rectangle 3">
            <a:extLst>
              <a:ext uri="{FF2B5EF4-FFF2-40B4-BE49-F238E27FC236}">
                <a16:creationId xmlns:a16="http://schemas.microsoft.com/office/drawing/2014/main" id="{F32AC597-712F-4ABD-980E-281E99E4D6B8}"/>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We are going to focus on </a:t>
            </a:r>
            <a:r>
              <a:rPr lang="en-US" altLang="zh-CN" dirty="0">
                <a:solidFill>
                  <a:schemeClr val="tx1"/>
                </a:solidFill>
                <a:ea typeface="宋体" panose="02010600030101010101" pitchFamily="2" charset="-122"/>
              </a:rPr>
              <a:t>principles</a:t>
            </a:r>
            <a:r>
              <a:rPr lang="en-US" altLang="zh-CN" dirty="0">
                <a:ea typeface="宋体" panose="02010600030101010101" pitchFamily="2" charset="-122"/>
              </a:rPr>
              <a:t> first, then </a:t>
            </a:r>
            <a:r>
              <a:rPr lang="en-US" altLang="zh-CN" dirty="0">
                <a:solidFill>
                  <a:schemeClr val="tx1"/>
                </a:solidFill>
                <a:ea typeface="宋体" panose="02010600030101010101" pitchFamily="2" charset="-122"/>
              </a:rPr>
              <a:t>practice</a:t>
            </a:r>
          </a:p>
          <a:p>
            <a:pPr lvl="1" eaLnBrk="1" hangingPunct="1"/>
            <a:r>
              <a:rPr lang="en-US" altLang="zh-CN" dirty="0">
                <a:ea typeface="宋体" panose="02010600030101010101" pitchFamily="2" charset="-122"/>
              </a:rPr>
              <a:t>Start with </a:t>
            </a:r>
            <a:r>
              <a:rPr lang="en-US" altLang="zh-CN" dirty="0">
                <a:solidFill>
                  <a:schemeClr val="tx1"/>
                </a:solidFill>
                <a:ea typeface="宋体" panose="02010600030101010101" pitchFamily="2" charset="-122"/>
              </a:rPr>
              <a:t>idealized</a:t>
            </a:r>
            <a:r>
              <a:rPr lang="en-US" altLang="zh-CN" dirty="0">
                <a:ea typeface="宋体" panose="02010600030101010101" pitchFamily="2" charset="-122"/>
              </a:rPr>
              <a:t> models</a:t>
            </a:r>
          </a:p>
          <a:p>
            <a:pPr lvl="1" eaLnBrk="1" hangingPunct="1"/>
            <a:r>
              <a:rPr lang="en-US" altLang="zh-CN" dirty="0">
                <a:ea typeface="宋体" panose="02010600030101010101" pitchFamily="2" charset="-122"/>
              </a:rPr>
              <a:t>Look at </a:t>
            </a:r>
            <a:r>
              <a:rPr lang="en-US" altLang="zh-CN" dirty="0">
                <a:solidFill>
                  <a:schemeClr val="tx1"/>
                </a:solidFill>
                <a:ea typeface="宋体" panose="02010600030101010101" pitchFamily="2" charset="-122"/>
              </a:rPr>
              <a:t>simplistic</a:t>
            </a:r>
            <a:r>
              <a:rPr lang="en-US" altLang="zh-CN" dirty="0">
                <a:ea typeface="宋体" panose="02010600030101010101" pitchFamily="2" charset="-122"/>
              </a:rPr>
              <a:t> problems</a:t>
            </a:r>
          </a:p>
          <a:p>
            <a:pPr lvl="1" eaLnBrk="1" hangingPunct="1"/>
            <a:r>
              <a:rPr lang="en-US" altLang="zh-CN" dirty="0">
                <a:ea typeface="宋体" panose="02010600030101010101" pitchFamily="2" charset="-122"/>
              </a:rPr>
              <a:t>Emphasize </a:t>
            </a:r>
            <a:r>
              <a:rPr lang="en-US" altLang="zh-CN" dirty="0">
                <a:solidFill>
                  <a:schemeClr val="tx1"/>
                </a:solidFill>
                <a:ea typeface="宋体" panose="02010600030101010101" pitchFamily="2" charset="-122"/>
              </a:rPr>
              <a:t>correctness</a:t>
            </a:r>
            <a:r>
              <a:rPr lang="en-US" altLang="zh-CN" dirty="0">
                <a:ea typeface="宋体" panose="02010600030101010101" pitchFamily="2" charset="-122"/>
              </a:rPr>
              <a:t> over </a:t>
            </a:r>
            <a:r>
              <a:rPr lang="en-US" altLang="zh-CN" dirty="0">
                <a:solidFill>
                  <a:schemeClr val="tx1"/>
                </a:solidFill>
                <a:ea typeface="宋体" panose="02010600030101010101" pitchFamily="2" charset="-122"/>
              </a:rPr>
              <a:t>pragmatism</a:t>
            </a:r>
          </a:p>
          <a:p>
            <a:pPr lvl="1" eaLnBrk="1" hangingPunct="1"/>
            <a:r>
              <a:rPr lang="en-US" altLang="zh-CN" dirty="0">
                <a:ea typeface="宋体" panose="02010600030101010101" pitchFamily="2" charset="-122"/>
              </a:rPr>
              <a:t>“Correctness may be theoretical, but incorrectness has practical impact”</a:t>
            </a:r>
          </a:p>
        </p:txBody>
      </p:sp>
      <p:sp>
        <p:nvSpPr>
          <p:cNvPr id="6" name="Footer Placeholder 1">
            <a:extLst>
              <a:ext uri="{FF2B5EF4-FFF2-40B4-BE49-F238E27FC236}">
                <a16:creationId xmlns:a16="http://schemas.microsoft.com/office/drawing/2014/main" id="{60566A4A-5FFB-436D-A118-9DFCA5C818C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9AA14D4A-6DB0-44F9-802E-0E72361DD4F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E0D406-BECD-45CF-86BC-A1625CBF03C4}" type="slidenum">
              <a:rPr lang="ar-SA" altLang="zh-CN" sz="1400">
                <a:latin typeface="Comic Sans MS" panose="030F0702030302020204" pitchFamily="66" charset="0"/>
              </a:rPr>
              <a:pPr algn="r"/>
              <a:t>19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5603" name="Rectangle 2">
            <a:extLst>
              <a:ext uri="{FF2B5EF4-FFF2-40B4-BE49-F238E27FC236}">
                <a16:creationId xmlns:a16="http://schemas.microsoft.com/office/drawing/2014/main" id="{DEE577D2-E593-4629-BB6F-1FCB678BA1F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Concurrency Jargon</a:t>
            </a:r>
          </a:p>
        </p:txBody>
      </p:sp>
      <p:sp>
        <p:nvSpPr>
          <p:cNvPr id="25604" name="Rectangle 3">
            <a:extLst>
              <a:ext uri="{FF2B5EF4-FFF2-40B4-BE49-F238E27FC236}">
                <a16:creationId xmlns:a16="http://schemas.microsoft.com/office/drawing/2014/main" id="{F9D2DBE4-F0F0-4B78-A04D-EC60F13F65FB}"/>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Hardware</a:t>
            </a:r>
          </a:p>
          <a:p>
            <a:pPr lvl="1" eaLnBrk="1" hangingPunct="1"/>
            <a:r>
              <a:rPr lang="en-US" altLang="zh-CN">
                <a:ea typeface="宋体" panose="02010600030101010101" pitchFamily="2" charset="-122"/>
              </a:rPr>
              <a:t>Processors</a:t>
            </a:r>
          </a:p>
          <a:p>
            <a:pPr eaLnBrk="1" hangingPunct="1"/>
            <a:r>
              <a:rPr lang="en-US" altLang="zh-CN">
                <a:ea typeface="宋体" panose="02010600030101010101" pitchFamily="2" charset="-122"/>
              </a:rPr>
              <a:t>Software</a:t>
            </a:r>
          </a:p>
          <a:p>
            <a:pPr lvl="1" eaLnBrk="1" hangingPunct="1"/>
            <a:r>
              <a:rPr lang="en-US" altLang="zh-CN">
                <a:ea typeface="宋体" panose="02010600030101010101" pitchFamily="2" charset="-122"/>
              </a:rPr>
              <a:t>Threads, processes</a:t>
            </a:r>
          </a:p>
          <a:p>
            <a:pPr eaLnBrk="1" hangingPunct="1"/>
            <a:r>
              <a:rPr lang="en-US" altLang="zh-CN">
                <a:ea typeface="宋体" panose="02010600030101010101" pitchFamily="2" charset="-122"/>
              </a:rPr>
              <a:t>Sometimes OK to confuse them, sometimes not.</a:t>
            </a:r>
          </a:p>
        </p:txBody>
      </p:sp>
      <p:sp>
        <p:nvSpPr>
          <p:cNvPr id="6" name="Footer Placeholder 1">
            <a:extLst>
              <a:ext uri="{FF2B5EF4-FFF2-40B4-BE49-F238E27FC236}">
                <a16:creationId xmlns:a16="http://schemas.microsoft.com/office/drawing/2014/main" id="{4D00F305-CD9D-4715-9807-5C79C735305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gic">
            <a:extLst>
              <a:ext uri="{FF2B5EF4-FFF2-40B4-BE49-F238E27FC236}">
                <a16:creationId xmlns:a16="http://schemas.microsoft.com/office/drawing/2014/main" id="{9AECF15C-A906-41A6-91AC-67DF4B006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agic">
            <a:extLst>
              <a:ext uri="{FF2B5EF4-FFF2-40B4-BE49-F238E27FC236}">
                <a16:creationId xmlns:a16="http://schemas.microsoft.com/office/drawing/2014/main" id="{FA73BE92-5E5B-4494-96E6-50F7AB359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
        <p:nvSpPr>
          <p:cNvPr id="8" name="Rectangle 3">
            <a:extLst>
              <a:ext uri="{FF2B5EF4-FFF2-40B4-BE49-F238E27FC236}">
                <a16:creationId xmlns:a16="http://schemas.microsoft.com/office/drawing/2014/main" id="{F0FB8F28-15DD-4F47-A3F7-10D27C57B385}"/>
              </a:ext>
            </a:extLst>
          </p:cNvPr>
          <p:cNvSpPr txBox="1">
            <a:spLocks noChangeArrowheads="1"/>
          </p:cNvSpPr>
          <p:nvPr/>
        </p:nvSpPr>
        <p:spPr bwMode="auto">
          <a:xfrm>
            <a:off x="3397250" y="3213100"/>
            <a:ext cx="567055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a:lstStyle>
          <a:p>
            <a:pPr eaLnBrk="1" hangingPunct="1">
              <a:buFontTx/>
              <a:buNone/>
            </a:pPr>
            <a:r>
              <a:rPr lang="en-US" altLang="zh-CN" sz="2800" kern="0"/>
              <a:t>Lecture notes and homework will be posted on the course webpage.</a:t>
            </a:r>
          </a:p>
          <a:p>
            <a:pPr eaLnBrk="1" hangingPunct="1">
              <a:buFontTx/>
              <a:buNone/>
            </a:pPr>
            <a:endParaRPr lang="en-US" altLang="zh-CN" sz="2000" kern="0"/>
          </a:p>
          <a:p>
            <a:pPr eaLnBrk="1" hangingPunct="1">
              <a:buFontTx/>
              <a:buNone/>
            </a:pPr>
            <a:r>
              <a:rPr lang="en-US" altLang="zh-CN" sz="2800" kern="0"/>
              <a:t>You can ask questions in QQ group, or email me your questions.</a:t>
            </a:r>
          </a:p>
          <a:p>
            <a:pPr eaLnBrk="1" hangingPunct="1">
              <a:buFontTx/>
              <a:buNone/>
            </a:pPr>
            <a:endParaRPr lang="en-US" altLang="zh-CN" sz="2000" kern="0"/>
          </a:p>
          <a:p>
            <a:pPr eaLnBrk="1" hangingPunct="1">
              <a:buFontTx/>
              <a:buNone/>
            </a:pPr>
            <a:r>
              <a:rPr lang="en-US" altLang="zh-CN" sz="2800" kern="0"/>
              <a:t>Please pay attention to the updates.</a:t>
            </a:r>
            <a:endParaRPr lang="en-US" altLang="zh-CN" sz="2800" kern="0" dirty="0"/>
          </a:p>
        </p:txBody>
      </p:sp>
      <p:sp>
        <p:nvSpPr>
          <p:cNvPr id="9" name="Text Box 4">
            <a:extLst>
              <a:ext uri="{FF2B5EF4-FFF2-40B4-BE49-F238E27FC236}">
                <a16:creationId xmlns:a16="http://schemas.microsoft.com/office/drawing/2014/main" id="{AF058B01-9144-45C9-A4D6-F01D4B44B5CF}"/>
              </a:ext>
            </a:extLst>
          </p:cNvPr>
          <p:cNvSpPr txBox="1">
            <a:spLocks noChangeArrowheads="1"/>
          </p:cNvSpPr>
          <p:nvPr/>
        </p:nvSpPr>
        <p:spPr bwMode="auto">
          <a:xfrm>
            <a:off x="361122" y="1349257"/>
            <a:ext cx="846402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None/>
            </a:pPr>
            <a:r>
              <a:rPr lang="en-US" altLang="zh-CN" sz="2600" b="1" u="sng" dirty="0">
                <a:solidFill>
                  <a:srgbClr val="0000CC"/>
                </a:solidFill>
              </a:rPr>
              <a:t>https://hongjin-liang.github.io/teaching/concurrency/</a:t>
            </a:r>
          </a:p>
        </p:txBody>
      </p:sp>
      <p:sp>
        <p:nvSpPr>
          <p:cNvPr id="10" name="Text Box 4">
            <a:extLst>
              <a:ext uri="{FF2B5EF4-FFF2-40B4-BE49-F238E27FC236}">
                <a16:creationId xmlns:a16="http://schemas.microsoft.com/office/drawing/2014/main" id="{A9D0171C-D507-465E-A742-1FD8A603D020}"/>
              </a:ext>
            </a:extLst>
          </p:cNvPr>
          <p:cNvSpPr txBox="1">
            <a:spLocks noChangeArrowheads="1"/>
          </p:cNvSpPr>
          <p:nvPr/>
        </p:nvSpPr>
        <p:spPr bwMode="auto">
          <a:xfrm>
            <a:off x="443144" y="2227422"/>
            <a:ext cx="50913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en-US" altLang="zh-CN" sz="2800" b="1" dirty="0"/>
              <a:t>QQ Group: </a:t>
            </a:r>
            <a:r>
              <a:rPr lang="en-US" altLang="zh-CN" sz="2800" u="sng" dirty="0">
                <a:solidFill>
                  <a:srgbClr val="0000CC"/>
                </a:solidFill>
              </a:rPr>
              <a:t>915483415 </a:t>
            </a:r>
            <a:endParaRPr lang="en-US" altLang="zh-CN" sz="2600" u="sng" dirty="0">
              <a:solidFill>
                <a:srgbClr val="0000CC"/>
              </a:solidFill>
            </a:endParaRPr>
          </a:p>
        </p:txBody>
      </p:sp>
      <p:sp>
        <p:nvSpPr>
          <p:cNvPr id="11" name="Text Box 4">
            <a:extLst>
              <a:ext uri="{FF2B5EF4-FFF2-40B4-BE49-F238E27FC236}">
                <a16:creationId xmlns:a16="http://schemas.microsoft.com/office/drawing/2014/main" id="{C56264DE-2804-4F1B-8D7C-E6040A04F095}"/>
              </a:ext>
            </a:extLst>
          </p:cNvPr>
          <p:cNvSpPr txBox="1">
            <a:spLocks noChangeArrowheads="1"/>
          </p:cNvSpPr>
          <p:nvPr/>
        </p:nvSpPr>
        <p:spPr bwMode="auto">
          <a:xfrm>
            <a:off x="443144" y="646430"/>
            <a:ext cx="36797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FontTx/>
              <a:buNone/>
            </a:pPr>
            <a:r>
              <a:rPr lang="en-US" altLang="zh-CN" sz="2800" b="1" dirty="0"/>
              <a:t>Course Webpage:</a:t>
            </a:r>
          </a:p>
        </p:txBody>
      </p:sp>
      <p:pic>
        <p:nvPicPr>
          <p:cNvPr id="12" name="图片 11">
            <a:extLst>
              <a:ext uri="{FF2B5EF4-FFF2-40B4-BE49-F238E27FC236}">
                <a16:creationId xmlns:a16="http://schemas.microsoft.com/office/drawing/2014/main" id="{E6ED24D1-DF1E-4DC2-9087-C81D946DA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 y="2929334"/>
            <a:ext cx="2970381" cy="3120148"/>
          </a:xfrm>
          <a:prstGeom prst="rect">
            <a:avLst/>
          </a:prstGeom>
        </p:spPr>
      </p:pic>
    </p:spTree>
    <p:extLst>
      <p:ext uri="{BB962C8B-B14F-4D97-AF65-F5344CB8AC3E}">
        <p14:creationId xmlns:p14="http://schemas.microsoft.com/office/powerpoint/2010/main" val="3000993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B8BA4549-A225-4E95-9331-C9334EA82B45}"/>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D49D4AB-DB8C-4D2B-A31D-DCAAE7AADE83}" type="slidenum">
              <a:rPr lang="ar-SA" altLang="zh-CN" sz="1400">
                <a:latin typeface="Comic Sans MS" panose="030F0702030302020204" pitchFamily="66" charset="0"/>
              </a:rPr>
              <a:pPr algn="r"/>
              <a:t>20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6627" name="Rectangle 2">
            <a:extLst>
              <a:ext uri="{FF2B5EF4-FFF2-40B4-BE49-F238E27FC236}">
                <a16:creationId xmlns:a16="http://schemas.microsoft.com/office/drawing/2014/main" id="{C227A75C-2462-4D91-BC6B-B0717015A7B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Parallel Primality Testing</a:t>
            </a:r>
          </a:p>
        </p:txBody>
      </p:sp>
      <p:sp>
        <p:nvSpPr>
          <p:cNvPr id="26628" name="Rectangle 3">
            <a:extLst>
              <a:ext uri="{FF2B5EF4-FFF2-40B4-BE49-F238E27FC236}">
                <a16:creationId xmlns:a16="http://schemas.microsoft.com/office/drawing/2014/main" id="{FEC9FAF5-F498-457C-A9C2-7BD24509523F}"/>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Challenge</a:t>
            </a:r>
          </a:p>
          <a:p>
            <a:pPr lvl="1" eaLnBrk="1" hangingPunct="1"/>
            <a:r>
              <a:rPr lang="en-US" altLang="zh-CN">
                <a:ea typeface="宋体" panose="02010600030101010101" pitchFamily="2" charset="-122"/>
              </a:rPr>
              <a:t>Print primes from </a:t>
            </a:r>
            <a:r>
              <a:rPr lang="en-US" altLang="zh-CN">
                <a:solidFill>
                  <a:schemeClr val="tx1"/>
                </a:solidFill>
                <a:ea typeface="宋体" panose="02010600030101010101" pitchFamily="2" charset="-122"/>
              </a:rPr>
              <a:t>1</a:t>
            </a:r>
            <a:r>
              <a:rPr lang="en-US" altLang="zh-CN">
                <a:ea typeface="宋体" panose="02010600030101010101" pitchFamily="2" charset="-122"/>
              </a:rPr>
              <a:t> to </a:t>
            </a:r>
            <a:r>
              <a:rPr lang="en-US" altLang="zh-CN">
                <a:solidFill>
                  <a:schemeClr val="tx1"/>
                </a:solidFill>
                <a:ea typeface="宋体" panose="02010600030101010101" pitchFamily="2" charset="-122"/>
              </a:rPr>
              <a:t>10</a:t>
            </a:r>
            <a:r>
              <a:rPr lang="en-US" altLang="zh-CN" baseline="30000">
                <a:solidFill>
                  <a:schemeClr val="tx1"/>
                </a:solidFill>
                <a:ea typeface="宋体" panose="02010600030101010101" pitchFamily="2" charset="-122"/>
              </a:rPr>
              <a:t>10</a:t>
            </a:r>
          </a:p>
          <a:p>
            <a:pPr eaLnBrk="1" hangingPunct="1"/>
            <a:r>
              <a:rPr lang="en-US" altLang="zh-CN">
                <a:ea typeface="宋体" panose="02010600030101010101" pitchFamily="2" charset="-122"/>
              </a:rPr>
              <a:t>Given</a:t>
            </a:r>
          </a:p>
          <a:p>
            <a:pPr lvl="1" eaLnBrk="1" hangingPunct="1"/>
            <a:r>
              <a:rPr lang="en-US" altLang="zh-CN">
                <a:ea typeface="宋体" panose="02010600030101010101" pitchFamily="2" charset="-122"/>
              </a:rPr>
              <a:t>Ten-processor multiprocessor</a:t>
            </a:r>
          </a:p>
          <a:p>
            <a:pPr lvl="1" eaLnBrk="1" hangingPunct="1"/>
            <a:r>
              <a:rPr lang="en-US" altLang="zh-CN">
                <a:ea typeface="宋体" panose="02010600030101010101" pitchFamily="2" charset="-122"/>
              </a:rPr>
              <a:t>One thread per processor</a:t>
            </a:r>
          </a:p>
          <a:p>
            <a:pPr eaLnBrk="1" hangingPunct="1"/>
            <a:r>
              <a:rPr lang="en-US" altLang="zh-CN">
                <a:ea typeface="宋体" panose="02010600030101010101" pitchFamily="2" charset="-122"/>
              </a:rPr>
              <a:t>Goal</a:t>
            </a:r>
          </a:p>
          <a:p>
            <a:pPr lvl="1" eaLnBrk="1" hangingPunct="1"/>
            <a:r>
              <a:rPr lang="en-US" altLang="zh-CN">
                <a:ea typeface="宋体" panose="02010600030101010101" pitchFamily="2" charset="-122"/>
              </a:rPr>
              <a:t>Get ten-fold speedup (or close)</a:t>
            </a:r>
          </a:p>
        </p:txBody>
      </p:sp>
      <p:sp>
        <p:nvSpPr>
          <p:cNvPr id="6" name="Footer Placeholder 1">
            <a:extLst>
              <a:ext uri="{FF2B5EF4-FFF2-40B4-BE49-F238E27FC236}">
                <a16:creationId xmlns:a16="http://schemas.microsoft.com/office/drawing/2014/main" id="{F2B13412-A831-4F33-9BE5-98D1B055585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a:extLst>
              <a:ext uri="{FF2B5EF4-FFF2-40B4-BE49-F238E27FC236}">
                <a16:creationId xmlns:a16="http://schemas.microsoft.com/office/drawing/2014/main" id="{6BFC61EA-BE31-4748-A5CA-BFA4C189FC81}"/>
              </a:ext>
            </a:extLst>
          </p:cNvPr>
          <p:cNvSpPr>
            <a:spLocks noGrp="1"/>
          </p:cNvSpPr>
          <p:nvPr>
            <p:ph type="ftr" sz="quarter" idx="10"/>
          </p:nvPr>
        </p:nvSpPr>
        <p:spPr/>
        <p:txBody>
          <a:bodyPr/>
          <a:lstStyle/>
          <a:p>
            <a:pPr>
              <a:defRPr/>
            </a:pPr>
            <a:r>
              <a:rPr lang="en-US">
                <a:latin typeface="+mj-lt"/>
              </a:rPr>
              <a:t>Art of Multiprocessor Programming</a:t>
            </a:r>
          </a:p>
        </p:txBody>
      </p:sp>
      <p:sp>
        <p:nvSpPr>
          <p:cNvPr id="46083" name="Slide Number Placeholder 4">
            <a:extLst>
              <a:ext uri="{FF2B5EF4-FFF2-40B4-BE49-F238E27FC236}">
                <a16:creationId xmlns:a16="http://schemas.microsoft.com/office/drawing/2014/main" id="{D4C1476B-68FE-42DC-B0F6-41DCF6E2F43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595728E-DA0C-40C1-B64E-FD3CCB509BEF}" type="slidenum">
              <a:rPr lang="ar-SA" altLang="zh-CN" sz="1400"/>
              <a:pPr algn="r"/>
              <a:t>21</a:t>
            </a:fld>
            <a:endParaRPr lang="en-US" altLang="zh-CN" sz="1400">
              <a:ea typeface="宋体" panose="02010600030101010101" pitchFamily="2" charset="-122"/>
              <a:cs typeface="Arial" panose="020B0604020202020204" pitchFamily="34" charset="0"/>
            </a:endParaRPr>
          </a:p>
        </p:txBody>
      </p:sp>
      <p:sp>
        <p:nvSpPr>
          <p:cNvPr id="27652" name="Rectangle 2">
            <a:extLst>
              <a:ext uri="{FF2B5EF4-FFF2-40B4-BE49-F238E27FC236}">
                <a16:creationId xmlns:a16="http://schemas.microsoft.com/office/drawing/2014/main" id="{0C760127-753D-4265-BB72-B84A7E933DD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Load Balancing</a:t>
            </a:r>
          </a:p>
        </p:txBody>
      </p:sp>
      <p:sp>
        <p:nvSpPr>
          <p:cNvPr id="46085" name="Rectangle 3">
            <a:extLst>
              <a:ext uri="{FF2B5EF4-FFF2-40B4-BE49-F238E27FC236}">
                <a16:creationId xmlns:a16="http://schemas.microsoft.com/office/drawing/2014/main" id="{302FEF3D-A26F-42BD-B388-C7E671C9E984}"/>
              </a:ext>
            </a:extLst>
          </p:cNvPr>
          <p:cNvSpPr>
            <a:spLocks noGrp="1" noChangeArrowheads="1"/>
          </p:cNvSpPr>
          <p:nvPr>
            <p:ph type="body" idx="4294967295"/>
          </p:nvPr>
        </p:nvSpPr>
        <p:spPr>
          <a:xfrm>
            <a:off x="457200" y="3733800"/>
            <a:ext cx="8229600" cy="1608138"/>
          </a:xfrm>
        </p:spPr>
        <p:txBody>
          <a:bodyPr/>
          <a:lstStyle/>
          <a:p>
            <a:pPr eaLnBrk="1" hangingPunct="1">
              <a:defRPr/>
            </a:pPr>
            <a:r>
              <a:rPr lang="en-US" dirty="0">
                <a:latin typeface="+mj-lt"/>
              </a:rPr>
              <a:t>Split the work evenly</a:t>
            </a:r>
          </a:p>
          <a:p>
            <a:pPr eaLnBrk="1" hangingPunct="1">
              <a:defRPr/>
            </a:pPr>
            <a:r>
              <a:rPr lang="en-US" dirty="0">
                <a:latin typeface="+mj-lt"/>
              </a:rPr>
              <a:t>Each thread tests range of </a:t>
            </a:r>
            <a:r>
              <a:rPr lang="en-US" dirty="0">
                <a:solidFill>
                  <a:schemeClr val="tx1"/>
                </a:solidFill>
                <a:latin typeface="+mj-lt"/>
              </a:rPr>
              <a:t>10</a:t>
            </a:r>
            <a:r>
              <a:rPr lang="en-US" baseline="30000" dirty="0">
                <a:solidFill>
                  <a:schemeClr val="tx1"/>
                </a:solidFill>
                <a:latin typeface="+mj-lt"/>
              </a:rPr>
              <a:t>9</a:t>
            </a:r>
          </a:p>
        </p:txBody>
      </p:sp>
      <p:sp>
        <p:nvSpPr>
          <p:cNvPr id="46086" name="Line 5">
            <a:extLst>
              <a:ext uri="{FF2B5EF4-FFF2-40B4-BE49-F238E27FC236}">
                <a16:creationId xmlns:a16="http://schemas.microsoft.com/office/drawing/2014/main" id="{49EEC959-8A1A-4B9A-93D2-0B150291E896}"/>
              </a:ext>
            </a:extLst>
          </p:cNvPr>
          <p:cNvSpPr>
            <a:spLocks noChangeShapeType="1"/>
          </p:cNvSpPr>
          <p:nvPr/>
        </p:nvSpPr>
        <p:spPr bwMode="auto">
          <a:xfrm>
            <a:off x="1108075" y="2605088"/>
            <a:ext cx="7475538" cy="0"/>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87" name="Line 7">
            <a:extLst>
              <a:ext uri="{FF2B5EF4-FFF2-40B4-BE49-F238E27FC236}">
                <a16:creationId xmlns:a16="http://schemas.microsoft.com/office/drawing/2014/main" id="{B28241CC-8763-4943-8B2A-DFB8C707A788}"/>
              </a:ext>
            </a:extLst>
          </p:cNvPr>
          <p:cNvSpPr>
            <a:spLocks noChangeShapeType="1"/>
          </p:cNvSpPr>
          <p:nvPr/>
        </p:nvSpPr>
        <p:spPr bwMode="auto">
          <a:xfrm>
            <a:off x="3373438"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88" name="Line 8">
            <a:extLst>
              <a:ext uri="{FF2B5EF4-FFF2-40B4-BE49-F238E27FC236}">
                <a16:creationId xmlns:a16="http://schemas.microsoft.com/office/drawing/2014/main" id="{86DE658E-31F7-410E-8FD9-8075E3AC2375}"/>
              </a:ext>
            </a:extLst>
          </p:cNvPr>
          <p:cNvSpPr>
            <a:spLocks noChangeShapeType="1"/>
          </p:cNvSpPr>
          <p:nvPr/>
        </p:nvSpPr>
        <p:spPr bwMode="auto">
          <a:xfrm>
            <a:off x="4144963"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89" name="Line 9">
            <a:extLst>
              <a:ext uri="{FF2B5EF4-FFF2-40B4-BE49-F238E27FC236}">
                <a16:creationId xmlns:a16="http://schemas.microsoft.com/office/drawing/2014/main" id="{819387BB-737C-4198-93E3-83392266B0E7}"/>
              </a:ext>
            </a:extLst>
          </p:cNvPr>
          <p:cNvSpPr>
            <a:spLocks noChangeShapeType="1"/>
          </p:cNvSpPr>
          <p:nvPr/>
        </p:nvSpPr>
        <p:spPr bwMode="auto">
          <a:xfrm>
            <a:off x="4916488"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0" name="Line 10">
            <a:extLst>
              <a:ext uri="{FF2B5EF4-FFF2-40B4-BE49-F238E27FC236}">
                <a16:creationId xmlns:a16="http://schemas.microsoft.com/office/drawing/2014/main" id="{877C6E83-D136-49A4-A576-054AC99A49A2}"/>
              </a:ext>
            </a:extLst>
          </p:cNvPr>
          <p:cNvSpPr>
            <a:spLocks noChangeShapeType="1"/>
          </p:cNvSpPr>
          <p:nvPr/>
        </p:nvSpPr>
        <p:spPr bwMode="auto">
          <a:xfrm>
            <a:off x="5688013" y="24098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1" name="Line 11">
            <a:extLst>
              <a:ext uri="{FF2B5EF4-FFF2-40B4-BE49-F238E27FC236}">
                <a16:creationId xmlns:a16="http://schemas.microsoft.com/office/drawing/2014/main" id="{7E3031C6-3D38-4D3A-8B5D-02693BF1EF20}"/>
              </a:ext>
            </a:extLst>
          </p:cNvPr>
          <p:cNvSpPr>
            <a:spLocks noChangeShapeType="1"/>
          </p:cNvSpPr>
          <p:nvPr/>
        </p:nvSpPr>
        <p:spPr bwMode="auto">
          <a:xfrm>
            <a:off x="6459538" y="24098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2" name="Line 12">
            <a:extLst>
              <a:ext uri="{FF2B5EF4-FFF2-40B4-BE49-F238E27FC236}">
                <a16:creationId xmlns:a16="http://schemas.microsoft.com/office/drawing/2014/main" id="{EC4D55B0-5915-4275-AF29-A40751D83C10}"/>
              </a:ext>
            </a:extLst>
          </p:cNvPr>
          <p:cNvSpPr>
            <a:spLocks noChangeShapeType="1"/>
          </p:cNvSpPr>
          <p:nvPr/>
        </p:nvSpPr>
        <p:spPr bwMode="auto">
          <a:xfrm>
            <a:off x="7231063" y="24098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3" name="Line 13">
            <a:extLst>
              <a:ext uri="{FF2B5EF4-FFF2-40B4-BE49-F238E27FC236}">
                <a16:creationId xmlns:a16="http://schemas.microsoft.com/office/drawing/2014/main" id="{7417AB88-F5C6-4579-8677-1AB90ECA43E0}"/>
              </a:ext>
            </a:extLst>
          </p:cNvPr>
          <p:cNvSpPr>
            <a:spLocks noChangeShapeType="1"/>
          </p:cNvSpPr>
          <p:nvPr/>
        </p:nvSpPr>
        <p:spPr bwMode="auto">
          <a:xfrm>
            <a:off x="7937500" y="24225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4" name="Text Box 17">
            <a:extLst>
              <a:ext uri="{FF2B5EF4-FFF2-40B4-BE49-F238E27FC236}">
                <a16:creationId xmlns:a16="http://schemas.microsoft.com/office/drawing/2014/main" id="{38919D66-C1A2-46D2-8AFF-476EC04DEC07}"/>
              </a:ext>
            </a:extLst>
          </p:cNvPr>
          <p:cNvSpPr txBox="1">
            <a:spLocks noChangeArrowheads="1"/>
          </p:cNvSpPr>
          <p:nvPr/>
        </p:nvSpPr>
        <p:spPr bwMode="auto">
          <a:xfrm>
            <a:off x="2743200" y="2943225"/>
            <a:ext cx="488950" cy="457200"/>
          </a:xfrm>
          <a:prstGeom prst="rect">
            <a:avLst/>
          </a:prstGeom>
          <a:noFill/>
          <a:ln w="28575">
            <a:noFill/>
            <a:miter lim="800000"/>
            <a:headEnd/>
            <a:tailEnd type="none" w="med" len="lg"/>
          </a:ln>
        </p:spPr>
        <p:txBody>
          <a:bodyPr wrap="none">
            <a:spAutoFit/>
          </a:bodyPr>
          <a:lstStyle/>
          <a:p>
            <a:pPr eaLnBrk="0" hangingPunct="0">
              <a:defRPr/>
            </a:pPr>
            <a:r>
              <a:rPr lang="en-US" sz="2400">
                <a:latin typeface="+mj-lt"/>
              </a:rPr>
              <a:t>…</a:t>
            </a:r>
          </a:p>
        </p:txBody>
      </p:sp>
      <p:sp>
        <p:nvSpPr>
          <p:cNvPr id="46095" name="Text Box 18">
            <a:extLst>
              <a:ext uri="{FF2B5EF4-FFF2-40B4-BE49-F238E27FC236}">
                <a16:creationId xmlns:a16="http://schemas.microsoft.com/office/drawing/2014/main" id="{7B053FAC-7391-46CA-BD09-A50A269AB96B}"/>
              </a:ext>
            </a:extLst>
          </p:cNvPr>
          <p:cNvSpPr txBox="1">
            <a:spLocks noChangeArrowheads="1"/>
          </p:cNvSpPr>
          <p:nvPr/>
        </p:nvSpPr>
        <p:spPr bwMode="auto">
          <a:xfrm>
            <a:off x="3429000" y="1981200"/>
            <a:ext cx="488950" cy="457200"/>
          </a:xfrm>
          <a:prstGeom prst="rect">
            <a:avLst/>
          </a:prstGeom>
          <a:noFill/>
          <a:ln w="28575">
            <a:noFill/>
            <a:miter lim="800000"/>
            <a:headEnd/>
            <a:tailEnd type="none" w="med" len="lg"/>
          </a:ln>
        </p:spPr>
        <p:txBody>
          <a:bodyPr wrap="none">
            <a:spAutoFit/>
          </a:bodyPr>
          <a:lstStyle/>
          <a:p>
            <a:pPr eaLnBrk="0" hangingPunct="0">
              <a:defRPr/>
            </a:pPr>
            <a:r>
              <a:rPr lang="en-US" sz="2400">
                <a:solidFill>
                  <a:schemeClr val="tx2"/>
                </a:solidFill>
                <a:latin typeface="+mj-lt"/>
              </a:rPr>
              <a:t>…</a:t>
            </a:r>
          </a:p>
        </p:txBody>
      </p:sp>
      <p:sp>
        <p:nvSpPr>
          <p:cNvPr id="46096" name="Line 14">
            <a:extLst>
              <a:ext uri="{FF2B5EF4-FFF2-40B4-BE49-F238E27FC236}">
                <a16:creationId xmlns:a16="http://schemas.microsoft.com/office/drawing/2014/main" id="{2F5C4FB4-08E8-4F71-8E95-36A422F015B6}"/>
              </a:ext>
            </a:extLst>
          </p:cNvPr>
          <p:cNvSpPr>
            <a:spLocks noChangeShapeType="1"/>
          </p:cNvSpPr>
          <p:nvPr/>
        </p:nvSpPr>
        <p:spPr bwMode="auto">
          <a:xfrm>
            <a:off x="1862138" y="24225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7" name="Text Box 26">
            <a:extLst>
              <a:ext uri="{FF2B5EF4-FFF2-40B4-BE49-F238E27FC236}">
                <a16:creationId xmlns:a16="http://schemas.microsoft.com/office/drawing/2014/main" id="{5D28BDE0-3D25-44E7-8F14-332794CA0F1F}"/>
              </a:ext>
            </a:extLst>
          </p:cNvPr>
          <p:cNvSpPr txBox="1">
            <a:spLocks noChangeArrowheads="1"/>
          </p:cNvSpPr>
          <p:nvPr/>
        </p:nvSpPr>
        <p:spPr bwMode="auto">
          <a:xfrm>
            <a:off x="1536700" y="1981200"/>
            <a:ext cx="641350" cy="461963"/>
          </a:xfrm>
          <a:prstGeom prst="rect">
            <a:avLst/>
          </a:prstGeom>
          <a:noFill/>
          <a:ln w="9525">
            <a:noFill/>
            <a:miter lim="800000"/>
            <a:headEnd/>
            <a:tailEnd/>
          </a:ln>
        </p:spPr>
        <p:txBody>
          <a:bodyPr wrap="none">
            <a:spAutoFit/>
          </a:bodyPr>
          <a:lstStyle/>
          <a:p>
            <a:pPr algn="r" eaLnBrk="0" hangingPunct="0">
              <a:defRPr/>
            </a:pPr>
            <a:r>
              <a:rPr lang="en-US" sz="2400" dirty="0">
                <a:latin typeface="+mj-lt"/>
              </a:rPr>
              <a:t>10</a:t>
            </a:r>
            <a:r>
              <a:rPr lang="en-US" sz="2400" baseline="30000" dirty="0">
                <a:latin typeface="+mj-lt"/>
              </a:rPr>
              <a:t>9</a:t>
            </a:r>
          </a:p>
        </p:txBody>
      </p:sp>
      <p:grpSp>
        <p:nvGrpSpPr>
          <p:cNvPr id="27666" name="Group 33">
            <a:extLst>
              <a:ext uri="{FF2B5EF4-FFF2-40B4-BE49-F238E27FC236}">
                <a16:creationId xmlns:a16="http://schemas.microsoft.com/office/drawing/2014/main" id="{B68F97B3-2BB2-4B6A-9ECE-9291C1491C37}"/>
              </a:ext>
            </a:extLst>
          </p:cNvPr>
          <p:cNvGrpSpPr>
            <a:grpSpLocks/>
          </p:cNvGrpSpPr>
          <p:nvPr/>
        </p:nvGrpSpPr>
        <p:grpSpPr bwMode="auto">
          <a:xfrm>
            <a:off x="8205788" y="1981200"/>
            <a:ext cx="755650" cy="833438"/>
            <a:chOff x="5169" y="1248"/>
            <a:chExt cx="476" cy="525"/>
          </a:xfrm>
        </p:grpSpPr>
        <p:sp>
          <p:nvSpPr>
            <p:cNvPr id="46099" name="Line 16">
              <a:extLst>
                <a:ext uri="{FF2B5EF4-FFF2-40B4-BE49-F238E27FC236}">
                  <a16:creationId xmlns:a16="http://schemas.microsoft.com/office/drawing/2014/main" id="{2D52CD16-C72B-4818-A35F-42125B0BD573}"/>
                </a:ext>
              </a:extLst>
            </p:cNvPr>
            <p:cNvSpPr>
              <a:spLocks noChangeShapeType="1"/>
            </p:cNvSpPr>
            <p:nvPr/>
          </p:nvSpPr>
          <p:spPr bwMode="auto">
            <a:xfrm>
              <a:off x="5417" y="1526"/>
              <a:ext cx="0" cy="247"/>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100" name="Text Box 27">
              <a:extLst>
                <a:ext uri="{FF2B5EF4-FFF2-40B4-BE49-F238E27FC236}">
                  <a16:creationId xmlns:a16="http://schemas.microsoft.com/office/drawing/2014/main" id="{669388AC-A34C-4A3B-A659-2855C2BDBA28}"/>
                </a:ext>
              </a:extLst>
            </p:cNvPr>
            <p:cNvSpPr txBox="1">
              <a:spLocks noChangeArrowheads="1"/>
            </p:cNvSpPr>
            <p:nvPr/>
          </p:nvSpPr>
          <p:spPr bwMode="auto">
            <a:xfrm>
              <a:off x="5169" y="1248"/>
              <a:ext cx="476" cy="291"/>
            </a:xfrm>
            <a:prstGeom prst="rect">
              <a:avLst/>
            </a:prstGeom>
            <a:noFill/>
            <a:ln w="9525">
              <a:noFill/>
              <a:miter lim="800000"/>
              <a:headEnd/>
              <a:tailEnd/>
            </a:ln>
          </p:spPr>
          <p:txBody>
            <a:bodyPr wrap="none">
              <a:spAutoFit/>
            </a:bodyPr>
            <a:lstStyle/>
            <a:p>
              <a:pPr algn="r" eaLnBrk="0" hangingPunct="0">
                <a:defRPr/>
              </a:pPr>
              <a:r>
                <a:rPr lang="en-US" sz="2400">
                  <a:latin typeface="+mj-lt"/>
                </a:rPr>
                <a:t>10</a:t>
              </a:r>
              <a:r>
                <a:rPr lang="en-US" sz="2400" baseline="30000">
                  <a:latin typeface="+mj-lt"/>
                </a:rPr>
                <a:t>10</a:t>
              </a:r>
            </a:p>
          </p:txBody>
        </p:sp>
      </p:grpSp>
      <p:sp>
        <p:nvSpPr>
          <p:cNvPr id="46101" name="Line 6">
            <a:extLst>
              <a:ext uri="{FF2B5EF4-FFF2-40B4-BE49-F238E27FC236}">
                <a16:creationId xmlns:a16="http://schemas.microsoft.com/office/drawing/2014/main" id="{1B30F793-2167-4B6E-B155-8F914C2884CD}"/>
              </a:ext>
            </a:extLst>
          </p:cNvPr>
          <p:cNvSpPr>
            <a:spLocks noChangeShapeType="1"/>
          </p:cNvSpPr>
          <p:nvPr/>
        </p:nvSpPr>
        <p:spPr bwMode="auto">
          <a:xfrm>
            <a:off x="2617788"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102" name="Text Box 28">
            <a:extLst>
              <a:ext uri="{FF2B5EF4-FFF2-40B4-BE49-F238E27FC236}">
                <a16:creationId xmlns:a16="http://schemas.microsoft.com/office/drawing/2014/main" id="{D50B3792-26E1-459E-BADC-FDF92D6D3426}"/>
              </a:ext>
            </a:extLst>
          </p:cNvPr>
          <p:cNvSpPr txBox="1">
            <a:spLocks noChangeArrowheads="1"/>
          </p:cNvSpPr>
          <p:nvPr/>
        </p:nvSpPr>
        <p:spPr bwMode="auto">
          <a:xfrm>
            <a:off x="2259013" y="1981200"/>
            <a:ext cx="915987" cy="461963"/>
          </a:xfrm>
          <a:prstGeom prst="rect">
            <a:avLst/>
          </a:prstGeom>
          <a:noFill/>
          <a:ln w="9525">
            <a:noFill/>
            <a:miter lim="800000"/>
            <a:headEnd/>
            <a:tailEnd/>
          </a:ln>
        </p:spPr>
        <p:txBody>
          <a:bodyPr wrap="none">
            <a:spAutoFit/>
          </a:bodyPr>
          <a:lstStyle/>
          <a:p>
            <a:pPr algn="r" eaLnBrk="0" hangingPunct="0">
              <a:defRPr/>
            </a:pPr>
            <a:r>
              <a:rPr lang="en-US" sz="2400">
                <a:latin typeface="+mj-lt"/>
              </a:rPr>
              <a:t>2·10</a:t>
            </a:r>
            <a:r>
              <a:rPr lang="en-US" sz="2400" baseline="30000">
                <a:latin typeface="+mj-lt"/>
              </a:rPr>
              <a:t>9</a:t>
            </a:r>
          </a:p>
        </p:txBody>
      </p:sp>
      <p:grpSp>
        <p:nvGrpSpPr>
          <p:cNvPr id="27669" name="Group 31">
            <a:extLst>
              <a:ext uri="{FF2B5EF4-FFF2-40B4-BE49-F238E27FC236}">
                <a16:creationId xmlns:a16="http://schemas.microsoft.com/office/drawing/2014/main" id="{240451DF-6AB0-409B-9BB4-C7AB9784C548}"/>
              </a:ext>
            </a:extLst>
          </p:cNvPr>
          <p:cNvGrpSpPr>
            <a:grpSpLocks/>
          </p:cNvGrpSpPr>
          <p:nvPr/>
        </p:nvGrpSpPr>
        <p:grpSpPr bwMode="auto">
          <a:xfrm>
            <a:off x="909638" y="1981200"/>
            <a:ext cx="355600" cy="833438"/>
            <a:chOff x="573" y="1248"/>
            <a:chExt cx="224" cy="525"/>
          </a:xfrm>
        </p:grpSpPr>
        <p:sp>
          <p:nvSpPr>
            <p:cNvPr id="46104" name="Line 15">
              <a:extLst>
                <a:ext uri="{FF2B5EF4-FFF2-40B4-BE49-F238E27FC236}">
                  <a16:creationId xmlns:a16="http://schemas.microsoft.com/office/drawing/2014/main" id="{D75C2F4F-CA5A-4F89-A300-34D07AC023EF}"/>
                </a:ext>
              </a:extLst>
            </p:cNvPr>
            <p:cNvSpPr>
              <a:spLocks noChangeShapeType="1"/>
            </p:cNvSpPr>
            <p:nvPr/>
          </p:nvSpPr>
          <p:spPr bwMode="auto">
            <a:xfrm>
              <a:off x="696" y="1526"/>
              <a:ext cx="0" cy="247"/>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105" name="Text Box 29">
              <a:extLst>
                <a:ext uri="{FF2B5EF4-FFF2-40B4-BE49-F238E27FC236}">
                  <a16:creationId xmlns:a16="http://schemas.microsoft.com/office/drawing/2014/main" id="{4CBADC39-73F4-43DB-8C01-5A0EF28FBD04}"/>
                </a:ext>
              </a:extLst>
            </p:cNvPr>
            <p:cNvSpPr txBox="1">
              <a:spLocks noChangeArrowheads="1"/>
            </p:cNvSpPr>
            <p:nvPr/>
          </p:nvSpPr>
          <p:spPr bwMode="auto">
            <a:xfrm>
              <a:off x="573" y="1248"/>
              <a:ext cx="224" cy="291"/>
            </a:xfrm>
            <a:prstGeom prst="rect">
              <a:avLst/>
            </a:prstGeom>
            <a:noFill/>
            <a:ln w="9525">
              <a:noFill/>
              <a:miter lim="800000"/>
              <a:headEnd/>
              <a:tailEnd/>
            </a:ln>
          </p:spPr>
          <p:txBody>
            <a:bodyPr wrap="none">
              <a:spAutoFit/>
            </a:bodyPr>
            <a:lstStyle/>
            <a:p>
              <a:pPr algn="r" eaLnBrk="0" hangingPunct="0">
                <a:defRPr/>
              </a:pPr>
              <a:r>
                <a:rPr lang="en-US" sz="2400">
                  <a:latin typeface="+mj-lt"/>
                </a:rPr>
                <a:t>1</a:t>
              </a:r>
              <a:endParaRPr lang="en-US" sz="2400" baseline="30000">
                <a:latin typeface="+mj-lt"/>
              </a:endParaRPr>
            </a:p>
          </p:txBody>
        </p:sp>
      </p:grpSp>
      <p:sp>
        <p:nvSpPr>
          <p:cNvPr id="46106" name="Text Box 34">
            <a:extLst>
              <a:ext uri="{FF2B5EF4-FFF2-40B4-BE49-F238E27FC236}">
                <a16:creationId xmlns:a16="http://schemas.microsoft.com/office/drawing/2014/main" id="{E5393A90-15E9-47F4-8A0C-0FA1E9515B85}"/>
              </a:ext>
            </a:extLst>
          </p:cNvPr>
          <p:cNvSpPr txBox="1">
            <a:spLocks noChangeArrowheads="1"/>
          </p:cNvSpPr>
          <p:nvPr/>
        </p:nvSpPr>
        <p:spPr bwMode="auto">
          <a:xfrm>
            <a:off x="1212850" y="2944813"/>
            <a:ext cx="503238" cy="461962"/>
          </a:xfrm>
          <a:prstGeom prst="rect">
            <a:avLst/>
          </a:prstGeom>
          <a:noFill/>
          <a:ln w="9525">
            <a:noFill/>
            <a:miter lim="800000"/>
            <a:headEnd/>
            <a:tailEnd/>
          </a:ln>
        </p:spPr>
        <p:txBody>
          <a:bodyPr wrap="none">
            <a:spAutoFit/>
          </a:bodyPr>
          <a:lstStyle/>
          <a:p>
            <a:pPr algn="r" eaLnBrk="0" hangingPunct="0">
              <a:defRPr/>
            </a:pPr>
            <a:r>
              <a:rPr lang="en-US" sz="2400">
                <a:latin typeface="+mj-lt"/>
              </a:rPr>
              <a:t>P</a:t>
            </a:r>
            <a:r>
              <a:rPr lang="en-US" sz="2400" baseline="-25000">
                <a:latin typeface="+mj-lt"/>
              </a:rPr>
              <a:t>0</a:t>
            </a:r>
          </a:p>
        </p:txBody>
      </p:sp>
      <p:sp>
        <p:nvSpPr>
          <p:cNvPr id="46107" name="Text Box 35">
            <a:extLst>
              <a:ext uri="{FF2B5EF4-FFF2-40B4-BE49-F238E27FC236}">
                <a16:creationId xmlns:a16="http://schemas.microsoft.com/office/drawing/2014/main" id="{6E9AFB0D-CD0E-4047-ACEC-45AECA92F8B6}"/>
              </a:ext>
            </a:extLst>
          </p:cNvPr>
          <p:cNvSpPr txBox="1">
            <a:spLocks noChangeArrowheads="1"/>
          </p:cNvSpPr>
          <p:nvPr/>
        </p:nvSpPr>
        <p:spPr bwMode="auto">
          <a:xfrm>
            <a:off x="1947863" y="2944813"/>
            <a:ext cx="503237" cy="461962"/>
          </a:xfrm>
          <a:prstGeom prst="rect">
            <a:avLst/>
          </a:prstGeom>
          <a:noFill/>
          <a:ln w="9525">
            <a:noFill/>
            <a:miter lim="800000"/>
            <a:headEnd/>
            <a:tailEnd/>
          </a:ln>
        </p:spPr>
        <p:txBody>
          <a:bodyPr wrap="none">
            <a:spAutoFit/>
          </a:bodyPr>
          <a:lstStyle/>
          <a:p>
            <a:pPr algn="r" eaLnBrk="0" hangingPunct="0">
              <a:defRPr/>
            </a:pPr>
            <a:r>
              <a:rPr lang="en-US" sz="2400">
                <a:latin typeface="+mj-lt"/>
              </a:rPr>
              <a:t>P</a:t>
            </a:r>
            <a:r>
              <a:rPr lang="en-US" sz="2400" baseline="-25000">
                <a:latin typeface="+mj-lt"/>
              </a:rPr>
              <a:t>1</a:t>
            </a:r>
          </a:p>
        </p:txBody>
      </p:sp>
      <p:sp>
        <p:nvSpPr>
          <p:cNvPr id="46108" name="Text Box 36">
            <a:extLst>
              <a:ext uri="{FF2B5EF4-FFF2-40B4-BE49-F238E27FC236}">
                <a16:creationId xmlns:a16="http://schemas.microsoft.com/office/drawing/2014/main" id="{9B1285D2-9645-4E8E-88B5-ACB43E9F7B34}"/>
              </a:ext>
            </a:extLst>
          </p:cNvPr>
          <p:cNvSpPr txBox="1">
            <a:spLocks noChangeArrowheads="1"/>
          </p:cNvSpPr>
          <p:nvPr/>
        </p:nvSpPr>
        <p:spPr bwMode="auto">
          <a:xfrm>
            <a:off x="8029575" y="2944813"/>
            <a:ext cx="503238" cy="461962"/>
          </a:xfrm>
          <a:prstGeom prst="rect">
            <a:avLst/>
          </a:prstGeom>
          <a:noFill/>
          <a:ln w="9525">
            <a:noFill/>
            <a:miter lim="800000"/>
            <a:headEnd/>
            <a:tailEnd/>
          </a:ln>
        </p:spPr>
        <p:txBody>
          <a:bodyPr wrap="none">
            <a:spAutoFit/>
          </a:bodyPr>
          <a:lstStyle/>
          <a:p>
            <a:pPr algn="r" eaLnBrk="0" hangingPunct="0">
              <a:defRPr/>
            </a:pPr>
            <a:r>
              <a:rPr lang="en-US" sz="2400">
                <a:latin typeface="+mj-lt"/>
              </a:rPr>
              <a:t>P</a:t>
            </a:r>
            <a:r>
              <a:rPr lang="en-US" sz="2400" baseline="-25000">
                <a:latin typeface="+mj-lt"/>
              </a:rPr>
              <a:t>9</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8E5A4965-9269-4467-8FCD-C3069F9B56A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D22CE00-4924-4034-AB77-4AB43BC5C064}" type="slidenum">
              <a:rPr lang="ar-SA" altLang="zh-CN" sz="1400">
                <a:latin typeface="Comic Sans MS" panose="030F0702030302020204" pitchFamily="66" charset="0"/>
              </a:rPr>
              <a:pPr algn="r"/>
              <a:t>22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8675" name="Rectangle 2">
            <a:extLst>
              <a:ext uri="{FF2B5EF4-FFF2-40B4-BE49-F238E27FC236}">
                <a16:creationId xmlns:a16="http://schemas.microsoft.com/office/drawing/2014/main" id="{DDAA9FA7-3423-4F4B-9FA3-CC5B1EAE65E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p>
        </p:txBody>
      </p:sp>
      <p:sp>
        <p:nvSpPr>
          <p:cNvPr id="28676" name="Text Box 3">
            <a:extLst>
              <a:ext uri="{FF2B5EF4-FFF2-40B4-BE49-F238E27FC236}">
                <a16:creationId xmlns:a16="http://schemas.microsoft.com/office/drawing/2014/main" id="{00673B42-34D0-4506-A4F9-A3750A9F9E60}"/>
              </a:ext>
            </a:extLst>
          </p:cNvPr>
          <p:cNvSpPr txBox="1">
            <a:spLocks noChangeArrowheads="1"/>
          </p:cNvSpPr>
          <p:nvPr/>
        </p:nvSpPr>
        <p:spPr bwMode="auto">
          <a:xfrm>
            <a:off x="615950" y="2198688"/>
            <a:ext cx="8051800" cy="2678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latin typeface="Courier New" panose="02070309020205020404" pitchFamily="49" charset="0"/>
                <a:ea typeface="宋体" panose="02010600030101010101" pitchFamily="2" charset="-122"/>
                <a:cs typeface="Tahoma" panose="020B0604030504040204" pitchFamily="34" charset="0"/>
              </a:rPr>
              <a:t>void</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primePrint {</a:t>
            </a:r>
          </a:p>
          <a:p>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int</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i = ThreadID.get(); </a:t>
            </a:r>
            <a:r>
              <a:rPr lang="en-US" altLang="zh-CN" sz="2400" b="1">
                <a:solidFill>
                  <a:srgbClr val="00B050"/>
                </a:solidFill>
                <a:latin typeface="Courier New" panose="02070309020205020404" pitchFamily="49" charset="0"/>
                <a:ea typeface="宋体" panose="02010600030101010101" pitchFamily="2" charset="-122"/>
                <a:cs typeface="Tahoma" panose="020B0604030504040204" pitchFamily="34" charset="0"/>
              </a:rPr>
              <a:t>// IDs in {0..9}</a:t>
            </a:r>
          </a:p>
          <a:p>
            <a:r>
              <a:rPr lang="en-US" altLang="zh-CN" sz="2400" b="1">
                <a:latin typeface="Courier New" panose="02070309020205020404" pitchFamily="49" charset="0"/>
                <a:ea typeface="宋体" panose="02010600030101010101" pitchFamily="2" charset="-122"/>
                <a:cs typeface="Tahoma" panose="020B0604030504040204" pitchFamily="34" charset="0"/>
              </a:rPr>
              <a:t>  for</a:t>
            </a:r>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(j = i*10</a:t>
            </a:r>
            <a:r>
              <a:rPr lang="en-US" altLang="zh-CN" sz="2400" b="1" baseline="30000">
                <a:solidFill>
                  <a:srgbClr val="0000FF"/>
                </a:solidFill>
                <a:latin typeface="Courier New" panose="02070309020205020404" pitchFamily="49" charset="0"/>
                <a:ea typeface="宋体" panose="02010600030101010101" pitchFamily="2" charset="-122"/>
                <a:cs typeface="Tahoma" panose="020B0604030504040204" pitchFamily="34" charset="0"/>
              </a:rPr>
              <a:t>9</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+1, j&lt;(i+1)*10</a:t>
            </a:r>
            <a:r>
              <a:rPr lang="en-US" altLang="zh-CN" sz="2400" b="1" baseline="30000">
                <a:solidFill>
                  <a:srgbClr val="0000FF"/>
                </a:solidFill>
                <a:latin typeface="Courier New" panose="02070309020205020404" pitchFamily="49" charset="0"/>
                <a:ea typeface="宋体" panose="02010600030101010101" pitchFamily="2" charset="-122"/>
                <a:cs typeface="Tahoma" panose="020B0604030504040204" pitchFamily="34" charset="0"/>
              </a:rPr>
              <a:t>9</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j++) {</a:t>
            </a:r>
          </a:p>
          <a:p>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if</a:t>
            </a:r>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(isPrime(j))</a:t>
            </a:r>
          </a:p>
          <a:p>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print(j);</a:t>
            </a:r>
          </a:p>
          <a:p>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p>
          <a:p>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a:t>
            </a:r>
          </a:p>
        </p:txBody>
      </p:sp>
      <p:sp>
        <p:nvSpPr>
          <p:cNvPr id="6" name="Footer Placeholder 1">
            <a:extLst>
              <a:ext uri="{FF2B5EF4-FFF2-40B4-BE49-F238E27FC236}">
                <a16:creationId xmlns:a16="http://schemas.microsoft.com/office/drawing/2014/main" id="{949B627C-CB80-45A4-8D83-23B5BFEF3A4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1BEBDF66-CC21-4154-BF6D-8FC76072F14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6CFAEC1-86A6-43A9-B5AA-394F347557BD}" type="slidenum">
              <a:rPr lang="ar-SA" altLang="zh-CN" sz="1400">
                <a:latin typeface="Comic Sans MS" panose="030F0702030302020204" pitchFamily="66" charset="0"/>
              </a:rPr>
              <a:pPr algn="r"/>
              <a:t>23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9699" name="Rectangle 2">
            <a:extLst>
              <a:ext uri="{FF2B5EF4-FFF2-40B4-BE49-F238E27FC236}">
                <a16:creationId xmlns:a16="http://schemas.microsoft.com/office/drawing/2014/main" id="{AD961946-9883-46BD-90DC-93D0BBCBF03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Issues</a:t>
            </a:r>
          </a:p>
        </p:txBody>
      </p:sp>
      <p:sp>
        <p:nvSpPr>
          <p:cNvPr id="29700" name="Rectangle 3">
            <a:extLst>
              <a:ext uri="{FF2B5EF4-FFF2-40B4-BE49-F238E27FC236}">
                <a16:creationId xmlns:a16="http://schemas.microsoft.com/office/drawing/2014/main" id="{6E224904-A848-4405-8E7B-A56A4C8C4FF1}"/>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Higher ranges have fewer primes</a:t>
            </a:r>
          </a:p>
          <a:p>
            <a:pPr eaLnBrk="1" hangingPunct="1"/>
            <a:r>
              <a:rPr lang="en-US" altLang="zh-CN">
                <a:ea typeface="宋体" panose="02010600030101010101" pitchFamily="2" charset="-122"/>
              </a:rPr>
              <a:t>Yet larger numbers harder to test</a:t>
            </a:r>
          </a:p>
          <a:p>
            <a:pPr eaLnBrk="1" hangingPunct="1"/>
            <a:r>
              <a:rPr lang="en-US" altLang="zh-CN">
                <a:ea typeface="宋体" panose="02010600030101010101" pitchFamily="2" charset="-122"/>
              </a:rPr>
              <a:t>Thread workloads</a:t>
            </a:r>
          </a:p>
          <a:p>
            <a:pPr lvl="1" eaLnBrk="1" hangingPunct="1"/>
            <a:r>
              <a:rPr lang="en-US" altLang="zh-CN">
                <a:ea typeface="宋体" panose="02010600030101010101" pitchFamily="2" charset="-122"/>
              </a:rPr>
              <a:t>Uneven</a:t>
            </a:r>
          </a:p>
          <a:p>
            <a:pPr lvl="1" eaLnBrk="1" hangingPunct="1"/>
            <a:r>
              <a:rPr lang="en-US" altLang="zh-CN">
                <a:ea typeface="宋体" panose="02010600030101010101" pitchFamily="2" charset="-122"/>
              </a:rPr>
              <a:t>Hard to predict</a:t>
            </a:r>
          </a:p>
        </p:txBody>
      </p:sp>
      <p:sp>
        <p:nvSpPr>
          <p:cNvPr id="29701" name="Text Box 5">
            <a:extLst>
              <a:ext uri="{FF2B5EF4-FFF2-40B4-BE49-F238E27FC236}">
                <a16:creationId xmlns:a16="http://schemas.microsoft.com/office/drawing/2014/main" id="{079AC1F3-01CD-43F6-8971-D7AD2C470FAB}"/>
              </a:ext>
            </a:extLst>
          </p:cNvPr>
          <p:cNvSpPr txBox="1">
            <a:spLocks noChangeArrowheads="1"/>
          </p:cNvSpPr>
          <p:nvPr/>
        </p:nvSpPr>
        <p:spPr bwMode="auto">
          <a:xfrm>
            <a:off x="6049963" y="4157663"/>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a:solidFill>
                <a:srgbClr val="0000FF"/>
              </a:solidFill>
              <a:latin typeface="Comic Sans MS" panose="030F0702030302020204" pitchFamily="66" charset="0"/>
            </a:endParaRPr>
          </a:p>
        </p:txBody>
      </p:sp>
      <p:sp>
        <p:nvSpPr>
          <p:cNvPr id="7" name="Footer Placeholder 1">
            <a:extLst>
              <a:ext uri="{FF2B5EF4-FFF2-40B4-BE49-F238E27FC236}">
                <a16:creationId xmlns:a16="http://schemas.microsoft.com/office/drawing/2014/main" id="{0846199F-41B1-429A-BB98-B1124598E9D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48C2D114-9C0F-44E3-8298-E166053BDE0A}"/>
              </a:ext>
            </a:extLst>
          </p:cNvPr>
          <p:cNvSpPr>
            <a:spLocks noGrp="1"/>
          </p:cNvSpPr>
          <p:nvPr>
            <p:ph type="ftr" sz="quarter" idx="10"/>
          </p:nvPr>
        </p:nvSpPr>
        <p:spPr/>
        <p:txBody>
          <a:bodyPr/>
          <a:lstStyle/>
          <a:p>
            <a:pPr>
              <a:defRPr/>
            </a:pPr>
            <a:r>
              <a:rPr lang="en-US">
                <a:latin typeface="+mj-lt"/>
              </a:rPr>
              <a:t>Art of Multiprocessor Programming</a:t>
            </a:r>
          </a:p>
        </p:txBody>
      </p:sp>
      <p:sp>
        <p:nvSpPr>
          <p:cNvPr id="30723" name="Slide Number Placeholder 4">
            <a:extLst>
              <a:ext uri="{FF2B5EF4-FFF2-40B4-BE49-F238E27FC236}">
                <a16:creationId xmlns:a16="http://schemas.microsoft.com/office/drawing/2014/main" id="{58BAE362-5153-4260-A829-464CE6A9BF6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F407ADE-6267-403A-BA55-6635C80EB958}" type="slidenum">
              <a:rPr lang="ar-SA" altLang="zh-CN" sz="1400">
                <a:latin typeface="Comic Sans MS" panose="030F0702030302020204" pitchFamily="66" charset="0"/>
              </a:rPr>
              <a:pPr algn="r"/>
              <a:t>24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0724" name="Rectangle 2">
            <a:extLst>
              <a:ext uri="{FF2B5EF4-FFF2-40B4-BE49-F238E27FC236}">
                <a16:creationId xmlns:a16="http://schemas.microsoft.com/office/drawing/2014/main" id="{FF45B444-BD0B-43EE-85BC-792F6E45D4C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Issues</a:t>
            </a:r>
          </a:p>
        </p:txBody>
      </p:sp>
      <p:sp>
        <p:nvSpPr>
          <p:cNvPr id="37893" name="Rectangle 3">
            <a:extLst>
              <a:ext uri="{FF2B5EF4-FFF2-40B4-BE49-F238E27FC236}">
                <a16:creationId xmlns:a16="http://schemas.microsoft.com/office/drawing/2014/main" id="{5582FADD-6394-4075-BAAB-A1392597AF2D}"/>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Higher ranges have fewer primes</a:t>
            </a:r>
          </a:p>
          <a:p>
            <a:pPr eaLnBrk="1" hangingPunct="1"/>
            <a:r>
              <a:rPr lang="en-US" altLang="zh-CN" dirty="0">
                <a:ea typeface="宋体" panose="02010600030101010101" pitchFamily="2" charset="-122"/>
              </a:rPr>
              <a:t>Yet larger numbers harder to test</a:t>
            </a:r>
          </a:p>
          <a:p>
            <a:pPr eaLnBrk="1" hangingPunct="1"/>
            <a:r>
              <a:rPr lang="en-US" altLang="zh-CN" dirty="0">
                <a:ea typeface="宋体" panose="02010600030101010101" pitchFamily="2" charset="-122"/>
              </a:rPr>
              <a:t>Thread workloads</a:t>
            </a:r>
          </a:p>
          <a:p>
            <a:pPr lvl="1" eaLnBrk="1" hangingPunct="1"/>
            <a:r>
              <a:rPr lang="en-US" altLang="zh-CN" dirty="0">
                <a:ea typeface="宋体" panose="02010600030101010101" pitchFamily="2" charset="-122"/>
              </a:rPr>
              <a:t>Uneven</a:t>
            </a:r>
          </a:p>
          <a:p>
            <a:pPr lvl="1" eaLnBrk="1" hangingPunct="1"/>
            <a:r>
              <a:rPr lang="en-US" altLang="zh-CN" dirty="0">
                <a:ea typeface="宋体" panose="02010600030101010101" pitchFamily="2" charset="-122"/>
              </a:rPr>
              <a:t>Hard to predict</a:t>
            </a:r>
          </a:p>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Need </a:t>
            </a:r>
            <a:r>
              <a:rPr lang="en-US" altLang="zh-CN" i="1" dirty="0">
                <a:ea typeface="宋体" panose="02010600030101010101" pitchFamily="2" charset="-122"/>
              </a:rPr>
              <a:t>dynamic</a:t>
            </a:r>
            <a:r>
              <a:rPr lang="en-US" altLang="zh-CN" dirty="0">
                <a:ea typeface="宋体" panose="02010600030101010101" pitchFamily="2" charset="-122"/>
              </a:rPr>
              <a:t> load balancing</a:t>
            </a:r>
          </a:p>
        </p:txBody>
      </p:sp>
      <p:sp>
        <p:nvSpPr>
          <p:cNvPr id="30726" name="Text Box 4">
            <a:extLst>
              <a:ext uri="{FF2B5EF4-FFF2-40B4-BE49-F238E27FC236}">
                <a16:creationId xmlns:a16="http://schemas.microsoft.com/office/drawing/2014/main" id="{F5C91C87-41AE-40C7-B261-69AAE56C8450}"/>
              </a:ext>
            </a:extLst>
          </p:cNvPr>
          <p:cNvSpPr txBox="1">
            <a:spLocks noChangeArrowheads="1"/>
          </p:cNvSpPr>
          <p:nvPr/>
        </p:nvSpPr>
        <p:spPr bwMode="auto">
          <a:xfrm>
            <a:off x="6049963" y="4157663"/>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a:solidFill>
                <a:srgbClr val="0000FF"/>
              </a:solidFill>
              <a:latin typeface="Comic Sans MS" panose="030F0702030302020204" pitchFamily="66" charset="0"/>
            </a:endParaRPr>
          </a:p>
        </p:txBody>
      </p:sp>
      <p:sp>
        <p:nvSpPr>
          <p:cNvPr id="52231" name="Text Box 5">
            <a:extLst>
              <a:ext uri="{FF2B5EF4-FFF2-40B4-BE49-F238E27FC236}">
                <a16:creationId xmlns:a16="http://schemas.microsoft.com/office/drawing/2014/main" id="{521B7D84-4791-484D-84E3-B510136A435A}"/>
              </a:ext>
            </a:extLst>
          </p:cNvPr>
          <p:cNvSpPr txBox="1">
            <a:spLocks noChangeArrowheads="1"/>
          </p:cNvSpPr>
          <p:nvPr/>
        </p:nvSpPr>
        <p:spPr bwMode="auto">
          <a:xfrm rot="19713608">
            <a:off x="4702660" y="3210192"/>
            <a:ext cx="2154237" cy="708025"/>
          </a:xfrm>
          <a:prstGeom prst="rect">
            <a:avLst/>
          </a:prstGeom>
          <a:noFill/>
          <a:ln w="28575">
            <a:solidFill>
              <a:srgbClr val="FF0000"/>
            </a:solidFill>
            <a:miter lim="800000"/>
            <a:headEnd/>
            <a:tailEnd/>
          </a:ln>
        </p:spPr>
        <p:txBody>
          <a:bodyPr wrap="none">
            <a:spAutoFit/>
          </a:bodyPr>
          <a:lstStyle/>
          <a:p>
            <a:pPr algn="r" eaLnBrk="0" hangingPunct="0">
              <a:defRPr/>
            </a:pPr>
            <a:r>
              <a:rPr lang="en-US" sz="4000" b="1" dirty="0">
                <a:solidFill>
                  <a:srgbClr val="FF0000"/>
                </a:solidFill>
                <a:latin typeface="+mj-lt"/>
              </a:rPr>
              <a:t>rejected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1">
            <a:extLst>
              <a:ext uri="{FF2B5EF4-FFF2-40B4-BE49-F238E27FC236}">
                <a16:creationId xmlns:a16="http://schemas.microsoft.com/office/drawing/2014/main" id="{8D161E69-8FA7-4572-A908-D00534601EFB}"/>
              </a:ext>
            </a:extLst>
          </p:cNvPr>
          <p:cNvSpPr>
            <a:spLocks noGrp="1"/>
          </p:cNvSpPr>
          <p:nvPr>
            <p:ph type="ftr" sz="quarter" idx="10"/>
          </p:nvPr>
        </p:nvSpPr>
        <p:spPr/>
        <p:txBody>
          <a:bodyPr/>
          <a:lstStyle/>
          <a:p>
            <a:pPr>
              <a:defRPr/>
            </a:pPr>
            <a:r>
              <a:rPr lang="en-US">
                <a:latin typeface="+mj-lt"/>
              </a:rPr>
              <a:t>Art of Multiprocessor Programming</a:t>
            </a:r>
          </a:p>
        </p:txBody>
      </p:sp>
      <p:sp>
        <p:nvSpPr>
          <p:cNvPr id="54275" name="Slide Number Placeholder 3">
            <a:extLst>
              <a:ext uri="{FF2B5EF4-FFF2-40B4-BE49-F238E27FC236}">
                <a16:creationId xmlns:a16="http://schemas.microsoft.com/office/drawing/2014/main" id="{4FE9D42D-F3A3-416C-B9E6-5F42CD878E0E}"/>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E8406CD-BCE8-4D70-A545-749E8B4B5B56}" type="slidenum">
              <a:rPr lang="ar-SA" altLang="zh-CN" sz="1400"/>
              <a:pPr algn="r"/>
              <a:t>25</a:t>
            </a:fld>
            <a:endParaRPr lang="en-US" altLang="zh-CN" sz="1400">
              <a:ea typeface="宋体" panose="02010600030101010101" pitchFamily="2" charset="-122"/>
              <a:cs typeface="Arial" panose="020B0604020202020204" pitchFamily="34" charset="0"/>
            </a:endParaRPr>
          </a:p>
        </p:txBody>
      </p:sp>
      <p:sp>
        <p:nvSpPr>
          <p:cNvPr id="54276" name="Rectangle 16">
            <a:extLst>
              <a:ext uri="{FF2B5EF4-FFF2-40B4-BE49-F238E27FC236}">
                <a16:creationId xmlns:a16="http://schemas.microsoft.com/office/drawing/2014/main" id="{BA401D74-18B4-45EA-8CA1-76FDA95B6741}"/>
              </a:ext>
            </a:extLst>
          </p:cNvPr>
          <p:cNvSpPr>
            <a:spLocks noChangeArrowheads="1"/>
          </p:cNvSpPr>
          <p:nvPr/>
        </p:nvSpPr>
        <p:spPr bwMode="auto">
          <a:xfrm>
            <a:off x="3475038" y="1727200"/>
            <a:ext cx="1752600" cy="441325"/>
          </a:xfrm>
          <a:prstGeom prst="rect">
            <a:avLst/>
          </a:prstGeom>
          <a:solidFill>
            <a:schemeClr val="tx1"/>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54277" name="AutoShape 4">
            <a:extLst>
              <a:ext uri="{FF2B5EF4-FFF2-40B4-BE49-F238E27FC236}">
                <a16:creationId xmlns:a16="http://schemas.microsoft.com/office/drawing/2014/main" id="{508D714B-4C7B-4B8D-8543-771C68AE222A}"/>
              </a:ext>
            </a:extLst>
          </p:cNvPr>
          <p:cNvSpPr>
            <a:spLocks noChangeArrowheads="1"/>
          </p:cNvSpPr>
          <p:nvPr/>
        </p:nvSpPr>
        <p:spPr bwMode="auto">
          <a:xfrm rot="5400000">
            <a:off x="2971800" y="2397125"/>
            <a:ext cx="2743200" cy="1676400"/>
          </a:xfrm>
          <a:prstGeom prst="wave">
            <a:avLst>
              <a:gd name="adj1" fmla="val 13005"/>
              <a:gd name="adj2" fmla="val 0"/>
            </a:avLst>
          </a:prstGeom>
          <a:solidFill>
            <a:srgbClr val="FFCC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78" name="AutoShape 7">
            <a:extLst>
              <a:ext uri="{FF2B5EF4-FFF2-40B4-BE49-F238E27FC236}">
                <a16:creationId xmlns:a16="http://schemas.microsoft.com/office/drawing/2014/main" id="{59836D3A-95DB-477E-AEA5-34DC15EC0C6E}"/>
              </a:ext>
            </a:extLst>
          </p:cNvPr>
          <p:cNvSpPr>
            <a:spLocks noChangeArrowheads="1"/>
          </p:cNvSpPr>
          <p:nvPr/>
        </p:nvSpPr>
        <p:spPr bwMode="auto">
          <a:xfrm rot="5400000">
            <a:off x="3886200" y="4683125"/>
            <a:ext cx="990600" cy="1295400"/>
          </a:xfrm>
          <a:prstGeom prst="doubleWave">
            <a:avLst>
              <a:gd name="adj1" fmla="val 6500"/>
              <a:gd name="adj2" fmla="val 0"/>
            </a:avLst>
          </a:prstGeom>
          <a:solidFill>
            <a:srgbClr val="FFCC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54279" name="Text Box 9">
            <a:extLst>
              <a:ext uri="{FF2B5EF4-FFF2-40B4-BE49-F238E27FC236}">
                <a16:creationId xmlns:a16="http://schemas.microsoft.com/office/drawing/2014/main" id="{1D4A1A8D-FB78-43D0-A0FF-70F8113C772F}"/>
              </a:ext>
            </a:extLst>
          </p:cNvPr>
          <p:cNvSpPr txBox="1">
            <a:spLocks noChangeArrowheads="1"/>
          </p:cNvSpPr>
          <p:nvPr/>
        </p:nvSpPr>
        <p:spPr bwMode="auto">
          <a:xfrm>
            <a:off x="3911600" y="4911725"/>
            <a:ext cx="812800" cy="769938"/>
          </a:xfrm>
          <a:prstGeom prst="rect">
            <a:avLst/>
          </a:prstGeom>
          <a:noFill/>
          <a:ln w="9525">
            <a:noFill/>
            <a:miter lim="800000"/>
            <a:headEnd/>
            <a:tailEnd/>
          </a:ln>
        </p:spPr>
        <p:txBody>
          <a:bodyPr wrap="none">
            <a:spAutoFit/>
          </a:bodyPr>
          <a:lstStyle/>
          <a:p>
            <a:pPr algn="r" eaLnBrk="0" hangingPunct="0">
              <a:defRPr/>
            </a:pPr>
            <a:r>
              <a:rPr lang="en-US" sz="4400">
                <a:latin typeface="+mj-lt"/>
              </a:rPr>
              <a:t>17</a:t>
            </a:r>
          </a:p>
        </p:txBody>
      </p:sp>
      <p:sp>
        <p:nvSpPr>
          <p:cNvPr id="54280" name="Text Box 10">
            <a:extLst>
              <a:ext uri="{FF2B5EF4-FFF2-40B4-BE49-F238E27FC236}">
                <a16:creationId xmlns:a16="http://schemas.microsoft.com/office/drawing/2014/main" id="{A37D8FDF-1F20-42E5-8643-6379F123C739}"/>
              </a:ext>
            </a:extLst>
          </p:cNvPr>
          <p:cNvSpPr txBox="1">
            <a:spLocks noChangeArrowheads="1"/>
          </p:cNvSpPr>
          <p:nvPr/>
        </p:nvSpPr>
        <p:spPr bwMode="auto">
          <a:xfrm>
            <a:off x="3759200" y="3768725"/>
            <a:ext cx="812800" cy="769938"/>
          </a:xfrm>
          <a:prstGeom prst="rect">
            <a:avLst/>
          </a:prstGeom>
          <a:noFill/>
          <a:ln w="9525">
            <a:noFill/>
            <a:miter lim="800000"/>
            <a:headEnd/>
            <a:tailEnd/>
          </a:ln>
        </p:spPr>
        <p:txBody>
          <a:bodyPr wrap="none">
            <a:spAutoFit/>
          </a:bodyPr>
          <a:lstStyle/>
          <a:p>
            <a:pPr algn="r" eaLnBrk="0" hangingPunct="0">
              <a:defRPr/>
            </a:pPr>
            <a:r>
              <a:rPr lang="en-US" sz="4400">
                <a:latin typeface="+mj-lt"/>
              </a:rPr>
              <a:t>18</a:t>
            </a:r>
          </a:p>
        </p:txBody>
      </p:sp>
      <p:sp>
        <p:nvSpPr>
          <p:cNvPr id="54281" name="Text Box 11">
            <a:extLst>
              <a:ext uri="{FF2B5EF4-FFF2-40B4-BE49-F238E27FC236}">
                <a16:creationId xmlns:a16="http://schemas.microsoft.com/office/drawing/2014/main" id="{2A5958F6-C943-42D3-9E34-B1BC27064CE8}"/>
              </a:ext>
            </a:extLst>
          </p:cNvPr>
          <p:cNvSpPr txBox="1">
            <a:spLocks noChangeArrowheads="1"/>
          </p:cNvSpPr>
          <p:nvPr/>
        </p:nvSpPr>
        <p:spPr bwMode="auto">
          <a:xfrm>
            <a:off x="3987800" y="2549525"/>
            <a:ext cx="812800" cy="769938"/>
          </a:xfrm>
          <a:prstGeom prst="rect">
            <a:avLst/>
          </a:prstGeom>
          <a:noFill/>
          <a:ln w="9525">
            <a:noFill/>
            <a:miter lim="800000"/>
            <a:headEnd/>
            <a:tailEnd/>
          </a:ln>
        </p:spPr>
        <p:txBody>
          <a:bodyPr wrap="none">
            <a:spAutoFit/>
          </a:bodyPr>
          <a:lstStyle/>
          <a:p>
            <a:pPr algn="r" eaLnBrk="0" hangingPunct="0">
              <a:defRPr/>
            </a:pPr>
            <a:r>
              <a:rPr lang="en-US" sz="4400">
                <a:latin typeface="+mj-lt"/>
              </a:rPr>
              <a:t>19</a:t>
            </a:r>
          </a:p>
        </p:txBody>
      </p:sp>
      <p:sp>
        <p:nvSpPr>
          <p:cNvPr id="54282" name="Freeform 17">
            <a:extLst>
              <a:ext uri="{FF2B5EF4-FFF2-40B4-BE49-F238E27FC236}">
                <a16:creationId xmlns:a16="http://schemas.microsoft.com/office/drawing/2014/main" id="{457F8146-32C5-4A01-B0BD-B1CFE9A18E72}"/>
              </a:ext>
            </a:extLst>
          </p:cNvPr>
          <p:cNvSpPr>
            <a:spLocks/>
          </p:cNvSpPr>
          <p:nvPr/>
        </p:nvSpPr>
        <p:spPr bwMode="auto">
          <a:xfrm>
            <a:off x="3992563" y="225425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83" name="Freeform 18">
            <a:extLst>
              <a:ext uri="{FF2B5EF4-FFF2-40B4-BE49-F238E27FC236}">
                <a16:creationId xmlns:a16="http://schemas.microsoft.com/office/drawing/2014/main" id="{3C6B6B0B-34A2-499D-87C0-29F003EA75C6}"/>
              </a:ext>
            </a:extLst>
          </p:cNvPr>
          <p:cNvSpPr>
            <a:spLocks/>
          </p:cNvSpPr>
          <p:nvPr/>
        </p:nvSpPr>
        <p:spPr bwMode="auto">
          <a:xfrm>
            <a:off x="3703638" y="342900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6" name="Rectangle 22">
            <a:extLst>
              <a:ext uri="{FF2B5EF4-FFF2-40B4-BE49-F238E27FC236}">
                <a16:creationId xmlns:a16="http://schemas.microsoft.com/office/drawing/2014/main" id="{59ABBCF0-8F43-4A1B-99D6-746E6977468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Shared Counter</a:t>
            </a:r>
          </a:p>
        </p:txBody>
      </p:sp>
      <p:sp>
        <p:nvSpPr>
          <p:cNvPr id="54285" name="Text Box 23">
            <a:extLst>
              <a:ext uri="{FF2B5EF4-FFF2-40B4-BE49-F238E27FC236}">
                <a16:creationId xmlns:a16="http://schemas.microsoft.com/office/drawing/2014/main" id="{E5D60982-4861-4887-81DA-707C21374BAC}"/>
              </a:ext>
            </a:extLst>
          </p:cNvPr>
          <p:cNvSpPr txBox="1">
            <a:spLocks noChangeArrowheads="1"/>
          </p:cNvSpPr>
          <p:nvPr/>
        </p:nvSpPr>
        <p:spPr bwMode="auto">
          <a:xfrm>
            <a:off x="5029200" y="3581400"/>
            <a:ext cx="3962400" cy="1311275"/>
          </a:xfrm>
          <a:prstGeom prst="rect">
            <a:avLst/>
          </a:prstGeom>
          <a:noFill/>
          <a:ln w="9525">
            <a:noFill/>
            <a:miter lim="800000"/>
            <a:headEnd/>
            <a:tailEnd/>
          </a:ln>
        </p:spPr>
        <p:txBody>
          <a:bodyPr>
            <a:spAutoFit/>
          </a:bodyPr>
          <a:lstStyle/>
          <a:p>
            <a:pPr algn="ctr" eaLnBrk="0" hangingPunct="0">
              <a:defRPr/>
            </a:pPr>
            <a:r>
              <a:rPr lang="en-US" sz="4000">
                <a:solidFill>
                  <a:srgbClr val="0000FF"/>
                </a:solidFill>
                <a:latin typeface="+mj-lt"/>
              </a:rPr>
              <a:t>each thread takes a number</a:t>
            </a:r>
          </a:p>
        </p:txBody>
      </p:sp>
      <p:grpSp>
        <p:nvGrpSpPr>
          <p:cNvPr id="31758" name="Group 24">
            <a:extLst>
              <a:ext uri="{FF2B5EF4-FFF2-40B4-BE49-F238E27FC236}">
                <a16:creationId xmlns:a16="http://schemas.microsoft.com/office/drawing/2014/main" id="{E98C5809-DDBC-4B19-B3A7-01DBF94FADFB}"/>
              </a:ext>
            </a:extLst>
          </p:cNvPr>
          <p:cNvGrpSpPr>
            <a:grpSpLocks/>
          </p:cNvGrpSpPr>
          <p:nvPr/>
        </p:nvGrpSpPr>
        <p:grpSpPr bwMode="auto">
          <a:xfrm>
            <a:off x="1676400" y="2898775"/>
            <a:ext cx="2149475" cy="1265238"/>
            <a:chOff x="1056" y="2016"/>
            <a:chExt cx="1354" cy="797"/>
          </a:xfrm>
        </p:grpSpPr>
        <p:sp>
          <p:nvSpPr>
            <p:cNvPr id="54287" name="Freeform 25">
              <a:extLst>
                <a:ext uri="{FF2B5EF4-FFF2-40B4-BE49-F238E27FC236}">
                  <a16:creationId xmlns:a16="http://schemas.microsoft.com/office/drawing/2014/main" id="{E3DC0621-8821-44EC-8621-191D96EC2AF3}"/>
                </a:ext>
              </a:extLst>
            </p:cNvPr>
            <p:cNvSpPr>
              <a:spLocks/>
            </p:cNvSpPr>
            <p:nvPr/>
          </p:nvSpPr>
          <p:spPr bwMode="auto">
            <a:xfrm>
              <a:off x="1824" y="22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88" name="Freeform 26">
              <a:extLst>
                <a:ext uri="{FF2B5EF4-FFF2-40B4-BE49-F238E27FC236}">
                  <a16:creationId xmlns:a16="http://schemas.microsoft.com/office/drawing/2014/main" id="{E58EEF20-315D-4F34-AE28-211B8E9968F7}"/>
                </a:ext>
              </a:extLst>
            </p:cNvPr>
            <p:cNvSpPr>
              <a:spLocks/>
            </p:cNvSpPr>
            <p:nvPr/>
          </p:nvSpPr>
          <p:spPr bwMode="auto">
            <a:xfrm>
              <a:off x="1616"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89" name="Freeform 27">
              <a:extLst>
                <a:ext uri="{FF2B5EF4-FFF2-40B4-BE49-F238E27FC236}">
                  <a16:creationId xmlns:a16="http://schemas.microsoft.com/office/drawing/2014/main" id="{84C7D227-94B1-4A1A-A374-F4A8A4C0E341}"/>
                </a:ext>
              </a:extLst>
            </p:cNvPr>
            <p:cNvSpPr>
              <a:spLocks/>
            </p:cNvSpPr>
            <p:nvPr/>
          </p:nvSpPr>
          <p:spPr bwMode="auto">
            <a:xfrm>
              <a:off x="1392" y="20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0" name="Freeform 28">
              <a:extLst>
                <a:ext uri="{FF2B5EF4-FFF2-40B4-BE49-F238E27FC236}">
                  <a16:creationId xmlns:a16="http://schemas.microsoft.com/office/drawing/2014/main" id="{AB538E50-4AAF-4168-BC0E-0EB3D8D94138}"/>
                </a:ext>
              </a:extLst>
            </p:cNvPr>
            <p:cNvSpPr>
              <a:spLocks/>
            </p:cNvSpPr>
            <p:nvPr/>
          </p:nvSpPr>
          <p:spPr bwMode="auto">
            <a:xfrm>
              <a:off x="1131" y="20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1" name="Freeform 29">
              <a:extLst>
                <a:ext uri="{FF2B5EF4-FFF2-40B4-BE49-F238E27FC236}">
                  <a16:creationId xmlns:a16="http://schemas.microsoft.com/office/drawing/2014/main" id="{4A28ADB9-D0B6-4AFD-A1E2-3BB296419234}"/>
                </a:ext>
              </a:extLst>
            </p:cNvPr>
            <p:cNvSpPr>
              <a:spLocks/>
            </p:cNvSpPr>
            <p:nvPr/>
          </p:nvSpPr>
          <p:spPr bwMode="auto">
            <a:xfrm>
              <a:off x="1141" y="21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2" name="Freeform 30">
              <a:extLst>
                <a:ext uri="{FF2B5EF4-FFF2-40B4-BE49-F238E27FC236}">
                  <a16:creationId xmlns:a16="http://schemas.microsoft.com/office/drawing/2014/main" id="{5394EFC2-EE35-4B21-80EC-DCC584E1B2A9}"/>
                </a:ext>
              </a:extLst>
            </p:cNvPr>
            <p:cNvSpPr>
              <a:spLocks/>
            </p:cNvSpPr>
            <p:nvPr/>
          </p:nvSpPr>
          <p:spPr bwMode="auto">
            <a:xfrm>
              <a:off x="1616" y="23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3" name="Freeform 31">
              <a:extLst>
                <a:ext uri="{FF2B5EF4-FFF2-40B4-BE49-F238E27FC236}">
                  <a16:creationId xmlns:a16="http://schemas.microsoft.com/office/drawing/2014/main" id="{4021CE10-BA08-41C1-966D-D8B86A17AA87}"/>
                </a:ext>
              </a:extLst>
            </p:cNvPr>
            <p:cNvSpPr>
              <a:spLocks/>
            </p:cNvSpPr>
            <p:nvPr/>
          </p:nvSpPr>
          <p:spPr bwMode="auto">
            <a:xfrm>
              <a:off x="1200"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4" name="Freeform 32">
              <a:extLst>
                <a:ext uri="{FF2B5EF4-FFF2-40B4-BE49-F238E27FC236}">
                  <a16:creationId xmlns:a16="http://schemas.microsoft.com/office/drawing/2014/main" id="{B96B90CA-DEE9-40C7-8044-52A88A104F24}"/>
                </a:ext>
              </a:extLst>
            </p:cNvPr>
            <p:cNvSpPr>
              <a:spLocks/>
            </p:cNvSpPr>
            <p:nvPr/>
          </p:nvSpPr>
          <p:spPr bwMode="auto">
            <a:xfrm>
              <a:off x="1056" y="22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5" name="Freeform 33">
              <a:extLst>
                <a:ext uri="{FF2B5EF4-FFF2-40B4-BE49-F238E27FC236}">
                  <a16:creationId xmlns:a16="http://schemas.microsoft.com/office/drawing/2014/main" id="{8B307008-93D8-4338-838A-AA8A98F9496B}"/>
                </a:ext>
              </a:extLst>
            </p:cNvPr>
            <p:cNvSpPr>
              <a:spLocks/>
            </p:cNvSpPr>
            <p:nvPr/>
          </p:nvSpPr>
          <p:spPr bwMode="auto">
            <a:xfrm>
              <a:off x="1411" y="2707"/>
              <a:ext cx="999" cy="106"/>
            </a:xfrm>
            <a:custGeom>
              <a:avLst/>
              <a:gdLst>
                <a:gd name="T0" fmla="*/ 0 w 999"/>
                <a:gd name="T1" fmla="*/ 29 h 106"/>
                <a:gd name="T2" fmla="*/ 999 w 999"/>
                <a:gd name="T3" fmla="*/ 106 h 106"/>
                <a:gd name="T4" fmla="*/ 58 w 999"/>
                <a:gd name="T5" fmla="*/ 0 h 106"/>
                <a:gd name="T6" fmla="*/ 0 60000 65536"/>
                <a:gd name="T7" fmla="*/ 0 60000 65536"/>
                <a:gd name="T8" fmla="*/ 0 60000 65536"/>
                <a:gd name="T9" fmla="*/ 0 w 999"/>
                <a:gd name="T10" fmla="*/ 0 h 106"/>
                <a:gd name="T11" fmla="*/ 999 w 999"/>
                <a:gd name="T12" fmla="*/ 106 h 106"/>
              </a:gdLst>
              <a:ahLst/>
              <a:cxnLst>
                <a:cxn ang="T6">
                  <a:pos x="T0" y="T1"/>
                </a:cxn>
                <a:cxn ang="T7">
                  <a:pos x="T2" y="T3"/>
                </a:cxn>
                <a:cxn ang="T8">
                  <a:pos x="T4" y="T5"/>
                </a:cxn>
              </a:cxnLst>
              <a:rect l="T9" t="T10" r="T11" b="T12"/>
              <a:pathLst>
                <a:path w="999" h="106">
                  <a:moveTo>
                    <a:pt x="0" y="29"/>
                  </a:moveTo>
                  <a:lnTo>
                    <a:pt x="999" y="106"/>
                  </a:lnTo>
                  <a:lnTo>
                    <a:pt x="58" y="0"/>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6" name="Freeform 34">
              <a:extLst>
                <a:ext uri="{FF2B5EF4-FFF2-40B4-BE49-F238E27FC236}">
                  <a16:creationId xmlns:a16="http://schemas.microsoft.com/office/drawing/2014/main" id="{A6136D36-69C3-48BD-A037-2C2CB0213A79}"/>
                </a:ext>
              </a:extLst>
            </p:cNvPr>
            <p:cNvSpPr>
              <a:spLocks/>
            </p:cNvSpPr>
            <p:nvPr/>
          </p:nvSpPr>
          <p:spPr bwMode="auto">
            <a:xfrm>
              <a:off x="1392" y="2506"/>
              <a:ext cx="182" cy="240"/>
            </a:xfrm>
            <a:custGeom>
              <a:avLst/>
              <a:gdLst>
                <a:gd name="T0" fmla="*/ 115 w 182"/>
                <a:gd name="T1" fmla="*/ 0 h 240"/>
                <a:gd name="T2" fmla="*/ 0 w 182"/>
                <a:gd name="T3" fmla="*/ 28 h 240"/>
                <a:gd name="T4" fmla="*/ 19 w 182"/>
                <a:gd name="T5" fmla="*/ 240 h 240"/>
                <a:gd name="T6" fmla="*/ 86 w 182"/>
                <a:gd name="T7" fmla="*/ 201 h 240"/>
                <a:gd name="T8" fmla="*/ 67 w 182"/>
                <a:gd name="T9" fmla="*/ 105 h 240"/>
                <a:gd name="T10" fmla="*/ 182 w 182"/>
                <a:gd name="T11" fmla="*/ 6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grpSp>
      <p:sp>
        <p:nvSpPr>
          <p:cNvPr id="54297" name="Freeform 36">
            <a:extLst>
              <a:ext uri="{FF2B5EF4-FFF2-40B4-BE49-F238E27FC236}">
                <a16:creationId xmlns:a16="http://schemas.microsoft.com/office/drawing/2014/main" id="{3F244808-7E0E-47E7-AE73-27EC47400374}"/>
              </a:ext>
            </a:extLst>
          </p:cNvPr>
          <p:cNvSpPr>
            <a:spLocks/>
          </p:cNvSpPr>
          <p:nvPr/>
        </p:nvSpPr>
        <p:spPr bwMode="auto">
          <a:xfrm>
            <a:off x="3032125" y="45751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8" name="Freeform 37">
            <a:extLst>
              <a:ext uri="{FF2B5EF4-FFF2-40B4-BE49-F238E27FC236}">
                <a16:creationId xmlns:a16="http://schemas.microsoft.com/office/drawing/2014/main" id="{B9A4697B-653A-4E42-A92D-CD820F6BA1D3}"/>
              </a:ext>
            </a:extLst>
          </p:cNvPr>
          <p:cNvSpPr>
            <a:spLocks/>
          </p:cNvSpPr>
          <p:nvPr/>
        </p:nvSpPr>
        <p:spPr bwMode="auto">
          <a:xfrm>
            <a:off x="2701925" y="43465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9" name="Freeform 38">
            <a:extLst>
              <a:ext uri="{FF2B5EF4-FFF2-40B4-BE49-F238E27FC236}">
                <a16:creationId xmlns:a16="http://schemas.microsoft.com/office/drawing/2014/main" id="{F608519F-B409-47F6-9FC2-5F2282F0E215}"/>
              </a:ext>
            </a:extLst>
          </p:cNvPr>
          <p:cNvSpPr>
            <a:spLocks/>
          </p:cNvSpPr>
          <p:nvPr/>
        </p:nvSpPr>
        <p:spPr bwMode="auto">
          <a:xfrm>
            <a:off x="2346325" y="4194175"/>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0" name="Freeform 39">
            <a:extLst>
              <a:ext uri="{FF2B5EF4-FFF2-40B4-BE49-F238E27FC236}">
                <a16:creationId xmlns:a16="http://schemas.microsoft.com/office/drawing/2014/main" id="{4177DD11-87DA-4478-83E0-068D32494DF8}"/>
              </a:ext>
            </a:extLst>
          </p:cNvPr>
          <p:cNvSpPr>
            <a:spLocks/>
          </p:cNvSpPr>
          <p:nvPr/>
        </p:nvSpPr>
        <p:spPr bwMode="auto">
          <a:xfrm>
            <a:off x="1931988" y="4194175"/>
            <a:ext cx="1252537"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1" name="Freeform 40">
            <a:extLst>
              <a:ext uri="{FF2B5EF4-FFF2-40B4-BE49-F238E27FC236}">
                <a16:creationId xmlns:a16="http://schemas.microsoft.com/office/drawing/2014/main" id="{943E8E39-1D2E-4F30-9480-71F588882757}"/>
              </a:ext>
            </a:extLst>
          </p:cNvPr>
          <p:cNvSpPr>
            <a:spLocks/>
          </p:cNvSpPr>
          <p:nvPr/>
        </p:nvSpPr>
        <p:spPr bwMode="auto">
          <a:xfrm>
            <a:off x="1947863" y="4346575"/>
            <a:ext cx="779462"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2" name="Freeform 41">
            <a:extLst>
              <a:ext uri="{FF2B5EF4-FFF2-40B4-BE49-F238E27FC236}">
                <a16:creationId xmlns:a16="http://schemas.microsoft.com/office/drawing/2014/main" id="{151BBFB2-14EB-4202-91CA-7A5CFE0D64FB}"/>
              </a:ext>
            </a:extLst>
          </p:cNvPr>
          <p:cNvSpPr>
            <a:spLocks/>
          </p:cNvSpPr>
          <p:nvPr/>
        </p:nvSpPr>
        <p:spPr bwMode="auto">
          <a:xfrm>
            <a:off x="2701925" y="4727575"/>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3" name="Freeform 42">
            <a:extLst>
              <a:ext uri="{FF2B5EF4-FFF2-40B4-BE49-F238E27FC236}">
                <a16:creationId xmlns:a16="http://schemas.microsoft.com/office/drawing/2014/main" id="{E7494B37-4530-4FED-BDCA-779AAD0148E7}"/>
              </a:ext>
            </a:extLst>
          </p:cNvPr>
          <p:cNvSpPr>
            <a:spLocks/>
          </p:cNvSpPr>
          <p:nvPr/>
        </p:nvSpPr>
        <p:spPr bwMode="auto">
          <a:xfrm>
            <a:off x="2041525" y="4727575"/>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4" name="Freeform 43">
            <a:extLst>
              <a:ext uri="{FF2B5EF4-FFF2-40B4-BE49-F238E27FC236}">
                <a16:creationId xmlns:a16="http://schemas.microsoft.com/office/drawing/2014/main" id="{691CAF50-3B8B-4F92-A70A-99F240EABC21}"/>
              </a:ext>
            </a:extLst>
          </p:cNvPr>
          <p:cNvSpPr>
            <a:spLocks/>
          </p:cNvSpPr>
          <p:nvPr/>
        </p:nvSpPr>
        <p:spPr bwMode="auto">
          <a:xfrm>
            <a:off x="1812925" y="4498975"/>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5" name="Freeform 44">
            <a:extLst>
              <a:ext uri="{FF2B5EF4-FFF2-40B4-BE49-F238E27FC236}">
                <a16:creationId xmlns:a16="http://schemas.microsoft.com/office/drawing/2014/main" id="{55B853DB-558A-48AC-82B6-3742CD6F4B70}"/>
              </a:ext>
            </a:extLst>
          </p:cNvPr>
          <p:cNvSpPr>
            <a:spLocks/>
          </p:cNvSpPr>
          <p:nvPr/>
        </p:nvSpPr>
        <p:spPr bwMode="auto">
          <a:xfrm>
            <a:off x="2376488" y="5257800"/>
            <a:ext cx="1692275" cy="79375"/>
          </a:xfrm>
          <a:custGeom>
            <a:avLst/>
            <a:gdLst>
              <a:gd name="T0" fmla="*/ 0 w 1066"/>
              <a:gd name="T1" fmla="*/ 2147483647 h 50"/>
              <a:gd name="T2" fmla="*/ 2147483647 w 1066"/>
              <a:gd name="T3" fmla="*/ 0 h 50"/>
              <a:gd name="T4" fmla="*/ 2147483647 w 1066"/>
              <a:gd name="T5" fmla="*/ 2147483647 h 50"/>
              <a:gd name="T6" fmla="*/ 0 60000 65536"/>
              <a:gd name="T7" fmla="*/ 0 60000 65536"/>
              <a:gd name="T8" fmla="*/ 0 60000 65536"/>
              <a:gd name="T9" fmla="*/ 0 w 1066"/>
              <a:gd name="T10" fmla="*/ 0 h 50"/>
              <a:gd name="T11" fmla="*/ 1066 w 1066"/>
              <a:gd name="T12" fmla="*/ 50 h 50"/>
            </a:gdLst>
            <a:ahLst/>
            <a:cxnLst>
              <a:cxn ang="T6">
                <a:pos x="T0" y="T1"/>
              </a:cxn>
              <a:cxn ang="T7">
                <a:pos x="T2" y="T3"/>
              </a:cxn>
              <a:cxn ang="T8">
                <a:pos x="T4" y="T5"/>
              </a:cxn>
            </a:cxnLst>
            <a:rect l="T9" t="T10" r="T11" b="T12"/>
            <a:pathLst>
              <a:path w="1066" h="50">
                <a:moveTo>
                  <a:pt x="0" y="50"/>
                </a:moveTo>
                <a:lnTo>
                  <a:pt x="1066" y="0"/>
                </a:lnTo>
                <a:lnTo>
                  <a:pt x="58" y="21"/>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6" name="Freeform 45">
            <a:extLst>
              <a:ext uri="{FF2B5EF4-FFF2-40B4-BE49-F238E27FC236}">
                <a16:creationId xmlns:a16="http://schemas.microsoft.com/office/drawing/2014/main" id="{29968A26-E7B8-4760-BE39-E40B1739C399}"/>
              </a:ext>
            </a:extLst>
          </p:cNvPr>
          <p:cNvSpPr>
            <a:spLocks/>
          </p:cNvSpPr>
          <p:nvPr/>
        </p:nvSpPr>
        <p:spPr bwMode="auto">
          <a:xfrm>
            <a:off x="2346325" y="4972050"/>
            <a:ext cx="288925" cy="381000"/>
          </a:xfrm>
          <a:custGeom>
            <a:avLst/>
            <a:gdLst>
              <a:gd name="T0" fmla="*/ 2147483647 w 182"/>
              <a:gd name="T1" fmla="*/ 0 h 240"/>
              <a:gd name="T2" fmla="*/ 0 w 182"/>
              <a:gd name="T3" fmla="*/ 2147483647 h 240"/>
              <a:gd name="T4" fmla="*/ 2147483647 w 182"/>
              <a:gd name="T5" fmla="*/ 2147483647 h 240"/>
              <a:gd name="T6" fmla="*/ 2147483647 w 182"/>
              <a:gd name="T7" fmla="*/ 2147483647 h 240"/>
              <a:gd name="T8" fmla="*/ 2147483647 w 182"/>
              <a:gd name="T9" fmla="*/ 2147483647 h 240"/>
              <a:gd name="T10" fmla="*/ 2147483647 w 182"/>
              <a:gd name="T11" fmla="*/ 214748364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640895D2-8DC3-4815-9710-DE41FF40767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4C47AE9-EE65-4574-8FB4-1840D3403DFE}" type="slidenum">
              <a:rPr lang="ar-SA" altLang="zh-CN" sz="1400">
                <a:latin typeface="Comic Sans MS" panose="030F0702030302020204" pitchFamily="66" charset="0"/>
              </a:rPr>
              <a:pPr algn="r"/>
              <a:t>26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2771" name="Rectangle 2">
            <a:extLst>
              <a:ext uri="{FF2B5EF4-FFF2-40B4-BE49-F238E27FC236}">
                <a16:creationId xmlns:a16="http://schemas.microsoft.com/office/drawing/2014/main" id="{D7515FF1-3B26-42CA-B51B-3CC776E5C9C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32772" name="Text Box 3">
            <a:extLst>
              <a:ext uri="{FF2B5EF4-FFF2-40B4-BE49-F238E27FC236}">
                <a16:creationId xmlns:a16="http://schemas.microsoft.com/office/drawing/2014/main" id="{F7839612-A1EC-4954-A13C-4293863BFE20}"/>
              </a:ext>
            </a:extLst>
          </p:cNvPr>
          <p:cNvSpPr txBox="1">
            <a:spLocks noChangeArrowheads="1"/>
          </p:cNvSpPr>
          <p:nvPr/>
        </p:nvSpPr>
        <p:spPr bwMode="auto">
          <a:xfrm>
            <a:off x="914400" y="2133600"/>
            <a:ext cx="7445375" cy="36750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int</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 = </a:t>
            </a:r>
            <a:r>
              <a:rPr lang="en-US" altLang="zh-CN" sz="2400" b="1">
                <a:latin typeface="Courier New" panose="02070309020205020404" pitchFamily="49" charset="0"/>
                <a:ea typeface="宋体" panose="02010600030101010101" pitchFamily="2" charset="-122"/>
                <a:cs typeface="Courier New" panose="02070309020205020404" pitchFamily="49" charset="0"/>
              </a:rPr>
              <a:t>new</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Counter(1);</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b="1" i="1">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r>
              <a:rPr lang="en-US" altLang="zh-CN" sz="2400" b="1">
                <a:latin typeface="Courier New" panose="02070309020205020404" pitchFamily="49" charset="0"/>
                <a:ea typeface="宋体" panose="02010600030101010101" pitchFamily="2" charset="-122"/>
                <a:cs typeface="Courier New" panose="02070309020205020404" pitchFamily="49" charset="0"/>
              </a:rPr>
              <a:t>void</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primePrint {</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j = 0;</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(j &lt; 10</a:t>
            </a:r>
            <a:r>
              <a:rPr lang="en-US" altLang="zh-CN" sz="2400" b="1" baseline="30000">
                <a:solidFill>
                  <a:srgbClr val="0000FF"/>
                </a:solidFill>
                <a:latin typeface="Courier New" panose="02070309020205020404" pitchFamily="49" charset="0"/>
                <a:ea typeface="宋体" panose="02010600030101010101" pitchFamily="2" charset="-122"/>
                <a:cs typeface="Courier New" panose="02070309020205020404" pitchFamily="49" charset="0"/>
              </a:rPr>
              <a:t>10</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j = counter.getAndIncrement();</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if</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(isPrime(j))</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print(j);</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 name="Footer Placeholder 1">
            <a:extLst>
              <a:ext uri="{FF2B5EF4-FFF2-40B4-BE49-F238E27FC236}">
                <a16:creationId xmlns:a16="http://schemas.microsoft.com/office/drawing/2014/main" id="{974BC0DC-8B6D-4610-91A7-5B3DA824E27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FC88EF3C-4180-41E1-BD3E-7D5C720E0CAA}"/>
              </a:ext>
            </a:extLst>
          </p:cNvPr>
          <p:cNvSpPr>
            <a:spLocks noGrp="1"/>
          </p:cNvSpPr>
          <p:nvPr>
            <p:ph type="ftr" sz="quarter" idx="10"/>
          </p:nvPr>
        </p:nvSpPr>
        <p:spPr/>
        <p:txBody>
          <a:bodyPr/>
          <a:lstStyle/>
          <a:p>
            <a:pPr>
              <a:defRPr/>
            </a:pPr>
            <a:r>
              <a:rPr lang="en-US">
                <a:latin typeface="+mj-lt"/>
              </a:rPr>
              <a:t>Art of Multiprocessor Programming</a:t>
            </a:r>
          </a:p>
        </p:txBody>
      </p:sp>
      <p:sp>
        <p:nvSpPr>
          <p:cNvPr id="33795" name="Slide Number Placeholder 3">
            <a:extLst>
              <a:ext uri="{FF2B5EF4-FFF2-40B4-BE49-F238E27FC236}">
                <a16:creationId xmlns:a16="http://schemas.microsoft.com/office/drawing/2014/main" id="{B7F76019-35B3-4CFF-A5AF-F5189460490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966D13D-C4DA-4B17-9582-D728773DB555}" type="slidenum">
              <a:rPr lang="ar-SA" altLang="zh-CN" sz="1400">
                <a:latin typeface="Comic Sans MS" panose="030F0702030302020204" pitchFamily="66" charset="0"/>
              </a:rPr>
              <a:pPr algn="r"/>
              <a:t>27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8372" name="Text Box 13">
            <a:extLst>
              <a:ext uri="{FF2B5EF4-FFF2-40B4-BE49-F238E27FC236}">
                <a16:creationId xmlns:a16="http://schemas.microsoft.com/office/drawing/2014/main" id="{F99D1B18-A648-42C6-B95E-8600A8DE84AD}"/>
              </a:ext>
            </a:extLst>
          </p:cNvPr>
          <p:cNvSpPr txBox="1">
            <a:spLocks noChangeArrowheads="1"/>
          </p:cNvSpPr>
          <p:nvPr/>
        </p:nvSpPr>
        <p:spPr bwMode="auto">
          <a:xfrm>
            <a:off x="995363" y="2157413"/>
            <a:ext cx="7445375" cy="3675062"/>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rgbClr val="0000FF"/>
                </a:solidFill>
                <a:latin typeface="Courier New" pitchFamily="49" charset="0"/>
                <a:cs typeface="Courier New" pitchFamily="49" charset="0"/>
              </a:rPr>
              <a:t>Counter </a:t>
            </a:r>
            <a:r>
              <a:rPr lang="en-US" sz="2400" b="1" dirty="0" err="1">
                <a:solidFill>
                  <a:srgbClr val="0000FF"/>
                </a:solidFill>
                <a:latin typeface="Courier New" pitchFamily="49" charset="0"/>
                <a:cs typeface="Courier New" pitchFamily="49" charset="0"/>
              </a:rPr>
              <a:t>counter</a:t>
            </a:r>
            <a:r>
              <a:rPr lang="en-US" sz="2400" b="1" dirty="0">
                <a:solidFill>
                  <a:srgbClr val="0000FF"/>
                </a:solidFill>
                <a:latin typeface="Courier New" pitchFamily="49" charset="0"/>
                <a:cs typeface="Courier New" pitchFamily="49" charset="0"/>
              </a:rPr>
              <a:t> =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Counter(1);</a:t>
            </a:r>
          </a:p>
          <a:p>
            <a:pPr>
              <a:defRPr/>
            </a:pPr>
            <a:r>
              <a:rPr lang="en-US" sz="2400" b="1" dirty="0">
                <a:solidFill>
                  <a:schemeClr val="folHlink"/>
                </a:solidFill>
                <a:latin typeface="Courier New" pitchFamily="49" charset="0"/>
                <a:cs typeface="Courier New" pitchFamily="49" charset="0"/>
              </a:rPr>
              <a:t>    </a:t>
            </a:r>
            <a:endParaRPr lang="en-US" sz="2400" b="1" i="1" dirty="0">
              <a:solidFill>
                <a:schemeClr val="folHlink"/>
              </a:solidFill>
              <a:latin typeface="Courier New" pitchFamily="49" charset="0"/>
              <a:cs typeface="Courier New" pitchFamily="49" charset="0"/>
            </a:endParaRPr>
          </a:p>
          <a:p>
            <a:pPr>
              <a:defRPr/>
            </a:pPr>
            <a:r>
              <a:rPr lang="en-US" sz="2400" b="1" dirty="0">
                <a:solidFill>
                  <a:schemeClr val="bg1">
                    <a:lumMod val="50000"/>
                  </a:schemeClr>
                </a:solidFill>
                <a:latin typeface="Courier New" pitchFamily="49" charset="0"/>
                <a:cs typeface="Courier New" pitchFamily="49" charset="0"/>
              </a:rPr>
              <a:t>void </a:t>
            </a:r>
            <a:r>
              <a:rPr lang="en-US" sz="2400" b="1" dirty="0" err="1">
                <a:solidFill>
                  <a:schemeClr val="bg1">
                    <a:lumMod val="50000"/>
                  </a:schemeClr>
                </a:solidFill>
                <a:latin typeface="Courier New" pitchFamily="49" charset="0"/>
                <a:cs typeface="Courier New" pitchFamily="49" charset="0"/>
              </a:rPr>
              <a:t>primePrint</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long j = 0;</a:t>
            </a:r>
          </a:p>
          <a:p>
            <a:pPr>
              <a:defRPr/>
            </a:pPr>
            <a:r>
              <a:rPr lang="en-US" sz="2400" b="1" dirty="0">
                <a:solidFill>
                  <a:schemeClr val="bg1">
                    <a:lumMod val="50000"/>
                  </a:schemeClr>
                </a:solidFill>
                <a:latin typeface="Courier New" pitchFamily="49" charset="0"/>
                <a:cs typeface="Courier New" pitchFamily="49" charset="0"/>
              </a:rPr>
              <a:t>  while (j &lt; 10</a:t>
            </a:r>
            <a:r>
              <a:rPr lang="en-US" sz="2400" b="1" baseline="30000" dirty="0">
                <a:solidFill>
                  <a:schemeClr val="bg1">
                    <a:lumMod val="50000"/>
                  </a:schemeClr>
                </a:solidFill>
                <a:latin typeface="Courier New" pitchFamily="49" charset="0"/>
                <a:cs typeface="Courier New" pitchFamily="49" charset="0"/>
              </a:rPr>
              <a:t>10</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j = </a:t>
            </a:r>
            <a:r>
              <a:rPr lang="en-US" sz="2400" b="1" dirty="0" err="1">
                <a:solidFill>
                  <a:schemeClr val="bg1">
                    <a:lumMod val="50000"/>
                  </a:schemeClr>
                </a:solidFill>
                <a:latin typeface="Courier New" pitchFamily="49" charset="0"/>
                <a:cs typeface="Courier New" pitchFamily="49" charset="0"/>
              </a:rPr>
              <a:t>counter.getAndIncrement</a:t>
            </a:r>
            <a:r>
              <a:rPr lang="en-US" sz="2400" b="1" dirty="0">
                <a:solidFill>
                  <a:schemeClr val="bg1">
                    <a:lumMod val="50000"/>
                  </a:schemeClr>
                </a:solidFill>
                <a:latin typeface="Courier New" pitchFamily="49" charset="0"/>
                <a:cs typeface="Courier New" pitchFamily="49" charset="0"/>
              </a:rPr>
              <a:t>();</a:t>
            </a:r>
          </a:p>
          <a:p>
            <a:pPr>
              <a:defRPr/>
            </a:pPr>
            <a:r>
              <a:rPr lang="en-US" sz="2400" b="1" dirty="0">
                <a:solidFill>
                  <a:schemeClr val="bg1">
                    <a:lumMod val="50000"/>
                  </a:schemeClr>
                </a:solidFill>
                <a:latin typeface="Courier New" pitchFamily="49" charset="0"/>
                <a:cs typeface="Courier New" pitchFamily="49" charset="0"/>
              </a:rPr>
              <a:t>    if (</a:t>
            </a:r>
            <a:r>
              <a:rPr lang="en-US" sz="2400" b="1" dirty="0" err="1">
                <a:solidFill>
                  <a:schemeClr val="bg1">
                    <a:lumMod val="50000"/>
                  </a:schemeClr>
                </a:solidFill>
                <a:latin typeface="Courier New" pitchFamily="49" charset="0"/>
                <a:cs typeface="Courier New" pitchFamily="49" charset="0"/>
              </a:rPr>
              <a:t>isPrime</a:t>
            </a:r>
            <a:r>
              <a:rPr lang="en-US" sz="2400" b="1" dirty="0">
                <a:solidFill>
                  <a:schemeClr val="bg1">
                    <a:lumMod val="50000"/>
                  </a:schemeClr>
                </a:solidFill>
                <a:latin typeface="Courier New" pitchFamily="49" charset="0"/>
                <a:cs typeface="Courier New" pitchFamily="49" charset="0"/>
              </a:rPr>
              <a:t>(j))</a:t>
            </a:r>
          </a:p>
          <a:p>
            <a:pPr>
              <a:defRPr/>
            </a:pPr>
            <a:r>
              <a:rPr lang="en-US" sz="2400" b="1" dirty="0">
                <a:solidFill>
                  <a:schemeClr val="bg1">
                    <a:lumMod val="50000"/>
                  </a:schemeClr>
                </a:solidFill>
                <a:latin typeface="Courier New" pitchFamily="49" charset="0"/>
                <a:cs typeface="Courier New" pitchFamily="49" charset="0"/>
              </a:rPr>
              <a:t>      print(j);</a:t>
            </a:r>
          </a:p>
          <a:p>
            <a:pPr>
              <a:defRPr/>
            </a:pP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a:t>
            </a:r>
          </a:p>
        </p:txBody>
      </p:sp>
      <p:sp>
        <p:nvSpPr>
          <p:cNvPr id="33797" name="Rectangle 2">
            <a:extLst>
              <a:ext uri="{FF2B5EF4-FFF2-40B4-BE49-F238E27FC236}">
                <a16:creationId xmlns:a16="http://schemas.microsoft.com/office/drawing/2014/main" id="{63DCCB3A-D27F-4ED0-BEAA-8026FA451B0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33798" name="AutoShape 5">
            <a:extLst>
              <a:ext uri="{FF2B5EF4-FFF2-40B4-BE49-F238E27FC236}">
                <a16:creationId xmlns:a16="http://schemas.microsoft.com/office/drawing/2014/main" id="{4B74F305-95C0-4B73-953F-0D792CA2D9A0}"/>
              </a:ext>
            </a:extLst>
          </p:cNvPr>
          <p:cNvSpPr>
            <a:spLocks noChangeArrowheads="1"/>
          </p:cNvSpPr>
          <p:nvPr/>
        </p:nvSpPr>
        <p:spPr bwMode="auto">
          <a:xfrm>
            <a:off x="958850" y="2033588"/>
            <a:ext cx="6302375" cy="487362"/>
          </a:xfrm>
          <a:prstGeom prst="wedgeRoundRectCallout">
            <a:avLst>
              <a:gd name="adj1" fmla="val 44282"/>
              <a:gd name="adj2" fmla="val 378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8375" name="Text Box 6">
            <a:extLst>
              <a:ext uri="{FF2B5EF4-FFF2-40B4-BE49-F238E27FC236}">
                <a16:creationId xmlns:a16="http://schemas.microsoft.com/office/drawing/2014/main" id="{52FC9812-AA6A-4CFF-85BA-492EAB8418C4}"/>
              </a:ext>
            </a:extLst>
          </p:cNvPr>
          <p:cNvSpPr txBox="1">
            <a:spLocks noChangeArrowheads="1"/>
          </p:cNvSpPr>
          <p:nvPr/>
        </p:nvSpPr>
        <p:spPr bwMode="auto">
          <a:xfrm>
            <a:off x="5026025" y="4256088"/>
            <a:ext cx="4191000" cy="946150"/>
          </a:xfrm>
          <a:prstGeom prst="rect">
            <a:avLst/>
          </a:prstGeom>
          <a:noFill/>
          <a:ln w="9525">
            <a:noFill/>
            <a:miter lim="800000"/>
            <a:headEnd/>
            <a:tailEnd/>
          </a:ln>
        </p:spPr>
        <p:txBody>
          <a:bodyPr>
            <a:spAutoFit/>
          </a:bodyPr>
          <a:lstStyle/>
          <a:p>
            <a:pPr algn="ctr" eaLnBrk="0" hangingPunct="0">
              <a:defRPr/>
            </a:pPr>
            <a:r>
              <a:rPr lang="en-US" sz="2800" b="1" dirty="0">
                <a:solidFill>
                  <a:srgbClr val="FF0000"/>
                </a:solidFill>
                <a:latin typeface="+mj-lt"/>
              </a:rPr>
              <a:t>Shared counter</a:t>
            </a:r>
          </a:p>
          <a:p>
            <a:pPr algn="ctr" eaLnBrk="0" hangingPunct="0">
              <a:defRPr/>
            </a:pPr>
            <a:r>
              <a:rPr lang="en-US" sz="2800" b="1" dirty="0">
                <a:solidFill>
                  <a:srgbClr val="FF0000"/>
                </a:solidFill>
                <a:latin typeface="+mj-lt"/>
              </a:rPr>
              <a:t>object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a:extLst>
              <a:ext uri="{FF2B5EF4-FFF2-40B4-BE49-F238E27FC236}">
                <a16:creationId xmlns:a16="http://schemas.microsoft.com/office/drawing/2014/main" id="{D4BC9A23-6B25-47A7-8F4B-DD60002A8527}"/>
              </a:ext>
            </a:extLst>
          </p:cNvPr>
          <p:cNvSpPr>
            <a:spLocks noGrp="1"/>
          </p:cNvSpPr>
          <p:nvPr>
            <p:ph type="ftr" sz="quarter" idx="10"/>
          </p:nvPr>
        </p:nvSpPr>
        <p:spPr/>
        <p:txBody>
          <a:bodyPr/>
          <a:lstStyle/>
          <a:p>
            <a:pPr>
              <a:defRPr/>
            </a:pPr>
            <a:r>
              <a:rPr lang="en-US">
                <a:latin typeface="+mj-lt"/>
              </a:rPr>
              <a:t>Art of Multiprocessor Programming</a:t>
            </a:r>
          </a:p>
        </p:txBody>
      </p:sp>
      <p:sp>
        <p:nvSpPr>
          <p:cNvPr id="60419" name="Slide Number Placeholder 4">
            <a:extLst>
              <a:ext uri="{FF2B5EF4-FFF2-40B4-BE49-F238E27FC236}">
                <a16:creationId xmlns:a16="http://schemas.microsoft.com/office/drawing/2014/main" id="{8F083030-5841-494D-8ADB-E53FF23295D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FF90AD-FB07-4247-80DD-A7A7E53E5EF9}" type="slidenum">
              <a:rPr lang="ar-SA" altLang="zh-CN" sz="1400"/>
              <a:pPr algn="r"/>
              <a:t>28</a:t>
            </a:fld>
            <a:endParaRPr lang="en-US" altLang="zh-CN" sz="1400">
              <a:ea typeface="宋体" panose="02010600030101010101" pitchFamily="2" charset="-122"/>
              <a:cs typeface="Arial" panose="020B0604020202020204" pitchFamily="34" charset="0"/>
            </a:endParaRPr>
          </a:p>
        </p:txBody>
      </p:sp>
      <p:sp>
        <p:nvSpPr>
          <p:cNvPr id="34820" name="Rectangle 2">
            <a:extLst>
              <a:ext uri="{FF2B5EF4-FFF2-40B4-BE49-F238E27FC236}">
                <a16:creationId xmlns:a16="http://schemas.microsoft.com/office/drawing/2014/main" id="{5538A1C4-7DD7-406C-BDF9-989EE7FC5482}"/>
              </a:ext>
            </a:extLst>
          </p:cNvPr>
          <p:cNvSpPr>
            <a:spLocks noGrp="1" noChangeArrowheads="1"/>
          </p:cNvSpPr>
          <p:nvPr>
            <p:ph type="title" idx="4294967295"/>
          </p:nvPr>
        </p:nvSpPr>
        <p:spPr>
          <a:xfrm>
            <a:off x="685800" y="261938"/>
            <a:ext cx="7772400" cy="1143000"/>
          </a:xfrm>
        </p:spPr>
        <p:txBody>
          <a:bodyPr/>
          <a:lstStyle/>
          <a:p>
            <a:pPr eaLnBrk="1" hangingPunct="1"/>
            <a:r>
              <a:rPr lang="en-US" altLang="zh-CN">
                <a:ea typeface="宋体" panose="02010600030101010101" pitchFamily="2" charset="-122"/>
              </a:rPr>
              <a:t>Where Things Reside</a:t>
            </a:r>
          </a:p>
        </p:txBody>
      </p:sp>
      <p:grpSp>
        <p:nvGrpSpPr>
          <p:cNvPr id="34821" name="Group 3">
            <a:extLst>
              <a:ext uri="{FF2B5EF4-FFF2-40B4-BE49-F238E27FC236}">
                <a16:creationId xmlns:a16="http://schemas.microsoft.com/office/drawing/2014/main" id="{44EBFC85-C1FB-4A46-8166-14492026B03D}"/>
              </a:ext>
            </a:extLst>
          </p:cNvPr>
          <p:cNvGrpSpPr>
            <a:grpSpLocks/>
          </p:cNvGrpSpPr>
          <p:nvPr/>
        </p:nvGrpSpPr>
        <p:grpSpPr bwMode="auto">
          <a:xfrm>
            <a:off x="2668588" y="2386013"/>
            <a:ext cx="4267200" cy="2527300"/>
            <a:chOff x="2038" y="1558"/>
            <a:chExt cx="1847" cy="1318"/>
          </a:xfrm>
        </p:grpSpPr>
        <p:sp>
          <p:nvSpPr>
            <p:cNvPr id="60422" name="Rectangle 4">
              <a:extLst>
                <a:ext uri="{FF2B5EF4-FFF2-40B4-BE49-F238E27FC236}">
                  <a16:creationId xmlns:a16="http://schemas.microsoft.com/office/drawing/2014/main" id="{5445044F-215E-4D35-818F-99F90E02F3D0}"/>
                </a:ext>
              </a:extLst>
            </p:cNvPr>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60423" name="AutoShape 5">
              <a:extLst>
                <a:ext uri="{FF2B5EF4-FFF2-40B4-BE49-F238E27FC236}">
                  <a16:creationId xmlns:a16="http://schemas.microsoft.com/office/drawing/2014/main" id="{7AB17E07-7AA3-4975-9972-D196A5B21C15}"/>
                </a:ext>
              </a:extLst>
            </p:cNvPr>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34838" name="Group 6">
              <a:extLst>
                <a:ext uri="{FF2B5EF4-FFF2-40B4-BE49-F238E27FC236}">
                  <a16:creationId xmlns:a16="http://schemas.microsoft.com/office/drawing/2014/main" id="{637B0DEF-62AA-4601-B907-3FDEE2D9FC8E}"/>
                </a:ext>
              </a:extLst>
            </p:cNvPr>
            <p:cNvGrpSpPr>
              <a:grpSpLocks/>
            </p:cNvGrpSpPr>
            <p:nvPr/>
          </p:nvGrpSpPr>
          <p:grpSpPr bwMode="auto">
            <a:xfrm>
              <a:off x="2813" y="1577"/>
              <a:ext cx="315" cy="418"/>
              <a:chOff x="2496" y="2725"/>
              <a:chExt cx="712" cy="739"/>
            </a:xfrm>
          </p:grpSpPr>
          <p:sp>
            <p:nvSpPr>
              <p:cNvPr id="60425" name="Rectangle 7">
                <a:extLst>
                  <a:ext uri="{FF2B5EF4-FFF2-40B4-BE49-F238E27FC236}">
                    <a16:creationId xmlns:a16="http://schemas.microsoft.com/office/drawing/2014/main" id="{F3C6F8D8-36E5-405E-9E51-4445FADE05C3}"/>
                  </a:ext>
                </a:extLst>
              </p:cNvPr>
              <p:cNvSpPr>
                <a:spLocks noChangeArrowheads="1"/>
              </p:cNvSpPr>
              <p:nvPr/>
            </p:nvSpPr>
            <p:spPr bwMode="auto">
              <a:xfrm>
                <a:off x="2592" y="3312"/>
                <a:ext cx="527" cy="145"/>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26" name="Freeform 8">
                <a:extLst>
                  <a:ext uri="{FF2B5EF4-FFF2-40B4-BE49-F238E27FC236}">
                    <a16:creationId xmlns:a16="http://schemas.microsoft.com/office/drawing/2014/main" id="{1C760797-DC2E-4EAF-8CAB-4B366E33B9D0}"/>
                  </a:ext>
                </a:extLst>
              </p:cNvPr>
              <p:cNvSpPr>
                <a:spLocks/>
              </p:cNvSpPr>
              <p:nvPr/>
            </p:nvSpPr>
            <p:spPr bwMode="auto">
              <a:xfrm>
                <a:off x="2592" y="2725"/>
                <a:ext cx="527"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34866" name="Group 9">
                <a:extLst>
                  <a:ext uri="{FF2B5EF4-FFF2-40B4-BE49-F238E27FC236}">
                    <a16:creationId xmlns:a16="http://schemas.microsoft.com/office/drawing/2014/main" id="{44289336-59FB-4D80-B6E8-4A8B16E688C1}"/>
                  </a:ext>
                </a:extLst>
              </p:cNvPr>
              <p:cNvGrpSpPr>
                <a:grpSpLocks/>
              </p:cNvGrpSpPr>
              <p:nvPr/>
            </p:nvGrpSpPr>
            <p:grpSpPr bwMode="auto">
              <a:xfrm>
                <a:off x="3072" y="2832"/>
                <a:ext cx="136" cy="632"/>
                <a:chOff x="3072" y="2832"/>
                <a:chExt cx="136" cy="632"/>
              </a:xfrm>
            </p:grpSpPr>
            <p:sp>
              <p:nvSpPr>
                <p:cNvPr id="60428" name="Freeform 10">
                  <a:extLst>
                    <a:ext uri="{FF2B5EF4-FFF2-40B4-BE49-F238E27FC236}">
                      <a16:creationId xmlns:a16="http://schemas.microsoft.com/office/drawing/2014/main" id="{E762A31D-FF78-4317-9DB8-2A7DAF073CD0}"/>
                    </a:ext>
                  </a:extLst>
                </p:cNvPr>
                <p:cNvSpPr>
                  <a:spLocks/>
                </p:cNvSpPr>
                <p:nvPr/>
              </p:nvSpPr>
              <p:spPr bwMode="auto">
                <a:xfrm>
                  <a:off x="3072"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29" name="Freeform 11">
                  <a:extLst>
                    <a:ext uri="{FF2B5EF4-FFF2-40B4-BE49-F238E27FC236}">
                      <a16:creationId xmlns:a16="http://schemas.microsoft.com/office/drawing/2014/main" id="{CC465C94-3091-4937-8FB1-59A699290E17}"/>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0" name="Freeform 12">
                  <a:extLst>
                    <a:ext uri="{FF2B5EF4-FFF2-40B4-BE49-F238E27FC236}">
                      <a16:creationId xmlns:a16="http://schemas.microsoft.com/office/drawing/2014/main" id="{BCDDC723-6D16-4DEA-859C-B1F8A983CCDD}"/>
                    </a:ext>
                  </a:extLst>
                </p:cNvPr>
                <p:cNvSpPr>
                  <a:spLocks/>
                </p:cNvSpPr>
                <p:nvPr/>
              </p:nvSpPr>
              <p:spPr bwMode="auto">
                <a:xfrm>
                  <a:off x="3072"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34867" name="Group 13">
                <a:extLst>
                  <a:ext uri="{FF2B5EF4-FFF2-40B4-BE49-F238E27FC236}">
                    <a16:creationId xmlns:a16="http://schemas.microsoft.com/office/drawing/2014/main" id="{B750F506-827F-4346-9B95-58E494D438CF}"/>
                  </a:ext>
                </a:extLst>
              </p:cNvPr>
              <p:cNvGrpSpPr>
                <a:grpSpLocks/>
              </p:cNvGrpSpPr>
              <p:nvPr/>
            </p:nvGrpSpPr>
            <p:grpSpPr bwMode="auto">
              <a:xfrm flipH="1">
                <a:off x="2496" y="2832"/>
                <a:ext cx="136" cy="632"/>
                <a:chOff x="3072" y="2832"/>
                <a:chExt cx="136" cy="632"/>
              </a:xfrm>
            </p:grpSpPr>
            <p:sp>
              <p:nvSpPr>
                <p:cNvPr id="60432" name="Freeform 14">
                  <a:extLst>
                    <a:ext uri="{FF2B5EF4-FFF2-40B4-BE49-F238E27FC236}">
                      <a16:creationId xmlns:a16="http://schemas.microsoft.com/office/drawing/2014/main" id="{2BAA434C-5019-4A19-BD9D-4AB9763EBAF4}"/>
                    </a:ext>
                  </a:extLst>
                </p:cNvPr>
                <p:cNvSpPr>
                  <a:spLocks/>
                </p:cNvSpPr>
                <p:nvPr/>
              </p:nvSpPr>
              <p:spPr bwMode="auto">
                <a:xfrm>
                  <a:off x="3073"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3" name="Freeform 15">
                  <a:extLst>
                    <a:ext uri="{FF2B5EF4-FFF2-40B4-BE49-F238E27FC236}">
                      <a16:creationId xmlns:a16="http://schemas.microsoft.com/office/drawing/2014/main" id="{C20C52D0-D099-4B10-BBAC-8FFFB100F9AC}"/>
                    </a:ext>
                  </a:extLst>
                </p:cNvPr>
                <p:cNvSpPr>
                  <a:spLocks/>
                </p:cNvSpPr>
                <p:nvPr/>
              </p:nvSpPr>
              <p:spPr bwMode="auto">
                <a:xfrm>
                  <a:off x="3073"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4" name="Freeform 16">
                  <a:extLst>
                    <a:ext uri="{FF2B5EF4-FFF2-40B4-BE49-F238E27FC236}">
                      <a16:creationId xmlns:a16="http://schemas.microsoft.com/office/drawing/2014/main" id="{B240C908-E79B-4C85-9FFB-C76ECA65154E}"/>
                    </a:ext>
                  </a:extLst>
                </p:cNvPr>
                <p:cNvSpPr>
                  <a:spLocks/>
                </p:cNvSpPr>
                <p:nvPr/>
              </p:nvSpPr>
              <p:spPr bwMode="auto">
                <a:xfrm>
                  <a:off x="3073"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34839" name="Group 17">
              <a:extLst>
                <a:ext uri="{FF2B5EF4-FFF2-40B4-BE49-F238E27FC236}">
                  <a16:creationId xmlns:a16="http://schemas.microsoft.com/office/drawing/2014/main" id="{64986810-2945-4574-900A-093989DD7F55}"/>
                </a:ext>
              </a:extLst>
            </p:cNvPr>
            <p:cNvGrpSpPr>
              <a:grpSpLocks/>
            </p:cNvGrpSpPr>
            <p:nvPr/>
          </p:nvGrpSpPr>
          <p:grpSpPr bwMode="auto">
            <a:xfrm>
              <a:off x="2263" y="1558"/>
              <a:ext cx="378" cy="457"/>
              <a:chOff x="1008" y="2720"/>
              <a:chExt cx="856" cy="808"/>
            </a:xfrm>
          </p:grpSpPr>
          <p:sp>
            <p:nvSpPr>
              <p:cNvPr id="60436" name="Rectangle 18">
                <a:extLst>
                  <a:ext uri="{FF2B5EF4-FFF2-40B4-BE49-F238E27FC236}">
                    <a16:creationId xmlns:a16="http://schemas.microsoft.com/office/drawing/2014/main" id="{AC3F0884-B855-462C-A82C-43B5F0AD30F3}"/>
                  </a:ext>
                </a:extLst>
              </p:cNvPr>
              <p:cNvSpPr>
                <a:spLocks noChangeArrowheads="1"/>
              </p:cNvSpPr>
              <p:nvPr/>
            </p:nvSpPr>
            <p:spPr bwMode="auto">
              <a:xfrm>
                <a:off x="1031" y="3304"/>
                <a:ext cx="490" cy="160"/>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37" name="Freeform 19">
                <a:extLst>
                  <a:ext uri="{FF2B5EF4-FFF2-40B4-BE49-F238E27FC236}">
                    <a16:creationId xmlns:a16="http://schemas.microsoft.com/office/drawing/2014/main" id="{F7241FC3-7422-4237-AD33-365FBC557775}"/>
                  </a:ext>
                </a:extLst>
              </p:cNvPr>
              <p:cNvSpPr>
                <a:spLocks/>
              </p:cNvSpPr>
              <p:nvPr/>
            </p:nvSpPr>
            <p:spPr bwMode="auto">
              <a:xfrm flipH="1">
                <a:off x="1007"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8" name="Freeform 20">
                <a:extLst>
                  <a:ext uri="{FF2B5EF4-FFF2-40B4-BE49-F238E27FC236}">
                    <a16:creationId xmlns:a16="http://schemas.microsoft.com/office/drawing/2014/main" id="{91BD552E-8417-454D-985C-C7A99E2978C9}"/>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9" name="Freeform 21">
                <a:extLst>
                  <a:ext uri="{FF2B5EF4-FFF2-40B4-BE49-F238E27FC236}">
                    <a16:creationId xmlns:a16="http://schemas.microsoft.com/office/drawing/2014/main" id="{09FBFC41-B98A-47B1-A453-4E65209EC55E}"/>
                  </a:ext>
                </a:extLst>
              </p:cNvPr>
              <p:cNvSpPr>
                <a:spLocks/>
              </p:cNvSpPr>
              <p:nvPr/>
            </p:nvSpPr>
            <p:spPr bwMode="auto">
              <a:xfrm flipH="1">
                <a:off x="1200" y="2801"/>
                <a:ext cx="126"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0" name="Freeform 22">
                <a:extLst>
                  <a:ext uri="{FF2B5EF4-FFF2-40B4-BE49-F238E27FC236}">
                    <a16:creationId xmlns:a16="http://schemas.microsoft.com/office/drawing/2014/main" id="{87FD7EEC-ACAC-42D6-8E61-58E2AFB0328F}"/>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1" name="Freeform 23">
                <a:extLst>
                  <a:ext uri="{FF2B5EF4-FFF2-40B4-BE49-F238E27FC236}">
                    <a16:creationId xmlns:a16="http://schemas.microsoft.com/office/drawing/2014/main" id="{CA2C5889-E560-4E47-84A4-8196281658B9}"/>
                  </a:ext>
                </a:extLst>
              </p:cNvPr>
              <p:cNvSpPr>
                <a:spLocks/>
              </p:cNvSpPr>
              <p:nvPr/>
            </p:nvSpPr>
            <p:spPr bwMode="auto">
              <a:xfrm>
                <a:off x="1521" y="2720"/>
                <a:ext cx="247"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2" name="Freeform 24">
                <a:extLst>
                  <a:ext uri="{FF2B5EF4-FFF2-40B4-BE49-F238E27FC236}">
                    <a16:creationId xmlns:a16="http://schemas.microsoft.com/office/drawing/2014/main" id="{59A959D0-3F8A-4F63-90CE-489E9FA5396D}"/>
                  </a:ext>
                </a:extLst>
              </p:cNvPr>
              <p:cNvSpPr>
                <a:spLocks/>
              </p:cNvSpPr>
              <p:nvPr/>
            </p:nvSpPr>
            <p:spPr bwMode="auto">
              <a:xfrm>
                <a:off x="1585" y="3184"/>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3" name="Freeform 25">
                <a:extLst>
                  <a:ext uri="{FF2B5EF4-FFF2-40B4-BE49-F238E27FC236}">
                    <a16:creationId xmlns:a16="http://schemas.microsoft.com/office/drawing/2014/main" id="{4D945DC1-71BF-4DF1-9249-B94B0C14FA5B}"/>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4" name="Freeform 26">
                <a:extLst>
                  <a:ext uri="{FF2B5EF4-FFF2-40B4-BE49-F238E27FC236}">
                    <a16:creationId xmlns:a16="http://schemas.microsoft.com/office/drawing/2014/main" id="{A7B89BC5-52A2-40A2-B2F8-59191BE1F1F8}"/>
                  </a:ext>
                </a:extLst>
              </p:cNvPr>
              <p:cNvSpPr>
                <a:spLocks/>
              </p:cNvSpPr>
              <p:nvPr/>
            </p:nvSpPr>
            <p:spPr bwMode="auto">
              <a:xfrm>
                <a:off x="1737" y="2840"/>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34840" name="Group 27">
              <a:extLst>
                <a:ext uri="{FF2B5EF4-FFF2-40B4-BE49-F238E27FC236}">
                  <a16:creationId xmlns:a16="http://schemas.microsoft.com/office/drawing/2014/main" id="{DC1D3FF3-A623-47F8-A8BF-925988F6ED13}"/>
                </a:ext>
              </a:extLst>
            </p:cNvPr>
            <p:cNvGrpSpPr>
              <a:grpSpLocks/>
            </p:cNvGrpSpPr>
            <p:nvPr/>
          </p:nvGrpSpPr>
          <p:grpSpPr bwMode="auto">
            <a:xfrm flipH="1">
              <a:off x="3299" y="1558"/>
              <a:ext cx="379" cy="457"/>
              <a:chOff x="1008" y="2720"/>
              <a:chExt cx="856" cy="808"/>
            </a:xfrm>
          </p:grpSpPr>
          <p:sp>
            <p:nvSpPr>
              <p:cNvPr id="60446" name="Rectangle 28">
                <a:extLst>
                  <a:ext uri="{FF2B5EF4-FFF2-40B4-BE49-F238E27FC236}">
                    <a16:creationId xmlns:a16="http://schemas.microsoft.com/office/drawing/2014/main" id="{17634A48-5547-403D-BF69-5D4230C7D927}"/>
                  </a:ext>
                </a:extLst>
              </p:cNvPr>
              <p:cNvSpPr>
                <a:spLocks noChangeArrowheads="1"/>
              </p:cNvSpPr>
              <p:nvPr/>
            </p:nvSpPr>
            <p:spPr bwMode="auto">
              <a:xfrm>
                <a:off x="1031" y="3304"/>
                <a:ext cx="489" cy="160"/>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47" name="Freeform 29">
                <a:extLst>
                  <a:ext uri="{FF2B5EF4-FFF2-40B4-BE49-F238E27FC236}">
                    <a16:creationId xmlns:a16="http://schemas.microsoft.com/office/drawing/2014/main" id="{490BA90C-8BB6-44F7-9EC2-8A8DC10E9253}"/>
                  </a:ext>
                </a:extLst>
              </p:cNvPr>
              <p:cNvSpPr>
                <a:spLocks/>
              </p:cNvSpPr>
              <p:nvPr/>
            </p:nvSpPr>
            <p:spPr bwMode="auto">
              <a:xfrm flipH="1">
                <a:off x="1008"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8" name="Freeform 30">
                <a:extLst>
                  <a:ext uri="{FF2B5EF4-FFF2-40B4-BE49-F238E27FC236}">
                    <a16:creationId xmlns:a16="http://schemas.microsoft.com/office/drawing/2014/main" id="{81C6F296-61A2-45AB-A813-DB900B393B7D}"/>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9" name="Freeform 31">
                <a:extLst>
                  <a:ext uri="{FF2B5EF4-FFF2-40B4-BE49-F238E27FC236}">
                    <a16:creationId xmlns:a16="http://schemas.microsoft.com/office/drawing/2014/main" id="{A4122614-0F98-4EDB-A765-0EAD35EE4531}"/>
                  </a:ext>
                </a:extLst>
              </p:cNvPr>
              <p:cNvSpPr>
                <a:spLocks/>
              </p:cNvSpPr>
              <p:nvPr/>
            </p:nvSpPr>
            <p:spPr bwMode="auto">
              <a:xfrm flipH="1">
                <a:off x="1200" y="2801"/>
                <a:ext cx="127"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0" name="Freeform 32">
                <a:extLst>
                  <a:ext uri="{FF2B5EF4-FFF2-40B4-BE49-F238E27FC236}">
                    <a16:creationId xmlns:a16="http://schemas.microsoft.com/office/drawing/2014/main" id="{2BBEFAF3-6BC6-4EE5-AEB0-34C2EDCB32EE}"/>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1" name="Freeform 33">
                <a:extLst>
                  <a:ext uri="{FF2B5EF4-FFF2-40B4-BE49-F238E27FC236}">
                    <a16:creationId xmlns:a16="http://schemas.microsoft.com/office/drawing/2014/main" id="{6BDFE267-05DE-434C-B922-925ADB347444}"/>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2" name="Freeform 34">
                <a:extLst>
                  <a:ext uri="{FF2B5EF4-FFF2-40B4-BE49-F238E27FC236}">
                    <a16:creationId xmlns:a16="http://schemas.microsoft.com/office/drawing/2014/main" id="{D216F43A-9706-41AD-8A75-41637B6AB33F}"/>
                  </a:ext>
                </a:extLst>
              </p:cNvPr>
              <p:cNvSpPr>
                <a:spLocks/>
              </p:cNvSpPr>
              <p:nvPr/>
            </p:nvSpPr>
            <p:spPr bwMode="auto">
              <a:xfrm>
                <a:off x="1583" y="3184"/>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3" name="Freeform 35">
                <a:extLst>
                  <a:ext uri="{FF2B5EF4-FFF2-40B4-BE49-F238E27FC236}">
                    <a16:creationId xmlns:a16="http://schemas.microsoft.com/office/drawing/2014/main" id="{8F9D9861-3073-406A-B21C-BF7ECEE0D0CC}"/>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4" name="Freeform 36">
                <a:extLst>
                  <a:ext uri="{FF2B5EF4-FFF2-40B4-BE49-F238E27FC236}">
                    <a16:creationId xmlns:a16="http://schemas.microsoft.com/office/drawing/2014/main" id="{19183E22-4DDB-4726-9DC3-31BA9D6C6BCD}"/>
                  </a:ext>
                </a:extLst>
              </p:cNvPr>
              <p:cNvSpPr>
                <a:spLocks/>
              </p:cNvSpPr>
              <p:nvPr/>
            </p:nvSpPr>
            <p:spPr bwMode="auto">
              <a:xfrm>
                <a:off x="1737" y="2840"/>
                <a:ext cx="127"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60455" name="AutoShape 37">
              <a:extLst>
                <a:ext uri="{FF2B5EF4-FFF2-40B4-BE49-F238E27FC236}">
                  <a16:creationId xmlns:a16="http://schemas.microsoft.com/office/drawing/2014/main" id="{59F02D01-45AC-4D83-80A7-26C408E8FB35}"/>
                </a:ext>
              </a:extLst>
            </p:cNvPr>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60456" name="Rectangle 38">
              <a:extLst>
                <a:ext uri="{FF2B5EF4-FFF2-40B4-BE49-F238E27FC236}">
                  <a16:creationId xmlns:a16="http://schemas.microsoft.com/office/drawing/2014/main" id="{8A99EC28-041A-4793-9591-D501765612BE}"/>
                </a:ext>
              </a:extLst>
            </p:cNvPr>
            <p:cNvSpPr>
              <a:spLocks noChangeArrowheads="1"/>
            </p:cNvSpPr>
            <p:nvPr/>
          </p:nvSpPr>
          <p:spPr bwMode="auto">
            <a:xfrm>
              <a:off x="2197" y="2562"/>
              <a:ext cx="1552" cy="314"/>
            </a:xfrm>
            <a:prstGeom prst="rect">
              <a:avLst/>
            </a:prstGeom>
            <a:solidFill>
              <a:schemeClr val="hlink"/>
            </a:solidFill>
            <a:ln w="38100">
              <a:solidFill>
                <a:schemeClr val="tx1"/>
              </a:solidFill>
              <a:miter lim="800000"/>
              <a:headEnd/>
              <a:tailEnd/>
            </a:ln>
          </p:spPr>
          <p:txBody>
            <a:bodyPr wrap="none" anchor="ctr"/>
            <a:lstStyle/>
            <a:p>
              <a:pPr algn="ctr" eaLnBrk="0" hangingPunct="0">
                <a:defRPr/>
              </a:pPr>
              <a:endParaRPr lang="en-US" sz="2400">
                <a:solidFill>
                  <a:schemeClr val="tx2"/>
                </a:solidFill>
                <a:latin typeface="+mj-lt"/>
              </a:endParaRPr>
            </a:p>
          </p:txBody>
        </p:sp>
        <p:sp>
          <p:nvSpPr>
            <p:cNvPr id="60457" name="AutoShape 39">
              <a:extLst>
                <a:ext uri="{FF2B5EF4-FFF2-40B4-BE49-F238E27FC236}">
                  <a16:creationId xmlns:a16="http://schemas.microsoft.com/office/drawing/2014/main" id="{E641C148-1E02-4CF3-81E4-02F017F11A8A}"/>
                </a:ext>
              </a:extLst>
            </p:cNvPr>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58" name="Rectangle 40">
              <a:extLst>
                <a:ext uri="{FF2B5EF4-FFF2-40B4-BE49-F238E27FC236}">
                  <a16:creationId xmlns:a16="http://schemas.microsoft.com/office/drawing/2014/main" id="{67DEA1E6-134A-4249-9D5D-F927F5E3908F}"/>
                </a:ext>
              </a:extLst>
            </p:cNvPr>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60459" name="Rectangle 41">
              <a:extLst>
                <a:ext uri="{FF2B5EF4-FFF2-40B4-BE49-F238E27FC236}">
                  <a16:creationId xmlns:a16="http://schemas.microsoft.com/office/drawing/2014/main" id="{6DB06B59-A92C-4BBE-84EE-9D56F67DE277}"/>
                </a:ext>
              </a:extLst>
            </p:cNvPr>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grpSp>
      <p:sp>
        <p:nvSpPr>
          <p:cNvPr id="60460" name="Rectangle 42">
            <a:extLst>
              <a:ext uri="{FF2B5EF4-FFF2-40B4-BE49-F238E27FC236}">
                <a16:creationId xmlns:a16="http://schemas.microsoft.com/office/drawing/2014/main" id="{68419FAA-6DD6-4F77-8BD9-8A343BD46D7C}"/>
              </a:ext>
            </a:extLst>
          </p:cNvPr>
          <p:cNvSpPr>
            <a:spLocks noChangeArrowheads="1"/>
          </p:cNvSpPr>
          <p:nvPr/>
        </p:nvSpPr>
        <p:spPr bwMode="auto">
          <a:xfrm>
            <a:off x="3541713" y="440531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61" name="Text Box 43">
            <a:extLst>
              <a:ext uri="{FF2B5EF4-FFF2-40B4-BE49-F238E27FC236}">
                <a16:creationId xmlns:a16="http://schemas.microsoft.com/office/drawing/2014/main" id="{F470495E-815E-4FBF-8851-0923D5C0B65D}"/>
              </a:ext>
            </a:extLst>
          </p:cNvPr>
          <p:cNvSpPr txBox="1">
            <a:spLocks noChangeArrowheads="1"/>
          </p:cNvSpPr>
          <p:nvPr/>
        </p:nvSpPr>
        <p:spPr bwMode="auto">
          <a:xfrm>
            <a:off x="3598863" y="4451350"/>
            <a:ext cx="339725" cy="396875"/>
          </a:xfrm>
          <a:prstGeom prst="rect">
            <a:avLst/>
          </a:prstGeom>
          <a:noFill/>
          <a:ln w="9525">
            <a:noFill/>
            <a:miter lim="800000"/>
            <a:headEnd/>
            <a:tailEnd/>
          </a:ln>
        </p:spPr>
        <p:txBody>
          <a:bodyPr wrap="none">
            <a:spAutoFit/>
          </a:bodyPr>
          <a:lstStyle/>
          <a:p>
            <a:pPr algn="r" eaLnBrk="0" hangingPunct="0">
              <a:defRPr/>
            </a:pPr>
            <a:r>
              <a:rPr lang="en-US" sz="2000" b="1">
                <a:latin typeface="+mj-lt"/>
              </a:rPr>
              <a:t>1</a:t>
            </a:r>
          </a:p>
        </p:txBody>
      </p:sp>
      <p:sp>
        <p:nvSpPr>
          <p:cNvPr id="60462" name="Text Box 44">
            <a:extLst>
              <a:ext uri="{FF2B5EF4-FFF2-40B4-BE49-F238E27FC236}">
                <a16:creationId xmlns:a16="http://schemas.microsoft.com/office/drawing/2014/main" id="{CB49D2B5-CBCC-4FB2-B51E-B2A14E46D838}"/>
              </a:ext>
            </a:extLst>
          </p:cNvPr>
          <p:cNvSpPr txBox="1">
            <a:spLocks noChangeArrowheads="1"/>
          </p:cNvSpPr>
          <p:nvPr/>
        </p:nvSpPr>
        <p:spPr bwMode="auto">
          <a:xfrm>
            <a:off x="736600" y="5489575"/>
            <a:ext cx="2400300" cy="457200"/>
          </a:xfrm>
          <a:prstGeom prst="rect">
            <a:avLst/>
          </a:prstGeom>
          <a:noFill/>
          <a:ln w="9525">
            <a:noFill/>
            <a:miter lim="800000"/>
            <a:headEnd/>
            <a:tailEnd/>
          </a:ln>
        </p:spPr>
        <p:txBody>
          <a:bodyPr wrap="none">
            <a:spAutoFit/>
          </a:bodyPr>
          <a:lstStyle/>
          <a:p>
            <a:pPr algn="r" eaLnBrk="0" hangingPunct="0">
              <a:defRPr/>
            </a:pPr>
            <a:r>
              <a:rPr lang="en-US" sz="2400" b="1">
                <a:latin typeface="+mj-lt"/>
              </a:rPr>
              <a:t>shared counter</a:t>
            </a:r>
          </a:p>
        </p:txBody>
      </p:sp>
      <p:sp>
        <p:nvSpPr>
          <p:cNvPr id="60463" name="Line 45">
            <a:extLst>
              <a:ext uri="{FF2B5EF4-FFF2-40B4-BE49-F238E27FC236}">
                <a16:creationId xmlns:a16="http://schemas.microsoft.com/office/drawing/2014/main" id="{58FFD511-2D79-4CFC-B424-6F6A837DE5F1}"/>
              </a:ext>
            </a:extLst>
          </p:cNvPr>
          <p:cNvSpPr>
            <a:spLocks noChangeShapeType="1"/>
          </p:cNvSpPr>
          <p:nvPr/>
        </p:nvSpPr>
        <p:spPr bwMode="auto">
          <a:xfrm flipV="1">
            <a:off x="3013075" y="5026025"/>
            <a:ext cx="431800" cy="52070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
        <p:nvSpPr>
          <p:cNvPr id="60464" name="Text Box 46">
            <a:extLst>
              <a:ext uri="{FF2B5EF4-FFF2-40B4-BE49-F238E27FC236}">
                <a16:creationId xmlns:a16="http://schemas.microsoft.com/office/drawing/2014/main" id="{39D7422C-7610-4AC2-A0C4-5C26A0CEFC25}"/>
              </a:ext>
            </a:extLst>
          </p:cNvPr>
          <p:cNvSpPr txBox="1">
            <a:spLocks noChangeArrowheads="1"/>
          </p:cNvSpPr>
          <p:nvPr/>
        </p:nvSpPr>
        <p:spPr bwMode="auto">
          <a:xfrm>
            <a:off x="6864350" y="4305300"/>
            <a:ext cx="1014413" cy="641350"/>
          </a:xfrm>
          <a:prstGeom prst="rect">
            <a:avLst/>
          </a:prstGeom>
          <a:noFill/>
          <a:ln w="9525">
            <a:noFill/>
            <a:miter lim="800000"/>
            <a:headEnd/>
            <a:tailEnd/>
          </a:ln>
        </p:spPr>
        <p:txBody>
          <a:bodyPr wrap="none">
            <a:spAutoFit/>
          </a:bodyPr>
          <a:lstStyle/>
          <a:p>
            <a:pPr algn="r" eaLnBrk="0" hangingPunct="0">
              <a:defRPr/>
            </a:pPr>
            <a:r>
              <a:rPr lang="en-US">
                <a:latin typeface="+mj-lt"/>
              </a:rPr>
              <a:t>shared </a:t>
            </a:r>
          </a:p>
          <a:p>
            <a:pPr algn="r" eaLnBrk="0" hangingPunct="0">
              <a:defRPr/>
            </a:pPr>
            <a:r>
              <a:rPr lang="en-US">
                <a:latin typeface="+mj-lt"/>
              </a:rPr>
              <a:t>memory</a:t>
            </a:r>
          </a:p>
        </p:txBody>
      </p:sp>
      <p:sp>
        <p:nvSpPr>
          <p:cNvPr id="34827" name="Text Box 47">
            <a:extLst>
              <a:ext uri="{FF2B5EF4-FFF2-40B4-BE49-F238E27FC236}">
                <a16:creationId xmlns:a16="http://schemas.microsoft.com/office/drawing/2014/main" id="{58ED84C4-D264-488C-B754-E22B81B3BD0B}"/>
              </a:ext>
            </a:extLst>
          </p:cNvPr>
          <p:cNvSpPr txBox="1">
            <a:spLocks noChangeArrowheads="1"/>
          </p:cNvSpPr>
          <p:nvPr/>
        </p:nvSpPr>
        <p:spPr bwMode="auto">
          <a:xfrm>
            <a:off x="327025" y="1387475"/>
            <a:ext cx="1128713" cy="8620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500" b="1">
                <a:latin typeface="Courier New" panose="02070309020205020404" pitchFamily="49" charset="0"/>
                <a:ea typeface="宋体" panose="02010600030101010101" pitchFamily="2" charset="-122"/>
                <a:cs typeface="Courier New" panose="02070309020205020404" pitchFamily="49" charset="0"/>
              </a:rPr>
              <a:t>void</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primePrint {</a:t>
            </a:r>
          </a:p>
          <a:p>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int i = ThreadID.get(); // IDs in {0..9}</a:t>
            </a:r>
          </a:p>
          <a:p>
            <a:r>
              <a:rPr lang="en-US" altLang="zh-CN" sz="500" b="1">
                <a:latin typeface="Courier New" panose="02070309020205020404" pitchFamily="49" charset="0"/>
                <a:ea typeface="宋体" panose="02010600030101010101" pitchFamily="2" charset="-122"/>
                <a:cs typeface="Courier New" panose="02070309020205020404" pitchFamily="49" charset="0"/>
              </a:rPr>
              <a:t>  for</a:t>
            </a:r>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(j = i*10</a:t>
            </a:r>
            <a:r>
              <a:rPr lang="en-US" altLang="zh-CN" sz="500" b="1" baseline="30000">
                <a:solidFill>
                  <a:srgbClr val="0000FF"/>
                </a:solidFill>
                <a:latin typeface="Courier New" panose="02070309020205020404" pitchFamily="49" charset="0"/>
                <a:ea typeface="宋体" panose="02010600030101010101" pitchFamily="2" charset="-122"/>
                <a:cs typeface="Courier New" panose="02070309020205020404" pitchFamily="49" charset="0"/>
              </a:rPr>
              <a:t>9</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+1, j&lt;(i+1)*10</a:t>
            </a:r>
            <a:r>
              <a:rPr lang="en-US" altLang="zh-CN" sz="500" b="1" baseline="30000">
                <a:solidFill>
                  <a:srgbClr val="0000FF"/>
                </a:solidFill>
                <a:latin typeface="Courier New" panose="02070309020205020404" pitchFamily="49" charset="0"/>
                <a:ea typeface="宋体" panose="02010600030101010101" pitchFamily="2" charset="-122"/>
                <a:cs typeface="Courier New" panose="02070309020205020404" pitchFamily="49" charset="0"/>
              </a:rPr>
              <a:t>9</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j++) {</a:t>
            </a:r>
          </a:p>
          <a:p>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latin typeface="Courier New" panose="02070309020205020404" pitchFamily="49" charset="0"/>
                <a:ea typeface="宋体" panose="02010600030101010101" pitchFamily="2" charset="-122"/>
                <a:cs typeface="Courier New" panose="02070309020205020404" pitchFamily="49" charset="0"/>
              </a:rPr>
              <a:t>if</a:t>
            </a:r>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(isPrime(j))</a:t>
            </a:r>
          </a:p>
          <a:p>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print(j);</a:t>
            </a:r>
          </a:p>
          <a:p>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0466" name="Text Box 49">
            <a:extLst>
              <a:ext uri="{FF2B5EF4-FFF2-40B4-BE49-F238E27FC236}">
                <a16:creationId xmlns:a16="http://schemas.microsoft.com/office/drawing/2014/main" id="{21FB532D-24CD-4F43-B704-839F94D04113}"/>
              </a:ext>
            </a:extLst>
          </p:cNvPr>
          <p:cNvSpPr txBox="1">
            <a:spLocks noChangeArrowheads="1"/>
          </p:cNvSpPr>
          <p:nvPr/>
        </p:nvSpPr>
        <p:spPr bwMode="auto">
          <a:xfrm>
            <a:off x="388938" y="2344738"/>
            <a:ext cx="903287" cy="461962"/>
          </a:xfrm>
          <a:prstGeom prst="rect">
            <a:avLst/>
          </a:prstGeom>
          <a:noFill/>
          <a:ln w="9525">
            <a:noFill/>
            <a:miter lim="800000"/>
            <a:headEnd/>
            <a:tailEnd/>
          </a:ln>
        </p:spPr>
        <p:txBody>
          <a:bodyPr wrap="none">
            <a:spAutoFit/>
          </a:bodyPr>
          <a:lstStyle/>
          <a:p>
            <a:pPr algn="r" eaLnBrk="0" hangingPunct="0">
              <a:defRPr/>
            </a:pPr>
            <a:r>
              <a:rPr lang="en-US" sz="2400" b="1">
                <a:latin typeface="+mj-lt"/>
              </a:rPr>
              <a:t>code</a:t>
            </a:r>
          </a:p>
        </p:txBody>
      </p:sp>
      <p:grpSp>
        <p:nvGrpSpPr>
          <p:cNvPr id="34829" name="Group 56">
            <a:extLst>
              <a:ext uri="{FF2B5EF4-FFF2-40B4-BE49-F238E27FC236}">
                <a16:creationId xmlns:a16="http://schemas.microsoft.com/office/drawing/2014/main" id="{D1746BA5-4BDC-4B8D-B7AD-03A261400512}"/>
              </a:ext>
            </a:extLst>
          </p:cNvPr>
          <p:cNvGrpSpPr>
            <a:grpSpLocks/>
          </p:cNvGrpSpPr>
          <p:nvPr/>
        </p:nvGrpSpPr>
        <p:grpSpPr bwMode="auto">
          <a:xfrm rot="476291">
            <a:off x="1574800" y="1760538"/>
            <a:ext cx="4419600" cy="481012"/>
            <a:chOff x="937" y="1182"/>
            <a:chExt cx="2784" cy="303"/>
          </a:xfrm>
        </p:grpSpPr>
        <p:sp>
          <p:nvSpPr>
            <p:cNvPr id="60468" name="Freeform 51">
              <a:extLst>
                <a:ext uri="{FF2B5EF4-FFF2-40B4-BE49-F238E27FC236}">
                  <a16:creationId xmlns:a16="http://schemas.microsoft.com/office/drawing/2014/main" id="{ECC74C67-5E99-4CA3-944F-E7128346426D}"/>
                </a:ext>
              </a:extLst>
            </p:cNvPr>
            <p:cNvSpPr>
              <a:spLocks/>
            </p:cNvSpPr>
            <p:nvPr/>
          </p:nvSpPr>
          <p:spPr bwMode="auto">
            <a:xfrm>
              <a:off x="942" y="1296"/>
              <a:ext cx="2098" cy="121"/>
            </a:xfrm>
            <a:custGeom>
              <a:avLst/>
              <a:gdLst>
                <a:gd name="T0" fmla="*/ 0 w 2181"/>
                <a:gd name="T1" fmla="*/ 17 h 166"/>
                <a:gd name="T2" fmla="*/ 1387 w 2181"/>
                <a:gd name="T3" fmla="*/ 1 h 166"/>
                <a:gd name="T4" fmla="*/ 1653 w 2181"/>
                <a:gd name="T5" fmla="*/ 1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60469" name="Freeform 52">
              <a:extLst>
                <a:ext uri="{FF2B5EF4-FFF2-40B4-BE49-F238E27FC236}">
                  <a16:creationId xmlns:a16="http://schemas.microsoft.com/office/drawing/2014/main" id="{DC837707-E094-42C3-B046-506039513BC4}"/>
                </a:ext>
              </a:extLst>
            </p:cNvPr>
            <p:cNvSpPr>
              <a:spLocks/>
            </p:cNvSpPr>
            <p:nvPr/>
          </p:nvSpPr>
          <p:spPr bwMode="auto">
            <a:xfrm>
              <a:off x="937" y="1181"/>
              <a:ext cx="2784" cy="156"/>
            </a:xfrm>
            <a:custGeom>
              <a:avLst/>
              <a:gdLst>
                <a:gd name="T0" fmla="*/ 0 w 2181"/>
                <a:gd name="T1" fmla="*/ 102 h 166"/>
                <a:gd name="T2" fmla="*/ 10048 w 2181"/>
                <a:gd name="T3" fmla="*/ 1 h 166"/>
                <a:gd name="T4" fmla="*/ 11966 w 2181"/>
                <a:gd name="T5" fmla="*/ 10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60470" name="Freeform 55">
              <a:extLst>
                <a:ext uri="{FF2B5EF4-FFF2-40B4-BE49-F238E27FC236}">
                  <a16:creationId xmlns:a16="http://schemas.microsoft.com/office/drawing/2014/main" id="{D246CA34-21E6-4F80-9017-DF27C807B581}"/>
                </a:ext>
              </a:extLst>
            </p:cNvPr>
            <p:cNvSpPr>
              <a:spLocks/>
            </p:cNvSpPr>
            <p:nvPr/>
          </p:nvSpPr>
          <p:spPr bwMode="auto">
            <a:xfrm>
              <a:off x="956" y="1391"/>
              <a:ext cx="1377" cy="94"/>
            </a:xfrm>
            <a:custGeom>
              <a:avLst/>
              <a:gdLst>
                <a:gd name="T0" fmla="*/ 0 w 2181"/>
                <a:gd name="T1" fmla="*/ 3 h 166"/>
                <a:gd name="T2" fmla="*/ 73 w 2181"/>
                <a:gd name="T3" fmla="*/ 1 h 166"/>
                <a:gd name="T4" fmla="*/ 86 w 2181"/>
                <a:gd name="T5" fmla="*/ 3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grpSp>
      <p:sp>
        <p:nvSpPr>
          <p:cNvPr id="60471" name="Text Box 57">
            <a:extLst>
              <a:ext uri="{FF2B5EF4-FFF2-40B4-BE49-F238E27FC236}">
                <a16:creationId xmlns:a16="http://schemas.microsoft.com/office/drawing/2014/main" id="{4CBF5175-ABBC-4DEC-B7C8-1C52CA44E4AD}"/>
              </a:ext>
            </a:extLst>
          </p:cNvPr>
          <p:cNvSpPr txBox="1">
            <a:spLocks noChangeArrowheads="1"/>
          </p:cNvSpPr>
          <p:nvPr/>
        </p:nvSpPr>
        <p:spPr bwMode="auto">
          <a:xfrm>
            <a:off x="7464425" y="1751013"/>
            <a:ext cx="1519238" cy="830262"/>
          </a:xfrm>
          <a:prstGeom prst="rect">
            <a:avLst/>
          </a:prstGeom>
          <a:noFill/>
          <a:ln w="9525">
            <a:noFill/>
            <a:miter lim="800000"/>
            <a:headEnd/>
            <a:tailEnd/>
          </a:ln>
        </p:spPr>
        <p:txBody>
          <a:bodyPr wrap="none">
            <a:spAutoFit/>
          </a:bodyPr>
          <a:lstStyle/>
          <a:p>
            <a:pPr eaLnBrk="0" hangingPunct="0">
              <a:defRPr/>
            </a:pPr>
            <a:r>
              <a:rPr lang="en-US" sz="2400" b="1">
                <a:latin typeface="+mj-lt"/>
              </a:rPr>
              <a:t>Local </a:t>
            </a:r>
          </a:p>
          <a:p>
            <a:pPr eaLnBrk="0" hangingPunct="0">
              <a:defRPr/>
            </a:pPr>
            <a:r>
              <a:rPr lang="en-US" sz="2400" b="1">
                <a:latin typeface="+mj-lt"/>
              </a:rPr>
              <a:t>variables</a:t>
            </a:r>
          </a:p>
        </p:txBody>
      </p:sp>
      <p:sp>
        <p:nvSpPr>
          <p:cNvPr id="60472" name="Line 58">
            <a:extLst>
              <a:ext uri="{FF2B5EF4-FFF2-40B4-BE49-F238E27FC236}">
                <a16:creationId xmlns:a16="http://schemas.microsoft.com/office/drawing/2014/main" id="{507EE781-017E-4F07-A004-635F6B90330C}"/>
              </a:ext>
            </a:extLst>
          </p:cNvPr>
          <p:cNvSpPr>
            <a:spLocks noChangeShapeType="1"/>
          </p:cNvSpPr>
          <p:nvPr/>
        </p:nvSpPr>
        <p:spPr bwMode="auto">
          <a:xfrm flipH="1">
            <a:off x="6545263" y="2249488"/>
            <a:ext cx="928687" cy="60960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
        <p:nvSpPr>
          <p:cNvPr id="60473" name="Line 59">
            <a:extLst>
              <a:ext uri="{FF2B5EF4-FFF2-40B4-BE49-F238E27FC236}">
                <a16:creationId xmlns:a16="http://schemas.microsoft.com/office/drawing/2014/main" id="{E03E1FC5-B5C8-4421-9BE5-B9B92F406797}"/>
              </a:ext>
            </a:extLst>
          </p:cNvPr>
          <p:cNvSpPr>
            <a:spLocks noChangeShapeType="1"/>
          </p:cNvSpPr>
          <p:nvPr/>
        </p:nvSpPr>
        <p:spPr bwMode="auto">
          <a:xfrm flipH="1">
            <a:off x="6596063" y="2417763"/>
            <a:ext cx="858837" cy="76835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77C5DFD8-8057-484B-9C3C-97B11264A01D}"/>
              </a:ext>
            </a:extLst>
          </p:cNvPr>
          <p:cNvSpPr>
            <a:spLocks noGrp="1"/>
          </p:cNvSpPr>
          <p:nvPr>
            <p:ph type="ftr" sz="quarter" idx="10"/>
          </p:nvPr>
        </p:nvSpPr>
        <p:spPr/>
        <p:txBody>
          <a:bodyPr/>
          <a:lstStyle/>
          <a:p>
            <a:pPr>
              <a:defRPr/>
            </a:pPr>
            <a:r>
              <a:rPr lang="en-US">
                <a:latin typeface="+mj-lt"/>
              </a:rPr>
              <a:t>Art of Multiprocessor Programming</a:t>
            </a:r>
          </a:p>
        </p:txBody>
      </p:sp>
      <p:sp>
        <p:nvSpPr>
          <p:cNvPr id="35843" name="Slide Number Placeholder 3">
            <a:extLst>
              <a:ext uri="{FF2B5EF4-FFF2-40B4-BE49-F238E27FC236}">
                <a16:creationId xmlns:a16="http://schemas.microsoft.com/office/drawing/2014/main" id="{0D57E72A-3A25-4F0B-A1DF-5D2C2BF0659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9EB8312-3A08-4969-A6EA-A3A9A3CDE8E5}" type="slidenum">
              <a:rPr lang="ar-SA" altLang="zh-CN" sz="1400">
                <a:latin typeface="Comic Sans MS" panose="030F0702030302020204" pitchFamily="66" charset="0"/>
              </a:rPr>
              <a:pPr algn="r"/>
              <a:t>29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5844" name="Rectangle 2">
            <a:extLst>
              <a:ext uri="{FF2B5EF4-FFF2-40B4-BE49-F238E27FC236}">
                <a16:creationId xmlns:a16="http://schemas.microsoft.com/office/drawing/2014/main" id="{7BD1A301-8AB1-498C-8294-B52B0725EBC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62469" name="Text Box 3">
            <a:extLst>
              <a:ext uri="{FF2B5EF4-FFF2-40B4-BE49-F238E27FC236}">
                <a16:creationId xmlns:a16="http://schemas.microsoft.com/office/drawing/2014/main" id="{D79ABC6E-EA31-40AA-AB96-2B2FFB2BB279}"/>
              </a:ext>
            </a:extLst>
          </p:cNvPr>
          <p:cNvSpPr txBox="1">
            <a:spLocks noChangeArrowheads="1"/>
          </p:cNvSpPr>
          <p:nvPr/>
        </p:nvSpPr>
        <p:spPr bwMode="auto">
          <a:xfrm>
            <a:off x="914400" y="2133600"/>
            <a:ext cx="7445375" cy="3675063"/>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Counter </a:t>
            </a:r>
            <a:r>
              <a:rPr lang="en-US" sz="2400" b="1" dirty="0" err="1">
                <a:solidFill>
                  <a:schemeClr val="bg1">
                    <a:lumMod val="50000"/>
                  </a:schemeClr>
                </a:solidFill>
                <a:latin typeface="Courier New" pitchFamily="49" charset="0"/>
                <a:cs typeface="Courier New" pitchFamily="49" charset="0"/>
              </a:rPr>
              <a:t>counter</a:t>
            </a:r>
            <a:r>
              <a:rPr lang="en-US" sz="2400" b="1" dirty="0">
                <a:solidFill>
                  <a:schemeClr val="bg1">
                    <a:lumMod val="50000"/>
                  </a:schemeClr>
                </a:solidFill>
                <a:latin typeface="Courier New" pitchFamily="49" charset="0"/>
                <a:cs typeface="Courier New" pitchFamily="49" charset="0"/>
              </a:rPr>
              <a:t> = new Counter(1);</a:t>
            </a:r>
          </a:p>
          <a:p>
            <a:pPr>
              <a:defRPr/>
            </a:pPr>
            <a:r>
              <a:rPr lang="en-US" sz="2400" b="1" dirty="0">
                <a:solidFill>
                  <a:schemeClr val="bg1">
                    <a:lumMod val="50000"/>
                  </a:schemeClr>
                </a:solidFill>
                <a:latin typeface="Courier New" pitchFamily="49" charset="0"/>
                <a:cs typeface="Courier New" pitchFamily="49" charset="0"/>
              </a:rPr>
              <a:t>    </a:t>
            </a:r>
            <a:endParaRPr lang="en-US" sz="2400" b="1" i="1" dirty="0">
              <a:solidFill>
                <a:schemeClr val="bg1">
                  <a:lumMod val="50000"/>
                </a:schemeClr>
              </a:solidFill>
              <a:latin typeface="Courier New" pitchFamily="49" charset="0"/>
              <a:cs typeface="Courier New" pitchFamily="49" charset="0"/>
            </a:endParaRPr>
          </a:p>
          <a:p>
            <a:pPr>
              <a:defRPr/>
            </a:pPr>
            <a:r>
              <a:rPr lang="en-US" sz="2400" b="1" dirty="0">
                <a:solidFill>
                  <a:schemeClr val="bg1">
                    <a:lumMod val="50000"/>
                  </a:schemeClr>
                </a:solidFill>
                <a:latin typeface="Courier New" pitchFamily="49" charset="0"/>
                <a:cs typeface="Courier New" pitchFamily="49" charset="0"/>
              </a:rPr>
              <a:t>void </a:t>
            </a:r>
            <a:r>
              <a:rPr lang="en-US" sz="2400" b="1" dirty="0" err="1">
                <a:solidFill>
                  <a:schemeClr val="bg1">
                    <a:lumMod val="50000"/>
                  </a:schemeClr>
                </a:solidFill>
                <a:latin typeface="Courier New" pitchFamily="49" charset="0"/>
                <a:cs typeface="Courier New" pitchFamily="49" charset="0"/>
              </a:rPr>
              <a:t>primePrint</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long j = 0;</a:t>
            </a:r>
          </a:p>
          <a:p>
            <a:pPr>
              <a:defRPr/>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(j &lt; 10</a:t>
            </a:r>
            <a:r>
              <a:rPr lang="en-US" sz="2400" b="1" baseline="30000" dirty="0">
                <a:solidFill>
                  <a:srgbClr val="0000FF"/>
                </a:solidFill>
                <a:latin typeface="Courier New" pitchFamily="49" charset="0"/>
                <a:cs typeface="Courier New" pitchFamily="49" charset="0"/>
              </a:rPr>
              <a:t>10</a:t>
            </a:r>
            <a:r>
              <a:rPr lang="en-US" sz="2400" b="1" dirty="0">
                <a:solidFill>
                  <a:srgbClr val="0000FF"/>
                </a:solidFill>
                <a:latin typeface="Courier New" pitchFamily="49" charset="0"/>
                <a:cs typeface="Courier New" pitchFamily="49" charset="0"/>
              </a:rPr>
              <a:t>) {</a:t>
            </a:r>
          </a:p>
          <a:p>
            <a:pPr>
              <a:defRPr/>
            </a:pPr>
            <a:r>
              <a:rPr lang="en-US" sz="2400" b="1" dirty="0">
                <a:solidFill>
                  <a:srgbClr val="0000FF"/>
                </a:solidFill>
                <a:latin typeface="Courier New" pitchFamily="49" charset="0"/>
                <a:cs typeface="Courier New" pitchFamily="49" charset="0"/>
              </a:rPr>
              <a:t>    </a:t>
            </a:r>
            <a:r>
              <a:rPr lang="en-US" sz="2400" b="1" dirty="0">
                <a:solidFill>
                  <a:schemeClr val="bg1">
                    <a:lumMod val="50000"/>
                  </a:schemeClr>
                </a:solidFill>
                <a:latin typeface="Courier New" pitchFamily="49" charset="0"/>
                <a:cs typeface="Courier New" pitchFamily="49" charset="0"/>
              </a:rPr>
              <a:t>j = </a:t>
            </a:r>
            <a:r>
              <a:rPr lang="en-US" sz="2400" b="1" dirty="0" err="1">
                <a:solidFill>
                  <a:schemeClr val="bg1">
                    <a:lumMod val="50000"/>
                  </a:schemeClr>
                </a:solidFill>
                <a:latin typeface="Courier New" pitchFamily="49" charset="0"/>
                <a:cs typeface="Courier New" pitchFamily="49" charset="0"/>
              </a:rPr>
              <a:t>counter.getAndIncrement</a:t>
            </a:r>
            <a:r>
              <a:rPr lang="en-US" sz="2400" b="1" dirty="0">
                <a:solidFill>
                  <a:schemeClr val="bg1">
                    <a:lumMod val="50000"/>
                  </a:schemeClr>
                </a:solidFill>
                <a:latin typeface="Courier New" pitchFamily="49" charset="0"/>
                <a:cs typeface="Courier New" pitchFamily="49" charset="0"/>
              </a:rPr>
              <a:t>();</a:t>
            </a:r>
          </a:p>
          <a:p>
            <a:pPr>
              <a:defRPr/>
            </a:pPr>
            <a:r>
              <a:rPr lang="en-US" sz="2400" b="1" dirty="0">
                <a:solidFill>
                  <a:schemeClr val="bg1">
                    <a:lumMod val="50000"/>
                  </a:schemeClr>
                </a:solidFill>
                <a:latin typeface="Courier New" pitchFamily="49" charset="0"/>
                <a:cs typeface="Courier New" pitchFamily="49" charset="0"/>
              </a:rPr>
              <a:t>    if (</a:t>
            </a:r>
            <a:r>
              <a:rPr lang="en-US" sz="2400" b="1" dirty="0" err="1">
                <a:solidFill>
                  <a:schemeClr val="bg1">
                    <a:lumMod val="50000"/>
                  </a:schemeClr>
                </a:solidFill>
                <a:latin typeface="Courier New" pitchFamily="49" charset="0"/>
                <a:cs typeface="Courier New" pitchFamily="49" charset="0"/>
              </a:rPr>
              <a:t>isPrime</a:t>
            </a:r>
            <a:r>
              <a:rPr lang="en-US" sz="2400" b="1" dirty="0">
                <a:solidFill>
                  <a:schemeClr val="bg1">
                    <a:lumMod val="50000"/>
                  </a:schemeClr>
                </a:solidFill>
                <a:latin typeface="Courier New" pitchFamily="49" charset="0"/>
                <a:cs typeface="Courier New" pitchFamily="49" charset="0"/>
              </a:rPr>
              <a:t>(j))</a:t>
            </a:r>
          </a:p>
          <a:p>
            <a:pPr>
              <a:defRPr/>
            </a:pPr>
            <a:r>
              <a:rPr lang="en-US" sz="2400" b="1" dirty="0">
                <a:solidFill>
                  <a:schemeClr val="bg1">
                    <a:lumMod val="50000"/>
                  </a:schemeClr>
                </a:solidFill>
                <a:latin typeface="Courier New" pitchFamily="49" charset="0"/>
                <a:cs typeface="Courier New" pitchFamily="49" charset="0"/>
              </a:rPr>
              <a:t>      print(j);</a:t>
            </a:r>
          </a:p>
          <a:p>
            <a:pPr>
              <a:defRPr/>
            </a:pP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a:t>
            </a:r>
          </a:p>
        </p:txBody>
      </p:sp>
      <p:sp>
        <p:nvSpPr>
          <p:cNvPr id="62470" name="Text Box 11">
            <a:extLst>
              <a:ext uri="{FF2B5EF4-FFF2-40B4-BE49-F238E27FC236}">
                <a16:creationId xmlns:a16="http://schemas.microsoft.com/office/drawing/2014/main" id="{8E79C939-831B-460C-8C11-BF55601FEA21}"/>
              </a:ext>
            </a:extLst>
          </p:cNvPr>
          <p:cNvSpPr txBox="1">
            <a:spLocks noChangeArrowheads="1"/>
          </p:cNvSpPr>
          <p:nvPr/>
        </p:nvSpPr>
        <p:spPr bwMode="auto">
          <a:xfrm>
            <a:off x="5087938" y="4659313"/>
            <a:ext cx="3505200" cy="946150"/>
          </a:xfrm>
          <a:prstGeom prst="rect">
            <a:avLst/>
          </a:prstGeom>
          <a:noFill/>
          <a:ln w="9525">
            <a:noFill/>
            <a:miter lim="800000"/>
            <a:headEnd/>
            <a:tailEnd/>
          </a:ln>
        </p:spPr>
        <p:txBody>
          <a:bodyPr>
            <a:spAutoFit/>
          </a:bodyPr>
          <a:lstStyle/>
          <a:p>
            <a:pPr algn="ctr" eaLnBrk="0" hangingPunct="0">
              <a:defRPr/>
            </a:pPr>
            <a:r>
              <a:rPr lang="en-US" sz="2800" b="1" dirty="0">
                <a:solidFill>
                  <a:srgbClr val="FF0000"/>
                </a:solidFill>
                <a:latin typeface="+mj-lt"/>
              </a:rPr>
              <a:t>Stop when every value taken</a:t>
            </a:r>
          </a:p>
        </p:txBody>
      </p:sp>
      <p:sp>
        <p:nvSpPr>
          <p:cNvPr id="35847" name="AutoShape 12">
            <a:extLst>
              <a:ext uri="{FF2B5EF4-FFF2-40B4-BE49-F238E27FC236}">
                <a16:creationId xmlns:a16="http://schemas.microsoft.com/office/drawing/2014/main" id="{1A6766E2-A13C-4666-A2C5-D965CD5A13EE}"/>
              </a:ext>
            </a:extLst>
          </p:cNvPr>
          <p:cNvSpPr>
            <a:spLocks noChangeArrowheads="1"/>
          </p:cNvSpPr>
          <p:nvPr/>
        </p:nvSpPr>
        <p:spPr bwMode="auto">
          <a:xfrm>
            <a:off x="1219200" y="3429000"/>
            <a:ext cx="3505200" cy="463550"/>
          </a:xfrm>
          <a:prstGeom prst="wedgeRoundRectCallout">
            <a:avLst>
              <a:gd name="adj1" fmla="val 68069"/>
              <a:gd name="adj2" fmla="val 23219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
        <p:nvSpPr>
          <p:cNvPr id="2" name="标题 1">
            <a:extLst>
              <a:ext uri="{FF2B5EF4-FFF2-40B4-BE49-F238E27FC236}">
                <a16:creationId xmlns:a16="http://schemas.microsoft.com/office/drawing/2014/main" id="{FA98CAA9-FEC7-4A92-9D1C-6501F3AF4C79}"/>
              </a:ext>
            </a:extLst>
          </p:cNvPr>
          <p:cNvSpPr>
            <a:spLocks noGrp="1"/>
          </p:cNvSpPr>
          <p:nvPr>
            <p:ph type="title"/>
          </p:nvPr>
        </p:nvSpPr>
        <p:spPr/>
        <p:txBody>
          <a:bodyPr/>
          <a:lstStyle/>
          <a:p>
            <a:r>
              <a:rPr lang="en-US" altLang="zh-CN" dirty="0"/>
              <a:t>Course Requirements</a:t>
            </a:r>
            <a:endParaRPr lang="zh-CN" altLang="en-US" dirty="0"/>
          </a:p>
        </p:txBody>
      </p:sp>
      <p:sp>
        <p:nvSpPr>
          <p:cNvPr id="3" name="内容占位符 2">
            <a:extLst>
              <a:ext uri="{FF2B5EF4-FFF2-40B4-BE49-F238E27FC236}">
                <a16:creationId xmlns:a16="http://schemas.microsoft.com/office/drawing/2014/main" id="{ABA0311B-C89E-4C25-8C6C-B29E30678F7C}"/>
              </a:ext>
            </a:extLst>
          </p:cNvPr>
          <p:cNvSpPr>
            <a:spLocks noGrp="1"/>
          </p:cNvSpPr>
          <p:nvPr>
            <p:ph idx="1"/>
          </p:nvPr>
        </p:nvSpPr>
        <p:spPr/>
        <p:txBody>
          <a:bodyPr/>
          <a:lstStyle/>
          <a:p>
            <a:r>
              <a:rPr lang="en-US" altLang="zh-CN" dirty="0"/>
              <a:t>Grading</a:t>
            </a:r>
          </a:p>
          <a:p>
            <a:pPr lvl="1"/>
            <a:r>
              <a:rPr lang="en-US" altLang="zh-CN" dirty="0"/>
              <a:t>60% homework</a:t>
            </a:r>
          </a:p>
          <a:p>
            <a:pPr lvl="1"/>
            <a:r>
              <a:rPr lang="en-US" altLang="zh-CN" dirty="0"/>
              <a:t>40% final report (see the course webpage)</a:t>
            </a:r>
          </a:p>
          <a:p>
            <a:pPr lvl="5"/>
            <a:endParaRPr lang="en-US" altLang="zh-CN" dirty="0"/>
          </a:p>
          <a:p>
            <a:r>
              <a:rPr lang="en-US" altLang="zh-CN" dirty="0"/>
              <a:t>Class attendance is highly recommended</a:t>
            </a:r>
          </a:p>
          <a:p>
            <a:pPr lvl="5"/>
            <a:endParaRPr lang="en-US" altLang="zh-CN" dirty="0"/>
          </a:p>
          <a:p>
            <a:r>
              <a:rPr lang="en-US" altLang="zh-CN" dirty="0"/>
              <a:t>Homework: Problem sets</a:t>
            </a:r>
          </a:p>
          <a:p>
            <a:pPr lvl="1"/>
            <a:r>
              <a:rPr lang="en-US" altLang="zh-CN" dirty="0"/>
              <a:t>No cheating!  </a:t>
            </a:r>
          </a:p>
          <a:p>
            <a:pPr lvl="1"/>
            <a:r>
              <a:rPr lang="en-US" altLang="zh-CN" dirty="0"/>
              <a:t>No late (unless special reasons provided)</a:t>
            </a:r>
            <a:endParaRPr lang="zh-CN" altLang="en-US" dirty="0"/>
          </a:p>
        </p:txBody>
      </p:sp>
    </p:spTree>
    <p:extLst>
      <p:ext uri="{BB962C8B-B14F-4D97-AF65-F5344CB8AC3E}">
        <p14:creationId xmlns:p14="http://schemas.microsoft.com/office/powerpoint/2010/main" val="333692989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82AF55CC-096D-4EE8-8004-1420A95AACBC}"/>
              </a:ext>
            </a:extLst>
          </p:cNvPr>
          <p:cNvSpPr>
            <a:spLocks noGrp="1"/>
          </p:cNvSpPr>
          <p:nvPr>
            <p:ph type="ftr" sz="quarter" idx="10"/>
          </p:nvPr>
        </p:nvSpPr>
        <p:spPr/>
        <p:txBody>
          <a:bodyPr/>
          <a:lstStyle/>
          <a:p>
            <a:pPr>
              <a:defRPr/>
            </a:pPr>
            <a:r>
              <a:rPr lang="en-US">
                <a:latin typeface="+mj-lt"/>
              </a:rPr>
              <a:t>Art of Multiprocessor Programming</a:t>
            </a:r>
          </a:p>
        </p:txBody>
      </p:sp>
      <p:sp>
        <p:nvSpPr>
          <p:cNvPr id="36867" name="Slide Number Placeholder 3">
            <a:extLst>
              <a:ext uri="{FF2B5EF4-FFF2-40B4-BE49-F238E27FC236}">
                <a16:creationId xmlns:a16="http://schemas.microsoft.com/office/drawing/2014/main" id="{55547980-BD8A-45EF-83FE-0D1E98D37F72}"/>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B71252C-A43B-450E-AEC3-882411A71B1D}" type="slidenum">
              <a:rPr lang="ar-SA" altLang="zh-CN" sz="1400">
                <a:latin typeface="Comic Sans MS" panose="030F0702030302020204" pitchFamily="66" charset="0"/>
              </a:rPr>
              <a:pPr algn="r"/>
              <a:t>30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4516" name="Text Box 13">
            <a:extLst>
              <a:ext uri="{FF2B5EF4-FFF2-40B4-BE49-F238E27FC236}">
                <a16:creationId xmlns:a16="http://schemas.microsoft.com/office/drawing/2014/main" id="{D9FE4C08-CE6A-41F9-98FD-DA25325391F4}"/>
              </a:ext>
            </a:extLst>
          </p:cNvPr>
          <p:cNvSpPr txBox="1">
            <a:spLocks noChangeArrowheads="1"/>
          </p:cNvSpPr>
          <p:nvPr/>
        </p:nvSpPr>
        <p:spPr bwMode="auto">
          <a:xfrm>
            <a:off x="1066800" y="2171700"/>
            <a:ext cx="7445375" cy="3675063"/>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Counter </a:t>
            </a:r>
            <a:r>
              <a:rPr lang="en-US" sz="2400" b="1" dirty="0" err="1">
                <a:solidFill>
                  <a:schemeClr val="bg1">
                    <a:lumMod val="50000"/>
                  </a:schemeClr>
                </a:solidFill>
                <a:latin typeface="Courier New" pitchFamily="49" charset="0"/>
                <a:cs typeface="Courier New" pitchFamily="49" charset="0"/>
              </a:rPr>
              <a:t>counter</a:t>
            </a:r>
            <a:r>
              <a:rPr lang="en-US" sz="2400" b="1" dirty="0">
                <a:solidFill>
                  <a:schemeClr val="bg1">
                    <a:lumMod val="50000"/>
                  </a:schemeClr>
                </a:solidFill>
                <a:latin typeface="Courier New" pitchFamily="49" charset="0"/>
                <a:cs typeface="Courier New" pitchFamily="49" charset="0"/>
              </a:rPr>
              <a:t> = new Counter(1);</a:t>
            </a:r>
          </a:p>
          <a:p>
            <a:pPr>
              <a:defRPr/>
            </a:pPr>
            <a:r>
              <a:rPr lang="en-US" sz="2400" b="1" dirty="0">
                <a:solidFill>
                  <a:schemeClr val="bg1">
                    <a:lumMod val="50000"/>
                  </a:schemeClr>
                </a:solidFill>
                <a:latin typeface="Courier New" pitchFamily="49" charset="0"/>
                <a:cs typeface="Courier New" pitchFamily="49" charset="0"/>
              </a:rPr>
              <a:t>    </a:t>
            </a:r>
            <a:endParaRPr lang="en-US" sz="2400" b="1" i="1" dirty="0">
              <a:solidFill>
                <a:schemeClr val="bg1">
                  <a:lumMod val="50000"/>
                </a:schemeClr>
              </a:solidFill>
              <a:latin typeface="Courier New" pitchFamily="49" charset="0"/>
              <a:cs typeface="Courier New" pitchFamily="49" charset="0"/>
            </a:endParaRPr>
          </a:p>
          <a:p>
            <a:pPr>
              <a:defRPr/>
            </a:pPr>
            <a:r>
              <a:rPr lang="en-US" sz="2400" b="1" dirty="0">
                <a:solidFill>
                  <a:schemeClr val="bg1">
                    <a:lumMod val="50000"/>
                  </a:schemeClr>
                </a:solidFill>
                <a:latin typeface="Courier New" pitchFamily="49" charset="0"/>
                <a:cs typeface="Courier New" pitchFamily="49" charset="0"/>
              </a:rPr>
              <a:t>void </a:t>
            </a:r>
            <a:r>
              <a:rPr lang="en-US" sz="2400" b="1" dirty="0" err="1">
                <a:solidFill>
                  <a:schemeClr val="bg1">
                    <a:lumMod val="50000"/>
                  </a:schemeClr>
                </a:solidFill>
                <a:latin typeface="Courier New" pitchFamily="49" charset="0"/>
                <a:cs typeface="Courier New" pitchFamily="49" charset="0"/>
              </a:rPr>
              <a:t>primePrint</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long j = 0;</a:t>
            </a:r>
          </a:p>
          <a:p>
            <a:pPr>
              <a:defRPr/>
            </a:pPr>
            <a:r>
              <a:rPr lang="en-US" sz="2400" b="1" dirty="0">
                <a:solidFill>
                  <a:schemeClr val="bg1">
                    <a:lumMod val="50000"/>
                  </a:schemeClr>
                </a:solidFill>
                <a:latin typeface="Courier New" pitchFamily="49" charset="0"/>
                <a:cs typeface="Courier New" pitchFamily="49" charset="0"/>
              </a:rPr>
              <a:t>  while (j &lt; 10</a:t>
            </a:r>
            <a:r>
              <a:rPr lang="en-US" sz="2400" b="1" baseline="30000" dirty="0">
                <a:solidFill>
                  <a:schemeClr val="bg1">
                    <a:lumMod val="50000"/>
                  </a:schemeClr>
                </a:solidFill>
                <a:latin typeface="Courier New" pitchFamily="49" charset="0"/>
                <a:cs typeface="Courier New" pitchFamily="49" charset="0"/>
              </a:rPr>
              <a:t>10</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folHlink"/>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j =</a:t>
            </a:r>
            <a:r>
              <a:rPr lang="en-US" sz="2400" b="1" dirty="0">
                <a:solidFill>
                  <a:schemeClr val="folHlink"/>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counter.getAndIncrement</a:t>
            </a:r>
            <a:r>
              <a:rPr lang="en-US" sz="2400" b="1" dirty="0">
                <a:solidFill>
                  <a:srgbClr val="0000FF"/>
                </a:solidFill>
                <a:latin typeface="Courier New" pitchFamily="49" charset="0"/>
                <a:cs typeface="Courier New" pitchFamily="49" charset="0"/>
              </a:rPr>
              <a:t>();</a:t>
            </a:r>
          </a:p>
          <a:p>
            <a:pPr>
              <a:defRPr/>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if</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isPrime</a:t>
            </a:r>
            <a:r>
              <a:rPr lang="en-US" sz="2400" b="1" dirty="0">
                <a:solidFill>
                  <a:srgbClr val="0000FF"/>
                </a:solidFill>
                <a:latin typeface="Courier New" pitchFamily="49" charset="0"/>
                <a:cs typeface="Courier New" pitchFamily="49" charset="0"/>
              </a:rPr>
              <a:t>(j))</a:t>
            </a:r>
          </a:p>
          <a:p>
            <a:pPr>
              <a:defRPr/>
            </a:pPr>
            <a:r>
              <a:rPr lang="en-US" sz="2400" b="1" dirty="0">
                <a:solidFill>
                  <a:srgbClr val="0000FF"/>
                </a:solidFill>
                <a:latin typeface="Courier New" pitchFamily="49" charset="0"/>
                <a:cs typeface="Courier New" pitchFamily="49" charset="0"/>
              </a:rPr>
              <a:t>      print(j);</a:t>
            </a:r>
          </a:p>
          <a:p>
            <a:pPr>
              <a:defRPr/>
            </a:pPr>
            <a:r>
              <a:rPr lang="en-US" sz="2400" b="1" dirty="0">
                <a:solidFill>
                  <a:schemeClr val="folHlink"/>
                </a:solidFill>
                <a:latin typeface="Courier New" pitchFamily="49" charset="0"/>
                <a:cs typeface="Courier New" pitchFamily="49" charset="0"/>
              </a:rPr>
              <a:t>  }</a:t>
            </a:r>
          </a:p>
          <a:p>
            <a:pPr>
              <a:defRPr/>
            </a:pPr>
            <a:r>
              <a:rPr lang="en-US" sz="2400" b="1" dirty="0">
                <a:solidFill>
                  <a:schemeClr val="folHlink"/>
                </a:solidFill>
                <a:latin typeface="Courier New" pitchFamily="49" charset="0"/>
                <a:cs typeface="Courier New" pitchFamily="49" charset="0"/>
              </a:rPr>
              <a:t>}</a:t>
            </a:r>
          </a:p>
        </p:txBody>
      </p:sp>
      <p:sp>
        <p:nvSpPr>
          <p:cNvPr id="36869" name="Rectangle 2">
            <a:extLst>
              <a:ext uri="{FF2B5EF4-FFF2-40B4-BE49-F238E27FC236}">
                <a16:creationId xmlns:a16="http://schemas.microsoft.com/office/drawing/2014/main" id="{5440833D-3473-41CD-AEA9-014AB3E8094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36870" name="AutoShape 8">
            <a:extLst>
              <a:ext uri="{FF2B5EF4-FFF2-40B4-BE49-F238E27FC236}">
                <a16:creationId xmlns:a16="http://schemas.microsoft.com/office/drawing/2014/main" id="{680B43AA-BCF2-4251-A3D0-87D78993BAAE}"/>
              </a:ext>
            </a:extLst>
          </p:cNvPr>
          <p:cNvSpPr>
            <a:spLocks noChangeArrowheads="1"/>
          </p:cNvSpPr>
          <p:nvPr/>
        </p:nvSpPr>
        <p:spPr bwMode="auto">
          <a:xfrm>
            <a:off x="1447800" y="3857625"/>
            <a:ext cx="6103938" cy="1246188"/>
          </a:xfrm>
          <a:prstGeom prst="wedgeRoundRectCallout">
            <a:avLst>
              <a:gd name="adj1" fmla="val 28829"/>
              <a:gd name="adj2" fmla="val 7586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4519" name="Text Box 9">
            <a:extLst>
              <a:ext uri="{FF2B5EF4-FFF2-40B4-BE49-F238E27FC236}">
                <a16:creationId xmlns:a16="http://schemas.microsoft.com/office/drawing/2014/main" id="{595E9F52-1D48-4974-BA34-E553401DD522}"/>
              </a:ext>
            </a:extLst>
          </p:cNvPr>
          <p:cNvSpPr txBox="1">
            <a:spLocks noChangeArrowheads="1"/>
          </p:cNvSpPr>
          <p:nvPr/>
        </p:nvSpPr>
        <p:spPr bwMode="auto">
          <a:xfrm>
            <a:off x="4473575" y="5316538"/>
            <a:ext cx="4303713" cy="946150"/>
          </a:xfrm>
          <a:prstGeom prst="rect">
            <a:avLst/>
          </a:prstGeom>
          <a:noFill/>
          <a:ln w="9525">
            <a:noFill/>
            <a:miter lim="800000"/>
            <a:headEnd/>
            <a:tailEnd/>
          </a:ln>
        </p:spPr>
        <p:txBody>
          <a:bodyPr>
            <a:spAutoFit/>
          </a:bodyPr>
          <a:lstStyle/>
          <a:p>
            <a:pPr algn="ctr" eaLnBrk="0" hangingPunct="0">
              <a:defRPr/>
            </a:pPr>
            <a:r>
              <a:rPr lang="en-US" sz="2800" b="1" dirty="0">
                <a:solidFill>
                  <a:srgbClr val="FF0000"/>
                </a:solidFill>
                <a:latin typeface="+mj-lt"/>
              </a:rPr>
              <a:t>Increment &amp; return each new value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FC1F157E-E0AC-43EE-8696-73DD2CB0961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7CB2DA7-774C-43BA-B4DE-52D23D4B9B8D}" type="slidenum">
              <a:rPr lang="ar-SA" altLang="zh-CN" sz="1400">
                <a:latin typeface="Comic Sans MS" panose="030F0702030302020204" pitchFamily="66" charset="0"/>
              </a:rPr>
              <a:pPr algn="r"/>
              <a:t>31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7891" name="Rectangle 2">
            <a:extLst>
              <a:ext uri="{FF2B5EF4-FFF2-40B4-BE49-F238E27FC236}">
                <a16:creationId xmlns:a16="http://schemas.microsoft.com/office/drawing/2014/main" id="{BF90F851-4B96-4C04-AD8A-222E0DB7D01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Counter Implementation</a:t>
            </a:r>
          </a:p>
        </p:txBody>
      </p:sp>
      <p:sp>
        <p:nvSpPr>
          <p:cNvPr id="37892" name="Text Box 3">
            <a:extLst>
              <a:ext uri="{FF2B5EF4-FFF2-40B4-BE49-F238E27FC236}">
                <a16:creationId xmlns:a16="http://schemas.microsoft.com/office/drawing/2014/main" id="{38B308E1-A5A7-4C7A-92F0-5ECFCF078618}"/>
              </a:ext>
            </a:extLst>
          </p:cNvPr>
          <p:cNvSpPr txBox="1">
            <a:spLocks noChangeArrowheads="1"/>
          </p:cNvSpPr>
          <p:nvPr/>
        </p:nvSpPr>
        <p:spPr bwMode="auto">
          <a:xfrm>
            <a:off x="849313" y="2667000"/>
            <a:ext cx="7445375" cy="2581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public class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Counter</a:t>
            </a:r>
            <a:r>
              <a:rPr lang="en-US" altLang="zh-CN" sz="2400" b="1">
                <a:latin typeface="Courier New" panose="02070309020205020404" pitchFamily="49" charset="0"/>
                <a:ea typeface="宋体" panose="02010600030101010101" pitchFamily="2" charset="-122"/>
                <a:cs typeface="Courier New" panose="02070309020205020404" pitchFamily="49" charset="0"/>
              </a:rPr>
              <a:t>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private long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value</a:t>
            </a:r>
            <a:r>
              <a:rPr lang="en-US" altLang="zh-CN" sz="2400" b="1">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endParaRPr lang="en-US" altLang="zh-CN" sz="2400" b="1">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public long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getAndIncrement() {</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return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value++;</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 name="Footer Placeholder 1">
            <a:extLst>
              <a:ext uri="{FF2B5EF4-FFF2-40B4-BE49-F238E27FC236}">
                <a16:creationId xmlns:a16="http://schemas.microsoft.com/office/drawing/2014/main" id="{CB273FCE-28C3-438C-B96C-1972314146AA}"/>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6320082E-7560-4071-AF18-BDF4E1C31AD8}"/>
              </a:ext>
            </a:extLst>
          </p:cNvPr>
          <p:cNvSpPr>
            <a:spLocks noGrp="1"/>
          </p:cNvSpPr>
          <p:nvPr>
            <p:ph type="ftr" sz="quarter" idx="10"/>
          </p:nvPr>
        </p:nvSpPr>
        <p:spPr/>
        <p:txBody>
          <a:bodyPr/>
          <a:lstStyle/>
          <a:p>
            <a:pPr>
              <a:defRPr/>
            </a:pPr>
            <a:r>
              <a:rPr lang="en-US">
                <a:latin typeface="+mj-lt"/>
              </a:rPr>
              <a:t>Art of Multiprocessor Programming</a:t>
            </a:r>
          </a:p>
        </p:txBody>
      </p:sp>
      <p:sp>
        <p:nvSpPr>
          <p:cNvPr id="38915" name="Slide Number Placeholder 3">
            <a:extLst>
              <a:ext uri="{FF2B5EF4-FFF2-40B4-BE49-F238E27FC236}">
                <a16:creationId xmlns:a16="http://schemas.microsoft.com/office/drawing/2014/main" id="{DF3BB9BA-9AB2-4DD0-8F40-DD75D0DB1DD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CBCA08C-5C7A-4AC0-B838-56EE49E9266A}" type="slidenum">
              <a:rPr lang="ar-SA" altLang="zh-CN" sz="1400">
                <a:latin typeface="Comic Sans MS" panose="030F0702030302020204" pitchFamily="66" charset="0"/>
              </a:rPr>
              <a:pPr algn="r"/>
              <a:t>32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8916" name="Rectangle 2">
            <a:extLst>
              <a:ext uri="{FF2B5EF4-FFF2-40B4-BE49-F238E27FC236}">
                <a16:creationId xmlns:a16="http://schemas.microsoft.com/office/drawing/2014/main" id="{0DDA4248-2331-4FB4-8B24-ED269743A47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Counter Implementation</a:t>
            </a:r>
          </a:p>
        </p:txBody>
      </p:sp>
      <p:sp>
        <p:nvSpPr>
          <p:cNvPr id="38917" name="Text Box 3">
            <a:extLst>
              <a:ext uri="{FF2B5EF4-FFF2-40B4-BE49-F238E27FC236}">
                <a16:creationId xmlns:a16="http://schemas.microsoft.com/office/drawing/2014/main" id="{1FD99E88-FF41-43A9-9856-E3C45B15824B}"/>
              </a:ext>
            </a:extLst>
          </p:cNvPr>
          <p:cNvSpPr txBox="1">
            <a:spLocks noChangeArrowheads="1"/>
          </p:cNvSpPr>
          <p:nvPr/>
        </p:nvSpPr>
        <p:spPr bwMode="auto">
          <a:xfrm>
            <a:off x="849313" y="2667000"/>
            <a:ext cx="7445375" cy="2581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public class</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private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public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return</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8614" name="Text Box 4">
            <a:extLst>
              <a:ext uri="{FF2B5EF4-FFF2-40B4-BE49-F238E27FC236}">
                <a16:creationId xmlns:a16="http://schemas.microsoft.com/office/drawing/2014/main" id="{1F51BD82-0541-42F1-B59B-C7358C10E0A1}"/>
              </a:ext>
            </a:extLst>
          </p:cNvPr>
          <p:cNvSpPr txBox="1">
            <a:spLocks noChangeArrowheads="1"/>
          </p:cNvSpPr>
          <p:nvPr/>
        </p:nvSpPr>
        <p:spPr bwMode="auto">
          <a:xfrm rot="-914075">
            <a:off x="2581275" y="4138613"/>
            <a:ext cx="5662613" cy="1098550"/>
          </a:xfrm>
          <a:prstGeom prst="rect">
            <a:avLst/>
          </a:prstGeom>
          <a:solidFill>
            <a:srgbClr val="FFFFCC">
              <a:alpha val="65097"/>
            </a:srgbClr>
          </a:solidFill>
          <a:ln w="31750">
            <a:solidFill>
              <a:srgbClr val="FF0000"/>
            </a:solidFill>
            <a:miter lim="800000"/>
            <a:headEnd/>
            <a:tailEnd/>
          </a:ln>
        </p:spPr>
        <p:txBody>
          <a:bodyPr>
            <a:spAutoFit/>
          </a:bodyPr>
          <a:lstStyle/>
          <a:p>
            <a:pPr algn="ctr" eaLnBrk="0" hangingPunct="0">
              <a:defRPr/>
            </a:pPr>
            <a:r>
              <a:rPr lang="en-US" sz="3200" b="1" dirty="0">
                <a:solidFill>
                  <a:srgbClr val="FF0000"/>
                </a:solidFill>
                <a:latin typeface="+mj-lt"/>
              </a:rPr>
              <a:t>OK for single thread,</a:t>
            </a:r>
          </a:p>
          <a:p>
            <a:pPr algn="ctr" eaLnBrk="0" hangingPunct="0">
              <a:defRPr/>
            </a:pPr>
            <a:r>
              <a:rPr lang="en-US" sz="3200" b="1" dirty="0">
                <a:solidFill>
                  <a:srgbClr val="FF0000"/>
                </a:solidFill>
                <a:latin typeface="+mj-lt"/>
              </a:rPr>
              <a:t>not for concurrent threads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a:extLst>
              <a:ext uri="{FF2B5EF4-FFF2-40B4-BE49-F238E27FC236}">
                <a16:creationId xmlns:a16="http://schemas.microsoft.com/office/drawing/2014/main" id="{B7349505-4991-4E36-BD53-F9071791EB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latin typeface="Comic Sans MS" panose="030F0702030302020204" pitchFamily="66" charset="0"/>
                <a:ea typeface="宋体" panose="02010600030101010101" pitchFamily="2" charset="-122"/>
              </a:rPr>
              <a:t>Art of Multiprocessor Programming</a:t>
            </a:r>
          </a:p>
        </p:txBody>
      </p:sp>
      <p:sp>
        <p:nvSpPr>
          <p:cNvPr id="39939" name="Slide Number Placeholder 3">
            <a:extLst>
              <a:ext uri="{FF2B5EF4-FFF2-40B4-BE49-F238E27FC236}">
                <a16:creationId xmlns:a16="http://schemas.microsoft.com/office/drawing/2014/main" id="{4FB995B6-5434-40ED-A7AC-D96DE3F6542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936DA4B-6ACA-4FDA-B1C2-791798AA1B7C}" type="slidenum">
              <a:rPr lang="ar-SA" altLang="zh-CN" sz="1400">
                <a:latin typeface="Comic Sans MS" panose="030F0702030302020204" pitchFamily="66" charset="0"/>
              </a:rPr>
              <a:pPr algn="r"/>
              <a:t>33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9940" name="Rectangle 2">
            <a:extLst>
              <a:ext uri="{FF2B5EF4-FFF2-40B4-BE49-F238E27FC236}">
                <a16:creationId xmlns:a16="http://schemas.microsoft.com/office/drawing/2014/main" id="{4D93BFD4-9F9D-426E-9BA1-E1273B87894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What It Means</a:t>
            </a:r>
          </a:p>
        </p:txBody>
      </p:sp>
      <p:sp>
        <p:nvSpPr>
          <p:cNvPr id="39941" name="Text Box 3">
            <a:extLst>
              <a:ext uri="{FF2B5EF4-FFF2-40B4-BE49-F238E27FC236}">
                <a16:creationId xmlns:a16="http://schemas.microsoft.com/office/drawing/2014/main" id="{475BA35B-AC6A-4A54-93EF-B63DA955D39F}"/>
              </a:ext>
            </a:extLst>
          </p:cNvPr>
          <p:cNvSpPr txBox="1">
            <a:spLocks noChangeArrowheads="1"/>
          </p:cNvSpPr>
          <p:nvPr/>
        </p:nvSpPr>
        <p:spPr bwMode="auto">
          <a:xfrm>
            <a:off x="849313" y="2667000"/>
            <a:ext cx="7445375" cy="2581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public class</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private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public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return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588A54F0-04FC-4ED4-94E4-E0F383D9F37B}"/>
              </a:ext>
            </a:extLst>
          </p:cNvPr>
          <p:cNvSpPr>
            <a:spLocks noGrp="1"/>
          </p:cNvSpPr>
          <p:nvPr>
            <p:ph type="ftr" sz="quarter" idx="10"/>
          </p:nvPr>
        </p:nvSpPr>
        <p:spPr/>
        <p:txBody>
          <a:bodyPr/>
          <a:lstStyle/>
          <a:p>
            <a:pPr>
              <a:defRPr/>
            </a:pPr>
            <a:r>
              <a:rPr lang="en-US">
                <a:latin typeface="+mj-lt"/>
              </a:rPr>
              <a:t>Art of Multiprocessor Programming</a:t>
            </a:r>
          </a:p>
        </p:txBody>
      </p:sp>
      <p:sp>
        <p:nvSpPr>
          <p:cNvPr id="40963" name="Slide Number Placeholder 3">
            <a:extLst>
              <a:ext uri="{FF2B5EF4-FFF2-40B4-BE49-F238E27FC236}">
                <a16:creationId xmlns:a16="http://schemas.microsoft.com/office/drawing/2014/main" id="{355B37F9-CD93-4107-9965-AD07C7D5BFAD}"/>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33676DB-AC24-40CF-874A-09E65A2162D1}" type="slidenum">
              <a:rPr lang="ar-SA" altLang="zh-CN" sz="1400">
                <a:latin typeface="Comic Sans MS" panose="030F0702030302020204" pitchFamily="66" charset="0"/>
              </a:rPr>
              <a:pPr algn="r"/>
              <a:t>34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0964" name="Rectangle 2">
            <a:extLst>
              <a:ext uri="{FF2B5EF4-FFF2-40B4-BE49-F238E27FC236}">
                <a16:creationId xmlns:a16="http://schemas.microsoft.com/office/drawing/2014/main" id="{3CC3BBDB-05D0-4A13-9A45-149C3A86870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What It Means</a:t>
            </a:r>
          </a:p>
        </p:txBody>
      </p:sp>
      <p:sp>
        <p:nvSpPr>
          <p:cNvPr id="72709" name="Text Box 3">
            <a:extLst>
              <a:ext uri="{FF2B5EF4-FFF2-40B4-BE49-F238E27FC236}">
                <a16:creationId xmlns:a16="http://schemas.microsoft.com/office/drawing/2014/main" id="{C573A420-EDB3-48E4-9E78-3A2113099323}"/>
              </a:ext>
            </a:extLst>
          </p:cNvPr>
          <p:cNvSpPr txBox="1">
            <a:spLocks noChangeArrowheads="1"/>
          </p:cNvSpPr>
          <p:nvPr/>
        </p:nvSpPr>
        <p:spPr bwMode="auto">
          <a:xfrm>
            <a:off x="849313" y="2667000"/>
            <a:ext cx="7445375" cy="2581275"/>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public long </a:t>
            </a:r>
            <a:r>
              <a:rPr lang="en-US" sz="2400" b="1" dirty="0" err="1">
                <a:solidFill>
                  <a:schemeClr val="bg1">
                    <a:lumMod val="50000"/>
                  </a:schemeClr>
                </a:solidFill>
                <a:latin typeface="Courier New" pitchFamily="49" charset="0"/>
                <a:cs typeface="Courier New" pitchFamily="49" charset="0"/>
              </a:rPr>
              <a:t>getAndIncrement</a:t>
            </a:r>
            <a:r>
              <a:rPr lang="en-US" sz="2400" b="1" dirty="0">
                <a:solidFill>
                  <a:schemeClr val="bg1">
                    <a:lumMod val="50000"/>
                  </a:schemeClr>
                </a:solidFill>
                <a:latin typeface="Courier New" pitchFamily="49"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return </a:t>
            </a:r>
            <a:r>
              <a:rPr lang="en-US" sz="2400" b="1" dirty="0">
                <a:solidFill>
                  <a:srgbClr val="0000FF"/>
                </a:solidFill>
                <a:latin typeface="Courier New" pitchFamily="49" charset="0"/>
                <a:cs typeface="Courier New" pitchFamily="49" charset="0"/>
              </a:rPr>
              <a:t>value++;</a:t>
            </a:r>
          </a:p>
          <a:p>
            <a:pPr>
              <a:lnSpc>
                <a:spcPct val="70000"/>
              </a:lnSpc>
              <a:spcBef>
                <a:spcPct val="30000"/>
              </a:spcBef>
              <a:defRPr/>
            </a:pPr>
            <a:r>
              <a:rPr lang="en-US" sz="2400" b="1" dirty="0">
                <a:solidFill>
                  <a:srgbClr val="0000FF"/>
                </a:solidFill>
                <a:latin typeface="Courier New" pitchFamily="49" charset="0"/>
                <a:cs typeface="Courier New" pitchFamily="49" charset="0"/>
              </a:rPr>
              <a:t>  </a:t>
            </a:r>
            <a:r>
              <a:rPr lang="en-US" sz="2400" b="1" dirty="0">
                <a:solidFill>
                  <a:schemeClr val="bg1">
                    <a:lumMod val="50000"/>
                  </a:schemeClr>
                </a:solidFill>
                <a:latin typeface="Courier New" pitchFamily="49" charset="0"/>
                <a:cs typeface="Courier New" pitchFamily="49" charset="0"/>
              </a:rPr>
              <a:t>}</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a:t>
            </a:r>
          </a:p>
        </p:txBody>
      </p:sp>
      <p:sp>
        <p:nvSpPr>
          <p:cNvPr id="40966" name="Text Box 4">
            <a:extLst>
              <a:ext uri="{FF2B5EF4-FFF2-40B4-BE49-F238E27FC236}">
                <a16:creationId xmlns:a16="http://schemas.microsoft.com/office/drawing/2014/main" id="{669F10F2-29B1-495C-AE9F-C09FF63B1333}"/>
              </a:ext>
            </a:extLst>
          </p:cNvPr>
          <p:cNvSpPr txBox="1">
            <a:spLocks noChangeArrowheads="1"/>
          </p:cNvSpPr>
          <p:nvPr/>
        </p:nvSpPr>
        <p:spPr bwMode="auto">
          <a:xfrm>
            <a:off x="4770438" y="4160838"/>
            <a:ext cx="3657600" cy="11176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solidFill>
                  <a:srgbClr val="FF0000"/>
                </a:solidFill>
                <a:latin typeface="Courier New" panose="02070309020205020404" pitchFamily="49" charset="0"/>
                <a:ea typeface="宋体" panose="02010600030101010101" pitchFamily="2" charset="-122"/>
                <a:cs typeface="Courier New" panose="02070309020205020404" pitchFamily="49" charset="0"/>
              </a:rPr>
              <a:t> temp  = value;</a:t>
            </a:r>
          </a:p>
          <a:p>
            <a:pPr eaLnBrk="1" hangingPunct="1">
              <a:lnSpc>
                <a:spcPct val="70000"/>
              </a:lnSpc>
              <a:spcBef>
                <a:spcPct val="30000"/>
              </a:spcBef>
            </a:pPr>
            <a:r>
              <a:rPr lang="en-US" altLang="zh-CN" sz="2400" b="1">
                <a:solidFill>
                  <a:srgbClr val="FF0000"/>
                </a:solidFill>
                <a:latin typeface="Courier New" panose="02070309020205020404" pitchFamily="49" charset="0"/>
                <a:ea typeface="宋体" panose="02010600030101010101" pitchFamily="2" charset="-122"/>
                <a:cs typeface="Courier New" panose="02070309020205020404" pitchFamily="49" charset="0"/>
              </a:rPr>
              <a:t> value = temp + 1;</a:t>
            </a:r>
          </a:p>
          <a:p>
            <a:pPr eaLnBrk="1" hangingPunct="1">
              <a:lnSpc>
                <a:spcPct val="70000"/>
              </a:lnSpc>
              <a:spcBef>
                <a:spcPct val="30000"/>
              </a:spcBef>
            </a:pPr>
            <a:r>
              <a:rPr lang="en-US" altLang="zh-CN" sz="2400" b="1">
                <a:solidFill>
                  <a:srgbClr val="FF0000"/>
                </a:solidFill>
                <a:latin typeface="Courier New" panose="02070309020205020404" pitchFamily="49" charset="0"/>
                <a:ea typeface="宋体" panose="02010600030101010101" pitchFamily="2" charset="-122"/>
                <a:cs typeface="Courier New" panose="02070309020205020404" pitchFamily="49" charset="0"/>
              </a:rPr>
              <a:t> return temp;</a:t>
            </a:r>
          </a:p>
        </p:txBody>
      </p:sp>
      <p:sp>
        <p:nvSpPr>
          <p:cNvPr id="40967" name="AutoShape 5">
            <a:extLst>
              <a:ext uri="{FF2B5EF4-FFF2-40B4-BE49-F238E27FC236}">
                <a16:creationId xmlns:a16="http://schemas.microsoft.com/office/drawing/2014/main" id="{11CB8D26-CEE9-4A50-A93E-750AD93FF417}"/>
              </a:ext>
            </a:extLst>
          </p:cNvPr>
          <p:cNvSpPr>
            <a:spLocks noChangeArrowheads="1"/>
          </p:cNvSpPr>
          <p:nvPr/>
        </p:nvSpPr>
        <p:spPr bwMode="auto">
          <a:xfrm>
            <a:off x="1371600" y="4114800"/>
            <a:ext cx="3200400" cy="381000"/>
          </a:xfrm>
          <a:prstGeom prst="wedgeRoundRectCallout">
            <a:avLst>
              <a:gd name="adj1" fmla="val 60366"/>
              <a:gd name="adj2" fmla="val 12125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1">
            <a:extLst>
              <a:ext uri="{FF2B5EF4-FFF2-40B4-BE49-F238E27FC236}">
                <a16:creationId xmlns:a16="http://schemas.microsoft.com/office/drawing/2014/main" id="{331C9F00-3296-4763-A7C7-06B411496E10}"/>
              </a:ext>
            </a:extLst>
          </p:cNvPr>
          <p:cNvSpPr>
            <a:spLocks noGrp="1"/>
          </p:cNvSpPr>
          <p:nvPr>
            <p:ph type="ftr" sz="quarter" idx="10"/>
          </p:nvPr>
        </p:nvSpPr>
        <p:spPr/>
        <p:txBody>
          <a:bodyPr/>
          <a:lstStyle/>
          <a:p>
            <a:pPr>
              <a:defRPr/>
            </a:pPr>
            <a:r>
              <a:rPr lang="en-US">
                <a:latin typeface="+mj-lt"/>
              </a:rPr>
              <a:t>Art of Multiprocessor Programming</a:t>
            </a:r>
          </a:p>
        </p:txBody>
      </p:sp>
      <p:sp>
        <p:nvSpPr>
          <p:cNvPr id="41987" name="Slide Number Placeholder 3">
            <a:extLst>
              <a:ext uri="{FF2B5EF4-FFF2-40B4-BE49-F238E27FC236}">
                <a16:creationId xmlns:a16="http://schemas.microsoft.com/office/drawing/2014/main" id="{8BF923AB-A193-4C52-B3A1-C8AE992A26C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5608492-298A-4C5A-B23B-082C608545FC}" type="slidenum">
              <a:rPr lang="ar-SA" altLang="zh-CN" sz="1400">
                <a:latin typeface="Comic Sans MS" panose="030F0702030302020204" pitchFamily="66" charset="0"/>
              </a:rPr>
              <a:pPr algn="r"/>
              <a:t>35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1988" name="Rectangle 46">
            <a:extLst>
              <a:ext uri="{FF2B5EF4-FFF2-40B4-BE49-F238E27FC236}">
                <a16:creationId xmlns:a16="http://schemas.microsoft.com/office/drawing/2014/main" id="{0E15B55A-22D1-436F-8737-E1195CF28623}"/>
              </a:ext>
            </a:extLst>
          </p:cNvPr>
          <p:cNvSpPr>
            <a:spLocks noChangeArrowheads="1"/>
          </p:cNvSpPr>
          <p:nvPr/>
        </p:nvSpPr>
        <p:spPr bwMode="auto">
          <a:xfrm>
            <a:off x="4143375" y="1924050"/>
            <a:ext cx="406400" cy="44926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1989" name="Rectangle 47">
            <a:extLst>
              <a:ext uri="{FF2B5EF4-FFF2-40B4-BE49-F238E27FC236}">
                <a16:creationId xmlns:a16="http://schemas.microsoft.com/office/drawing/2014/main" id="{F0E6DE90-1C9B-4E4C-8EE7-A55A703A0C56}"/>
              </a:ext>
            </a:extLst>
          </p:cNvPr>
          <p:cNvSpPr>
            <a:spLocks noChangeArrowheads="1"/>
          </p:cNvSpPr>
          <p:nvPr/>
        </p:nvSpPr>
        <p:spPr bwMode="auto">
          <a:xfrm>
            <a:off x="6327775" y="1924050"/>
            <a:ext cx="406400" cy="44926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1990" name="Rectangle 48">
            <a:extLst>
              <a:ext uri="{FF2B5EF4-FFF2-40B4-BE49-F238E27FC236}">
                <a16:creationId xmlns:a16="http://schemas.microsoft.com/office/drawing/2014/main" id="{04216D28-6FC8-4FDF-AE68-6175B7ABE86F}"/>
              </a:ext>
            </a:extLst>
          </p:cNvPr>
          <p:cNvSpPr>
            <a:spLocks noChangeArrowheads="1"/>
          </p:cNvSpPr>
          <p:nvPr/>
        </p:nvSpPr>
        <p:spPr bwMode="auto">
          <a:xfrm>
            <a:off x="7569200" y="1909763"/>
            <a:ext cx="406400" cy="44926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1991" name="Rectangle 45">
            <a:extLst>
              <a:ext uri="{FF2B5EF4-FFF2-40B4-BE49-F238E27FC236}">
                <a16:creationId xmlns:a16="http://schemas.microsoft.com/office/drawing/2014/main" id="{4758FBA6-B177-4093-A2AD-DC4D4207D7C9}"/>
              </a:ext>
            </a:extLst>
          </p:cNvPr>
          <p:cNvSpPr>
            <a:spLocks noChangeArrowheads="1"/>
          </p:cNvSpPr>
          <p:nvPr/>
        </p:nvSpPr>
        <p:spPr bwMode="auto">
          <a:xfrm>
            <a:off x="2395538" y="1924050"/>
            <a:ext cx="406400" cy="44926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41992" name="Group 44">
            <a:extLst>
              <a:ext uri="{FF2B5EF4-FFF2-40B4-BE49-F238E27FC236}">
                <a16:creationId xmlns:a16="http://schemas.microsoft.com/office/drawing/2014/main" id="{55AA6344-DAFF-42D7-B7DC-A59A98200D2B}"/>
              </a:ext>
            </a:extLst>
          </p:cNvPr>
          <p:cNvGrpSpPr>
            <a:grpSpLocks/>
          </p:cNvGrpSpPr>
          <p:nvPr/>
        </p:nvGrpSpPr>
        <p:grpSpPr bwMode="auto">
          <a:xfrm>
            <a:off x="838200" y="5575300"/>
            <a:ext cx="7391400" cy="762000"/>
            <a:chOff x="528" y="3312"/>
            <a:chExt cx="4656" cy="480"/>
          </a:xfrm>
        </p:grpSpPr>
        <p:sp>
          <p:nvSpPr>
            <p:cNvPr id="42031" name="AutoShape 42">
              <a:extLst>
                <a:ext uri="{FF2B5EF4-FFF2-40B4-BE49-F238E27FC236}">
                  <a16:creationId xmlns:a16="http://schemas.microsoft.com/office/drawing/2014/main" id="{A51627D2-7CA4-493B-B89E-0D0B4C39DBD6}"/>
                </a:ext>
              </a:extLst>
            </p:cNvPr>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2032" name="Text Box 43">
              <a:extLst>
                <a:ext uri="{FF2B5EF4-FFF2-40B4-BE49-F238E27FC236}">
                  <a16:creationId xmlns:a16="http://schemas.microsoft.com/office/drawing/2014/main" id="{F3A45422-E177-456E-A176-87E3A554F40A}"/>
                </a:ext>
              </a:extLst>
            </p:cNvPr>
            <p:cNvSpPr txBox="1">
              <a:spLocks noChangeArrowheads="1"/>
            </p:cNvSpPr>
            <p:nvPr/>
          </p:nvSpPr>
          <p:spPr bwMode="auto">
            <a:xfrm>
              <a:off x="2208" y="3404"/>
              <a:ext cx="5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400">
                  <a:solidFill>
                    <a:schemeClr val="bg1"/>
                  </a:solidFill>
                  <a:latin typeface="Comic Sans MS" panose="030F0702030302020204" pitchFamily="66" charset="0"/>
                  <a:ea typeface="宋体" panose="02010600030101010101" pitchFamily="2" charset="-122"/>
                </a:rPr>
                <a:t>time</a:t>
              </a:r>
            </a:p>
          </p:txBody>
        </p:sp>
      </p:grpSp>
      <p:sp>
        <p:nvSpPr>
          <p:cNvPr id="41993" name="Rectangle 3">
            <a:extLst>
              <a:ext uri="{FF2B5EF4-FFF2-40B4-BE49-F238E27FC236}">
                <a16:creationId xmlns:a16="http://schemas.microsoft.com/office/drawing/2014/main" id="{5915D81E-67C5-49A8-9C60-8E4FCDF4B1EF}"/>
              </a:ext>
            </a:extLst>
          </p:cNvPr>
          <p:cNvSpPr>
            <a:spLocks noGrp="1" noChangeArrowheads="1"/>
          </p:cNvSpPr>
          <p:nvPr>
            <p:ph type="title" idx="4294967295"/>
          </p:nvPr>
        </p:nvSpPr>
        <p:spPr>
          <a:xfrm>
            <a:off x="685800" y="481013"/>
            <a:ext cx="7772400" cy="1143000"/>
          </a:xfrm>
        </p:spPr>
        <p:txBody>
          <a:bodyPr/>
          <a:lstStyle/>
          <a:p>
            <a:pPr eaLnBrk="1" hangingPunct="1"/>
            <a:r>
              <a:rPr lang="en-US" altLang="zh-CN">
                <a:ea typeface="宋体" panose="02010600030101010101" pitchFamily="2" charset="-122"/>
              </a:rPr>
              <a:t>Not so good…</a:t>
            </a:r>
          </a:p>
        </p:txBody>
      </p:sp>
      <p:grpSp>
        <p:nvGrpSpPr>
          <p:cNvPr id="41994" name="Group 4">
            <a:extLst>
              <a:ext uri="{FF2B5EF4-FFF2-40B4-BE49-F238E27FC236}">
                <a16:creationId xmlns:a16="http://schemas.microsoft.com/office/drawing/2014/main" id="{2E4A3476-5E76-49BD-B5F4-61B0D56A02B4}"/>
              </a:ext>
            </a:extLst>
          </p:cNvPr>
          <p:cNvGrpSpPr>
            <a:grpSpLocks/>
          </p:cNvGrpSpPr>
          <p:nvPr/>
        </p:nvGrpSpPr>
        <p:grpSpPr bwMode="auto">
          <a:xfrm>
            <a:off x="762000" y="2928938"/>
            <a:ext cx="1447800" cy="1295400"/>
            <a:chOff x="864" y="1968"/>
            <a:chExt cx="912" cy="816"/>
          </a:xfrm>
        </p:grpSpPr>
        <p:sp>
          <p:nvSpPr>
            <p:cNvPr id="42020" name="Freeform 5">
              <a:extLst>
                <a:ext uri="{FF2B5EF4-FFF2-40B4-BE49-F238E27FC236}">
                  <a16:creationId xmlns:a16="http://schemas.microsoft.com/office/drawing/2014/main" id="{16816FC9-7942-4488-AE52-4CE98F0EC3B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1" name="Freeform 6">
              <a:extLst>
                <a:ext uri="{FF2B5EF4-FFF2-40B4-BE49-F238E27FC236}">
                  <a16:creationId xmlns:a16="http://schemas.microsoft.com/office/drawing/2014/main" id="{ADA82C63-375B-4B65-9838-DB6AB428DB2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2" name="Freeform 7">
              <a:extLst>
                <a:ext uri="{FF2B5EF4-FFF2-40B4-BE49-F238E27FC236}">
                  <a16:creationId xmlns:a16="http://schemas.microsoft.com/office/drawing/2014/main" id="{93047D05-4EA5-4BFC-B16D-EE8D5F1263F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3" name="Freeform 8">
              <a:extLst>
                <a:ext uri="{FF2B5EF4-FFF2-40B4-BE49-F238E27FC236}">
                  <a16:creationId xmlns:a16="http://schemas.microsoft.com/office/drawing/2014/main" id="{0D8D5D7A-FAEF-482B-818A-20E0B3EADF57}"/>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4" name="Freeform 9">
              <a:extLst>
                <a:ext uri="{FF2B5EF4-FFF2-40B4-BE49-F238E27FC236}">
                  <a16:creationId xmlns:a16="http://schemas.microsoft.com/office/drawing/2014/main" id="{D72F5C55-8842-4B2C-9F91-BA3D757EE1D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2025" name="Freeform 10">
              <a:extLst>
                <a:ext uri="{FF2B5EF4-FFF2-40B4-BE49-F238E27FC236}">
                  <a16:creationId xmlns:a16="http://schemas.microsoft.com/office/drawing/2014/main" id="{CF397F52-68CD-4DC8-BA15-78E59A60D82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2026" name="Freeform 11">
              <a:extLst>
                <a:ext uri="{FF2B5EF4-FFF2-40B4-BE49-F238E27FC236}">
                  <a16:creationId xmlns:a16="http://schemas.microsoft.com/office/drawing/2014/main" id="{10D7A5DE-CB13-4AC8-83E7-2711FA3D35D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2027" name="Freeform 12">
              <a:extLst>
                <a:ext uri="{FF2B5EF4-FFF2-40B4-BE49-F238E27FC236}">
                  <a16:creationId xmlns:a16="http://schemas.microsoft.com/office/drawing/2014/main" id="{C97D903D-04BF-4941-A86D-353CC01FD9A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8" name="Freeform 13">
              <a:extLst>
                <a:ext uri="{FF2B5EF4-FFF2-40B4-BE49-F238E27FC236}">
                  <a16:creationId xmlns:a16="http://schemas.microsoft.com/office/drawing/2014/main" id="{79C6ECCA-9965-47F2-B921-CED507BDD5A3}"/>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9" name="Freeform 14">
              <a:extLst>
                <a:ext uri="{FF2B5EF4-FFF2-40B4-BE49-F238E27FC236}">
                  <a16:creationId xmlns:a16="http://schemas.microsoft.com/office/drawing/2014/main" id="{BB912E31-5C1B-4F6E-9B9D-8C3FD71E37F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30" name="Freeform 15">
              <a:extLst>
                <a:ext uri="{FF2B5EF4-FFF2-40B4-BE49-F238E27FC236}">
                  <a16:creationId xmlns:a16="http://schemas.microsoft.com/office/drawing/2014/main" id="{A18339E1-F9BF-4C84-AB74-B3AFC2A915F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41995" name="Group 16">
            <a:extLst>
              <a:ext uri="{FF2B5EF4-FFF2-40B4-BE49-F238E27FC236}">
                <a16:creationId xmlns:a16="http://schemas.microsoft.com/office/drawing/2014/main" id="{16FC1B77-14B0-4F0F-8A22-9D3D9191D834}"/>
              </a:ext>
            </a:extLst>
          </p:cNvPr>
          <p:cNvGrpSpPr>
            <a:grpSpLocks/>
          </p:cNvGrpSpPr>
          <p:nvPr/>
        </p:nvGrpSpPr>
        <p:grpSpPr bwMode="auto">
          <a:xfrm>
            <a:off x="838200" y="4391025"/>
            <a:ext cx="1447800" cy="1295400"/>
            <a:chOff x="2832" y="2064"/>
            <a:chExt cx="912" cy="816"/>
          </a:xfrm>
        </p:grpSpPr>
        <p:sp>
          <p:nvSpPr>
            <p:cNvPr id="42009" name="Freeform 17">
              <a:extLst>
                <a:ext uri="{FF2B5EF4-FFF2-40B4-BE49-F238E27FC236}">
                  <a16:creationId xmlns:a16="http://schemas.microsoft.com/office/drawing/2014/main" id="{7553D7AC-A0D5-4099-9C51-C93ECA3595B4}"/>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0" name="Freeform 18">
              <a:extLst>
                <a:ext uri="{FF2B5EF4-FFF2-40B4-BE49-F238E27FC236}">
                  <a16:creationId xmlns:a16="http://schemas.microsoft.com/office/drawing/2014/main" id="{DB4B4D2F-46A5-43EA-A9DC-DCDCC937A488}"/>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1" name="Freeform 19">
              <a:extLst>
                <a:ext uri="{FF2B5EF4-FFF2-40B4-BE49-F238E27FC236}">
                  <a16:creationId xmlns:a16="http://schemas.microsoft.com/office/drawing/2014/main" id="{85570190-6C58-4DCC-8614-C1FE6921EE3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2" name="Freeform 20">
              <a:extLst>
                <a:ext uri="{FF2B5EF4-FFF2-40B4-BE49-F238E27FC236}">
                  <a16:creationId xmlns:a16="http://schemas.microsoft.com/office/drawing/2014/main" id="{DB512F28-3F08-4721-A89A-64A1BF29D510}"/>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3" name="Freeform 21">
              <a:extLst>
                <a:ext uri="{FF2B5EF4-FFF2-40B4-BE49-F238E27FC236}">
                  <a16:creationId xmlns:a16="http://schemas.microsoft.com/office/drawing/2014/main" id="{B5E86F8D-7250-4DAE-A70C-AEFCB0C6EA98}"/>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2014" name="Freeform 22">
              <a:extLst>
                <a:ext uri="{FF2B5EF4-FFF2-40B4-BE49-F238E27FC236}">
                  <a16:creationId xmlns:a16="http://schemas.microsoft.com/office/drawing/2014/main" id="{5D584760-D58E-4D03-AA83-4D001F4BCCD6}"/>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2015" name="Freeform 23">
              <a:extLst>
                <a:ext uri="{FF2B5EF4-FFF2-40B4-BE49-F238E27FC236}">
                  <a16:creationId xmlns:a16="http://schemas.microsoft.com/office/drawing/2014/main" id="{FB631B55-FDBD-4220-8A82-F91E09C63C27}"/>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2016" name="Freeform 24">
              <a:extLst>
                <a:ext uri="{FF2B5EF4-FFF2-40B4-BE49-F238E27FC236}">
                  <a16:creationId xmlns:a16="http://schemas.microsoft.com/office/drawing/2014/main" id="{1A2E5574-85D2-408D-8D9F-18CDA19D2890}"/>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7" name="Freeform 25">
              <a:extLst>
                <a:ext uri="{FF2B5EF4-FFF2-40B4-BE49-F238E27FC236}">
                  <a16:creationId xmlns:a16="http://schemas.microsoft.com/office/drawing/2014/main" id="{4BC5EB3B-FE33-4095-985A-397C996F5938}"/>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8" name="Freeform 26">
              <a:extLst>
                <a:ext uri="{FF2B5EF4-FFF2-40B4-BE49-F238E27FC236}">
                  <a16:creationId xmlns:a16="http://schemas.microsoft.com/office/drawing/2014/main" id="{DF8E1031-C842-44DA-8768-F570126D44F5}"/>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9" name="Freeform 27">
              <a:extLst>
                <a:ext uri="{FF2B5EF4-FFF2-40B4-BE49-F238E27FC236}">
                  <a16:creationId xmlns:a16="http://schemas.microsoft.com/office/drawing/2014/main" id="{BC3B44D5-A201-4E35-94DB-82BE2A1A1689}"/>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74788" name="Text Box 28">
            <a:extLst>
              <a:ext uri="{FF2B5EF4-FFF2-40B4-BE49-F238E27FC236}">
                <a16:creationId xmlns:a16="http://schemas.microsoft.com/office/drawing/2014/main" id="{82E137E4-93BE-40F2-9654-F6020ACE271C}"/>
              </a:ext>
            </a:extLst>
          </p:cNvPr>
          <p:cNvSpPr txBox="1">
            <a:spLocks noChangeArrowheads="1"/>
          </p:cNvSpPr>
          <p:nvPr/>
        </p:nvSpPr>
        <p:spPr bwMode="auto">
          <a:xfrm>
            <a:off x="669925" y="1858963"/>
            <a:ext cx="2139950" cy="579437"/>
          </a:xfrm>
          <a:prstGeom prst="rect">
            <a:avLst/>
          </a:prstGeom>
          <a:noFill/>
          <a:ln w="9525">
            <a:noFill/>
            <a:miter lim="800000"/>
            <a:headEnd/>
            <a:tailEnd/>
          </a:ln>
        </p:spPr>
        <p:txBody>
          <a:bodyPr wrap="none">
            <a:spAutoFit/>
          </a:bodyPr>
          <a:lstStyle/>
          <a:p>
            <a:pPr algn="r" eaLnBrk="0" hangingPunct="0">
              <a:defRPr/>
            </a:pPr>
            <a:r>
              <a:rPr lang="en-US" sz="3200" b="1" dirty="0">
                <a:latin typeface="+mn-lt"/>
              </a:rPr>
              <a:t>Value…</a:t>
            </a:r>
            <a:r>
              <a:rPr lang="en-US" sz="3200" b="1" dirty="0">
                <a:latin typeface="Courier New" pitchFamily="49" charset="0"/>
              </a:rPr>
              <a:t> 1</a:t>
            </a:r>
          </a:p>
        </p:txBody>
      </p:sp>
      <p:sp>
        <p:nvSpPr>
          <p:cNvPr id="74789" name="Text Box 29">
            <a:extLst>
              <a:ext uri="{FF2B5EF4-FFF2-40B4-BE49-F238E27FC236}">
                <a16:creationId xmlns:a16="http://schemas.microsoft.com/office/drawing/2014/main" id="{2D15DC9F-9A91-4636-91AD-640930D42901}"/>
              </a:ext>
            </a:extLst>
          </p:cNvPr>
          <p:cNvSpPr txBox="1">
            <a:spLocks noChangeArrowheads="1"/>
          </p:cNvSpPr>
          <p:nvPr/>
        </p:nvSpPr>
        <p:spPr bwMode="auto">
          <a:xfrm>
            <a:off x="2978150" y="2973388"/>
            <a:ext cx="887413" cy="830262"/>
          </a:xfrm>
          <a:prstGeom prst="rect">
            <a:avLst/>
          </a:prstGeom>
          <a:noFill/>
          <a:ln w="9525">
            <a:noFill/>
            <a:miter lim="800000"/>
            <a:headEnd/>
            <a:tailEnd/>
          </a:ln>
        </p:spPr>
        <p:txBody>
          <a:bodyPr wrap="none">
            <a:spAutoFit/>
          </a:bodyPr>
          <a:lstStyle/>
          <a:p>
            <a:pPr algn="ctr" eaLnBrk="0" hangingPunct="0">
              <a:defRPr/>
            </a:pPr>
            <a:r>
              <a:rPr lang="en-US" sz="2400" dirty="0">
                <a:solidFill>
                  <a:srgbClr val="FF0000"/>
                </a:solidFill>
                <a:latin typeface="+mj-lt"/>
              </a:rPr>
              <a:t>read </a:t>
            </a:r>
          </a:p>
          <a:p>
            <a:pPr algn="ctr" eaLnBrk="0" hangingPunct="0">
              <a:defRPr/>
            </a:pPr>
            <a:r>
              <a:rPr lang="en-US" sz="2400" dirty="0">
                <a:solidFill>
                  <a:srgbClr val="FF0000"/>
                </a:solidFill>
                <a:latin typeface="+mj-lt"/>
              </a:rPr>
              <a:t>1</a:t>
            </a:r>
          </a:p>
        </p:txBody>
      </p:sp>
      <p:sp>
        <p:nvSpPr>
          <p:cNvPr id="74790" name="Text Box 30">
            <a:extLst>
              <a:ext uri="{FF2B5EF4-FFF2-40B4-BE49-F238E27FC236}">
                <a16:creationId xmlns:a16="http://schemas.microsoft.com/office/drawing/2014/main" id="{C6D7422D-222D-4809-97F2-3814E0900A35}"/>
              </a:ext>
            </a:extLst>
          </p:cNvPr>
          <p:cNvSpPr txBox="1">
            <a:spLocks noChangeArrowheads="1"/>
          </p:cNvSpPr>
          <p:nvPr/>
        </p:nvSpPr>
        <p:spPr bwMode="auto">
          <a:xfrm>
            <a:off x="3082925" y="4557713"/>
            <a:ext cx="887413" cy="830262"/>
          </a:xfrm>
          <a:prstGeom prst="rect">
            <a:avLst/>
          </a:prstGeom>
          <a:noFill/>
          <a:ln w="9525">
            <a:noFill/>
            <a:miter lim="800000"/>
            <a:headEnd/>
            <a:tailEnd/>
          </a:ln>
        </p:spPr>
        <p:txBody>
          <a:bodyPr wrap="none">
            <a:spAutoFit/>
          </a:bodyPr>
          <a:lstStyle/>
          <a:p>
            <a:pPr algn="ctr" eaLnBrk="0" hangingPunct="0">
              <a:defRPr/>
            </a:pPr>
            <a:r>
              <a:rPr lang="en-US" sz="2400">
                <a:solidFill>
                  <a:srgbClr val="0000FF"/>
                </a:solidFill>
                <a:latin typeface="+mj-lt"/>
              </a:rPr>
              <a:t>read </a:t>
            </a:r>
          </a:p>
          <a:p>
            <a:pPr algn="ctr" eaLnBrk="0" hangingPunct="0">
              <a:defRPr/>
            </a:pPr>
            <a:r>
              <a:rPr lang="en-US" sz="2400">
                <a:solidFill>
                  <a:srgbClr val="0000FF"/>
                </a:solidFill>
                <a:latin typeface="+mj-lt"/>
              </a:rPr>
              <a:t>1</a:t>
            </a:r>
          </a:p>
        </p:txBody>
      </p:sp>
      <p:sp>
        <p:nvSpPr>
          <p:cNvPr id="74791" name="Text Box 31">
            <a:extLst>
              <a:ext uri="{FF2B5EF4-FFF2-40B4-BE49-F238E27FC236}">
                <a16:creationId xmlns:a16="http://schemas.microsoft.com/office/drawing/2014/main" id="{FCAEFB7C-7C66-4187-A465-8BCCAE3AB8DF}"/>
              </a:ext>
            </a:extLst>
          </p:cNvPr>
          <p:cNvSpPr txBox="1">
            <a:spLocks noChangeArrowheads="1"/>
          </p:cNvSpPr>
          <p:nvPr/>
        </p:nvSpPr>
        <p:spPr bwMode="auto">
          <a:xfrm>
            <a:off x="3937000" y="2973388"/>
            <a:ext cx="919163" cy="830262"/>
          </a:xfrm>
          <a:prstGeom prst="rect">
            <a:avLst/>
          </a:prstGeom>
          <a:noFill/>
          <a:ln w="9525">
            <a:noFill/>
            <a:miter lim="800000"/>
            <a:headEnd/>
            <a:tailEnd/>
          </a:ln>
        </p:spPr>
        <p:txBody>
          <a:bodyPr wrap="none">
            <a:spAutoFit/>
          </a:bodyPr>
          <a:lstStyle/>
          <a:p>
            <a:pPr algn="ctr" eaLnBrk="0" hangingPunct="0">
              <a:defRPr/>
            </a:pPr>
            <a:r>
              <a:rPr lang="en-US" sz="2400">
                <a:solidFill>
                  <a:srgbClr val="FF0000"/>
                </a:solidFill>
                <a:latin typeface="+mj-lt"/>
              </a:rPr>
              <a:t>write </a:t>
            </a:r>
          </a:p>
          <a:p>
            <a:pPr algn="ctr" eaLnBrk="0" hangingPunct="0">
              <a:defRPr/>
            </a:pPr>
            <a:r>
              <a:rPr lang="en-US" sz="2400">
                <a:solidFill>
                  <a:srgbClr val="FF0000"/>
                </a:solidFill>
                <a:latin typeface="+mj-lt"/>
              </a:rPr>
              <a:t>2</a:t>
            </a:r>
          </a:p>
        </p:txBody>
      </p:sp>
      <p:sp>
        <p:nvSpPr>
          <p:cNvPr id="74792" name="Text Box 32">
            <a:extLst>
              <a:ext uri="{FF2B5EF4-FFF2-40B4-BE49-F238E27FC236}">
                <a16:creationId xmlns:a16="http://schemas.microsoft.com/office/drawing/2014/main" id="{E6338DBD-3E2B-43FE-895E-C74883CE4D5E}"/>
              </a:ext>
            </a:extLst>
          </p:cNvPr>
          <p:cNvSpPr txBox="1">
            <a:spLocks noChangeArrowheads="1"/>
          </p:cNvSpPr>
          <p:nvPr/>
        </p:nvSpPr>
        <p:spPr bwMode="auto">
          <a:xfrm>
            <a:off x="5068888" y="2973388"/>
            <a:ext cx="887412" cy="830262"/>
          </a:xfrm>
          <a:prstGeom prst="rect">
            <a:avLst/>
          </a:prstGeom>
          <a:noFill/>
          <a:ln w="9525">
            <a:noFill/>
            <a:miter lim="800000"/>
            <a:headEnd/>
            <a:tailEnd/>
          </a:ln>
        </p:spPr>
        <p:txBody>
          <a:bodyPr wrap="none">
            <a:spAutoFit/>
          </a:bodyPr>
          <a:lstStyle/>
          <a:p>
            <a:pPr algn="ctr" eaLnBrk="0" hangingPunct="0">
              <a:defRPr/>
            </a:pPr>
            <a:r>
              <a:rPr lang="en-US" sz="2400">
                <a:solidFill>
                  <a:srgbClr val="FF0000"/>
                </a:solidFill>
                <a:latin typeface="+mj-lt"/>
              </a:rPr>
              <a:t>read </a:t>
            </a:r>
          </a:p>
          <a:p>
            <a:pPr algn="ctr" eaLnBrk="0" hangingPunct="0">
              <a:defRPr/>
            </a:pPr>
            <a:r>
              <a:rPr lang="en-US" sz="2400">
                <a:solidFill>
                  <a:srgbClr val="FF0000"/>
                </a:solidFill>
                <a:latin typeface="+mj-lt"/>
              </a:rPr>
              <a:t>2</a:t>
            </a:r>
          </a:p>
        </p:txBody>
      </p:sp>
      <p:sp>
        <p:nvSpPr>
          <p:cNvPr id="74793" name="Text Box 33">
            <a:extLst>
              <a:ext uri="{FF2B5EF4-FFF2-40B4-BE49-F238E27FC236}">
                <a16:creationId xmlns:a16="http://schemas.microsoft.com/office/drawing/2014/main" id="{F3439E42-990C-4988-871D-4197531909EE}"/>
              </a:ext>
            </a:extLst>
          </p:cNvPr>
          <p:cNvSpPr txBox="1">
            <a:spLocks noChangeArrowheads="1"/>
          </p:cNvSpPr>
          <p:nvPr/>
        </p:nvSpPr>
        <p:spPr bwMode="auto">
          <a:xfrm>
            <a:off x="6184900" y="2973388"/>
            <a:ext cx="919163" cy="830262"/>
          </a:xfrm>
          <a:prstGeom prst="rect">
            <a:avLst/>
          </a:prstGeom>
          <a:noFill/>
          <a:ln w="9525">
            <a:noFill/>
            <a:miter lim="800000"/>
            <a:headEnd/>
            <a:tailEnd/>
          </a:ln>
        </p:spPr>
        <p:txBody>
          <a:bodyPr wrap="none">
            <a:spAutoFit/>
          </a:bodyPr>
          <a:lstStyle/>
          <a:p>
            <a:pPr algn="ctr" eaLnBrk="0" hangingPunct="0">
              <a:defRPr/>
            </a:pPr>
            <a:r>
              <a:rPr lang="en-US" sz="2400">
                <a:solidFill>
                  <a:srgbClr val="FF0000"/>
                </a:solidFill>
                <a:latin typeface="+mj-lt"/>
              </a:rPr>
              <a:t>write </a:t>
            </a:r>
          </a:p>
          <a:p>
            <a:pPr algn="ctr" eaLnBrk="0" hangingPunct="0">
              <a:defRPr/>
            </a:pPr>
            <a:r>
              <a:rPr lang="en-US" sz="2400">
                <a:solidFill>
                  <a:srgbClr val="FF0000"/>
                </a:solidFill>
                <a:latin typeface="+mj-lt"/>
              </a:rPr>
              <a:t>3</a:t>
            </a:r>
          </a:p>
        </p:txBody>
      </p:sp>
      <p:sp>
        <p:nvSpPr>
          <p:cNvPr id="74794" name="Text Box 34">
            <a:extLst>
              <a:ext uri="{FF2B5EF4-FFF2-40B4-BE49-F238E27FC236}">
                <a16:creationId xmlns:a16="http://schemas.microsoft.com/office/drawing/2014/main" id="{687084A5-A00D-406B-9716-F5E269EF95BA}"/>
              </a:ext>
            </a:extLst>
          </p:cNvPr>
          <p:cNvSpPr txBox="1">
            <a:spLocks noChangeArrowheads="1"/>
          </p:cNvSpPr>
          <p:nvPr/>
        </p:nvSpPr>
        <p:spPr bwMode="auto">
          <a:xfrm>
            <a:off x="7392988" y="4557713"/>
            <a:ext cx="919162" cy="830262"/>
          </a:xfrm>
          <a:prstGeom prst="rect">
            <a:avLst/>
          </a:prstGeom>
          <a:noFill/>
          <a:ln w="9525">
            <a:noFill/>
            <a:miter lim="800000"/>
            <a:headEnd/>
            <a:tailEnd/>
          </a:ln>
        </p:spPr>
        <p:txBody>
          <a:bodyPr wrap="none">
            <a:spAutoFit/>
          </a:bodyPr>
          <a:lstStyle/>
          <a:p>
            <a:pPr algn="ctr" eaLnBrk="0" hangingPunct="0">
              <a:defRPr/>
            </a:pPr>
            <a:r>
              <a:rPr lang="en-US" sz="2400">
                <a:solidFill>
                  <a:srgbClr val="0000FF"/>
                </a:solidFill>
                <a:latin typeface="+mj-lt"/>
              </a:rPr>
              <a:t>write </a:t>
            </a:r>
          </a:p>
          <a:p>
            <a:pPr algn="ctr" eaLnBrk="0" hangingPunct="0">
              <a:defRPr/>
            </a:pPr>
            <a:r>
              <a:rPr lang="en-US" sz="2400">
                <a:solidFill>
                  <a:srgbClr val="0000FF"/>
                </a:solidFill>
                <a:latin typeface="+mj-lt"/>
              </a:rPr>
              <a:t>2</a:t>
            </a:r>
          </a:p>
        </p:txBody>
      </p:sp>
      <p:sp>
        <p:nvSpPr>
          <p:cNvPr id="42003" name="Text Box 35">
            <a:extLst>
              <a:ext uri="{FF2B5EF4-FFF2-40B4-BE49-F238E27FC236}">
                <a16:creationId xmlns:a16="http://schemas.microsoft.com/office/drawing/2014/main" id="{3C31834A-5DF4-4CDF-998E-2D29273D8B6D}"/>
              </a:ext>
            </a:extLst>
          </p:cNvPr>
          <p:cNvSpPr txBox="1">
            <a:spLocks noChangeArrowheads="1"/>
          </p:cNvSpPr>
          <p:nvPr/>
        </p:nvSpPr>
        <p:spPr bwMode="auto">
          <a:xfrm>
            <a:off x="4143375" y="18589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b="1">
                <a:latin typeface="Courier New" panose="02070309020205020404" pitchFamily="49" charset="0"/>
                <a:ea typeface="宋体" panose="02010600030101010101" pitchFamily="2" charset="-122"/>
              </a:rPr>
              <a:t>2</a:t>
            </a:r>
          </a:p>
        </p:txBody>
      </p:sp>
      <p:sp>
        <p:nvSpPr>
          <p:cNvPr id="42004" name="Text Box 36">
            <a:extLst>
              <a:ext uri="{FF2B5EF4-FFF2-40B4-BE49-F238E27FC236}">
                <a16:creationId xmlns:a16="http://schemas.microsoft.com/office/drawing/2014/main" id="{3D11E4DB-9B7E-43BB-96BA-8B30BD2CF779}"/>
              </a:ext>
            </a:extLst>
          </p:cNvPr>
          <p:cNvSpPr txBox="1">
            <a:spLocks noChangeArrowheads="1"/>
          </p:cNvSpPr>
          <p:nvPr/>
        </p:nvSpPr>
        <p:spPr bwMode="auto">
          <a:xfrm>
            <a:off x="6324600" y="18589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b="1">
                <a:latin typeface="Courier New" panose="02070309020205020404" pitchFamily="49" charset="0"/>
                <a:ea typeface="宋体" panose="02010600030101010101" pitchFamily="2" charset="-122"/>
              </a:rPr>
              <a:t>3</a:t>
            </a:r>
          </a:p>
        </p:txBody>
      </p:sp>
      <p:sp>
        <p:nvSpPr>
          <p:cNvPr id="42005" name="Text Box 37">
            <a:extLst>
              <a:ext uri="{FF2B5EF4-FFF2-40B4-BE49-F238E27FC236}">
                <a16:creationId xmlns:a16="http://schemas.microsoft.com/office/drawing/2014/main" id="{21046062-643E-441A-8AEA-950929195741}"/>
              </a:ext>
            </a:extLst>
          </p:cNvPr>
          <p:cNvSpPr txBox="1">
            <a:spLocks noChangeArrowheads="1"/>
          </p:cNvSpPr>
          <p:nvPr/>
        </p:nvSpPr>
        <p:spPr bwMode="auto">
          <a:xfrm>
            <a:off x="7543800" y="18589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b="1">
                <a:latin typeface="Courier New" panose="02070309020205020404" pitchFamily="49" charset="0"/>
                <a:ea typeface="宋体" panose="02010600030101010101" pitchFamily="2" charset="-122"/>
              </a:rPr>
              <a:t>2</a:t>
            </a:r>
          </a:p>
        </p:txBody>
      </p:sp>
      <p:sp>
        <p:nvSpPr>
          <p:cNvPr id="42006" name="Line 38">
            <a:extLst>
              <a:ext uri="{FF2B5EF4-FFF2-40B4-BE49-F238E27FC236}">
                <a16:creationId xmlns:a16="http://schemas.microsoft.com/office/drawing/2014/main" id="{A85FF9EC-C40D-4873-975D-25111B181167}"/>
              </a:ext>
            </a:extLst>
          </p:cNvPr>
          <p:cNvSpPr>
            <a:spLocks noChangeShapeType="1"/>
          </p:cNvSpPr>
          <p:nvPr/>
        </p:nvSpPr>
        <p:spPr bwMode="auto">
          <a:xfrm>
            <a:off x="4343400" y="2495550"/>
            <a:ext cx="0" cy="5334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7" name="Line 39">
            <a:extLst>
              <a:ext uri="{FF2B5EF4-FFF2-40B4-BE49-F238E27FC236}">
                <a16:creationId xmlns:a16="http://schemas.microsoft.com/office/drawing/2014/main" id="{282FC899-35CA-4C52-8064-DD6236858674}"/>
              </a:ext>
            </a:extLst>
          </p:cNvPr>
          <p:cNvSpPr>
            <a:spLocks noChangeShapeType="1"/>
          </p:cNvSpPr>
          <p:nvPr/>
        </p:nvSpPr>
        <p:spPr bwMode="auto">
          <a:xfrm>
            <a:off x="6519863" y="2524125"/>
            <a:ext cx="0" cy="4762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40">
            <a:extLst>
              <a:ext uri="{FF2B5EF4-FFF2-40B4-BE49-F238E27FC236}">
                <a16:creationId xmlns:a16="http://schemas.microsoft.com/office/drawing/2014/main" id="{12294B2B-066E-4B5F-96DA-0AD2FF260945}"/>
              </a:ext>
            </a:extLst>
          </p:cNvPr>
          <p:cNvSpPr>
            <a:spLocks noChangeShapeType="1"/>
          </p:cNvSpPr>
          <p:nvPr/>
        </p:nvSpPr>
        <p:spPr bwMode="auto">
          <a:xfrm>
            <a:off x="7772400" y="2524125"/>
            <a:ext cx="12700" cy="198913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Text Box 4">
            <a:extLst>
              <a:ext uri="{FF2B5EF4-FFF2-40B4-BE49-F238E27FC236}">
                <a16:creationId xmlns:a16="http://schemas.microsoft.com/office/drawing/2014/main" id="{0C5AA6F3-FD52-4C00-8ED0-927D0F1DAF8A}"/>
              </a:ext>
            </a:extLst>
          </p:cNvPr>
          <p:cNvSpPr txBox="1">
            <a:spLocks noChangeArrowheads="1"/>
          </p:cNvSpPr>
          <p:nvPr/>
        </p:nvSpPr>
        <p:spPr bwMode="auto">
          <a:xfrm>
            <a:off x="62706" y="75622"/>
            <a:ext cx="2770188" cy="86100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b="1">
                <a:solidFill>
                  <a:srgbClr val="0000FF"/>
                </a:solidFill>
                <a:latin typeface="Comic Sans MS" panose="030F0702030302020204" pitchFamily="66" charset="0"/>
              </a:defRPr>
            </a:lvl1pPr>
            <a:lvl2pPr marL="742950" indent="-285750">
              <a:defRPr sz="4400" b="1">
                <a:solidFill>
                  <a:srgbClr val="0000FF"/>
                </a:solidFill>
                <a:latin typeface="Comic Sans MS" panose="030F0702030302020204" pitchFamily="66" charset="0"/>
              </a:defRPr>
            </a:lvl2pPr>
            <a:lvl3pPr marL="1143000" indent="-228600">
              <a:defRPr sz="4400" b="1">
                <a:solidFill>
                  <a:srgbClr val="0000FF"/>
                </a:solidFill>
                <a:latin typeface="Comic Sans MS" panose="030F0702030302020204" pitchFamily="66" charset="0"/>
              </a:defRPr>
            </a:lvl3pPr>
            <a:lvl4pPr marL="1600200" indent="-228600">
              <a:defRPr sz="4400" b="1">
                <a:solidFill>
                  <a:srgbClr val="0000FF"/>
                </a:solidFill>
                <a:latin typeface="Comic Sans MS" panose="030F0702030302020204" pitchFamily="66" charset="0"/>
              </a:defRPr>
            </a:lvl4pPr>
            <a:lvl5pPr marL="2057400" indent="-228600">
              <a:defRPr sz="4400" b="1">
                <a:solidFill>
                  <a:srgbClr val="0000FF"/>
                </a:solidFill>
                <a:latin typeface="Comic Sans MS" panose="030F0702030302020204" pitchFamily="66" charset="0"/>
              </a:defRPr>
            </a:lvl5pPr>
            <a:lvl6pPr marL="2514600" indent="-228600" algn="r"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algn="r"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algn="r"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algn="r" eaLnBrk="0" fontAlgn="base" hangingPunct="0">
              <a:spcBef>
                <a:spcPct val="0"/>
              </a:spcBef>
              <a:spcAft>
                <a:spcPct val="0"/>
              </a:spcAft>
              <a:defRPr sz="4400" b="1">
                <a:solidFill>
                  <a:srgbClr val="0000FF"/>
                </a:solidFill>
                <a:latin typeface="Comic Sans MS" panose="030F0702030302020204" pitchFamily="66" charset="0"/>
              </a:defRPr>
            </a:lvl9pPr>
          </a:lstStyle>
          <a:p>
            <a:pPr algn="l" eaLnBrk="1" hangingPunct="1">
              <a:lnSpc>
                <a:spcPct val="70000"/>
              </a:lnSpc>
              <a:spcBef>
                <a:spcPct val="30000"/>
              </a:spcBef>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temp  = value;</a:t>
            </a:r>
          </a:p>
          <a:p>
            <a:pPr algn="l" eaLnBrk="1" hangingPunct="1">
              <a:lnSpc>
                <a:spcPct val="70000"/>
              </a:lnSpc>
              <a:spcBef>
                <a:spcPct val="30000"/>
              </a:spcBef>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value </a:t>
            </a: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rPr>
              <a:t>= temp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+ 1;</a:t>
            </a:r>
          </a:p>
          <a:p>
            <a:pPr algn="l" eaLnBrk="1" hangingPunct="1">
              <a:lnSpc>
                <a:spcPct val="70000"/>
              </a:lnSpc>
              <a:spcBef>
                <a:spcPct val="30000"/>
              </a:spcBef>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return temp;</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1">
            <a:extLst>
              <a:ext uri="{FF2B5EF4-FFF2-40B4-BE49-F238E27FC236}">
                <a16:creationId xmlns:a16="http://schemas.microsoft.com/office/drawing/2014/main" id="{92526888-8E63-4AF6-80F7-598C65D20C25}"/>
              </a:ext>
            </a:extLst>
          </p:cNvPr>
          <p:cNvSpPr>
            <a:spLocks noGrp="1"/>
          </p:cNvSpPr>
          <p:nvPr>
            <p:ph type="ftr" sz="quarter" idx="10"/>
          </p:nvPr>
        </p:nvSpPr>
        <p:spPr/>
        <p:txBody>
          <a:bodyPr/>
          <a:lstStyle/>
          <a:p>
            <a:pPr>
              <a:defRPr/>
            </a:pPr>
            <a:r>
              <a:rPr lang="en-US">
                <a:latin typeface="+mj-lt"/>
              </a:rPr>
              <a:t>Art of Multiprocessor Programming</a:t>
            </a:r>
          </a:p>
        </p:txBody>
      </p:sp>
      <p:sp>
        <p:nvSpPr>
          <p:cNvPr id="43011" name="Slide Number Placeholder 3">
            <a:extLst>
              <a:ext uri="{FF2B5EF4-FFF2-40B4-BE49-F238E27FC236}">
                <a16:creationId xmlns:a16="http://schemas.microsoft.com/office/drawing/2014/main" id="{DA3DFA53-D791-4B1F-A594-80048409F01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9F846DA-78BF-484B-81CF-9FD1F39530A8}" type="slidenum">
              <a:rPr lang="ar-SA" altLang="zh-CN" sz="1400">
                <a:latin typeface="Comic Sans MS" panose="030F0702030302020204" pitchFamily="66" charset="0"/>
              </a:rPr>
              <a:pPr algn="r"/>
              <a:t>36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3012" name="Rectangle 2">
            <a:extLst>
              <a:ext uri="{FF2B5EF4-FFF2-40B4-BE49-F238E27FC236}">
                <a16:creationId xmlns:a16="http://schemas.microsoft.com/office/drawing/2014/main" id="{C682353E-A0F7-4A79-B181-FFE5DF06FBF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Is this problem inherent?</a:t>
            </a:r>
          </a:p>
        </p:txBody>
      </p:sp>
      <p:grpSp>
        <p:nvGrpSpPr>
          <p:cNvPr id="43013" name="Group 3">
            <a:extLst>
              <a:ext uri="{FF2B5EF4-FFF2-40B4-BE49-F238E27FC236}">
                <a16:creationId xmlns:a16="http://schemas.microsoft.com/office/drawing/2014/main" id="{5CD9AF97-D5AA-4647-B700-96786D60C47C}"/>
              </a:ext>
            </a:extLst>
          </p:cNvPr>
          <p:cNvGrpSpPr>
            <a:grpSpLocks/>
          </p:cNvGrpSpPr>
          <p:nvPr/>
        </p:nvGrpSpPr>
        <p:grpSpPr bwMode="auto">
          <a:xfrm>
            <a:off x="849313" y="2286000"/>
            <a:ext cx="1447800" cy="1295400"/>
            <a:chOff x="864" y="1968"/>
            <a:chExt cx="912" cy="816"/>
          </a:xfrm>
        </p:grpSpPr>
        <p:sp>
          <p:nvSpPr>
            <p:cNvPr id="43035" name="Freeform 4">
              <a:extLst>
                <a:ext uri="{FF2B5EF4-FFF2-40B4-BE49-F238E27FC236}">
                  <a16:creationId xmlns:a16="http://schemas.microsoft.com/office/drawing/2014/main" id="{08E6EE27-BC3B-4A7F-8EB0-1DD00FE85BB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6" name="Freeform 5">
              <a:extLst>
                <a:ext uri="{FF2B5EF4-FFF2-40B4-BE49-F238E27FC236}">
                  <a16:creationId xmlns:a16="http://schemas.microsoft.com/office/drawing/2014/main" id="{DD7E8116-2FDC-4182-B512-F1ED218D488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7" name="Freeform 6">
              <a:extLst>
                <a:ext uri="{FF2B5EF4-FFF2-40B4-BE49-F238E27FC236}">
                  <a16:creationId xmlns:a16="http://schemas.microsoft.com/office/drawing/2014/main" id="{926FDBD7-B10E-4B40-852C-5476AA1E0AB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8" name="Freeform 7">
              <a:extLst>
                <a:ext uri="{FF2B5EF4-FFF2-40B4-BE49-F238E27FC236}">
                  <a16:creationId xmlns:a16="http://schemas.microsoft.com/office/drawing/2014/main" id="{DE53BCA9-8F3A-4B4B-9756-1AC6F76254F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9" name="Freeform 8">
              <a:extLst>
                <a:ext uri="{FF2B5EF4-FFF2-40B4-BE49-F238E27FC236}">
                  <a16:creationId xmlns:a16="http://schemas.microsoft.com/office/drawing/2014/main" id="{245FC248-2180-4451-84DF-2960F4F2408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3040" name="Freeform 9">
              <a:extLst>
                <a:ext uri="{FF2B5EF4-FFF2-40B4-BE49-F238E27FC236}">
                  <a16:creationId xmlns:a16="http://schemas.microsoft.com/office/drawing/2014/main" id="{C9C2D562-FD4C-480C-BE37-3A48C809863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3041" name="Freeform 10">
              <a:extLst>
                <a:ext uri="{FF2B5EF4-FFF2-40B4-BE49-F238E27FC236}">
                  <a16:creationId xmlns:a16="http://schemas.microsoft.com/office/drawing/2014/main" id="{8F73B3F2-6581-4CFC-AF01-4741010BD5A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3042" name="Freeform 11">
              <a:extLst>
                <a:ext uri="{FF2B5EF4-FFF2-40B4-BE49-F238E27FC236}">
                  <a16:creationId xmlns:a16="http://schemas.microsoft.com/office/drawing/2014/main" id="{8DFD2430-6574-456E-B2CF-CCA0073250EB}"/>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43" name="Freeform 12">
              <a:extLst>
                <a:ext uri="{FF2B5EF4-FFF2-40B4-BE49-F238E27FC236}">
                  <a16:creationId xmlns:a16="http://schemas.microsoft.com/office/drawing/2014/main" id="{C9646944-9977-4693-B599-300BAA696488}"/>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44" name="Freeform 13">
              <a:extLst>
                <a:ext uri="{FF2B5EF4-FFF2-40B4-BE49-F238E27FC236}">
                  <a16:creationId xmlns:a16="http://schemas.microsoft.com/office/drawing/2014/main" id="{3D7771C3-7CBB-49BC-AEB7-497EAB5D4D88}"/>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45" name="Freeform 14">
              <a:extLst>
                <a:ext uri="{FF2B5EF4-FFF2-40B4-BE49-F238E27FC236}">
                  <a16:creationId xmlns:a16="http://schemas.microsoft.com/office/drawing/2014/main" id="{D7A34C5A-5D32-456C-B429-120C5994BFDE}"/>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43014" name="Group 15">
            <a:extLst>
              <a:ext uri="{FF2B5EF4-FFF2-40B4-BE49-F238E27FC236}">
                <a16:creationId xmlns:a16="http://schemas.microsoft.com/office/drawing/2014/main" id="{B3F8C90C-9E26-4AC7-8D48-D554AA769A37}"/>
              </a:ext>
            </a:extLst>
          </p:cNvPr>
          <p:cNvGrpSpPr>
            <a:grpSpLocks/>
          </p:cNvGrpSpPr>
          <p:nvPr/>
        </p:nvGrpSpPr>
        <p:grpSpPr bwMode="auto">
          <a:xfrm flipH="1">
            <a:off x="6772275" y="2217738"/>
            <a:ext cx="1447800" cy="1295400"/>
            <a:chOff x="2832" y="2064"/>
            <a:chExt cx="912" cy="816"/>
          </a:xfrm>
        </p:grpSpPr>
        <p:sp>
          <p:nvSpPr>
            <p:cNvPr id="43024" name="Freeform 16">
              <a:extLst>
                <a:ext uri="{FF2B5EF4-FFF2-40B4-BE49-F238E27FC236}">
                  <a16:creationId xmlns:a16="http://schemas.microsoft.com/office/drawing/2014/main" id="{03E8BF83-04DE-4DB6-89D2-52E8830486F6}"/>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5" name="Freeform 17">
              <a:extLst>
                <a:ext uri="{FF2B5EF4-FFF2-40B4-BE49-F238E27FC236}">
                  <a16:creationId xmlns:a16="http://schemas.microsoft.com/office/drawing/2014/main" id="{FB913D56-4130-4661-B6BF-38CE291932E3}"/>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6" name="Freeform 18">
              <a:extLst>
                <a:ext uri="{FF2B5EF4-FFF2-40B4-BE49-F238E27FC236}">
                  <a16:creationId xmlns:a16="http://schemas.microsoft.com/office/drawing/2014/main" id="{80428CFA-1155-4F5B-A8F3-F44B3311AED3}"/>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7" name="Freeform 19">
              <a:extLst>
                <a:ext uri="{FF2B5EF4-FFF2-40B4-BE49-F238E27FC236}">
                  <a16:creationId xmlns:a16="http://schemas.microsoft.com/office/drawing/2014/main" id="{D05E5B9B-A605-46A4-BEF5-C1AE34F67D5D}"/>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8" name="Freeform 20">
              <a:extLst>
                <a:ext uri="{FF2B5EF4-FFF2-40B4-BE49-F238E27FC236}">
                  <a16:creationId xmlns:a16="http://schemas.microsoft.com/office/drawing/2014/main" id="{F9DBAF20-167A-4B05-81CD-ECF67A37E695}"/>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3029" name="Freeform 21">
              <a:extLst>
                <a:ext uri="{FF2B5EF4-FFF2-40B4-BE49-F238E27FC236}">
                  <a16:creationId xmlns:a16="http://schemas.microsoft.com/office/drawing/2014/main" id="{7418E225-E9CF-4785-B5E8-256942BEDF35}"/>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3030" name="Freeform 22">
              <a:extLst>
                <a:ext uri="{FF2B5EF4-FFF2-40B4-BE49-F238E27FC236}">
                  <a16:creationId xmlns:a16="http://schemas.microsoft.com/office/drawing/2014/main" id="{3B016ADF-CE07-4A23-BECC-5C40B3785417}"/>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3031" name="Freeform 23">
              <a:extLst>
                <a:ext uri="{FF2B5EF4-FFF2-40B4-BE49-F238E27FC236}">
                  <a16:creationId xmlns:a16="http://schemas.microsoft.com/office/drawing/2014/main" id="{698267F9-C10D-426A-A251-0655D98A9738}"/>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2" name="Freeform 24">
              <a:extLst>
                <a:ext uri="{FF2B5EF4-FFF2-40B4-BE49-F238E27FC236}">
                  <a16:creationId xmlns:a16="http://schemas.microsoft.com/office/drawing/2014/main" id="{638ABAC9-F149-4BAD-ACCC-8D372CCB02AF}"/>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3" name="Freeform 25">
              <a:extLst>
                <a:ext uri="{FF2B5EF4-FFF2-40B4-BE49-F238E27FC236}">
                  <a16:creationId xmlns:a16="http://schemas.microsoft.com/office/drawing/2014/main" id="{6E199484-547D-4DCE-A236-01F7600C94E2}"/>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4" name="Freeform 26">
              <a:extLst>
                <a:ext uri="{FF2B5EF4-FFF2-40B4-BE49-F238E27FC236}">
                  <a16:creationId xmlns:a16="http://schemas.microsoft.com/office/drawing/2014/main" id="{E4C4A142-7205-4D22-8EC7-B043882508CD}"/>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3015" name="Freeform 27">
            <a:extLst>
              <a:ext uri="{FF2B5EF4-FFF2-40B4-BE49-F238E27FC236}">
                <a16:creationId xmlns:a16="http://schemas.microsoft.com/office/drawing/2014/main" id="{C6D9C3CA-76C9-47AA-A678-D5DF3BAC1FCA}"/>
              </a:ext>
            </a:extLst>
          </p:cNvPr>
          <p:cNvSpPr>
            <a:spLocks/>
          </p:cNvSpPr>
          <p:nvPr/>
        </p:nvSpPr>
        <p:spPr bwMode="auto">
          <a:xfrm>
            <a:off x="2571750" y="269240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16" name="Freeform 28">
            <a:extLst>
              <a:ext uri="{FF2B5EF4-FFF2-40B4-BE49-F238E27FC236}">
                <a16:creationId xmlns:a16="http://schemas.microsoft.com/office/drawing/2014/main" id="{91D82D86-AD03-476D-9CF9-9CF1C8C1E37D}"/>
              </a:ext>
            </a:extLst>
          </p:cNvPr>
          <p:cNvSpPr>
            <a:spLocks/>
          </p:cNvSpPr>
          <p:nvPr/>
        </p:nvSpPr>
        <p:spPr bwMode="auto">
          <a:xfrm rot="-10593740">
            <a:off x="4651375" y="263525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5287" name="Text Box 39">
            <a:extLst>
              <a:ext uri="{FF2B5EF4-FFF2-40B4-BE49-F238E27FC236}">
                <a16:creationId xmlns:a16="http://schemas.microsoft.com/office/drawing/2014/main" id="{1AB1EEA1-CB4A-4FA4-B9F2-451C17D0630C}"/>
              </a:ext>
            </a:extLst>
          </p:cNvPr>
          <p:cNvSpPr txBox="1">
            <a:spLocks noChangeArrowheads="1"/>
          </p:cNvSpPr>
          <p:nvPr/>
        </p:nvSpPr>
        <p:spPr bwMode="auto">
          <a:xfrm>
            <a:off x="1597025" y="4314825"/>
            <a:ext cx="6303963" cy="946150"/>
          </a:xfrm>
          <a:prstGeom prst="rect">
            <a:avLst/>
          </a:prstGeom>
          <a:noFill/>
          <a:ln w="9525">
            <a:noFill/>
            <a:miter lim="800000"/>
            <a:headEnd/>
            <a:tailEnd/>
          </a:ln>
        </p:spPr>
        <p:txBody>
          <a:bodyPr>
            <a:spAutoFit/>
          </a:bodyPr>
          <a:lstStyle/>
          <a:p>
            <a:pPr algn="ctr" eaLnBrk="0" hangingPunct="0">
              <a:defRPr/>
            </a:pPr>
            <a:r>
              <a:rPr lang="en-US" sz="2800">
                <a:solidFill>
                  <a:srgbClr val="FF0000"/>
                </a:solidFill>
                <a:latin typeface="+mj-lt"/>
              </a:rPr>
              <a:t>If we could only glue reads and writes together… </a:t>
            </a:r>
          </a:p>
        </p:txBody>
      </p:sp>
      <p:sp>
        <p:nvSpPr>
          <p:cNvPr id="76832" name="Text Box 40">
            <a:extLst>
              <a:ext uri="{FF2B5EF4-FFF2-40B4-BE49-F238E27FC236}">
                <a16:creationId xmlns:a16="http://schemas.microsoft.com/office/drawing/2014/main" id="{F6054ABF-6921-48E8-9305-DCC8F1A4F084}"/>
              </a:ext>
            </a:extLst>
          </p:cNvPr>
          <p:cNvSpPr txBox="1">
            <a:spLocks noChangeArrowheads="1"/>
          </p:cNvSpPr>
          <p:nvPr/>
        </p:nvSpPr>
        <p:spPr bwMode="auto">
          <a:xfrm>
            <a:off x="2619375" y="2457450"/>
            <a:ext cx="696913" cy="400050"/>
          </a:xfrm>
          <a:prstGeom prst="rect">
            <a:avLst/>
          </a:prstGeom>
          <a:noFill/>
          <a:ln w="9525">
            <a:noFill/>
            <a:miter lim="800000"/>
            <a:headEnd/>
            <a:tailEnd/>
          </a:ln>
        </p:spPr>
        <p:txBody>
          <a:bodyPr wrap="none">
            <a:spAutoFit/>
          </a:bodyPr>
          <a:lstStyle/>
          <a:p>
            <a:pPr algn="r" eaLnBrk="0" hangingPunct="0">
              <a:defRPr/>
            </a:pPr>
            <a:r>
              <a:rPr lang="en-US" sz="2000" dirty="0">
                <a:solidFill>
                  <a:srgbClr val="FF0000"/>
                </a:solidFill>
                <a:latin typeface="+mj-lt"/>
              </a:rPr>
              <a:t>read</a:t>
            </a:r>
          </a:p>
        </p:txBody>
      </p:sp>
      <p:sp>
        <p:nvSpPr>
          <p:cNvPr id="76833" name="Text Box 41">
            <a:extLst>
              <a:ext uri="{FF2B5EF4-FFF2-40B4-BE49-F238E27FC236}">
                <a16:creationId xmlns:a16="http://schemas.microsoft.com/office/drawing/2014/main" id="{8B4AB188-D2C9-4D88-987C-7D234CF80FBF}"/>
              </a:ext>
            </a:extLst>
          </p:cNvPr>
          <p:cNvSpPr txBox="1">
            <a:spLocks noChangeArrowheads="1"/>
          </p:cNvSpPr>
          <p:nvPr/>
        </p:nvSpPr>
        <p:spPr bwMode="auto">
          <a:xfrm>
            <a:off x="3168650" y="3584575"/>
            <a:ext cx="727075" cy="400050"/>
          </a:xfrm>
          <a:prstGeom prst="rect">
            <a:avLst/>
          </a:prstGeom>
          <a:noFill/>
          <a:ln w="9525">
            <a:noFill/>
            <a:miter lim="800000"/>
            <a:headEnd/>
            <a:tailEnd/>
          </a:ln>
        </p:spPr>
        <p:txBody>
          <a:bodyPr wrap="none">
            <a:spAutoFit/>
          </a:bodyPr>
          <a:lstStyle/>
          <a:p>
            <a:pPr algn="r" eaLnBrk="0" hangingPunct="0">
              <a:defRPr/>
            </a:pPr>
            <a:r>
              <a:rPr lang="en-US" sz="2000">
                <a:solidFill>
                  <a:srgbClr val="FF0000"/>
                </a:solidFill>
                <a:latin typeface="+mj-lt"/>
              </a:rPr>
              <a:t>write</a:t>
            </a:r>
          </a:p>
        </p:txBody>
      </p:sp>
      <p:sp>
        <p:nvSpPr>
          <p:cNvPr id="76834" name="Text Box 42">
            <a:extLst>
              <a:ext uri="{FF2B5EF4-FFF2-40B4-BE49-F238E27FC236}">
                <a16:creationId xmlns:a16="http://schemas.microsoft.com/office/drawing/2014/main" id="{48DAB44E-82E1-4FD0-8A39-4FC5A572AB57}"/>
              </a:ext>
            </a:extLst>
          </p:cNvPr>
          <p:cNvSpPr txBox="1">
            <a:spLocks noChangeArrowheads="1"/>
          </p:cNvSpPr>
          <p:nvPr/>
        </p:nvSpPr>
        <p:spPr bwMode="auto">
          <a:xfrm>
            <a:off x="5868988" y="3444875"/>
            <a:ext cx="831850" cy="457200"/>
          </a:xfrm>
          <a:prstGeom prst="rect">
            <a:avLst/>
          </a:prstGeom>
          <a:noFill/>
          <a:ln w="9525">
            <a:noFill/>
            <a:miter lim="800000"/>
            <a:headEnd/>
            <a:tailEnd/>
          </a:ln>
        </p:spPr>
        <p:txBody>
          <a:bodyPr wrap="none">
            <a:spAutoFit/>
          </a:bodyPr>
          <a:lstStyle/>
          <a:p>
            <a:pPr algn="r" eaLnBrk="0" hangingPunct="0">
              <a:defRPr/>
            </a:pPr>
            <a:r>
              <a:rPr lang="en-US" sz="2400">
                <a:solidFill>
                  <a:srgbClr val="0000FF"/>
                </a:solidFill>
                <a:latin typeface="+mj-lt"/>
              </a:rPr>
              <a:t>read</a:t>
            </a:r>
          </a:p>
        </p:txBody>
      </p:sp>
      <p:sp>
        <p:nvSpPr>
          <p:cNvPr id="76835" name="Text Box 43">
            <a:extLst>
              <a:ext uri="{FF2B5EF4-FFF2-40B4-BE49-F238E27FC236}">
                <a16:creationId xmlns:a16="http://schemas.microsoft.com/office/drawing/2014/main" id="{6B462D9C-F88B-49CE-BF63-A8972A7CDC5A}"/>
              </a:ext>
            </a:extLst>
          </p:cNvPr>
          <p:cNvSpPr txBox="1">
            <a:spLocks noChangeArrowheads="1"/>
          </p:cNvSpPr>
          <p:nvPr/>
        </p:nvSpPr>
        <p:spPr bwMode="auto">
          <a:xfrm>
            <a:off x="5378450" y="2135188"/>
            <a:ext cx="835025" cy="461962"/>
          </a:xfrm>
          <a:prstGeom prst="rect">
            <a:avLst/>
          </a:prstGeom>
          <a:noFill/>
          <a:ln w="9525">
            <a:noFill/>
            <a:miter lim="800000"/>
            <a:headEnd/>
            <a:tailEnd/>
          </a:ln>
        </p:spPr>
        <p:txBody>
          <a:bodyPr wrap="none">
            <a:spAutoFit/>
          </a:bodyPr>
          <a:lstStyle/>
          <a:p>
            <a:pPr algn="r" eaLnBrk="0" hangingPunct="0">
              <a:defRPr/>
            </a:pPr>
            <a:r>
              <a:rPr lang="en-US" sz="2400">
                <a:solidFill>
                  <a:srgbClr val="0000FF"/>
                </a:solidFill>
                <a:latin typeface="+mj-lt"/>
              </a:rPr>
              <a:t>write</a:t>
            </a:r>
          </a:p>
        </p:txBody>
      </p:sp>
      <p:sp>
        <p:nvSpPr>
          <p:cNvPr id="43022" name="AutoShape 36">
            <a:extLst>
              <a:ext uri="{FF2B5EF4-FFF2-40B4-BE49-F238E27FC236}">
                <a16:creationId xmlns:a16="http://schemas.microsoft.com/office/drawing/2014/main" id="{A6953457-3D6F-4B5A-8E44-3F5EB800A5E4}"/>
              </a:ext>
            </a:extLst>
          </p:cNvPr>
          <p:cNvSpPr>
            <a:spLocks noChangeArrowheads="1"/>
          </p:cNvSpPr>
          <p:nvPr/>
        </p:nvSpPr>
        <p:spPr bwMode="auto">
          <a:xfrm>
            <a:off x="1962150" y="1397000"/>
            <a:ext cx="1230313" cy="881063"/>
          </a:xfrm>
          <a:prstGeom prst="cloudCallout">
            <a:avLst>
              <a:gd name="adj1" fmla="val -35676"/>
              <a:gd name="adj2" fmla="val 64236"/>
            </a:avLst>
          </a:prstGeom>
          <a:noFill/>
          <a:ln w="9525">
            <a:solidFill>
              <a:srgbClr val="FF33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4400" b="1">
                <a:solidFill>
                  <a:srgbClr val="FF3399"/>
                </a:solidFill>
                <a:latin typeface="Comic Sans MS" panose="030F0702030302020204" pitchFamily="66" charset="0"/>
                <a:ea typeface="宋体" panose="02010600030101010101" pitchFamily="2" charset="-122"/>
              </a:rPr>
              <a:t>!!</a:t>
            </a:r>
          </a:p>
        </p:txBody>
      </p:sp>
      <p:sp>
        <p:nvSpPr>
          <p:cNvPr id="43023" name="AutoShape 37">
            <a:extLst>
              <a:ext uri="{FF2B5EF4-FFF2-40B4-BE49-F238E27FC236}">
                <a16:creationId xmlns:a16="http://schemas.microsoft.com/office/drawing/2014/main" id="{D1A54119-55FB-4E68-828A-F09783CB1094}"/>
              </a:ext>
            </a:extLst>
          </p:cNvPr>
          <p:cNvSpPr>
            <a:spLocks noChangeArrowheads="1"/>
          </p:cNvSpPr>
          <p:nvPr/>
        </p:nvSpPr>
        <p:spPr bwMode="auto">
          <a:xfrm>
            <a:off x="7051675" y="1198563"/>
            <a:ext cx="1230313" cy="881062"/>
          </a:xfrm>
          <a:prstGeom prst="cloudCallout">
            <a:avLst>
              <a:gd name="adj1" fmla="val -30130"/>
              <a:gd name="adj2" fmla="val 7396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4400" b="1">
                <a:solidFill>
                  <a:srgbClr val="0000FF"/>
                </a:solidFill>
                <a:latin typeface="Comic Sans MS" panose="030F0702030302020204" pitchFamily="66" charset="0"/>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87"/>
                                        </p:tgtEl>
                                        <p:attrNameLst>
                                          <p:attrName>style.visibility</p:attrName>
                                        </p:attrNameLst>
                                      </p:cBhvr>
                                      <p:to>
                                        <p:strVal val="visible"/>
                                      </p:to>
                                    </p:set>
                                    <p:animEffect transition="in" filter="checkerboard(across)">
                                      <p:cBhvr>
                                        <p:cTn id="7" dur="500"/>
                                        <p:tgtEl>
                                          <p:spTgt spid="56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7C1248D7-8211-4E3E-B19C-86C4ECB1157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50392D2-057B-4C7E-BD64-3AF3BDCB28DC}" type="slidenum">
              <a:rPr lang="ar-SA" altLang="zh-CN" sz="1400">
                <a:latin typeface="Comic Sans MS" panose="030F0702030302020204" pitchFamily="66" charset="0"/>
              </a:rPr>
              <a:pPr algn="r"/>
              <a:t>37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4035" name="Rectangle 2">
            <a:extLst>
              <a:ext uri="{FF2B5EF4-FFF2-40B4-BE49-F238E27FC236}">
                <a16:creationId xmlns:a16="http://schemas.microsoft.com/office/drawing/2014/main" id="{09E1740A-AC5F-4433-9216-A041D494728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Challenge</a:t>
            </a:r>
          </a:p>
        </p:txBody>
      </p:sp>
      <p:sp>
        <p:nvSpPr>
          <p:cNvPr id="44036" name="Text Box 3">
            <a:extLst>
              <a:ext uri="{FF2B5EF4-FFF2-40B4-BE49-F238E27FC236}">
                <a16:creationId xmlns:a16="http://schemas.microsoft.com/office/drawing/2014/main" id="{D5CF0838-3209-4B13-A9C3-CF9772EFBEDE}"/>
              </a:ext>
            </a:extLst>
          </p:cNvPr>
          <p:cNvSpPr txBox="1">
            <a:spLocks noChangeArrowheads="1"/>
          </p:cNvSpPr>
          <p:nvPr/>
        </p:nvSpPr>
        <p:spPr bwMode="auto">
          <a:xfrm>
            <a:off x="849313" y="2667000"/>
            <a:ext cx="7445375"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rPr>
              <a:t>public class</a:t>
            </a:r>
            <a:r>
              <a:rPr lang="en-US" altLang="zh-CN" sz="2400" b="1">
                <a:solidFill>
                  <a:srgbClr val="0000FF"/>
                </a:solidFill>
                <a:latin typeface="Courier New" panose="02070309020205020404" pitchFamily="49" charset="0"/>
                <a:ea typeface="宋体" panose="02010600030101010101" pitchFamily="2" charset="-122"/>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private long</a:t>
            </a:r>
            <a:r>
              <a:rPr lang="en-US" altLang="zh-CN" sz="2400" b="1">
                <a:solidFill>
                  <a:srgbClr val="0000FF"/>
                </a:solidFill>
                <a:latin typeface="Courier New" panose="02070309020205020404" pitchFamily="49" charset="0"/>
                <a:ea typeface="宋体" panose="02010600030101010101" pitchFamily="2" charset="-122"/>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public long</a:t>
            </a:r>
            <a:r>
              <a:rPr lang="en-US" altLang="zh-CN" sz="2400" b="1">
                <a:solidFill>
                  <a:srgbClr val="0000FF"/>
                </a:solidFill>
                <a:latin typeface="Courier New" panose="02070309020205020404" pitchFamily="49" charset="0"/>
                <a:ea typeface="宋体" panose="02010600030101010101" pitchFamily="2" charset="-122"/>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temp  = 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value = temp + 1;</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return</a:t>
            </a:r>
            <a:r>
              <a:rPr lang="en-US" altLang="zh-CN" sz="2400" b="1">
                <a:solidFill>
                  <a:srgbClr val="0000FF"/>
                </a:solidFill>
                <a:latin typeface="Courier New" panose="02070309020205020404" pitchFamily="49" charset="0"/>
                <a:ea typeface="宋体" panose="02010600030101010101" pitchFamily="2" charset="-122"/>
              </a:rPr>
              <a:t> temp;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a:t>
            </a:r>
          </a:p>
        </p:txBody>
      </p:sp>
      <p:sp>
        <p:nvSpPr>
          <p:cNvPr id="6" name="Footer Placeholder 1">
            <a:extLst>
              <a:ext uri="{FF2B5EF4-FFF2-40B4-BE49-F238E27FC236}">
                <a16:creationId xmlns:a16="http://schemas.microsoft.com/office/drawing/2014/main" id="{0F6B8A1F-8BE2-4708-BA43-0867080AF09A}"/>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1C1F698D-55BC-4318-8C2F-D9D201448071}"/>
              </a:ext>
            </a:extLst>
          </p:cNvPr>
          <p:cNvSpPr>
            <a:spLocks noGrp="1"/>
          </p:cNvSpPr>
          <p:nvPr>
            <p:ph type="ftr" sz="quarter" idx="10"/>
          </p:nvPr>
        </p:nvSpPr>
        <p:spPr/>
        <p:txBody>
          <a:bodyPr/>
          <a:lstStyle/>
          <a:p>
            <a:pPr>
              <a:defRPr/>
            </a:pPr>
            <a:r>
              <a:rPr lang="en-US">
                <a:latin typeface="+mj-lt"/>
              </a:rPr>
              <a:t>Art of Multiprocessor Programming</a:t>
            </a:r>
          </a:p>
        </p:txBody>
      </p:sp>
      <p:sp>
        <p:nvSpPr>
          <p:cNvPr id="45059" name="Slide Number Placeholder 3">
            <a:extLst>
              <a:ext uri="{FF2B5EF4-FFF2-40B4-BE49-F238E27FC236}">
                <a16:creationId xmlns:a16="http://schemas.microsoft.com/office/drawing/2014/main" id="{FCA98C1F-284D-485F-9AC2-5F8CD1D2B5B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B3CB823-A31B-4806-B9BA-7892B67CF97F}" type="slidenum">
              <a:rPr lang="ar-SA" altLang="zh-CN" sz="1400">
                <a:latin typeface="Comic Sans MS" panose="030F0702030302020204" pitchFamily="66" charset="0"/>
              </a:rPr>
              <a:pPr algn="r"/>
              <a:t>38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5060" name="Rectangle 2">
            <a:extLst>
              <a:ext uri="{FF2B5EF4-FFF2-40B4-BE49-F238E27FC236}">
                <a16:creationId xmlns:a16="http://schemas.microsoft.com/office/drawing/2014/main" id="{1049B73A-1EFD-4246-B5FA-70022C093C4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Challenge</a:t>
            </a:r>
          </a:p>
        </p:txBody>
      </p:sp>
      <p:sp>
        <p:nvSpPr>
          <p:cNvPr id="80901" name="Text Box 3">
            <a:extLst>
              <a:ext uri="{FF2B5EF4-FFF2-40B4-BE49-F238E27FC236}">
                <a16:creationId xmlns:a16="http://schemas.microsoft.com/office/drawing/2014/main" id="{9A0C6A99-4208-4641-92D1-520D78882631}"/>
              </a:ext>
            </a:extLst>
          </p:cNvPr>
          <p:cNvSpPr txBox="1">
            <a:spLocks noChangeArrowheads="1"/>
          </p:cNvSpPr>
          <p:nvPr/>
        </p:nvSpPr>
        <p:spPr bwMode="auto">
          <a:xfrm>
            <a:off x="849313" y="2667000"/>
            <a:ext cx="7445375" cy="3305175"/>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ea typeface="Tahoma" pitchFamily="34"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public long </a:t>
            </a:r>
            <a:r>
              <a:rPr lang="en-US" sz="2400" b="1" dirty="0" err="1">
                <a:solidFill>
                  <a:schemeClr val="bg1">
                    <a:lumMod val="50000"/>
                  </a:schemeClr>
                </a:solidFill>
                <a:latin typeface="Courier New" pitchFamily="49" charset="0"/>
                <a:ea typeface="Tahoma" pitchFamily="34" charset="0"/>
                <a:cs typeface="Courier New" pitchFamily="49" charset="0"/>
              </a:rPr>
              <a:t>getAndIncrement</a:t>
            </a: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lumMod val="50000"/>
                  </a:schemeClr>
                </a:solidFill>
                <a:latin typeface="Courier New" pitchFamily="49" charset="0"/>
                <a:ea typeface="Tahoma" pitchFamily="34" charset="0"/>
                <a:cs typeface="Courier New" pitchFamily="49" charset="0"/>
              </a:rPr>
              <a:t>return temp;</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a:t>
            </a:r>
          </a:p>
        </p:txBody>
      </p:sp>
      <p:sp>
        <p:nvSpPr>
          <p:cNvPr id="45062" name="AutoShape 4">
            <a:extLst>
              <a:ext uri="{FF2B5EF4-FFF2-40B4-BE49-F238E27FC236}">
                <a16:creationId xmlns:a16="http://schemas.microsoft.com/office/drawing/2014/main" id="{CCD0F82D-E78F-46CF-A8A8-98A20DABE971}"/>
              </a:ext>
            </a:extLst>
          </p:cNvPr>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0903" name="Text Box 5">
            <a:extLst>
              <a:ext uri="{FF2B5EF4-FFF2-40B4-BE49-F238E27FC236}">
                <a16:creationId xmlns:a16="http://schemas.microsoft.com/office/drawing/2014/main" id="{F021ADD4-E3EC-402D-8557-4B58FF46C94F}"/>
              </a:ext>
            </a:extLst>
          </p:cNvPr>
          <p:cNvSpPr txBox="1">
            <a:spLocks noChangeArrowheads="1"/>
          </p:cNvSpPr>
          <p:nvPr/>
        </p:nvSpPr>
        <p:spPr bwMode="auto">
          <a:xfrm>
            <a:off x="4724400" y="5029200"/>
            <a:ext cx="41433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Make these steps </a:t>
            </a:r>
            <a:r>
              <a:rPr lang="en-US" sz="3200" b="1" i="1" dirty="0">
                <a:solidFill>
                  <a:srgbClr val="FF0000"/>
                </a:solidFill>
                <a:latin typeface="+mj-lt"/>
              </a:rPr>
              <a:t>atomic </a:t>
            </a:r>
            <a:r>
              <a:rPr lang="en-US" sz="3200" b="1" dirty="0">
                <a:solidFill>
                  <a:srgbClr val="FF0000"/>
                </a:solidFill>
                <a:latin typeface="+mj-lt"/>
              </a:rPr>
              <a:t>(indivisible)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a:extLst>
              <a:ext uri="{FF2B5EF4-FFF2-40B4-BE49-F238E27FC236}">
                <a16:creationId xmlns:a16="http://schemas.microsoft.com/office/drawing/2014/main" id="{924B2F2E-C941-484A-809D-52EAC56C4BD1}"/>
              </a:ext>
            </a:extLst>
          </p:cNvPr>
          <p:cNvSpPr>
            <a:spLocks noGrp="1"/>
          </p:cNvSpPr>
          <p:nvPr>
            <p:ph type="ftr" sz="quarter" idx="10"/>
          </p:nvPr>
        </p:nvSpPr>
        <p:spPr/>
        <p:txBody>
          <a:bodyPr/>
          <a:lstStyle/>
          <a:p>
            <a:pPr>
              <a:defRPr/>
            </a:pPr>
            <a:r>
              <a:rPr lang="en-US">
                <a:latin typeface="+mj-lt"/>
              </a:rPr>
              <a:t>Art of Multiprocessor Programming</a:t>
            </a:r>
          </a:p>
        </p:txBody>
      </p:sp>
      <p:sp>
        <p:nvSpPr>
          <p:cNvPr id="46083" name="Slide Number Placeholder 3">
            <a:extLst>
              <a:ext uri="{FF2B5EF4-FFF2-40B4-BE49-F238E27FC236}">
                <a16:creationId xmlns:a16="http://schemas.microsoft.com/office/drawing/2014/main" id="{DD9E9EFF-AA7D-4518-BBCA-0AB66AEBE9A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11AC39C-E8BF-4B93-A754-597A06B42054}" type="slidenum">
              <a:rPr lang="ar-SA" altLang="zh-CN" sz="1400">
                <a:latin typeface="Comic Sans MS" panose="030F0702030302020204" pitchFamily="66" charset="0"/>
              </a:rPr>
              <a:pPr algn="r"/>
              <a:t>39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6084" name="Rectangle 2">
            <a:extLst>
              <a:ext uri="{FF2B5EF4-FFF2-40B4-BE49-F238E27FC236}">
                <a16:creationId xmlns:a16="http://schemas.microsoft.com/office/drawing/2014/main" id="{1D7B6FAD-97B5-4736-97E5-823F1A37547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Hardware Solution</a:t>
            </a:r>
          </a:p>
        </p:txBody>
      </p:sp>
      <p:sp>
        <p:nvSpPr>
          <p:cNvPr id="82949" name="Text Box 3">
            <a:extLst>
              <a:ext uri="{FF2B5EF4-FFF2-40B4-BE49-F238E27FC236}">
                <a16:creationId xmlns:a16="http://schemas.microsoft.com/office/drawing/2014/main" id="{1EEAFE53-B21E-4283-846A-814DE0F588EE}"/>
              </a:ext>
            </a:extLst>
          </p:cNvPr>
          <p:cNvSpPr txBox="1">
            <a:spLocks noChangeArrowheads="1"/>
          </p:cNvSpPr>
          <p:nvPr/>
        </p:nvSpPr>
        <p:spPr bwMode="auto">
          <a:xfrm>
            <a:off x="849313" y="2667000"/>
            <a:ext cx="7445375" cy="3305175"/>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ea typeface="Tahoma" pitchFamily="34"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public long </a:t>
            </a:r>
            <a:r>
              <a:rPr lang="en-US" sz="2400" b="1" dirty="0" err="1">
                <a:solidFill>
                  <a:schemeClr val="bg1">
                    <a:lumMod val="50000"/>
                  </a:schemeClr>
                </a:solidFill>
                <a:latin typeface="Courier New" pitchFamily="49" charset="0"/>
                <a:ea typeface="Tahoma" pitchFamily="34" charset="0"/>
                <a:cs typeface="Courier New" pitchFamily="49" charset="0"/>
              </a:rPr>
              <a:t>getAndIncrement</a:t>
            </a: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lumMod val="50000"/>
                  </a:schemeClr>
                </a:solidFill>
                <a:latin typeface="Courier New" pitchFamily="49" charset="0"/>
                <a:ea typeface="Tahoma" pitchFamily="34" charset="0"/>
                <a:cs typeface="Courier New" pitchFamily="49" charset="0"/>
              </a:rPr>
              <a:t>return temp;</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a:t>
            </a:r>
          </a:p>
        </p:txBody>
      </p:sp>
      <p:sp>
        <p:nvSpPr>
          <p:cNvPr id="46086" name="AutoShape 4">
            <a:extLst>
              <a:ext uri="{FF2B5EF4-FFF2-40B4-BE49-F238E27FC236}">
                <a16:creationId xmlns:a16="http://schemas.microsoft.com/office/drawing/2014/main" id="{B2F0C545-C771-4E67-8B93-289308DEE4D6}"/>
              </a:ext>
            </a:extLst>
          </p:cNvPr>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2951" name="Text Box 5">
            <a:extLst>
              <a:ext uri="{FF2B5EF4-FFF2-40B4-BE49-F238E27FC236}">
                <a16:creationId xmlns:a16="http://schemas.microsoft.com/office/drawing/2014/main" id="{40EBD79E-63EC-4ACF-9316-DECDF6FDE053}"/>
              </a:ext>
            </a:extLst>
          </p:cNvPr>
          <p:cNvSpPr txBox="1">
            <a:spLocks noChangeArrowheads="1"/>
          </p:cNvSpPr>
          <p:nvPr/>
        </p:nvSpPr>
        <p:spPr bwMode="auto">
          <a:xfrm>
            <a:off x="4910138" y="5372100"/>
            <a:ext cx="4143375" cy="1066800"/>
          </a:xfrm>
          <a:prstGeom prst="rect">
            <a:avLst/>
          </a:prstGeom>
          <a:noFill/>
          <a:ln w="9525">
            <a:noFill/>
            <a:miter lim="800000"/>
            <a:headEnd/>
            <a:tailEnd/>
          </a:ln>
        </p:spPr>
        <p:txBody>
          <a:bodyPr>
            <a:spAutoFit/>
          </a:bodyPr>
          <a:lstStyle/>
          <a:p>
            <a:pPr algn="ctr" eaLnBrk="0" hangingPunct="0">
              <a:defRPr/>
            </a:pPr>
            <a:r>
              <a:rPr lang="en-US" sz="3200" b="1" dirty="0" err="1">
                <a:solidFill>
                  <a:srgbClr val="FF0000"/>
                </a:solidFill>
                <a:latin typeface="+mj-lt"/>
              </a:rPr>
              <a:t>ReadModifyWrite</a:t>
            </a:r>
            <a:r>
              <a:rPr lang="en-US" sz="3200" b="1" dirty="0">
                <a:solidFill>
                  <a:srgbClr val="FF0000"/>
                </a:solidFill>
                <a:latin typeface="+mj-lt"/>
              </a:rPr>
              <a:t>()</a:t>
            </a:r>
          </a:p>
          <a:p>
            <a:pPr algn="ctr" eaLnBrk="0" hangingPunct="0">
              <a:defRPr/>
            </a:pPr>
            <a:r>
              <a:rPr lang="en-US" sz="3200" b="1" dirty="0">
                <a:solidFill>
                  <a:srgbClr val="FF0000"/>
                </a:solidFill>
                <a:latin typeface="+mj-lt"/>
              </a:rPr>
              <a:t>instruction</a:t>
            </a:r>
          </a:p>
        </p:txBody>
      </p:sp>
      <p:grpSp>
        <p:nvGrpSpPr>
          <p:cNvPr id="46088" name="Group 6">
            <a:extLst>
              <a:ext uri="{FF2B5EF4-FFF2-40B4-BE49-F238E27FC236}">
                <a16:creationId xmlns:a16="http://schemas.microsoft.com/office/drawing/2014/main" id="{E3FE8F44-0A93-4798-9D10-A59A73FC3F24}"/>
              </a:ext>
            </a:extLst>
          </p:cNvPr>
          <p:cNvGrpSpPr>
            <a:grpSpLocks/>
          </p:cNvGrpSpPr>
          <p:nvPr/>
        </p:nvGrpSpPr>
        <p:grpSpPr bwMode="auto">
          <a:xfrm>
            <a:off x="7294563" y="3970338"/>
            <a:ext cx="1447800" cy="1295400"/>
            <a:chOff x="864" y="1968"/>
            <a:chExt cx="912" cy="816"/>
          </a:xfrm>
        </p:grpSpPr>
        <p:sp>
          <p:nvSpPr>
            <p:cNvPr id="46089" name="Freeform 7">
              <a:extLst>
                <a:ext uri="{FF2B5EF4-FFF2-40B4-BE49-F238E27FC236}">
                  <a16:creationId xmlns:a16="http://schemas.microsoft.com/office/drawing/2014/main" id="{6AE85FC1-FE3F-4A0E-A26B-979A12E22C2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0" name="Freeform 8">
              <a:extLst>
                <a:ext uri="{FF2B5EF4-FFF2-40B4-BE49-F238E27FC236}">
                  <a16:creationId xmlns:a16="http://schemas.microsoft.com/office/drawing/2014/main" id="{2AD7769E-9341-464C-8272-DB42B662E4A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1" name="Freeform 9">
              <a:extLst>
                <a:ext uri="{FF2B5EF4-FFF2-40B4-BE49-F238E27FC236}">
                  <a16:creationId xmlns:a16="http://schemas.microsoft.com/office/drawing/2014/main" id="{7B5B69C6-D90C-4148-89FD-2FEED4B37A1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2" name="Freeform 10">
              <a:extLst>
                <a:ext uri="{FF2B5EF4-FFF2-40B4-BE49-F238E27FC236}">
                  <a16:creationId xmlns:a16="http://schemas.microsoft.com/office/drawing/2014/main" id="{D46A5076-0130-41DE-B3D8-46730D57F3C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3" name="Freeform 11">
              <a:extLst>
                <a:ext uri="{FF2B5EF4-FFF2-40B4-BE49-F238E27FC236}">
                  <a16:creationId xmlns:a16="http://schemas.microsoft.com/office/drawing/2014/main" id="{06E69AEA-6C5A-4798-81C3-A96562682A9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6094" name="Freeform 12">
              <a:extLst>
                <a:ext uri="{FF2B5EF4-FFF2-40B4-BE49-F238E27FC236}">
                  <a16:creationId xmlns:a16="http://schemas.microsoft.com/office/drawing/2014/main" id="{15AF3990-B8D5-4D14-8F7D-C09CA24B9D5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6095" name="Freeform 13">
              <a:extLst>
                <a:ext uri="{FF2B5EF4-FFF2-40B4-BE49-F238E27FC236}">
                  <a16:creationId xmlns:a16="http://schemas.microsoft.com/office/drawing/2014/main" id="{443DBA72-A949-46E8-B9ED-15FC3D9DF10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6096" name="Freeform 14">
              <a:extLst>
                <a:ext uri="{FF2B5EF4-FFF2-40B4-BE49-F238E27FC236}">
                  <a16:creationId xmlns:a16="http://schemas.microsoft.com/office/drawing/2014/main" id="{73A20D2C-37E6-4F78-95FA-B6DE7797991B}"/>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7" name="Freeform 15">
              <a:extLst>
                <a:ext uri="{FF2B5EF4-FFF2-40B4-BE49-F238E27FC236}">
                  <a16:creationId xmlns:a16="http://schemas.microsoft.com/office/drawing/2014/main" id="{C5EDCB8B-F096-48D8-A131-26187E2DFF1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8" name="Freeform 16">
              <a:extLst>
                <a:ext uri="{FF2B5EF4-FFF2-40B4-BE49-F238E27FC236}">
                  <a16:creationId xmlns:a16="http://schemas.microsoft.com/office/drawing/2014/main" id="{D1A9EC68-6225-4C3C-A798-FEA33A43E519}"/>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9" name="Freeform 17">
              <a:extLst>
                <a:ext uri="{FF2B5EF4-FFF2-40B4-BE49-F238E27FC236}">
                  <a16:creationId xmlns:a16="http://schemas.microsoft.com/office/drawing/2014/main" id="{4CA80F3B-EF5B-4EED-9286-31380D17283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gic">
            <a:extLst>
              <a:ext uri="{FF2B5EF4-FFF2-40B4-BE49-F238E27FC236}">
                <a16:creationId xmlns:a16="http://schemas.microsoft.com/office/drawing/2014/main" id="{9AECF15C-A906-41A6-91AC-67DF4B006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agic">
            <a:extLst>
              <a:ext uri="{FF2B5EF4-FFF2-40B4-BE49-F238E27FC236}">
                <a16:creationId xmlns:a16="http://schemas.microsoft.com/office/drawing/2014/main" id="{FA73BE92-5E5B-4494-96E6-50F7AB359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a:extLst>
              <a:ext uri="{FF2B5EF4-FFF2-40B4-BE49-F238E27FC236}">
                <a16:creationId xmlns:a16="http://schemas.microsoft.com/office/drawing/2014/main" id="{D60C09B4-F106-4883-8156-0D0AAB435898}"/>
              </a:ext>
            </a:extLst>
          </p:cNvPr>
          <p:cNvSpPr>
            <a:spLocks noGrp="1" noChangeArrowheads="1"/>
          </p:cNvSpPr>
          <p:nvPr>
            <p:ph type="ctrTitle" idx="4294967295"/>
          </p:nvPr>
        </p:nvSpPr>
        <p:spPr>
          <a:xfrm>
            <a:off x="685800" y="292100"/>
            <a:ext cx="7772400" cy="1143000"/>
          </a:xfrm>
        </p:spPr>
        <p:txBody>
          <a:bodyPr/>
          <a:lstStyle/>
          <a:p>
            <a:pPr eaLnBrk="1" hangingPunct="1"/>
            <a:r>
              <a:rPr lang="en-US" altLang="en-US"/>
              <a:t>Introduction</a:t>
            </a:r>
            <a:endParaRPr lang="en-US" altLang="zh-CN">
              <a:ea typeface="宋体" panose="02010600030101010101" pitchFamily="2" charset="-122"/>
            </a:endParaRPr>
          </a:p>
        </p:txBody>
      </p:sp>
      <p:sp>
        <p:nvSpPr>
          <p:cNvPr id="7173" name="Rectangle 5">
            <a:extLst>
              <a:ext uri="{FF2B5EF4-FFF2-40B4-BE49-F238E27FC236}">
                <a16:creationId xmlns:a16="http://schemas.microsoft.com/office/drawing/2014/main" id="{9EF274AC-BEF3-4691-B3CF-A7C8E506573E}"/>
              </a:ext>
            </a:extLst>
          </p:cNvPr>
          <p:cNvSpPr>
            <a:spLocks noGrp="1" noChangeArrowheads="1"/>
          </p:cNvSpPr>
          <p:nvPr>
            <p:ph type="subTitle" idx="4294967295"/>
          </p:nvPr>
        </p:nvSpPr>
        <p:spPr>
          <a:xfrm>
            <a:off x="1103313" y="4198938"/>
            <a:ext cx="6777037" cy="1927225"/>
          </a:xfrm>
        </p:spPr>
        <p:txBody>
          <a:bodyPr/>
          <a:lstStyle/>
          <a:p>
            <a:pPr marL="0" indent="0" algn="ctr" eaLnBrk="1" hangingPunct="1">
              <a:lnSpc>
                <a:spcPct val="80000"/>
              </a:lnSpc>
              <a:buFontTx/>
              <a:buNone/>
            </a:pPr>
            <a:r>
              <a:rPr lang="en-US" altLang="zh-CN" sz="2800" dirty="0">
                <a:solidFill>
                  <a:schemeClr val="hlink"/>
                </a:solidFill>
                <a:ea typeface="宋体" panose="02010600030101010101" pitchFamily="2" charset="-122"/>
              </a:rPr>
              <a:t>Modified from companion slides for</a:t>
            </a:r>
          </a:p>
          <a:p>
            <a:pPr marL="0" indent="0" algn="ctr" eaLnBrk="1" hangingPunct="1">
              <a:lnSpc>
                <a:spcPct val="80000"/>
              </a:lnSpc>
              <a:buFontTx/>
              <a:buNone/>
            </a:pPr>
            <a:r>
              <a:rPr lang="en-US" altLang="zh-CN" sz="2800" dirty="0">
                <a:solidFill>
                  <a:schemeClr val="tx1"/>
                </a:solidFill>
                <a:ea typeface="宋体" panose="02010600030101010101" pitchFamily="2" charset="-122"/>
              </a:rPr>
              <a:t>The Art of Multiprocessor Programming</a:t>
            </a:r>
          </a:p>
          <a:p>
            <a:pPr marL="0" indent="0" algn="ctr" eaLnBrk="1" hangingPunct="1">
              <a:lnSpc>
                <a:spcPct val="80000"/>
              </a:lnSpc>
              <a:buFontTx/>
              <a:buNone/>
            </a:pPr>
            <a:r>
              <a:rPr lang="en-US" altLang="zh-CN" sz="2800" dirty="0">
                <a:solidFill>
                  <a:schemeClr val="hlink"/>
                </a:solidFill>
                <a:ea typeface="宋体" panose="02010600030101010101" pitchFamily="2" charset="-122"/>
              </a:rPr>
              <a:t>by Maurice Herlihy &amp; Nir </a:t>
            </a:r>
            <a:r>
              <a:rPr lang="en-US" altLang="zh-CN" sz="2800" dirty="0" err="1">
                <a:solidFill>
                  <a:schemeClr val="hlink"/>
                </a:solidFill>
                <a:ea typeface="宋体" panose="02010600030101010101" pitchFamily="2" charset="-122"/>
              </a:rPr>
              <a:t>Shavit</a:t>
            </a:r>
            <a:endParaRPr lang="en-US" altLang="zh-CN" sz="2800" dirty="0">
              <a:solidFill>
                <a:schemeClr val="hlink"/>
              </a:solidFill>
              <a:ea typeface="宋体" panose="02010600030101010101" pitchFamily="2" charset="-122"/>
            </a:endParaRPr>
          </a:p>
        </p:txBody>
      </p:sp>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pic>
        <p:nvPicPr>
          <p:cNvPr id="7175" name="Picture 8">
            <a:extLst>
              <a:ext uri="{FF2B5EF4-FFF2-40B4-BE49-F238E27FC236}">
                <a16:creationId xmlns:a16="http://schemas.microsoft.com/office/drawing/2014/main" id="{7F467409-8952-4542-92AF-C5464BB0FE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1577975"/>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B2F24967-02EF-48CB-8391-BD41C67DB50B}"/>
              </a:ext>
            </a:extLst>
          </p:cNvPr>
          <p:cNvSpPr>
            <a:spLocks noGrp="1"/>
          </p:cNvSpPr>
          <p:nvPr>
            <p:ph type="ftr" sz="quarter" idx="10"/>
          </p:nvPr>
        </p:nvSpPr>
        <p:spPr/>
        <p:txBody>
          <a:bodyPr/>
          <a:lstStyle/>
          <a:p>
            <a:pPr>
              <a:defRPr/>
            </a:pPr>
            <a:r>
              <a:rPr lang="en-US"/>
              <a:t>Art of Multiprocessor </a:t>
            </a:r>
            <a:r>
              <a:rPr lang="en-US">
                <a:latin typeface="+mj-lt"/>
              </a:rPr>
              <a:t>Programming</a:t>
            </a:r>
          </a:p>
        </p:txBody>
      </p:sp>
      <p:sp>
        <p:nvSpPr>
          <p:cNvPr id="47107" name="Slide Number Placeholder 3">
            <a:extLst>
              <a:ext uri="{FF2B5EF4-FFF2-40B4-BE49-F238E27FC236}">
                <a16:creationId xmlns:a16="http://schemas.microsoft.com/office/drawing/2014/main" id="{154771B1-FEC2-4A4C-9067-87109FDD8CE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D1C24B4-6808-476E-B0B9-A1BB3CD65EEB}" type="slidenum">
              <a:rPr lang="ar-SA" altLang="zh-CN" sz="1400">
                <a:latin typeface="Comic Sans MS" panose="030F0702030302020204" pitchFamily="66" charset="0"/>
              </a:rPr>
              <a:pPr algn="r"/>
              <a:t>40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7108" name="Rectangle 2">
            <a:extLst>
              <a:ext uri="{FF2B5EF4-FFF2-40B4-BE49-F238E27FC236}">
                <a16:creationId xmlns:a16="http://schemas.microsoft.com/office/drawing/2014/main" id="{11FE563F-BC9F-4716-BE62-045C970B1B3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An Aside: Java™</a:t>
            </a:r>
          </a:p>
        </p:txBody>
      </p:sp>
      <p:sp>
        <p:nvSpPr>
          <p:cNvPr id="47109" name="Text Box 3">
            <a:extLst>
              <a:ext uri="{FF2B5EF4-FFF2-40B4-BE49-F238E27FC236}">
                <a16:creationId xmlns:a16="http://schemas.microsoft.com/office/drawing/2014/main" id="{8FE190BA-DCDD-4841-8DBE-43F5C326C14C}"/>
              </a:ext>
            </a:extLst>
          </p:cNvPr>
          <p:cNvSpPr txBox="1">
            <a:spLocks noChangeArrowheads="1"/>
          </p:cNvSpPr>
          <p:nvPr/>
        </p:nvSpPr>
        <p:spPr bwMode="auto">
          <a:xfrm>
            <a:off x="849313" y="2209800"/>
            <a:ext cx="7445375" cy="4044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Tahoma" panose="020B0604030504040204" pitchFamily="34" charset="0"/>
              </a:rPr>
              <a:t>public class</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private long</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public long</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33CC33"/>
                </a:solidFill>
                <a:latin typeface="Courier New" panose="02070309020205020404" pitchFamily="49" charset="0"/>
                <a:ea typeface="宋体" panose="02010600030101010101" pitchFamily="2" charset="-122"/>
                <a:cs typeface="Tahoma" panose="020B0604030504040204" pitchFamily="34" charset="0"/>
              </a:rPr>
              <a:t>synchronized</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33CC33"/>
                </a:solidFill>
                <a:latin typeface="Courier New" panose="02070309020205020404" pitchFamily="49" charset="0"/>
                <a:ea typeface="宋体" panose="02010600030101010101" pitchFamily="2" charset="-122"/>
                <a:cs typeface="Tahoma" panose="020B0604030504040204" pitchFamily="34" charset="0"/>
              </a:rPr>
              <a:t>{</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temp  = 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value = temp + 1;</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33CC33"/>
                </a:solidFill>
                <a:latin typeface="Courier New" panose="02070309020205020404" pitchFamily="49" charset="0"/>
                <a:ea typeface="宋体" panose="02010600030101010101" pitchFamily="2" charset="-122"/>
                <a:cs typeface="Tahoma" panose="020B0604030504040204" pitchFamily="34" charset="0"/>
              </a:rPr>
              <a:t>}</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return</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temp;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D4C94B2A-0006-4CB6-BDDE-AF5A60923CA9}"/>
              </a:ext>
            </a:extLst>
          </p:cNvPr>
          <p:cNvSpPr>
            <a:spLocks noGrp="1"/>
          </p:cNvSpPr>
          <p:nvPr>
            <p:ph type="ftr" sz="quarter" idx="10"/>
          </p:nvPr>
        </p:nvSpPr>
        <p:spPr/>
        <p:txBody>
          <a:bodyPr/>
          <a:lstStyle/>
          <a:p>
            <a:pPr>
              <a:defRPr/>
            </a:pPr>
            <a:r>
              <a:rPr lang="en-US">
                <a:latin typeface="+mj-lt"/>
              </a:rPr>
              <a:t>Art of Multiprocessor Programming</a:t>
            </a:r>
          </a:p>
        </p:txBody>
      </p:sp>
      <p:sp>
        <p:nvSpPr>
          <p:cNvPr id="48131" name="Slide Number Placeholder 3">
            <a:extLst>
              <a:ext uri="{FF2B5EF4-FFF2-40B4-BE49-F238E27FC236}">
                <a16:creationId xmlns:a16="http://schemas.microsoft.com/office/drawing/2014/main" id="{B53A88FA-32EE-4138-A3B5-506D2E10002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E7E3EE1-8B67-4BB7-A10A-3654BB8CB7AB}" type="slidenum">
              <a:rPr lang="ar-SA" altLang="zh-CN" sz="1400">
                <a:latin typeface="Comic Sans MS" panose="030F0702030302020204" pitchFamily="66" charset="0"/>
              </a:rPr>
              <a:pPr algn="r"/>
              <a:t>41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8132" name="Rectangle 2">
            <a:extLst>
              <a:ext uri="{FF2B5EF4-FFF2-40B4-BE49-F238E27FC236}">
                <a16:creationId xmlns:a16="http://schemas.microsoft.com/office/drawing/2014/main" id="{E2E4D56B-9CA1-45EB-9E6A-AFBD64700A8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An Aside: Java™</a:t>
            </a:r>
          </a:p>
        </p:txBody>
      </p:sp>
      <p:sp>
        <p:nvSpPr>
          <p:cNvPr id="87045" name="Text Box 3">
            <a:extLst>
              <a:ext uri="{FF2B5EF4-FFF2-40B4-BE49-F238E27FC236}">
                <a16:creationId xmlns:a16="http://schemas.microsoft.com/office/drawing/2014/main" id="{BB9EAB5B-30A2-412B-8AEB-0DAD5C469598}"/>
              </a:ext>
            </a:extLst>
          </p:cNvPr>
          <p:cNvSpPr txBox="1">
            <a:spLocks noChangeArrowheads="1"/>
          </p:cNvSpPr>
          <p:nvPr/>
        </p:nvSpPr>
        <p:spPr bwMode="auto">
          <a:xfrm>
            <a:off x="849313" y="2209800"/>
            <a:ext cx="7445375" cy="404495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ea typeface="Tahoma" pitchFamily="34"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public long </a:t>
            </a:r>
            <a:r>
              <a:rPr lang="en-US" sz="2400" b="1" dirty="0" err="1">
                <a:solidFill>
                  <a:schemeClr val="bg1">
                    <a:lumMod val="50000"/>
                  </a:schemeClr>
                </a:solidFill>
                <a:latin typeface="Courier New" pitchFamily="49" charset="0"/>
                <a:ea typeface="Tahoma" pitchFamily="34" charset="0"/>
                <a:cs typeface="Courier New" pitchFamily="49" charset="0"/>
              </a:rPr>
              <a:t>getAndIncrement</a:t>
            </a: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synchronized</a:t>
            </a: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lumMod val="50000"/>
                  </a:schemeClr>
                </a:solidFill>
                <a:latin typeface="Courier New" pitchFamily="49" charset="0"/>
                <a:ea typeface="Tahoma" pitchFamily="34" charset="0"/>
                <a:cs typeface="Courier New" pitchFamily="49" charset="0"/>
              </a:rPr>
              <a:t>return temp;</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a:t>
            </a:r>
          </a:p>
        </p:txBody>
      </p:sp>
      <p:sp>
        <p:nvSpPr>
          <p:cNvPr id="87046" name="Text Box 6">
            <a:extLst>
              <a:ext uri="{FF2B5EF4-FFF2-40B4-BE49-F238E27FC236}">
                <a16:creationId xmlns:a16="http://schemas.microsoft.com/office/drawing/2014/main" id="{0A9534B9-98E4-423D-B45B-C2DF2B9ED452}"/>
              </a:ext>
            </a:extLst>
          </p:cNvPr>
          <p:cNvSpPr txBox="1">
            <a:spLocks noChangeArrowheads="1"/>
          </p:cNvSpPr>
          <p:nvPr/>
        </p:nvSpPr>
        <p:spPr bwMode="auto">
          <a:xfrm>
            <a:off x="5172075" y="5410200"/>
            <a:ext cx="3579813" cy="523875"/>
          </a:xfrm>
          <a:prstGeom prst="rect">
            <a:avLst/>
          </a:prstGeom>
          <a:noFill/>
          <a:ln w="9525">
            <a:noFill/>
            <a:miter lim="800000"/>
            <a:headEnd/>
            <a:tailEnd/>
          </a:ln>
        </p:spPr>
        <p:txBody>
          <a:bodyPr wrap="none">
            <a:spAutoFit/>
          </a:bodyPr>
          <a:lstStyle/>
          <a:p>
            <a:pPr algn="r" eaLnBrk="0" hangingPunct="0">
              <a:defRPr/>
            </a:pPr>
            <a:r>
              <a:rPr lang="en-US" sz="2800" b="1" dirty="0">
                <a:solidFill>
                  <a:srgbClr val="FF0000"/>
                </a:solidFill>
                <a:latin typeface="+mj-lt"/>
              </a:rPr>
              <a:t>Synchronized block</a:t>
            </a:r>
          </a:p>
        </p:txBody>
      </p:sp>
      <p:sp>
        <p:nvSpPr>
          <p:cNvPr id="48135" name="AutoShape 7">
            <a:extLst>
              <a:ext uri="{FF2B5EF4-FFF2-40B4-BE49-F238E27FC236}">
                <a16:creationId xmlns:a16="http://schemas.microsoft.com/office/drawing/2014/main" id="{81F064CB-25B7-427B-AB7C-4A40DDDE1F9C}"/>
              </a:ext>
            </a:extLst>
          </p:cNvPr>
          <p:cNvSpPr>
            <a:spLocks noChangeArrowheads="1"/>
          </p:cNvSpPr>
          <p:nvPr/>
        </p:nvSpPr>
        <p:spPr bwMode="auto">
          <a:xfrm>
            <a:off x="1066800" y="3657600"/>
            <a:ext cx="4343400" cy="1524000"/>
          </a:xfrm>
          <a:prstGeom prst="wedgeRoundRectCallout">
            <a:avLst>
              <a:gd name="adj1" fmla="val 92875"/>
              <a:gd name="adj2" fmla="val 6302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3592534D-DC7D-48C5-A12A-7D66C2662135}"/>
              </a:ext>
            </a:extLst>
          </p:cNvPr>
          <p:cNvSpPr>
            <a:spLocks noGrp="1"/>
          </p:cNvSpPr>
          <p:nvPr>
            <p:ph type="ftr" sz="quarter" idx="10"/>
          </p:nvPr>
        </p:nvSpPr>
        <p:spPr/>
        <p:txBody>
          <a:bodyPr/>
          <a:lstStyle/>
          <a:p>
            <a:pPr>
              <a:defRPr/>
            </a:pPr>
            <a:r>
              <a:rPr lang="en-US">
                <a:latin typeface="+mj-lt"/>
              </a:rPr>
              <a:t>Art of Multiprocessor Programming</a:t>
            </a:r>
          </a:p>
        </p:txBody>
      </p:sp>
      <p:sp>
        <p:nvSpPr>
          <p:cNvPr id="49155" name="Slide Number Placeholder 3">
            <a:extLst>
              <a:ext uri="{FF2B5EF4-FFF2-40B4-BE49-F238E27FC236}">
                <a16:creationId xmlns:a16="http://schemas.microsoft.com/office/drawing/2014/main" id="{4CAD18F7-0134-4086-8FF9-BDE9A444980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5A1B622-237A-4F20-8D7B-5879BCF7BA2F}" type="slidenum">
              <a:rPr lang="ar-SA" altLang="zh-CN" sz="1400">
                <a:latin typeface="Comic Sans MS" panose="030F0702030302020204" pitchFamily="66" charset="0"/>
              </a:rPr>
              <a:pPr algn="r"/>
              <a:t>42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9156" name="Rectangle 2">
            <a:extLst>
              <a:ext uri="{FF2B5EF4-FFF2-40B4-BE49-F238E27FC236}">
                <a16:creationId xmlns:a16="http://schemas.microsoft.com/office/drawing/2014/main" id="{C554C3DF-F734-4590-9E32-795EC4C5224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An Aside: Java™</a:t>
            </a:r>
          </a:p>
        </p:txBody>
      </p:sp>
      <p:sp>
        <p:nvSpPr>
          <p:cNvPr id="89093" name="Text Box 3">
            <a:extLst>
              <a:ext uri="{FF2B5EF4-FFF2-40B4-BE49-F238E27FC236}">
                <a16:creationId xmlns:a16="http://schemas.microsoft.com/office/drawing/2014/main" id="{4F8D609B-E96F-4704-BD2B-152D6D406C56}"/>
              </a:ext>
            </a:extLst>
          </p:cNvPr>
          <p:cNvSpPr txBox="1">
            <a:spLocks noChangeArrowheads="1"/>
          </p:cNvSpPr>
          <p:nvPr/>
        </p:nvSpPr>
        <p:spPr bwMode="auto">
          <a:xfrm>
            <a:off x="849313" y="2209800"/>
            <a:ext cx="7445375" cy="4059238"/>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public long </a:t>
            </a:r>
            <a:r>
              <a:rPr lang="en-US" sz="2400" b="1" dirty="0" err="1">
                <a:solidFill>
                  <a:schemeClr val="bg1">
                    <a:lumMod val="50000"/>
                  </a:schemeClr>
                </a:solidFill>
                <a:latin typeface="Courier New" pitchFamily="49" charset="0"/>
                <a:cs typeface="Courier New" pitchFamily="49" charset="0"/>
              </a:rPr>
              <a:t>getAndIncrement</a:t>
            </a:r>
            <a:r>
              <a:rPr lang="en-US" sz="2400" b="1" dirty="0">
                <a:solidFill>
                  <a:schemeClr val="bg1">
                    <a:lumMod val="50000"/>
                  </a:schemeClr>
                </a:solidFill>
                <a:latin typeface="Courier New" pitchFamily="49"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synchronized {</a:t>
            </a:r>
          </a:p>
          <a:p>
            <a:pPr>
              <a:lnSpc>
                <a:spcPct val="70000"/>
              </a:lnSpc>
              <a:spcBef>
                <a:spcPct val="30000"/>
              </a:spcBef>
              <a:defRPr/>
            </a:pPr>
            <a:r>
              <a:rPr lang="en-US" sz="2400" b="1" dirty="0">
                <a:solidFill>
                  <a:srgbClr val="0000FF"/>
                </a:solidFill>
                <a:latin typeface="Courier New" pitchFamily="49"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cs typeface="Courier New" pitchFamily="49" charset="0"/>
              </a:rPr>
              <a:t>      </a:t>
            </a:r>
            <a:r>
              <a:rPr lang="en-US" sz="2400" b="1" dirty="0">
                <a:solidFill>
                  <a:schemeClr val="bg1">
                    <a:lumMod val="50000"/>
                  </a:schemeClr>
                </a:solidFill>
                <a:latin typeface="Courier New" pitchFamily="49" charset="0"/>
                <a:cs typeface="Courier New" pitchFamily="49" charset="0"/>
              </a:rPr>
              <a:t>}</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return temp;</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a:t>
            </a:r>
          </a:p>
        </p:txBody>
      </p:sp>
      <p:sp>
        <p:nvSpPr>
          <p:cNvPr id="49158" name="AutoShape 4">
            <a:extLst>
              <a:ext uri="{FF2B5EF4-FFF2-40B4-BE49-F238E27FC236}">
                <a16:creationId xmlns:a16="http://schemas.microsoft.com/office/drawing/2014/main" id="{F1E78B9C-9739-479F-9617-9673C0A5B915}"/>
              </a:ext>
            </a:extLst>
          </p:cNvPr>
          <p:cNvSpPr>
            <a:spLocks noChangeArrowheads="1"/>
          </p:cNvSpPr>
          <p:nvPr/>
        </p:nvSpPr>
        <p:spPr bwMode="auto">
          <a:xfrm>
            <a:off x="1828800" y="4038600"/>
            <a:ext cx="3429000" cy="762000"/>
          </a:xfrm>
          <a:prstGeom prst="wedgeRoundRectCallout">
            <a:avLst>
              <a:gd name="adj1" fmla="val 98380"/>
              <a:gd name="adj2" fmla="val -13020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89095" name="Text Box 5">
            <a:extLst>
              <a:ext uri="{FF2B5EF4-FFF2-40B4-BE49-F238E27FC236}">
                <a16:creationId xmlns:a16="http://schemas.microsoft.com/office/drawing/2014/main" id="{0661A1BD-9242-4C66-8EF4-C495742B6D18}"/>
              </a:ext>
            </a:extLst>
          </p:cNvPr>
          <p:cNvSpPr txBox="1">
            <a:spLocks noChangeArrowheads="1"/>
          </p:cNvSpPr>
          <p:nvPr/>
        </p:nvSpPr>
        <p:spPr bwMode="auto">
          <a:xfrm>
            <a:off x="5121275" y="2971800"/>
            <a:ext cx="3140075" cy="523875"/>
          </a:xfrm>
          <a:prstGeom prst="rect">
            <a:avLst/>
          </a:prstGeom>
          <a:noFill/>
          <a:ln w="9525">
            <a:noFill/>
            <a:miter lim="800000"/>
            <a:headEnd/>
            <a:tailEnd/>
          </a:ln>
        </p:spPr>
        <p:txBody>
          <a:bodyPr wrap="none">
            <a:spAutoFit/>
          </a:bodyPr>
          <a:lstStyle/>
          <a:p>
            <a:pPr algn="r" eaLnBrk="0" hangingPunct="0">
              <a:defRPr/>
            </a:pPr>
            <a:r>
              <a:rPr lang="en-US" sz="2800" b="1" dirty="0">
                <a:solidFill>
                  <a:srgbClr val="FF0000"/>
                </a:solidFill>
                <a:latin typeface="+mj-lt"/>
              </a:rPr>
              <a:t>Mutual Exclusion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6251A096-AA2F-4117-9944-02FD9CFA85A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E2729CC-14D9-4311-B076-ABBE8E378734}" type="slidenum">
              <a:rPr lang="ar-SA" altLang="zh-CN" sz="1400">
                <a:latin typeface="Comic Sans MS" panose="030F0702030302020204" pitchFamily="66" charset="0"/>
              </a:rPr>
              <a:pPr algn="r"/>
              <a:t>43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0179" name="Rectangle 2">
            <a:extLst>
              <a:ext uri="{FF2B5EF4-FFF2-40B4-BE49-F238E27FC236}">
                <a16:creationId xmlns:a16="http://schemas.microsoft.com/office/drawing/2014/main" id="{F9980D77-0775-40A1-9F40-931EB17033C8}"/>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Mutual Exclusion,</a:t>
            </a:r>
            <a:br>
              <a:rPr lang="en-US" altLang="zh-CN" sz="4000">
                <a:ea typeface="宋体" panose="02010600030101010101" pitchFamily="2" charset="-122"/>
              </a:rPr>
            </a:br>
            <a:r>
              <a:rPr lang="en-US" altLang="zh-CN" sz="4000">
                <a:ea typeface="宋体" panose="02010600030101010101" pitchFamily="2" charset="-122"/>
              </a:rPr>
              <a:t>or “Alice &amp; Bob share a pond”</a:t>
            </a:r>
          </a:p>
        </p:txBody>
      </p:sp>
      <p:grpSp>
        <p:nvGrpSpPr>
          <p:cNvPr id="50180" name="Group 3">
            <a:extLst>
              <a:ext uri="{FF2B5EF4-FFF2-40B4-BE49-F238E27FC236}">
                <a16:creationId xmlns:a16="http://schemas.microsoft.com/office/drawing/2014/main" id="{CCA75B1B-9077-4637-B944-9A7CC0F45DB9}"/>
              </a:ext>
            </a:extLst>
          </p:cNvPr>
          <p:cNvGrpSpPr>
            <a:grpSpLocks/>
          </p:cNvGrpSpPr>
          <p:nvPr/>
        </p:nvGrpSpPr>
        <p:grpSpPr bwMode="auto">
          <a:xfrm>
            <a:off x="609600" y="1885950"/>
            <a:ext cx="1447800" cy="1295400"/>
            <a:chOff x="864" y="1968"/>
            <a:chExt cx="912" cy="816"/>
          </a:xfrm>
        </p:grpSpPr>
        <p:sp>
          <p:nvSpPr>
            <p:cNvPr id="50209" name="Freeform 4">
              <a:extLst>
                <a:ext uri="{FF2B5EF4-FFF2-40B4-BE49-F238E27FC236}">
                  <a16:creationId xmlns:a16="http://schemas.microsoft.com/office/drawing/2014/main" id="{EF17A3F6-511A-4163-8B8D-83F6911BDDE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0" name="Freeform 5">
              <a:extLst>
                <a:ext uri="{FF2B5EF4-FFF2-40B4-BE49-F238E27FC236}">
                  <a16:creationId xmlns:a16="http://schemas.microsoft.com/office/drawing/2014/main" id="{93C5859A-B286-4D24-9D26-E28367070E6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1" name="Freeform 6">
              <a:extLst>
                <a:ext uri="{FF2B5EF4-FFF2-40B4-BE49-F238E27FC236}">
                  <a16:creationId xmlns:a16="http://schemas.microsoft.com/office/drawing/2014/main" id="{8FF9C1D9-876D-4164-8DCC-D525A508CD3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2" name="Freeform 7">
              <a:extLst>
                <a:ext uri="{FF2B5EF4-FFF2-40B4-BE49-F238E27FC236}">
                  <a16:creationId xmlns:a16="http://schemas.microsoft.com/office/drawing/2014/main" id="{C242A6AD-1B6A-442F-93FE-7D9ED611BD6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3" name="Freeform 8">
              <a:extLst>
                <a:ext uri="{FF2B5EF4-FFF2-40B4-BE49-F238E27FC236}">
                  <a16:creationId xmlns:a16="http://schemas.microsoft.com/office/drawing/2014/main" id="{3D556453-DFFF-4975-9559-8E480597539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0214" name="Freeform 9">
              <a:extLst>
                <a:ext uri="{FF2B5EF4-FFF2-40B4-BE49-F238E27FC236}">
                  <a16:creationId xmlns:a16="http://schemas.microsoft.com/office/drawing/2014/main" id="{8F8256C1-A0B5-420D-95CE-0EC0E133D5A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0215" name="Freeform 10">
              <a:extLst>
                <a:ext uri="{FF2B5EF4-FFF2-40B4-BE49-F238E27FC236}">
                  <a16:creationId xmlns:a16="http://schemas.microsoft.com/office/drawing/2014/main" id="{5D43739A-0F91-4D0F-BFF5-4E2FB48DF2A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0216" name="Freeform 11">
              <a:extLst>
                <a:ext uri="{FF2B5EF4-FFF2-40B4-BE49-F238E27FC236}">
                  <a16:creationId xmlns:a16="http://schemas.microsoft.com/office/drawing/2014/main" id="{932A92A0-F8C0-4507-8D7F-EF46C2E28FE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7" name="Freeform 12">
              <a:extLst>
                <a:ext uri="{FF2B5EF4-FFF2-40B4-BE49-F238E27FC236}">
                  <a16:creationId xmlns:a16="http://schemas.microsoft.com/office/drawing/2014/main" id="{C4B3804F-892A-4B83-A862-D3311508B3FA}"/>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8" name="Freeform 13">
              <a:extLst>
                <a:ext uri="{FF2B5EF4-FFF2-40B4-BE49-F238E27FC236}">
                  <a16:creationId xmlns:a16="http://schemas.microsoft.com/office/drawing/2014/main" id="{975524A1-7268-4828-B7B3-B90ABB6A2C4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9" name="Freeform 14">
              <a:extLst>
                <a:ext uri="{FF2B5EF4-FFF2-40B4-BE49-F238E27FC236}">
                  <a16:creationId xmlns:a16="http://schemas.microsoft.com/office/drawing/2014/main" id="{D22CE08F-0D2B-4E89-AA02-98F8D598812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0181" name="Group 15">
            <a:extLst>
              <a:ext uri="{FF2B5EF4-FFF2-40B4-BE49-F238E27FC236}">
                <a16:creationId xmlns:a16="http://schemas.microsoft.com/office/drawing/2014/main" id="{114BEEC2-4738-47DE-BEA9-EFC1A5E520AB}"/>
              </a:ext>
            </a:extLst>
          </p:cNvPr>
          <p:cNvGrpSpPr>
            <a:grpSpLocks/>
          </p:cNvGrpSpPr>
          <p:nvPr/>
        </p:nvGrpSpPr>
        <p:grpSpPr bwMode="auto">
          <a:xfrm flipH="1">
            <a:off x="7467600" y="1885950"/>
            <a:ext cx="1447800" cy="1295400"/>
            <a:chOff x="2832" y="2064"/>
            <a:chExt cx="912" cy="816"/>
          </a:xfrm>
        </p:grpSpPr>
        <p:sp>
          <p:nvSpPr>
            <p:cNvPr id="50198" name="Freeform 16">
              <a:extLst>
                <a:ext uri="{FF2B5EF4-FFF2-40B4-BE49-F238E27FC236}">
                  <a16:creationId xmlns:a16="http://schemas.microsoft.com/office/drawing/2014/main" id="{0CE357DE-0CB1-4A83-8CAE-B4FDC9AC18B7}"/>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199" name="Freeform 17">
              <a:extLst>
                <a:ext uri="{FF2B5EF4-FFF2-40B4-BE49-F238E27FC236}">
                  <a16:creationId xmlns:a16="http://schemas.microsoft.com/office/drawing/2014/main" id="{A260B1EC-5A6F-4CC7-926A-9A52EBFBF402}"/>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0" name="Freeform 18">
              <a:extLst>
                <a:ext uri="{FF2B5EF4-FFF2-40B4-BE49-F238E27FC236}">
                  <a16:creationId xmlns:a16="http://schemas.microsoft.com/office/drawing/2014/main" id="{67C4DE9D-48D6-48AB-90F2-C7F09FAD8D09}"/>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1" name="Freeform 19">
              <a:extLst>
                <a:ext uri="{FF2B5EF4-FFF2-40B4-BE49-F238E27FC236}">
                  <a16:creationId xmlns:a16="http://schemas.microsoft.com/office/drawing/2014/main" id="{3C26447E-F289-41E9-9618-E8E5684CFB6B}"/>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2" name="Freeform 20">
              <a:extLst>
                <a:ext uri="{FF2B5EF4-FFF2-40B4-BE49-F238E27FC236}">
                  <a16:creationId xmlns:a16="http://schemas.microsoft.com/office/drawing/2014/main" id="{D5E1BC4D-88FD-4FDC-949B-B3225260F766}"/>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0203" name="Freeform 21">
              <a:extLst>
                <a:ext uri="{FF2B5EF4-FFF2-40B4-BE49-F238E27FC236}">
                  <a16:creationId xmlns:a16="http://schemas.microsoft.com/office/drawing/2014/main" id="{AD17B698-99E3-46BC-9999-B8A9295ED6FA}"/>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0204" name="Freeform 22">
              <a:extLst>
                <a:ext uri="{FF2B5EF4-FFF2-40B4-BE49-F238E27FC236}">
                  <a16:creationId xmlns:a16="http://schemas.microsoft.com/office/drawing/2014/main" id="{D262EBE1-6933-4FB3-A20F-2F2CFAD00651}"/>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0205" name="Freeform 23">
              <a:extLst>
                <a:ext uri="{FF2B5EF4-FFF2-40B4-BE49-F238E27FC236}">
                  <a16:creationId xmlns:a16="http://schemas.microsoft.com/office/drawing/2014/main" id="{EC6494B3-56EA-44E0-9224-55AFE9738335}"/>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6" name="Freeform 24">
              <a:extLst>
                <a:ext uri="{FF2B5EF4-FFF2-40B4-BE49-F238E27FC236}">
                  <a16:creationId xmlns:a16="http://schemas.microsoft.com/office/drawing/2014/main" id="{30E306C7-8223-4825-96C2-2FFE56305917}"/>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7" name="Freeform 25">
              <a:extLst>
                <a:ext uri="{FF2B5EF4-FFF2-40B4-BE49-F238E27FC236}">
                  <a16:creationId xmlns:a16="http://schemas.microsoft.com/office/drawing/2014/main" id="{A4E57946-964A-4927-BDED-DA7170C0413C}"/>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8" name="Freeform 26">
              <a:extLst>
                <a:ext uri="{FF2B5EF4-FFF2-40B4-BE49-F238E27FC236}">
                  <a16:creationId xmlns:a16="http://schemas.microsoft.com/office/drawing/2014/main" id="{E613B0AF-E438-47A7-8D44-758C6BCCA620}"/>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0182" name="Oval 27">
            <a:extLst>
              <a:ext uri="{FF2B5EF4-FFF2-40B4-BE49-F238E27FC236}">
                <a16:creationId xmlns:a16="http://schemas.microsoft.com/office/drawing/2014/main" id="{ADD4EA95-4312-400C-B686-639BF274FE39}"/>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0183" name="Text Box 28">
            <a:extLst>
              <a:ext uri="{FF2B5EF4-FFF2-40B4-BE49-F238E27FC236}">
                <a16:creationId xmlns:a16="http://schemas.microsoft.com/office/drawing/2014/main" id="{AA17716B-DD8C-4AFA-A04A-42A86F976DE2}"/>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0184" name="Text Box 29">
            <a:extLst>
              <a:ext uri="{FF2B5EF4-FFF2-40B4-BE49-F238E27FC236}">
                <a16:creationId xmlns:a16="http://schemas.microsoft.com/office/drawing/2014/main" id="{5DA5D666-3BF7-4F4E-81B8-0EB0AF0657A7}"/>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50185" name="Group 30">
            <a:extLst>
              <a:ext uri="{FF2B5EF4-FFF2-40B4-BE49-F238E27FC236}">
                <a16:creationId xmlns:a16="http://schemas.microsoft.com/office/drawing/2014/main" id="{E04BA39A-9877-4D17-9B00-4ECE2A99747C}"/>
              </a:ext>
            </a:extLst>
          </p:cNvPr>
          <p:cNvGrpSpPr>
            <a:grpSpLocks/>
          </p:cNvGrpSpPr>
          <p:nvPr/>
        </p:nvGrpSpPr>
        <p:grpSpPr bwMode="auto">
          <a:xfrm>
            <a:off x="3429000" y="2057400"/>
            <a:ext cx="1905000" cy="1714500"/>
            <a:chOff x="1728" y="1008"/>
            <a:chExt cx="1968" cy="2376"/>
          </a:xfrm>
        </p:grpSpPr>
        <p:sp>
          <p:nvSpPr>
            <p:cNvPr id="50195" name="AutoShape 31">
              <a:extLst>
                <a:ext uri="{FF2B5EF4-FFF2-40B4-BE49-F238E27FC236}">
                  <a16:creationId xmlns:a16="http://schemas.microsoft.com/office/drawing/2014/main" id="{4372C991-3FA7-46FB-977F-017ACB656C9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0196" name="Freeform 32">
              <a:extLst>
                <a:ext uri="{FF2B5EF4-FFF2-40B4-BE49-F238E27FC236}">
                  <a16:creationId xmlns:a16="http://schemas.microsoft.com/office/drawing/2014/main" id="{4843D52F-38FC-4D71-94EC-AF95D3AE30ED}"/>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197" name="Freeform 33">
              <a:extLst>
                <a:ext uri="{FF2B5EF4-FFF2-40B4-BE49-F238E27FC236}">
                  <a16:creationId xmlns:a16="http://schemas.microsoft.com/office/drawing/2014/main" id="{0F0DD9AF-CCF5-478A-94FB-9BC35F4129AF}"/>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0186" name="Group 34">
            <a:extLst>
              <a:ext uri="{FF2B5EF4-FFF2-40B4-BE49-F238E27FC236}">
                <a16:creationId xmlns:a16="http://schemas.microsoft.com/office/drawing/2014/main" id="{E4A481D5-488E-483B-B2B6-E7B4C8B13398}"/>
              </a:ext>
            </a:extLst>
          </p:cNvPr>
          <p:cNvGrpSpPr>
            <a:grpSpLocks/>
          </p:cNvGrpSpPr>
          <p:nvPr/>
        </p:nvGrpSpPr>
        <p:grpSpPr bwMode="auto">
          <a:xfrm>
            <a:off x="6553200" y="4191000"/>
            <a:ext cx="1905000" cy="1714500"/>
            <a:chOff x="1728" y="1008"/>
            <a:chExt cx="1968" cy="2376"/>
          </a:xfrm>
        </p:grpSpPr>
        <p:sp>
          <p:nvSpPr>
            <p:cNvPr id="50192" name="AutoShape 35">
              <a:extLst>
                <a:ext uri="{FF2B5EF4-FFF2-40B4-BE49-F238E27FC236}">
                  <a16:creationId xmlns:a16="http://schemas.microsoft.com/office/drawing/2014/main" id="{518EAD9C-FFEA-49E2-9201-8C3FE1BB3E2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0193" name="Freeform 36">
              <a:extLst>
                <a:ext uri="{FF2B5EF4-FFF2-40B4-BE49-F238E27FC236}">
                  <a16:creationId xmlns:a16="http://schemas.microsoft.com/office/drawing/2014/main" id="{2690B754-906D-4F2F-A840-6C3816BF62E3}"/>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194" name="Freeform 37">
              <a:extLst>
                <a:ext uri="{FF2B5EF4-FFF2-40B4-BE49-F238E27FC236}">
                  <a16:creationId xmlns:a16="http://schemas.microsoft.com/office/drawing/2014/main" id="{F5283BD1-2566-435D-B5B3-7DA3B3371936}"/>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0187" name="Group 38">
            <a:extLst>
              <a:ext uri="{FF2B5EF4-FFF2-40B4-BE49-F238E27FC236}">
                <a16:creationId xmlns:a16="http://schemas.microsoft.com/office/drawing/2014/main" id="{01834BAC-4B07-4022-B2F1-53A4CC5A44BE}"/>
              </a:ext>
            </a:extLst>
          </p:cNvPr>
          <p:cNvGrpSpPr>
            <a:grpSpLocks/>
          </p:cNvGrpSpPr>
          <p:nvPr/>
        </p:nvGrpSpPr>
        <p:grpSpPr bwMode="auto">
          <a:xfrm>
            <a:off x="609600" y="4114800"/>
            <a:ext cx="1905000" cy="1714500"/>
            <a:chOff x="1728" y="1008"/>
            <a:chExt cx="1968" cy="2376"/>
          </a:xfrm>
        </p:grpSpPr>
        <p:sp>
          <p:nvSpPr>
            <p:cNvPr id="50189" name="AutoShape 39">
              <a:extLst>
                <a:ext uri="{FF2B5EF4-FFF2-40B4-BE49-F238E27FC236}">
                  <a16:creationId xmlns:a16="http://schemas.microsoft.com/office/drawing/2014/main" id="{EE04F9C8-78BC-4615-AB82-FC4A08B2904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0190" name="Freeform 40">
              <a:extLst>
                <a:ext uri="{FF2B5EF4-FFF2-40B4-BE49-F238E27FC236}">
                  <a16:creationId xmlns:a16="http://schemas.microsoft.com/office/drawing/2014/main" id="{C1E8D9DC-220E-48F3-A5E0-5B5973DE745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191" name="Freeform 41">
              <a:extLst>
                <a:ext uri="{FF2B5EF4-FFF2-40B4-BE49-F238E27FC236}">
                  <a16:creationId xmlns:a16="http://schemas.microsoft.com/office/drawing/2014/main" id="{78C68EA9-2721-49EB-BF1B-D1D8A431C4E2}"/>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44" name="Footer Placeholder 1">
            <a:extLst>
              <a:ext uri="{FF2B5EF4-FFF2-40B4-BE49-F238E27FC236}">
                <a16:creationId xmlns:a16="http://schemas.microsoft.com/office/drawing/2014/main" id="{018EE6F7-B2D5-4634-A940-02B8AB544CE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9BD81315-9994-4914-9B96-8841F73467A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2C0A01F-BC87-4EB1-A727-D52578DD45A2}" type="slidenum">
              <a:rPr lang="ar-SA" altLang="zh-CN" sz="1400">
                <a:latin typeface="Comic Sans MS" panose="030F0702030302020204" pitchFamily="66" charset="0"/>
              </a:rPr>
              <a:pPr algn="r"/>
              <a:t>44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1203" name="Rectangle 2">
            <a:extLst>
              <a:ext uri="{FF2B5EF4-FFF2-40B4-BE49-F238E27FC236}">
                <a16:creationId xmlns:a16="http://schemas.microsoft.com/office/drawing/2014/main" id="{D9CC18A4-BD1C-4295-8AD1-166E48B96DA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 has a pet</a:t>
            </a:r>
          </a:p>
        </p:txBody>
      </p:sp>
      <p:grpSp>
        <p:nvGrpSpPr>
          <p:cNvPr id="51204" name="Group 3">
            <a:extLst>
              <a:ext uri="{FF2B5EF4-FFF2-40B4-BE49-F238E27FC236}">
                <a16:creationId xmlns:a16="http://schemas.microsoft.com/office/drawing/2014/main" id="{CFA26FBD-75F2-4F49-B0A9-DB5207974951}"/>
              </a:ext>
            </a:extLst>
          </p:cNvPr>
          <p:cNvGrpSpPr>
            <a:grpSpLocks/>
          </p:cNvGrpSpPr>
          <p:nvPr/>
        </p:nvGrpSpPr>
        <p:grpSpPr bwMode="auto">
          <a:xfrm>
            <a:off x="609600" y="1885950"/>
            <a:ext cx="1447800" cy="1295400"/>
            <a:chOff x="864" y="1968"/>
            <a:chExt cx="912" cy="816"/>
          </a:xfrm>
        </p:grpSpPr>
        <p:sp>
          <p:nvSpPr>
            <p:cNvPr id="51243" name="Freeform 4">
              <a:extLst>
                <a:ext uri="{FF2B5EF4-FFF2-40B4-BE49-F238E27FC236}">
                  <a16:creationId xmlns:a16="http://schemas.microsoft.com/office/drawing/2014/main" id="{145F99A4-924B-4CB2-AC99-ABCF5BC5892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4" name="Freeform 5">
              <a:extLst>
                <a:ext uri="{FF2B5EF4-FFF2-40B4-BE49-F238E27FC236}">
                  <a16:creationId xmlns:a16="http://schemas.microsoft.com/office/drawing/2014/main" id="{0E00466F-C33C-4484-98FE-EDA02A84896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5" name="Freeform 6">
              <a:extLst>
                <a:ext uri="{FF2B5EF4-FFF2-40B4-BE49-F238E27FC236}">
                  <a16:creationId xmlns:a16="http://schemas.microsoft.com/office/drawing/2014/main" id="{8EB38AB8-6485-4826-ACC1-3D537A470AB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6" name="Freeform 7">
              <a:extLst>
                <a:ext uri="{FF2B5EF4-FFF2-40B4-BE49-F238E27FC236}">
                  <a16:creationId xmlns:a16="http://schemas.microsoft.com/office/drawing/2014/main" id="{533F992E-FFEA-48EF-A64D-FC86638E50C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7" name="Freeform 8">
              <a:extLst>
                <a:ext uri="{FF2B5EF4-FFF2-40B4-BE49-F238E27FC236}">
                  <a16:creationId xmlns:a16="http://schemas.microsoft.com/office/drawing/2014/main" id="{0633258B-A7F8-415C-9875-5F381375F14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48" name="Freeform 9">
              <a:extLst>
                <a:ext uri="{FF2B5EF4-FFF2-40B4-BE49-F238E27FC236}">
                  <a16:creationId xmlns:a16="http://schemas.microsoft.com/office/drawing/2014/main" id="{1DA14005-63C1-4A97-B8C9-D7276AB13F0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49" name="Freeform 10">
              <a:extLst>
                <a:ext uri="{FF2B5EF4-FFF2-40B4-BE49-F238E27FC236}">
                  <a16:creationId xmlns:a16="http://schemas.microsoft.com/office/drawing/2014/main" id="{2C583532-D834-4693-A1C8-B2A41B028B0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50" name="Freeform 11">
              <a:extLst>
                <a:ext uri="{FF2B5EF4-FFF2-40B4-BE49-F238E27FC236}">
                  <a16:creationId xmlns:a16="http://schemas.microsoft.com/office/drawing/2014/main" id="{88F41387-03DC-410F-A514-35B69978DDD8}"/>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51" name="Freeform 12">
              <a:extLst>
                <a:ext uri="{FF2B5EF4-FFF2-40B4-BE49-F238E27FC236}">
                  <a16:creationId xmlns:a16="http://schemas.microsoft.com/office/drawing/2014/main" id="{058152C0-3CF4-47D4-959D-CFB4F44B5063}"/>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52" name="Freeform 13">
              <a:extLst>
                <a:ext uri="{FF2B5EF4-FFF2-40B4-BE49-F238E27FC236}">
                  <a16:creationId xmlns:a16="http://schemas.microsoft.com/office/drawing/2014/main" id="{FEB5DE2C-9455-420C-A00A-B0FC330D9E2C}"/>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53" name="Freeform 14">
              <a:extLst>
                <a:ext uri="{FF2B5EF4-FFF2-40B4-BE49-F238E27FC236}">
                  <a16:creationId xmlns:a16="http://schemas.microsoft.com/office/drawing/2014/main" id="{B3211979-831E-4548-8A6F-E6E54DF08018}"/>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1205" name="Group 15">
            <a:extLst>
              <a:ext uri="{FF2B5EF4-FFF2-40B4-BE49-F238E27FC236}">
                <a16:creationId xmlns:a16="http://schemas.microsoft.com/office/drawing/2014/main" id="{8BBA9D01-E5DF-482B-A6E1-025386F3E260}"/>
              </a:ext>
            </a:extLst>
          </p:cNvPr>
          <p:cNvGrpSpPr>
            <a:grpSpLocks/>
          </p:cNvGrpSpPr>
          <p:nvPr/>
        </p:nvGrpSpPr>
        <p:grpSpPr bwMode="auto">
          <a:xfrm flipH="1">
            <a:off x="7467600" y="1885950"/>
            <a:ext cx="1447800" cy="1295400"/>
            <a:chOff x="2832" y="2064"/>
            <a:chExt cx="912" cy="816"/>
          </a:xfrm>
        </p:grpSpPr>
        <p:sp>
          <p:nvSpPr>
            <p:cNvPr id="51232" name="Freeform 16">
              <a:extLst>
                <a:ext uri="{FF2B5EF4-FFF2-40B4-BE49-F238E27FC236}">
                  <a16:creationId xmlns:a16="http://schemas.microsoft.com/office/drawing/2014/main" id="{1B0930A1-8D65-4F74-B12E-7D258127FBAB}"/>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3" name="Freeform 17">
              <a:extLst>
                <a:ext uri="{FF2B5EF4-FFF2-40B4-BE49-F238E27FC236}">
                  <a16:creationId xmlns:a16="http://schemas.microsoft.com/office/drawing/2014/main" id="{847036E5-3F28-421C-A565-87D62C3E253F}"/>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4" name="Freeform 18">
              <a:extLst>
                <a:ext uri="{FF2B5EF4-FFF2-40B4-BE49-F238E27FC236}">
                  <a16:creationId xmlns:a16="http://schemas.microsoft.com/office/drawing/2014/main" id="{EA62532B-384B-4521-914D-80E688DC3445}"/>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5" name="Freeform 19">
              <a:extLst>
                <a:ext uri="{FF2B5EF4-FFF2-40B4-BE49-F238E27FC236}">
                  <a16:creationId xmlns:a16="http://schemas.microsoft.com/office/drawing/2014/main" id="{27A45896-E1AE-44ED-98AC-32FA141C8B9F}"/>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6" name="Freeform 20">
              <a:extLst>
                <a:ext uri="{FF2B5EF4-FFF2-40B4-BE49-F238E27FC236}">
                  <a16:creationId xmlns:a16="http://schemas.microsoft.com/office/drawing/2014/main" id="{1C663C5B-3815-49DC-867C-B71B4CDF1982}"/>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1237" name="Freeform 21">
              <a:extLst>
                <a:ext uri="{FF2B5EF4-FFF2-40B4-BE49-F238E27FC236}">
                  <a16:creationId xmlns:a16="http://schemas.microsoft.com/office/drawing/2014/main" id="{9FEB5F3F-C173-4331-85CD-C301D31851EB}"/>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1238" name="Freeform 22">
              <a:extLst>
                <a:ext uri="{FF2B5EF4-FFF2-40B4-BE49-F238E27FC236}">
                  <a16:creationId xmlns:a16="http://schemas.microsoft.com/office/drawing/2014/main" id="{63F3EEFC-B2F3-4BA9-A987-C31909623779}"/>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1239" name="Freeform 23">
              <a:extLst>
                <a:ext uri="{FF2B5EF4-FFF2-40B4-BE49-F238E27FC236}">
                  <a16:creationId xmlns:a16="http://schemas.microsoft.com/office/drawing/2014/main" id="{6E4AB7AE-8DD4-43A1-AB96-5ADCD809DEB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0" name="Freeform 24">
              <a:extLst>
                <a:ext uri="{FF2B5EF4-FFF2-40B4-BE49-F238E27FC236}">
                  <a16:creationId xmlns:a16="http://schemas.microsoft.com/office/drawing/2014/main" id="{DAE918CE-99C3-44DE-AAD0-AF3A613D3C04}"/>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1" name="Freeform 25">
              <a:extLst>
                <a:ext uri="{FF2B5EF4-FFF2-40B4-BE49-F238E27FC236}">
                  <a16:creationId xmlns:a16="http://schemas.microsoft.com/office/drawing/2014/main" id="{8C8EDB39-F3D0-4266-98C7-23E814BE00B9}"/>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2" name="Freeform 26">
              <a:extLst>
                <a:ext uri="{FF2B5EF4-FFF2-40B4-BE49-F238E27FC236}">
                  <a16:creationId xmlns:a16="http://schemas.microsoft.com/office/drawing/2014/main" id="{C104018D-3B0B-45B4-A70A-6C3F6D336AC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1206" name="Oval 27">
            <a:extLst>
              <a:ext uri="{FF2B5EF4-FFF2-40B4-BE49-F238E27FC236}">
                <a16:creationId xmlns:a16="http://schemas.microsoft.com/office/drawing/2014/main" id="{03B13E2F-4FEA-41AF-AD52-37E644825DA0}"/>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07" name="Text Box 28">
            <a:extLst>
              <a:ext uri="{FF2B5EF4-FFF2-40B4-BE49-F238E27FC236}">
                <a16:creationId xmlns:a16="http://schemas.microsoft.com/office/drawing/2014/main" id="{CA826389-3D45-4185-A2C9-57116844E7D8}"/>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1208" name="Text Box 29">
            <a:extLst>
              <a:ext uri="{FF2B5EF4-FFF2-40B4-BE49-F238E27FC236}">
                <a16:creationId xmlns:a16="http://schemas.microsoft.com/office/drawing/2014/main" id="{C6C49DD0-2459-47B9-9DF4-E2DD87C64664}"/>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51209" name="Group 30">
            <a:extLst>
              <a:ext uri="{FF2B5EF4-FFF2-40B4-BE49-F238E27FC236}">
                <a16:creationId xmlns:a16="http://schemas.microsoft.com/office/drawing/2014/main" id="{F6F82311-AF34-43BA-A0C5-EC287C8F108B}"/>
              </a:ext>
            </a:extLst>
          </p:cNvPr>
          <p:cNvGrpSpPr>
            <a:grpSpLocks/>
          </p:cNvGrpSpPr>
          <p:nvPr/>
        </p:nvGrpSpPr>
        <p:grpSpPr bwMode="auto">
          <a:xfrm>
            <a:off x="2362200" y="2819400"/>
            <a:ext cx="4837113" cy="2576513"/>
            <a:chOff x="209" y="768"/>
            <a:chExt cx="5046" cy="2688"/>
          </a:xfrm>
        </p:grpSpPr>
        <p:sp>
          <p:nvSpPr>
            <p:cNvPr id="51223" name="Oval 31">
              <a:extLst>
                <a:ext uri="{FF2B5EF4-FFF2-40B4-BE49-F238E27FC236}">
                  <a16:creationId xmlns:a16="http://schemas.microsoft.com/office/drawing/2014/main" id="{A0409218-4F00-40CC-8477-D3B95B4FB040}"/>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24" name="Oval 32">
              <a:extLst>
                <a:ext uri="{FF2B5EF4-FFF2-40B4-BE49-F238E27FC236}">
                  <a16:creationId xmlns:a16="http://schemas.microsoft.com/office/drawing/2014/main" id="{A86EB59D-8F9B-4F7C-B967-6F596CA72E69}"/>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25" name="Oval 33">
              <a:extLst>
                <a:ext uri="{FF2B5EF4-FFF2-40B4-BE49-F238E27FC236}">
                  <a16:creationId xmlns:a16="http://schemas.microsoft.com/office/drawing/2014/main" id="{B21A14C6-1FBA-4623-9DBE-7C0501F53071}"/>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26" name="Freeform 34">
              <a:extLst>
                <a:ext uri="{FF2B5EF4-FFF2-40B4-BE49-F238E27FC236}">
                  <a16:creationId xmlns:a16="http://schemas.microsoft.com/office/drawing/2014/main" id="{890ACABD-17ED-4DE4-89BD-B163B0F6131D}"/>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27" name="Freeform 35">
              <a:extLst>
                <a:ext uri="{FF2B5EF4-FFF2-40B4-BE49-F238E27FC236}">
                  <a16:creationId xmlns:a16="http://schemas.microsoft.com/office/drawing/2014/main" id="{CE946473-F091-46E9-8FD4-C7D12157DB26}"/>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51228" name="Group 36">
              <a:extLst>
                <a:ext uri="{FF2B5EF4-FFF2-40B4-BE49-F238E27FC236}">
                  <a16:creationId xmlns:a16="http://schemas.microsoft.com/office/drawing/2014/main" id="{CA5791A8-F399-4906-B8EC-DF7BE5E1C1B5}"/>
                </a:ext>
              </a:extLst>
            </p:cNvPr>
            <p:cNvGrpSpPr>
              <a:grpSpLocks/>
            </p:cNvGrpSpPr>
            <p:nvPr/>
          </p:nvGrpSpPr>
          <p:grpSpPr bwMode="auto">
            <a:xfrm flipH="1">
              <a:off x="209" y="768"/>
              <a:ext cx="1475" cy="1304"/>
              <a:chOff x="3552" y="2736"/>
              <a:chExt cx="1475" cy="1304"/>
            </a:xfrm>
          </p:grpSpPr>
          <p:sp>
            <p:nvSpPr>
              <p:cNvPr id="51230" name="Freeform 37">
                <a:extLst>
                  <a:ext uri="{FF2B5EF4-FFF2-40B4-BE49-F238E27FC236}">
                    <a16:creationId xmlns:a16="http://schemas.microsoft.com/office/drawing/2014/main" id="{A6D40C60-C184-4ACA-940E-EEDB59FB46F0}"/>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31" name="Oval 38">
                <a:extLst>
                  <a:ext uri="{FF2B5EF4-FFF2-40B4-BE49-F238E27FC236}">
                    <a16:creationId xmlns:a16="http://schemas.microsoft.com/office/drawing/2014/main" id="{54E7DA11-39FA-4BAB-8DE6-EB2D0FA71802}"/>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51229" name="Freeform 39">
              <a:extLst>
                <a:ext uri="{FF2B5EF4-FFF2-40B4-BE49-F238E27FC236}">
                  <a16:creationId xmlns:a16="http://schemas.microsoft.com/office/drawing/2014/main" id="{CA3F3BC1-3E42-47D1-8F38-0BC9FE01900F}"/>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nvGrpSpPr>
          <p:cNvPr id="51210" name="Group 40">
            <a:extLst>
              <a:ext uri="{FF2B5EF4-FFF2-40B4-BE49-F238E27FC236}">
                <a16:creationId xmlns:a16="http://schemas.microsoft.com/office/drawing/2014/main" id="{1CFA74D8-212F-4F80-8E9F-CB115BAD51DD}"/>
              </a:ext>
            </a:extLst>
          </p:cNvPr>
          <p:cNvGrpSpPr>
            <a:grpSpLocks/>
          </p:cNvGrpSpPr>
          <p:nvPr/>
        </p:nvGrpSpPr>
        <p:grpSpPr bwMode="auto">
          <a:xfrm>
            <a:off x="3429000" y="2057400"/>
            <a:ext cx="1905000" cy="1714500"/>
            <a:chOff x="1728" y="1008"/>
            <a:chExt cx="1968" cy="2376"/>
          </a:xfrm>
        </p:grpSpPr>
        <p:sp>
          <p:nvSpPr>
            <p:cNvPr id="51220" name="AutoShape 41">
              <a:extLst>
                <a:ext uri="{FF2B5EF4-FFF2-40B4-BE49-F238E27FC236}">
                  <a16:creationId xmlns:a16="http://schemas.microsoft.com/office/drawing/2014/main" id="{10E0B9B0-6A11-4D9F-9269-7794D65E8C7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1221" name="Freeform 42">
              <a:extLst>
                <a:ext uri="{FF2B5EF4-FFF2-40B4-BE49-F238E27FC236}">
                  <a16:creationId xmlns:a16="http://schemas.microsoft.com/office/drawing/2014/main" id="{D228210F-71E9-4B66-A80E-A7E684FAA56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22" name="Freeform 43">
              <a:extLst>
                <a:ext uri="{FF2B5EF4-FFF2-40B4-BE49-F238E27FC236}">
                  <a16:creationId xmlns:a16="http://schemas.microsoft.com/office/drawing/2014/main" id="{9A37B018-77F9-4807-BF75-726EFEB176C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1211" name="Group 44">
            <a:extLst>
              <a:ext uri="{FF2B5EF4-FFF2-40B4-BE49-F238E27FC236}">
                <a16:creationId xmlns:a16="http://schemas.microsoft.com/office/drawing/2014/main" id="{1AF03780-FABB-49C6-A8B5-F25E84C37945}"/>
              </a:ext>
            </a:extLst>
          </p:cNvPr>
          <p:cNvGrpSpPr>
            <a:grpSpLocks/>
          </p:cNvGrpSpPr>
          <p:nvPr/>
        </p:nvGrpSpPr>
        <p:grpSpPr bwMode="auto">
          <a:xfrm>
            <a:off x="6553200" y="4191000"/>
            <a:ext cx="1905000" cy="1714500"/>
            <a:chOff x="1728" y="1008"/>
            <a:chExt cx="1968" cy="2376"/>
          </a:xfrm>
        </p:grpSpPr>
        <p:sp>
          <p:nvSpPr>
            <p:cNvPr id="51217" name="AutoShape 45">
              <a:extLst>
                <a:ext uri="{FF2B5EF4-FFF2-40B4-BE49-F238E27FC236}">
                  <a16:creationId xmlns:a16="http://schemas.microsoft.com/office/drawing/2014/main" id="{04973581-DEA9-4503-907E-B735C15B7DFE}"/>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1218" name="Freeform 46">
              <a:extLst>
                <a:ext uri="{FF2B5EF4-FFF2-40B4-BE49-F238E27FC236}">
                  <a16:creationId xmlns:a16="http://schemas.microsoft.com/office/drawing/2014/main" id="{2DD05D49-18B4-4A8B-899B-4025C2AC494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9" name="Freeform 47">
              <a:extLst>
                <a:ext uri="{FF2B5EF4-FFF2-40B4-BE49-F238E27FC236}">
                  <a16:creationId xmlns:a16="http://schemas.microsoft.com/office/drawing/2014/main" id="{F661BF83-143D-420B-AEBA-2F6835D4AE2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1212" name="Group 48">
            <a:extLst>
              <a:ext uri="{FF2B5EF4-FFF2-40B4-BE49-F238E27FC236}">
                <a16:creationId xmlns:a16="http://schemas.microsoft.com/office/drawing/2014/main" id="{53BAD366-F15F-4847-8F19-11CF52C4FAB0}"/>
              </a:ext>
            </a:extLst>
          </p:cNvPr>
          <p:cNvGrpSpPr>
            <a:grpSpLocks/>
          </p:cNvGrpSpPr>
          <p:nvPr/>
        </p:nvGrpSpPr>
        <p:grpSpPr bwMode="auto">
          <a:xfrm>
            <a:off x="609600" y="4114800"/>
            <a:ext cx="1905000" cy="1714500"/>
            <a:chOff x="1728" y="1008"/>
            <a:chExt cx="1968" cy="2376"/>
          </a:xfrm>
        </p:grpSpPr>
        <p:sp>
          <p:nvSpPr>
            <p:cNvPr id="51214" name="AutoShape 49">
              <a:extLst>
                <a:ext uri="{FF2B5EF4-FFF2-40B4-BE49-F238E27FC236}">
                  <a16:creationId xmlns:a16="http://schemas.microsoft.com/office/drawing/2014/main" id="{0FB9EBCE-A58D-47E5-9A01-A4807E3EA43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1215" name="Freeform 50">
              <a:extLst>
                <a:ext uri="{FF2B5EF4-FFF2-40B4-BE49-F238E27FC236}">
                  <a16:creationId xmlns:a16="http://schemas.microsoft.com/office/drawing/2014/main" id="{27C0EF0D-43A8-45D9-9395-47836EF7D283}"/>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6" name="Freeform 51">
              <a:extLst>
                <a:ext uri="{FF2B5EF4-FFF2-40B4-BE49-F238E27FC236}">
                  <a16:creationId xmlns:a16="http://schemas.microsoft.com/office/drawing/2014/main" id="{AE6034C2-B6F8-4072-84F9-FD9977159EA4}"/>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54" name="Footer Placeholder 1">
            <a:extLst>
              <a:ext uri="{FF2B5EF4-FFF2-40B4-BE49-F238E27FC236}">
                <a16:creationId xmlns:a16="http://schemas.microsoft.com/office/drawing/2014/main" id="{369253CA-92A4-41A9-886F-A54D45481A6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id="{1FA8BED3-F131-4045-B4CF-058617F0C59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4EE3624-BB17-4812-8866-52076C988359}" type="slidenum">
              <a:rPr lang="ar-SA" altLang="zh-CN" sz="1400">
                <a:latin typeface="Comic Sans MS" panose="030F0702030302020204" pitchFamily="66" charset="0"/>
              </a:rPr>
              <a:pPr algn="r"/>
              <a:t>45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2227" name="Rectangle 2">
            <a:extLst>
              <a:ext uri="{FF2B5EF4-FFF2-40B4-BE49-F238E27FC236}">
                <a16:creationId xmlns:a16="http://schemas.microsoft.com/office/drawing/2014/main" id="{96BEBA18-B851-4201-BB3A-F773FF44579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has a pet</a:t>
            </a:r>
          </a:p>
        </p:txBody>
      </p:sp>
      <p:grpSp>
        <p:nvGrpSpPr>
          <p:cNvPr id="52228" name="Group 3">
            <a:extLst>
              <a:ext uri="{FF2B5EF4-FFF2-40B4-BE49-F238E27FC236}">
                <a16:creationId xmlns:a16="http://schemas.microsoft.com/office/drawing/2014/main" id="{FE475F00-3FD9-455E-A592-9BC718786593}"/>
              </a:ext>
            </a:extLst>
          </p:cNvPr>
          <p:cNvGrpSpPr>
            <a:grpSpLocks/>
          </p:cNvGrpSpPr>
          <p:nvPr/>
        </p:nvGrpSpPr>
        <p:grpSpPr bwMode="auto">
          <a:xfrm>
            <a:off x="609600" y="1885950"/>
            <a:ext cx="1447800" cy="1295400"/>
            <a:chOff x="864" y="1968"/>
            <a:chExt cx="912" cy="816"/>
          </a:xfrm>
        </p:grpSpPr>
        <p:sp>
          <p:nvSpPr>
            <p:cNvPr id="52265" name="Freeform 4">
              <a:extLst>
                <a:ext uri="{FF2B5EF4-FFF2-40B4-BE49-F238E27FC236}">
                  <a16:creationId xmlns:a16="http://schemas.microsoft.com/office/drawing/2014/main" id="{DDB35D86-4190-408A-91E3-9C7AB190AF2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6" name="Freeform 5">
              <a:extLst>
                <a:ext uri="{FF2B5EF4-FFF2-40B4-BE49-F238E27FC236}">
                  <a16:creationId xmlns:a16="http://schemas.microsoft.com/office/drawing/2014/main" id="{B1AB693E-4EDD-4A82-A927-A3537FD9C9D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7" name="Freeform 6">
              <a:extLst>
                <a:ext uri="{FF2B5EF4-FFF2-40B4-BE49-F238E27FC236}">
                  <a16:creationId xmlns:a16="http://schemas.microsoft.com/office/drawing/2014/main" id="{99FE1686-D0D2-48FD-86E0-653A903A4B2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8" name="Freeform 7">
              <a:extLst>
                <a:ext uri="{FF2B5EF4-FFF2-40B4-BE49-F238E27FC236}">
                  <a16:creationId xmlns:a16="http://schemas.microsoft.com/office/drawing/2014/main" id="{DC8B0AFB-A948-4A7D-8CCE-F28BDFA87103}"/>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9" name="Freeform 8">
              <a:extLst>
                <a:ext uri="{FF2B5EF4-FFF2-40B4-BE49-F238E27FC236}">
                  <a16:creationId xmlns:a16="http://schemas.microsoft.com/office/drawing/2014/main" id="{D950B4CD-1E7A-4D70-8FD5-B8194835078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2270" name="Freeform 9">
              <a:extLst>
                <a:ext uri="{FF2B5EF4-FFF2-40B4-BE49-F238E27FC236}">
                  <a16:creationId xmlns:a16="http://schemas.microsoft.com/office/drawing/2014/main" id="{64E81410-1C71-46F1-A8AE-424EB1B9C96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2271" name="Freeform 10">
              <a:extLst>
                <a:ext uri="{FF2B5EF4-FFF2-40B4-BE49-F238E27FC236}">
                  <a16:creationId xmlns:a16="http://schemas.microsoft.com/office/drawing/2014/main" id="{E0FE13B5-FD41-40C2-AE7E-BCBF4286279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2272" name="Freeform 11">
              <a:extLst>
                <a:ext uri="{FF2B5EF4-FFF2-40B4-BE49-F238E27FC236}">
                  <a16:creationId xmlns:a16="http://schemas.microsoft.com/office/drawing/2014/main" id="{CB1F4FCD-1831-4360-BFD2-058F3126C4F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73" name="Freeform 12">
              <a:extLst>
                <a:ext uri="{FF2B5EF4-FFF2-40B4-BE49-F238E27FC236}">
                  <a16:creationId xmlns:a16="http://schemas.microsoft.com/office/drawing/2014/main" id="{E8AE670C-0F55-4345-B11C-590CA83DF78A}"/>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74" name="Freeform 13">
              <a:extLst>
                <a:ext uri="{FF2B5EF4-FFF2-40B4-BE49-F238E27FC236}">
                  <a16:creationId xmlns:a16="http://schemas.microsoft.com/office/drawing/2014/main" id="{61E3EE8E-75C2-4EF1-AB39-E9A9B2EA7224}"/>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75" name="Freeform 14">
              <a:extLst>
                <a:ext uri="{FF2B5EF4-FFF2-40B4-BE49-F238E27FC236}">
                  <a16:creationId xmlns:a16="http://schemas.microsoft.com/office/drawing/2014/main" id="{DF1D1BE4-EFD5-4A01-93DB-9533790F6179}"/>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2229" name="Group 15">
            <a:extLst>
              <a:ext uri="{FF2B5EF4-FFF2-40B4-BE49-F238E27FC236}">
                <a16:creationId xmlns:a16="http://schemas.microsoft.com/office/drawing/2014/main" id="{36BDB1F0-2B35-42A3-836B-291983FE2AE0}"/>
              </a:ext>
            </a:extLst>
          </p:cNvPr>
          <p:cNvGrpSpPr>
            <a:grpSpLocks/>
          </p:cNvGrpSpPr>
          <p:nvPr/>
        </p:nvGrpSpPr>
        <p:grpSpPr bwMode="auto">
          <a:xfrm flipH="1">
            <a:off x="7467600" y="1885950"/>
            <a:ext cx="1447800" cy="1295400"/>
            <a:chOff x="2832" y="2064"/>
            <a:chExt cx="912" cy="816"/>
          </a:xfrm>
        </p:grpSpPr>
        <p:sp>
          <p:nvSpPr>
            <p:cNvPr id="52254" name="Freeform 16">
              <a:extLst>
                <a:ext uri="{FF2B5EF4-FFF2-40B4-BE49-F238E27FC236}">
                  <a16:creationId xmlns:a16="http://schemas.microsoft.com/office/drawing/2014/main" id="{1065F6E6-E94C-4554-9161-64A3BF13D5CE}"/>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5" name="Freeform 17">
              <a:extLst>
                <a:ext uri="{FF2B5EF4-FFF2-40B4-BE49-F238E27FC236}">
                  <a16:creationId xmlns:a16="http://schemas.microsoft.com/office/drawing/2014/main" id="{3CC0BC50-0D17-4391-B038-916969892E03}"/>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6" name="Freeform 18">
              <a:extLst>
                <a:ext uri="{FF2B5EF4-FFF2-40B4-BE49-F238E27FC236}">
                  <a16:creationId xmlns:a16="http://schemas.microsoft.com/office/drawing/2014/main" id="{26E8FA7D-087B-4552-A905-691F2840EDA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7" name="Freeform 19">
              <a:extLst>
                <a:ext uri="{FF2B5EF4-FFF2-40B4-BE49-F238E27FC236}">
                  <a16:creationId xmlns:a16="http://schemas.microsoft.com/office/drawing/2014/main" id="{A8792BB5-88EA-498E-AE4C-D30B77E3232B}"/>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8" name="Freeform 20">
              <a:extLst>
                <a:ext uri="{FF2B5EF4-FFF2-40B4-BE49-F238E27FC236}">
                  <a16:creationId xmlns:a16="http://schemas.microsoft.com/office/drawing/2014/main" id="{56B28BCE-9475-4AAE-8DDD-05FDE1FABC9C}"/>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2259" name="Freeform 21">
              <a:extLst>
                <a:ext uri="{FF2B5EF4-FFF2-40B4-BE49-F238E27FC236}">
                  <a16:creationId xmlns:a16="http://schemas.microsoft.com/office/drawing/2014/main" id="{58DA2CBD-3CDA-4783-90D8-2B0F87F981BD}"/>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2260" name="Freeform 22">
              <a:extLst>
                <a:ext uri="{FF2B5EF4-FFF2-40B4-BE49-F238E27FC236}">
                  <a16:creationId xmlns:a16="http://schemas.microsoft.com/office/drawing/2014/main" id="{E4CC3A67-E90F-406E-969A-048232D02C5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2261" name="Freeform 23">
              <a:extLst>
                <a:ext uri="{FF2B5EF4-FFF2-40B4-BE49-F238E27FC236}">
                  <a16:creationId xmlns:a16="http://schemas.microsoft.com/office/drawing/2014/main" id="{5312ED20-E6FF-43A7-A651-080DC4B4965A}"/>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2" name="Freeform 24">
              <a:extLst>
                <a:ext uri="{FF2B5EF4-FFF2-40B4-BE49-F238E27FC236}">
                  <a16:creationId xmlns:a16="http://schemas.microsoft.com/office/drawing/2014/main" id="{E1E2AC3A-AD37-4C48-8C19-4C22CC8109D0}"/>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3" name="Freeform 25">
              <a:extLst>
                <a:ext uri="{FF2B5EF4-FFF2-40B4-BE49-F238E27FC236}">
                  <a16:creationId xmlns:a16="http://schemas.microsoft.com/office/drawing/2014/main" id="{EE3A6254-B360-4CED-AACD-8F93EA85081B}"/>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4" name="Freeform 26">
              <a:extLst>
                <a:ext uri="{FF2B5EF4-FFF2-40B4-BE49-F238E27FC236}">
                  <a16:creationId xmlns:a16="http://schemas.microsoft.com/office/drawing/2014/main" id="{CE9447C9-3BB9-40C2-8B30-6D90A2B7AFC8}"/>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2230" name="Oval 27">
            <a:extLst>
              <a:ext uri="{FF2B5EF4-FFF2-40B4-BE49-F238E27FC236}">
                <a16:creationId xmlns:a16="http://schemas.microsoft.com/office/drawing/2014/main" id="{367BA709-6EBC-41CF-B9E8-14D919C00140}"/>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1" name="Text Box 28">
            <a:extLst>
              <a:ext uri="{FF2B5EF4-FFF2-40B4-BE49-F238E27FC236}">
                <a16:creationId xmlns:a16="http://schemas.microsoft.com/office/drawing/2014/main" id="{71986DD2-CD46-43CD-94AC-1C8042DD551B}"/>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2232" name="Text Box 29">
            <a:extLst>
              <a:ext uri="{FF2B5EF4-FFF2-40B4-BE49-F238E27FC236}">
                <a16:creationId xmlns:a16="http://schemas.microsoft.com/office/drawing/2014/main" id="{111CDC28-D6A2-4F44-8F30-757E65E059B7}"/>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sp>
        <p:nvSpPr>
          <p:cNvPr id="52233" name="Oval 30">
            <a:extLst>
              <a:ext uri="{FF2B5EF4-FFF2-40B4-BE49-F238E27FC236}">
                <a16:creationId xmlns:a16="http://schemas.microsoft.com/office/drawing/2014/main" id="{59FB8338-CD20-4EA2-ADDA-1F9023A8BD96}"/>
              </a:ext>
            </a:extLst>
          </p:cNvPr>
          <p:cNvSpPr>
            <a:spLocks noChangeArrowheads="1"/>
          </p:cNvSpPr>
          <p:nvPr/>
        </p:nvSpPr>
        <p:spPr bwMode="auto">
          <a:xfrm flipH="1">
            <a:off x="4440238" y="4683125"/>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4" name="Oval 31">
            <a:extLst>
              <a:ext uri="{FF2B5EF4-FFF2-40B4-BE49-F238E27FC236}">
                <a16:creationId xmlns:a16="http://schemas.microsoft.com/office/drawing/2014/main" id="{4105F135-7D2E-4BD4-8ABF-CCA586A8FDEB}"/>
              </a:ext>
            </a:extLst>
          </p:cNvPr>
          <p:cNvSpPr>
            <a:spLocks noChangeArrowheads="1"/>
          </p:cNvSpPr>
          <p:nvPr/>
        </p:nvSpPr>
        <p:spPr bwMode="auto">
          <a:xfrm flipH="1">
            <a:off x="3351213" y="5073650"/>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5" name="Oval 32">
            <a:extLst>
              <a:ext uri="{FF2B5EF4-FFF2-40B4-BE49-F238E27FC236}">
                <a16:creationId xmlns:a16="http://schemas.microsoft.com/office/drawing/2014/main" id="{3714CF01-8B18-4244-A993-D52E52EB7396}"/>
              </a:ext>
            </a:extLst>
          </p:cNvPr>
          <p:cNvSpPr>
            <a:spLocks noChangeArrowheads="1"/>
          </p:cNvSpPr>
          <p:nvPr/>
        </p:nvSpPr>
        <p:spPr bwMode="auto">
          <a:xfrm flipH="1">
            <a:off x="5365750" y="4360863"/>
            <a:ext cx="925513" cy="32226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6" name="Freeform 33">
            <a:extLst>
              <a:ext uri="{FF2B5EF4-FFF2-40B4-BE49-F238E27FC236}">
                <a16:creationId xmlns:a16="http://schemas.microsoft.com/office/drawing/2014/main" id="{E0892029-D7B0-45FC-A727-93E45107B94F}"/>
              </a:ext>
            </a:extLst>
          </p:cNvPr>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2237" name="Freeform 34">
            <a:extLst>
              <a:ext uri="{FF2B5EF4-FFF2-40B4-BE49-F238E27FC236}">
                <a16:creationId xmlns:a16="http://schemas.microsoft.com/office/drawing/2014/main" id="{5865BC15-D825-4D4D-9945-0E011B6C3881}"/>
              </a:ext>
            </a:extLst>
          </p:cNvPr>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2238" name="Freeform 35">
            <a:extLst>
              <a:ext uri="{FF2B5EF4-FFF2-40B4-BE49-F238E27FC236}">
                <a16:creationId xmlns:a16="http://schemas.microsoft.com/office/drawing/2014/main" id="{B1867D73-B718-434D-8991-6DE88F06D46D}"/>
              </a:ext>
            </a:extLst>
          </p:cNvPr>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2239" name="Oval 36">
            <a:extLst>
              <a:ext uri="{FF2B5EF4-FFF2-40B4-BE49-F238E27FC236}">
                <a16:creationId xmlns:a16="http://schemas.microsoft.com/office/drawing/2014/main" id="{D616A72B-1E7F-4EFA-ADCF-8ED7219F6E69}"/>
              </a:ext>
            </a:extLst>
          </p:cNvPr>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40" name="Freeform 37">
            <a:extLst>
              <a:ext uri="{FF2B5EF4-FFF2-40B4-BE49-F238E27FC236}">
                <a16:creationId xmlns:a16="http://schemas.microsoft.com/office/drawing/2014/main" id="{AFF271DB-127B-46E8-B8CF-070AC2578654}"/>
              </a:ext>
            </a:extLst>
          </p:cNvPr>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endParaRPr lang="zh-CN" altLang="en-US"/>
          </a:p>
        </p:txBody>
      </p:sp>
      <p:grpSp>
        <p:nvGrpSpPr>
          <p:cNvPr id="52241" name="Group 38">
            <a:extLst>
              <a:ext uri="{FF2B5EF4-FFF2-40B4-BE49-F238E27FC236}">
                <a16:creationId xmlns:a16="http://schemas.microsoft.com/office/drawing/2014/main" id="{E3FA58CA-8C56-41F6-8D30-2A4BA438EB9B}"/>
              </a:ext>
            </a:extLst>
          </p:cNvPr>
          <p:cNvGrpSpPr>
            <a:grpSpLocks/>
          </p:cNvGrpSpPr>
          <p:nvPr/>
        </p:nvGrpSpPr>
        <p:grpSpPr bwMode="auto">
          <a:xfrm>
            <a:off x="3429000" y="2057400"/>
            <a:ext cx="1905000" cy="1714500"/>
            <a:chOff x="1728" y="1008"/>
            <a:chExt cx="1968" cy="2376"/>
          </a:xfrm>
        </p:grpSpPr>
        <p:sp>
          <p:nvSpPr>
            <p:cNvPr id="52251" name="AutoShape 39">
              <a:extLst>
                <a:ext uri="{FF2B5EF4-FFF2-40B4-BE49-F238E27FC236}">
                  <a16:creationId xmlns:a16="http://schemas.microsoft.com/office/drawing/2014/main" id="{EC483BB0-E32C-4F46-AB37-5DC06D4A1B7C}"/>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2252" name="Freeform 40">
              <a:extLst>
                <a:ext uri="{FF2B5EF4-FFF2-40B4-BE49-F238E27FC236}">
                  <a16:creationId xmlns:a16="http://schemas.microsoft.com/office/drawing/2014/main" id="{24F0093B-1B2D-41E2-9FDC-5020A13F0AD7}"/>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2253" name="Freeform 41">
              <a:extLst>
                <a:ext uri="{FF2B5EF4-FFF2-40B4-BE49-F238E27FC236}">
                  <a16:creationId xmlns:a16="http://schemas.microsoft.com/office/drawing/2014/main" id="{BA6C2B92-76A6-4D97-86A2-838071168246}"/>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2242" name="Group 42">
            <a:extLst>
              <a:ext uri="{FF2B5EF4-FFF2-40B4-BE49-F238E27FC236}">
                <a16:creationId xmlns:a16="http://schemas.microsoft.com/office/drawing/2014/main" id="{268CD9FC-6957-48F2-A854-572E94F51C98}"/>
              </a:ext>
            </a:extLst>
          </p:cNvPr>
          <p:cNvGrpSpPr>
            <a:grpSpLocks/>
          </p:cNvGrpSpPr>
          <p:nvPr/>
        </p:nvGrpSpPr>
        <p:grpSpPr bwMode="auto">
          <a:xfrm>
            <a:off x="6553200" y="4191000"/>
            <a:ext cx="1905000" cy="1714500"/>
            <a:chOff x="1728" y="1008"/>
            <a:chExt cx="1968" cy="2376"/>
          </a:xfrm>
        </p:grpSpPr>
        <p:sp>
          <p:nvSpPr>
            <p:cNvPr id="52248" name="AutoShape 43">
              <a:extLst>
                <a:ext uri="{FF2B5EF4-FFF2-40B4-BE49-F238E27FC236}">
                  <a16:creationId xmlns:a16="http://schemas.microsoft.com/office/drawing/2014/main" id="{DA25ED04-E058-494A-B8EC-BE5FC23A1250}"/>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2249" name="Freeform 44">
              <a:extLst>
                <a:ext uri="{FF2B5EF4-FFF2-40B4-BE49-F238E27FC236}">
                  <a16:creationId xmlns:a16="http://schemas.microsoft.com/office/drawing/2014/main" id="{0C9FCADA-3FEE-4580-9B01-792DC3EE98F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2250" name="Freeform 45">
              <a:extLst>
                <a:ext uri="{FF2B5EF4-FFF2-40B4-BE49-F238E27FC236}">
                  <a16:creationId xmlns:a16="http://schemas.microsoft.com/office/drawing/2014/main" id="{9074C19A-F1E6-4969-8B82-FFA5899FC2B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2243" name="Group 46">
            <a:extLst>
              <a:ext uri="{FF2B5EF4-FFF2-40B4-BE49-F238E27FC236}">
                <a16:creationId xmlns:a16="http://schemas.microsoft.com/office/drawing/2014/main" id="{FE49C22A-51DB-4500-B469-C03521A23C6D}"/>
              </a:ext>
            </a:extLst>
          </p:cNvPr>
          <p:cNvGrpSpPr>
            <a:grpSpLocks/>
          </p:cNvGrpSpPr>
          <p:nvPr/>
        </p:nvGrpSpPr>
        <p:grpSpPr bwMode="auto">
          <a:xfrm>
            <a:off x="609600" y="4114800"/>
            <a:ext cx="1905000" cy="1714500"/>
            <a:chOff x="1728" y="1008"/>
            <a:chExt cx="1968" cy="2376"/>
          </a:xfrm>
        </p:grpSpPr>
        <p:sp>
          <p:nvSpPr>
            <p:cNvPr id="52245" name="AutoShape 47">
              <a:extLst>
                <a:ext uri="{FF2B5EF4-FFF2-40B4-BE49-F238E27FC236}">
                  <a16:creationId xmlns:a16="http://schemas.microsoft.com/office/drawing/2014/main" id="{B8F9C8B5-EE0C-4317-B12F-5890B60E1D7E}"/>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2246" name="Freeform 48">
              <a:extLst>
                <a:ext uri="{FF2B5EF4-FFF2-40B4-BE49-F238E27FC236}">
                  <a16:creationId xmlns:a16="http://schemas.microsoft.com/office/drawing/2014/main" id="{83D971A0-BB2C-453B-9587-CCF326DE39C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2247" name="Freeform 49">
              <a:extLst>
                <a:ext uri="{FF2B5EF4-FFF2-40B4-BE49-F238E27FC236}">
                  <a16:creationId xmlns:a16="http://schemas.microsoft.com/office/drawing/2014/main" id="{F77E3D4B-35F5-44A2-8B3D-EBB5A79E153D}"/>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52" name="Footer Placeholder 1">
            <a:extLst>
              <a:ext uri="{FF2B5EF4-FFF2-40B4-BE49-F238E27FC236}">
                <a16:creationId xmlns:a16="http://schemas.microsoft.com/office/drawing/2014/main" id="{97DFBA69-03F0-425E-83E1-32651440474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260BB6B8-2C72-45A7-917F-C8DAA00E20B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EA4A6D4-2092-49A2-A1D3-29E321A4B737}" type="slidenum">
              <a:rPr lang="ar-SA" altLang="zh-CN" sz="1400">
                <a:latin typeface="Comic Sans MS" panose="030F0702030302020204" pitchFamily="66" charset="0"/>
              </a:rPr>
              <a:pPr algn="r"/>
              <a:t>46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3251" name="Rectangle 2">
            <a:extLst>
              <a:ext uri="{FF2B5EF4-FFF2-40B4-BE49-F238E27FC236}">
                <a16:creationId xmlns:a16="http://schemas.microsoft.com/office/drawing/2014/main" id="{F347C4D6-96BC-4237-90EC-F0AC1E8CC23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Problem</a:t>
            </a:r>
          </a:p>
        </p:txBody>
      </p:sp>
      <p:grpSp>
        <p:nvGrpSpPr>
          <p:cNvPr id="53252" name="Group 3">
            <a:extLst>
              <a:ext uri="{FF2B5EF4-FFF2-40B4-BE49-F238E27FC236}">
                <a16:creationId xmlns:a16="http://schemas.microsoft.com/office/drawing/2014/main" id="{1D6F14AC-649C-4318-A6AA-33F925533D04}"/>
              </a:ext>
            </a:extLst>
          </p:cNvPr>
          <p:cNvGrpSpPr>
            <a:grpSpLocks/>
          </p:cNvGrpSpPr>
          <p:nvPr/>
        </p:nvGrpSpPr>
        <p:grpSpPr bwMode="auto">
          <a:xfrm>
            <a:off x="609600" y="1885950"/>
            <a:ext cx="1447800" cy="1295400"/>
            <a:chOff x="864" y="1968"/>
            <a:chExt cx="912" cy="816"/>
          </a:xfrm>
        </p:grpSpPr>
        <p:sp>
          <p:nvSpPr>
            <p:cNvPr id="53281" name="Freeform 4">
              <a:extLst>
                <a:ext uri="{FF2B5EF4-FFF2-40B4-BE49-F238E27FC236}">
                  <a16:creationId xmlns:a16="http://schemas.microsoft.com/office/drawing/2014/main" id="{AFE4C4CE-5C88-4776-8954-9903BCCAC72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2" name="Freeform 5">
              <a:extLst>
                <a:ext uri="{FF2B5EF4-FFF2-40B4-BE49-F238E27FC236}">
                  <a16:creationId xmlns:a16="http://schemas.microsoft.com/office/drawing/2014/main" id="{009E789D-1584-4573-B68B-D960B10828C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3" name="Freeform 6">
              <a:extLst>
                <a:ext uri="{FF2B5EF4-FFF2-40B4-BE49-F238E27FC236}">
                  <a16:creationId xmlns:a16="http://schemas.microsoft.com/office/drawing/2014/main" id="{20A6E325-1196-429D-B23C-B8EEA503926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4" name="Freeform 7">
              <a:extLst>
                <a:ext uri="{FF2B5EF4-FFF2-40B4-BE49-F238E27FC236}">
                  <a16:creationId xmlns:a16="http://schemas.microsoft.com/office/drawing/2014/main" id="{0053CA5A-1AE0-4076-B6D3-0706CFFB96E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5" name="Freeform 8">
              <a:extLst>
                <a:ext uri="{FF2B5EF4-FFF2-40B4-BE49-F238E27FC236}">
                  <a16:creationId xmlns:a16="http://schemas.microsoft.com/office/drawing/2014/main" id="{9DCC73A7-1A09-4196-8CCE-37E9E296361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3286" name="Freeform 9">
              <a:extLst>
                <a:ext uri="{FF2B5EF4-FFF2-40B4-BE49-F238E27FC236}">
                  <a16:creationId xmlns:a16="http://schemas.microsoft.com/office/drawing/2014/main" id="{86319739-D4FA-41AC-A4FA-937E97EA52E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3287" name="Freeform 10">
              <a:extLst>
                <a:ext uri="{FF2B5EF4-FFF2-40B4-BE49-F238E27FC236}">
                  <a16:creationId xmlns:a16="http://schemas.microsoft.com/office/drawing/2014/main" id="{70FDDD9D-2129-4F25-A0D0-51F09B0B2BC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3288" name="Freeform 11">
              <a:extLst>
                <a:ext uri="{FF2B5EF4-FFF2-40B4-BE49-F238E27FC236}">
                  <a16:creationId xmlns:a16="http://schemas.microsoft.com/office/drawing/2014/main" id="{CC57FA18-D977-4EAB-A9CB-A2ECAEED023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9" name="Freeform 12">
              <a:extLst>
                <a:ext uri="{FF2B5EF4-FFF2-40B4-BE49-F238E27FC236}">
                  <a16:creationId xmlns:a16="http://schemas.microsoft.com/office/drawing/2014/main" id="{BF174C60-FD52-4B6D-BC73-B2EE4CF5D42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90" name="Freeform 13">
              <a:extLst>
                <a:ext uri="{FF2B5EF4-FFF2-40B4-BE49-F238E27FC236}">
                  <a16:creationId xmlns:a16="http://schemas.microsoft.com/office/drawing/2014/main" id="{DA67FF8A-EE1B-4CF9-AFFE-35D62BC4BCB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91" name="Freeform 14">
              <a:extLst>
                <a:ext uri="{FF2B5EF4-FFF2-40B4-BE49-F238E27FC236}">
                  <a16:creationId xmlns:a16="http://schemas.microsoft.com/office/drawing/2014/main" id="{D2005432-36B2-40D5-A097-812FC2DC337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3253" name="Group 15">
            <a:extLst>
              <a:ext uri="{FF2B5EF4-FFF2-40B4-BE49-F238E27FC236}">
                <a16:creationId xmlns:a16="http://schemas.microsoft.com/office/drawing/2014/main" id="{61742009-3794-4C48-8063-1A09C58376EB}"/>
              </a:ext>
            </a:extLst>
          </p:cNvPr>
          <p:cNvGrpSpPr>
            <a:grpSpLocks/>
          </p:cNvGrpSpPr>
          <p:nvPr/>
        </p:nvGrpSpPr>
        <p:grpSpPr bwMode="auto">
          <a:xfrm flipH="1">
            <a:off x="7467600" y="1885950"/>
            <a:ext cx="1447800" cy="1295400"/>
            <a:chOff x="2832" y="2064"/>
            <a:chExt cx="912" cy="816"/>
          </a:xfrm>
        </p:grpSpPr>
        <p:sp>
          <p:nvSpPr>
            <p:cNvPr id="53270" name="Freeform 16">
              <a:extLst>
                <a:ext uri="{FF2B5EF4-FFF2-40B4-BE49-F238E27FC236}">
                  <a16:creationId xmlns:a16="http://schemas.microsoft.com/office/drawing/2014/main" id="{3F37917A-3DD8-4476-B8C6-B53A3847DD1B}"/>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1" name="Freeform 17">
              <a:extLst>
                <a:ext uri="{FF2B5EF4-FFF2-40B4-BE49-F238E27FC236}">
                  <a16:creationId xmlns:a16="http://schemas.microsoft.com/office/drawing/2014/main" id="{C0046B70-5B1E-440B-B869-0E587C48BD0F}"/>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2" name="Freeform 18">
              <a:extLst>
                <a:ext uri="{FF2B5EF4-FFF2-40B4-BE49-F238E27FC236}">
                  <a16:creationId xmlns:a16="http://schemas.microsoft.com/office/drawing/2014/main" id="{C6208730-410D-42CA-AAEA-D847B5D82099}"/>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3" name="Freeform 19">
              <a:extLst>
                <a:ext uri="{FF2B5EF4-FFF2-40B4-BE49-F238E27FC236}">
                  <a16:creationId xmlns:a16="http://schemas.microsoft.com/office/drawing/2014/main" id="{EE7089C0-977A-48E2-B619-31EF63F5007E}"/>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4" name="Freeform 20">
              <a:extLst>
                <a:ext uri="{FF2B5EF4-FFF2-40B4-BE49-F238E27FC236}">
                  <a16:creationId xmlns:a16="http://schemas.microsoft.com/office/drawing/2014/main" id="{6BA599FF-C85E-4885-88AD-EBFC101C2F27}"/>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3275" name="Freeform 21">
              <a:extLst>
                <a:ext uri="{FF2B5EF4-FFF2-40B4-BE49-F238E27FC236}">
                  <a16:creationId xmlns:a16="http://schemas.microsoft.com/office/drawing/2014/main" id="{815BDBD7-188A-431B-9D25-3ED44000DAD1}"/>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3276" name="Freeform 22">
              <a:extLst>
                <a:ext uri="{FF2B5EF4-FFF2-40B4-BE49-F238E27FC236}">
                  <a16:creationId xmlns:a16="http://schemas.microsoft.com/office/drawing/2014/main" id="{5DD06213-1F19-4100-AE40-103615C0BFF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3277" name="Freeform 23">
              <a:extLst>
                <a:ext uri="{FF2B5EF4-FFF2-40B4-BE49-F238E27FC236}">
                  <a16:creationId xmlns:a16="http://schemas.microsoft.com/office/drawing/2014/main" id="{723D496A-6BC5-41A5-A292-4206CE221B2A}"/>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8" name="Freeform 24">
              <a:extLst>
                <a:ext uri="{FF2B5EF4-FFF2-40B4-BE49-F238E27FC236}">
                  <a16:creationId xmlns:a16="http://schemas.microsoft.com/office/drawing/2014/main" id="{E75480FA-6C30-40EF-9C22-52BEBA58534F}"/>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9" name="Freeform 25">
              <a:extLst>
                <a:ext uri="{FF2B5EF4-FFF2-40B4-BE49-F238E27FC236}">
                  <a16:creationId xmlns:a16="http://schemas.microsoft.com/office/drawing/2014/main" id="{F117764C-1724-4CE5-9FEE-495A13A04BFE}"/>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0" name="Freeform 26">
              <a:extLst>
                <a:ext uri="{FF2B5EF4-FFF2-40B4-BE49-F238E27FC236}">
                  <a16:creationId xmlns:a16="http://schemas.microsoft.com/office/drawing/2014/main" id="{58ACE5DA-1863-44BC-9B92-9300F4270F0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3254" name="Text Box 27">
            <a:extLst>
              <a:ext uri="{FF2B5EF4-FFF2-40B4-BE49-F238E27FC236}">
                <a16:creationId xmlns:a16="http://schemas.microsoft.com/office/drawing/2014/main" id="{4F4A2EF8-1120-4E2D-AFA1-1BF39AE0597B}"/>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3255" name="Text Box 28">
            <a:extLst>
              <a:ext uri="{FF2B5EF4-FFF2-40B4-BE49-F238E27FC236}">
                <a16:creationId xmlns:a16="http://schemas.microsoft.com/office/drawing/2014/main" id="{230C7363-C086-400B-8B1E-EBC56E254CF9}"/>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sp>
        <p:nvSpPr>
          <p:cNvPr id="97311" name="Oval 29">
            <a:extLst>
              <a:ext uri="{FF2B5EF4-FFF2-40B4-BE49-F238E27FC236}">
                <a16:creationId xmlns:a16="http://schemas.microsoft.com/office/drawing/2014/main" id="{186A424A-3459-4984-B478-CB22D326D69B}"/>
              </a:ext>
            </a:extLst>
          </p:cNvPr>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defRPr/>
            </a:pPr>
            <a:r>
              <a:rPr lang="en-US" sz="2800" dirty="0">
                <a:solidFill>
                  <a:srgbClr val="0000FF"/>
                </a:solidFill>
                <a:latin typeface="+mj-lt"/>
              </a:rPr>
              <a:t>The pets don’t</a:t>
            </a:r>
          </a:p>
          <a:p>
            <a:pPr algn="ctr" eaLnBrk="0" hangingPunct="0">
              <a:defRPr/>
            </a:pPr>
            <a:r>
              <a:rPr lang="en-US" sz="2800" dirty="0">
                <a:solidFill>
                  <a:srgbClr val="0000FF"/>
                </a:solidFill>
                <a:latin typeface="+mj-lt"/>
              </a:rPr>
              <a:t>get along</a:t>
            </a:r>
          </a:p>
        </p:txBody>
      </p:sp>
      <p:grpSp>
        <p:nvGrpSpPr>
          <p:cNvPr id="53257" name="Group 30">
            <a:extLst>
              <a:ext uri="{FF2B5EF4-FFF2-40B4-BE49-F238E27FC236}">
                <a16:creationId xmlns:a16="http://schemas.microsoft.com/office/drawing/2014/main" id="{3AA0D914-B9A8-4438-9929-784970C41097}"/>
              </a:ext>
            </a:extLst>
          </p:cNvPr>
          <p:cNvGrpSpPr>
            <a:grpSpLocks/>
          </p:cNvGrpSpPr>
          <p:nvPr/>
        </p:nvGrpSpPr>
        <p:grpSpPr bwMode="auto">
          <a:xfrm>
            <a:off x="6553200" y="4191000"/>
            <a:ext cx="1905000" cy="1714500"/>
            <a:chOff x="1728" y="1008"/>
            <a:chExt cx="1968" cy="2376"/>
          </a:xfrm>
        </p:grpSpPr>
        <p:sp>
          <p:nvSpPr>
            <p:cNvPr id="53267" name="AutoShape 31">
              <a:extLst>
                <a:ext uri="{FF2B5EF4-FFF2-40B4-BE49-F238E27FC236}">
                  <a16:creationId xmlns:a16="http://schemas.microsoft.com/office/drawing/2014/main" id="{7845EEA1-398D-4BE9-A0B5-1CA0AA4D36A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3268" name="Freeform 32">
              <a:extLst>
                <a:ext uri="{FF2B5EF4-FFF2-40B4-BE49-F238E27FC236}">
                  <a16:creationId xmlns:a16="http://schemas.microsoft.com/office/drawing/2014/main" id="{87140B3F-4A84-40B3-B4BE-570FAD6C227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69" name="Freeform 33">
              <a:extLst>
                <a:ext uri="{FF2B5EF4-FFF2-40B4-BE49-F238E27FC236}">
                  <a16:creationId xmlns:a16="http://schemas.microsoft.com/office/drawing/2014/main" id="{CCDD3DAE-1C53-475E-A1FB-9C1E45D2E67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3258" name="Group 34">
            <a:extLst>
              <a:ext uri="{FF2B5EF4-FFF2-40B4-BE49-F238E27FC236}">
                <a16:creationId xmlns:a16="http://schemas.microsoft.com/office/drawing/2014/main" id="{6A39855F-959B-4637-8EB5-5BF430F4311D}"/>
              </a:ext>
            </a:extLst>
          </p:cNvPr>
          <p:cNvGrpSpPr>
            <a:grpSpLocks/>
          </p:cNvGrpSpPr>
          <p:nvPr/>
        </p:nvGrpSpPr>
        <p:grpSpPr bwMode="auto">
          <a:xfrm>
            <a:off x="609600" y="4114800"/>
            <a:ext cx="1905000" cy="1714500"/>
            <a:chOff x="1728" y="1008"/>
            <a:chExt cx="1968" cy="2376"/>
          </a:xfrm>
        </p:grpSpPr>
        <p:sp>
          <p:nvSpPr>
            <p:cNvPr id="53264" name="AutoShape 35">
              <a:extLst>
                <a:ext uri="{FF2B5EF4-FFF2-40B4-BE49-F238E27FC236}">
                  <a16:creationId xmlns:a16="http://schemas.microsoft.com/office/drawing/2014/main" id="{7979BDE1-18EE-400F-AF74-9353880E61EF}"/>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3265" name="Freeform 36">
              <a:extLst>
                <a:ext uri="{FF2B5EF4-FFF2-40B4-BE49-F238E27FC236}">
                  <a16:creationId xmlns:a16="http://schemas.microsoft.com/office/drawing/2014/main" id="{E546BF13-6209-4F71-9C4C-BCFC9A4061A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66" name="Freeform 37">
              <a:extLst>
                <a:ext uri="{FF2B5EF4-FFF2-40B4-BE49-F238E27FC236}">
                  <a16:creationId xmlns:a16="http://schemas.microsoft.com/office/drawing/2014/main" id="{0CED8768-3ED9-4475-99E5-69308CC7914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3259" name="Group 38">
            <a:extLst>
              <a:ext uri="{FF2B5EF4-FFF2-40B4-BE49-F238E27FC236}">
                <a16:creationId xmlns:a16="http://schemas.microsoft.com/office/drawing/2014/main" id="{E5803C9F-3151-4CA1-B275-4BED390DAC48}"/>
              </a:ext>
            </a:extLst>
          </p:cNvPr>
          <p:cNvGrpSpPr>
            <a:grpSpLocks/>
          </p:cNvGrpSpPr>
          <p:nvPr/>
        </p:nvGrpSpPr>
        <p:grpSpPr bwMode="auto">
          <a:xfrm>
            <a:off x="3429000" y="2057400"/>
            <a:ext cx="1905000" cy="1714500"/>
            <a:chOff x="1728" y="1008"/>
            <a:chExt cx="1968" cy="2376"/>
          </a:xfrm>
        </p:grpSpPr>
        <p:sp>
          <p:nvSpPr>
            <p:cNvPr id="53261" name="AutoShape 39">
              <a:extLst>
                <a:ext uri="{FF2B5EF4-FFF2-40B4-BE49-F238E27FC236}">
                  <a16:creationId xmlns:a16="http://schemas.microsoft.com/office/drawing/2014/main" id="{F3997B32-7AA6-459C-9424-F98BFA5A97D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3262" name="Freeform 40">
              <a:extLst>
                <a:ext uri="{FF2B5EF4-FFF2-40B4-BE49-F238E27FC236}">
                  <a16:creationId xmlns:a16="http://schemas.microsoft.com/office/drawing/2014/main" id="{F6A30C4C-1742-459E-B4C7-8E333FFF18F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63" name="Freeform 41">
              <a:extLst>
                <a:ext uri="{FF2B5EF4-FFF2-40B4-BE49-F238E27FC236}">
                  <a16:creationId xmlns:a16="http://schemas.microsoft.com/office/drawing/2014/main" id="{822D8541-5C17-4650-9235-57FCDE10BB33}"/>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44" name="Footer Placeholder 1">
            <a:extLst>
              <a:ext uri="{FF2B5EF4-FFF2-40B4-BE49-F238E27FC236}">
                <a16:creationId xmlns:a16="http://schemas.microsoft.com/office/drawing/2014/main" id="{14DE6125-9C58-498D-BEB7-23CB79177BB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A2576A7-EAE7-4504-ADD0-30F3316D532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5519DA-4EB0-4C7E-8183-A5E833B00EB6}" type="slidenum">
              <a:rPr lang="ar-SA" altLang="zh-CN" sz="1400">
                <a:latin typeface="Comic Sans MS" panose="030F0702030302020204" pitchFamily="66" charset="0"/>
              </a:rPr>
              <a:pPr algn="r"/>
              <a:t>47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4275" name="Rectangle 2">
            <a:extLst>
              <a:ext uri="{FF2B5EF4-FFF2-40B4-BE49-F238E27FC236}">
                <a16:creationId xmlns:a16="http://schemas.microsoft.com/office/drawing/2014/main" id="{DACE5B0C-4CB6-4B49-A13A-1D8C6887766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Formalizing the Problem</a:t>
            </a:r>
          </a:p>
        </p:txBody>
      </p:sp>
      <p:sp>
        <p:nvSpPr>
          <p:cNvPr id="54276" name="Rectangle 3">
            <a:extLst>
              <a:ext uri="{FF2B5EF4-FFF2-40B4-BE49-F238E27FC236}">
                <a16:creationId xmlns:a16="http://schemas.microsoft.com/office/drawing/2014/main" id="{619661B3-5AD6-47EF-B5E2-AF4C9DB515EC}"/>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Two types of formal properties in asynchronous computation: </a:t>
            </a:r>
          </a:p>
          <a:p>
            <a:pPr eaLnBrk="1" hangingPunct="1"/>
            <a:r>
              <a:rPr lang="en-US" altLang="zh-CN">
                <a:solidFill>
                  <a:schemeClr val="tx1"/>
                </a:solidFill>
                <a:ea typeface="宋体" panose="02010600030101010101" pitchFamily="2" charset="-122"/>
              </a:rPr>
              <a:t>Safety</a:t>
            </a:r>
            <a:r>
              <a:rPr lang="en-US" altLang="zh-CN">
                <a:ea typeface="宋体" panose="02010600030101010101" pitchFamily="2" charset="-122"/>
              </a:rPr>
              <a:t> Properties</a:t>
            </a:r>
          </a:p>
          <a:p>
            <a:pPr lvl="1" eaLnBrk="1" hangingPunct="1"/>
            <a:r>
              <a:rPr lang="en-US" altLang="zh-CN">
                <a:ea typeface="宋体" panose="02010600030101010101" pitchFamily="2" charset="-122"/>
              </a:rPr>
              <a:t>Nothing bad happens ever</a:t>
            </a:r>
          </a:p>
          <a:p>
            <a:pPr eaLnBrk="1" hangingPunct="1"/>
            <a:r>
              <a:rPr lang="en-US" altLang="zh-CN">
                <a:solidFill>
                  <a:schemeClr val="tx1"/>
                </a:solidFill>
                <a:ea typeface="宋体" panose="02010600030101010101" pitchFamily="2" charset="-122"/>
              </a:rPr>
              <a:t>Liveness</a:t>
            </a:r>
            <a:r>
              <a:rPr lang="en-US" altLang="zh-CN">
                <a:ea typeface="宋体" panose="02010600030101010101" pitchFamily="2" charset="-122"/>
              </a:rPr>
              <a:t> Properties </a:t>
            </a:r>
          </a:p>
          <a:p>
            <a:pPr lvl="1" eaLnBrk="1" hangingPunct="1"/>
            <a:r>
              <a:rPr lang="en-US" altLang="zh-CN">
                <a:ea typeface="宋体" panose="02010600030101010101" pitchFamily="2" charset="-122"/>
              </a:rPr>
              <a:t>Something good happens eventually</a:t>
            </a:r>
          </a:p>
        </p:txBody>
      </p:sp>
      <p:sp>
        <p:nvSpPr>
          <p:cNvPr id="6" name="Footer Placeholder 1">
            <a:extLst>
              <a:ext uri="{FF2B5EF4-FFF2-40B4-BE49-F238E27FC236}">
                <a16:creationId xmlns:a16="http://schemas.microsoft.com/office/drawing/2014/main" id="{4743840B-E322-4D5A-869B-748F9F1AEB03}"/>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D85A8A23-6D43-4227-A17E-02F6CC2B8585}"/>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C8AF91-2460-46A0-8464-27CBB10DB347}" type="slidenum">
              <a:rPr lang="ar-SA" altLang="zh-CN" sz="1400">
                <a:latin typeface="Comic Sans MS" panose="030F0702030302020204" pitchFamily="66" charset="0"/>
              </a:rPr>
              <a:pPr algn="r"/>
              <a:t>48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5299" name="Rectangle 2">
            <a:extLst>
              <a:ext uri="{FF2B5EF4-FFF2-40B4-BE49-F238E27FC236}">
                <a16:creationId xmlns:a16="http://schemas.microsoft.com/office/drawing/2014/main" id="{98624D68-9201-44AA-8A5F-ABC325C44C4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Formalizing our Problem</a:t>
            </a:r>
          </a:p>
        </p:txBody>
      </p:sp>
      <p:sp>
        <p:nvSpPr>
          <p:cNvPr id="55300" name="Rectangle 3">
            <a:extLst>
              <a:ext uri="{FF2B5EF4-FFF2-40B4-BE49-F238E27FC236}">
                <a16:creationId xmlns:a16="http://schemas.microsoft.com/office/drawing/2014/main" id="{AFE09563-F4CD-4262-9644-8BAF19D62751}"/>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Mutual Exclusion</a:t>
            </a:r>
          </a:p>
          <a:p>
            <a:pPr lvl="1" eaLnBrk="1" hangingPunct="1"/>
            <a:r>
              <a:rPr lang="en-US" altLang="zh-CN">
                <a:ea typeface="宋体" panose="02010600030101010101" pitchFamily="2" charset="-122"/>
              </a:rPr>
              <a:t>Both pets never in pond simultaneously</a:t>
            </a:r>
          </a:p>
          <a:p>
            <a:pPr lvl="1" eaLnBrk="1" hangingPunct="1"/>
            <a:r>
              <a:rPr lang="en-US" altLang="zh-CN">
                <a:ea typeface="宋体" panose="02010600030101010101" pitchFamily="2" charset="-122"/>
              </a:rPr>
              <a:t>This is a </a:t>
            </a:r>
            <a:r>
              <a:rPr lang="en-US" altLang="zh-CN" b="1" i="1">
                <a:solidFill>
                  <a:srgbClr val="FF0000"/>
                </a:solidFill>
                <a:ea typeface="宋体" panose="02010600030101010101" pitchFamily="2" charset="-122"/>
              </a:rPr>
              <a:t>safety</a:t>
            </a:r>
            <a:r>
              <a:rPr lang="en-US" altLang="zh-CN" i="1">
                <a:ea typeface="宋体" panose="02010600030101010101" pitchFamily="2" charset="-122"/>
              </a:rPr>
              <a:t> </a:t>
            </a:r>
            <a:r>
              <a:rPr lang="en-US" altLang="zh-CN">
                <a:ea typeface="宋体" panose="02010600030101010101" pitchFamily="2" charset="-122"/>
              </a:rPr>
              <a:t>property</a:t>
            </a:r>
          </a:p>
          <a:p>
            <a:pPr eaLnBrk="1" hangingPunct="1"/>
            <a:r>
              <a:rPr lang="en-US" altLang="zh-CN">
                <a:ea typeface="宋体" panose="02010600030101010101" pitchFamily="2" charset="-122"/>
              </a:rPr>
              <a:t>No Deadlock</a:t>
            </a:r>
          </a:p>
          <a:p>
            <a:pPr lvl="1" eaLnBrk="1" hangingPunct="1"/>
            <a:r>
              <a:rPr lang="en-US" altLang="zh-CN">
                <a:ea typeface="宋体" panose="02010600030101010101" pitchFamily="2" charset="-122"/>
                <a:cs typeface="Times New Roman" panose="02020603050405020304" pitchFamily="18" charset="0"/>
              </a:rPr>
              <a:t>if only one wants in, it gets in</a:t>
            </a:r>
          </a:p>
          <a:p>
            <a:pPr lvl="1" eaLnBrk="1" hangingPunct="1"/>
            <a:r>
              <a:rPr lang="en-US" altLang="zh-CN">
                <a:ea typeface="宋体" panose="02010600030101010101" pitchFamily="2" charset="-122"/>
                <a:cs typeface="Times New Roman" panose="02020603050405020304" pitchFamily="18" charset="0"/>
              </a:rPr>
              <a:t>if both want in, one gets in.</a:t>
            </a:r>
          </a:p>
          <a:p>
            <a:pPr lvl="1" eaLnBrk="1" hangingPunct="1"/>
            <a:r>
              <a:rPr lang="en-US" altLang="zh-CN">
                <a:ea typeface="宋体" panose="02010600030101010101" pitchFamily="2" charset="-122"/>
              </a:rPr>
              <a:t>This is a </a:t>
            </a:r>
            <a:r>
              <a:rPr lang="en-US" altLang="zh-CN" b="1" i="1">
                <a:solidFill>
                  <a:srgbClr val="FF0000"/>
                </a:solidFill>
                <a:ea typeface="宋体" panose="02010600030101010101" pitchFamily="2" charset="-122"/>
              </a:rPr>
              <a:t>liveness</a:t>
            </a:r>
            <a:r>
              <a:rPr lang="en-US" altLang="zh-CN" i="1">
                <a:ea typeface="宋体" panose="02010600030101010101" pitchFamily="2" charset="-122"/>
              </a:rPr>
              <a:t> </a:t>
            </a:r>
            <a:r>
              <a:rPr lang="en-US" altLang="zh-CN">
                <a:ea typeface="宋体" panose="02010600030101010101" pitchFamily="2" charset="-122"/>
              </a:rPr>
              <a:t>property</a:t>
            </a:r>
          </a:p>
        </p:txBody>
      </p:sp>
      <p:sp>
        <p:nvSpPr>
          <p:cNvPr id="6" name="Footer Placeholder 1">
            <a:extLst>
              <a:ext uri="{FF2B5EF4-FFF2-40B4-BE49-F238E27FC236}">
                <a16:creationId xmlns:a16="http://schemas.microsoft.com/office/drawing/2014/main" id="{87E9FCAE-2BBE-40D3-9A7D-A6705EF55B9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4E347F-9082-4E4B-A64D-5C5F4F1483F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6E025B2-5816-405D-B6E2-F71793863193}" type="slidenum">
              <a:rPr lang="ar-SA" altLang="zh-CN" sz="1400">
                <a:latin typeface="Comic Sans MS" panose="030F0702030302020204" pitchFamily="66" charset="0"/>
              </a:rPr>
              <a:pPr algn="r"/>
              <a:t>49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6323" name="Rectangle 2">
            <a:extLst>
              <a:ext uri="{FF2B5EF4-FFF2-40B4-BE49-F238E27FC236}">
                <a16:creationId xmlns:a16="http://schemas.microsoft.com/office/drawing/2014/main" id="{A063F71F-85D7-4B94-B594-C7DF152DF10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Simple Protocol</a:t>
            </a:r>
          </a:p>
        </p:txBody>
      </p:sp>
      <p:sp>
        <p:nvSpPr>
          <p:cNvPr id="290819" name="Rectangle 3">
            <a:extLst>
              <a:ext uri="{FF2B5EF4-FFF2-40B4-BE49-F238E27FC236}">
                <a16:creationId xmlns:a16="http://schemas.microsoft.com/office/drawing/2014/main" id="{16E598DA-4CB1-4B33-8D33-43493DE17681}"/>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Idea</a:t>
            </a:r>
          </a:p>
          <a:p>
            <a:pPr lvl="1" eaLnBrk="1" hangingPunct="1"/>
            <a:r>
              <a:rPr lang="en-US" altLang="zh-CN">
                <a:ea typeface="宋体" panose="02010600030101010101" pitchFamily="2" charset="-122"/>
              </a:rPr>
              <a:t>Just look at the pond</a:t>
            </a:r>
          </a:p>
          <a:p>
            <a:pPr eaLnBrk="1" hangingPunct="1"/>
            <a:r>
              <a:rPr lang="en-US" altLang="zh-CN">
                <a:ea typeface="宋体" panose="02010600030101010101" pitchFamily="2" charset="-122"/>
              </a:rPr>
              <a:t>Gotcha</a:t>
            </a:r>
          </a:p>
          <a:p>
            <a:pPr lvl="1" eaLnBrk="1" hangingPunct="1"/>
            <a:r>
              <a:rPr lang="en-US" altLang="zh-CN">
                <a:ea typeface="宋体" panose="02010600030101010101" pitchFamily="2" charset="-122"/>
              </a:rPr>
              <a:t>Not atomic</a:t>
            </a:r>
          </a:p>
          <a:p>
            <a:pPr lvl="1" eaLnBrk="1" hangingPunct="1"/>
            <a:r>
              <a:rPr lang="en-US" altLang="zh-CN">
                <a:ea typeface="宋体" panose="02010600030101010101" pitchFamily="2" charset="-122"/>
              </a:rPr>
              <a:t>Trees obscure the view</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A7460BBE-F663-4B1D-A116-55198B13381E}"/>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8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0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0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0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2399EE9A-F9B6-4672-BAEE-BA78F8EDE5EA}"/>
              </a:ext>
            </a:extLst>
          </p:cNvPr>
          <p:cNvSpPr>
            <a:spLocks noGrp="1"/>
          </p:cNvSpPr>
          <p:nvPr>
            <p:ph type="ftr" sz="quarter" idx="10"/>
          </p:nvPr>
        </p:nvSpPr>
        <p:spPr/>
        <p:txBody>
          <a:bodyPr/>
          <a:lstStyle/>
          <a:p>
            <a:pPr>
              <a:defRPr/>
            </a:pPr>
            <a:r>
              <a:rPr lang="en-US">
                <a:latin typeface="+mj-lt"/>
              </a:rPr>
              <a:t>Art of Multiprocessor Programming</a:t>
            </a:r>
          </a:p>
        </p:txBody>
      </p:sp>
      <p:sp>
        <p:nvSpPr>
          <p:cNvPr id="8195" name="Slide Number Placeholder 4">
            <a:extLst>
              <a:ext uri="{FF2B5EF4-FFF2-40B4-BE49-F238E27FC236}">
                <a16:creationId xmlns:a16="http://schemas.microsoft.com/office/drawing/2014/main" id="{C3DB7100-ADD1-420A-AE26-39FA0D5F9DE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A708DCB-E68A-47E2-8293-C35898F48131}" type="slidenum">
              <a:rPr lang="ar-SA" altLang="zh-CN" sz="1400">
                <a:latin typeface="Comic Sans MS" panose="030F0702030302020204" pitchFamily="66" charset="0"/>
              </a:rPr>
              <a:pPr algn="r"/>
              <a:t>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196" name="Rectangle 2">
            <a:extLst>
              <a:ext uri="{FF2B5EF4-FFF2-40B4-BE49-F238E27FC236}">
                <a16:creationId xmlns:a16="http://schemas.microsoft.com/office/drawing/2014/main" id="{7C420CF6-524C-466C-8DB0-3579E0CC0692}"/>
              </a:ext>
            </a:extLst>
          </p:cNvPr>
          <p:cNvSpPr>
            <a:spLocks noGrp="1" noChangeArrowheads="1"/>
          </p:cNvSpPr>
          <p:nvPr>
            <p:ph type="title" idx="4294967295"/>
          </p:nvPr>
        </p:nvSpPr>
        <p:spPr>
          <a:xfrm>
            <a:off x="642938" y="233363"/>
            <a:ext cx="7772400" cy="1143000"/>
          </a:xfrm>
        </p:spPr>
        <p:txBody>
          <a:bodyPr/>
          <a:lstStyle/>
          <a:p>
            <a:pPr eaLnBrk="1" hangingPunct="1"/>
            <a:r>
              <a:rPr lang="en-US" altLang="zh-CN">
                <a:ea typeface="宋体" panose="02010600030101010101" pitchFamily="2" charset="-122"/>
              </a:rPr>
              <a:t>Moore’s Law</a:t>
            </a:r>
          </a:p>
        </p:txBody>
      </p:sp>
      <p:pic>
        <p:nvPicPr>
          <p:cNvPr id="8197" name="Picture 3" descr="concurrency-ddj">
            <a:extLst>
              <a:ext uri="{FF2B5EF4-FFF2-40B4-BE49-F238E27FC236}">
                <a16:creationId xmlns:a16="http://schemas.microsoft.com/office/drawing/2014/main" id="{5405C753-F693-4326-94EB-824736C21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71600"/>
            <a:ext cx="6119813"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AutoShape 5">
            <a:extLst>
              <a:ext uri="{FF2B5EF4-FFF2-40B4-BE49-F238E27FC236}">
                <a16:creationId xmlns:a16="http://schemas.microsoft.com/office/drawing/2014/main" id="{8E57E6AF-B797-4A00-83B2-4933591BCEF4}"/>
              </a:ext>
            </a:extLst>
          </p:cNvPr>
          <p:cNvSpPr>
            <a:spLocks noChangeArrowheads="1"/>
          </p:cNvSpPr>
          <p:nvPr/>
        </p:nvSpPr>
        <p:spPr bwMode="auto">
          <a:xfrm>
            <a:off x="7062788" y="2836862"/>
            <a:ext cx="1727200" cy="1150938"/>
          </a:xfrm>
          <a:prstGeom prst="wedgeRoundRectCallout">
            <a:avLst>
              <a:gd name="adj1" fmla="val -87338"/>
              <a:gd name="adj2" fmla="val -24856"/>
              <a:gd name="adj3" fmla="val 16667"/>
            </a:avLst>
          </a:prstGeom>
          <a:solidFill>
            <a:srgbClr val="FFFF99"/>
          </a:solidFill>
          <a:ln w="38100" algn="ctr">
            <a:solidFill>
              <a:srgbClr val="CC6600"/>
            </a:solidFill>
            <a:miter lim="800000"/>
            <a:headEnd/>
            <a:tailEnd/>
          </a:ln>
        </p:spPr>
        <p:txBody>
          <a:bodyPr/>
          <a:lstStyle/>
          <a:p>
            <a:pPr algn="ctr">
              <a:defRPr/>
            </a:pPr>
            <a:r>
              <a:rPr lang="en-GB" sz="2000">
                <a:latin typeface="+mj-lt"/>
              </a:rPr>
              <a:t>Clock speed flattening sharply</a:t>
            </a:r>
          </a:p>
        </p:txBody>
      </p:sp>
      <p:sp>
        <p:nvSpPr>
          <p:cNvPr id="7175" name="AutoShape 6">
            <a:extLst>
              <a:ext uri="{FF2B5EF4-FFF2-40B4-BE49-F238E27FC236}">
                <a16:creationId xmlns:a16="http://schemas.microsoft.com/office/drawing/2014/main" id="{1B7BFE4B-8464-4B31-9B48-96E5CE105A76}"/>
              </a:ext>
            </a:extLst>
          </p:cNvPr>
          <p:cNvSpPr>
            <a:spLocks noChangeArrowheads="1"/>
          </p:cNvSpPr>
          <p:nvPr/>
        </p:nvSpPr>
        <p:spPr bwMode="auto">
          <a:xfrm>
            <a:off x="7099300" y="1476375"/>
            <a:ext cx="1727200" cy="1150937"/>
          </a:xfrm>
          <a:prstGeom prst="wedgeRoundRectCallout">
            <a:avLst>
              <a:gd name="adj1" fmla="val -99153"/>
              <a:gd name="adj2" fmla="val 49435"/>
              <a:gd name="adj3" fmla="val 16667"/>
            </a:avLst>
          </a:prstGeom>
          <a:solidFill>
            <a:srgbClr val="FFFF99"/>
          </a:solidFill>
          <a:ln w="38100" algn="ctr">
            <a:solidFill>
              <a:srgbClr val="CC6600"/>
            </a:solidFill>
            <a:miter lim="800000"/>
            <a:headEnd/>
            <a:tailEnd/>
          </a:ln>
        </p:spPr>
        <p:txBody>
          <a:bodyPr/>
          <a:lstStyle/>
          <a:p>
            <a:pPr algn="ctr">
              <a:defRPr/>
            </a:pPr>
            <a:r>
              <a:rPr lang="en-GB" sz="2000" dirty="0">
                <a:latin typeface="+mj-lt"/>
              </a:rPr>
              <a:t>Transistor count still rising</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B5D45A8E-263B-4383-B6BC-89D63554C8B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E8A70A3-4163-4BAE-AA35-4D95AAAC9D01}" type="slidenum">
              <a:rPr lang="ar-SA" altLang="zh-CN" sz="1400">
                <a:latin typeface="Comic Sans MS" panose="030F0702030302020204" pitchFamily="66" charset="0"/>
              </a:rPr>
              <a:pPr algn="r"/>
              <a:t>50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7347" name="Rectangle 2">
            <a:extLst>
              <a:ext uri="{FF2B5EF4-FFF2-40B4-BE49-F238E27FC236}">
                <a16:creationId xmlns:a16="http://schemas.microsoft.com/office/drawing/2014/main" id="{F587BBDD-3FDB-4265-9361-D0F6D6F387D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Interpretation</a:t>
            </a:r>
          </a:p>
        </p:txBody>
      </p:sp>
      <p:sp>
        <p:nvSpPr>
          <p:cNvPr id="57348" name="Rectangle 3">
            <a:extLst>
              <a:ext uri="{FF2B5EF4-FFF2-40B4-BE49-F238E27FC236}">
                <a16:creationId xmlns:a16="http://schemas.microsoft.com/office/drawing/2014/main" id="{B9759470-C4A8-46F8-8F9B-27E12E6C6CCE}"/>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Threads can’t “see” what other threads are doing</a:t>
            </a:r>
          </a:p>
          <a:p>
            <a:pPr eaLnBrk="1" hangingPunct="1"/>
            <a:r>
              <a:rPr lang="en-US" altLang="zh-CN">
                <a:ea typeface="宋体" panose="02010600030101010101" pitchFamily="2" charset="-122"/>
              </a:rPr>
              <a:t>Explicit communication required for coordination</a:t>
            </a:r>
          </a:p>
        </p:txBody>
      </p:sp>
      <p:sp>
        <p:nvSpPr>
          <p:cNvPr id="6" name="Footer Placeholder 1">
            <a:extLst>
              <a:ext uri="{FF2B5EF4-FFF2-40B4-BE49-F238E27FC236}">
                <a16:creationId xmlns:a16="http://schemas.microsoft.com/office/drawing/2014/main" id="{C87927DE-3399-404A-9F7D-97F064D73E2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16FC1C3C-336B-4D4C-AF2B-487FE6DD4AD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9C069E6-BF41-4DA0-9647-E4B3E9169E41}" type="slidenum">
              <a:rPr lang="ar-SA" altLang="zh-CN" sz="1400">
                <a:latin typeface="Comic Sans MS" panose="030F0702030302020204" pitchFamily="66" charset="0"/>
              </a:rPr>
              <a:pPr algn="r"/>
              <a:t>51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8371" name="Rectangle 2">
            <a:extLst>
              <a:ext uri="{FF2B5EF4-FFF2-40B4-BE49-F238E27FC236}">
                <a16:creationId xmlns:a16="http://schemas.microsoft.com/office/drawing/2014/main" id="{78F6F47C-96C8-4D6F-849D-D55BE1CAE12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Cell Phone Protocol</a:t>
            </a:r>
          </a:p>
        </p:txBody>
      </p:sp>
      <p:sp>
        <p:nvSpPr>
          <p:cNvPr id="292867" name="Rectangle 3">
            <a:extLst>
              <a:ext uri="{FF2B5EF4-FFF2-40B4-BE49-F238E27FC236}">
                <a16:creationId xmlns:a16="http://schemas.microsoft.com/office/drawing/2014/main" id="{33C7BDB8-0E40-472E-92A9-0285A701E8F8}"/>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Idea</a:t>
            </a:r>
          </a:p>
          <a:p>
            <a:pPr lvl="1" eaLnBrk="1" hangingPunct="1"/>
            <a:r>
              <a:rPr lang="en-US" altLang="zh-CN">
                <a:ea typeface="宋体" panose="02010600030101010101" pitchFamily="2" charset="-122"/>
              </a:rPr>
              <a:t>Bob calls Alice (or vice-versa)</a:t>
            </a:r>
          </a:p>
          <a:p>
            <a:pPr eaLnBrk="1" hangingPunct="1"/>
            <a:r>
              <a:rPr lang="en-US" altLang="zh-CN">
                <a:ea typeface="宋体" panose="02010600030101010101" pitchFamily="2" charset="-122"/>
              </a:rPr>
              <a:t>Gotcha</a:t>
            </a:r>
          </a:p>
          <a:p>
            <a:pPr lvl="1" eaLnBrk="1" hangingPunct="1"/>
            <a:r>
              <a:rPr lang="en-US" altLang="zh-CN">
                <a:ea typeface="宋体" panose="02010600030101010101" pitchFamily="2" charset="-122"/>
              </a:rPr>
              <a:t>Bob takes shower</a:t>
            </a:r>
          </a:p>
          <a:p>
            <a:pPr lvl="1" eaLnBrk="1" hangingPunct="1"/>
            <a:r>
              <a:rPr lang="en-US" altLang="zh-CN">
                <a:ea typeface="宋体" panose="02010600030101010101" pitchFamily="2" charset="-122"/>
              </a:rPr>
              <a:t>Alice recharges battery</a:t>
            </a:r>
          </a:p>
          <a:p>
            <a:pPr lvl="1" eaLnBrk="1" hangingPunct="1"/>
            <a:r>
              <a:rPr lang="en-US" altLang="zh-CN">
                <a:ea typeface="宋体" panose="02010600030101010101" pitchFamily="2" charset="-122"/>
              </a:rPr>
              <a:t>Bob out shopping for pet food …</a:t>
            </a:r>
          </a:p>
        </p:txBody>
      </p:sp>
      <p:sp>
        <p:nvSpPr>
          <p:cNvPr id="6" name="Footer Placeholder 1">
            <a:extLst>
              <a:ext uri="{FF2B5EF4-FFF2-40B4-BE49-F238E27FC236}">
                <a16:creationId xmlns:a16="http://schemas.microsoft.com/office/drawing/2014/main" id="{17907582-5F07-42F0-930F-BAD57F65A71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2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53178023-230C-40E4-9FC7-2966E47B413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59127F8-6408-4236-8EC2-82F095D3DD3F}" type="slidenum">
              <a:rPr lang="ar-SA" altLang="zh-CN" sz="1400">
                <a:latin typeface="Comic Sans MS" panose="030F0702030302020204" pitchFamily="66" charset="0"/>
              </a:rPr>
              <a:pPr algn="r"/>
              <a:t>52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9395" name="Rectangle 2">
            <a:extLst>
              <a:ext uri="{FF2B5EF4-FFF2-40B4-BE49-F238E27FC236}">
                <a16:creationId xmlns:a16="http://schemas.microsoft.com/office/drawing/2014/main" id="{F8E96A28-DD4F-4E56-AEF1-4592157699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Interpretation</a:t>
            </a:r>
          </a:p>
        </p:txBody>
      </p:sp>
      <p:sp>
        <p:nvSpPr>
          <p:cNvPr id="59396" name="Rectangle 3">
            <a:extLst>
              <a:ext uri="{FF2B5EF4-FFF2-40B4-BE49-F238E27FC236}">
                <a16:creationId xmlns:a16="http://schemas.microsoft.com/office/drawing/2014/main" id="{373E8F77-4EDC-4485-B56E-41A7A34820F0}"/>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Message-passing doesn’t work</a:t>
            </a:r>
          </a:p>
          <a:p>
            <a:pPr eaLnBrk="1" hangingPunct="1"/>
            <a:r>
              <a:rPr lang="en-US" altLang="zh-CN">
                <a:ea typeface="宋体" panose="02010600030101010101" pitchFamily="2" charset="-122"/>
              </a:rPr>
              <a:t>Recipient might not be</a:t>
            </a:r>
          </a:p>
          <a:p>
            <a:pPr lvl="1" eaLnBrk="1" hangingPunct="1"/>
            <a:r>
              <a:rPr lang="en-US" altLang="zh-CN">
                <a:ea typeface="宋体" panose="02010600030101010101" pitchFamily="2" charset="-122"/>
              </a:rPr>
              <a:t>Listening</a:t>
            </a:r>
          </a:p>
          <a:p>
            <a:pPr lvl="1" eaLnBrk="1" hangingPunct="1"/>
            <a:r>
              <a:rPr lang="en-US" altLang="zh-CN">
                <a:ea typeface="宋体" panose="02010600030101010101" pitchFamily="2" charset="-122"/>
              </a:rPr>
              <a:t>There at all</a:t>
            </a:r>
          </a:p>
          <a:p>
            <a:pPr eaLnBrk="1" hangingPunct="1"/>
            <a:r>
              <a:rPr lang="en-US" altLang="zh-CN">
                <a:ea typeface="宋体" panose="02010600030101010101" pitchFamily="2" charset="-122"/>
              </a:rPr>
              <a:t>Communication must be</a:t>
            </a:r>
          </a:p>
          <a:p>
            <a:pPr lvl="1" eaLnBrk="1" hangingPunct="1"/>
            <a:r>
              <a:rPr lang="en-US" altLang="zh-CN">
                <a:ea typeface="宋体" panose="02010600030101010101" pitchFamily="2" charset="-122"/>
              </a:rPr>
              <a:t>Persistent (like writing)</a:t>
            </a:r>
          </a:p>
          <a:p>
            <a:pPr lvl="1" eaLnBrk="1" hangingPunct="1"/>
            <a:r>
              <a:rPr lang="en-US" altLang="zh-CN">
                <a:ea typeface="宋体" panose="02010600030101010101" pitchFamily="2" charset="-122"/>
              </a:rPr>
              <a:t>Not transient (like speaking)</a:t>
            </a:r>
          </a:p>
        </p:txBody>
      </p:sp>
      <p:sp>
        <p:nvSpPr>
          <p:cNvPr id="6" name="Footer Placeholder 1">
            <a:extLst>
              <a:ext uri="{FF2B5EF4-FFF2-40B4-BE49-F238E27FC236}">
                <a16:creationId xmlns:a16="http://schemas.microsoft.com/office/drawing/2014/main" id="{D0B2DEB8-355E-4B9B-8473-BECCD191011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id="{4D431E84-A96F-4785-8BF2-6E0F7CC33B8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4A25FB4-6184-447C-836C-7023E3320917}" type="slidenum">
              <a:rPr lang="ar-SA" altLang="zh-CN" sz="1400">
                <a:latin typeface="Comic Sans MS" panose="030F0702030302020204" pitchFamily="66" charset="0"/>
              </a:rPr>
              <a:pPr algn="r"/>
              <a:t>53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0419" name="Freeform 2">
            <a:extLst>
              <a:ext uri="{FF2B5EF4-FFF2-40B4-BE49-F238E27FC236}">
                <a16:creationId xmlns:a16="http://schemas.microsoft.com/office/drawing/2014/main" id="{3F109FF5-F7A8-4BC7-9D51-C042F1BF1D98}"/>
              </a:ext>
            </a:extLst>
          </p:cNvPr>
          <p:cNvSpPr>
            <a:spLocks/>
          </p:cNvSpPr>
          <p:nvPr/>
        </p:nvSpPr>
        <p:spPr bwMode="auto">
          <a:xfrm>
            <a:off x="1371600" y="2438400"/>
            <a:ext cx="2743200" cy="2590800"/>
          </a:xfrm>
          <a:custGeom>
            <a:avLst/>
            <a:gdLst>
              <a:gd name="T0" fmla="*/ 0 w 1728"/>
              <a:gd name="T1" fmla="*/ 0 h 1632"/>
              <a:gd name="T2" fmla="*/ 0 w 1728"/>
              <a:gd name="T3" fmla="*/ 2147483647 h 1632"/>
              <a:gd name="T4" fmla="*/ 2147483647 w 1728"/>
              <a:gd name="T5" fmla="*/ 2147483647 h 1632"/>
              <a:gd name="T6" fmla="*/ 2147483647 w 1728"/>
              <a:gd name="T7" fmla="*/ 0 h 1632"/>
              <a:gd name="T8" fmla="*/ 0 w 1728"/>
              <a:gd name="T9" fmla="*/ 0 h 1632"/>
              <a:gd name="T10" fmla="*/ 0 60000 65536"/>
              <a:gd name="T11" fmla="*/ 0 60000 65536"/>
              <a:gd name="T12" fmla="*/ 0 60000 65536"/>
              <a:gd name="T13" fmla="*/ 0 60000 65536"/>
              <a:gd name="T14" fmla="*/ 0 60000 65536"/>
              <a:gd name="T15" fmla="*/ 0 w 1728"/>
              <a:gd name="T16" fmla="*/ 0 h 1632"/>
              <a:gd name="T17" fmla="*/ 1728 w 1728"/>
              <a:gd name="T18" fmla="*/ 1632 h 1632"/>
            </a:gdLst>
            <a:ahLst/>
            <a:cxnLst>
              <a:cxn ang="T10">
                <a:pos x="T0" y="T1"/>
              </a:cxn>
              <a:cxn ang="T11">
                <a:pos x="T2" y="T3"/>
              </a:cxn>
              <a:cxn ang="T12">
                <a:pos x="T4" y="T5"/>
              </a:cxn>
              <a:cxn ang="T13">
                <a:pos x="T6" y="T7"/>
              </a:cxn>
              <a:cxn ang="T14">
                <a:pos x="T8" y="T9"/>
              </a:cxn>
            </a:cxnLst>
            <a:rect l="T15" t="T16" r="T17" b="T18"/>
            <a:pathLst>
              <a:path w="1728" h="1632">
                <a:moveTo>
                  <a:pt x="0" y="0"/>
                </a:moveTo>
                <a:lnTo>
                  <a:pt x="0" y="1632"/>
                </a:lnTo>
                <a:lnTo>
                  <a:pt x="1728" y="624"/>
                </a:lnTo>
                <a:lnTo>
                  <a:pt x="1728" y="0"/>
                </a:lnTo>
                <a:lnTo>
                  <a:pt x="0" y="0"/>
                </a:lnTo>
                <a:close/>
              </a:path>
            </a:pathLst>
          </a:custGeom>
          <a:solidFill>
            <a:schemeClr val="hlink"/>
          </a:solidFill>
          <a:ln w="38100">
            <a:solidFill>
              <a:schemeClr val="tx1"/>
            </a:solidFill>
            <a:round/>
            <a:headEnd/>
            <a:tailEnd/>
          </a:ln>
        </p:spPr>
        <p:txBody>
          <a:bodyPr wrap="none" anchor="ctr"/>
          <a:lstStyle/>
          <a:p>
            <a:endParaRPr lang="zh-CN" altLang="en-US"/>
          </a:p>
        </p:txBody>
      </p:sp>
      <p:sp>
        <p:nvSpPr>
          <p:cNvPr id="60420" name="Line 3">
            <a:extLst>
              <a:ext uri="{FF2B5EF4-FFF2-40B4-BE49-F238E27FC236}">
                <a16:creationId xmlns:a16="http://schemas.microsoft.com/office/drawing/2014/main" id="{153BE1B6-06D1-417D-A5F3-E00C4DA3361F}"/>
              </a:ext>
            </a:extLst>
          </p:cNvPr>
          <p:cNvSpPr>
            <a:spLocks noChangeShapeType="1"/>
          </p:cNvSpPr>
          <p:nvPr/>
        </p:nvSpPr>
        <p:spPr bwMode="auto">
          <a:xfrm flipV="1">
            <a:off x="1371600" y="2895600"/>
            <a:ext cx="27432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1" name="Line 4">
            <a:extLst>
              <a:ext uri="{FF2B5EF4-FFF2-40B4-BE49-F238E27FC236}">
                <a16:creationId xmlns:a16="http://schemas.microsoft.com/office/drawing/2014/main" id="{DE16BC55-CB07-4113-8326-9C6632B3CD76}"/>
              </a:ext>
            </a:extLst>
          </p:cNvPr>
          <p:cNvSpPr>
            <a:spLocks noChangeShapeType="1"/>
          </p:cNvSpPr>
          <p:nvPr/>
        </p:nvSpPr>
        <p:spPr bwMode="auto">
          <a:xfrm>
            <a:off x="2819400" y="2438400"/>
            <a:ext cx="0" cy="1752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2" name="Freeform 5">
            <a:extLst>
              <a:ext uri="{FF2B5EF4-FFF2-40B4-BE49-F238E27FC236}">
                <a16:creationId xmlns:a16="http://schemas.microsoft.com/office/drawing/2014/main" id="{966FDEFA-020B-4BAB-9598-0AC7FCEA63D7}"/>
              </a:ext>
            </a:extLst>
          </p:cNvPr>
          <p:cNvSpPr>
            <a:spLocks/>
          </p:cNvSpPr>
          <p:nvPr/>
        </p:nvSpPr>
        <p:spPr bwMode="auto">
          <a:xfrm>
            <a:off x="1371600" y="3429000"/>
            <a:ext cx="3505200" cy="1600200"/>
          </a:xfrm>
          <a:custGeom>
            <a:avLst/>
            <a:gdLst>
              <a:gd name="T0" fmla="*/ 0 w 2208"/>
              <a:gd name="T1" fmla="*/ 2147483647 h 1008"/>
              <a:gd name="T2" fmla="*/ 2147483647 w 2208"/>
              <a:gd name="T3" fmla="*/ 2147483647 h 1008"/>
              <a:gd name="T4" fmla="*/ 2147483647 w 2208"/>
              <a:gd name="T5" fmla="*/ 2147483647 h 1008"/>
              <a:gd name="T6" fmla="*/ 2147483647 w 2208"/>
              <a:gd name="T7" fmla="*/ 0 h 1008"/>
              <a:gd name="T8" fmla="*/ 0 w 2208"/>
              <a:gd name="T9" fmla="*/ 2147483647 h 1008"/>
              <a:gd name="T10" fmla="*/ 0 60000 65536"/>
              <a:gd name="T11" fmla="*/ 0 60000 65536"/>
              <a:gd name="T12" fmla="*/ 0 60000 65536"/>
              <a:gd name="T13" fmla="*/ 0 60000 65536"/>
              <a:gd name="T14" fmla="*/ 0 60000 65536"/>
              <a:gd name="T15" fmla="*/ 0 w 2208"/>
              <a:gd name="T16" fmla="*/ 0 h 1008"/>
              <a:gd name="T17" fmla="*/ 2208 w 2208"/>
              <a:gd name="T18" fmla="*/ 1008 h 1008"/>
            </a:gdLst>
            <a:ahLst/>
            <a:cxnLst>
              <a:cxn ang="T10">
                <a:pos x="T0" y="T1"/>
              </a:cxn>
              <a:cxn ang="T11">
                <a:pos x="T2" y="T3"/>
              </a:cxn>
              <a:cxn ang="T12">
                <a:pos x="T4" y="T5"/>
              </a:cxn>
              <a:cxn ang="T13">
                <a:pos x="T6" y="T7"/>
              </a:cxn>
              <a:cxn ang="T14">
                <a:pos x="T8" y="T9"/>
              </a:cxn>
            </a:cxnLst>
            <a:rect l="T15" t="T16" r="T17" b="T18"/>
            <a:pathLst>
              <a:path w="2208" h="1008">
                <a:moveTo>
                  <a:pt x="0" y="1008"/>
                </a:moveTo>
                <a:lnTo>
                  <a:pt x="1440" y="1008"/>
                </a:lnTo>
                <a:lnTo>
                  <a:pt x="2208" y="48"/>
                </a:lnTo>
                <a:lnTo>
                  <a:pt x="1728" y="0"/>
                </a:lnTo>
                <a:lnTo>
                  <a:pt x="0" y="1008"/>
                </a:lnTo>
                <a:close/>
              </a:path>
            </a:pathLst>
          </a:custGeom>
          <a:solidFill>
            <a:schemeClr val="bg2"/>
          </a:solidFill>
          <a:ln w="38100">
            <a:solidFill>
              <a:schemeClr val="tx1"/>
            </a:solidFill>
            <a:round/>
            <a:headEnd/>
            <a:tailEnd/>
          </a:ln>
        </p:spPr>
        <p:txBody>
          <a:bodyPr wrap="none" anchor="ctr"/>
          <a:lstStyle/>
          <a:p>
            <a:endParaRPr lang="zh-CN" altLang="en-US"/>
          </a:p>
        </p:txBody>
      </p:sp>
      <p:sp>
        <p:nvSpPr>
          <p:cNvPr id="60423" name="Rectangle 6">
            <a:extLst>
              <a:ext uri="{FF2B5EF4-FFF2-40B4-BE49-F238E27FC236}">
                <a16:creationId xmlns:a16="http://schemas.microsoft.com/office/drawing/2014/main" id="{45F29FF8-A0D4-4636-AF8F-6338BF206FA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Can Protocol</a:t>
            </a:r>
          </a:p>
        </p:txBody>
      </p:sp>
      <p:sp>
        <p:nvSpPr>
          <p:cNvPr id="60424" name="Freeform 7">
            <a:extLst>
              <a:ext uri="{FF2B5EF4-FFF2-40B4-BE49-F238E27FC236}">
                <a16:creationId xmlns:a16="http://schemas.microsoft.com/office/drawing/2014/main" id="{D701B1EA-8B55-4B45-B545-FB4CBD8B1238}"/>
              </a:ext>
            </a:extLst>
          </p:cNvPr>
          <p:cNvSpPr>
            <a:spLocks/>
          </p:cNvSpPr>
          <p:nvPr/>
        </p:nvSpPr>
        <p:spPr bwMode="auto">
          <a:xfrm>
            <a:off x="4114800" y="4191000"/>
            <a:ext cx="4800600" cy="12700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5" name="Freeform 8">
            <a:extLst>
              <a:ext uri="{FF2B5EF4-FFF2-40B4-BE49-F238E27FC236}">
                <a16:creationId xmlns:a16="http://schemas.microsoft.com/office/drawing/2014/main" id="{3BD7114E-8536-45CA-8E67-995404BAA59D}"/>
              </a:ext>
            </a:extLst>
          </p:cNvPr>
          <p:cNvSpPr>
            <a:spLocks/>
          </p:cNvSpPr>
          <p:nvPr/>
        </p:nvSpPr>
        <p:spPr bwMode="auto">
          <a:xfrm>
            <a:off x="3962400" y="3944938"/>
            <a:ext cx="454025" cy="6445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0426" name="Group 9">
            <a:extLst>
              <a:ext uri="{FF2B5EF4-FFF2-40B4-BE49-F238E27FC236}">
                <a16:creationId xmlns:a16="http://schemas.microsoft.com/office/drawing/2014/main" id="{09B1DBC6-0C20-462F-B90B-5EA11F60724F}"/>
              </a:ext>
            </a:extLst>
          </p:cNvPr>
          <p:cNvGrpSpPr>
            <a:grpSpLocks/>
          </p:cNvGrpSpPr>
          <p:nvPr/>
        </p:nvGrpSpPr>
        <p:grpSpPr bwMode="auto">
          <a:xfrm>
            <a:off x="3733800" y="2438400"/>
            <a:ext cx="838200" cy="1447800"/>
            <a:chOff x="1632" y="1872"/>
            <a:chExt cx="672" cy="1104"/>
          </a:xfrm>
        </p:grpSpPr>
        <p:sp>
          <p:nvSpPr>
            <p:cNvPr id="60439" name="Oval 10">
              <a:extLst>
                <a:ext uri="{FF2B5EF4-FFF2-40B4-BE49-F238E27FC236}">
                  <a16:creationId xmlns:a16="http://schemas.microsoft.com/office/drawing/2014/main" id="{949FF265-2A11-4DA3-9151-E43547A86705}"/>
                </a:ext>
              </a:extLst>
            </p:cNvPr>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40" name="Rectangle 11">
              <a:extLst>
                <a:ext uri="{FF2B5EF4-FFF2-40B4-BE49-F238E27FC236}">
                  <a16:creationId xmlns:a16="http://schemas.microsoft.com/office/drawing/2014/main" id="{87DBE558-E46B-4EF4-87A6-23F20AD4627C}"/>
                </a:ext>
              </a:extLst>
            </p:cNvPr>
            <p:cNvSpPr>
              <a:spLocks noChangeArrowheads="1"/>
            </p:cNvSpPr>
            <p:nvPr/>
          </p:nvSpPr>
          <p:spPr bwMode="auto">
            <a:xfrm>
              <a:off x="1632" y="2016"/>
              <a:ext cx="672" cy="816"/>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41" name="Oval 12">
              <a:extLst>
                <a:ext uri="{FF2B5EF4-FFF2-40B4-BE49-F238E27FC236}">
                  <a16:creationId xmlns:a16="http://schemas.microsoft.com/office/drawing/2014/main" id="{0D1DEA09-E275-4F3A-BABD-E2D5BF084D43}"/>
                </a:ext>
              </a:extLst>
            </p:cNvPr>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42" name="Line 13">
              <a:extLst>
                <a:ext uri="{FF2B5EF4-FFF2-40B4-BE49-F238E27FC236}">
                  <a16:creationId xmlns:a16="http://schemas.microsoft.com/office/drawing/2014/main" id="{87AB8CAE-D362-4B77-873D-816BEE9121E6}"/>
                </a:ext>
              </a:extLst>
            </p:cNvPr>
            <p:cNvSpPr>
              <a:spLocks noChangeShapeType="1"/>
            </p:cNvSpPr>
            <p:nvPr/>
          </p:nvSpPr>
          <p:spPr bwMode="auto">
            <a:xfrm>
              <a:off x="1632" y="2016"/>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14">
              <a:extLst>
                <a:ext uri="{FF2B5EF4-FFF2-40B4-BE49-F238E27FC236}">
                  <a16:creationId xmlns:a16="http://schemas.microsoft.com/office/drawing/2014/main" id="{2275E7FC-2F31-46E8-ADDD-89F8A45B4F91}"/>
                </a:ext>
              </a:extLst>
            </p:cNvPr>
            <p:cNvSpPr>
              <a:spLocks noChangeShapeType="1"/>
            </p:cNvSpPr>
            <p:nvPr/>
          </p:nvSpPr>
          <p:spPr bwMode="auto">
            <a:xfrm>
              <a:off x="2304" y="2064"/>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Text Box 15">
              <a:extLst>
                <a:ext uri="{FF2B5EF4-FFF2-40B4-BE49-F238E27FC236}">
                  <a16:creationId xmlns:a16="http://schemas.microsoft.com/office/drawing/2014/main" id="{2D17D474-AF7F-4CF6-A2E3-D72ACF8B7FF6}"/>
                </a:ext>
              </a:extLst>
            </p:cNvPr>
            <p:cNvSpPr txBox="1">
              <a:spLocks noChangeArrowheads="1"/>
            </p:cNvSpPr>
            <p:nvPr/>
          </p:nvSpPr>
          <p:spPr bwMode="auto">
            <a:xfrm rot="-5400000">
              <a:off x="1704" y="2375"/>
              <a:ext cx="70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a:solidFill>
                    <a:schemeClr val="bg1"/>
                  </a:solidFill>
                  <a:latin typeface="Comic Sans MS" panose="030F0702030302020204" pitchFamily="66" charset="0"/>
                  <a:ea typeface="宋体" panose="02010600030101010101" pitchFamily="2" charset="-122"/>
                </a:rPr>
                <a:t>cola</a:t>
              </a:r>
            </a:p>
          </p:txBody>
        </p:sp>
      </p:grpSp>
      <p:sp>
        <p:nvSpPr>
          <p:cNvPr id="60427" name="Freeform 16">
            <a:extLst>
              <a:ext uri="{FF2B5EF4-FFF2-40B4-BE49-F238E27FC236}">
                <a16:creationId xmlns:a16="http://schemas.microsoft.com/office/drawing/2014/main" id="{74AFAB14-C8E4-4E82-81C2-BB8A0E1A075E}"/>
              </a:ext>
            </a:extLst>
          </p:cNvPr>
          <p:cNvSpPr>
            <a:spLocks/>
          </p:cNvSpPr>
          <p:nvPr/>
        </p:nvSpPr>
        <p:spPr bwMode="auto">
          <a:xfrm>
            <a:off x="3505200" y="3276600"/>
            <a:ext cx="1409700" cy="3048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0428" name="Group 17">
            <a:extLst>
              <a:ext uri="{FF2B5EF4-FFF2-40B4-BE49-F238E27FC236}">
                <a16:creationId xmlns:a16="http://schemas.microsoft.com/office/drawing/2014/main" id="{FCB19E67-572D-4775-9C4D-A73FC747AD92}"/>
              </a:ext>
            </a:extLst>
          </p:cNvPr>
          <p:cNvGrpSpPr>
            <a:grpSpLocks/>
          </p:cNvGrpSpPr>
          <p:nvPr/>
        </p:nvGrpSpPr>
        <p:grpSpPr bwMode="auto">
          <a:xfrm>
            <a:off x="2590800" y="2971800"/>
            <a:ext cx="1066800" cy="1752600"/>
            <a:chOff x="1632" y="1872"/>
            <a:chExt cx="672" cy="1104"/>
          </a:xfrm>
        </p:grpSpPr>
        <p:sp>
          <p:nvSpPr>
            <p:cNvPr id="60433" name="Oval 18">
              <a:extLst>
                <a:ext uri="{FF2B5EF4-FFF2-40B4-BE49-F238E27FC236}">
                  <a16:creationId xmlns:a16="http://schemas.microsoft.com/office/drawing/2014/main" id="{6ED129BF-EC41-4867-B55B-9E21B0B95128}"/>
                </a:ext>
              </a:extLst>
            </p:cNvPr>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34" name="Rectangle 19">
              <a:extLst>
                <a:ext uri="{FF2B5EF4-FFF2-40B4-BE49-F238E27FC236}">
                  <a16:creationId xmlns:a16="http://schemas.microsoft.com/office/drawing/2014/main" id="{6A58C21B-3E6E-45C7-B835-19AC5E262593}"/>
                </a:ext>
              </a:extLst>
            </p:cNvPr>
            <p:cNvSpPr>
              <a:spLocks noChangeArrowheads="1"/>
            </p:cNvSpPr>
            <p:nvPr/>
          </p:nvSpPr>
          <p:spPr bwMode="auto">
            <a:xfrm>
              <a:off x="1632" y="2016"/>
              <a:ext cx="672" cy="816"/>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35" name="Oval 20">
              <a:extLst>
                <a:ext uri="{FF2B5EF4-FFF2-40B4-BE49-F238E27FC236}">
                  <a16:creationId xmlns:a16="http://schemas.microsoft.com/office/drawing/2014/main" id="{0D2676C4-5DEF-40D0-98AB-1B493C62A678}"/>
                </a:ext>
              </a:extLst>
            </p:cNvPr>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36" name="Line 21">
              <a:extLst>
                <a:ext uri="{FF2B5EF4-FFF2-40B4-BE49-F238E27FC236}">
                  <a16:creationId xmlns:a16="http://schemas.microsoft.com/office/drawing/2014/main" id="{0AB30660-D206-4EA2-A7CE-B293D28C74A1}"/>
                </a:ext>
              </a:extLst>
            </p:cNvPr>
            <p:cNvSpPr>
              <a:spLocks noChangeShapeType="1"/>
            </p:cNvSpPr>
            <p:nvPr/>
          </p:nvSpPr>
          <p:spPr bwMode="auto">
            <a:xfrm>
              <a:off x="1632" y="2016"/>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22">
              <a:extLst>
                <a:ext uri="{FF2B5EF4-FFF2-40B4-BE49-F238E27FC236}">
                  <a16:creationId xmlns:a16="http://schemas.microsoft.com/office/drawing/2014/main" id="{FFCFF66B-12C9-420D-BE72-9397C5F7C132}"/>
                </a:ext>
              </a:extLst>
            </p:cNvPr>
            <p:cNvSpPr>
              <a:spLocks noChangeShapeType="1"/>
            </p:cNvSpPr>
            <p:nvPr/>
          </p:nvSpPr>
          <p:spPr bwMode="auto">
            <a:xfrm>
              <a:off x="2304" y="2064"/>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Text Box 23">
              <a:extLst>
                <a:ext uri="{FF2B5EF4-FFF2-40B4-BE49-F238E27FC236}">
                  <a16:creationId xmlns:a16="http://schemas.microsoft.com/office/drawing/2014/main" id="{E1FBB4D0-BF51-4CBB-99BB-6D09E8803E40}"/>
                </a:ext>
              </a:extLst>
            </p:cNvPr>
            <p:cNvSpPr txBox="1">
              <a:spLocks noChangeArrowheads="1"/>
            </p:cNvSpPr>
            <p:nvPr/>
          </p:nvSpPr>
          <p:spPr bwMode="auto">
            <a:xfrm rot="-5400000">
              <a:off x="1715" y="2365"/>
              <a:ext cx="5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a:solidFill>
                    <a:schemeClr val="bg1"/>
                  </a:solidFill>
                  <a:latin typeface="Comic Sans MS" panose="030F0702030302020204" pitchFamily="66" charset="0"/>
                  <a:ea typeface="宋体" panose="02010600030101010101" pitchFamily="2" charset="-122"/>
                </a:rPr>
                <a:t>cola</a:t>
              </a:r>
            </a:p>
          </p:txBody>
        </p:sp>
      </p:grpSp>
      <p:sp>
        <p:nvSpPr>
          <p:cNvPr id="60429" name="Freeform 24">
            <a:extLst>
              <a:ext uri="{FF2B5EF4-FFF2-40B4-BE49-F238E27FC236}">
                <a16:creationId xmlns:a16="http://schemas.microsoft.com/office/drawing/2014/main" id="{FC3A034B-F756-4D0E-BF39-AC3AE723E060}"/>
              </a:ext>
            </a:extLst>
          </p:cNvPr>
          <p:cNvSpPr>
            <a:spLocks/>
          </p:cNvSpPr>
          <p:nvPr/>
        </p:nvSpPr>
        <p:spPr bwMode="auto">
          <a:xfrm>
            <a:off x="4724400" y="3200400"/>
            <a:ext cx="301625" cy="5683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0" name="Freeform 25">
            <a:extLst>
              <a:ext uri="{FF2B5EF4-FFF2-40B4-BE49-F238E27FC236}">
                <a16:creationId xmlns:a16="http://schemas.microsoft.com/office/drawing/2014/main" id="{4A7560F4-55E7-4C62-93ED-77DAF7726383}"/>
              </a:ext>
            </a:extLst>
          </p:cNvPr>
          <p:cNvSpPr>
            <a:spLocks/>
          </p:cNvSpPr>
          <p:nvPr/>
        </p:nvSpPr>
        <p:spPr bwMode="auto">
          <a:xfrm>
            <a:off x="4800600" y="3429000"/>
            <a:ext cx="3962400" cy="7366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1" name="Freeform 26">
            <a:extLst>
              <a:ext uri="{FF2B5EF4-FFF2-40B4-BE49-F238E27FC236}">
                <a16:creationId xmlns:a16="http://schemas.microsoft.com/office/drawing/2014/main" id="{471E0F08-983F-4617-A896-854F09891695}"/>
              </a:ext>
            </a:extLst>
          </p:cNvPr>
          <p:cNvSpPr>
            <a:spLocks/>
          </p:cNvSpPr>
          <p:nvPr/>
        </p:nvSpPr>
        <p:spPr bwMode="auto">
          <a:xfrm>
            <a:off x="2108200" y="3810000"/>
            <a:ext cx="2095500" cy="7620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Footer Placeholder 1">
            <a:extLst>
              <a:ext uri="{FF2B5EF4-FFF2-40B4-BE49-F238E27FC236}">
                <a16:creationId xmlns:a16="http://schemas.microsoft.com/office/drawing/2014/main" id="{F0B8D086-1CB4-40BF-A1ED-64641BE7A4C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a:extLst>
              <a:ext uri="{FF2B5EF4-FFF2-40B4-BE49-F238E27FC236}">
                <a16:creationId xmlns:a16="http://schemas.microsoft.com/office/drawing/2014/main" id="{96FE11F5-0FB6-480E-BCF5-3D3D75D8B22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27C638A-A549-4731-96AE-E3C1B63A5BB5}" type="slidenum">
              <a:rPr lang="ar-SA" altLang="zh-CN" sz="1400">
                <a:latin typeface="Comic Sans MS" panose="030F0702030302020204" pitchFamily="66" charset="0"/>
              </a:rPr>
              <a:pPr algn="r"/>
              <a:t>54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1443" name="Rectangle 2">
            <a:extLst>
              <a:ext uri="{FF2B5EF4-FFF2-40B4-BE49-F238E27FC236}">
                <a16:creationId xmlns:a16="http://schemas.microsoft.com/office/drawing/2014/main" id="{9B2B17FE-B566-4882-9E7A-CDD4A42911E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conveys a bit</a:t>
            </a:r>
          </a:p>
        </p:txBody>
      </p:sp>
      <p:grpSp>
        <p:nvGrpSpPr>
          <p:cNvPr id="61444" name="Group 3">
            <a:extLst>
              <a:ext uri="{FF2B5EF4-FFF2-40B4-BE49-F238E27FC236}">
                <a16:creationId xmlns:a16="http://schemas.microsoft.com/office/drawing/2014/main" id="{BEAC6CBE-38E5-4388-940B-F945E9D9B16E}"/>
              </a:ext>
            </a:extLst>
          </p:cNvPr>
          <p:cNvGrpSpPr>
            <a:grpSpLocks/>
          </p:cNvGrpSpPr>
          <p:nvPr/>
        </p:nvGrpSpPr>
        <p:grpSpPr bwMode="auto">
          <a:xfrm>
            <a:off x="609600" y="1885950"/>
            <a:ext cx="1447800" cy="1295400"/>
            <a:chOff x="864" y="1968"/>
            <a:chExt cx="912" cy="816"/>
          </a:xfrm>
        </p:grpSpPr>
        <p:sp>
          <p:nvSpPr>
            <p:cNvPr id="61485" name="Freeform 4">
              <a:extLst>
                <a:ext uri="{FF2B5EF4-FFF2-40B4-BE49-F238E27FC236}">
                  <a16:creationId xmlns:a16="http://schemas.microsoft.com/office/drawing/2014/main" id="{BC52CCBE-F890-4E7D-9379-B673D0C04622}"/>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6" name="Freeform 5">
              <a:extLst>
                <a:ext uri="{FF2B5EF4-FFF2-40B4-BE49-F238E27FC236}">
                  <a16:creationId xmlns:a16="http://schemas.microsoft.com/office/drawing/2014/main" id="{A532623A-5EAF-4308-84FA-56C023A0D86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7" name="Freeform 6">
              <a:extLst>
                <a:ext uri="{FF2B5EF4-FFF2-40B4-BE49-F238E27FC236}">
                  <a16:creationId xmlns:a16="http://schemas.microsoft.com/office/drawing/2014/main" id="{168CA4C8-67AE-4368-8D19-B279651DCE2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8" name="Freeform 7">
              <a:extLst>
                <a:ext uri="{FF2B5EF4-FFF2-40B4-BE49-F238E27FC236}">
                  <a16:creationId xmlns:a16="http://schemas.microsoft.com/office/drawing/2014/main" id="{828D8734-6477-4BC1-A5DD-ED1F7464C6A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9" name="Freeform 8">
              <a:extLst>
                <a:ext uri="{FF2B5EF4-FFF2-40B4-BE49-F238E27FC236}">
                  <a16:creationId xmlns:a16="http://schemas.microsoft.com/office/drawing/2014/main" id="{C6DE31C7-D215-454C-8985-9D03AC4D0AE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1490" name="Freeform 9">
              <a:extLst>
                <a:ext uri="{FF2B5EF4-FFF2-40B4-BE49-F238E27FC236}">
                  <a16:creationId xmlns:a16="http://schemas.microsoft.com/office/drawing/2014/main" id="{6DD89721-FA9C-4980-8417-D9BF78509C6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1491" name="Freeform 10">
              <a:extLst>
                <a:ext uri="{FF2B5EF4-FFF2-40B4-BE49-F238E27FC236}">
                  <a16:creationId xmlns:a16="http://schemas.microsoft.com/office/drawing/2014/main" id="{145BF92F-CCA3-4603-97DF-ABC668AEB10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1492" name="Freeform 11">
              <a:extLst>
                <a:ext uri="{FF2B5EF4-FFF2-40B4-BE49-F238E27FC236}">
                  <a16:creationId xmlns:a16="http://schemas.microsoft.com/office/drawing/2014/main" id="{49170A2F-DEED-4B61-BF01-D398A42FAE5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93" name="Freeform 12">
              <a:extLst>
                <a:ext uri="{FF2B5EF4-FFF2-40B4-BE49-F238E27FC236}">
                  <a16:creationId xmlns:a16="http://schemas.microsoft.com/office/drawing/2014/main" id="{E04A6BCE-8426-428B-9C97-51AEBDBC9B3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94" name="Freeform 13">
              <a:extLst>
                <a:ext uri="{FF2B5EF4-FFF2-40B4-BE49-F238E27FC236}">
                  <a16:creationId xmlns:a16="http://schemas.microsoft.com/office/drawing/2014/main" id="{64CA8B4C-68A5-43A0-A84F-7E77C8DDA760}"/>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95" name="Freeform 14">
              <a:extLst>
                <a:ext uri="{FF2B5EF4-FFF2-40B4-BE49-F238E27FC236}">
                  <a16:creationId xmlns:a16="http://schemas.microsoft.com/office/drawing/2014/main" id="{518ECAF0-2785-4C71-A293-6578EFB4D92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1445" name="Group 15">
            <a:extLst>
              <a:ext uri="{FF2B5EF4-FFF2-40B4-BE49-F238E27FC236}">
                <a16:creationId xmlns:a16="http://schemas.microsoft.com/office/drawing/2014/main" id="{6ACDE4A6-5221-4DE8-A48D-6BB61D6AF217}"/>
              </a:ext>
            </a:extLst>
          </p:cNvPr>
          <p:cNvGrpSpPr>
            <a:grpSpLocks/>
          </p:cNvGrpSpPr>
          <p:nvPr/>
        </p:nvGrpSpPr>
        <p:grpSpPr bwMode="auto">
          <a:xfrm flipH="1">
            <a:off x="7467600" y="1885950"/>
            <a:ext cx="1447800" cy="1295400"/>
            <a:chOff x="2832" y="2064"/>
            <a:chExt cx="912" cy="816"/>
          </a:xfrm>
        </p:grpSpPr>
        <p:sp>
          <p:nvSpPr>
            <p:cNvPr id="61474" name="Freeform 16">
              <a:extLst>
                <a:ext uri="{FF2B5EF4-FFF2-40B4-BE49-F238E27FC236}">
                  <a16:creationId xmlns:a16="http://schemas.microsoft.com/office/drawing/2014/main" id="{64FB4534-71BF-4543-8DF3-6B2401BFA85B}"/>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5" name="Freeform 17">
              <a:extLst>
                <a:ext uri="{FF2B5EF4-FFF2-40B4-BE49-F238E27FC236}">
                  <a16:creationId xmlns:a16="http://schemas.microsoft.com/office/drawing/2014/main" id="{1C8F87E0-79C5-4937-BF1C-C9AD5DD0A882}"/>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6" name="Freeform 18">
              <a:extLst>
                <a:ext uri="{FF2B5EF4-FFF2-40B4-BE49-F238E27FC236}">
                  <a16:creationId xmlns:a16="http://schemas.microsoft.com/office/drawing/2014/main" id="{CFD9340F-DE2C-4172-B080-917FC95DBF41}"/>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7" name="Freeform 19">
              <a:extLst>
                <a:ext uri="{FF2B5EF4-FFF2-40B4-BE49-F238E27FC236}">
                  <a16:creationId xmlns:a16="http://schemas.microsoft.com/office/drawing/2014/main" id="{CC288192-B3E2-49E7-B8B4-D16BE036034D}"/>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8" name="Freeform 20">
              <a:extLst>
                <a:ext uri="{FF2B5EF4-FFF2-40B4-BE49-F238E27FC236}">
                  <a16:creationId xmlns:a16="http://schemas.microsoft.com/office/drawing/2014/main" id="{FF012684-9D57-4FAD-B579-E5604E38252D}"/>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1479" name="Freeform 21">
              <a:extLst>
                <a:ext uri="{FF2B5EF4-FFF2-40B4-BE49-F238E27FC236}">
                  <a16:creationId xmlns:a16="http://schemas.microsoft.com/office/drawing/2014/main" id="{D319713A-2849-4F78-B3C1-2376A997A082}"/>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1480" name="Freeform 22">
              <a:extLst>
                <a:ext uri="{FF2B5EF4-FFF2-40B4-BE49-F238E27FC236}">
                  <a16:creationId xmlns:a16="http://schemas.microsoft.com/office/drawing/2014/main" id="{6FD580B5-DE4E-42CA-A069-A6BCD18FD64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1481" name="Freeform 23">
              <a:extLst>
                <a:ext uri="{FF2B5EF4-FFF2-40B4-BE49-F238E27FC236}">
                  <a16:creationId xmlns:a16="http://schemas.microsoft.com/office/drawing/2014/main" id="{692E900D-79CD-454B-AD41-0F3ACEA638E7}"/>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2" name="Freeform 24">
              <a:extLst>
                <a:ext uri="{FF2B5EF4-FFF2-40B4-BE49-F238E27FC236}">
                  <a16:creationId xmlns:a16="http://schemas.microsoft.com/office/drawing/2014/main" id="{4A2A7A80-7AEB-4428-8098-FACC734E2380}"/>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3" name="Freeform 25">
              <a:extLst>
                <a:ext uri="{FF2B5EF4-FFF2-40B4-BE49-F238E27FC236}">
                  <a16:creationId xmlns:a16="http://schemas.microsoft.com/office/drawing/2014/main" id="{9C4062D2-C5EE-43CA-BED4-0DED0B3120E5}"/>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4" name="Freeform 26">
              <a:extLst>
                <a:ext uri="{FF2B5EF4-FFF2-40B4-BE49-F238E27FC236}">
                  <a16:creationId xmlns:a16="http://schemas.microsoft.com/office/drawing/2014/main" id="{47E20412-D0A2-4144-8D0C-31715AFD06D6}"/>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1446" name="Oval 27">
            <a:extLst>
              <a:ext uri="{FF2B5EF4-FFF2-40B4-BE49-F238E27FC236}">
                <a16:creationId xmlns:a16="http://schemas.microsoft.com/office/drawing/2014/main" id="{2B1B9940-69C8-49AA-9FDE-07B374B48BD4}"/>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47" name="Text Box 28">
            <a:extLst>
              <a:ext uri="{FF2B5EF4-FFF2-40B4-BE49-F238E27FC236}">
                <a16:creationId xmlns:a16="http://schemas.microsoft.com/office/drawing/2014/main" id="{4CF3737C-58A0-44B8-9433-D10F027C118F}"/>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1448" name="Text Box 29">
            <a:extLst>
              <a:ext uri="{FF2B5EF4-FFF2-40B4-BE49-F238E27FC236}">
                <a16:creationId xmlns:a16="http://schemas.microsoft.com/office/drawing/2014/main" id="{0E7FE30A-BA81-4747-9B42-EF57614C528E}"/>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1449" name="Group 30">
            <a:extLst>
              <a:ext uri="{FF2B5EF4-FFF2-40B4-BE49-F238E27FC236}">
                <a16:creationId xmlns:a16="http://schemas.microsoft.com/office/drawing/2014/main" id="{50BDC445-52EF-4CB7-8EC2-779ABB14EF7B}"/>
              </a:ext>
            </a:extLst>
          </p:cNvPr>
          <p:cNvGrpSpPr>
            <a:grpSpLocks/>
          </p:cNvGrpSpPr>
          <p:nvPr/>
        </p:nvGrpSpPr>
        <p:grpSpPr bwMode="auto">
          <a:xfrm>
            <a:off x="3429000" y="2057400"/>
            <a:ext cx="1905000" cy="1714500"/>
            <a:chOff x="1728" y="1008"/>
            <a:chExt cx="1968" cy="2376"/>
          </a:xfrm>
        </p:grpSpPr>
        <p:sp>
          <p:nvSpPr>
            <p:cNvPr id="61471" name="AutoShape 31">
              <a:extLst>
                <a:ext uri="{FF2B5EF4-FFF2-40B4-BE49-F238E27FC236}">
                  <a16:creationId xmlns:a16="http://schemas.microsoft.com/office/drawing/2014/main" id="{FA282A13-BF6B-452A-A0C5-5B60964B147E}"/>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1472" name="Freeform 32">
              <a:extLst>
                <a:ext uri="{FF2B5EF4-FFF2-40B4-BE49-F238E27FC236}">
                  <a16:creationId xmlns:a16="http://schemas.microsoft.com/office/drawing/2014/main" id="{81963E9C-330A-4AA6-A859-CA651BDC05B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473" name="Freeform 33">
              <a:extLst>
                <a:ext uri="{FF2B5EF4-FFF2-40B4-BE49-F238E27FC236}">
                  <a16:creationId xmlns:a16="http://schemas.microsoft.com/office/drawing/2014/main" id="{D5FF9577-C3BB-4C92-B7BE-1049D53F339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1450" name="Group 34">
            <a:extLst>
              <a:ext uri="{FF2B5EF4-FFF2-40B4-BE49-F238E27FC236}">
                <a16:creationId xmlns:a16="http://schemas.microsoft.com/office/drawing/2014/main" id="{BBAF7650-89C7-4C0F-BF15-F5A98D667478}"/>
              </a:ext>
            </a:extLst>
          </p:cNvPr>
          <p:cNvGrpSpPr>
            <a:grpSpLocks/>
          </p:cNvGrpSpPr>
          <p:nvPr/>
        </p:nvGrpSpPr>
        <p:grpSpPr bwMode="auto">
          <a:xfrm>
            <a:off x="6553200" y="4191000"/>
            <a:ext cx="1905000" cy="1714500"/>
            <a:chOff x="1728" y="1008"/>
            <a:chExt cx="1968" cy="2376"/>
          </a:xfrm>
        </p:grpSpPr>
        <p:sp>
          <p:nvSpPr>
            <p:cNvPr id="61468" name="AutoShape 35">
              <a:extLst>
                <a:ext uri="{FF2B5EF4-FFF2-40B4-BE49-F238E27FC236}">
                  <a16:creationId xmlns:a16="http://schemas.microsoft.com/office/drawing/2014/main" id="{2F34673E-9035-4BD8-831A-3B25216A430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1469" name="Freeform 36">
              <a:extLst>
                <a:ext uri="{FF2B5EF4-FFF2-40B4-BE49-F238E27FC236}">
                  <a16:creationId xmlns:a16="http://schemas.microsoft.com/office/drawing/2014/main" id="{CC44758D-4635-4FAF-B87D-5667ED0E21E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470" name="Freeform 37">
              <a:extLst>
                <a:ext uri="{FF2B5EF4-FFF2-40B4-BE49-F238E27FC236}">
                  <a16:creationId xmlns:a16="http://schemas.microsoft.com/office/drawing/2014/main" id="{25BDD154-1784-4C4C-9DD2-435D6B5C89E1}"/>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1451" name="Group 38">
            <a:extLst>
              <a:ext uri="{FF2B5EF4-FFF2-40B4-BE49-F238E27FC236}">
                <a16:creationId xmlns:a16="http://schemas.microsoft.com/office/drawing/2014/main" id="{A57ED684-E2DC-4119-BF8D-95C3DEEA30F2}"/>
              </a:ext>
            </a:extLst>
          </p:cNvPr>
          <p:cNvGrpSpPr>
            <a:grpSpLocks/>
          </p:cNvGrpSpPr>
          <p:nvPr/>
        </p:nvGrpSpPr>
        <p:grpSpPr bwMode="auto">
          <a:xfrm>
            <a:off x="609600" y="4114800"/>
            <a:ext cx="1905000" cy="1714500"/>
            <a:chOff x="1728" y="1008"/>
            <a:chExt cx="1968" cy="2376"/>
          </a:xfrm>
        </p:grpSpPr>
        <p:sp>
          <p:nvSpPr>
            <p:cNvPr id="61465" name="AutoShape 39">
              <a:extLst>
                <a:ext uri="{FF2B5EF4-FFF2-40B4-BE49-F238E27FC236}">
                  <a16:creationId xmlns:a16="http://schemas.microsoft.com/office/drawing/2014/main" id="{EBA1DDE9-E5EC-41A5-B6C3-F47345B249E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1466" name="Freeform 40">
              <a:extLst>
                <a:ext uri="{FF2B5EF4-FFF2-40B4-BE49-F238E27FC236}">
                  <a16:creationId xmlns:a16="http://schemas.microsoft.com/office/drawing/2014/main" id="{D38B5AE3-87BE-4255-B673-0D5987E90A0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467" name="Freeform 41">
              <a:extLst>
                <a:ext uri="{FF2B5EF4-FFF2-40B4-BE49-F238E27FC236}">
                  <a16:creationId xmlns:a16="http://schemas.microsoft.com/office/drawing/2014/main" id="{4E571322-2441-4018-B08F-F26D6C52AB8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61452" name="Oval 42">
            <a:extLst>
              <a:ext uri="{FF2B5EF4-FFF2-40B4-BE49-F238E27FC236}">
                <a16:creationId xmlns:a16="http://schemas.microsoft.com/office/drawing/2014/main" id="{22F6225D-1CFF-4DFC-8ECB-08B412089E1A}"/>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53" name="Rectangle 43">
            <a:extLst>
              <a:ext uri="{FF2B5EF4-FFF2-40B4-BE49-F238E27FC236}">
                <a16:creationId xmlns:a16="http://schemas.microsoft.com/office/drawing/2014/main" id="{E7568104-1477-4DBA-973D-2B695F908E3A}"/>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54" name="Oval 44">
            <a:extLst>
              <a:ext uri="{FF2B5EF4-FFF2-40B4-BE49-F238E27FC236}">
                <a16:creationId xmlns:a16="http://schemas.microsoft.com/office/drawing/2014/main" id="{D9C426C6-5413-41E6-91E9-976737CF7BF4}"/>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55" name="Line 45">
            <a:extLst>
              <a:ext uri="{FF2B5EF4-FFF2-40B4-BE49-F238E27FC236}">
                <a16:creationId xmlns:a16="http://schemas.microsoft.com/office/drawing/2014/main" id="{4C777598-5C75-4793-A32C-05BE2D8053D6}"/>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46">
            <a:extLst>
              <a:ext uri="{FF2B5EF4-FFF2-40B4-BE49-F238E27FC236}">
                <a16:creationId xmlns:a16="http://schemas.microsoft.com/office/drawing/2014/main" id="{E9ADB01C-B16C-4EE0-A8A0-05C1358116F7}"/>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Text Box 47">
            <a:extLst>
              <a:ext uri="{FF2B5EF4-FFF2-40B4-BE49-F238E27FC236}">
                <a16:creationId xmlns:a16="http://schemas.microsoft.com/office/drawing/2014/main" id="{E3BF85B9-4C3E-4746-A920-CBC802182D4E}"/>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61458" name="Group 48">
            <a:extLst>
              <a:ext uri="{FF2B5EF4-FFF2-40B4-BE49-F238E27FC236}">
                <a16:creationId xmlns:a16="http://schemas.microsoft.com/office/drawing/2014/main" id="{FB20CFE3-5205-480B-A415-FC1876A410F7}"/>
              </a:ext>
            </a:extLst>
          </p:cNvPr>
          <p:cNvGrpSpPr>
            <a:grpSpLocks/>
          </p:cNvGrpSpPr>
          <p:nvPr/>
        </p:nvGrpSpPr>
        <p:grpSpPr bwMode="auto">
          <a:xfrm>
            <a:off x="307975" y="3276600"/>
            <a:ext cx="1368425" cy="461963"/>
            <a:chOff x="1328" y="2400"/>
            <a:chExt cx="1454" cy="491"/>
          </a:xfrm>
        </p:grpSpPr>
        <p:sp>
          <p:nvSpPr>
            <p:cNvPr id="61463" name="Freeform 49">
              <a:extLst>
                <a:ext uri="{FF2B5EF4-FFF2-40B4-BE49-F238E27FC236}">
                  <a16:creationId xmlns:a16="http://schemas.microsoft.com/office/drawing/2014/main" id="{00B11606-2F02-4596-930E-0FA28C9CFAE0}"/>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4" name="Freeform 50">
              <a:extLst>
                <a:ext uri="{FF2B5EF4-FFF2-40B4-BE49-F238E27FC236}">
                  <a16:creationId xmlns:a16="http://schemas.microsoft.com/office/drawing/2014/main" id="{EE0DC0CE-5B48-4FD6-AC1F-2F578F37D753}"/>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1459" name="Freeform 51">
            <a:extLst>
              <a:ext uri="{FF2B5EF4-FFF2-40B4-BE49-F238E27FC236}">
                <a16:creationId xmlns:a16="http://schemas.microsoft.com/office/drawing/2014/main" id="{C3F9DC7C-70FE-4144-8DF7-E5273BDE4014}"/>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0" name="Freeform 52">
            <a:extLst>
              <a:ext uri="{FF2B5EF4-FFF2-40B4-BE49-F238E27FC236}">
                <a16:creationId xmlns:a16="http://schemas.microsoft.com/office/drawing/2014/main" id="{5D102DAC-2B6E-4A63-8D5A-70EF4E3DB815}"/>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1" name="Freeform 53">
            <a:extLst>
              <a:ext uri="{FF2B5EF4-FFF2-40B4-BE49-F238E27FC236}">
                <a16:creationId xmlns:a16="http://schemas.microsoft.com/office/drawing/2014/main" id="{DB55D320-4BD7-46FB-A4BA-D92720CE78D9}"/>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ooter Placeholder 1">
            <a:extLst>
              <a:ext uri="{FF2B5EF4-FFF2-40B4-BE49-F238E27FC236}">
                <a16:creationId xmlns:a16="http://schemas.microsoft.com/office/drawing/2014/main" id="{CF23B9A0-D3D7-4323-AF8E-17CCBD27884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a:extLst>
              <a:ext uri="{FF2B5EF4-FFF2-40B4-BE49-F238E27FC236}">
                <a16:creationId xmlns:a16="http://schemas.microsoft.com/office/drawing/2014/main" id="{90BC57AC-075F-4EC1-85F6-477C0CFB750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27A5099-C0D0-453D-B4CF-9C07D1E927D0}" type="slidenum">
              <a:rPr lang="ar-SA" altLang="zh-CN" sz="1400">
                <a:latin typeface="Comic Sans MS" panose="030F0702030302020204" pitchFamily="66" charset="0"/>
              </a:rPr>
              <a:pPr algn="r"/>
              <a:t>55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2467" name="Rectangle 2">
            <a:extLst>
              <a:ext uri="{FF2B5EF4-FFF2-40B4-BE49-F238E27FC236}">
                <a16:creationId xmlns:a16="http://schemas.microsoft.com/office/drawing/2014/main" id="{9CEEF0E1-94BF-4512-B541-FA381A8515C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conveys a bit</a:t>
            </a:r>
          </a:p>
        </p:txBody>
      </p:sp>
      <p:grpSp>
        <p:nvGrpSpPr>
          <p:cNvPr id="62468" name="Group 3">
            <a:extLst>
              <a:ext uri="{FF2B5EF4-FFF2-40B4-BE49-F238E27FC236}">
                <a16:creationId xmlns:a16="http://schemas.microsoft.com/office/drawing/2014/main" id="{AE05E779-845C-4292-AEE6-A5B45F0CEA4D}"/>
              </a:ext>
            </a:extLst>
          </p:cNvPr>
          <p:cNvGrpSpPr>
            <a:grpSpLocks/>
          </p:cNvGrpSpPr>
          <p:nvPr/>
        </p:nvGrpSpPr>
        <p:grpSpPr bwMode="auto">
          <a:xfrm>
            <a:off x="609600" y="1885950"/>
            <a:ext cx="1447800" cy="1295400"/>
            <a:chOff x="864" y="1968"/>
            <a:chExt cx="912" cy="816"/>
          </a:xfrm>
        </p:grpSpPr>
        <p:sp>
          <p:nvSpPr>
            <p:cNvPr id="62510" name="Freeform 4">
              <a:extLst>
                <a:ext uri="{FF2B5EF4-FFF2-40B4-BE49-F238E27FC236}">
                  <a16:creationId xmlns:a16="http://schemas.microsoft.com/office/drawing/2014/main" id="{486F3446-60A5-45A9-AE2F-8DD51D0A97A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1" name="Freeform 5">
              <a:extLst>
                <a:ext uri="{FF2B5EF4-FFF2-40B4-BE49-F238E27FC236}">
                  <a16:creationId xmlns:a16="http://schemas.microsoft.com/office/drawing/2014/main" id="{8DE19434-F60E-4F68-9C1A-D174B51C53C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2" name="Freeform 6">
              <a:extLst>
                <a:ext uri="{FF2B5EF4-FFF2-40B4-BE49-F238E27FC236}">
                  <a16:creationId xmlns:a16="http://schemas.microsoft.com/office/drawing/2014/main" id="{52372BF5-7B38-413D-829F-FCC49087BC1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3" name="Freeform 7">
              <a:extLst>
                <a:ext uri="{FF2B5EF4-FFF2-40B4-BE49-F238E27FC236}">
                  <a16:creationId xmlns:a16="http://schemas.microsoft.com/office/drawing/2014/main" id="{3FF91A37-9101-4E8D-9AC1-198921D4646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4" name="Freeform 8">
              <a:extLst>
                <a:ext uri="{FF2B5EF4-FFF2-40B4-BE49-F238E27FC236}">
                  <a16:creationId xmlns:a16="http://schemas.microsoft.com/office/drawing/2014/main" id="{AB1E5229-1831-4CDD-808C-930CA3441AF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2515" name="Freeform 9">
              <a:extLst>
                <a:ext uri="{FF2B5EF4-FFF2-40B4-BE49-F238E27FC236}">
                  <a16:creationId xmlns:a16="http://schemas.microsoft.com/office/drawing/2014/main" id="{7EBB2DB3-DD9A-4E87-BC6C-F181F9236E5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2516" name="Freeform 10">
              <a:extLst>
                <a:ext uri="{FF2B5EF4-FFF2-40B4-BE49-F238E27FC236}">
                  <a16:creationId xmlns:a16="http://schemas.microsoft.com/office/drawing/2014/main" id="{495CE12C-A0EF-420F-A480-7B799447634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2517" name="Freeform 11">
              <a:extLst>
                <a:ext uri="{FF2B5EF4-FFF2-40B4-BE49-F238E27FC236}">
                  <a16:creationId xmlns:a16="http://schemas.microsoft.com/office/drawing/2014/main" id="{451C016B-A2B6-439C-873B-710714E7298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8" name="Freeform 12">
              <a:extLst>
                <a:ext uri="{FF2B5EF4-FFF2-40B4-BE49-F238E27FC236}">
                  <a16:creationId xmlns:a16="http://schemas.microsoft.com/office/drawing/2014/main" id="{44467FE0-A8A8-469C-BDFF-838A11E653BC}"/>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9" name="Freeform 13">
              <a:extLst>
                <a:ext uri="{FF2B5EF4-FFF2-40B4-BE49-F238E27FC236}">
                  <a16:creationId xmlns:a16="http://schemas.microsoft.com/office/drawing/2014/main" id="{8334C265-E975-4A34-B153-DC19ED52FE5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20" name="Freeform 14">
              <a:extLst>
                <a:ext uri="{FF2B5EF4-FFF2-40B4-BE49-F238E27FC236}">
                  <a16:creationId xmlns:a16="http://schemas.microsoft.com/office/drawing/2014/main" id="{5E17AFCB-0C3A-4969-9C55-BE2625CDC63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2469" name="Group 15">
            <a:extLst>
              <a:ext uri="{FF2B5EF4-FFF2-40B4-BE49-F238E27FC236}">
                <a16:creationId xmlns:a16="http://schemas.microsoft.com/office/drawing/2014/main" id="{DD417FFD-0275-4ADF-B162-DCDE2A353540}"/>
              </a:ext>
            </a:extLst>
          </p:cNvPr>
          <p:cNvGrpSpPr>
            <a:grpSpLocks/>
          </p:cNvGrpSpPr>
          <p:nvPr/>
        </p:nvGrpSpPr>
        <p:grpSpPr bwMode="auto">
          <a:xfrm flipH="1">
            <a:off x="7467600" y="1885950"/>
            <a:ext cx="1447800" cy="1295400"/>
            <a:chOff x="2832" y="2064"/>
            <a:chExt cx="912" cy="816"/>
          </a:xfrm>
        </p:grpSpPr>
        <p:sp>
          <p:nvSpPr>
            <p:cNvPr id="62499" name="Freeform 16">
              <a:extLst>
                <a:ext uri="{FF2B5EF4-FFF2-40B4-BE49-F238E27FC236}">
                  <a16:creationId xmlns:a16="http://schemas.microsoft.com/office/drawing/2014/main" id="{4B16EB20-3C19-4EE0-9747-238AD3719A6D}"/>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0" name="Freeform 17">
              <a:extLst>
                <a:ext uri="{FF2B5EF4-FFF2-40B4-BE49-F238E27FC236}">
                  <a16:creationId xmlns:a16="http://schemas.microsoft.com/office/drawing/2014/main" id="{EFE71094-FF71-4427-8FEB-D79C3F0DE27C}"/>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1" name="Freeform 18">
              <a:extLst>
                <a:ext uri="{FF2B5EF4-FFF2-40B4-BE49-F238E27FC236}">
                  <a16:creationId xmlns:a16="http://schemas.microsoft.com/office/drawing/2014/main" id="{C4282DF3-4B48-451F-A79B-41417502C86A}"/>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2" name="Freeform 19">
              <a:extLst>
                <a:ext uri="{FF2B5EF4-FFF2-40B4-BE49-F238E27FC236}">
                  <a16:creationId xmlns:a16="http://schemas.microsoft.com/office/drawing/2014/main" id="{F8E92965-A0EA-48E8-8E0E-423F4708BF00}"/>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3" name="Freeform 20">
              <a:extLst>
                <a:ext uri="{FF2B5EF4-FFF2-40B4-BE49-F238E27FC236}">
                  <a16:creationId xmlns:a16="http://schemas.microsoft.com/office/drawing/2014/main" id="{DC892BB2-AC39-442C-BD93-6480CFA562F5}"/>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2504" name="Freeform 21">
              <a:extLst>
                <a:ext uri="{FF2B5EF4-FFF2-40B4-BE49-F238E27FC236}">
                  <a16:creationId xmlns:a16="http://schemas.microsoft.com/office/drawing/2014/main" id="{61C2EA94-4649-4E61-AB02-43826E6FE3F0}"/>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2505" name="Freeform 22">
              <a:extLst>
                <a:ext uri="{FF2B5EF4-FFF2-40B4-BE49-F238E27FC236}">
                  <a16:creationId xmlns:a16="http://schemas.microsoft.com/office/drawing/2014/main" id="{E0BF8D77-5C78-4A3F-A2D2-A4A44BF1A17E}"/>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2506" name="Freeform 23">
              <a:extLst>
                <a:ext uri="{FF2B5EF4-FFF2-40B4-BE49-F238E27FC236}">
                  <a16:creationId xmlns:a16="http://schemas.microsoft.com/office/drawing/2014/main" id="{0CB60527-8584-4FAF-BE3C-3EF82BB1D6B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7" name="Freeform 24">
              <a:extLst>
                <a:ext uri="{FF2B5EF4-FFF2-40B4-BE49-F238E27FC236}">
                  <a16:creationId xmlns:a16="http://schemas.microsoft.com/office/drawing/2014/main" id="{120CCF6A-CAEE-4919-A3D6-685FACC5885B}"/>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8" name="Freeform 25">
              <a:extLst>
                <a:ext uri="{FF2B5EF4-FFF2-40B4-BE49-F238E27FC236}">
                  <a16:creationId xmlns:a16="http://schemas.microsoft.com/office/drawing/2014/main" id="{13983838-A6F7-4106-9D7C-0E4943351C2B}"/>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9" name="Freeform 26">
              <a:extLst>
                <a:ext uri="{FF2B5EF4-FFF2-40B4-BE49-F238E27FC236}">
                  <a16:creationId xmlns:a16="http://schemas.microsoft.com/office/drawing/2014/main" id="{257166DF-3A7E-43D7-80AE-C9D076B8C73D}"/>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2470" name="Oval 27">
            <a:extLst>
              <a:ext uri="{FF2B5EF4-FFF2-40B4-BE49-F238E27FC236}">
                <a16:creationId xmlns:a16="http://schemas.microsoft.com/office/drawing/2014/main" id="{D113C075-679A-4776-95A2-AD1E66773E9B}"/>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71" name="Text Box 28">
            <a:extLst>
              <a:ext uri="{FF2B5EF4-FFF2-40B4-BE49-F238E27FC236}">
                <a16:creationId xmlns:a16="http://schemas.microsoft.com/office/drawing/2014/main" id="{1CF6B280-15A0-45A5-881D-857BD0773412}"/>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2472" name="Text Box 29">
            <a:extLst>
              <a:ext uri="{FF2B5EF4-FFF2-40B4-BE49-F238E27FC236}">
                <a16:creationId xmlns:a16="http://schemas.microsoft.com/office/drawing/2014/main" id="{65D029F0-786E-4F20-91EF-C6F9D9F7C661}"/>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2473" name="Group 30">
            <a:extLst>
              <a:ext uri="{FF2B5EF4-FFF2-40B4-BE49-F238E27FC236}">
                <a16:creationId xmlns:a16="http://schemas.microsoft.com/office/drawing/2014/main" id="{4C84F2DA-6CB8-4BBC-B3B8-C99D7C3C0DD7}"/>
              </a:ext>
            </a:extLst>
          </p:cNvPr>
          <p:cNvGrpSpPr>
            <a:grpSpLocks/>
          </p:cNvGrpSpPr>
          <p:nvPr/>
        </p:nvGrpSpPr>
        <p:grpSpPr bwMode="auto">
          <a:xfrm>
            <a:off x="3429000" y="2057400"/>
            <a:ext cx="1905000" cy="1714500"/>
            <a:chOff x="1728" y="1008"/>
            <a:chExt cx="1968" cy="2376"/>
          </a:xfrm>
        </p:grpSpPr>
        <p:sp>
          <p:nvSpPr>
            <p:cNvPr id="62496" name="AutoShape 31">
              <a:extLst>
                <a:ext uri="{FF2B5EF4-FFF2-40B4-BE49-F238E27FC236}">
                  <a16:creationId xmlns:a16="http://schemas.microsoft.com/office/drawing/2014/main" id="{B27E01C6-7ED7-4F3F-B292-1F26BBD8F7D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2497" name="Freeform 32">
              <a:extLst>
                <a:ext uri="{FF2B5EF4-FFF2-40B4-BE49-F238E27FC236}">
                  <a16:creationId xmlns:a16="http://schemas.microsoft.com/office/drawing/2014/main" id="{A3AFCACD-8645-4324-8A02-DBE3275AED4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2498" name="Freeform 33">
              <a:extLst>
                <a:ext uri="{FF2B5EF4-FFF2-40B4-BE49-F238E27FC236}">
                  <a16:creationId xmlns:a16="http://schemas.microsoft.com/office/drawing/2014/main" id="{CDEEEB97-B541-448B-9103-90E1EF52BC9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2474" name="Group 34">
            <a:extLst>
              <a:ext uri="{FF2B5EF4-FFF2-40B4-BE49-F238E27FC236}">
                <a16:creationId xmlns:a16="http://schemas.microsoft.com/office/drawing/2014/main" id="{C5C69790-E998-46C2-B33B-224E282A486D}"/>
              </a:ext>
            </a:extLst>
          </p:cNvPr>
          <p:cNvGrpSpPr>
            <a:grpSpLocks/>
          </p:cNvGrpSpPr>
          <p:nvPr/>
        </p:nvGrpSpPr>
        <p:grpSpPr bwMode="auto">
          <a:xfrm>
            <a:off x="6553200" y="4191000"/>
            <a:ext cx="1905000" cy="1714500"/>
            <a:chOff x="1728" y="1008"/>
            <a:chExt cx="1968" cy="2376"/>
          </a:xfrm>
        </p:grpSpPr>
        <p:sp>
          <p:nvSpPr>
            <p:cNvPr id="62493" name="AutoShape 35">
              <a:extLst>
                <a:ext uri="{FF2B5EF4-FFF2-40B4-BE49-F238E27FC236}">
                  <a16:creationId xmlns:a16="http://schemas.microsoft.com/office/drawing/2014/main" id="{D2205346-E9D2-4465-816C-6EE08F52C56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2494" name="Freeform 36">
              <a:extLst>
                <a:ext uri="{FF2B5EF4-FFF2-40B4-BE49-F238E27FC236}">
                  <a16:creationId xmlns:a16="http://schemas.microsoft.com/office/drawing/2014/main" id="{5E9E4809-94AB-4801-898D-1FE12863B6E4}"/>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2495" name="Freeform 37">
              <a:extLst>
                <a:ext uri="{FF2B5EF4-FFF2-40B4-BE49-F238E27FC236}">
                  <a16:creationId xmlns:a16="http://schemas.microsoft.com/office/drawing/2014/main" id="{9E871784-AE57-4739-981B-A44A9BFBB6F3}"/>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2475" name="Group 38">
            <a:extLst>
              <a:ext uri="{FF2B5EF4-FFF2-40B4-BE49-F238E27FC236}">
                <a16:creationId xmlns:a16="http://schemas.microsoft.com/office/drawing/2014/main" id="{4CE57F76-1E19-4965-88CE-A4A6AF3B634A}"/>
              </a:ext>
            </a:extLst>
          </p:cNvPr>
          <p:cNvGrpSpPr>
            <a:grpSpLocks/>
          </p:cNvGrpSpPr>
          <p:nvPr/>
        </p:nvGrpSpPr>
        <p:grpSpPr bwMode="auto">
          <a:xfrm>
            <a:off x="609600" y="4114800"/>
            <a:ext cx="1905000" cy="1714500"/>
            <a:chOff x="1728" y="1008"/>
            <a:chExt cx="1968" cy="2376"/>
          </a:xfrm>
        </p:grpSpPr>
        <p:sp>
          <p:nvSpPr>
            <p:cNvPr id="62490" name="AutoShape 39">
              <a:extLst>
                <a:ext uri="{FF2B5EF4-FFF2-40B4-BE49-F238E27FC236}">
                  <a16:creationId xmlns:a16="http://schemas.microsoft.com/office/drawing/2014/main" id="{67322C4E-AF44-4A1B-86A2-F9334B93409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2491" name="Freeform 40">
              <a:extLst>
                <a:ext uri="{FF2B5EF4-FFF2-40B4-BE49-F238E27FC236}">
                  <a16:creationId xmlns:a16="http://schemas.microsoft.com/office/drawing/2014/main" id="{CF8811CE-A23D-4CF5-9071-A1FFAB2876D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2492" name="Freeform 41">
              <a:extLst>
                <a:ext uri="{FF2B5EF4-FFF2-40B4-BE49-F238E27FC236}">
                  <a16:creationId xmlns:a16="http://schemas.microsoft.com/office/drawing/2014/main" id="{2F8CC147-9D86-4AA9-8099-6BF2B04C08D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2476" name="Group 42">
            <a:extLst>
              <a:ext uri="{FF2B5EF4-FFF2-40B4-BE49-F238E27FC236}">
                <a16:creationId xmlns:a16="http://schemas.microsoft.com/office/drawing/2014/main" id="{F4E7DDE2-B9F1-44BB-9FEB-8F3CF29E6C65}"/>
              </a:ext>
            </a:extLst>
          </p:cNvPr>
          <p:cNvGrpSpPr>
            <a:grpSpLocks/>
          </p:cNvGrpSpPr>
          <p:nvPr/>
        </p:nvGrpSpPr>
        <p:grpSpPr bwMode="auto">
          <a:xfrm rot="-5609048">
            <a:off x="537368" y="2894807"/>
            <a:ext cx="684213" cy="990600"/>
            <a:chOff x="338" y="1824"/>
            <a:chExt cx="431" cy="624"/>
          </a:xfrm>
        </p:grpSpPr>
        <p:sp>
          <p:nvSpPr>
            <p:cNvPr id="62484" name="Oval 43">
              <a:extLst>
                <a:ext uri="{FF2B5EF4-FFF2-40B4-BE49-F238E27FC236}">
                  <a16:creationId xmlns:a16="http://schemas.microsoft.com/office/drawing/2014/main" id="{0DD7F65F-0371-442A-970C-7E5BB6A41588}"/>
                </a:ext>
              </a:extLst>
            </p:cNvPr>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85" name="Rectangle 44">
              <a:extLst>
                <a:ext uri="{FF2B5EF4-FFF2-40B4-BE49-F238E27FC236}">
                  <a16:creationId xmlns:a16="http://schemas.microsoft.com/office/drawing/2014/main" id="{6F59719A-1060-49B7-A2B5-915288DFC2BB}"/>
                </a:ext>
              </a:extLst>
            </p:cNvPr>
            <p:cNvSpPr>
              <a:spLocks noChangeArrowheads="1"/>
            </p:cNvSpPr>
            <p:nvPr/>
          </p:nvSpPr>
          <p:spPr bwMode="auto">
            <a:xfrm>
              <a:off x="338" y="1905"/>
              <a:ext cx="431" cy="462"/>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86" name="Oval 45">
              <a:extLst>
                <a:ext uri="{FF2B5EF4-FFF2-40B4-BE49-F238E27FC236}">
                  <a16:creationId xmlns:a16="http://schemas.microsoft.com/office/drawing/2014/main" id="{2528AE8D-45A9-403E-9734-34C943FCCCF9}"/>
                </a:ext>
              </a:extLst>
            </p:cNvPr>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87" name="Line 46">
              <a:extLst>
                <a:ext uri="{FF2B5EF4-FFF2-40B4-BE49-F238E27FC236}">
                  <a16:creationId xmlns:a16="http://schemas.microsoft.com/office/drawing/2014/main" id="{45B2DACE-4CBF-4FBE-8E32-09346430EFC1}"/>
                </a:ext>
              </a:extLst>
            </p:cNvPr>
            <p:cNvSpPr>
              <a:spLocks noChangeShapeType="1"/>
            </p:cNvSpPr>
            <p:nvPr/>
          </p:nvSpPr>
          <p:spPr bwMode="auto">
            <a:xfrm>
              <a:off x="338" y="1905"/>
              <a:ext cx="0" cy="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47">
              <a:extLst>
                <a:ext uri="{FF2B5EF4-FFF2-40B4-BE49-F238E27FC236}">
                  <a16:creationId xmlns:a16="http://schemas.microsoft.com/office/drawing/2014/main" id="{6FFB3855-C2FE-471B-BA9C-E5A2046D7793}"/>
                </a:ext>
              </a:extLst>
            </p:cNvPr>
            <p:cNvSpPr>
              <a:spLocks noChangeShapeType="1"/>
            </p:cNvSpPr>
            <p:nvPr/>
          </p:nvSpPr>
          <p:spPr bwMode="auto">
            <a:xfrm>
              <a:off x="769" y="1933"/>
              <a:ext cx="0" cy="4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Text Box 48">
              <a:extLst>
                <a:ext uri="{FF2B5EF4-FFF2-40B4-BE49-F238E27FC236}">
                  <a16:creationId xmlns:a16="http://schemas.microsoft.com/office/drawing/2014/main" id="{302AB2E6-1EC2-4FD2-BC5C-91B2C47FC7B4}"/>
                </a:ext>
              </a:extLst>
            </p:cNvPr>
            <p:cNvSpPr txBox="1">
              <a:spLocks noChangeArrowheads="1"/>
            </p:cNvSpPr>
            <p:nvPr/>
          </p:nvSpPr>
          <p:spPr bwMode="auto">
            <a:xfrm rot="-5400000">
              <a:off x="355" y="2119"/>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grpSp>
        <p:nvGrpSpPr>
          <p:cNvPr id="62477" name="Group 49">
            <a:extLst>
              <a:ext uri="{FF2B5EF4-FFF2-40B4-BE49-F238E27FC236}">
                <a16:creationId xmlns:a16="http://schemas.microsoft.com/office/drawing/2014/main" id="{19B46671-88CA-4379-A6A3-67AFAECD8EE6}"/>
              </a:ext>
            </a:extLst>
          </p:cNvPr>
          <p:cNvGrpSpPr>
            <a:grpSpLocks/>
          </p:cNvGrpSpPr>
          <p:nvPr/>
        </p:nvGrpSpPr>
        <p:grpSpPr bwMode="auto">
          <a:xfrm>
            <a:off x="307975" y="3276600"/>
            <a:ext cx="1368425" cy="461963"/>
            <a:chOff x="1328" y="2400"/>
            <a:chExt cx="1454" cy="491"/>
          </a:xfrm>
        </p:grpSpPr>
        <p:sp>
          <p:nvSpPr>
            <p:cNvPr id="62482" name="Freeform 50">
              <a:extLst>
                <a:ext uri="{FF2B5EF4-FFF2-40B4-BE49-F238E27FC236}">
                  <a16:creationId xmlns:a16="http://schemas.microsoft.com/office/drawing/2014/main" id="{B3B71CC4-A029-42FB-BC2E-2390ABDA488A}"/>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3" name="Freeform 51">
              <a:extLst>
                <a:ext uri="{FF2B5EF4-FFF2-40B4-BE49-F238E27FC236}">
                  <a16:creationId xmlns:a16="http://schemas.microsoft.com/office/drawing/2014/main" id="{831330DD-B066-4E89-83EF-55B007D33079}"/>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478" name="Freeform 52">
            <a:extLst>
              <a:ext uri="{FF2B5EF4-FFF2-40B4-BE49-F238E27FC236}">
                <a16:creationId xmlns:a16="http://schemas.microsoft.com/office/drawing/2014/main" id="{EA5CA360-FDC6-4D05-BB80-51061E90C3B8}"/>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9" name="Freeform 53">
            <a:extLst>
              <a:ext uri="{FF2B5EF4-FFF2-40B4-BE49-F238E27FC236}">
                <a16:creationId xmlns:a16="http://schemas.microsoft.com/office/drawing/2014/main" id="{1213DDE0-3C75-43E5-B10B-4678710A5BBC}"/>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0" name="Freeform 54">
            <a:extLst>
              <a:ext uri="{FF2B5EF4-FFF2-40B4-BE49-F238E27FC236}">
                <a16:creationId xmlns:a16="http://schemas.microsoft.com/office/drawing/2014/main" id="{822D5700-D013-476A-9A84-CB71861272C4}"/>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Footer Placeholder 1">
            <a:extLst>
              <a:ext uri="{FF2B5EF4-FFF2-40B4-BE49-F238E27FC236}">
                <a16:creationId xmlns:a16="http://schemas.microsoft.com/office/drawing/2014/main" id="{84EB8361-ACF0-4430-8ABE-FED459874C9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E1A8B5E7-B315-456E-9252-F2F1B8EC942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BF2CB16-64CD-4E5B-86F7-AC9B153A71A6}" type="slidenum">
              <a:rPr lang="ar-SA" altLang="zh-CN" sz="1400">
                <a:latin typeface="Comic Sans MS" panose="030F0702030302020204" pitchFamily="66" charset="0"/>
              </a:rPr>
              <a:pPr algn="r"/>
              <a:t>56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3491" name="Rectangle 2">
            <a:extLst>
              <a:ext uri="{FF2B5EF4-FFF2-40B4-BE49-F238E27FC236}">
                <a16:creationId xmlns:a16="http://schemas.microsoft.com/office/drawing/2014/main" id="{4038C05A-9E4D-4A10-85AC-8A0B259BA59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Can Protocol</a:t>
            </a:r>
          </a:p>
        </p:txBody>
      </p:sp>
      <p:sp>
        <p:nvSpPr>
          <p:cNvPr id="295939" name="Rectangle 3">
            <a:extLst>
              <a:ext uri="{FF2B5EF4-FFF2-40B4-BE49-F238E27FC236}">
                <a16:creationId xmlns:a16="http://schemas.microsoft.com/office/drawing/2014/main" id="{6E4FD398-5CE6-4265-B7CC-57775D189B0F}"/>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Idea</a:t>
            </a:r>
          </a:p>
          <a:p>
            <a:pPr lvl="1" eaLnBrk="1" hangingPunct="1"/>
            <a:r>
              <a:rPr lang="en-US" altLang="zh-CN">
                <a:ea typeface="宋体" panose="02010600030101010101" pitchFamily="2" charset="-122"/>
              </a:rPr>
              <a:t>Cans on Alice’s windowsill</a:t>
            </a:r>
          </a:p>
          <a:p>
            <a:pPr lvl="1" eaLnBrk="1" hangingPunct="1"/>
            <a:r>
              <a:rPr lang="en-US" altLang="zh-CN">
                <a:ea typeface="宋体" panose="02010600030101010101" pitchFamily="2" charset="-122"/>
              </a:rPr>
              <a:t>Strings lead to Bob’s house</a:t>
            </a:r>
          </a:p>
          <a:p>
            <a:pPr lvl="1" eaLnBrk="1" hangingPunct="1"/>
            <a:r>
              <a:rPr lang="en-US" altLang="zh-CN">
                <a:ea typeface="宋体" panose="02010600030101010101" pitchFamily="2" charset="-122"/>
              </a:rPr>
              <a:t>Bob pulls strings, knocks over cans</a:t>
            </a:r>
          </a:p>
          <a:p>
            <a:pPr eaLnBrk="1" hangingPunct="1"/>
            <a:r>
              <a:rPr lang="en-US" altLang="zh-CN">
                <a:ea typeface="宋体" panose="02010600030101010101" pitchFamily="2" charset="-122"/>
              </a:rPr>
              <a:t>Gotcha</a:t>
            </a:r>
          </a:p>
          <a:p>
            <a:pPr lvl="1" eaLnBrk="1" hangingPunct="1"/>
            <a:r>
              <a:rPr lang="en-US" altLang="zh-CN">
                <a:ea typeface="宋体" panose="02010600030101010101" pitchFamily="2" charset="-122"/>
              </a:rPr>
              <a:t>Cans cannot be reused</a:t>
            </a:r>
          </a:p>
          <a:p>
            <a:pPr lvl="1" eaLnBrk="1" hangingPunct="1"/>
            <a:r>
              <a:rPr lang="en-US" altLang="zh-CN">
                <a:ea typeface="宋体" panose="02010600030101010101" pitchFamily="2" charset="-122"/>
              </a:rPr>
              <a:t>Bob runs out of cans</a:t>
            </a:r>
          </a:p>
        </p:txBody>
      </p:sp>
      <p:sp>
        <p:nvSpPr>
          <p:cNvPr id="6" name="Footer Placeholder 1">
            <a:extLst>
              <a:ext uri="{FF2B5EF4-FFF2-40B4-BE49-F238E27FC236}">
                <a16:creationId xmlns:a16="http://schemas.microsoft.com/office/drawing/2014/main" id="{DD1B47D0-7D16-4816-8463-573CC70E1C9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5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5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93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59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5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F4CC12D9-BE2B-4990-AEE4-B377B51FE892}"/>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59AFA3A-9A88-44CD-B04B-C1274BCC3173}" type="slidenum">
              <a:rPr lang="ar-SA" altLang="zh-CN" sz="1400">
                <a:latin typeface="Comic Sans MS" panose="030F0702030302020204" pitchFamily="66" charset="0"/>
              </a:rPr>
              <a:pPr algn="r"/>
              <a:t>57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4515" name="Rectangle 2">
            <a:extLst>
              <a:ext uri="{FF2B5EF4-FFF2-40B4-BE49-F238E27FC236}">
                <a16:creationId xmlns:a16="http://schemas.microsoft.com/office/drawing/2014/main" id="{6DC65C4C-FB75-4AAE-A9AC-C013502A498F}"/>
              </a:ext>
            </a:extLst>
          </p:cNvPr>
          <p:cNvSpPr>
            <a:spLocks noGrp="1" noChangeArrowheads="1"/>
          </p:cNvSpPr>
          <p:nvPr>
            <p:ph type="title"/>
          </p:nvPr>
        </p:nvSpPr>
        <p:spPr/>
        <p:txBody>
          <a:bodyPr/>
          <a:lstStyle/>
          <a:p>
            <a:pPr eaLnBrk="1" hangingPunct="1"/>
            <a:r>
              <a:rPr lang="en-US" altLang="zh-CN">
                <a:ea typeface="宋体" panose="02010600030101010101" pitchFamily="2" charset="-122"/>
              </a:rPr>
              <a:t>Interpretation</a:t>
            </a:r>
          </a:p>
        </p:txBody>
      </p:sp>
      <p:sp>
        <p:nvSpPr>
          <p:cNvPr id="64516" name="Rectangle 3">
            <a:extLst>
              <a:ext uri="{FF2B5EF4-FFF2-40B4-BE49-F238E27FC236}">
                <a16:creationId xmlns:a16="http://schemas.microsoft.com/office/drawing/2014/main" id="{4553F030-1B38-4CA0-9153-3DD5327F9D40}"/>
              </a:ext>
            </a:extLst>
          </p:cNvPr>
          <p:cNvSpPr>
            <a:spLocks noGrp="1" noChangeArrowheads="1"/>
          </p:cNvSpPr>
          <p:nvPr>
            <p:ph idx="1"/>
          </p:nvPr>
        </p:nvSpPr>
        <p:spPr/>
        <p:txBody>
          <a:bodyPr/>
          <a:lstStyle/>
          <a:p>
            <a:pPr eaLnBrk="1" hangingPunct="1"/>
            <a:r>
              <a:rPr lang="en-US" altLang="zh-CN">
                <a:ea typeface="宋体" panose="02010600030101010101" pitchFamily="2" charset="-122"/>
              </a:rPr>
              <a:t>Cannot solve mutual exclusion with interrupts</a:t>
            </a:r>
          </a:p>
          <a:p>
            <a:pPr lvl="1" eaLnBrk="1" hangingPunct="1"/>
            <a:r>
              <a:rPr lang="en-US" altLang="zh-CN">
                <a:ea typeface="宋体" panose="02010600030101010101" pitchFamily="2" charset="-122"/>
              </a:rPr>
              <a:t>Sender sets fixed bit in receiver’s space</a:t>
            </a:r>
          </a:p>
          <a:p>
            <a:pPr lvl="1" eaLnBrk="1" hangingPunct="1"/>
            <a:r>
              <a:rPr lang="en-US" altLang="zh-CN">
                <a:ea typeface="宋体" panose="02010600030101010101" pitchFamily="2" charset="-122"/>
              </a:rPr>
              <a:t>Receiver resets bit when ready</a:t>
            </a:r>
          </a:p>
          <a:p>
            <a:pPr lvl="1" eaLnBrk="1" hangingPunct="1"/>
            <a:r>
              <a:rPr lang="en-US" altLang="zh-CN">
                <a:ea typeface="宋体" panose="02010600030101010101" pitchFamily="2" charset="-122"/>
              </a:rPr>
              <a:t>Requires unbounded number of interrupt bits</a:t>
            </a:r>
          </a:p>
        </p:txBody>
      </p:sp>
      <p:sp>
        <p:nvSpPr>
          <p:cNvPr id="6" name="Footer Placeholder 1">
            <a:extLst>
              <a:ext uri="{FF2B5EF4-FFF2-40B4-BE49-F238E27FC236}">
                <a16:creationId xmlns:a16="http://schemas.microsoft.com/office/drawing/2014/main" id="{0EA83473-D754-47FB-9B8F-865D3D2DFE4E}"/>
              </a:ext>
            </a:extLst>
          </p:cNvPr>
          <p:cNvSpPr>
            <a:spLocks noGrp="1"/>
          </p:cNvSpPr>
          <p:nvPr>
            <p:ph type="ftr" sz="quarter" idx="10"/>
          </p:nvPr>
        </p:nvSpPr>
        <p:spPr/>
        <p:txBody>
          <a:bodyPr/>
          <a:lstStyle/>
          <a:p>
            <a:r>
              <a:rPr lang="en-US"/>
              <a:t>Art of Multiprocessor Programming</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FEFD5320-9685-4C1B-9C1C-B037C4C3E2A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CD8863F-6294-4C42-AFF6-DFA8B7A334C6}" type="slidenum">
              <a:rPr lang="ar-SA" altLang="zh-CN" sz="1400">
                <a:latin typeface="Comic Sans MS" panose="030F0702030302020204" pitchFamily="66" charset="0"/>
              </a:rPr>
              <a:pPr algn="r"/>
              <a:t>58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5539" name="Rectangle 2">
            <a:extLst>
              <a:ext uri="{FF2B5EF4-FFF2-40B4-BE49-F238E27FC236}">
                <a16:creationId xmlns:a16="http://schemas.microsoft.com/office/drawing/2014/main" id="{FC4B81E8-E78B-4716-AB42-98C8BCC08B4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Flag Protocol</a:t>
            </a:r>
          </a:p>
        </p:txBody>
      </p:sp>
      <p:grpSp>
        <p:nvGrpSpPr>
          <p:cNvPr id="65540" name="Group 3">
            <a:extLst>
              <a:ext uri="{FF2B5EF4-FFF2-40B4-BE49-F238E27FC236}">
                <a16:creationId xmlns:a16="http://schemas.microsoft.com/office/drawing/2014/main" id="{C3D159B2-028D-4127-A4B7-4DB42D602627}"/>
              </a:ext>
            </a:extLst>
          </p:cNvPr>
          <p:cNvGrpSpPr>
            <a:grpSpLocks/>
          </p:cNvGrpSpPr>
          <p:nvPr/>
        </p:nvGrpSpPr>
        <p:grpSpPr bwMode="auto">
          <a:xfrm>
            <a:off x="609600" y="1885950"/>
            <a:ext cx="1447800" cy="1295400"/>
            <a:chOff x="864" y="1968"/>
            <a:chExt cx="912" cy="816"/>
          </a:xfrm>
        </p:grpSpPr>
        <p:sp>
          <p:nvSpPr>
            <p:cNvPr id="65579" name="Freeform 4">
              <a:extLst>
                <a:ext uri="{FF2B5EF4-FFF2-40B4-BE49-F238E27FC236}">
                  <a16:creationId xmlns:a16="http://schemas.microsoft.com/office/drawing/2014/main" id="{754C3050-41BF-4C5E-9695-05EEB5F1BC8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0" name="Freeform 5">
              <a:extLst>
                <a:ext uri="{FF2B5EF4-FFF2-40B4-BE49-F238E27FC236}">
                  <a16:creationId xmlns:a16="http://schemas.microsoft.com/office/drawing/2014/main" id="{175AC905-98BB-4B8F-AD27-692526A00F7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1" name="Freeform 6">
              <a:extLst>
                <a:ext uri="{FF2B5EF4-FFF2-40B4-BE49-F238E27FC236}">
                  <a16:creationId xmlns:a16="http://schemas.microsoft.com/office/drawing/2014/main" id="{AAC48E77-054C-4844-B121-895E6C19458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2" name="Freeform 7">
              <a:extLst>
                <a:ext uri="{FF2B5EF4-FFF2-40B4-BE49-F238E27FC236}">
                  <a16:creationId xmlns:a16="http://schemas.microsoft.com/office/drawing/2014/main" id="{38B02330-204D-452C-85C3-9A407A209505}"/>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3" name="Freeform 8">
              <a:extLst>
                <a:ext uri="{FF2B5EF4-FFF2-40B4-BE49-F238E27FC236}">
                  <a16:creationId xmlns:a16="http://schemas.microsoft.com/office/drawing/2014/main" id="{D8D27FB3-9542-49A8-B767-3349DEBB28C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5584" name="Freeform 9">
              <a:extLst>
                <a:ext uri="{FF2B5EF4-FFF2-40B4-BE49-F238E27FC236}">
                  <a16:creationId xmlns:a16="http://schemas.microsoft.com/office/drawing/2014/main" id="{90E98356-52AA-4440-8879-EE6025DFABE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5585" name="Freeform 10">
              <a:extLst>
                <a:ext uri="{FF2B5EF4-FFF2-40B4-BE49-F238E27FC236}">
                  <a16:creationId xmlns:a16="http://schemas.microsoft.com/office/drawing/2014/main" id="{8E83D6DD-8676-4C74-BA18-6DD99419AF98}"/>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5586" name="Freeform 11">
              <a:extLst>
                <a:ext uri="{FF2B5EF4-FFF2-40B4-BE49-F238E27FC236}">
                  <a16:creationId xmlns:a16="http://schemas.microsoft.com/office/drawing/2014/main" id="{6D3EDD3B-1860-4241-BA2E-47760E21E009}"/>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7" name="Freeform 12">
              <a:extLst>
                <a:ext uri="{FF2B5EF4-FFF2-40B4-BE49-F238E27FC236}">
                  <a16:creationId xmlns:a16="http://schemas.microsoft.com/office/drawing/2014/main" id="{AF2961F4-8CF6-4846-8FA4-2BF318D39C5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8" name="Freeform 13">
              <a:extLst>
                <a:ext uri="{FF2B5EF4-FFF2-40B4-BE49-F238E27FC236}">
                  <a16:creationId xmlns:a16="http://schemas.microsoft.com/office/drawing/2014/main" id="{698DE9F0-01BC-4CB3-BFB1-49E442E9FEF8}"/>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9" name="Freeform 14">
              <a:extLst>
                <a:ext uri="{FF2B5EF4-FFF2-40B4-BE49-F238E27FC236}">
                  <a16:creationId xmlns:a16="http://schemas.microsoft.com/office/drawing/2014/main" id="{74EAB7AA-B918-40C7-B2C3-657D6787102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5541" name="Group 15">
            <a:extLst>
              <a:ext uri="{FF2B5EF4-FFF2-40B4-BE49-F238E27FC236}">
                <a16:creationId xmlns:a16="http://schemas.microsoft.com/office/drawing/2014/main" id="{D53CB0BE-C05A-4D7D-BE01-7A4F6003A1CC}"/>
              </a:ext>
            </a:extLst>
          </p:cNvPr>
          <p:cNvGrpSpPr>
            <a:grpSpLocks/>
          </p:cNvGrpSpPr>
          <p:nvPr/>
        </p:nvGrpSpPr>
        <p:grpSpPr bwMode="auto">
          <a:xfrm flipH="1">
            <a:off x="7467600" y="1885950"/>
            <a:ext cx="1447800" cy="1295400"/>
            <a:chOff x="2832" y="2064"/>
            <a:chExt cx="912" cy="816"/>
          </a:xfrm>
        </p:grpSpPr>
        <p:sp>
          <p:nvSpPr>
            <p:cNvPr id="65568" name="Freeform 16">
              <a:extLst>
                <a:ext uri="{FF2B5EF4-FFF2-40B4-BE49-F238E27FC236}">
                  <a16:creationId xmlns:a16="http://schemas.microsoft.com/office/drawing/2014/main" id="{9BCE5062-4583-456B-963F-A00806E38F0C}"/>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69" name="Freeform 17">
              <a:extLst>
                <a:ext uri="{FF2B5EF4-FFF2-40B4-BE49-F238E27FC236}">
                  <a16:creationId xmlns:a16="http://schemas.microsoft.com/office/drawing/2014/main" id="{790512B3-A48E-4001-8869-940F086A0DC1}"/>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0" name="Freeform 18">
              <a:extLst>
                <a:ext uri="{FF2B5EF4-FFF2-40B4-BE49-F238E27FC236}">
                  <a16:creationId xmlns:a16="http://schemas.microsoft.com/office/drawing/2014/main" id="{93F1905F-4FC7-432F-B0C3-0810C747250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1" name="Freeform 19">
              <a:extLst>
                <a:ext uri="{FF2B5EF4-FFF2-40B4-BE49-F238E27FC236}">
                  <a16:creationId xmlns:a16="http://schemas.microsoft.com/office/drawing/2014/main" id="{4885446D-2E6F-48BC-A8BE-D323618750D8}"/>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2" name="Freeform 20">
              <a:extLst>
                <a:ext uri="{FF2B5EF4-FFF2-40B4-BE49-F238E27FC236}">
                  <a16:creationId xmlns:a16="http://schemas.microsoft.com/office/drawing/2014/main" id="{5A7C7D81-695D-44F0-84CF-B6E1A8838C78}"/>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5573" name="Freeform 21">
              <a:extLst>
                <a:ext uri="{FF2B5EF4-FFF2-40B4-BE49-F238E27FC236}">
                  <a16:creationId xmlns:a16="http://schemas.microsoft.com/office/drawing/2014/main" id="{517F7FB0-6C54-4BBE-8BA7-90F603D55F5B}"/>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5574" name="Freeform 22">
              <a:extLst>
                <a:ext uri="{FF2B5EF4-FFF2-40B4-BE49-F238E27FC236}">
                  <a16:creationId xmlns:a16="http://schemas.microsoft.com/office/drawing/2014/main" id="{057FAC56-FDB6-4FAA-AAFB-45CC497EC1A8}"/>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5575" name="Freeform 23">
              <a:extLst>
                <a:ext uri="{FF2B5EF4-FFF2-40B4-BE49-F238E27FC236}">
                  <a16:creationId xmlns:a16="http://schemas.microsoft.com/office/drawing/2014/main" id="{FF9F41FC-B9FC-41FC-89D3-442A903AFA6D}"/>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6" name="Freeform 24">
              <a:extLst>
                <a:ext uri="{FF2B5EF4-FFF2-40B4-BE49-F238E27FC236}">
                  <a16:creationId xmlns:a16="http://schemas.microsoft.com/office/drawing/2014/main" id="{9F0E9076-1BD2-4AAD-B177-18E321DA3F0C}"/>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7" name="Freeform 25">
              <a:extLst>
                <a:ext uri="{FF2B5EF4-FFF2-40B4-BE49-F238E27FC236}">
                  <a16:creationId xmlns:a16="http://schemas.microsoft.com/office/drawing/2014/main" id="{3FB8ED28-04DC-411E-B172-729E9AE7257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8" name="Freeform 26">
              <a:extLst>
                <a:ext uri="{FF2B5EF4-FFF2-40B4-BE49-F238E27FC236}">
                  <a16:creationId xmlns:a16="http://schemas.microsoft.com/office/drawing/2014/main" id="{613CAF7E-0086-4192-8B92-2752447DB7C2}"/>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5542" name="Oval 27">
            <a:extLst>
              <a:ext uri="{FF2B5EF4-FFF2-40B4-BE49-F238E27FC236}">
                <a16:creationId xmlns:a16="http://schemas.microsoft.com/office/drawing/2014/main" id="{6324ED83-A600-43FA-BB44-6C4F664AC9B2}"/>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43" name="Text Box 28">
            <a:extLst>
              <a:ext uri="{FF2B5EF4-FFF2-40B4-BE49-F238E27FC236}">
                <a16:creationId xmlns:a16="http://schemas.microsoft.com/office/drawing/2014/main" id="{11F09374-96F6-4DA2-B3D0-23E23FBFA66E}"/>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5544" name="Text Box 29">
            <a:extLst>
              <a:ext uri="{FF2B5EF4-FFF2-40B4-BE49-F238E27FC236}">
                <a16:creationId xmlns:a16="http://schemas.microsoft.com/office/drawing/2014/main" id="{6CE13430-6010-475E-855D-398922B3978E}"/>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5545" name="Group 30">
            <a:extLst>
              <a:ext uri="{FF2B5EF4-FFF2-40B4-BE49-F238E27FC236}">
                <a16:creationId xmlns:a16="http://schemas.microsoft.com/office/drawing/2014/main" id="{9C61EA50-08A2-4901-B40F-F40233249B4E}"/>
              </a:ext>
            </a:extLst>
          </p:cNvPr>
          <p:cNvGrpSpPr>
            <a:grpSpLocks/>
          </p:cNvGrpSpPr>
          <p:nvPr/>
        </p:nvGrpSpPr>
        <p:grpSpPr bwMode="auto">
          <a:xfrm>
            <a:off x="3429000" y="2057400"/>
            <a:ext cx="1905000" cy="1714500"/>
            <a:chOff x="1728" y="1008"/>
            <a:chExt cx="1968" cy="2376"/>
          </a:xfrm>
        </p:grpSpPr>
        <p:sp>
          <p:nvSpPr>
            <p:cNvPr id="65565" name="AutoShape 31">
              <a:extLst>
                <a:ext uri="{FF2B5EF4-FFF2-40B4-BE49-F238E27FC236}">
                  <a16:creationId xmlns:a16="http://schemas.microsoft.com/office/drawing/2014/main" id="{B3E25004-7317-4BC0-A399-85D253B513BC}"/>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5566" name="Freeform 32">
              <a:extLst>
                <a:ext uri="{FF2B5EF4-FFF2-40B4-BE49-F238E27FC236}">
                  <a16:creationId xmlns:a16="http://schemas.microsoft.com/office/drawing/2014/main" id="{36BC137E-BF6D-4351-B10F-B58A16CE936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5567" name="Freeform 33">
              <a:extLst>
                <a:ext uri="{FF2B5EF4-FFF2-40B4-BE49-F238E27FC236}">
                  <a16:creationId xmlns:a16="http://schemas.microsoft.com/office/drawing/2014/main" id="{3747F0A7-662B-4334-A925-E296FB3A5FF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5546" name="Group 34">
            <a:extLst>
              <a:ext uri="{FF2B5EF4-FFF2-40B4-BE49-F238E27FC236}">
                <a16:creationId xmlns:a16="http://schemas.microsoft.com/office/drawing/2014/main" id="{A6EF572A-6C51-4E19-8078-DEA77BD413D1}"/>
              </a:ext>
            </a:extLst>
          </p:cNvPr>
          <p:cNvGrpSpPr>
            <a:grpSpLocks/>
          </p:cNvGrpSpPr>
          <p:nvPr/>
        </p:nvGrpSpPr>
        <p:grpSpPr bwMode="auto">
          <a:xfrm>
            <a:off x="6553200" y="4191000"/>
            <a:ext cx="1905000" cy="1714500"/>
            <a:chOff x="1728" y="1008"/>
            <a:chExt cx="1968" cy="2376"/>
          </a:xfrm>
        </p:grpSpPr>
        <p:sp>
          <p:nvSpPr>
            <p:cNvPr id="65562" name="AutoShape 35">
              <a:extLst>
                <a:ext uri="{FF2B5EF4-FFF2-40B4-BE49-F238E27FC236}">
                  <a16:creationId xmlns:a16="http://schemas.microsoft.com/office/drawing/2014/main" id="{CD5309A4-D55C-497A-A864-B1C43CFD407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5563" name="Freeform 36">
              <a:extLst>
                <a:ext uri="{FF2B5EF4-FFF2-40B4-BE49-F238E27FC236}">
                  <a16:creationId xmlns:a16="http://schemas.microsoft.com/office/drawing/2014/main" id="{E77580D0-7E47-49D8-B65B-1FED37716C61}"/>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5564" name="Freeform 37">
              <a:extLst>
                <a:ext uri="{FF2B5EF4-FFF2-40B4-BE49-F238E27FC236}">
                  <a16:creationId xmlns:a16="http://schemas.microsoft.com/office/drawing/2014/main" id="{BC04F9BD-F1D3-4ADE-99D6-45B5A314CBE5}"/>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5547" name="Group 38">
            <a:extLst>
              <a:ext uri="{FF2B5EF4-FFF2-40B4-BE49-F238E27FC236}">
                <a16:creationId xmlns:a16="http://schemas.microsoft.com/office/drawing/2014/main" id="{0368C280-A98B-4781-A567-52AC2064E9CA}"/>
              </a:ext>
            </a:extLst>
          </p:cNvPr>
          <p:cNvGrpSpPr>
            <a:grpSpLocks/>
          </p:cNvGrpSpPr>
          <p:nvPr/>
        </p:nvGrpSpPr>
        <p:grpSpPr bwMode="auto">
          <a:xfrm>
            <a:off x="609600" y="4114800"/>
            <a:ext cx="1905000" cy="1714500"/>
            <a:chOff x="1728" y="1008"/>
            <a:chExt cx="1968" cy="2376"/>
          </a:xfrm>
        </p:grpSpPr>
        <p:sp>
          <p:nvSpPr>
            <p:cNvPr id="65559" name="AutoShape 39">
              <a:extLst>
                <a:ext uri="{FF2B5EF4-FFF2-40B4-BE49-F238E27FC236}">
                  <a16:creationId xmlns:a16="http://schemas.microsoft.com/office/drawing/2014/main" id="{6DB9057F-DA96-404D-A8FA-7F48A1DED66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5560" name="Freeform 40">
              <a:extLst>
                <a:ext uri="{FF2B5EF4-FFF2-40B4-BE49-F238E27FC236}">
                  <a16:creationId xmlns:a16="http://schemas.microsoft.com/office/drawing/2014/main" id="{7120B3BC-5F78-413D-B486-EDF13125606E}"/>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5561" name="Freeform 41">
              <a:extLst>
                <a:ext uri="{FF2B5EF4-FFF2-40B4-BE49-F238E27FC236}">
                  <a16:creationId xmlns:a16="http://schemas.microsoft.com/office/drawing/2014/main" id="{E182D411-B809-4490-ADD7-A70BC3F2D54F}"/>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5548" name="Group 42">
            <a:extLst>
              <a:ext uri="{FF2B5EF4-FFF2-40B4-BE49-F238E27FC236}">
                <a16:creationId xmlns:a16="http://schemas.microsoft.com/office/drawing/2014/main" id="{4E143A22-6002-4529-836E-EC6B168AF4BE}"/>
              </a:ext>
            </a:extLst>
          </p:cNvPr>
          <p:cNvGrpSpPr>
            <a:grpSpLocks/>
          </p:cNvGrpSpPr>
          <p:nvPr/>
        </p:nvGrpSpPr>
        <p:grpSpPr bwMode="auto">
          <a:xfrm>
            <a:off x="2057400" y="1485900"/>
            <a:ext cx="1057275" cy="1371600"/>
            <a:chOff x="1296" y="960"/>
            <a:chExt cx="666" cy="864"/>
          </a:xfrm>
        </p:grpSpPr>
        <p:sp>
          <p:nvSpPr>
            <p:cNvPr id="65555" name="Rectangle 43">
              <a:extLst>
                <a:ext uri="{FF2B5EF4-FFF2-40B4-BE49-F238E27FC236}">
                  <a16:creationId xmlns:a16="http://schemas.microsoft.com/office/drawing/2014/main" id="{79DCB4CA-5557-40B0-BF63-03EC65E4DD98}"/>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56" name="Rectangle 44">
              <a:extLst>
                <a:ext uri="{FF2B5EF4-FFF2-40B4-BE49-F238E27FC236}">
                  <a16:creationId xmlns:a16="http://schemas.microsoft.com/office/drawing/2014/main" id="{5C3C542D-C115-4475-8B01-5A5706F3FD30}"/>
                </a:ext>
              </a:extLst>
            </p:cNvPr>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57" name="Line 45">
              <a:extLst>
                <a:ext uri="{FF2B5EF4-FFF2-40B4-BE49-F238E27FC236}">
                  <a16:creationId xmlns:a16="http://schemas.microsoft.com/office/drawing/2014/main" id="{5BC58DD6-9728-4EFC-B90D-825B5B1BBC97}"/>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Rectangle 46">
              <a:extLst>
                <a:ext uri="{FF2B5EF4-FFF2-40B4-BE49-F238E27FC236}">
                  <a16:creationId xmlns:a16="http://schemas.microsoft.com/office/drawing/2014/main" id="{17022CF9-2BBF-437E-AF9B-322FE635EE54}"/>
                </a:ext>
              </a:extLst>
            </p:cNvPr>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5549" name="Rectangle 48">
            <a:extLst>
              <a:ext uri="{FF2B5EF4-FFF2-40B4-BE49-F238E27FC236}">
                <a16:creationId xmlns:a16="http://schemas.microsoft.com/office/drawing/2014/main" id="{D3F6BC05-4CA3-4D06-981D-49AB87522FFB}"/>
              </a:ext>
            </a:extLst>
          </p:cNvPr>
          <p:cNvSpPr>
            <a:spLocks noChangeArrowheads="1"/>
          </p:cNvSpPr>
          <p:nvPr/>
        </p:nvSpPr>
        <p:spPr bwMode="auto">
          <a:xfrm>
            <a:off x="6867525" y="1628775"/>
            <a:ext cx="57150" cy="1228725"/>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65550" name="Group 52">
            <a:extLst>
              <a:ext uri="{FF2B5EF4-FFF2-40B4-BE49-F238E27FC236}">
                <a16:creationId xmlns:a16="http://schemas.microsoft.com/office/drawing/2014/main" id="{92C8B26D-30C1-488A-B8A6-1415395E4244}"/>
              </a:ext>
            </a:extLst>
          </p:cNvPr>
          <p:cNvGrpSpPr>
            <a:grpSpLocks/>
          </p:cNvGrpSpPr>
          <p:nvPr/>
        </p:nvGrpSpPr>
        <p:grpSpPr bwMode="auto">
          <a:xfrm>
            <a:off x="5867400" y="1485900"/>
            <a:ext cx="1028700" cy="828675"/>
            <a:chOff x="3696" y="936"/>
            <a:chExt cx="648" cy="522"/>
          </a:xfrm>
        </p:grpSpPr>
        <p:sp>
          <p:nvSpPr>
            <p:cNvPr id="65552" name="Rectangle 49">
              <a:extLst>
                <a:ext uri="{FF2B5EF4-FFF2-40B4-BE49-F238E27FC236}">
                  <a16:creationId xmlns:a16="http://schemas.microsoft.com/office/drawing/2014/main" id="{EBCD29CE-ECF8-4B92-AFB1-FABD4004C4B7}"/>
                </a:ext>
              </a:extLst>
            </p:cNvPr>
            <p:cNvSpPr>
              <a:spLocks noChangeArrowheads="1"/>
            </p:cNvSpPr>
            <p:nvPr/>
          </p:nvSpPr>
          <p:spPr bwMode="auto">
            <a:xfrm>
              <a:off x="3912" y="1026"/>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53" name="Line 50">
              <a:extLst>
                <a:ext uri="{FF2B5EF4-FFF2-40B4-BE49-F238E27FC236}">
                  <a16:creationId xmlns:a16="http://schemas.microsoft.com/office/drawing/2014/main" id="{CCA49C83-3432-49D8-A9C2-B62819FB23F8}"/>
                </a:ext>
              </a:extLst>
            </p:cNvPr>
            <p:cNvSpPr>
              <a:spLocks noChangeShapeType="1"/>
            </p:cNvSpPr>
            <p:nvPr/>
          </p:nvSpPr>
          <p:spPr bwMode="auto">
            <a:xfrm flipV="1">
              <a:off x="3912" y="1368"/>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Rectangle 51">
              <a:extLst>
                <a:ext uri="{FF2B5EF4-FFF2-40B4-BE49-F238E27FC236}">
                  <a16:creationId xmlns:a16="http://schemas.microsoft.com/office/drawing/2014/main" id="{3162DB61-F11A-4680-BD33-AC77AD312B42}"/>
                </a:ext>
              </a:extLst>
            </p:cNvPr>
            <p:cNvSpPr>
              <a:spLocks noChangeArrowheads="1"/>
            </p:cNvSpPr>
            <p:nvPr/>
          </p:nvSpPr>
          <p:spPr bwMode="auto">
            <a:xfrm>
              <a:off x="3696" y="936"/>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54" name="Footer Placeholder 1">
            <a:extLst>
              <a:ext uri="{FF2B5EF4-FFF2-40B4-BE49-F238E27FC236}">
                <a16:creationId xmlns:a16="http://schemas.microsoft.com/office/drawing/2014/main" id="{C425431E-C689-4F45-9E37-EB48897AF77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a:extLst>
              <a:ext uri="{FF2B5EF4-FFF2-40B4-BE49-F238E27FC236}">
                <a16:creationId xmlns:a16="http://schemas.microsoft.com/office/drawing/2014/main" id="{43E5DFA9-0389-427A-AB0D-1356489BE74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71F61F6-5384-4E1B-B3EF-218B66BB0AA1}" type="slidenum">
              <a:rPr lang="ar-SA" altLang="zh-CN" sz="1400">
                <a:latin typeface="Comic Sans MS" panose="030F0702030302020204" pitchFamily="66" charset="0"/>
              </a:rPr>
              <a:pPr algn="r"/>
              <a:t>59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6563" name="Rectangle 2">
            <a:extLst>
              <a:ext uri="{FF2B5EF4-FFF2-40B4-BE49-F238E27FC236}">
                <a16:creationId xmlns:a16="http://schemas.microsoft.com/office/drawing/2014/main" id="{45E1B149-1569-49A1-B765-B7498828952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Alice’s Protocol (sort of)</a:t>
            </a:r>
          </a:p>
        </p:txBody>
      </p:sp>
      <p:grpSp>
        <p:nvGrpSpPr>
          <p:cNvPr id="66564" name="Group 3">
            <a:extLst>
              <a:ext uri="{FF2B5EF4-FFF2-40B4-BE49-F238E27FC236}">
                <a16:creationId xmlns:a16="http://schemas.microsoft.com/office/drawing/2014/main" id="{33332684-6045-4963-AB02-06687B93CFF4}"/>
              </a:ext>
            </a:extLst>
          </p:cNvPr>
          <p:cNvGrpSpPr>
            <a:grpSpLocks/>
          </p:cNvGrpSpPr>
          <p:nvPr/>
        </p:nvGrpSpPr>
        <p:grpSpPr bwMode="auto">
          <a:xfrm>
            <a:off x="609600" y="1885950"/>
            <a:ext cx="1447800" cy="1295400"/>
            <a:chOff x="864" y="1968"/>
            <a:chExt cx="912" cy="816"/>
          </a:xfrm>
        </p:grpSpPr>
        <p:sp>
          <p:nvSpPr>
            <p:cNvPr id="66609" name="Freeform 4">
              <a:extLst>
                <a:ext uri="{FF2B5EF4-FFF2-40B4-BE49-F238E27FC236}">
                  <a16:creationId xmlns:a16="http://schemas.microsoft.com/office/drawing/2014/main" id="{0EA5818B-30E9-4AEB-9FDD-588FC740D65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0" name="Freeform 5">
              <a:extLst>
                <a:ext uri="{FF2B5EF4-FFF2-40B4-BE49-F238E27FC236}">
                  <a16:creationId xmlns:a16="http://schemas.microsoft.com/office/drawing/2014/main" id="{C72D8795-EA70-4C6E-BEF6-A078311F8BF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1" name="Freeform 6">
              <a:extLst>
                <a:ext uri="{FF2B5EF4-FFF2-40B4-BE49-F238E27FC236}">
                  <a16:creationId xmlns:a16="http://schemas.microsoft.com/office/drawing/2014/main" id="{F8C728AA-C2B7-4DD9-B069-2BEBDBA2A2E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2" name="Freeform 7">
              <a:extLst>
                <a:ext uri="{FF2B5EF4-FFF2-40B4-BE49-F238E27FC236}">
                  <a16:creationId xmlns:a16="http://schemas.microsoft.com/office/drawing/2014/main" id="{E6089A3C-5C1E-4507-8462-9BA188728A8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3" name="Freeform 8">
              <a:extLst>
                <a:ext uri="{FF2B5EF4-FFF2-40B4-BE49-F238E27FC236}">
                  <a16:creationId xmlns:a16="http://schemas.microsoft.com/office/drawing/2014/main" id="{06115B23-6791-4723-8A92-04DE8889C9C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614" name="Freeform 9">
              <a:extLst>
                <a:ext uri="{FF2B5EF4-FFF2-40B4-BE49-F238E27FC236}">
                  <a16:creationId xmlns:a16="http://schemas.microsoft.com/office/drawing/2014/main" id="{2202E31D-DF92-4443-9BCE-2A3E9E61C91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615" name="Freeform 10">
              <a:extLst>
                <a:ext uri="{FF2B5EF4-FFF2-40B4-BE49-F238E27FC236}">
                  <a16:creationId xmlns:a16="http://schemas.microsoft.com/office/drawing/2014/main" id="{2CFFD609-BAF2-4B26-9375-06793550505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616" name="Freeform 11">
              <a:extLst>
                <a:ext uri="{FF2B5EF4-FFF2-40B4-BE49-F238E27FC236}">
                  <a16:creationId xmlns:a16="http://schemas.microsoft.com/office/drawing/2014/main" id="{11AF15E1-57D0-413C-906B-2688D65F675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7" name="Freeform 12">
              <a:extLst>
                <a:ext uri="{FF2B5EF4-FFF2-40B4-BE49-F238E27FC236}">
                  <a16:creationId xmlns:a16="http://schemas.microsoft.com/office/drawing/2014/main" id="{B9EB67A8-D185-45C2-9E41-C5FC1E323C5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8" name="Freeform 13">
              <a:extLst>
                <a:ext uri="{FF2B5EF4-FFF2-40B4-BE49-F238E27FC236}">
                  <a16:creationId xmlns:a16="http://schemas.microsoft.com/office/drawing/2014/main" id="{51AF8AF6-345C-4C9A-8602-AEF6BDF53EE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9" name="Freeform 14">
              <a:extLst>
                <a:ext uri="{FF2B5EF4-FFF2-40B4-BE49-F238E27FC236}">
                  <a16:creationId xmlns:a16="http://schemas.microsoft.com/office/drawing/2014/main" id="{654D5140-75DC-4313-97F0-2AAE16214FD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6565" name="Group 15">
            <a:extLst>
              <a:ext uri="{FF2B5EF4-FFF2-40B4-BE49-F238E27FC236}">
                <a16:creationId xmlns:a16="http://schemas.microsoft.com/office/drawing/2014/main" id="{A15BC6A9-9B4F-4736-88DB-B3A3E24E049F}"/>
              </a:ext>
            </a:extLst>
          </p:cNvPr>
          <p:cNvGrpSpPr>
            <a:grpSpLocks/>
          </p:cNvGrpSpPr>
          <p:nvPr/>
        </p:nvGrpSpPr>
        <p:grpSpPr bwMode="auto">
          <a:xfrm flipH="1">
            <a:off x="7467600" y="1885950"/>
            <a:ext cx="1447800" cy="1295400"/>
            <a:chOff x="2832" y="2064"/>
            <a:chExt cx="912" cy="816"/>
          </a:xfrm>
        </p:grpSpPr>
        <p:sp>
          <p:nvSpPr>
            <p:cNvPr id="66598" name="Freeform 16">
              <a:extLst>
                <a:ext uri="{FF2B5EF4-FFF2-40B4-BE49-F238E27FC236}">
                  <a16:creationId xmlns:a16="http://schemas.microsoft.com/office/drawing/2014/main" id="{46AF3A6E-28D5-4398-968E-71EC63DC5B1D}"/>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99" name="Freeform 17">
              <a:extLst>
                <a:ext uri="{FF2B5EF4-FFF2-40B4-BE49-F238E27FC236}">
                  <a16:creationId xmlns:a16="http://schemas.microsoft.com/office/drawing/2014/main" id="{DE83702E-213B-4224-8EA7-EDEF5F3F8363}"/>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0" name="Freeform 18">
              <a:extLst>
                <a:ext uri="{FF2B5EF4-FFF2-40B4-BE49-F238E27FC236}">
                  <a16:creationId xmlns:a16="http://schemas.microsoft.com/office/drawing/2014/main" id="{1546BE7D-A88E-46FE-A24E-4DCABB53CB52}"/>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1" name="Freeform 19">
              <a:extLst>
                <a:ext uri="{FF2B5EF4-FFF2-40B4-BE49-F238E27FC236}">
                  <a16:creationId xmlns:a16="http://schemas.microsoft.com/office/drawing/2014/main" id="{9ADDD509-0BF3-44F3-8AD4-DC4695A6E653}"/>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2" name="Freeform 20">
              <a:extLst>
                <a:ext uri="{FF2B5EF4-FFF2-40B4-BE49-F238E27FC236}">
                  <a16:creationId xmlns:a16="http://schemas.microsoft.com/office/drawing/2014/main" id="{459CAFCA-4882-4595-BEFE-A5F3FD1D6CC9}"/>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6603" name="Freeform 21">
              <a:extLst>
                <a:ext uri="{FF2B5EF4-FFF2-40B4-BE49-F238E27FC236}">
                  <a16:creationId xmlns:a16="http://schemas.microsoft.com/office/drawing/2014/main" id="{666F6148-99A7-4E2A-9BF7-8A5D29FF43CE}"/>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6604" name="Freeform 22">
              <a:extLst>
                <a:ext uri="{FF2B5EF4-FFF2-40B4-BE49-F238E27FC236}">
                  <a16:creationId xmlns:a16="http://schemas.microsoft.com/office/drawing/2014/main" id="{88D4E6BF-D885-40DE-8BF6-0ADE9D3D638E}"/>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6605" name="Freeform 23">
              <a:extLst>
                <a:ext uri="{FF2B5EF4-FFF2-40B4-BE49-F238E27FC236}">
                  <a16:creationId xmlns:a16="http://schemas.microsoft.com/office/drawing/2014/main" id="{A52E87AA-A73B-4E58-972E-59D6FD48E5F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6" name="Freeform 24">
              <a:extLst>
                <a:ext uri="{FF2B5EF4-FFF2-40B4-BE49-F238E27FC236}">
                  <a16:creationId xmlns:a16="http://schemas.microsoft.com/office/drawing/2014/main" id="{11B27ACC-58DB-4B5D-BD45-0921EC0708BE}"/>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7" name="Freeform 25">
              <a:extLst>
                <a:ext uri="{FF2B5EF4-FFF2-40B4-BE49-F238E27FC236}">
                  <a16:creationId xmlns:a16="http://schemas.microsoft.com/office/drawing/2014/main" id="{972BC24D-88A1-4F5D-A3D0-2CBF7DB831DD}"/>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8" name="Freeform 26">
              <a:extLst>
                <a:ext uri="{FF2B5EF4-FFF2-40B4-BE49-F238E27FC236}">
                  <a16:creationId xmlns:a16="http://schemas.microsoft.com/office/drawing/2014/main" id="{FB804F99-9460-481D-A072-D8A8D2172243}"/>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6566" name="Oval 27">
            <a:extLst>
              <a:ext uri="{FF2B5EF4-FFF2-40B4-BE49-F238E27FC236}">
                <a16:creationId xmlns:a16="http://schemas.microsoft.com/office/drawing/2014/main" id="{A7F85FF2-822C-4F30-B5B6-195F5FBB3F9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67" name="Text Box 28">
            <a:extLst>
              <a:ext uri="{FF2B5EF4-FFF2-40B4-BE49-F238E27FC236}">
                <a16:creationId xmlns:a16="http://schemas.microsoft.com/office/drawing/2014/main" id="{280022ED-B4CA-49BD-AB6B-44BE828D9ED9}"/>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6568" name="Text Box 29">
            <a:extLst>
              <a:ext uri="{FF2B5EF4-FFF2-40B4-BE49-F238E27FC236}">
                <a16:creationId xmlns:a16="http://schemas.microsoft.com/office/drawing/2014/main" id="{5A7EF3E5-A276-4D2D-80FD-5E804605F543}"/>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6569" name="Group 30">
            <a:extLst>
              <a:ext uri="{FF2B5EF4-FFF2-40B4-BE49-F238E27FC236}">
                <a16:creationId xmlns:a16="http://schemas.microsoft.com/office/drawing/2014/main" id="{4596D15D-C21A-4C9A-BB7B-A0EC036538F6}"/>
              </a:ext>
            </a:extLst>
          </p:cNvPr>
          <p:cNvGrpSpPr>
            <a:grpSpLocks/>
          </p:cNvGrpSpPr>
          <p:nvPr/>
        </p:nvGrpSpPr>
        <p:grpSpPr bwMode="auto">
          <a:xfrm>
            <a:off x="2362200" y="2819400"/>
            <a:ext cx="4837113" cy="2576513"/>
            <a:chOff x="209" y="768"/>
            <a:chExt cx="5046" cy="2688"/>
          </a:xfrm>
        </p:grpSpPr>
        <p:sp>
          <p:nvSpPr>
            <p:cNvPr id="66589" name="Oval 31">
              <a:extLst>
                <a:ext uri="{FF2B5EF4-FFF2-40B4-BE49-F238E27FC236}">
                  <a16:creationId xmlns:a16="http://schemas.microsoft.com/office/drawing/2014/main" id="{E22DB043-E8FA-4104-958E-AB6CBD459410}"/>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90" name="Oval 32">
              <a:extLst>
                <a:ext uri="{FF2B5EF4-FFF2-40B4-BE49-F238E27FC236}">
                  <a16:creationId xmlns:a16="http://schemas.microsoft.com/office/drawing/2014/main" id="{766F8294-E54E-453E-8BF1-5624C95731B5}"/>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91" name="Oval 33">
              <a:extLst>
                <a:ext uri="{FF2B5EF4-FFF2-40B4-BE49-F238E27FC236}">
                  <a16:creationId xmlns:a16="http://schemas.microsoft.com/office/drawing/2014/main" id="{8B88E4D2-592E-4519-9E14-A167386666B9}"/>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92" name="Freeform 34">
              <a:extLst>
                <a:ext uri="{FF2B5EF4-FFF2-40B4-BE49-F238E27FC236}">
                  <a16:creationId xmlns:a16="http://schemas.microsoft.com/office/drawing/2014/main" id="{2B3B11FB-2E12-4044-B243-BA45206CB1AC}"/>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593" name="Freeform 35">
              <a:extLst>
                <a:ext uri="{FF2B5EF4-FFF2-40B4-BE49-F238E27FC236}">
                  <a16:creationId xmlns:a16="http://schemas.microsoft.com/office/drawing/2014/main" id="{7FF2A8E2-3BE5-4DB7-9E2E-37EFD86FB49E}"/>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66594" name="Group 36">
              <a:extLst>
                <a:ext uri="{FF2B5EF4-FFF2-40B4-BE49-F238E27FC236}">
                  <a16:creationId xmlns:a16="http://schemas.microsoft.com/office/drawing/2014/main" id="{63B9505D-0FB0-4540-88ED-D59D3A07FAC1}"/>
                </a:ext>
              </a:extLst>
            </p:cNvPr>
            <p:cNvGrpSpPr>
              <a:grpSpLocks/>
            </p:cNvGrpSpPr>
            <p:nvPr/>
          </p:nvGrpSpPr>
          <p:grpSpPr bwMode="auto">
            <a:xfrm flipH="1">
              <a:off x="209" y="768"/>
              <a:ext cx="1475" cy="1304"/>
              <a:chOff x="3552" y="2736"/>
              <a:chExt cx="1475" cy="1304"/>
            </a:xfrm>
          </p:grpSpPr>
          <p:sp>
            <p:nvSpPr>
              <p:cNvPr id="66596" name="Freeform 37">
                <a:extLst>
                  <a:ext uri="{FF2B5EF4-FFF2-40B4-BE49-F238E27FC236}">
                    <a16:creationId xmlns:a16="http://schemas.microsoft.com/office/drawing/2014/main" id="{B830B231-712A-41DA-AC77-54C299869501}"/>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597" name="Oval 38">
                <a:extLst>
                  <a:ext uri="{FF2B5EF4-FFF2-40B4-BE49-F238E27FC236}">
                    <a16:creationId xmlns:a16="http://schemas.microsoft.com/office/drawing/2014/main" id="{B6BEFDF1-2EFE-4338-A11D-4931A986A15B}"/>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6595" name="Freeform 39">
              <a:extLst>
                <a:ext uri="{FF2B5EF4-FFF2-40B4-BE49-F238E27FC236}">
                  <a16:creationId xmlns:a16="http://schemas.microsoft.com/office/drawing/2014/main" id="{B3993624-C4E9-432A-8FD3-85E487E8684E}"/>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nvGrpSpPr>
          <p:cNvPr id="66570" name="Group 40">
            <a:extLst>
              <a:ext uri="{FF2B5EF4-FFF2-40B4-BE49-F238E27FC236}">
                <a16:creationId xmlns:a16="http://schemas.microsoft.com/office/drawing/2014/main" id="{C24EEFCE-EFC9-4FFE-8E8D-4435447AE8D2}"/>
              </a:ext>
            </a:extLst>
          </p:cNvPr>
          <p:cNvGrpSpPr>
            <a:grpSpLocks/>
          </p:cNvGrpSpPr>
          <p:nvPr/>
        </p:nvGrpSpPr>
        <p:grpSpPr bwMode="auto">
          <a:xfrm>
            <a:off x="3429000" y="2057400"/>
            <a:ext cx="1905000" cy="1714500"/>
            <a:chOff x="1728" y="1008"/>
            <a:chExt cx="1968" cy="2376"/>
          </a:xfrm>
        </p:grpSpPr>
        <p:sp>
          <p:nvSpPr>
            <p:cNvPr id="66586" name="AutoShape 41">
              <a:extLst>
                <a:ext uri="{FF2B5EF4-FFF2-40B4-BE49-F238E27FC236}">
                  <a16:creationId xmlns:a16="http://schemas.microsoft.com/office/drawing/2014/main" id="{EF386115-875A-41F7-B9C9-7976C2187466}"/>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6587" name="Freeform 42">
              <a:extLst>
                <a:ext uri="{FF2B5EF4-FFF2-40B4-BE49-F238E27FC236}">
                  <a16:creationId xmlns:a16="http://schemas.microsoft.com/office/drawing/2014/main" id="{0FE1B736-2A6C-4310-BF53-F8C301FAAC5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6588" name="Freeform 43">
              <a:extLst>
                <a:ext uri="{FF2B5EF4-FFF2-40B4-BE49-F238E27FC236}">
                  <a16:creationId xmlns:a16="http://schemas.microsoft.com/office/drawing/2014/main" id="{802AE609-B0E8-4AB9-A7E3-E31D15C74122}"/>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6571" name="Group 44">
            <a:extLst>
              <a:ext uri="{FF2B5EF4-FFF2-40B4-BE49-F238E27FC236}">
                <a16:creationId xmlns:a16="http://schemas.microsoft.com/office/drawing/2014/main" id="{26CEDA48-0FB3-4810-A860-93347CA45514}"/>
              </a:ext>
            </a:extLst>
          </p:cNvPr>
          <p:cNvGrpSpPr>
            <a:grpSpLocks/>
          </p:cNvGrpSpPr>
          <p:nvPr/>
        </p:nvGrpSpPr>
        <p:grpSpPr bwMode="auto">
          <a:xfrm>
            <a:off x="6553200" y="4191000"/>
            <a:ext cx="1905000" cy="1714500"/>
            <a:chOff x="1728" y="1008"/>
            <a:chExt cx="1968" cy="2376"/>
          </a:xfrm>
        </p:grpSpPr>
        <p:sp>
          <p:nvSpPr>
            <p:cNvPr id="66583" name="AutoShape 45">
              <a:extLst>
                <a:ext uri="{FF2B5EF4-FFF2-40B4-BE49-F238E27FC236}">
                  <a16:creationId xmlns:a16="http://schemas.microsoft.com/office/drawing/2014/main" id="{CA4621C5-7515-477E-9BB0-5C46FC99AAD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6584" name="Freeform 46">
              <a:extLst>
                <a:ext uri="{FF2B5EF4-FFF2-40B4-BE49-F238E27FC236}">
                  <a16:creationId xmlns:a16="http://schemas.microsoft.com/office/drawing/2014/main" id="{DBED2E9D-DC01-4A44-B0CB-ADD5C10847A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6585" name="Freeform 47">
              <a:extLst>
                <a:ext uri="{FF2B5EF4-FFF2-40B4-BE49-F238E27FC236}">
                  <a16:creationId xmlns:a16="http://schemas.microsoft.com/office/drawing/2014/main" id="{2C0FD6CA-A0A5-4B7A-B64F-E50B2A34CBA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6572" name="Group 48">
            <a:extLst>
              <a:ext uri="{FF2B5EF4-FFF2-40B4-BE49-F238E27FC236}">
                <a16:creationId xmlns:a16="http://schemas.microsoft.com/office/drawing/2014/main" id="{2D668DEC-C4DC-41A7-97C4-4408839B350D}"/>
              </a:ext>
            </a:extLst>
          </p:cNvPr>
          <p:cNvGrpSpPr>
            <a:grpSpLocks/>
          </p:cNvGrpSpPr>
          <p:nvPr/>
        </p:nvGrpSpPr>
        <p:grpSpPr bwMode="auto">
          <a:xfrm>
            <a:off x="609600" y="4114800"/>
            <a:ext cx="1905000" cy="1714500"/>
            <a:chOff x="1728" y="1008"/>
            <a:chExt cx="1968" cy="2376"/>
          </a:xfrm>
        </p:grpSpPr>
        <p:sp>
          <p:nvSpPr>
            <p:cNvPr id="66580" name="AutoShape 49">
              <a:extLst>
                <a:ext uri="{FF2B5EF4-FFF2-40B4-BE49-F238E27FC236}">
                  <a16:creationId xmlns:a16="http://schemas.microsoft.com/office/drawing/2014/main" id="{EEDFCBF3-DF17-4731-911A-8C1C142851B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6581" name="Freeform 50">
              <a:extLst>
                <a:ext uri="{FF2B5EF4-FFF2-40B4-BE49-F238E27FC236}">
                  <a16:creationId xmlns:a16="http://schemas.microsoft.com/office/drawing/2014/main" id="{9C184A2A-7837-4B84-BF6C-DFEA59D203B6}"/>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6582" name="Freeform 51">
              <a:extLst>
                <a:ext uri="{FF2B5EF4-FFF2-40B4-BE49-F238E27FC236}">
                  <a16:creationId xmlns:a16="http://schemas.microsoft.com/office/drawing/2014/main" id="{DF172BB1-6017-410B-AD37-10330946F06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6573" name="Group 52">
            <a:extLst>
              <a:ext uri="{FF2B5EF4-FFF2-40B4-BE49-F238E27FC236}">
                <a16:creationId xmlns:a16="http://schemas.microsoft.com/office/drawing/2014/main" id="{F8A0DD75-343F-490F-849D-D85DE4E2CEB6}"/>
              </a:ext>
            </a:extLst>
          </p:cNvPr>
          <p:cNvGrpSpPr>
            <a:grpSpLocks/>
          </p:cNvGrpSpPr>
          <p:nvPr/>
        </p:nvGrpSpPr>
        <p:grpSpPr bwMode="auto">
          <a:xfrm>
            <a:off x="2057400" y="1524000"/>
            <a:ext cx="1057275" cy="1371600"/>
            <a:chOff x="1296" y="960"/>
            <a:chExt cx="666" cy="864"/>
          </a:xfrm>
        </p:grpSpPr>
        <p:sp>
          <p:nvSpPr>
            <p:cNvPr id="66576" name="Rectangle 53">
              <a:extLst>
                <a:ext uri="{FF2B5EF4-FFF2-40B4-BE49-F238E27FC236}">
                  <a16:creationId xmlns:a16="http://schemas.microsoft.com/office/drawing/2014/main" id="{82EA86BF-F4B8-4E27-92EA-F415CFACFED0}"/>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77" name="Rectangle 54">
              <a:extLst>
                <a:ext uri="{FF2B5EF4-FFF2-40B4-BE49-F238E27FC236}">
                  <a16:creationId xmlns:a16="http://schemas.microsoft.com/office/drawing/2014/main" id="{5DA35F88-0644-4835-BD10-F198D085FF59}"/>
                </a:ext>
              </a:extLst>
            </p:cNvPr>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78" name="Line 55">
              <a:extLst>
                <a:ext uri="{FF2B5EF4-FFF2-40B4-BE49-F238E27FC236}">
                  <a16:creationId xmlns:a16="http://schemas.microsoft.com/office/drawing/2014/main" id="{EBF670E5-C6D8-4F76-A55A-DE9F511502B3}"/>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Rectangle 56">
              <a:extLst>
                <a:ext uri="{FF2B5EF4-FFF2-40B4-BE49-F238E27FC236}">
                  <a16:creationId xmlns:a16="http://schemas.microsoft.com/office/drawing/2014/main" id="{8F7705BE-9370-4C1E-9CF7-98631084E789}"/>
                </a:ext>
              </a:extLst>
            </p:cNvPr>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6574" name="Rectangle 57">
            <a:extLst>
              <a:ext uri="{FF2B5EF4-FFF2-40B4-BE49-F238E27FC236}">
                <a16:creationId xmlns:a16="http://schemas.microsoft.com/office/drawing/2014/main" id="{2BEF337D-D0A7-44AA-BAC9-20F1B0F55511}"/>
              </a:ext>
            </a:extLst>
          </p:cNvPr>
          <p:cNvSpPr>
            <a:spLocks noChangeArrowheads="1"/>
          </p:cNvSpPr>
          <p:nvPr/>
        </p:nvSpPr>
        <p:spPr bwMode="auto">
          <a:xfrm>
            <a:off x="6829425" y="1676400"/>
            <a:ext cx="57150" cy="1228725"/>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 name="Footer Placeholder 1">
            <a:extLst>
              <a:ext uri="{FF2B5EF4-FFF2-40B4-BE49-F238E27FC236}">
                <a16:creationId xmlns:a16="http://schemas.microsoft.com/office/drawing/2014/main" id="{598A6240-2440-433C-8C3A-7A1885184BC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a:extLst>
              <a:ext uri="{FF2B5EF4-FFF2-40B4-BE49-F238E27FC236}">
                <a16:creationId xmlns:a16="http://schemas.microsoft.com/office/drawing/2014/main" id="{4D7D2E22-9156-45DB-893D-E935CCEE83A8}"/>
              </a:ext>
            </a:extLst>
          </p:cNvPr>
          <p:cNvSpPr>
            <a:spLocks noGrp="1"/>
          </p:cNvSpPr>
          <p:nvPr>
            <p:ph type="ftr" sz="quarter" idx="10"/>
          </p:nvPr>
        </p:nvSpPr>
        <p:spPr/>
        <p:txBody>
          <a:bodyPr/>
          <a:lstStyle/>
          <a:p>
            <a:pPr>
              <a:defRPr/>
            </a:pPr>
            <a:r>
              <a:rPr lang="en-US">
                <a:latin typeface="+mj-lt"/>
              </a:rPr>
              <a:t>Art of Multiprocessor Programming</a:t>
            </a:r>
          </a:p>
        </p:txBody>
      </p:sp>
      <p:sp>
        <p:nvSpPr>
          <p:cNvPr id="9219" name="Slide Number Placeholder 4">
            <a:extLst>
              <a:ext uri="{FF2B5EF4-FFF2-40B4-BE49-F238E27FC236}">
                <a16:creationId xmlns:a16="http://schemas.microsoft.com/office/drawing/2014/main" id="{8195F192-0483-4F86-AB35-0174E5601D27}"/>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C8B703E-2D5C-4F82-BD75-0DC463041457}" type="slidenum">
              <a:rPr lang="ar-SA" altLang="zh-CN" sz="1400"/>
              <a:pPr algn="r"/>
              <a:t>6</a:t>
            </a:fld>
            <a:endParaRPr lang="en-US" altLang="zh-CN" sz="1400">
              <a:ea typeface="宋体" panose="02010600030101010101" pitchFamily="2" charset="-122"/>
              <a:cs typeface="Arial" panose="020B0604020202020204" pitchFamily="34" charset="0"/>
            </a:endParaRPr>
          </a:p>
        </p:txBody>
      </p:sp>
      <p:sp>
        <p:nvSpPr>
          <p:cNvPr id="9220" name="Rectangle 42">
            <a:extLst>
              <a:ext uri="{FF2B5EF4-FFF2-40B4-BE49-F238E27FC236}">
                <a16:creationId xmlns:a16="http://schemas.microsoft.com/office/drawing/2014/main" id="{6E92A171-4D3E-48EB-B349-49DEA9F8226F}"/>
              </a:ext>
            </a:extLst>
          </p:cNvPr>
          <p:cNvSpPr>
            <a:spLocks noChangeArrowheads="1"/>
          </p:cNvSpPr>
          <p:nvPr/>
        </p:nvSpPr>
        <p:spPr bwMode="auto">
          <a:xfrm>
            <a:off x="3078163" y="2262188"/>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0245" name="Rectangle 4">
            <a:extLst>
              <a:ext uri="{FF2B5EF4-FFF2-40B4-BE49-F238E27FC236}">
                <a16:creationId xmlns:a16="http://schemas.microsoft.com/office/drawing/2014/main" id="{F4E3A9D9-0E18-490F-8ECB-0120F21C0DF3}"/>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Nearly Extinct: the Uniprocesor</a:t>
            </a:r>
          </a:p>
        </p:txBody>
      </p:sp>
      <p:grpSp>
        <p:nvGrpSpPr>
          <p:cNvPr id="10246" name="Group 5">
            <a:extLst>
              <a:ext uri="{FF2B5EF4-FFF2-40B4-BE49-F238E27FC236}">
                <a16:creationId xmlns:a16="http://schemas.microsoft.com/office/drawing/2014/main" id="{32C76240-25A9-4665-B69B-A8F2DC2090D7}"/>
              </a:ext>
            </a:extLst>
          </p:cNvPr>
          <p:cNvGrpSpPr>
            <a:grpSpLocks/>
          </p:cNvGrpSpPr>
          <p:nvPr/>
        </p:nvGrpSpPr>
        <p:grpSpPr bwMode="auto">
          <a:xfrm>
            <a:off x="4105275" y="2532063"/>
            <a:ext cx="1052513" cy="1346200"/>
            <a:chOff x="2496" y="2725"/>
            <a:chExt cx="712" cy="739"/>
          </a:xfrm>
        </p:grpSpPr>
        <p:sp>
          <p:nvSpPr>
            <p:cNvPr id="9223" name="Rectangle 6">
              <a:extLst>
                <a:ext uri="{FF2B5EF4-FFF2-40B4-BE49-F238E27FC236}">
                  <a16:creationId xmlns:a16="http://schemas.microsoft.com/office/drawing/2014/main" id="{583759F6-EFB7-4E29-9E0F-268A3F257D5E}"/>
                </a:ext>
              </a:extLst>
            </p:cNvPr>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9224" name="Freeform 7">
              <a:extLst>
                <a:ext uri="{FF2B5EF4-FFF2-40B4-BE49-F238E27FC236}">
                  <a16:creationId xmlns:a16="http://schemas.microsoft.com/office/drawing/2014/main" id="{FD9E6454-E2BD-4294-92FB-CB2ADB56AAC0}"/>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0251" name="Group 8">
              <a:extLst>
                <a:ext uri="{FF2B5EF4-FFF2-40B4-BE49-F238E27FC236}">
                  <a16:creationId xmlns:a16="http://schemas.microsoft.com/office/drawing/2014/main" id="{E2FBB9EB-6B56-4CE5-8427-EA0C14A8F1FB}"/>
                </a:ext>
              </a:extLst>
            </p:cNvPr>
            <p:cNvGrpSpPr>
              <a:grpSpLocks/>
            </p:cNvGrpSpPr>
            <p:nvPr/>
          </p:nvGrpSpPr>
          <p:grpSpPr bwMode="auto">
            <a:xfrm>
              <a:off x="3072" y="2832"/>
              <a:ext cx="136" cy="632"/>
              <a:chOff x="3072" y="2832"/>
              <a:chExt cx="136" cy="632"/>
            </a:xfrm>
          </p:grpSpPr>
          <p:sp>
            <p:nvSpPr>
              <p:cNvPr id="9226" name="Freeform 9">
                <a:extLst>
                  <a:ext uri="{FF2B5EF4-FFF2-40B4-BE49-F238E27FC236}">
                    <a16:creationId xmlns:a16="http://schemas.microsoft.com/office/drawing/2014/main" id="{32D34BE4-032C-401B-921C-747275D0811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27" name="Freeform 10">
                <a:extLst>
                  <a:ext uri="{FF2B5EF4-FFF2-40B4-BE49-F238E27FC236}">
                    <a16:creationId xmlns:a16="http://schemas.microsoft.com/office/drawing/2014/main" id="{94F4B9F0-C632-438C-BE01-42AC978B382F}"/>
                  </a:ext>
                </a:extLst>
              </p:cNvPr>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28" name="Freeform 11">
                <a:extLst>
                  <a:ext uri="{FF2B5EF4-FFF2-40B4-BE49-F238E27FC236}">
                    <a16:creationId xmlns:a16="http://schemas.microsoft.com/office/drawing/2014/main" id="{AB193C96-4A22-4808-9D01-5241EB9BCA05}"/>
                  </a:ext>
                </a:extLst>
              </p:cNvPr>
              <p:cNvSpPr>
                <a:spLocks/>
              </p:cNvSpPr>
              <p:nvPr/>
            </p:nvSpPr>
            <p:spPr bwMode="auto">
              <a:xfrm>
                <a:off x="3072" y="2832"/>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0252" name="Group 12">
              <a:extLst>
                <a:ext uri="{FF2B5EF4-FFF2-40B4-BE49-F238E27FC236}">
                  <a16:creationId xmlns:a16="http://schemas.microsoft.com/office/drawing/2014/main" id="{4627B3F7-BA6C-45F4-8E40-3579ED340F1A}"/>
                </a:ext>
              </a:extLst>
            </p:cNvPr>
            <p:cNvGrpSpPr>
              <a:grpSpLocks/>
            </p:cNvGrpSpPr>
            <p:nvPr/>
          </p:nvGrpSpPr>
          <p:grpSpPr bwMode="auto">
            <a:xfrm flipH="1">
              <a:off x="2496" y="2832"/>
              <a:ext cx="136" cy="632"/>
              <a:chOff x="3072" y="2832"/>
              <a:chExt cx="136" cy="632"/>
            </a:xfrm>
          </p:grpSpPr>
          <p:sp>
            <p:nvSpPr>
              <p:cNvPr id="9230" name="Freeform 13">
                <a:extLst>
                  <a:ext uri="{FF2B5EF4-FFF2-40B4-BE49-F238E27FC236}">
                    <a16:creationId xmlns:a16="http://schemas.microsoft.com/office/drawing/2014/main" id="{63FB5022-9D98-4896-A467-80B2F6C4545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31" name="Freeform 14">
                <a:extLst>
                  <a:ext uri="{FF2B5EF4-FFF2-40B4-BE49-F238E27FC236}">
                    <a16:creationId xmlns:a16="http://schemas.microsoft.com/office/drawing/2014/main" id="{723C8DFA-A519-44F8-8F22-03D907C32632}"/>
                  </a:ext>
                </a:extLst>
              </p:cNvPr>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32" name="Freeform 15">
                <a:extLst>
                  <a:ext uri="{FF2B5EF4-FFF2-40B4-BE49-F238E27FC236}">
                    <a16:creationId xmlns:a16="http://schemas.microsoft.com/office/drawing/2014/main" id="{F42CBEC8-26B5-4410-8245-EE7EB0F66BDF}"/>
                  </a:ext>
                </a:extLst>
              </p:cNvPr>
              <p:cNvSpPr>
                <a:spLocks/>
              </p:cNvSpPr>
              <p:nvPr/>
            </p:nvSpPr>
            <p:spPr bwMode="auto">
              <a:xfrm>
                <a:off x="3072" y="2832"/>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9233" name="Rectangle 37">
            <a:extLst>
              <a:ext uri="{FF2B5EF4-FFF2-40B4-BE49-F238E27FC236}">
                <a16:creationId xmlns:a16="http://schemas.microsoft.com/office/drawing/2014/main" id="{F95F2AB4-2F57-4038-8850-8723F1C82CF5}"/>
              </a:ext>
            </a:extLst>
          </p:cNvPr>
          <p:cNvSpPr>
            <a:spLocks noChangeArrowheads="1"/>
          </p:cNvSpPr>
          <p:nvPr/>
        </p:nvSpPr>
        <p:spPr bwMode="auto">
          <a:xfrm>
            <a:off x="3432175" y="4124325"/>
            <a:ext cx="2462213" cy="498475"/>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memory</a:t>
            </a:r>
          </a:p>
        </p:txBody>
      </p:sp>
      <p:sp>
        <p:nvSpPr>
          <p:cNvPr id="9234" name="Text Box 60">
            <a:extLst>
              <a:ext uri="{FF2B5EF4-FFF2-40B4-BE49-F238E27FC236}">
                <a16:creationId xmlns:a16="http://schemas.microsoft.com/office/drawing/2014/main" id="{F88AFE5E-23DD-4E77-9E72-D87064B68332}"/>
              </a:ext>
            </a:extLst>
          </p:cNvPr>
          <p:cNvSpPr txBox="1">
            <a:spLocks noChangeArrowheads="1"/>
          </p:cNvSpPr>
          <p:nvPr/>
        </p:nvSpPr>
        <p:spPr bwMode="auto">
          <a:xfrm>
            <a:off x="4238625" y="2870200"/>
            <a:ext cx="731838" cy="461963"/>
          </a:xfrm>
          <a:prstGeom prst="rect">
            <a:avLst/>
          </a:prstGeom>
          <a:noFill/>
          <a:ln w="9525">
            <a:noFill/>
            <a:miter lim="800000"/>
            <a:headEnd/>
            <a:tailEnd/>
          </a:ln>
        </p:spPr>
        <p:txBody>
          <a:bodyPr wrap="none">
            <a:spAutoFit/>
          </a:bodyPr>
          <a:lstStyle/>
          <a:p>
            <a:pPr algn="r" eaLnBrk="0" hangingPunct="0">
              <a:defRPr/>
            </a:pPr>
            <a:r>
              <a:rPr lang="en-US" sz="2400" b="1">
                <a:latin typeface="+mj-lt"/>
              </a:rPr>
              <a:t>cpu</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7AA074DE-909A-45A2-BD6C-ABB72387E3B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7B9710-566A-4E3A-A05F-AE631DC86878}" type="slidenum">
              <a:rPr lang="ar-SA" altLang="zh-CN" sz="1400">
                <a:latin typeface="Comic Sans MS" panose="030F0702030302020204" pitchFamily="66" charset="0"/>
              </a:rPr>
              <a:pPr algn="r"/>
              <a:t>60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7587" name="Rectangle 2">
            <a:extLst>
              <a:ext uri="{FF2B5EF4-FFF2-40B4-BE49-F238E27FC236}">
                <a16:creationId xmlns:a16="http://schemas.microsoft.com/office/drawing/2014/main" id="{996673B1-77D4-40B3-B30C-3D45D0C6452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 (sort of)</a:t>
            </a:r>
          </a:p>
        </p:txBody>
      </p:sp>
      <p:grpSp>
        <p:nvGrpSpPr>
          <p:cNvPr id="67588" name="Group 3">
            <a:extLst>
              <a:ext uri="{FF2B5EF4-FFF2-40B4-BE49-F238E27FC236}">
                <a16:creationId xmlns:a16="http://schemas.microsoft.com/office/drawing/2014/main" id="{3158CFCB-2E43-4DD1-9A83-F1333F5386B9}"/>
              </a:ext>
            </a:extLst>
          </p:cNvPr>
          <p:cNvGrpSpPr>
            <a:grpSpLocks/>
          </p:cNvGrpSpPr>
          <p:nvPr/>
        </p:nvGrpSpPr>
        <p:grpSpPr bwMode="auto">
          <a:xfrm>
            <a:off x="609600" y="1743075"/>
            <a:ext cx="1447800" cy="1295400"/>
            <a:chOff x="864" y="1968"/>
            <a:chExt cx="912" cy="816"/>
          </a:xfrm>
        </p:grpSpPr>
        <p:sp>
          <p:nvSpPr>
            <p:cNvPr id="67631" name="Freeform 4">
              <a:extLst>
                <a:ext uri="{FF2B5EF4-FFF2-40B4-BE49-F238E27FC236}">
                  <a16:creationId xmlns:a16="http://schemas.microsoft.com/office/drawing/2014/main" id="{C66DF085-F080-41AA-B234-A6EA889EC8D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2" name="Freeform 5">
              <a:extLst>
                <a:ext uri="{FF2B5EF4-FFF2-40B4-BE49-F238E27FC236}">
                  <a16:creationId xmlns:a16="http://schemas.microsoft.com/office/drawing/2014/main" id="{624FF005-2417-47C6-9B32-605E062D05C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3" name="Freeform 6">
              <a:extLst>
                <a:ext uri="{FF2B5EF4-FFF2-40B4-BE49-F238E27FC236}">
                  <a16:creationId xmlns:a16="http://schemas.microsoft.com/office/drawing/2014/main" id="{553D5C6F-DC75-4DED-9144-70ECBECE8E8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4" name="Freeform 7">
              <a:extLst>
                <a:ext uri="{FF2B5EF4-FFF2-40B4-BE49-F238E27FC236}">
                  <a16:creationId xmlns:a16="http://schemas.microsoft.com/office/drawing/2014/main" id="{4CE43BFA-8D38-4D5B-BFB6-778475D43BA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5" name="Freeform 8">
              <a:extLst>
                <a:ext uri="{FF2B5EF4-FFF2-40B4-BE49-F238E27FC236}">
                  <a16:creationId xmlns:a16="http://schemas.microsoft.com/office/drawing/2014/main" id="{1C9DF8A9-A7E0-4525-A3E3-68908C377F0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7636" name="Freeform 9">
              <a:extLst>
                <a:ext uri="{FF2B5EF4-FFF2-40B4-BE49-F238E27FC236}">
                  <a16:creationId xmlns:a16="http://schemas.microsoft.com/office/drawing/2014/main" id="{3F075A5B-5657-414E-9EE1-76CF4A837E0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7637" name="Freeform 10">
              <a:extLst>
                <a:ext uri="{FF2B5EF4-FFF2-40B4-BE49-F238E27FC236}">
                  <a16:creationId xmlns:a16="http://schemas.microsoft.com/office/drawing/2014/main" id="{F83BA9D1-EB1A-481D-8044-1EB46E2A0E7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7638" name="Freeform 11">
              <a:extLst>
                <a:ext uri="{FF2B5EF4-FFF2-40B4-BE49-F238E27FC236}">
                  <a16:creationId xmlns:a16="http://schemas.microsoft.com/office/drawing/2014/main" id="{55B285BA-5EA0-4DB2-8FED-EA245A274074}"/>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9" name="Freeform 12">
              <a:extLst>
                <a:ext uri="{FF2B5EF4-FFF2-40B4-BE49-F238E27FC236}">
                  <a16:creationId xmlns:a16="http://schemas.microsoft.com/office/drawing/2014/main" id="{4A157414-C3D5-4DD5-947A-F5D921A7E31A}"/>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40" name="Freeform 13">
              <a:extLst>
                <a:ext uri="{FF2B5EF4-FFF2-40B4-BE49-F238E27FC236}">
                  <a16:creationId xmlns:a16="http://schemas.microsoft.com/office/drawing/2014/main" id="{103D324F-2F64-4D0C-9133-30E33863581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41" name="Freeform 14">
              <a:extLst>
                <a:ext uri="{FF2B5EF4-FFF2-40B4-BE49-F238E27FC236}">
                  <a16:creationId xmlns:a16="http://schemas.microsoft.com/office/drawing/2014/main" id="{3F0F55B2-EDA2-4200-8AD2-EC846C69492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7589" name="Group 15">
            <a:extLst>
              <a:ext uri="{FF2B5EF4-FFF2-40B4-BE49-F238E27FC236}">
                <a16:creationId xmlns:a16="http://schemas.microsoft.com/office/drawing/2014/main" id="{A0C20910-CB1F-46AA-BB92-58A1BF11A3F6}"/>
              </a:ext>
            </a:extLst>
          </p:cNvPr>
          <p:cNvGrpSpPr>
            <a:grpSpLocks/>
          </p:cNvGrpSpPr>
          <p:nvPr/>
        </p:nvGrpSpPr>
        <p:grpSpPr bwMode="auto">
          <a:xfrm flipH="1">
            <a:off x="7467600" y="1743075"/>
            <a:ext cx="1447800" cy="1295400"/>
            <a:chOff x="2832" y="2064"/>
            <a:chExt cx="912" cy="816"/>
          </a:xfrm>
        </p:grpSpPr>
        <p:sp>
          <p:nvSpPr>
            <p:cNvPr id="67620" name="Freeform 16">
              <a:extLst>
                <a:ext uri="{FF2B5EF4-FFF2-40B4-BE49-F238E27FC236}">
                  <a16:creationId xmlns:a16="http://schemas.microsoft.com/office/drawing/2014/main" id="{F7F52CE8-837D-4983-BD88-A27E4DEA2EF5}"/>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1" name="Freeform 17">
              <a:extLst>
                <a:ext uri="{FF2B5EF4-FFF2-40B4-BE49-F238E27FC236}">
                  <a16:creationId xmlns:a16="http://schemas.microsoft.com/office/drawing/2014/main" id="{1D9BC8A7-A582-4B39-8FEF-15952A6A1ED7}"/>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2" name="Freeform 18">
              <a:extLst>
                <a:ext uri="{FF2B5EF4-FFF2-40B4-BE49-F238E27FC236}">
                  <a16:creationId xmlns:a16="http://schemas.microsoft.com/office/drawing/2014/main" id="{740EA3D0-097A-4FBD-A9A5-02041019040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3" name="Freeform 19">
              <a:extLst>
                <a:ext uri="{FF2B5EF4-FFF2-40B4-BE49-F238E27FC236}">
                  <a16:creationId xmlns:a16="http://schemas.microsoft.com/office/drawing/2014/main" id="{5A506AAE-8DE1-42D4-93FA-68C98B96AF39}"/>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4" name="Freeform 20">
              <a:extLst>
                <a:ext uri="{FF2B5EF4-FFF2-40B4-BE49-F238E27FC236}">
                  <a16:creationId xmlns:a16="http://schemas.microsoft.com/office/drawing/2014/main" id="{30280D8D-CA1E-41B0-B7BF-FF770545959B}"/>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7625" name="Freeform 21">
              <a:extLst>
                <a:ext uri="{FF2B5EF4-FFF2-40B4-BE49-F238E27FC236}">
                  <a16:creationId xmlns:a16="http://schemas.microsoft.com/office/drawing/2014/main" id="{0DEF5B2A-40CB-438D-AEB7-57F53ECE1E6E}"/>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7626" name="Freeform 22">
              <a:extLst>
                <a:ext uri="{FF2B5EF4-FFF2-40B4-BE49-F238E27FC236}">
                  <a16:creationId xmlns:a16="http://schemas.microsoft.com/office/drawing/2014/main" id="{38B2D655-ECAB-4BCA-8882-773612D5061A}"/>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7627" name="Freeform 23">
              <a:extLst>
                <a:ext uri="{FF2B5EF4-FFF2-40B4-BE49-F238E27FC236}">
                  <a16:creationId xmlns:a16="http://schemas.microsoft.com/office/drawing/2014/main" id="{18F2878D-9346-41C3-9216-5A7B421745DE}"/>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8" name="Freeform 24">
              <a:extLst>
                <a:ext uri="{FF2B5EF4-FFF2-40B4-BE49-F238E27FC236}">
                  <a16:creationId xmlns:a16="http://schemas.microsoft.com/office/drawing/2014/main" id="{637097BD-AE9E-4C30-9959-D27A765BCF1E}"/>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9" name="Freeform 25">
              <a:extLst>
                <a:ext uri="{FF2B5EF4-FFF2-40B4-BE49-F238E27FC236}">
                  <a16:creationId xmlns:a16="http://schemas.microsoft.com/office/drawing/2014/main" id="{273C507C-039A-4875-B4DB-7969E93AC7CC}"/>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0" name="Freeform 26">
              <a:extLst>
                <a:ext uri="{FF2B5EF4-FFF2-40B4-BE49-F238E27FC236}">
                  <a16:creationId xmlns:a16="http://schemas.microsoft.com/office/drawing/2014/main" id="{0B4A3958-7E1E-4E09-AC16-C2089BE1019A}"/>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7590" name="Oval 27">
            <a:extLst>
              <a:ext uri="{FF2B5EF4-FFF2-40B4-BE49-F238E27FC236}">
                <a16:creationId xmlns:a16="http://schemas.microsoft.com/office/drawing/2014/main" id="{1371B93D-5FE9-4B33-A875-58C936502DD3}"/>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591" name="Text Box 28">
            <a:extLst>
              <a:ext uri="{FF2B5EF4-FFF2-40B4-BE49-F238E27FC236}">
                <a16:creationId xmlns:a16="http://schemas.microsoft.com/office/drawing/2014/main" id="{75321893-D344-431C-B35E-328169206D67}"/>
              </a:ext>
            </a:extLst>
          </p:cNvPr>
          <p:cNvSpPr txBox="1">
            <a:spLocks noChangeArrowheads="1"/>
          </p:cNvSpPr>
          <p:nvPr/>
        </p:nvSpPr>
        <p:spPr bwMode="auto">
          <a:xfrm>
            <a:off x="1308100" y="2130425"/>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7592" name="Text Box 29">
            <a:extLst>
              <a:ext uri="{FF2B5EF4-FFF2-40B4-BE49-F238E27FC236}">
                <a16:creationId xmlns:a16="http://schemas.microsoft.com/office/drawing/2014/main" id="{B7255131-9F57-4CF7-874A-FC4E70199679}"/>
              </a:ext>
            </a:extLst>
          </p:cNvPr>
          <p:cNvSpPr txBox="1">
            <a:spLocks noChangeArrowheads="1"/>
          </p:cNvSpPr>
          <p:nvPr/>
        </p:nvSpPr>
        <p:spPr bwMode="auto">
          <a:xfrm>
            <a:off x="7808913" y="2130425"/>
            <a:ext cx="407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7593" name="Group 30">
            <a:extLst>
              <a:ext uri="{FF2B5EF4-FFF2-40B4-BE49-F238E27FC236}">
                <a16:creationId xmlns:a16="http://schemas.microsoft.com/office/drawing/2014/main" id="{D51A6387-CBD5-47A1-9B35-DC0CBC913A75}"/>
              </a:ext>
            </a:extLst>
          </p:cNvPr>
          <p:cNvGrpSpPr>
            <a:grpSpLocks/>
          </p:cNvGrpSpPr>
          <p:nvPr/>
        </p:nvGrpSpPr>
        <p:grpSpPr bwMode="auto">
          <a:xfrm>
            <a:off x="3429000" y="2057400"/>
            <a:ext cx="1905000" cy="1714500"/>
            <a:chOff x="1728" y="1008"/>
            <a:chExt cx="1968" cy="2376"/>
          </a:xfrm>
        </p:grpSpPr>
        <p:sp>
          <p:nvSpPr>
            <p:cNvPr id="67617" name="AutoShape 31">
              <a:extLst>
                <a:ext uri="{FF2B5EF4-FFF2-40B4-BE49-F238E27FC236}">
                  <a16:creationId xmlns:a16="http://schemas.microsoft.com/office/drawing/2014/main" id="{8B4E26B6-F246-42DF-89CE-6165AC7A98D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7618" name="Freeform 32">
              <a:extLst>
                <a:ext uri="{FF2B5EF4-FFF2-40B4-BE49-F238E27FC236}">
                  <a16:creationId xmlns:a16="http://schemas.microsoft.com/office/drawing/2014/main" id="{FF214AE5-9819-45D1-BA2C-52B59EB7F444}"/>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619" name="Freeform 33">
              <a:extLst>
                <a:ext uri="{FF2B5EF4-FFF2-40B4-BE49-F238E27FC236}">
                  <a16:creationId xmlns:a16="http://schemas.microsoft.com/office/drawing/2014/main" id="{A506918C-F2EB-4E8B-A148-17634285349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7594" name="Group 34">
            <a:extLst>
              <a:ext uri="{FF2B5EF4-FFF2-40B4-BE49-F238E27FC236}">
                <a16:creationId xmlns:a16="http://schemas.microsoft.com/office/drawing/2014/main" id="{C9196D52-1AE2-43AA-B627-01A2C0D0F713}"/>
              </a:ext>
            </a:extLst>
          </p:cNvPr>
          <p:cNvGrpSpPr>
            <a:grpSpLocks/>
          </p:cNvGrpSpPr>
          <p:nvPr/>
        </p:nvGrpSpPr>
        <p:grpSpPr bwMode="auto">
          <a:xfrm>
            <a:off x="6553200" y="4191000"/>
            <a:ext cx="1905000" cy="1714500"/>
            <a:chOff x="1728" y="1008"/>
            <a:chExt cx="1968" cy="2376"/>
          </a:xfrm>
        </p:grpSpPr>
        <p:sp>
          <p:nvSpPr>
            <p:cNvPr id="67614" name="AutoShape 35">
              <a:extLst>
                <a:ext uri="{FF2B5EF4-FFF2-40B4-BE49-F238E27FC236}">
                  <a16:creationId xmlns:a16="http://schemas.microsoft.com/office/drawing/2014/main" id="{318A34CA-087D-4D31-98B8-F05F0708659B}"/>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7615" name="Freeform 36">
              <a:extLst>
                <a:ext uri="{FF2B5EF4-FFF2-40B4-BE49-F238E27FC236}">
                  <a16:creationId xmlns:a16="http://schemas.microsoft.com/office/drawing/2014/main" id="{6AE0B0A1-380F-4C35-A894-31DFE0CB4BA4}"/>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616" name="Freeform 37">
              <a:extLst>
                <a:ext uri="{FF2B5EF4-FFF2-40B4-BE49-F238E27FC236}">
                  <a16:creationId xmlns:a16="http://schemas.microsoft.com/office/drawing/2014/main" id="{A8A3596F-59E2-4BFA-ADA7-8B0F0366602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7595" name="Group 38">
            <a:extLst>
              <a:ext uri="{FF2B5EF4-FFF2-40B4-BE49-F238E27FC236}">
                <a16:creationId xmlns:a16="http://schemas.microsoft.com/office/drawing/2014/main" id="{C2588015-F145-4967-8252-C57637941E38}"/>
              </a:ext>
            </a:extLst>
          </p:cNvPr>
          <p:cNvGrpSpPr>
            <a:grpSpLocks/>
          </p:cNvGrpSpPr>
          <p:nvPr/>
        </p:nvGrpSpPr>
        <p:grpSpPr bwMode="auto">
          <a:xfrm>
            <a:off x="609600" y="4114800"/>
            <a:ext cx="1905000" cy="1714500"/>
            <a:chOff x="1728" y="1008"/>
            <a:chExt cx="1968" cy="2376"/>
          </a:xfrm>
        </p:grpSpPr>
        <p:sp>
          <p:nvSpPr>
            <p:cNvPr id="67611" name="AutoShape 39">
              <a:extLst>
                <a:ext uri="{FF2B5EF4-FFF2-40B4-BE49-F238E27FC236}">
                  <a16:creationId xmlns:a16="http://schemas.microsoft.com/office/drawing/2014/main" id="{CC86798A-CB31-4E36-AC12-941EF2FB0C7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7612" name="Freeform 40">
              <a:extLst>
                <a:ext uri="{FF2B5EF4-FFF2-40B4-BE49-F238E27FC236}">
                  <a16:creationId xmlns:a16="http://schemas.microsoft.com/office/drawing/2014/main" id="{7F51517E-C4E2-452A-A45F-37C72AC47861}"/>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613" name="Freeform 41">
              <a:extLst>
                <a:ext uri="{FF2B5EF4-FFF2-40B4-BE49-F238E27FC236}">
                  <a16:creationId xmlns:a16="http://schemas.microsoft.com/office/drawing/2014/main" id="{C24F355C-76D6-4D1D-94AB-3F790A12EE00}"/>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7596" name="Group 42">
            <a:extLst>
              <a:ext uri="{FF2B5EF4-FFF2-40B4-BE49-F238E27FC236}">
                <a16:creationId xmlns:a16="http://schemas.microsoft.com/office/drawing/2014/main" id="{0E52E2B8-100A-4494-AAD2-10D0AB9E271E}"/>
              </a:ext>
            </a:extLst>
          </p:cNvPr>
          <p:cNvGrpSpPr>
            <a:grpSpLocks/>
          </p:cNvGrpSpPr>
          <p:nvPr/>
        </p:nvGrpSpPr>
        <p:grpSpPr bwMode="auto">
          <a:xfrm>
            <a:off x="5943600" y="1704975"/>
            <a:ext cx="1057275" cy="1371600"/>
            <a:chOff x="1296" y="960"/>
            <a:chExt cx="666" cy="864"/>
          </a:xfrm>
        </p:grpSpPr>
        <p:sp>
          <p:nvSpPr>
            <p:cNvPr id="67607" name="Rectangle 43">
              <a:extLst>
                <a:ext uri="{FF2B5EF4-FFF2-40B4-BE49-F238E27FC236}">
                  <a16:creationId xmlns:a16="http://schemas.microsoft.com/office/drawing/2014/main" id="{330EF773-5F64-4CED-B898-6F3CE1930C0D}"/>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8" name="Rectangle 44">
              <a:extLst>
                <a:ext uri="{FF2B5EF4-FFF2-40B4-BE49-F238E27FC236}">
                  <a16:creationId xmlns:a16="http://schemas.microsoft.com/office/drawing/2014/main" id="{07EB1643-3567-41E4-BDE2-3C08FDAAB56D}"/>
                </a:ext>
              </a:extLst>
            </p:cNvPr>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9" name="Line 45">
              <a:extLst>
                <a:ext uri="{FF2B5EF4-FFF2-40B4-BE49-F238E27FC236}">
                  <a16:creationId xmlns:a16="http://schemas.microsoft.com/office/drawing/2014/main" id="{3A6AA956-7493-4F0A-A16A-908A1E6858EB}"/>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0" name="Rectangle 46">
              <a:extLst>
                <a:ext uri="{FF2B5EF4-FFF2-40B4-BE49-F238E27FC236}">
                  <a16:creationId xmlns:a16="http://schemas.microsoft.com/office/drawing/2014/main" id="{1639A9D7-4322-43A7-9CC3-73EA1F4BA574}"/>
                </a:ext>
              </a:extLst>
            </p:cNvPr>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7597" name="Rectangle 47">
            <a:extLst>
              <a:ext uri="{FF2B5EF4-FFF2-40B4-BE49-F238E27FC236}">
                <a16:creationId xmlns:a16="http://schemas.microsoft.com/office/drawing/2014/main" id="{D83EC78A-172A-4799-A908-39F6AA35D457}"/>
              </a:ext>
            </a:extLst>
          </p:cNvPr>
          <p:cNvSpPr>
            <a:spLocks noChangeArrowheads="1"/>
          </p:cNvSpPr>
          <p:nvPr/>
        </p:nvSpPr>
        <p:spPr bwMode="auto">
          <a:xfrm>
            <a:off x="2590800" y="1776413"/>
            <a:ext cx="57150" cy="1228725"/>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598" name="Oval 48">
            <a:extLst>
              <a:ext uri="{FF2B5EF4-FFF2-40B4-BE49-F238E27FC236}">
                <a16:creationId xmlns:a16="http://schemas.microsoft.com/office/drawing/2014/main" id="{88EBC383-0913-47B2-9090-318A3A1AD530}"/>
              </a:ext>
            </a:extLst>
          </p:cNvPr>
          <p:cNvSpPr>
            <a:spLocks noChangeArrowheads="1"/>
          </p:cNvSpPr>
          <p:nvPr/>
        </p:nvSpPr>
        <p:spPr bwMode="auto">
          <a:xfrm flipH="1">
            <a:off x="4440238" y="4683125"/>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599" name="Oval 49">
            <a:extLst>
              <a:ext uri="{FF2B5EF4-FFF2-40B4-BE49-F238E27FC236}">
                <a16:creationId xmlns:a16="http://schemas.microsoft.com/office/drawing/2014/main" id="{81CFED01-A7EF-4D16-A2A9-225045D003C8}"/>
              </a:ext>
            </a:extLst>
          </p:cNvPr>
          <p:cNvSpPr>
            <a:spLocks noChangeArrowheads="1"/>
          </p:cNvSpPr>
          <p:nvPr/>
        </p:nvSpPr>
        <p:spPr bwMode="auto">
          <a:xfrm flipH="1">
            <a:off x="3351213" y="5073650"/>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0" name="Oval 50">
            <a:extLst>
              <a:ext uri="{FF2B5EF4-FFF2-40B4-BE49-F238E27FC236}">
                <a16:creationId xmlns:a16="http://schemas.microsoft.com/office/drawing/2014/main" id="{42CCD641-21EF-427A-9568-12C36FD045A6}"/>
              </a:ext>
            </a:extLst>
          </p:cNvPr>
          <p:cNvSpPr>
            <a:spLocks noChangeArrowheads="1"/>
          </p:cNvSpPr>
          <p:nvPr/>
        </p:nvSpPr>
        <p:spPr bwMode="auto">
          <a:xfrm flipH="1">
            <a:off x="5365750" y="4360863"/>
            <a:ext cx="925513" cy="32226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1" name="Freeform 51">
            <a:extLst>
              <a:ext uri="{FF2B5EF4-FFF2-40B4-BE49-F238E27FC236}">
                <a16:creationId xmlns:a16="http://schemas.microsoft.com/office/drawing/2014/main" id="{DAE6134B-D029-4A42-A0D7-B997F546FF39}"/>
              </a:ext>
            </a:extLst>
          </p:cNvPr>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67602" name="Freeform 52">
            <a:extLst>
              <a:ext uri="{FF2B5EF4-FFF2-40B4-BE49-F238E27FC236}">
                <a16:creationId xmlns:a16="http://schemas.microsoft.com/office/drawing/2014/main" id="{5B40DCA2-1367-44B3-BB83-CF02DDDE4A32}"/>
              </a:ext>
            </a:extLst>
          </p:cNvPr>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67603" name="Freeform 53">
            <a:extLst>
              <a:ext uri="{FF2B5EF4-FFF2-40B4-BE49-F238E27FC236}">
                <a16:creationId xmlns:a16="http://schemas.microsoft.com/office/drawing/2014/main" id="{A7A23821-283C-4EC2-A0C5-192BA8218DCD}"/>
              </a:ext>
            </a:extLst>
          </p:cNvPr>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67604" name="Oval 54">
            <a:extLst>
              <a:ext uri="{FF2B5EF4-FFF2-40B4-BE49-F238E27FC236}">
                <a16:creationId xmlns:a16="http://schemas.microsoft.com/office/drawing/2014/main" id="{8BFAF1BA-1627-4697-A1A3-59443DBB5743}"/>
              </a:ext>
            </a:extLst>
          </p:cNvPr>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5" name="Freeform 55">
            <a:extLst>
              <a:ext uri="{FF2B5EF4-FFF2-40B4-BE49-F238E27FC236}">
                <a16:creationId xmlns:a16="http://schemas.microsoft.com/office/drawing/2014/main" id="{DAF318CF-A74A-43F9-8C09-5297EB5149E5}"/>
              </a:ext>
            </a:extLst>
          </p:cNvPr>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8" name="Footer Placeholder 1">
            <a:extLst>
              <a:ext uri="{FF2B5EF4-FFF2-40B4-BE49-F238E27FC236}">
                <a16:creationId xmlns:a16="http://schemas.microsoft.com/office/drawing/2014/main" id="{ABCA5E85-C08C-4B54-AD9B-F03F7C7CEC9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44D7128C-E168-42A3-86AD-1F03C6AFAFE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F6A459A-E7E1-424E-ACFC-AA7221515219}" type="slidenum">
              <a:rPr lang="ar-SA" altLang="zh-CN" sz="1400">
                <a:latin typeface="Comic Sans MS" panose="030F0702030302020204" pitchFamily="66" charset="0"/>
              </a:rPr>
              <a:pPr algn="r"/>
              <a:t>61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8611" name="Rectangle 2">
            <a:extLst>
              <a:ext uri="{FF2B5EF4-FFF2-40B4-BE49-F238E27FC236}">
                <a16:creationId xmlns:a16="http://schemas.microsoft.com/office/drawing/2014/main" id="{9F51B7DF-B0B0-4C5A-B6AC-A13AB10DBF6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Alice’s Protocol</a:t>
            </a:r>
          </a:p>
        </p:txBody>
      </p:sp>
      <p:sp>
        <p:nvSpPr>
          <p:cNvPr id="68612" name="Rectangle 3">
            <a:extLst>
              <a:ext uri="{FF2B5EF4-FFF2-40B4-BE49-F238E27FC236}">
                <a16:creationId xmlns:a16="http://schemas.microsoft.com/office/drawing/2014/main" id="{5EB12E78-6D3C-4C25-90D7-3060630F2081}"/>
              </a:ext>
            </a:extLst>
          </p:cNvPr>
          <p:cNvSpPr>
            <a:spLocks noGrp="1" noChangeArrowheads="1"/>
          </p:cNvSpPr>
          <p:nvPr>
            <p:ph type="body" idx="4294967295"/>
          </p:nvPr>
        </p:nvSpPr>
        <p:spPr/>
        <p:txBody>
          <a:bodyPr/>
          <a:lstStyle/>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Raise flag</a:t>
            </a:r>
          </a:p>
          <a:p>
            <a:pPr eaLnBrk="1" hangingPunct="1"/>
            <a:r>
              <a:rPr lang="en-US" altLang="zh-CN" dirty="0">
                <a:ea typeface="宋体" panose="02010600030101010101" pitchFamily="2" charset="-122"/>
              </a:rPr>
              <a:t>Wait until Bob’s flag is down</a:t>
            </a:r>
          </a:p>
          <a:p>
            <a:pPr eaLnBrk="1" hangingPunct="1"/>
            <a:r>
              <a:rPr lang="en-US" altLang="zh-CN" dirty="0">
                <a:ea typeface="宋体" panose="02010600030101010101" pitchFamily="2" charset="-122"/>
              </a:rPr>
              <a:t>Unleash pet</a:t>
            </a:r>
          </a:p>
          <a:p>
            <a:pPr eaLnBrk="1" hangingPunct="1"/>
            <a:r>
              <a:rPr lang="en-US" altLang="zh-CN" dirty="0">
                <a:ea typeface="宋体" panose="02010600030101010101" pitchFamily="2" charset="-122"/>
              </a:rPr>
              <a:t>Lower flag when pet returns</a:t>
            </a:r>
          </a:p>
        </p:txBody>
      </p:sp>
      <p:sp>
        <p:nvSpPr>
          <p:cNvPr id="6" name="Footer Placeholder 1">
            <a:extLst>
              <a:ext uri="{FF2B5EF4-FFF2-40B4-BE49-F238E27FC236}">
                <a16:creationId xmlns:a16="http://schemas.microsoft.com/office/drawing/2014/main" id="{2202E66B-4CED-4D62-BA5A-18A9AC0C2AF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95DD8AE4-23CE-4E20-8167-8C1B3536716A}"/>
              </a:ext>
            </a:extLst>
          </p:cNvPr>
          <p:cNvSpPr>
            <a:spLocks noGrp="1"/>
          </p:cNvSpPr>
          <p:nvPr>
            <p:ph type="ftr" sz="quarter" idx="10"/>
          </p:nvPr>
        </p:nvSpPr>
        <p:spPr/>
        <p:txBody>
          <a:bodyPr/>
          <a:lstStyle/>
          <a:p>
            <a:pPr>
              <a:defRPr/>
            </a:pPr>
            <a:r>
              <a:rPr lang="en-US">
                <a:latin typeface="+mj-lt"/>
              </a:rPr>
              <a:t>Art of Multiprocessor Programming</a:t>
            </a:r>
          </a:p>
        </p:txBody>
      </p:sp>
      <p:sp>
        <p:nvSpPr>
          <p:cNvPr id="69635" name="Slide Number Placeholder 4">
            <a:extLst>
              <a:ext uri="{FF2B5EF4-FFF2-40B4-BE49-F238E27FC236}">
                <a16:creationId xmlns:a16="http://schemas.microsoft.com/office/drawing/2014/main" id="{8A1CCD92-F2F1-4B4D-A93B-E8C600A041A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3BB3EB-716E-4420-9980-34A918300577}" type="slidenum">
              <a:rPr lang="ar-SA" altLang="zh-CN" sz="1400">
                <a:latin typeface="Comic Sans MS" panose="030F0702030302020204" pitchFamily="66" charset="0"/>
              </a:rPr>
              <a:pPr algn="r"/>
              <a:t>62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9636" name="Rectangle 2">
            <a:extLst>
              <a:ext uri="{FF2B5EF4-FFF2-40B4-BE49-F238E27FC236}">
                <a16:creationId xmlns:a16="http://schemas.microsoft.com/office/drawing/2014/main" id="{41E52276-BB72-4FA2-83E8-E5B85BACEE5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a:t>
            </a:r>
            <a:endParaRPr lang="en-US" altLang="zh-CN" sz="3200">
              <a:ea typeface="宋体" panose="02010600030101010101" pitchFamily="2" charset="-122"/>
            </a:endParaRPr>
          </a:p>
        </p:txBody>
      </p:sp>
      <p:sp>
        <p:nvSpPr>
          <p:cNvPr id="69637" name="Rectangle 3">
            <a:extLst>
              <a:ext uri="{FF2B5EF4-FFF2-40B4-BE49-F238E27FC236}">
                <a16:creationId xmlns:a16="http://schemas.microsoft.com/office/drawing/2014/main" id="{BDFD3768-9EFE-4595-9570-8680E272DC1E}"/>
              </a:ext>
            </a:extLst>
          </p:cNvPr>
          <p:cNvSpPr>
            <a:spLocks noGrp="1" noChangeArrowheads="1"/>
          </p:cNvSpPr>
          <p:nvPr>
            <p:ph type="body" idx="4294967295"/>
          </p:nvPr>
        </p:nvSpPr>
        <p:spPr/>
        <p:txBody>
          <a:bodyPr/>
          <a:lstStyle/>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Raise flag</a:t>
            </a:r>
          </a:p>
          <a:p>
            <a:pPr eaLnBrk="1" hangingPunct="1"/>
            <a:r>
              <a:rPr lang="en-US" altLang="zh-CN" dirty="0">
                <a:ea typeface="宋体" panose="02010600030101010101" pitchFamily="2" charset="-122"/>
              </a:rPr>
              <a:t>Wait until Alice’s flag is down</a:t>
            </a:r>
          </a:p>
          <a:p>
            <a:pPr eaLnBrk="1" hangingPunct="1"/>
            <a:r>
              <a:rPr lang="en-US" altLang="zh-CN" dirty="0">
                <a:ea typeface="宋体" panose="02010600030101010101" pitchFamily="2" charset="-122"/>
              </a:rPr>
              <a:t>Unleash pet</a:t>
            </a:r>
          </a:p>
          <a:p>
            <a:pPr eaLnBrk="1" hangingPunct="1"/>
            <a:r>
              <a:rPr lang="en-US" altLang="zh-CN" dirty="0">
                <a:ea typeface="宋体" panose="02010600030101010101" pitchFamily="2" charset="-122"/>
              </a:rPr>
              <a:t>Lower flag when pet returns</a:t>
            </a:r>
          </a:p>
        </p:txBody>
      </p:sp>
    </p:spTree>
    <p:extLst>
      <p:ext uri="{BB962C8B-B14F-4D97-AF65-F5344CB8AC3E}">
        <p14:creationId xmlns:p14="http://schemas.microsoft.com/office/powerpoint/2010/main" val="355570790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95DD8AE4-23CE-4E20-8167-8C1B3536716A}"/>
              </a:ext>
            </a:extLst>
          </p:cNvPr>
          <p:cNvSpPr>
            <a:spLocks noGrp="1"/>
          </p:cNvSpPr>
          <p:nvPr>
            <p:ph type="ftr" sz="quarter" idx="10"/>
          </p:nvPr>
        </p:nvSpPr>
        <p:spPr/>
        <p:txBody>
          <a:bodyPr/>
          <a:lstStyle/>
          <a:p>
            <a:pPr>
              <a:defRPr/>
            </a:pPr>
            <a:r>
              <a:rPr lang="en-US">
                <a:latin typeface="+mj-lt"/>
              </a:rPr>
              <a:t>Art of Multiprocessor Programming</a:t>
            </a:r>
          </a:p>
        </p:txBody>
      </p:sp>
      <p:sp>
        <p:nvSpPr>
          <p:cNvPr id="69635" name="Slide Number Placeholder 4">
            <a:extLst>
              <a:ext uri="{FF2B5EF4-FFF2-40B4-BE49-F238E27FC236}">
                <a16:creationId xmlns:a16="http://schemas.microsoft.com/office/drawing/2014/main" id="{8A1CCD92-F2F1-4B4D-A93B-E8C600A041A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3BB3EB-716E-4420-9980-34A918300577}" type="slidenum">
              <a:rPr lang="ar-SA" altLang="zh-CN" sz="1400">
                <a:latin typeface="Comic Sans MS" panose="030F0702030302020204" pitchFamily="66" charset="0"/>
              </a:rPr>
              <a:pPr algn="r"/>
              <a:t>63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9636" name="Rectangle 2">
            <a:extLst>
              <a:ext uri="{FF2B5EF4-FFF2-40B4-BE49-F238E27FC236}">
                <a16:creationId xmlns:a16="http://schemas.microsoft.com/office/drawing/2014/main" id="{41E52276-BB72-4FA2-83E8-E5B85BACEE59}"/>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Deadlock</a:t>
            </a:r>
            <a:endParaRPr lang="en-US" altLang="zh-CN" sz="3200" dirty="0">
              <a:ea typeface="宋体" panose="02010600030101010101" pitchFamily="2" charset="-122"/>
            </a:endParaRPr>
          </a:p>
        </p:txBody>
      </p:sp>
      <p:sp>
        <p:nvSpPr>
          <p:cNvPr id="69637" name="Rectangle 3">
            <a:extLst>
              <a:ext uri="{FF2B5EF4-FFF2-40B4-BE49-F238E27FC236}">
                <a16:creationId xmlns:a16="http://schemas.microsoft.com/office/drawing/2014/main" id="{BDFD3768-9EFE-4595-9570-8680E272DC1E}"/>
              </a:ext>
            </a:extLst>
          </p:cNvPr>
          <p:cNvSpPr>
            <a:spLocks noGrp="1" noChangeArrowheads="1"/>
          </p:cNvSpPr>
          <p:nvPr>
            <p:ph type="body" idx="4294967295"/>
          </p:nvPr>
        </p:nvSpPr>
        <p:spPr/>
        <p:txBody>
          <a:bodyPr/>
          <a:lstStyle/>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Alice raises flag</a:t>
            </a:r>
          </a:p>
          <a:p>
            <a:pPr eaLnBrk="1" hangingPunct="1"/>
            <a:r>
              <a:rPr lang="en-US" altLang="zh-CN" dirty="0">
                <a:ea typeface="宋体" panose="02010600030101010101" pitchFamily="2" charset="-122"/>
              </a:rPr>
              <a:t>Bob raises flag</a:t>
            </a:r>
          </a:p>
          <a:p>
            <a:pPr eaLnBrk="1" hangingPunct="1"/>
            <a:r>
              <a:rPr lang="en-US" altLang="zh-CN" dirty="0">
                <a:ea typeface="宋体" panose="02010600030101010101" pitchFamily="2" charset="-122"/>
              </a:rPr>
              <a:t>Alice waits until Bob’s flag is down </a:t>
            </a:r>
          </a:p>
          <a:p>
            <a:pPr eaLnBrk="1" hangingPunct="1"/>
            <a:r>
              <a:rPr lang="en-US" altLang="zh-CN" dirty="0">
                <a:ea typeface="宋体" panose="02010600030101010101" pitchFamily="2" charset="-122"/>
              </a:rPr>
              <a:t>Bob waits until Alice’s flag is down</a:t>
            </a:r>
          </a:p>
        </p:txBody>
      </p:sp>
      <p:sp>
        <p:nvSpPr>
          <p:cNvPr id="130054" name="Text Box 4">
            <a:extLst>
              <a:ext uri="{FF2B5EF4-FFF2-40B4-BE49-F238E27FC236}">
                <a16:creationId xmlns:a16="http://schemas.microsoft.com/office/drawing/2014/main" id="{3406B49E-12B1-4C74-9426-872D28DA1D86}"/>
              </a:ext>
            </a:extLst>
          </p:cNvPr>
          <p:cNvSpPr txBox="1">
            <a:spLocks noChangeArrowheads="1"/>
          </p:cNvSpPr>
          <p:nvPr/>
        </p:nvSpPr>
        <p:spPr bwMode="auto">
          <a:xfrm rot="18676327">
            <a:off x="6150773" y="4355555"/>
            <a:ext cx="2100255" cy="769441"/>
          </a:xfrm>
          <a:prstGeom prst="rect">
            <a:avLst/>
          </a:prstGeom>
          <a:noFill/>
          <a:ln w="28575">
            <a:solidFill>
              <a:srgbClr val="FF3300"/>
            </a:solidFill>
            <a:miter lim="800000"/>
            <a:headEnd/>
            <a:tailEnd/>
          </a:ln>
        </p:spPr>
        <p:txBody>
          <a:bodyPr wrap="none">
            <a:spAutoFit/>
          </a:bodyPr>
          <a:lstStyle/>
          <a:p>
            <a:pPr algn="ctr" eaLnBrk="0" hangingPunct="0">
              <a:defRPr/>
            </a:pPr>
            <a:r>
              <a:rPr lang="en-US" sz="4400" dirty="0">
                <a:solidFill>
                  <a:srgbClr val="FF3300"/>
                </a:solidFill>
                <a:latin typeface="+mj-lt"/>
              </a:rPr>
              <a:t>danger!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76AF0E1A-334E-4A73-B4FD-B50F361E307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51C2FED-6AA9-405E-83F3-1249F7731125}" type="slidenum">
              <a:rPr lang="ar-SA" altLang="zh-CN" sz="1400">
                <a:latin typeface="Comic Sans MS" panose="030F0702030302020204" pitchFamily="66" charset="0"/>
              </a:rPr>
              <a:pPr algn="r"/>
              <a:t>64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0659" name="Rectangle 2">
            <a:extLst>
              <a:ext uri="{FF2B5EF4-FFF2-40B4-BE49-F238E27FC236}">
                <a16:creationId xmlns:a16="http://schemas.microsoft.com/office/drawing/2014/main" id="{FC771CB4-A878-4ED0-8401-797399BDE98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 </a:t>
            </a:r>
            <a:r>
              <a:rPr lang="en-US" altLang="zh-CN" sz="3200">
                <a:ea typeface="宋体" panose="02010600030101010101" pitchFamily="2" charset="-122"/>
              </a:rPr>
              <a:t>(2</a:t>
            </a:r>
            <a:r>
              <a:rPr lang="en-US" altLang="zh-CN" sz="3200" baseline="30000">
                <a:ea typeface="宋体" panose="02010600030101010101" pitchFamily="2" charset="-122"/>
              </a:rPr>
              <a:t>nd</a:t>
            </a:r>
            <a:r>
              <a:rPr lang="en-US" altLang="zh-CN" sz="3200">
                <a:ea typeface="宋体" panose="02010600030101010101" pitchFamily="2" charset="-122"/>
              </a:rPr>
              <a:t> try)</a:t>
            </a:r>
          </a:p>
        </p:txBody>
      </p:sp>
      <p:sp>
        <p:nvSpPr>
          <p:cNvPr id="70660" name="Rectangle 3">
            <a:extLst>
              <a:ext uri="{FF2B5EF4-FFF2-40B4-BE49-F238E27FC236}">
                <a16:creationId xmlns:a16="http://schemas.microsoft.com/office/drawing/2014/main" id="{E0CD285A-311D-4E3B-B83C-0A03C31FE076}"/>
              </a:ext>
            </a:extLst>
          </p:cNvPr>
          <p:cNvSpPr>
            <a:spLocks noGrp="1" noChangeArrowheads="1"/>
          </p:cNvSpPr>
          <p:nvPr>
            <p:ph type="body" idx="4294967295"/>
          </p:nvPr>
        </p:nvSpPr>
        <p:spPr/>
        <p:txBody>
          <a:bodyPr/>
          <a:lstStyle/>
          <a:p>
            <a:pPr eaLnBrk="1" hangingPunct="1">
              <a:lnSpc>
                <a:spcPct val="90000"/>
              </a:lnSpc>
            </a:pPr>
            <a:endParaRPr lang="en-US" altLang="zh-CN">
              <a:ea typeface="宋体" panose="02010600030101010101" pitchFamily="2" charset="-122"/>
            </a:endParaRPr>
          </a:p>
          <a:p>
            <a:pPr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While Alice’s flag is up</a:t>
            </a:r>
          </a:p>
          <a:p>
            <a:pPr lvl="1" eaLnBrk="1" hangingPunct="1">
              <a:lnSpc>
                <a:spcPct val="90000"/>
              </a:lnSpc>
            </a:pPr>
            <a:r>
              <a:rPr lang="en-US" altLang="zh-CN">
                <a:ea typeface="宋体" panose="02010600030101010101" pitchFamily="2" charset="-122"/>
              </a:rPr>
              <a:t>Lower flag</a:t>
            </a:r>
          </a:p>
          <a:p>
            <a:pPr lvl="1" eaLnBrk="1" hangingPunct="1">
              <a:lnSpc>
                <a:spcPct val="90000"/>
              </a:lnSpc>
            </a:pPr>
            <a:r>
              <a:rPr lang="en-US" altLang="zh-CN">
                <a:ea typeface="宋体" panose="02010600030101010101" pitchFamily="2" charset="-122"/>
              </a:rPr>
              <a:t>Wait for Alice’s flag to go down</a:t>
            </a:r>
          </a:p>
          <a:p>
            <a:pPr lvl="1"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Unleash pet</a:t>
            </a:r>
          </a:p>
          <a:p>
            <a:pPr eaLnBrk="1" hangingPunct="1">
              <a:lnSpc>
                <a:spcPct val="90000"/>
              </a:lnSpc>
            </a:pPr>
            <a:r>
              <a:rPr lang="en-US" altLang="zh-CN">
                <a:ea typeface="宋体" panose="02010600030101010101" pitchFamily="2" charset="-122"/>
              </a:rPr>
              <a:t>Lower flag when pet returns</a:t>
            </a:r>
          </a:p>
        </p:txBody>
      </p:sp>
      <p:sp>
        <p:nvSpPr>
          <p:cNvPr id="6" name="Footer Placeholder 1">
            <a:extLst>
              <a:ext uri="{FF2B5EF4-FFF2-40B4-BE49-F238E27FC236}">
                <a16:creationId xmlns:a16="http://schemas.microsoft.com/office/drawing/2014/main" id="{4841AF31-AB7B-4E0C-A476-B563A5B5764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A90CD239-DCE2-4953-B48B-9881702FF1A3}"/>
              </a:ext>
            </a:extLst>
          </p:cNvPr>
          <p:cNvSpPr>
            <a:spLocks noGrp="1"/>
          </p:cNvSpPr>
          <p:nvPr>
            <p:ph type="ftr" sz="quarter" idx="10"/>
          </p:nvPr>
        </p:nvSpPr>
        <p:spPr/>
        <p:txBody>
          <a:bodyPr/>
          <a:lstStyle/>
          <a:p>
            <a:pPr>
              <a:defRPr/>
            </a:pPr>
            <a:r>
              <a:rPr lang="en-US">
                <a:latin typeface="+mj-lt"/>
              </a:rPr>
              <a:t>Art of Multiprocessor Programming</a:t>
            </a:r>
          </a:p>
        </p:txBody>
      </p:sp>
      <p:sp>
        <p:nvSpPr>
          <p:cNvPr id="71683" name="Slide Number Placeholder 4">
            <a:extLst>
              <a:ext uri="{FF2B5EF4-FFF2-40B4-BE49-F238E27FC236}">
                <a16:creationId xmlns:a16="http://schemas.microsoft.com/office/drawing/2014/main" id="{D263C123-2973-41C4-82E8-1E593665124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C812F3-A9F9-4844-B06B-7C98D2DB2CC2}" type="slidenum">
              <a:rPr lang="ar-SA" altLang="zh-CN" sz="1400">
                <a:latin typeface="Comic Sans MS" panose="030F0702030302020204" pitchFamily="66" charset="0"/>
              </a:rPr>
              <a:pPr algn="r"/>
              <a:t>65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1684" name="Rectangle 2">
            <a:extLst>
              <a:ext uri="{FF2B5EF4-FFF2-40B4-BE49-F238E27FC236}">
                <a16:creationId xmlns:a16="http://schemas.microsoft.com/office/drawing/2014/main" id="{A1702F31-52C3-406A-8639-D247A56DE8F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a:t>
            </a:r>
          </a:p>
        </p:txBody>
      </p:sp>
      <p:sp>
        <p:nvSpPr>
          <p:cNvPr id="71685" name="Rectangle 3">
            <a:extLst>
              <a:ext uri="{FF2B5EF4-FFF2-40B4-BE49-F238E27FC236}">
                <a16:creationId xmlns:a16="http://schemas.microsoft.com/office/drawing/2014/main" id="{D211A788-3CE2-4F82-86EB-3FF44D8802B6}"/>
              </a:ext>
            </a:extLst>
          </p:cNvPr>
          <p:cNvSpPr>
            <a:spLocks noGrp="1" noChangeArrowheads="1"/>
          </p:cNvSpPr>
          <p:nvPr>
            <p:ph type="body" idx="4294967295"/>
          </p:nvPr>
        </p:nvSpPr>
        <p:spPr/>
        <p:txBody>
          <a:bodyPr/>
          <a:lstStyle/>
          <a:p>
            <a:pPr eaLnBrk="1" hangingPunct="1">
              <a:lnSpc>
                <a:spcPct val="90000"/>
              </a:lnSpc>
            </a:pPr>
            <a:endParaRPr lang="en-US" altLang="zh-CN">
              <a:ea typeface="宋体" panose="02010600030101010101" pitchFamily="2" charset="-122"/>
            </a:endParaRPr>
          </a:p>
          <a:p>
            <a:pPr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While Alice’s flag is up</a:t>
            </a:r>
          </a:p>
          <a:p>
            <a:pPr lvl="1" eaLnBrk="1" hangingPunct="1">
              <a:lnSpc>
                <a:spcPct val="90000"/>
              </a:lnSpc>
            </a:pPr>
            <a:r>
              <a:rPr lang="en-US" altLang="zh-CN">
                <a:ea typeface="宋体" panose="02010600030101010101" pitchFamily="2" charset="-122"/>
              </a:rPr>
              <a:t>Lower flag</a:t>
            </a:r>
          </a:p>
          <a:p>
            <a:pPr lvl="1" eaLnBrk="1" hangingPunct="1">
              <a:lnSpc>
                <a:spcPct val="90000"/>
              </a:lnSpc>
            </a:pPr>
            <a:r>
              <a:rPr lang="en-US" altLang="zh-CN">
                <a:ea typeface="宋体" panose="02010600030101010101" pitchFamily="2" charset="-122"/>
              </a:rPr>
              <a:t>Wait for Alice’s flag to go down</a:t>
            </a:r>
          </a:p>
          <a:p>
            <a:pPr lvl="1"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Unleash pet</a:t>
            </a:r>
          </a:p>
          <a:p>
            <a:pPr eaLnBrk="1" hangingPunct="1">
              <a:lnSpc>
                <a:spcPct val="90000"/>
              </a:lnSpc>
            </a:pPr>
            <a:r>
              <a:rPr lang="en-US" altLang="zh-CN">
                <a:ea typeface="宋体" panose="02010600030101010101" pitchFamily="2" charset="-122"/>
              </a:rPr>
              <a:t>Lower flag when pet returns</a:t>
            </a:r>
          </a:p>
        </p:txBody>
      </p:sp>
      <p:sp>
        <p:nvSpPr>
          <p:cNvPr id="71686" name="AutoShape 4">
            <a:extLst>
              <a:ext uri="{FF2B5EF4-FFF2-40B4-BE49-F238E27FC236}">
                <a16:creationId xmlns:a16="http://schemas.microsoft.com/office/drawing/2014/main" id="{C6FD53FF-E5ED-480A-B1C9-ECAF4FB42890}"/>
              </a:ext>
            </a:extLst>
          </p:cNvPr>
          <p:cNvSpPr>
            <a:spLocks noChangeArrowheads="1"/>
          </p:cNvSpPr>
          <p:nvPr/>
        </p:nvSpPr>
        <p:spPr bwMode="auto">
          <a:xfrm>
            <a:off x="609600" y="3657600"/>
            <a:ext cx="5791200" cy="1447800"/>
          </a:xfrm>
          <a:prstGeom prst="wedgeRoundRectCallout">
            <a:avLst>
              <a:gd name="adj1" fmla="val 41394"/>
              <a:gd name="adj2" fmla="val -12368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134151" name="Text Box 5">
            <a:extLst>
              <a:ext uri="{FF2B5EF4-FFF2-40B4-BE49-F238E27FC236}">
                <a16:creationId xmlns:a16="http://schemas.microsoft.com/office/drawing/2014/main" id="{3F956088-2FD2-43EF-9018-743823FFE6D7}"/>
              </a:ext>
            </a:extLst>
          </p:cNvPr>
          <p:cNvSpPr txBox="1">
            <a:spLocks noChangeArrowheads="1"/>
          </p:cNvSpPr>
          <p:nvPr/>
        </p:nvSpPr>
        <p:spPr bwMode="auto">
          <a:xfrm>
            <a:off x="5638800" y="1738313"/>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Bob defers to Alice</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4E445998-E809-489C-9AAC-93DF646E4B3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F056FA9-4696-4389-A68C-17037B1AA5D8}" type="slidenum">
              <a:rPr lang="ar-SA" altLang="zh-CN" sz="1400">
                <a:latin typeface="Comic Sans MS" panose="030F0702030302020204" pitchFamily="66" charset="0"/>
              </a:rPr>
              <a:pPr algn="r"/>
              <a:t>66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2707" name="Rectangle 2">
            <a:extLst>
              <a:ext uri="{FF2B5EF4-FFF2-40B4-BE49-F238E27FC236}">
                <a16:creationId xmlns:a16="http://schemas.microsoft.com/office/drawing/2014/main" id="{9D125DEB-63B5-4688-8BF3-C20CEB7242E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Flag Principle</a:t>
            </a:r>
          </a:p>
        </p:txBody>
      </p:sp>
      <p:sp>
        <p:nvSpPr>
          <p:cNvPr id="72708" name="Rectangle 3">
            <a:extLst>
              <a:ext uri="{FF2B5EF4-FFF2-40B4-BE49-F238E27FC236}">
                <a16:creationId xmlns:a16="http://schemas.microsoft.com/office/drawing/2014/main" id="{DA6FFF4B-A8AC-4689-B7FC-D5F41AC0B03E}"/>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Raise the flag</a:t>
            </a:r>
          </a:p>
          <a:p>
            <a:pPr eaLnBrk="1" hangingPunct="1"/>
            <a:r>
              <a:rPr lang="en-US" altLang="zh-CN">
                <a:ea typeface="宋体" panose="02010600030101010101" pitchFamily="2" charset="-122"/>
              </a:rPr>
              <a:t>Look at other’s flag</a:t>
            </a:r>
          </a:p>
          <a:p>
            <a:pPr eaLnBrk="1" hangingPunct="1"/>
            <a:r>
              <a:rPr lang="en-US" altLang="zh-CN">
                <a:ea typeface="宋体" panose="02010600030101010101" pitchFamily="2" charset="-122"/>
              </a:rPr>
              <a:t>Flag Principle:</a:t>
            </a:r>
          </a:p>
          <a:p>
            <a:pPr lvl="1" eaLnBrk="1" hangingPunct="1"/>
            <a:r>
              <a:rPr lang="en-US" altLang="zh-CN">
                <a:ea typeface="宋体" panose="02010600030101010101" pitchFamily="2" charset="-122"/>
              </a:rPr>
              <a:t>If each raises and looks, then</a:t>
            </a:r>
          </a:p>
          <a:p>
            <a:pPr lvl="1" eaLnBrk="1" hangingPunct="1"/>
            <a:r>
              <a:rPr lang="en-US" altLang="zh-CN">
                <a:ea typeface="宋体" panose="02010600030101010101" pitchFamily="2" charset="-122"/>
              </a:rPr>
              <a:t>Last to look must see both flags up</a:t>
            </a:r>
          </a:p>
        </p:txBody>
      </p:sp>
      <p:sp>
        <p:nvSpPr>
          <p:cNvPr id="6" name="Footer Placeholder 1">
            <a:extLst>
              <a:ext uri="{FF2B5EF4-FFF2-40B4-BE49-F238E27FC236}">
                <a16:creationId xmlns:a16="http://schemas.microsoft.com/office/drawing/2014/main" id="{E2040572-2E06-4177-A72B-0542CCAFDC65}"/>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42FDE93A-7C47-4B8F-AC6A-DC47FEBB800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C2856CF-7648-408E-B9E5-DB475D4E46DD}" type="slidenum">
              <a:rPr lang="ar-SA" altLang="zh-CN" sz="1400">
                <a:latin typeface="Comic Sans MS" panose="030F0702030302020204" pitchFamily="66" charset="0"/>
              </a:rPr>
              <a:pPr algn="r"/>
              <a:t>67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3731" name="Rectangle 2">
            <a:extLst>
              <a:ext uri="{FF2B5EF4-FFF2-40B4-BE49-F238E27FC236}">
                <a16:creationId xmlns:a16="http://schemas.microsoft.com/office/drawing/2014/main" id="{8530E2C8-796A-44A8-AFDB-5000AD3D6B7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Mutual Exclusion</a:t>
            </a:r>
          </a:p>
        </p:txBody>
      </p:sp>
      <p:sp>
        <p:nvSpPr>
          <p:cNvPr id="73732" name="Rectangle 3">
            <a:extLst>
              <a:ext uri="{FF2B5EF4-FFF2-40B4-BE49-F238E27FC236}">
                <a16:creationId xmlns:a16="http://schemas.microsoft.com/office/drawing/2014/main" id="{7CAC1057-3291-448C-98B0-E41DED8AD635}"/>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Assume both pets in pond</a:t>
            </a:r>
          </a:p>
          <a:p>
            <a:pPr lvl="1" eaLnBrk="1" hangingPunct="1"/>
            <a:r>
              <a:rPr lang="en-US" altLang="zh-CN">
                <a:ea typeface="宋体" panose="02010600030101010101" pitchFamily="2" charset="-122"/>
              </a:rPr>
              <a:t>Derive a contradiction</a:t>
            </a:r>
          </a:p>
          <a:p>
            <a:pPr lvl="1" eaLnBrk="1" hangingPunct="1"/>
            <a:r>
              <a:rPr lang="en-US" altLang="zh-CN">
                <a:ea typeface="宋体" panose="02010600030101010101" pitchFamily="2" charset="-122"/>
              </a:rPr>
              <a:t>By reasoning </a:t>
            </a:r>
            <a:r>
              <a:rPr lang="en-US" altLang="zh-CN" b="1">
                <a:solidFill>
                  <a:schemeClr val="tx1"/>
                </a:solidFill>
                <a:ea typeface="宋体" panose="02010600030101010101" pitchFamily="2" charset="-122"/>
              </a:rPr>
              <a:t>backwards</a:t>
            </a:r>
          </a:p>
          <a:p>
            <a:pPr eaLnBrk="1" hangingPunct="1"/>
            <a:r>
              <a:rPr lang="en-US" altLang="zh-CN">
                <a:ea typeface="宋体" panose="02010600030101010101" pitchFamily="2" charset="-122"/>
              </a:rPr>
              <a:t>Consider the last time Alice and Bob each looked before letting the pets in</a:t>
            </a:r>
          </a:p>
          <a:p>
            <a:pPr eaLnBrk="1" hangingPunct="1"/>
            <a:r>
              <a:rPr lang="en-US" altLang="zh-CN">
                <a:ea typeface="宋体" panose="02010600030101010101" pitchFamily="2" charset="-122"/>
              </a:rPr>
              <a:t>Without loss of generality assume Alice was the last to look… </a:t>
            </a:r>
          </a:p>
        </p:txBody>
      </p:sp>
      <p:sp>
        <p:nvSpPr>
          <p:cNvPr id="6" name="Footer Placeholder 1">
            <a:extLst>
              <a:ext uri="{FF2B5EF4-FFF2-40B4-BE49-F238E27FC236}">
                <a16:creationId xmlns:a16="http://schemas.microsoft.com/office/drawing/2014/main" id="{E6F307B1-F8A7-4927-A2ED-A64502FDCC0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a:extLst>
              <a:ext uri="{FF2B5EF4-FFF2-40B4-BE49-F238E27FC236}">
                <a16:creationId xmlns:a16="http://schemas.microsoft.com/office/drawing/2014/main" id="{68ECD545-3636-4995-B913-6C03EE6E91CD}"/>
              </a:ext>
            </a:extLst>
          </p:cNvPr>
          <p:cNvSpPr>
            <a:spLocks noGrp="1"/>
          </p:cNvSpPr>
          <p:nvPr>
            <p:ph type="ftr" sz="quarter" idx="10"/>
          </p:nvPr>
        </p:nvSpPr>
        <p:spPr/>
        <p:txBody>
          <a:bodyPr/>
          <a:lstStyle/>
          <a:p>
            <a:pPr>
              <a:defRPr/>
            </a:pPr>
            <a:r>
              <a:rPr lang="en-US">
                <a:latin typeface="+mj-lt"/>
              </a:rPr>
              <a:t>Art of Multiprocessor Programming</a:t>
            </a:r>
          </a:p>
        </p:txBody>
      </p:sp>
      <p:sp>
        <p:nvSpPr>
          <p:cNvPr id="140291" name="Slide Number Placeholder 3">
            <a:extLst>
              <a:ext uri="{FF2B5EF4-FFF2-40B4-BE49-F238E27FC236}">
                <a16:creationId xmlns:a16="http://schemas.microsoft.com/office/drawing/2014/main" id="{FC9CE192-176B-42B9-B2EC-41DF1ED3A156}"/>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D0CA93A-F0A8-4DD0-BC89-3AE2219D97FD}" type="slidenum">
              <a:rPr lang="ar-SA" altLang="zh-CN" sz="1400"/>
              <a:pPr algn="r"/>
              <a:t>68</a:t>
            </a:fld>
            <a:endParaRPr lang="en-US" altLang="zh-CN" sz="1400">
              <a:ea typeface="宋体" panose="02010600030101010101" pitchFamily="2" charset="-122"/>
              <a:cs typeface="Arial" panose="020B0604020202020204" pitchFamily="34" charset="0"/>
            </a:endParaRPr>
          </a:p>
        </p:txBody>
      </p:sp>
      <p:sp>
        <p:nvSpPr>
          <p:cNvPr id="74756" name="Rectangle 2">
            <a:extLst>
              <a:ext uri="{FF2B5EF4-FFF2-40B4-BE49-F238E27FC236}">
                <a16:creationId xmlns:a16="http://schemas.microsoft.com/office/drawing/2014/main" id="{F4D06117-ABEF-4DF9-BC38-F812B282CE4C}"/>
              </a:ext>
            </a:extLst>
          </p:cNvPr>
          <p:cNvSpPr>
            <a:spLocks noGrp="1" noChangeArrowheads="1"/>
          </p:cNvSpPr>
          <p:nvPr>
            <p:ph type="title" idx="4294967295"/>
          </p:nvPr>
        </p:nvSpPr>
        <p:spPr>
          <a:xfrm>
            <a:off x="685800" y="152400"/>
            <a:ext cx="7772400" cy="1143000"/>
          </a:xfrm>
        </p:spPr>
        <p:txBody>
          <a:bodyPr/>
          <a:lstStyle/>
          <a:p>
            <a:pPr eaLnBrk="1" hangingPunct="1"/>
            <a:r>
              <a:rPr lang="en-US" altLang="zh-CN">
                <a:ea typeface="宋体" panose="02010600030101010101" pitchFamily="2" charset="-122"/>
              </a:rPr>
              <a:t>Proof</a:t>
            </a:r>
          </a:p>
        </p:txBody>
      </p:sp>
      <p:sp>
        <p:nvSpPr>
          <p:cNvPr id="140293" name="AutoShape 8">
            <a:extLst>
              <a:ext uri="{FF2B5EF4-FFF2-40B4-BE49-F238E27FC236}">
                <a16:creationId xmlns:a16="http://schemas.microsoft.com/office/drawing/2014/main" id="{B02B920F-3696-4D8F-B441-DF7A688A7B14}"/>
              </a:ext>
            </a:extLst>
          </p:cNvPr>
          <p:cNvSpPr>
            <a:spLocks noChangeArrowheads="1"/>
          </p:cNvSpPr>
          <p:nvPr/>
        </p:nvSpPr>
        <p:spPr bwMode="auto">
          <a:xfrm>
            <a:off x="838200" y="5110163"/>
            <a:ext cx="7391400" cy="719137"/>
          </a:xfrm>
          <a:prstGeom prst="rightArrow">
            <a:avLst>
              <a:gd name="adj1" fmla="val 50000"/>
              <a:gd name="adj2" fmla="val 256954"/>
            </a:avLst>
          </a:prstGeom>
          <a:solidFill>
            <a:srgbClr val="0099FF"/>
          </a:solidFill>
          <a:ln w="38100">
            <a:solidFill>
              <a:srgbClr val="0099FF"/>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40294" name="Text Box 9">
            <a:extLst>
              <a:ext uri="{FF2B5EF4-FFF2-40B4-BE49-F238E27FC236}">
                <a16:creationId xmlns:a16="http://schemas.microsoft.com/office/drawing/2014/main" id="{6142B932-4A36-4C03-A063-737D4C3633A5}"/>
              </a:ext>
            </a:extLst>
          </p:cNvPr>
          <p:cNvSpPr txBox="1">
            <a:spLocks noChangeArrowheads="1"/>
          </p:cNvSpPr>
          <p:nvPr/>
        </p:nvSpPr>
        <p:spPr bwMode="auto">
          <a:xfrm>
            <a:off x="1093788" y="5213350"/>
            <a:ext cx="766762" cy="461963"/>
          </a:xfrm>
          <a:prstGeom prst="rect">
            <a:avLst/>
          </a:prstGeom>
          <a:noFill/>
          <a:ln w="9525">
            <a:noFill/>
            <a:miter lim="800000"/>
            <a:headEnd/>
            <a:tailEnd/>
          </a:ln>
        </p:spPr>
        <p:txBody>
          <a:bodyPr wrap="none">
            <a:spAutoFit/>
          </a:bodyPr>
          <a:lstStyle/>
          <a:p>
            <a:pPr algn="r" eaLnBrk="0" hangingPunct="0">
              <a:defRPr/>
            </a:pPr>
            <a:r>
              <a:rPr lang="en-US" sz="2400">
                <a:solidFill>
                  <a:schemeClr val="bg1"/>
                </a:solidFill>
                <a:latin typeface="+mj-lt"/>
              </a:rPr>
              <a:t>time</a:t>
            </a:r>
          </a:p>
        </p:txBody>
      </p:sp>
      <p:grpSp>
        <p:nvGrpSpPr>
          <p:cNvPr id="2" name="Group 14">
            <a:extLst>
              <a:ext uri="{FF2B5EF4-FFF2-40B4-BE49-F238E27FC236}">
                <a16:creationId xmlns:a16="http://schemas.microsoft.com/office/drawing/2014/main" id="{E5E31461-00C2-45BC-9FB1-97807E9718AD}"/>
              </a:ext>
            </a:extLst>
          </p:cNvPr>
          <p:cNvGrpSpPr>
            <a:grpSpLocks/>
          </p:cNvGrpSpPr>
          <p:nvPr/>
        </p:nvGrpSpPr>
        <p:grpSpPr bwMode="auto">
          <a:xfrm>
            <a:off x="5257800" y="2590800"/>
            <a:ext cx="3505200" cy="3071813"/>
            <a:chOff x="3312" y="1632"/>
            <a:chExt cx="2208" cy="1935"/>
          </a:xfrm>
        </p:grpSpPr>
        <p:sp>
          <p:nvSpPr>
            <p:cNvPr id="140296" name="AutoShape 4">
              <a:extLst>
                <a:ext uri="{FF2B5EF4-FFF2-40B4-BE49-F238E27FC236}">
                  <a16:creationId xmlns:a16="http://schemas.microsoft.com/office/drawing/2014/main" id="{60C4A81E-D6E2-497E-ACD1-E5DA7C6AA980}"/>
                </a:ext>
              </a:extLst>
            </p:cNvPr>
            <p:cNvSpPr>
              <a:spLocks noChangeArrowheads="1"/>
            </p:cNvSpPr>
            <p:nvPr/>
          </p:nvSpPr>
          <p:spPr bwMode="auto">
            <a:xfrm>
              <a:off x="3312" y="1632"/>
              <a:ext cx="2208" cy="624"/>
            </a:xfrm>
            <a:prstGeom prst="wedgeRoundRectCallout">
              <a:avLst>
                <a:gd name="adj1" fmla="val -40898"/>
                <a:gd name="adj2" fmla="val 212819"/>
                <a:gd name="adj3" fmla="val 16667"/>
              </a:avLst>
            </a:prstGeom>
            <a:solidFill>
              <a:schemeClr val="bg1"/>
            </a:solidFill>
            <a:ln w="38100">
              <a:solidFill>
                <a:srgbClr val="FF0000"/>
              </a:solidFill>
              <a:miter lim="800000"/>
              <a:headEnd/>
              <a:tailEnd/>
            </a:ln>
          </p:spPr>
          <p:txBody>
            <a:bodyPr anchor="ctr"/>
            <a:lstStyle/>
            <a:p>
              <a:pPr algn="ctr" eaLnBrk="0" hangingPunct="0">
                <a:defRPr/>
              </a:pPr>
              <a:r>
                <a:rPr lang="en-US" sz="2800">
                  <a:solidFill>
                    <a:srgbClr val="0000FF"/>
                  </a:solidFill>
                  <a:latin typeface="+mj-lt"/>
                </a:rPr>
                <a:t>Alice’s last look</a:t>
              </a:r>
            </a:p>
          </p:txBody>
        </p:sp>
        <p:sp>
          <p:nvSpPr>
            <p:cNvPr id="140297" name="Line 11">
              <a:extLst>
                <a:ext uri="{FF2B5EF4-FFF2-40B4-BE49-F238E27FC236}">
                  <a16:creationId xmlns:a16="http://schemas.microsoft.com/office/drawing/2014/main" id="{28F85BAD-CAC5-4630-88B9-01DEA3B3B1E7}"/>
                </a:ext>
              </a:extLst>
            </p:cNvPr>
            <p:cNvSpPr>
              <a:spLocks noChangeShapeType="1"/>
            </p:cNvSpPr>
            <p:nvPr/>
          </p:nvSpPr>
          <p:spPr bwMode="auto">
            <a:xfrm>
              <a:off x="3516" y="3327"/>
              <a:ext cx="0" cy="240"/>
            </a:xfrm>
            <a:prstGeom prst="line">
              <a:avLst/>
            </a:prstGeom>
            <a:noFill/>
            <a:ln w="76200">
              <a:solidFill>
                <a:srgbClr val="FF0000"/>
              </a:solidFill>
              <a:round/>
              <a:headEnd/>
              <a:tailEnd/>
            </a:ln>
          </p:spPr>
          <p:txBody>
            <a:bodyPr wrap="none" anchor="ctr"/>
            <a:lstStyle/>
            <a:p>
              <a:pPr>
                <a:defRPr/>
              </a:pPr>
              <a:endParaRPr lang="en-US">
                <a:latin typeface="+mj-lt"/>
              </a:endParaRPr>
            </a:p>
          </p:txBody>
        </p:sp>
      </p:grpSp>
      <p:grpSp>
        <p:nvGrpSpPr>
          <p:cNvPr id="3" name="Group 22">
            <a:extLst>
              <a:ext uri="{FF2B5EF4-FFF2-40B4-BE49-F238E27FC236}">
                <a16:creationId xmlns:a16="http://schemas.microsoft.com/office/drawing/2014/main" id="{ED60829D-F9F9-404C-9655-03C7388EA374}"/>
              </a:ext>
            </a:extLst>
          </p:cNvPr>
          <p:cNvGrpSpPr>
            <a:grpSpLocks/>
          </p:cNvGrpSpPr>
          <p:nvPr/>
        </p:nvGrpSpPr>
        <p:grpSpPr bwMode="auto">
          <a:xfrm>
            <a:off x="3538538" y="1631950"/>
            <a:ext cx="5305425" cy="4033838"/>
            <a:chOff x="2229" y="1028"/>
            <a:chExt cx="3342" cy="2541"/>
          </a:xfrm>
        </p:grpSpPr>
        <p:sp>
          <p:nvSpPr>
            <p:cNvPr id="140299" name="AutoShape 6">
              <a:extLst>
                <a:ext uri="{FF2B5EF4-FFF2-40B4-BE49-F238E27FC236}">
                  <a16:creationId xmlns:a16="http://schemas.microsoft.com/office/drawing/2014/main" id="{4C058955-A863-4C83-8EAE-74F9A8414DCC}"/>
                </a:ext>
              </a:extLst>
            </p:cNvPr>
            <p:cNvSpPr>
              <a:spLocks noChangeArrowheads="1"/>
            </p:cNvSpPr>
            <p:nvPr/>
          </p:nvSpPr>
          <p:spPr bwMode="auto">
            <a:xfrm>
              <a:off x="2229" y="1028"/>
              <a:ext cx="3342" cy="650"/>
            </a:xfrm>
            <a:prstGeom prst="wedgeRoundRectCallout">
              <a:avLst>
                <a:gd name="adj1" fmla="val -45394"/>
                <a:gd name="adj2" fmla="val 296921"/>
                <a:gd name="adj3" fmla="val 16667"/>
              </a:avLst>
            </a:prstGeom>
            <a:solidFill>
              <a:schemeClr val="bg1"/>
            </a:solidFill>
            <a:ln w="38100">
              <a:solidFill>
                <a:srgbClr val="FF0000"/>
              </a:solidFill>
              <a:miter lim="800000"/>
              <a:headEnd/>
              <a:tailEnd/>
            </a:ln>
          </p:spPr>
          <p:txBody>
            <a:bodyPr anchor="ctr"/>
            <a:lstStyle/>
            <a:p>
              <a:pPr algn="ctr" eaLnBrk="0" hangingPunct="0">
                <a:defRPr/>
              </a:pPr>
              <a:r>
                <a:rPr lang="en-US" sz="2800">
                  <a:solidFill>
                    <a:srgbClr val="0000FF"/>
                  </a:solidFill>
                  <a:latin typeface="+mj-lt"/>
                </a:rPr>
                <a:t>Alice last raised her flag</a:t>
              </a:r>
            </a:p>
          </p:txBody>
        </p:sp>
        <p:sp>
          <p:nvSpPr>
            <p:cNvPr id="140300" name="Line 13">
              <a:extLst>
                <a:ext uri="{FF2B5EF4-FFF2-40B4-BE49-F238E27FC236}">
                  <a16:creationId xmlns:a16="http://schemas.microsoft.com/office/drawing/2014/main" id="{98E34784-5B74-4B7B-BCE1-777E71C155E7}"/>
                </a:ext>
              </a:extLst>
            </p:cNvPr>
            <p:cNvSpPr>
              <a:spLocks noChangeShapeType="1"/>
            </p:cNvSpPr>
            <p:nvPr/>
          </p:nvSpPr>
          <p:spPr bwMode="auto">
            <a:xfrm flipH="1">
              <a:off x="2367" y="3341"/>
              <a:ext cx="9" cy="228"/>
            </a:xfrm>
            <a:prstGeom prst="line">
              <a:avLst/>
            </a:prstGeom>
            <a:noFill/>
            <a:ln w="76200">
              <a:solidFill>
                <a:srgbClr val="FF0000"/>
              </a:solidFill>
              <a:round/>
              <a:headEnd/>
              <a:tailEnd/>
            </a:ln>
          </p:spPr>
          <p:txBody>
            <a:bodyPr wrap="none" anchor="ctr"/>
            <a:lstStyle/>
            <a:p>
              <a:pPr>
                <a:defRPr/>
              </a:pPr>
              <a:endParaRPr lang="en-US">
                <a:latin typeface="+mj-lt"/>
              </a:endParaRPr>
            </a:p>
          </p:txBody>
        </p:sp>
      </p:grpSp>
      <p:grpSp>
        <p:nvGrpSpPr>
          <p:cNvPr id="4" name="Group 21">
            <a:extLst>
              <a:ext uri="{FF2B5EF4-FFF2-40B4-BE49-F238E27FC236}">
                <a16:creationId xmlns:a16="http://schemas.microsoft.com/office/drawing/2014/main" id="{6F680E1E-1646-482C-8CB9-BADC9E04DA6F}"/>
              </a:ext>
            </a:extLst>
          </p:cNvPr>
          <p:cNvGrpSpPr>
            <a:grpSpLocks/>
          </p:cNvGrpSpPr>
          <p:nvPr/>
        </p:nvGrpSpPr>
        <p:grpSpPr bwMode="auto">
          <a:xfrm>
            <a:off x="1204913" y="3441700"/>
            <a:ext cx="2373312" cy="2217738"/>
            <a:chOff x="759" y="2168"/>
            <a:chExt cx="1495" cy="1397"/>
          </a:xfrm>
        </p:grpSpPr>
        <p:sp>
          <p:nvSpPr>
            <p:cNvPr id="140302" name="Line 10">
              <a:extLst>
                <a:ext uri="{FF2B5EF4-FFF2-40B4-BE49-F238E27FC236}">
                  <a16:creationId xmlns:a16="http://schemas.microsoft.com/office/drawing/2014/main" id="{15D201AA-BC74-4968-AB7F-25E7B7DA23E1}"/>
                </a:ext>
              </a:extLst>
            </p:cNvPr>
            <p:cNvSpPr>
              <a:spLocks noChangeShapeType="1"/>
            </p:cNvSpPr>
            <p:nvPr/>
          </p:nvSpPr>
          <p:spPr bwMode="auto">
            <a:xfrm>
              <a:off x="2091" y="3325"/>
              <a:ext cx="0" cy="240"/>
            </a:xfrm>
            <a:prstGeom prst="line">
              <a:avLst/>
            </a:prstGeom>
            <a:noFill/>
            <a:ln w="76200">
              <a:solidFill>
                <a:schemeClr val="accent2"/>
              </a:solidFill>
              <a:round/>
              <a:headEnd/>
              <a:tailEnd/>
            </a:ln>
          </p:spPr>
          <p:txBody>
            <a:bodyPr wrap="none" anchor="ctr"/>
            <a:lstStyle/>
            <a:p>
              <a:pPr>
                <a:defRPr/>
              </a:pPr>
              <a:endParaRPr lang="en-US">
                <a:latin typeface="+mj-lt"/>
              </a:endParaRPr>
            </a:p>
          </p:txBody>
        </p:sp>
        <p:sp>
          <p:nvSpPr>
            <p:cNvPr id="140303" name="AutoShape 3">
              <a:extLst>
                <a:ext uri="{FF2B5EF4-FFF2-40B4-BE49-F238E27FC236}">
                  <a16:creationId xmlns:a16="http://schemas.microsoft.com/office/drawing/2014/main" id="{57226628-34EB-40B0-B3D0-0AAD7DCB5D7D}"/>
                </a:ext>
              </a:extLst>
            </p:cNvPr>
            <p:cNvSpPr>
              <a:spLocks noChangeArrowheads="1"/>
            </p:cNvSpPr>
            <p:nvPr/>
          </p:nvSpPr>
          <p:spPr bwMode="auto">
            <a:xfrm>
              <a:off x="759" y="2168"/>
              <a:ext cx="1495" cy="700"/>
            </a:xfrm>
            <a:prstGeom prst="wedgeRoundRectCallout">
              <a:avLst>
                <a:gd name="adj1" fmla="val 38495"/>
                <a:gd name="adj2" fmla="val 108287"/>
                <a:gd name="adj3" fmla="val 16667"/>
              </a:avLst>
            </a:prstGeom>
            <a:solidFill>
              <a:schemeClr val="bg1"/>
            </a:solidFill>
            <a:ln w="38100">
              <a:solidFill>
                <a:schemeClr val="accent2"/>
              </a:solidFill>
              <a:miter lim="800000"/>
              <a:headEnd/>
              <a:tailEnd/>
            </a:ln>
          </p:spPr>
          <p:txBody>
            <a:bodyPr anchor="ctr"/>
            <a:lstStyle/>
            <a:p>
              <a:pPr algn="ctr" eaLnBrk="0" hangingPunct="0">
                <a:defRPr/>
              </a:pPr>
              <a:r>
                <a:rPr lang="en-US" sz="2800">
                  <a:solidFill>
                    <a:srgbClr val="0000FF"/>
                  </a:solidFill>
                  <a:latin typeface="+mj-lt"/>
                </a:rPr>
                <a:t>Bob’s last look</a:t>
              </a:r>
            </a:p>
          </p:txBody>
        </p:sp>
      </p:grpSp>
      <p:sp>
        <p:nvSpPr>
          <p:cNvPr id="494610" name="Text Box 18">
            <a:extLst>
              <a:ext uri="{FF2B5EF4-FFF2-40B4-BE49-F238E27FC236}">
                <a16:creationId xmlns:a16="http://schemas.microsoft.com/office/drawing/2014/main" id="{8420E704-DD22-4C19-AAB1-ABF0E1D2BCD6}"/>
              </a:ext>
            </a:extLst>
          </p:cNvPr>
          <p:cNvSpPr txBox="1">
            <a:spLocks noChangeArrowheads="1"/>
          </p:cNvSpPr>
          <p:nvPr/>
        </p:nvSpPr>
        <p:spPr bwMode="auto">
          <a:xfrm rot="-1858222">
            <a:off x="7151688" y="4895850"/>
            <a:ext cx="1344612" cy="733425"/>
          </a:xfrm>
          <a:prstGeom prst="rect">
            <a:avLst/>
          </a:prstGeom>
          <a:noFill/>
          <a:ln w="31750">
            <a:solidFill>
              <a:schemeClr val="tx1"/>
            </a:solidFill>
            <a:miter lim="800000"/>
            <a:headEnd/>
            <a:tailEnd/>
          </a:ln>
        </p:spPr>
        <p:txBody>
          <a:bodyPr wrap="none">
            <a:spAutoFit/>
          </a:bodyPr>
          <a:lstStyle/>
          <a:p>
            <a:pPr algn="r" eaLnBrk="0" hangingPunct="0">
              <a:defRPr/>
            </a:pPr>
            <a:r>
              <a:rPr lang="en-US" sz="4000">
                <a:latin typeface="+mj-lt"/>
              </a:rPr>
              <a:t>QED</a:t>
            </a:r>
          </a:p>
        </p:txBody>
      </p:sp>
      <p:sp>
        <p:nvSpPr>
          <p:cNvPr id="494611" name="Text Box 19">
            <a:extLst>
              <a:ext uri="{FF2B5EF4-FFF2-40B4-BE49-F238E27FC236}">
                <a16:creationId xmlns:a16="http://schemas.microsoft.com/office/drawing/2014/main" id="{15AC64DF-A474-44A4-BE02-A7396D0B9B74}"/>
              </a:ext>
            </a:extLst>
          </p:cNvPr>
          <p:cNvSpPr txBox="1">
            <a:spLocks noChangeArrowheads="1"/>
          </p:cNvSpPr>
          <p:nvPr/>
        </p:nvSpPr>
        <p:spPr bwMode="auto">
          <a:xfrm>
            <a:off x="230188" y="5943600"/>
            <a:ext cx="8634412" cy="523875"/>
          </a:xfrm>
          <a:prstGeom prst="rect">
            <a:avLst/>
          </a:prstGeom>
          <a:solidFill>
            <a:schemeClr val="bg1"/>
          </a:solidFill>
          <a:ln w="28575">
            <a:solidFill>
              <a:schemeClr val="tx1"/>
            </a:solidFill>
            <a:miter lim="800000"/>
            <a:headEnd/>
            <a:tailEnd/>
          </a:ln>
        </p:spPr>
        <p:txBody>
          <a:bodyPr wrap="none">
            <a:spAutoFit/>
          </a:bodyPr>
          <a:lstStyle/>
          <a:p>
            <a:pPr algn="r" eaLnBrk="0" hangingPunct="0">
              <a:defRPr/>
            </a:pPr>
            <a:r>
              <a:rPr lang="en-US" sz="2800" b="1">
                <a:latin typeface="+mj-lt"/>
              </a:rPr>
              <a:t>Alice must have seen Bob’s Flag. A Contradiction</a:t>
            </a:r>
          </a:p>
        </p:txBody>
      </p:sp>
      <p:grpSp>
        <p:nvGrpSpPr>
          <p:cNvPr id="5" name="Group 17">
            <a:extLst>
              <a:ext uri="{FF2B5EF4-FFF2-40B4-BE49-F238E27FC236}">
                <a16:creationId xmlns:a16="http://schemas.microsoft.com/office/drawing/2014/main" id="{FB57B70D-66EB-4C43-8DBB-B5E60AE91881}"/>
              </a:ext>
            </a:extLst>
          </p:cNvPr>
          <p:cNvGrpSpPr>
            <a:grpSpLocks/>
          </p:cNvGrpSpPr>
          <p:nvPr/>
        </p:nvGrpSpPr>
        <p:grpSpPr bwMode="auto">
          <a:xfrm>
            <a:off x="544513" y="1463675"/>
            <a:ext cx="3214687" cy="4191000"/>
            <a:chOff x="343" y="922"/>
            <a:chExt cx="2025" cy="2640"/>
          </a:xfrm>
        </p:grpSpPr>
        <p:sp>
          <p:nvSpPr>
            <p:cNvPr id="140307" name="AutoShape 5">
              <a:extLst>
                <a:ext uri="{FF2B5EF4-FFF2-40B4-BE49-F238E27FC236}">
                  <a16:creationId xmlns:a16="http://schemas.microsoft.com/office/drawing/2014/main" id="{1733322F-8119-426B-8A3C-CB6CF219A4DF}"/>
                </a:ext>
              </a:extLst>
            </p:cNvPr>
            <p:cNvSpPr>
              <a:spLocks noChangeArrowheads="1"/>
            </p:cNvSpPr>
            <p:nvPr/>
          </p:nvSpPr>
          <p:spPr bwMode="auto">
            <a:xfrm>
              <a:off x="343" y="922"/>
              <a:ext cx="2025" cy="672"/>
            </a:xfrm>
            <a:prstGeom prst="wedgeRoundRectCallout">
              <a:avLst>
                <a:gd name="adj1" fmla="val 9014"/>
                <a:gd name="adj2" fmla="val 288838"/>
                <a:gd name="adj3" fmla="val 16667"/>
              </a:avLst>
            </a:prstGeom>
            <a:solidFill>
              <a:schemeClr val="bg1"/>
            </a:solidFill>
            <a:ln w="38100">
              <a:solidFill>
                <a:schemeClr val="accent2"/>
              </a:solidFill>
              <a:miter lim="800000"/>
              <a:headEnd/>
              <a:tailEnd/>
            </a:ln>
          </p:spPr>
          <p:txBody>
            <a:bodyPr anchor="ctr"/>
            <a:lstStyle/>
            <a:p>
              <a:pPr algn="ctr" eaLnBrk="0" hangingPunct="0">
                <a:defRPr/>
              </a:pPr>
              <a:r>
                <a:rPr lang="en-US" sz="2800">
                  <a:solidFill>
                    <a:srgbClr val="0000FF"/>
                  </a:solidFill>
                  <a:latin typeface="+mj-lt"/>
                </a:rPr>
                <a:t>Bob last raised flag</a:t>
              </a:r>
            </a:p>
          </p:txBody>
        </p:sp>
        <p:sp>
          <p:nvSpPr>
            <p:cNvPr id="140308" name="Line 12">
              <a:extLst>
                <a:ext uri="{FF2B5EF4-FFF2-40B4-BE49-F238E27FC236}">
                  <a16:creationId xmlns:a16="http://schemas.microsoft.com/office/drawing/2014/main" id="{0648D715-3658-42E1-B5A8-E2FB6170796C}"/>
                </a:ext>
              </a:extLst>
            </p:cNvPr>
            <p:cNvSpPr>
              <a:spLocks noChangeShapeType="1"/>
            </p:cNvSpPr>
            <p:nvPr/>
          </p:nvSpPr>
          <p:spPr bwMode="auto">
            <a:xfrm>
              <a:off x="1530" y="3322"/>
              <a:ext cx="0" cy="240"/>
            </a:xfrm>
            <a:prstGeom prst="line">
              <a:avLst/>
            </a:prstGeom>
            <a:noFill/>
            <a:ln w="76200">
              <a:solidFill>
                <a:schemeClr val="accent2"/>
              </a:solidFill>
              <a:round/>
              <a:headEnd/>
              <a:tailEnd/>
            </a:ln>
          </p:spPr>
          <p:txBody>
            <a:bodyPr wrap="none" anchor="ctr"/>
            <a:lstStyle/>
            <a:p>
              <a:pPr>
                <a:defRPr/>
              </a:pPr>
              <a:endParaRPr lang="en-US">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46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4610"/>
                                        </p:tgtEl>
                                        <p:attrNameLst>
                                          <p:attrName>style.visibility</p:attrName>
                                        </p:attrNameLst>
                                      </p:cBhvr>
                                      <p:to>
                                        <p:strVal val="visible"/>
                                      </p:to>
                                    </p:set>
                                    <p:animEffect transition="in" filter="dissolve">
                                      <p:cBhvr>
                                        <p:cTn id="27" dur="500"/>
                                        <p:tgtEl>
                                          <p:spTgt spid="494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0" grpId="0" animBg="1"/>
      <p:bldP spid="4946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7A90670C-CF99-4833-966F-AEE43826707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EA75D13-681F-4BE9-8E66-37ECAAD26BC1}" type="slidenum">
              <a:rPr lang="ar-SA" altLang="zh-CN" sz="1400">
                <a:latin typeface="Comic Sans MS" panose="030F0702030302020204" pitchFamily="66" charset="0"/>
              </a:rPr>
              <a:pPr algn="r"/>
              <a:t>69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5779" name="Rectangle 2">
            <a:extLst>
              <a:ext uri="{FF2B5EF4-FFF2-40B4-BE49-F238E27FC236}">
                <a16:creationId xmlns:a16="http://schemas.microsoft.com/office/drawing/2014/main" id="{F3F5DF2B-289C-4BAD-83E9-90DF226548A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No Deadlock</a:t>
            </a:r>
          </a:p>
        </p:txBody>
      </p:sp>
      <p:sp>
        <p:nvSpPr>
          <p:cNvPr id="75780" name="Rectangle 3">
            <a:extLst>
              <a:ext uri="{FF2B5EF4-FFF2-40B4-BE49-F238E27FC236}">
                <a16:creationId xmlns:a16="http://schemas.microsoft.com/office/drawing/2014/main" id="{60784481-95A6-4FDC-A5E7-9D52E0415439}"/>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If only one pet wants in, it gets in.</a:t>
            </a:r>
          </a:p>
        </p:txBody>
      </p:sp>
      <p:sp>
        <p:nvSpPr>
          <p:cNvPr id="6" name="Footer Placeholder 1">
            <a:extLst>
              <a:ext uri="{FF2B5EF4-FFF2-40B4-BE49-F238E27FC236}">
                <a16:creationId xmlns:a16="http://schemas.microsoft.com/office/drawing/2014/main" id="{3465DE79-C9C2-4458-B6D0-1A35D5A3C98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1">
            <a:extLst>
              <a:ext uri="{FF2B5EF4-FFF2-40B4-BE49-F238E27FC236}">
                <a16:creationId xmlns:a16="http://schemas.microsoft.com/office/drawing/2014/main" id="{D4B3C449-9A88-4A48-980D-5D96131FBEE0}"/>
              </a:ext>
            </a:extLst>
          </p:cNvPr>
          <p:cNvSpPr>
            <a:spLocks noGrp="1"/>
          </p:cNvSpPr>
          <p:nvPr>
            <p:ph type="ftr" sz="quarter" idx="10"/>
          </p:nvPr>
        </p:nvSpPr>
        <p:spPr/>
        <p:txBody>
          <a:bodyPr/>
          <a:lstStyle/>
          <a:p>
            <a:pPr>
              <a:defRPr/>
            </a:pPr>
            <a:r>
              <a:rPr lang="en-US">
                <a:latin typeface="+mj-lt"/>
              </a:rPr>
              <a:t>Art of Multiprocessor Programming</a:t>
            </a:r>
          </a:p>
        </p:txBody>
      </p:sp>
      <p:sp>
        <p:nvSpPr>
          <p:cNvPr id="11267" name="Slide Number Placeholder 4">
            <a:extLst>
              <a:ext uri="{FF2B5EF4-FFF2-40B4-BE49-F238E27FC236}">
                <a16:creationId xmlns:a16="http://schemas.microsoft.com/office/drawing/2014/main" id="{5E0F8AEA-4585-49F9-9731-5E2EECEF0619}"/>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3583E1-E0A3-4F77-830E-21152A8284A4}" type="slidenum">
              <a:rPr lang="ar-SA" altLang="zh-CN" sz="1400"/>
              <a:pPr algn="r"/>
              <a:t>7</a:t>
            </a:fld>
            <a:endParaRPr lang="en-US" altLang="zh-CN" sz="1400">
              <a:ea typeface="宋体" panose="02010600030101010101" pitchFamily="2" charset="-122"/>
              <a:cs typeface="Arial" panose="020B0604020202020204" pitchFamily="34" charset="0"/>
            </a:endParaRPr>
          </a:p>
        </p:txBody>
      </p:sp>
      <p:sp>
        <p:nvSpPr>
          <p:cNvPr id="11268" name="Rectangle 3">
            <a:extLst>
              <a:ext uri="{FF2B5EF4-FFF2-40B4-BE49-F238E27FC236}">
                <a16:creationId xmlns:a16="http://schemas.microsoft.com/office/drawing/2014/main" id="{6486DA23-53C3-4C66-AAF5-1BF031971CF5}"/>
              </a:ext>
            </a:extLst>
          </p:cNvPr>
          <p:cNvSpPr>
            <a:spLocks noGrp="1" noChangeArrowheads="1"/>
          </p:cNvSpPr>
          <p:nvPr>
            <p:ph type="title" idx="4294967295"/>
          </p:nvPr>
        </p:nvSpPr>
        <p:spPr>
          <a:xfrm>
            <a:off x="242888" y="609600"/>
            <a:ext cx="8845550" cy="1143000"/>
          </a:xfrm>
        </p:spPr>
        <p:txBody>
          <a:bodyPr/>
          <a:lstStyle/>
          <a:p>
            <a:pPr eaLnBrk="1" hangingPunct="1"/>
            <a:r>
              <a:rPr lang="en-US" altLang="zh-CN" sz="4000">
                <a:ea typeface="宋体" panose="02010600030101010101" pitchFamily="2" charset="-122"/>
              </a:rPr>
              <a:t>Endangered: </a:t>
            </a:r>
            <a:br>
              <a:rPr lang="en-US" altLang="zh-CN" sz="4000">
                <a:ea typeface="宋体" panose="02010600030101010101" pitchFamily="2" charset="-122"/>
              </a:rPr>
            </a:br>
            <a:r>
              <a:rPr lang="en-US" altLang="zh-CN" sz="4000">
                <a:ea typeface="宋体" panose="02010600030101010101" pitchFamily="2" charset="-122"/>
              </a:rPr>
              <a:t>The Shared Memory Multiprocessor</a:t>
            </a:r>
            <a:br>
              <a:rPr lang="en-US" altLang="zh-CN" sz="4000">
                <a:ea typeface="宋体" panose="02010600030101010101" pitchFamily="2" charset="-122"/>
              </a:rPr>
            </a:br>
            <a:r>
              <a:rPr lang="en-US" altLang="zh-CN" sz="4000">
                <a:ea typeface="宋体" panose="02010600030101010101" pitchFamily="2" charset="-122"/>
              </a:rPr>
              <a:t>(SMP)</a:t>
            </a:r>
          </a:p>
        </p:txBody>
      </p:sp>
      <p:grpSp>
        <p:nvGrpSpPr>
          <p:cNvPr id="11269" name="Group 59">
            <a:extLst>
              <a:ext uri="{FF2B5EF4-FFF2-40B4-BE49-F238E27FC236}">
                <a16:creationId xmlns:a16="http://schemas.microsoft.com/office/drawing/2014/main" id="{0C5EE65D-3886-4230-BB3B-FF9874A95191}"/>
              </a:ext>
            </a:extLst>
          </p:cNvPr>
          <p:cNvGrpSpPr>
            <a:grpSpLocks/>
          </p:cNvGrpSpPr>
          <p:nvPr/>
        </p:nvGrpSpPr>
        <p:grpSpPr bwMode="auto">
          <a:xfrm>
            <a:off x="2425700" y="2700338"/>
            <a:ext cx="4267200" cy="2527300"/>
            <a:chOff x="2038" y="1558"/>
            <a:chExt cx="1847" cy="1318"/>
          </a:xfrm>
        </p:grpSpPr>
        <p:sp>
          <p:nvSpPr>
            <p:cNvPr id="11270" name="Rectangle 4">
              <a:extLst>
                <a:ext uri="{FF2B5EF4-FFF2-40B4-BE49-F238E27FC236}">
                  <a16:creationId xmlns:a16="http://schemas.microsoft.com/office/drawing/2014/main" id="{DAD5F112-C261-4F6B-845F-5816E554629F}"/>
                </a:ext>
              </a:extLst>
            </p:cNvPr>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1271" name="AutoShape 5">
              <a:extLst>
                <a:ext uri="{FF2B5EF4-FFF2-40B4-BE49-F238E27FC236}">
                  <a16:creationId xmlns:a16="http://schemas.microsoft.com/office/drawing/2014/main" id="{FCE693D5-9570-4B8C-8CFA-32E298841A5E}"/>
                </a:ext>
              </a:extLst>
            </p:cNvPr>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11272" name="Group 6">
              <a:extLst>
                <a:ext uri="{FF2B5EF4-FFF2-40B4-BE49-F238E27FC236}">
                  <a16:creationId xmlns:a16="http://schemas.microsoft.com/office/drawing/2014/main" id="{5B6FFF90-07BD-4059-8615-EF396AC316C7}"/>
                </a:ext>
              </a:extLst>
            </p:cNvPr>
            <p:cNvGrpSpPr>
              <a:grpSpLocks/>
            </p:cNvGrpSpPr>
            <p:nvPr/>
          </p:nvGrpSpPr>
          <p:grpSpPr bwMode="auto">
            <a:xfrm>
              <a:off x="2813" y="1577"/>
              <a:ext cx="315" cy="418"/>
              <a:chOff x="2496" y="2725"/>
              <a:chExt cx="712" cy="739"/>
            </a:xfrm>
          </p:grpSpPr>
          <p:sp>
            <p:nvSpPr>
              <p:cNvPr id="2" name="Rectangle 7">
                <a:extLst>
                  <a:ext uri="{FF2B5EF4-FFF2-40B4-BE49-F238E27FC236}">
                    <a16:creationId xmlns:a16="http://schemas.microsoft.com/office/drawing/2014/main" id="{55029349-A56E-4586-9673-9234C1112624}"/>
                  </a:ext>
                </a:extLst>
              </p:cNvPr>
              <p:cNvSpPr>
                <a:spLocks noChangeArrowheads="1"/>
              </p:cNvSpPr>
              <p:nvPr/>
            </p:nvSpPr>
            <p:spPr bwMode="auto">
              <a:xfrm>
                <a:off x="2592" y="3312"/>
                <a:ext cx="527" cy="145"/>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 name="Freeform 8">
                <a:extLst>
                  <a:ext uri="{FF2B5EF4-FFF2-40B4-BE49-F238E27FC236}">
                    <a16:creationId xmlns:a16="http://schemas.microsoft.com/office/drawing/2014/main" id="{A95E4963-0D47-4A85-AAE3-2D000898E246}"/>
                  </a:ext>
                </a:extLst>
              </p:cNvPr>
              <p:cNvSpPr>
                <a:spLocks/>
              </p:cNvSpPr>
              <p:nvPr/>
            </p:nvSpPr>
            <p:spPr bwMode="auto">
              <a:xfrm>
                <a:off x="2592" y="2725"/>
                <a:ext cx="527"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4" name="Group 9">
                <a:extLst>
                  <a:ext uri="{FF2B5EF4-FFF2-40B4-BE49-F238E27FC236}">
                    <a16:creationId xmlns:a16="http://schemas.microsoft.com/office/drawing/2014/main" id="{FDBB6117-4E96-4FE4-8ADF-2FBDB17927D8}"/>
                  </a:ext>
                </a:extLst>
              </p:cNvPr>
              <p:cNvGrpSpPr>
                <a:grpSpLocks/>
              </p:cNvGrpSpPr>
              <p:nvPr/>
            </p:nvGrpSpPr>
            <p:grpSpPr bwMode="auto">
              <a:xfrm>
                <a:off x="3072" y="2832"/>
                <a:ext cx="136" cy="632"/>
                <a:chOff x="3072" y="2832"/>
                <a:chExt cx="136" cy="632"/>
              </a:xfrm>
            </p:grpSpPr>
            <p:sp>
              <p:nvSpPr>
                <p:cNvPr id="11276" name="Freeform 10">
                  <a:extLst>
                    <a:ext uri="{FF2B5EF4-FFF2-40B4-BE49-F238E27FC236}">
                      <a16:creationId xmlns:a16="http://schemas.microsoft.com/office/drawing/2014/main" id="{7D45F8F1-9479-4231-9861-C3AD01CEBC8E}"/>
                    </a:ext>
                  </a:extLst>
                </p:cNvPr>
                <p:cNvSpPr>
                  <a:spLocks/>
                </p:cNvSpPr>
                <p:nvPr/>
              </p:nvSpPr>
              <p:spPr bwMode="auto">
                <a:xfrm>
                  <a:off x="3072"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77" name="Freeform 11">
                  <a:extLst>
                    <a:ext uri="{FF2B5EF4-FFF2-40B4-BE49-F238E27FC236}">
                      <a16:creationId xmlns:a16="http://schemas.microsoft.com/office/drawing/2014/main" id="{8C043098-7064-448A-AFC3-D07EFAF7E32B}"/>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78" name="Freeform 12">
                  <a:extLst>
                    <a:ext uri="{FF2B5EF4-FFF2-40B4-BE49-F238E27FC236}">
                      <a16:creationId xmlns:a16="http://schemas.microsoft.com/office/drawing/2014/main" id="{94D89B5E-1AD6-458C-8F5E-782C9A2312DD}"/>
                    </a:ext>
                  </a:extLst>
                </p:cNvPr>
                <p:cNvSpPr>
                  <a:spLocks/>
                </p:cNvSpPr>
                <p:nvPr/>
              </p:nvSpPr>
              <p:spPr bwMode="auto">
                <a:xfrm>
                  <a:off x="3072"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5" name="Group 13">
                <a:extLst>
                  <a:ext uri="{FF2B5EF4-FFF2-40B4-BE49-F238E27FC236}">
                    <a16:creationId xmlns:a16="http://schemas.microsoft.com/office/drawing/2014/main" id="{E514D517-337B-4E96-8221-48F691E35F67}"/>
                  </a:ext>
                </a:extLst>
              </p:cNvPr>
              <p:cNvGrpSpPr>
                <a:grpSpLocks/>
              </p:cNvGrpSpPr>
              <p:nvPr/>
            </p:nvGrpSpPr>
            <p:grpSpPr bwMode="auto">
              <a:xfrm flipH="1">
                <a:off x="2496" y="2832"/>
                <a:ext cx="136" cy="632"/>
                <a:chOff x="3072" y="2832"/>
                <a:chExt cx="136" cy="632"/>
              </a:xfrm>
            </p:grpSpPr>
            <p:sp>
              <p:nvSpPr>
                <p:cNvPr id="11280" name="Freeform 14">
                  <a:extLst>
                    <a:ext uri="{FF2B5EF4-FFF2-40B4-BE49-F238E27FC236}">
                      <a16:creationId xmlns:a16="http://schemas.microsoft.com/office/drawing/2014/main" id="{403A377C-F6E4-4989-91E5-1F157702E820}"/>
                    </a:ext>
                  </a:extLst>
                </p:cNvPr>
                <p:cNvSpPr>
                  <a:spLocks/>
                </p:cNvSpPr>
                <p:nvPr/>
              </p:nvSpPr>
              <p:spPr bwMode="auto">
                <a:xfrm>
                  <a:off x="3073"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1" name="Freeform 15">
                  <a:extLst>
                    <a:ext uri="{FF2B5EF4-FFF2-40B4-BE49-F238E27FC236}">
                      <a16:creationId xmlns:a16="http://schemas.microsoft.com/office/drawing/2014/main" id="{23558C9F-06C2-4AD1-841B-4D202665DBC6}"/>
                    </a:ext>
                  </a:extLst>
                </p:cNvPr>
                <p:cNvSpPr>
                  <a:spLocks/>
                </p:cNvSpPr>
                <p:nvPr/>
              </p:nvSpPr>
              <p:spPr bwMode="auto">
                <a:xfrm>
                  <a:off x="3073"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2" name="Freeform 16">
                  <a:extLst>
                    <a:ext uri="{FF2B5EF4-FFF2-40B4-BE49-F238E27FC236}">
                      <a16:creationId xmlns:a16="http://schemas.microsoft.com/office/drawing/2014/main" id="{04786660-6613-46A2-8090-C235734F1A11}"/>
                    </a:ext>
                  </a:extLst>
                </p:cNvPr>
                <p:cNvSpPr>
                  <a:spLocks/>
                </p:cNvSpPr>
                <p:nvPr/>
              </p:nvSpPr>
              <p:spPr bwMode="auto">
                <a:xfrm>
                  <a:off x="3073"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1273" name="Group 17">
              <a:extLst>
                <a:ext uri="{FF2B5EF4-FFF2-40B4-BE49-F238E27FC236}">
                  <a16:creationId xmlns:a16="http://schemas.microsoft.com/office/drawing/2014/main" id="{4B506A3B-5A89-4845-A9FD-97F129FAAE78}"/>
                </a:ext>
              </a:extLst>
            </p:cNvPr>
            <p:cNvGrpSpPr>
              <a:grpSpLocks/>
            </p:cNvGrpSpPr>
            <p:nvPr/>
          </p:nvGrpSpPr>
          <p:grpSpPr bwMode="auto">
            <a:xfrm>
              <a:off x="2263" y="1558"/>
              <a:ext cx="378" cy="457"/>
              <a:chOff x="1008" y="2720"/>
              <a:chExt cx="856" cy="808"/>
            </a:xfrm>
          </p:grpSpPr>
          <p:sp>
            <p:nvSpPr>
              <p:cNvPr id="11284" name="Rectangle 18">
                <a:extLst>
                  <a:ext uri="{FF2B5EF4-FFF2-40B4-BE49-F238E27FC236}">
                    <a16:creationId xmlns:a16="http://schemas.microsoft.com/office/drawing/2014/main" id="{56AB2DAF-03F0-4D38-87E9-ABEF72D363D3}"/>
                  </a:ext>
                </a:extLst>
              </p:cNvPr>
              <p:cNvSpPr>
                <a:spLocks noChangeArrowheads="1"/>
              </p:cNvSpPr>
              <p:nvPr/>
            </p:nvSpPr>
            <p:spPr bwMode="auto">
              <a:xfrm>
                <a:off x="1031" y="3304"/>
                <a:ext cx="490" cy="160"/>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1285" name="Freeform 19">
                <a:extLst>
                  <a:ext uri="{FF2B5EF4-FFF2-40B4-BE49-F238E27FC236}">
                    <a16:creationId xmlns:a16="http://schemas.microsoft.com/office/drawing/2014/main" id="{8EC3BCBA-F2BC-44F8-A6A2-7DCAC3F7B047}"/>
                  </a:ext>
                </a:extLst>
              </p:cNvPr>
              <p:cNvSpPr>
                <a:spLocks/>
              </p:cNvSpPr>
              <p:nvPr/>
            </p:nvSpPr>
            <p:spPr bwMode="auto">
              <a:xfrm flipH="1">
                <a:off x="1007"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6" name="Freeform 20">
                <a:extLst>
                  <a:ext uri="{FF2B5EF4-FFF2-40B4-BE49-F238E27FC236}">
                    <a16:creationId xmlns:a16="http://schemas.microsoft.com/office/drawing/2014/main" id="{87F927E7-3DFF-4EAD-8F23-DAAE22CCDD5F}"/>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7" name="Freeform 21">
                <a:extLst>
                  <a:ext uri="{FF2B5EF4-FFF2-40B4-BE49-F238E27FC236}">
                    <a16:creationId xmlns:a16="http://schemas.microsoft.com/office/drawing/2014/main" id="{4670D697-2F0F-4481-870C-7A239E42E9FF}"/>
                  </a:ext>
                </a:extLst>
              </p:cNvPr>
              <p:cNvSpPr>
                <a:spLocks/>
              </p:cNvSpPr>
              <p:nvPr/>
            </p:nvSpPr>
            <p:spPr bwMode="auto">
              <a:xfrm flipH="1">
                <a:off x="1200" y="2801"/>
                <a:ext cx="126"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8" name="Freeform 22">
                <a:extLst>
                  <a:ext uri="{FF2B5EF4-FFF2-40B4-BE49-F238E27FC236}">
                    <a16:creationId xmlns:a16="http://schemas.microsoft.com/office/drawing/2014/main" id="{36CB2563-E4A0-4903-99D7-EA3351B7D7D2}"/>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9" name="Freeform 23">
                <a:extLst>
                  <a:ext uri="{FF2B5EF4-FFF2-40B4-BE49-F238E27FC236}">
                    <a16:creationId xmlns:a16="http://schemas.microsoft.com/office/drawing/2014/main" id="{7C0998CD-9FB1-4865-BCA9-38A43DC98715}"/>
                  </a:ext>
                </a:extLst>
              </p:cNvPr>
              <p:cNvSpPr>
                <a:spLocks/>
              </p:cNvSpPr>
              <p:nvPr/>
            </p:nvSpPr>
            <p:spPr bwMode="auto">
              <a:xfrm>
                <a:off x="1521" y="2720"/>
                <a:ext cx="247"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0" name="Freeform 24">
                <a:extLst>
                  <a:ext uri="{FF2B5EF4-FFF2-40B4-BE49-F238E27FC236}">
                    <a16:creationId xmlns:a16="http://schemas.microsoft.com/office/drawing/2014/main" id="{E5B2B834-5C9C-4D69-9DE3-B88389034710}"/>
                  </a:ext>
                </a:extLst>
              </p:cNvPr>
              <p:cNvSpPr>
                <a:spLocks/>
              </p:cNvSpPr>
              <p:nvPr/>
            </p:nvSpPr>
            <p:spPr bwMode="auto">
              <a:xfrm>
                <a:off x="1585" y="3184"/>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1" name="Freeform 25">
                <a:extLst>
                  <a:ext uri="{FF2B5EF4-FFF2-40B4-BE49-F238E27FC236}">
                    <a16:creationId xmlns:a16="http://schemas.microsoft.com/office/drawing/2014/main" id="{A5DCA69B-F2EF-4C90-B894-2574253BBCA3}"/>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2" name="Freeform 26">
                <a:extLst>
                  <a:ext uri="{FF2B5EF4-FFF2-40B4-BE49-F238E27FC236}">
                    <a16:creationId xmlns:a16="http://schemas.microsoft.com/office/drawing/2014/main" id="{A3FCA54D-C37A-48D2-9DC3-8DCE6141854A}"/>
                  </a:ext>
                </a:extLst>
              </p:cNvPr>
              <p:cNvSpPr>
                <a:spLocks/>
              </p:cNvSpPr>
              <p:nvPr/>
            </p:nvSpPr>
            <p:spPr bwMode="auto">
              <a:xfrm>
                <a:off x="1737" y="2840"/>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1274" name="Group 27">
              <a:extLst>
                <a:ext uri="{FF2B5EF4-FFF2-40B4-BE49-F238E27FC236}">
                  <a16:creationId xmlns:a16="http://schemas.microsoft.com/office/drawing/2014/main" id="{C63609BB-842C-479E-BD0A-A6B384F1B5CC}"/>
                </a:ext>
              </a:extLst>
            </p:cNvPr>
            <p:cNvGrpSpPr>
              <a:grpSpLocks/>
            </p:cNvGrpSpPr>
            <p:nvPr/>
          </p:nvGrpSpPr>
          <p:grpSpPr bwMode="auto">
            <a:xfrm flipH="1">
              <a:off x="3299" y="1558"/>
              <a:ext cx="379" cy="457"/>
              <a:chOff x="1008" y="2720"/>
              <a:chExt cx="856" cy="808"/>
            </a:xfrm>
          </p:grpSpPr>
          <p:sp>
            <p:nvSpPr>
              <p:cNvPr id="11294" name="Rectangle 28">
                <a:extLst>
                  <a:ext uri="{FF2B5EF4-FFF2-40B4-BE49-F238E27FC236}">
                    <a16:creationId xmlns:a16="http://schemas.microsoft.com/office/drawing/2014/main" id="{A7BE3E96-9427-47B6-ACD0-FBCA58E4D0CB}"/>
                  </a:ext>
                </a:extLst>
              </p:cNvPr>
              <p:cNvSpPr>
                <a:spLocks noChangeArrowheads="1"/>
              </p:cNvSpPr>
              <p:nvPr/>
            </p:nvSpPr>
            <p:spPr bwMode="auto">
              <a:xfrm>
                <a:off x="1031" y="3304"/>
                <a:ext cx="489" cy="160"/>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1295" name="Freeform 29">
                <a:extLst>
                  <a:ext uri="{FF2B5EF4-FFF2-40B4-BE49-F238E27FC236}">
                    <a16:creationId xmlns:a16="http://schemas.microsoft.com/office/drawing/2014/main" id="{0EE192BC-C20D-4536-B8D1-158D22CE025D}"/>
                  </a:ext>
                </a:extLst>
              </p:cNvPr>
              <p:cNvSpPr>
                <a:spLocks/>
              </p:cNvSpPr>
              <p:nvPr/>
            </p:nvSpPr>
            <p:spPr bwMode="auto">
              <a:xfrm flipH="1">
                <a:off x="1008"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6" name="Freeform 30">
                <a:extLst>
                  <a:ext uri="{FF2B5EF4-FFF2-40B4-BE49-F238E27FC236}">
                    <a16:creationId xmlns:a16="http://schemas.microsoft.com/office/drawing/2014/main" id="{AFDDD484-2BF9-460D-AA79-BF28FB0E46AF}"/>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7" name="Freeform 31">
                <a:extLst>
                  <a:ext uri="{FF2B5EF4-FFF2-40B4-BE49-F238E27FC236}">
                    <a16:creationId xmlns:a16="http://schemas.microsoft.com/office/drawing/2014/main" id="{83E37DF7-DF44-427B-8E60-52BF9F078408}"/>
                  </a:ext>
                </a:extLst>
              </p:cNvPr>
              <p:cNvSpPr>
                <a:spLocks/>
              </p:cNvSpPr>
              <p:nvPr/>
            </p:nvSpPr>
            <p:spPr bwMode="auto">
              <a:xfrm flipH="1">
                <a:off x="1200" y="2801"/>
                <a:ext cx="127"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8" name="Freeform 32">
                <a:extLst>
                  <a:ext uri="{FF2B5EF4-FFF2-40B4-BE49-F238E27FC236}">
                    <a16:creationId xmlns:a16="http://schemas.microsoft.com/office/drawing/2014/main" id="{096B07A0-EA1D-4A30-87DB-3CF83AE21AAE}"/>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9" name="Freeform 33">
                <a:extLst>
                  <a:ext uri="{FF2B5EF4-FFF2-40B4-BE49-F238E27FC236}">
                    <a16:creationId xmlns:a16="http://schemas.microsoft.com/office/drawing/2014/main" id="{10C6A0E8-D6A0-4B53-9DDB-EA5CBAF195CD}"/>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300" name="Freeform 34">
                <a:extLst>
                  <a:ext uri="{FF2B5EF4-FFF2-40B4-BE49-F238E27FC236}">
                    <a16:creationId xmlns:a16="http://schemas.microsoft.com/office/drawing/2014/main" id="{9DDC2CA5-44F8-4A93-9AEC-D63E55AF20DC}"/>
                  </a:ext>
                </a:extLst>
              </p:cNvPr>
              <p:cNvSpPr>
                <a:spLocks/>
              </p:cNvSpPr>
              <p:nvPr/>
            </p:nvSpPr>
            <p:spPr bwMode="auto">
              <a:xfrm>
                <a:off x="1583" y="3184"/>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301" name="Freeform 35">
                <a:extLst>
                  <a:ext uri="{FF2B5EF4-FFF2-40B4-BE49-F238E27FC236}">
                    <a16:creationId xmlns:a16="http://schemas.microsoft.com/office/drawing/2014/main" id="{949CC89C-BF64-4B91-8446-DA1B8E694016}"/>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302" name="Freeform 36">
                <a:extLst>
                  <a:ext uri="{FF2B5EF4-FFF2-40B4-BE49-F238E27FC236}">
                    <a16:creationId xmlns:a16="http://schemas.microsoft.com/office/drawing/2014/main" id="{79B3BE7B-4DCD-4011-9455-FB7BBFA60E76}"/>
                  </a:ext>
                </a:extLst>
              </p:cNvPr>
              <p:cNvSpPr>
                <a:spLocks/>
              </p:cNvSpPr>
              <p:nvPr/>
            </p:nvSpPr>
            <p:spPr bwMode="auto">
              <a:xfrm>
                <a:off x="1737" y="2840"/>
                <a:ext cx="127"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1303" name="AutoShape 37">
              <a:extLst>
                <a:ext uri="{FF2B5EF4-FFF2-40B4-BE49-F238E27FC236}">
                  <a16:creationId xmlns:a16="http://schemas.microsoft.com/office/drawing/2014/main" id="{CA11AA46-0BF8-4602-9115-2D5CCBBC73A6}"/>
                </a:ext>
              </a:extLst>
            </p:cNvPr>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11304" name="Rectangle 38">
              <a:extLst>
                <a:ext uri="{FF2B5EF4-FFF2-40B4-BE49-F238E27FC236}">
                  <a16:creationId xmlns:a16="http://schemas.microsoft.com/office/drawing/2014/main" id="{E057E80D-BBDB-4C51-87CC-6B273A72B14B}"/>
                </a:ext>
              </a:extLst>
            </p:cNvPr>
            <p:cNvSpPr>
              <a:spLocks noChangeArrowheads="1"/>
            </p:cNvSpPr>
            <p:nvPr/>
          </p:nvSpPr>
          <p:spPr bwMode="auto">
            <a:xfrm>
              <a:off x="2197" y="2562"/>
              <a:ext cx="1552" cy="314"/>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shared memory</a:t>
              </a:r>
            </a:p>
          </p:txBody>
        </p:sp>
        <p:sp>
          <p:nvSpPr>
            <p:cNvPr id="11305" name="AutoShape 39">
              <a:extLst>
                <a:ext uri="{FF2B5EF4-FFF2-40B4-BE49-F238E27FC236}">
                  <a16:creationId xmlns:a16="http://schemas.microsoft.com/office/drawing/2014/main" id="{C416771C-F367-4B89-BA54-0B16B77C884F}"/>
                </a:ext>
              </a:extLst>
            </p:cNvPr>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1306" name="Rectangle 40">
              <a:extLst>
                <a:ext uri="{FF2B5EF4-FFF2-40B4-BE49-F238E27FC236}">
                  <a16:creationId xmlns:a16="http://schemas.microsoft.com/office/drawing/2014/main" id="{0430877B-8739-45CF-8E71-B9444CD91EC0}"/>
                </a:ext>
              </a:extLst>
            </p:cNvPr>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11307" name="Rectangle 41">
              <a:extLst>
                <a:ext uri="{FF2B5EF4-FFF2-40B4-BE49-F238E27FC236}">
                  <a16:creationId xmlns:a16="http://schemas.microsoft.com/office/drawing/2014/main" id="{FA8FE89A-987D-4C97-8A0D-C29C951EAA4A}"/>
                </a:ext>
              </a:extLst>
            </p:cNvPr>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654363A-9E69-4E66-8836-0EE9ACDC573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C8CC910-20C2-4EBF-A9DB-79EBDB7AD267}" type="slidenum">
              <a:rPr lang="ar-SA" altLang="zh-CN" sz="1400">
                <a:latin typeface="Comic Sans MS" panose="030F0702030302020204" pitchFamily="66" charset="0"/>
              </a:rPr>
              <a:pPr algn="r"/>
              <a:t>70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6803" name="Rectangle 2">
            <a:extLst>
              <a:ext uri="{FF2B5EF4-FFF2-40B4-BE49-F238E27FC236}">
                <a16:creationId xmlns:a16="http://schemas.microsoft.com/office/drawing/2014/main" id="{F3D0871D-523E-460E-865D-D982BBF2201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No Deadlock</a:t>
            </a:r>
          </a:p>
        </p:txBody>
      </p:sp>
      <p:sp>
        <p:nvSpPr>
          <p:cNvPr id="76804" name="Rectangle 3">
            <a:extLst>
              <a:ext uri="{FF2B5EF4-FFF2-40B4-BE49-F238E27FC236}">
                <a16:creationId xmlns:a16="http://schemas.microsoft.com/office/drawing/2014/main" id="{868E3B3E-13D4-498E-865E-D1194A9A12D8}"/>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If only one pet wants in, it gets in.</a:t>
            </a:r>
          </a:p>
          <a:p>
            <a:pPr eaLnBrk="1" hangingPunct="1"/>
            <a:r>
              <a:rPr lang="en-US" altLang="zh-CN">
                <a:ea typeface="宋体" panose="02010600030101010101" pitchFamily="2" charset="-122"/>
              </a:rPr>
              <a:t>Deadlock requires both continually trying to get in.</a:t>
            </a:r>
          </a:p>
        </p:txBody>
      </p:sp>
      <p:sp>
        <p:nvSpPr>
          <p:cNvPr id="6" name="Footer Placeholder 1">
            <a:extLst>
              <a:ext uri="{FF2B5EF4-FFF2-40B4-BE49-F238E27FC236}">
                <a16:creationId xmlns:a16="http://schemas.microsoft.com/office/drawing/2014/main" id="{CBB84472-C1A1-4541-8A77-91FE7FCAA023}"/>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D74E0451-22B8-451E-B7DE-FE5E199CF087}"/>
              </a:ext>
            </a:extLst>
          </p:cNvPr>
          <p:cNvSpPr>
            <a:spLocks noGrp="1"/>
          </p:cNvSpPr>
          <p:nvPr>
            <p:ph type="ftr" sz="quarter" idx="10"/>
          </p:nvPr>
        </p:nvSpPr>
        <p:spPr/>
        <p:txBody>
          <a:bodyPr/>
          <a:lstStyle/>
          <a:p>
            <a:pPr>
              <a:defRPr/>
            </a:pPr>
            <a:r>
              <a:rPr lang="en-US">
                <a:latin typeface="+mj-lt"/>
              </a:rPr>
              <a:t>Art of Multiprocessor Programming</a:t>
            </a:r>
          </a:p>
        </p:txBody>
      </p:sp>
      <p:sp>
        <p:nvSpPr>
          <p:cNvPr id="77827" name="Slide Number Placeholder 4">
            <a:extLst>
              <a:ext uri="{FF2B5EF4-FFF2-40B4-BE49-F238E27FC236}">
                <a16:creationId xmlns:a16="http://schemas.microsoft.com/office/drawing/2014/main" id="{D02CFDF1-7243-456D-BBD3-67A8BD06FC0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6D03CBD-2C93-4318-AD30-0031F5F460F6}" type="slidenum">
              <a:rPr lang="ar-SA" altLang="zh-CN" sz="1400">
                <a:latin typeface="Comic Sans MS" panose="030F0702030302020204" pitchFamily="66" charset="0"/>
              </a:rPr>
              <a:pPr algn="r"/>
              <a:t>71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7828" name="Rectangle 2">
            <a:extLst>
              <a:ext uri="{FF2B5EF4-FFF2-40B4-BE49-F238E27FC236}">
                <a16:creationId xmlns:a16="http://schemas.microsoft.com/office/drawing/2014/main" id="{2D2AA0E1-76CB-406E-B432-FE76DE350A1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No Deadlock</a:t>
            </a:r>
          </a:p>
        </p:txBody>
      </p:sp>
      <p:sp>
        <p:nvSpPr>
          <p:cNvPr id="77829" name="Rectangle 3">
            <a:extLst>
              <a:ext uri="{FF2B5EF4-FFF2-40B4-BE49-F238E27FC236}">
                <a16:creationId xmlns:a16="http://schemas.microsoft.com/office/drawing/2014/main" id="{81F7EABA-BA3B-4DCB-BA12-3C2C8E63B166}"/>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If only one pet wants in, it gets in.</a:t>
            </a:r>
          </a:p>
          <a:p>
            <a:pPr eaLnBrk="1" hangingPunct="1"/>
            <a:r>
              <a:rPr lang="en-US" altLang="zh-CN">
                <a:ea typeface="宋体" panose="02010600030101010101" pitchFamily="2" charset="-122"/>
              </a:rPr>
              <a:t>Deadlock requires both continually trying to get in.</a:t>
            </a:r>
          </a:p>
          <a:p>
            <a:pPr eaLnBrk="1" hangingPunct="1"/>
            <a:r>
              <a:rPr lang="en-US" altLang="zh-CN">
                <a:ea typeface="宋体" panose="02010600030101010101" pitchFamily="2" charset="-122"/>
              </a:rPr>
              <a:t>If Bob sees Alice’s flag, he gives her priority </a:t>
            </a:r>
            <a:r>
              <a:rPr lang="en-US" altLang="zh-CN" sz="2000">
                <a:ea typeface="宋体" panose="02010600030101010101" pitchFamily="2" charset="-122"/>
              </a:rPr>
              <a:t>(a gentleman…)</a:t>
            </a:r>
          </a:p>
        </p:txBody>
      </p:sp>
      <p:sp>
        <p:nvSpPr>
          <p:cNvPr id="498693" name="Text Box 5">
            <a:extLst>
              <a:ext uri="{FF2B5EF4-FFF2-40B4-BE49-F238E27FC236}">
                <a16:creationId xmlns:a16="http://schemas.microsoft.com/office/drawing/2014/main" id="{475A2CBB-BE2F-4BE5-AE0F-2D18B6DDA77D}"/>
              </a:ext>
            </a:extLst>
          </p:cNvPr>
          <p:cNvSpPr txBox="1">
            <a:spLocks noChangeArrowheads="1"/>
          </p:cNvSpPr>
          <p:nvPr/>
        </p:nvSpPr>
        <p:spPr bwMode="auto">
          <a:xfrm rot="-1858222">
            <a:off x="5410200" y="5105400"/>
            <a:ext cx="1344613" cy="733425"/>
          </a:xfrm>
          <a:prstGeom prst="rect">
            <a:avLst/>
          </a:prstGeom>
          <a:noFill/>
          <a:ln w="31750">
            <a:solidFill>
              <a:srgbClr val="FF0000"/>
            </a:solidFill>
            <a:miter lim="800000"/>
            <a:headEnd/>
            <a:tailEnd/>
          </a:ln>
        </p:spPr>
        <p:txBody>
          <a:bodyPr wrap="none">
            <a:spAutoFit/>
          </a:bodyPr>
          <a:lstStyle/>
          <a:p>
            <a:pPr algn="r" eaLnBrk="0" hangingPunct="0">
              <a:defRPr/>
            </a:pPr>
            <a:r>
              <a:rPr lang="en-US" sz="4000" dirty="0">
                <a:solidFill>
                  <a:srgbClr val="FF0000"/>
                </a:solidFill>
                <a:latin typeface="+mj-lt"/>
              </a:rPr>
              <a:t>QED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2C810811-615A-4343-A06F-7B2E1F87803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6AE2A7A-CD87-4F67-B722-9C7351C0E3F8}" type="slidenum">
              <a:rPr lang="ar-SA" altLang="zh-CN" sz="1400">
                <a:latin typeface="Comic Sans MS" panose="030F0702030302020204" pitchFamily="66" charset="0"/>
              </a:rPr>
              <a:pPr algn="r"/>
              <a:t>72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8851" name="Rectangle 2">
            <a:extLst>
              <a:ext uri="{FF2B5EF4-FFF2-40B4-BE49-F238E27FC236}">
                <a16:creationId xmlns:a16="http://schemas.microsoft.com/office/drawing/2014/main" id="{691D43E4-DC09-40A7-BE14-FAE0DE7EC8C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Remarks</a:t>
            </a:r>
          </a:p>
        </p:txBody>
      </p:sp>
      <p:sp>
        <p:nvSpPr>
          <p:cNvPr id="78852" name="Rectangle 3">
            <a:extLst>
              <a:ext uri="{FF2B5EF4-FFF2-40B4-BE49-F238E27FC236}">
                <a16:creationId xmlns:a16="http://schemas.microsoft.com/office/drawing/2014/main" id="{C387238F-BD44-4CDF-BA3B-F0614EDF11FE}"/>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Protocol is </a:t>
            </a:r>
            <a:r>
              <a:rPr lang="en-US" altLang="zh-CN" i="1" dirty="0">
                <a:solidFill>
                  <a:schemeClr val="tx1"/>
                </a:solidFill>
                <a:ea typeface="宋体" panose="02010600030101010101" pitchFamily="2" charset="-122"/>
              </a:rPr>
              <a:t>unfair</a:t>
            </a:r>
          </a:p>
          <a:p>
            <a:pPr lvl="1" eaLnBrk="1" hangingPunct="1"/>
            <a:r>
              <a:rPr lang="en-US" altLang="zh-CN" dirty="0">
                <a:ea typeface="宋体" panose="02010600030101010101" pitchFamily="2" charset="-122"/>
              </a:rPr>
              <a:t>Bob’s pet might never get in</a:t>
            </a:r>
          </a:p>
          <a:p>
            <a:pPr lvl="1" eaLnBrk="1" hangingPunct="1"/>
            <a:r>
              <a:rPr lang="en-US" altLang="zh-CN" dirty="0">
                <a:ea typeface="宋体" panose="02010600030101010101" pitchFamily="2" charset="-122"/>
              </a:rPr>
              <a:t>Starvation</a:t>
            </a:r>
          </a:p>
          <a:p>
            <a:pPr eaLnBrk="1" hangingPunct="1"/>
            <a:r>
              <a:rPr lang="en-US" altLang="zh-CN" dirty="0">
                <a:ea typeface="宋体" panose="02010600030101010101" pitchFamily="2" charset="-122"/>
              </a:rPr>
              <a:t>Protocol uses </a:t>
            </a:r>
            <a:r>
              <a:rPr lang="en-US" altLang="zh-CN" i="1" dirty="0">
                <a:solidFill>
                  <a:schemeClr val="tx1"/>
                </a:solidFill>
                <a:ea typeface="宋体" panose="02010600030101010101" pitchFamily="2" charset="-122"/>
              </a:rPr>
              <a:t>waiting</a:t>
            </a:r>
          </a:p>
          <a:p>
            <a:pPr lvl="1" eaLnBrk="1" hangingPunct="1"/>
            <a:r>
              <a:rPr lang="en-US" altLang="zh-CN" dirty="0">
                <a:ea typeface="宋体" panose="02010600030101010101" pitchFamily="2" charset="-122"/>
              </a:rPr>
              <a:t>If Bob is eaten by his pet, Alice’s pet might never get in</a:t>
            </a:r>
          </a:p>
        </p:txBody>
      </p:sp>
      <p:sp>
        <p:nvSpPr>
          <p:cNvPr id="6" name="Footer Placeholder 1">
            <a:extLst>
              <a:ext uri="{FF2B5EF4-FFF2-40B4-BE49-F238E27FC236}">
                <a16:creationId xmlns:a16="http://schemas.microsoft.com/office/drawing/2014/main" id="{E8D103C4-B39D-40EA-A050-4251B50C1BC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9819F3C9-2E56-4EB2-949A-B5788EE6251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F1A1C25-B542-4713-85C7-03D912E107DE}" type="slidenum">
              <a:rPr lang="ar-SA" altLang="zh-CN" sz="1400">
                <a:latin typeface="Comic Sans MS" panose="030F0702030302020204" pitchFamily="66" charset="0"/>
              </a:rPr>
              <a:pPr algn="r"/>
              <a:t>73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9875" name="Rectangle 2">
            <a:extLst>
              <a:ext uri="{FF2B5EF4-FFF2-40B4-BE49-F238E27FC236}">
                <a16:creationId xmlns:a16="http://schemas.microsoft.com/office/drawing/2014/main" id="{11E0B07F-ACF9-47D2-B89E-AD76B43AF67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Moral of Story</a:t>
            </a:r>
          </a:p>
        </p:txBody>
      </p:sp>
      <p:sp>
        <p:nvSpPr>
          <p:cNvPr id="79876" name="Rectangle 3">
            <a:extLst>
              <a:ext uri="{FF2B5EF4-FFF2-40B4-BE49-F238E27FC236}">
                <a16:creationId xmlns:a16="http://schemas.microsoft.com/office/drawing/2014/main" id="{127379E6-BE1F-48CF-9246-48A13A6DC117}"/>
              </a:ext>
            </a:extLst>
          </p:cNvPr>
          <p:cNvSpPr>
            <a:spLocks noGrp="1" noChangeArrowheads="1"/>
          </p:cNvSpPr>
          <p:nvPr>
            <p:ph type="body" idx="4294967295"/>
          </p:nvPr>
        </p:nvSpPr>
        <p:spPr>
          <a:xfrm>
            <a:off x="685800" y="1905000"/>
            <a:ext cx="7772400" cy="3657600"/>
          </a:xfrm>
        </p:spPr>
        <p:txBody>
          <a:bodyPr/>
          <a:lstStyle/>
          <a:p>
            <a:pPr marL="231775" indent="-231775" eaLnBrk="1" hangingPunct="1">
              <a:lnSpc>
                <a:spcPct val="95000"/>
              </a:lnSpc>
            </a:pPr>
            <a:r>
              <a:rPr lang="en-US" altLang="zh-CN" dirty="0">
                <a:ea typeface="宋体" panose="02010600030101010101" pitchFamily="2" charset="-122"/>
                <a:cs typeface="Times New Roman" panose="02020603050405020304" pitchFamily="18" charset="0"/>
              </a:rPr>
              <a:t>Mutual Exclusion </a:t>
            </a:r>
            <a:r>
              <a:rPr lang="en-US" altLang="zh-CN" dirty="0">
                <a:solidFill>
                  <a:schemeClr val="tx1"/>
                </a:solidFill>
                <a:ea typeface="宋体" panose="02010600030101010101" pitchFamily="2" charset="-122"/>
                <a:cs typeface="Times New Roman" panose="02020603050405020304" pitchFamily="18" charset="0"/>
              </a:rPr>
              <a:t>cannot be solved</a:t>
            </a:r>
            <a:r>
              <a:rPr lang="en-US" altLang="zh-CN" dirty="0">
                <a:ea typeface="宋体" panose="02010600030101010101" pitchFamily="2" charset="-122"/>
                <a:cs typeface="Times New Roman" panose="02020603050405020304" pitchFamily="18" charset="0"/>
              </a:rPr>
              <a:t> by</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transient communication (cell phones)</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interrupts (cans)</a:t>
            </a:r>
          </a:p>
          <a:p>
            <a:pPr marL="231775" indent="-231775" eaLnBrk="1" hangingPunct="1">
              <a:lnSpc>
                <a:spcPct val="95000"/>
              </a:lnSpc>
            </a:pPr>
            <a:r>
              <a:rPr lang="en-US" altLang="zh-CN" dirty="0">
                <a:ea typeface="宋体" panose="02010600030101010101" pitchFamily="2" charset="-122"/>
                <a:cs typeface="Times New Roman" panose="02020603050405020304" pitchFamily="18" charset="0"/>
              </a:rPr>
              <a:t>It </a:t>
            </a:r>
            <a:r>
              <a:rPr lang="en-US" altLang="zh-CN" dirty="0">
                <a:solidFill>
                  <a:schemeClr val="tx1"/>
                </a:solidFill>
                <a:ea typeface="宋体" panose="02010600030101010101" pitchFamily="2" charset="-122"/>
                <a:cs typeface="Times New Roman" panose="02020603050405020304" pitchFamily="18" charset="0"/>
              </a:rPr>
              <a:t>can be solved</a:t>
            </a:r>
            <a:r>
              <a:rPr lang="en-US" altLang="zh-CN" dirty="0">
                <a:ea typeface="宋体" panose="02010600030101010101" pitchFamily="2" charset="-122"/>
                <a:cs typeface="Times New Roman" panose="02020603050405020304" pitchFamily="18" charset="0"/>
              </a:rPr>
              <a:t> by</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 one-bit shared variables </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 that can be read or written </a:t>
            </a:r>
          </a:p>
        </p:txBody>
      </p:sp>
      <p:sp>
        <p:nvSpPr>
          <p:cNvPr id="6" name="Footer Placeholder 1">
            <a:extLst>
              <a:ext uri="{FF2B5EF4-FFF2-40B4-BE49-F238E27FC236}">
                <a16:creationId xmlns:a16="http://schemas.microsoft.com/office/drawing/2014/main" id="{26632C0E-0E67-4B13-993D-F1325BF80E6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1">
            <a:extLst>
              <a:ext uri="{FF2B5EF4-FFF2-40B4-BE49-F238E27FC236}">
                <a16:creationId xmlns:a16="http://schemas.microsoft.com/office/drawing/2014/main" id="{D7284B51-0FA4-4169-BD8F-73250D16A987}"/>
              </a:ext>
            </a:extLst>
          </p:cNvPr>
          <p:cNvSpPr>
            <a:spLocks noGrp="1"/>
          </p:cNvSpPr>
          <p:nvPr>
            <p:ph type="ftr" sz="quarter" idx="10"/>
          </p:nvPr>
        </p:nvSpPr>
        <p:spPr/>
        <p:txBody>
          <a:bodyPr/>
          <a:lstStyle/>
          <a:p>
            <a:pPr>
              <a:defRPr/>
            </a:pPr>
            <a:r>
              <a:rPr lang="en-US">
                <a:latin typeface="+mj-lt"/>
              </a:rPr>
              <a:t>Art of Multiprocessor Programming</a:t>
            </a:r>
          </a:p>
        </p:txBody>
      </p:sp>
      <p:sp>
        <p:nvSpPr>
          <p:cNvPr id="152579" name="Slide Number Placeholder 4">
            <a:extLst>
              <a:ext uri="{FF2B5EF4-FFF2-40B4-BE49-F238E27FC236}">
                <a16:creationId xmlns:a16="http://schemas.microsoft.com/office/drawing/2014/main" id="{F0E8C947-C513-47AB-A3D5-54703A1B3C6F}"/>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7F73F94-9238-4745-859F-6A67CA7C91E0}" type="slidenum">
              <a:rPr lang="ar-SA" altLang="zh-CN" sz="1400"/>
              <a:pPr algn="r"/>
              <a:t>74</a:t>
            </a:fld>
            <a:endParaRPr lang="en-US" altLang="zh-CN" sz="1400">
              <a:ea typeface="宋体" panose="02010600030101010101" pitchFamily="2" charset="-122"/>
              <a:cs typeface="Arial" panose="020B0604020202020204" pitchFamily="34" charset="0"/>
            </a:endParaRPr>
          </a:p>
        </p:txBody>
      </p:sp>
      <p:sp>
        <p:nvSpPr>
          <p:cNvPr id="80900" name="Rectangle 2">
            <a:extLst>
              <a:ext uri="{FF2B5EF4-FFF2-40B4-BE49-F238E27FC236}">
                <a16:creationId xmlns:a16="http://schemas.microsoft.com/office/drawing/2014/main" id="{1E5C588E-1EA5-4ED8-AADA-3D2EB58856E8}"/>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The Arbiter Problem (an aside)</a:t>
            </a:r>
          </a:p>
        </p:txBody>
      </p:sp>
      <p:grpSp>
        <p:nvGrpSpPr>
          <p:cNvPr id="80901" name="Group 3">
            <a:extLst>
              <a:ext uri="{FF2B5EF4-FFF2-40B4-BE49-F238E27FC236}">
                <a16:creationId xmlns:a16="http://schemas.microsoft.com/office/drawing/2014/main" id="{594C1285-E2FB-469C-BEF5-09384F538B7C}"/>
              </a:ext>
            </a:extLst>
          </p:cNvPr>
          <p:cNvGrpSpPr>
            <a:grpSpLocks/>
          </p:cNvGrpSpPr>
          <p:nvPr/>
        </p:nvGrpSpPr>
        <p:grpSpPr bwMode="auto">
          <a:xfrm>
            <a:off x="2057400" y="1676400"/>
            <a:ext cx="1057275" cy="1371600"/>
            <a:chOff x="1728" y="1008"/>
            <a:chExt cx="1776" cy="2304"/>
          </a:xfrm>
        </p:grpSpPr>
        <p:sp>
          <p:nvSpPr>
            <p:cNvPr id="152582" name="Rectangle 4">
              <a:extLst>
                <a:ext uri="{FF2B5EF4-FFF2-40B4-BE49-F238E27FC236}">
                  <a16:creationId xmlns:a16="http://schemas.microsoft.com/office/drawing/2014/main" id="{352AE450-2A34-4A90-B364-65B17068376B}"/>
                </a:ext>
              </a:extLst>
            </p:cNvPr>
            <p:cNvSpPr>
              <a:spLocks noChangeArrowheads="1"/>
            </p:cNvSpPr>
            <p:nvPr/>
          </p:nvSpPr>
          <p:spPr bwMode="auto">
            <a:xfrm>
              <a:off x="3408" y="1248"/>
              <a:ext cx="96" cy="2064"/>
            </a:xfrm>
            <a:prstGeom prst="rect">
              <a:avLst/>
            </a:prstGeom>
            <a:solidFill>
              <a:schemeClr val="tx2"/>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3" name="Rectangle 5">
              <a:extLst>
                <a:ext uri="{FF2B5EF4-FFF2-40B4-BE49-F238E27FC236}">
                  <a16:creationId xmlns:a16="http://schemas.microsoft.com/office/drawing/2014/main" id="{BF83E6C7-D1B1-48F7-B57A-02A3C7B16037}"/>
                </a:ext>
              </a:extLst>
            </p:cNvPr>
            <p:cNvSpPr>
              <a:spLocks noChangeArrowheads="1"/>
            </p:cNvSpPr>
            <p:nvPr/>
          </p:nvSpPr>
          <p:spPr bwMode="auto">
            <a:xfrm>
              <a:off x="2304" y="1248"/>
              <a:ext cx="1152" cy="1152"/>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4" name="Line 6">
              <a:extLst>
                <a:ext uri="{FF2B5EF4-FFF2-40B4-BE49-F238E27FC236}">
                  <a16:creationId xmlns:a16="http://schemas.microsoft.com/office/drawing/2014/main" id="{0B46D13D-EE21-4A83-8637-1C7411A5A47C}"/>
                </a:ext>
              </a:extLst>
            </p:cNvPr>
            <p:cNvSpPr>
              <a:spLocks noChangeShapeType="1"/>
            </p:cNvSpPr>
            <p:nvPr/>
          </p:nvSpPr>
          <p:spPr bwMode="auto">
            <a:xfrm flipV="1">
              <a:off x="2304" y="2160"/>
              <a:ext cx="576" cy="240"/>
            </a:xfrm>
            <a:prstGeom prst="line">
              <a:avLst/>
            </a:prstGeom>
            <a:noFill/>
            <a:ln w="38100">
              <a:solidFill>
                <a:schemeClr val="tx1"/>
              </a:solidFill>
              <a:round/>
              <a:headEnd/>
              <a:tailEnd/>
            </a:ln>
          </p:spPr>
          <p:txBody>
            <a:bodyPr wrap="none" anchor="ctr"/>
            <a:lstStyle/>
            <a:p>
              <a:pPr>
                <a:defRPr/>
              </a:pPr>
              <a:endParaRPr lang="en-US">
                <a:latin typeface="+mj-lt"/>
              </a:endParaRPr>
            </a:p>
          </p:txBody>
        </p:sp>
        <p:sp>
          <p:nvSpPr>
            <p:cNvPr id="152585" name="Rectangle 7">
              <a:extLst>
                <a:ext uri="{FF2B5EF4-FFF2-40B4-BE49-F238E27FC236}">
                  <a16:creationId xmlns:a16="http://schemas.microsoft.com/office/drawing/2014/main" id="{C80BFDEB-AFF0-40EF-867A-19440B130139}"/>
                </a:ext>
              </a:extLst>
            </p:cNvPr>
            <p:cNvSpPr>
              <a:spLocks noChangeArrowheads="1"/>
            </p:cNvSpPr>
            <p:nvPr/>
          </p:nvSpPr>
          <p:spPr bwMode="auto">
            <a:xfrm>
              <a:off x="1728" y="1008"/>
              <a:ext cx="1152" cy="1152"/>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sp>
        <p:nvSpPr>
          <p:cNvPr id="152586" name="Rectangle 8">
            <a:extLst>
              <a:ext uri="{FF2B5EF4-FFF2-40B4-BE49-F238E27FC236}">
                <a16:creationId xmlns:a16="http://schemas.microsoft.com/office/drawing/2014/main" id="{3ED2009C-8F7F-4C35-836D-6E32818265F0}"/>
              </a:ext>
            </a:extLst>
          </p:cNvPr>
          <p:cNvSpPr>
            <a:spLocks noChangeArrowheads="1"/>
          </p:cNvSpPr>
          <p:nvPr/>
        </p:nvSpPr>
        <p:spPr bwMode="auto">
          <a:xfrm>
            <a:off x="5000625" y="18192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7" name="Rectangle 9">
            <a:extLst>
              <a:ext uri="{FF2B5EF4-FFF2-40B4-BE49-F238E27FC236}">
                <a16:creationId xmlns:a16="http://schemas.microsoft.com/office/drawing/2014/main" id="{0DBDD244-84D4-4F18-B00F-D080DB10BDA3}"/>
              </a:ext>
            </a:extLst>
          </p:cNvPr>
          <p:cNvSpPr>
            <a:spLocks noChangeArrowheads="1"/>
          </p:cNvSpPr>
          <p:nvPr/>
        </p:nvSpPr>
        <p:spPr bwMode="auto">
          <a:xfrm>
            <a:off x="4343400" y="2095500"/>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8" name="Line 10">
            <a:extLst>
              <a:ext uri="{FF2B5EF4-FFF2-40B4-BE49-F238E27FC236}">
                <a16:creationId xmlns:a16="http://schemas.microsoft.com/office/drawing/2014/main" id="{98DB39DE-BA69-42AA-A672-8D7AEC864D04}"/>
              </a:ext>
            </a:extLst>
          </p:cNvPr>
          <p:cNvSpPr>
            <a:spLocks noChangeShapeType="1"/>
          </p:cNvSpPr>
          <p:nvPr/>
        </p:nvSpPr>
        <p:spPr bwMode="auto">
          <a:xfrm flipV="1">
            <a:off x="4343400" y="2638425"/>
            <a:ext cx="342900" cy="142875"/>
          </a:xfrm>
          <a:prstGeom prst="line">
            <a:avLst/>
          </a:prstGeom>
          <a:noFill/>
          <a:ln w="38100">
            <a:solidFill>
              <a:schemeClr val="tx1"/>
            </a:solidFill>
            <a:round/>
            <a:headEnd/>
            <a:tailEnd/>
          </a:ln>
        </p:spPr>
        <p:txBody>
          <a:bodyPr wrap="none" anchor="ctr"/>
          <a:lstStyle/>
          <a:p>
            <a:pPr>
              <a:defRPr/>
            </a:pPr>
            <a:endParaRPr lang="en-US">
              <a:latin typeface="+mj-lt"/>
            </a:endParaRPr>
          </a:p>
        </p:txBody>
      </p:sp>
      <p:sp>
        <p:nvSpPr>
          <p:cNvPr id="152589" name="Rectangle 11">
            <a:extLst>
              <a:ext uri="{FF2B5EF4-FFF2-40B4-BE49-F238E27FC236}">
                <a16:creationId xmlns:a16="http://schemas.microsoft.com/office/drawing/2014/main" id="{631BB926-A497-431C-82FA-EAFD60E943D3}"/>
              </a:ext>
            </a:extLst>
          </p:cNvPr>
          <p:cNvSpPr>
            <a:spLocks noChangeArrowheads="1"/>
          </p:cNvSpPr>
          <p:nvPr/>
        </p:nvSpPr>
        <p:spPr bwMode="auto">
          <a:xfrm>
            <a:off x="4000500" y="1952625"/>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0" name="Rectangle 12">
            <a:extLst>
              <a:ext uri="{FF2B5EF4-FFF2-40B4-BE49-F238E27FC236}">
                <a16:creationId xmlns:a16="http://schemas.microsoft.com/office/drawing/2014/main" id="{AC4A294B-529A-45FC-856A-6751C2BAB28D}"/>
              </a:ext>
            </a:extLst>
          </p:cNvPr>
          <p:cNvSpPr>
            <a:spLocks noChangeArrowheads="1"/>
          </p:cNvSpPr>
          <p:nvPr/>
        </p:nvSpPr>
        <p:spPr bwMode="auto">
          <a:xfrm>
            <a:off x="6943725" y="18192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1" name="Rectangle 13">
            <a:extLst>
              <a:ext uri="{FF2B5EF4-FFF2-40B4-BE49-F238E27FC236}">
                <a16:creationId xmlns:a16="http://schemas.microsoft.com/office/drawing/2014/main" id="{B77FFE48-5829-4B74-B0B4-5C8009D3E008}"/>
              </a:ext>
            </a:extLst>
          </p:cNvPr>
          <p:cNvSpPr>
            <a:spLocks noChangeArrowheads="1"/>
          </p:cNvSpPr>
          <p:nvPr/>
        </p:nvSpPr>
        <p:spPr bwMode="auto">
          <a:xfrm>
            <a:off x="6286500" y="2324100"/>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2" name="Line 14">
            <a:extLst>
              <a:ext uri="{FF2B5EF4-FFF2-40B4-BE49-F238E27FC236}">
                <a16:creationId xmlns:a16="http://schemas.microsoft.com/office/drawing/2014/main" id="{392EABF5-A9E7-476F-B70C-14409252A3DA}"/>
              </a:ext>
            </a:extLst>
          </p:cNvPr>
          <p:cNvSpPr>
            <a:spLocks noChangeShapeType="1"/>
          </p:cNvSpPr>
          <p:nvPr/>
        </p:nvSpPr>
        <p:spPr bwMode="auto">
          <a:xfrm flipV="1">
            <a:off x="6286500" y="2867025"/>
            <a:ext cx="342900" cy="142875"/>
          </a:xfrm>
          <a:prstGeom prst="line">
            <a:avLst/>
          </a:prstGeom>
          <a:noFill/>
          <a:ln w="38100">
            <a:solidFill>
              <a:schemeClr val="tx1"/>
            </a:solidFill>
            <a:round/>
            <a:headEnd/>
            <a:tailEnd/>
          </a:ln>
        </p:spPr>
        <p:txBody>
          <a:bodyPr wrap="none" anchor="ctr"/>
          <a:lstStyle/>
          <a:p>
            <a:pPr>
              <a:defRPr/>
            </a:pPr>
            <a:endParaRPr lang="en-US">
              <a:latin typeface="+mj-lt"/>
            </a:endParaRPr>
          </a:p>
        </p:txBody>
      </p:sp>
      <p:sp>
        <p:nvSpPr>
          <p:cNvPr id="152593" name="Rectangle 15">
            <a:extLst>
              <a:ext uri="{FF2B5EF4-FFF2-40B4-BE49-F238E27FC236}">
                <a16:creationId xmlns:a16="http://schemas.microsoft.com/office/drawing/2014/main" id="{B4B8AFA7-A05D-4811-AF46-932FC6426EDC}"/>
              </a:ext>
            </a:extLst>
          </p:cNvPr>
          <p:cNvSpPr>
            <a:spLocks noChangeArrowheads="1"/>
          </p:cNvSpPr>
          <p:nvPr/>
        </p:nvSpPr>
        <p:spPr bwMode="auto">
          <a:xfrm>
            <a:off x="5943600" y="2181225"/>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4" name="Line 16">
            <a:extLst>
              <a:ext uri="{FF2B5EF4-FFF2-40B4-BE49-F238E27FC236}">
                <a16:creationId xmlns:a16="http://schemas.microsoft.com/office/drawing/2014/main" id="{317C64D5-D7CB-46F0-B30D-CFE633C30400}"/>
              </a:ext>
            </a:extLst>
          </p:cNvPr>
          <p:cNvSpPr>
            <a:spLocks noChangeShapeType="1"/>
          </p:cNvSpPr>
          <p:nvPr/>
        </p:nvSpPr>
        <p:spPr bwMode="auto">
          <a:xfrm flipH="1">
            <a:off x="7010400" y="2171700"/>
            <a:ext cx="685800" cy="0"/>
          </a:xfrm>
          <a:prstGeom prst="line">
            <a:avLst/>
          </a:prstGeom>
          <a:noFill/>
          <a:ln w="38100">
            <a:solidFill>
              <a:srgbClr val="0000FF"/>
            </a:solidFill>
            <a:round/>
            <a:headEnd/>
            <a:tailEnd type="triangle" w="med" len="med"/>
          </a:ln>
        </p:spPr>
        <p:txBody>
          <a:bodyPr wrap="none" anchor="ctr"/>
          <a:lstStyle/>
          <a:p>
            <a:pPr>
              <a:defRPr/>
            </a:pPr>
            <a:endParaRPr lang="en-US">
              <a:latin typeface="+mj-lt"/>
            </a:endParaRPr>
          </a:p>
        </p:txBody>
      </p:sp>
      <p:sp>
        <p:nvSpPr>
          <p:cNvPr id="152595" name="Text Box 17">
            <a:extLst>
              <a:ext uri="{FF2B5EF4-FFF2-40B4-BE49-F238E27FC236}">
                <a16:creationId xmlns:a16="http://schemas.microsoft.com/office/drawing/2014/main" id="{479B3225-82E9-4BFE-AF04-5890063CB5B9}"/>
              </a:ext>
            </a:extLst>
          </p:cNvPr>
          <p:cNvSpPr txBox="1">
            <a:spLocks noChangeArrowheads="1"/>
          </p:cNvSpPr>
          <p:nvPr/>
        </p:nvSpPr>
        <p:spPr bwMode="auto">
          <a:xfrm>
            <a:off x="7315200" y="1676400"/>
            <a:ext cx="1446213" cy="946150"/>
          </a:xfrm>
          <a:prstGeom prst="rect">
            <a:avLst/>
          </a:prstGeom>
          <a:noFill/>
          <a:ln w="9525">
            <a:noFill/>
            <a:miter lim="800000"/>
            <a:headEnd/>
            <a:tailEnd/>
          </a:ln>
        </p:spPr>
        <p:txBody>
          <a:bodyPr>
            <a:spAutoFit/>
          </a:bodyPr>
          <a:lstStyle/>
          <a:p>
            <a:pPr algn="ctr" eaLnBrk="0" hangingPunct="0">
              <a:defRPr/>
            </a:pPr>
            <a:r>
              <a:rPr lang="en-US" sz="2800">
                <a:solidFill>
                  <a:srgbClr val="0000FF"/>
                </a:solidFill>
                <a:latin typeface="+mj-lt"/>
              </a:rPr>
              <a:t>Pick a point</a:t>
            </a:r>
          </a:p>
        </p:txBody>
      </p:sp>
      <p:grpSp>
        <p:nvGrpSpPr>
          <p:cNvPr id="80912" name="Group 18">
            <a:extLst>
              <a:ext uri="{FF2B5EF4-FFF2-40B4-BE49-F238E27FC236}">
                <a16:creationId xmlns:a16="http://schemas.microsoft.com/office/drawing/2014/main" id="{69D6DB7B-78AD-4FE8-9775-D887D6D4A1C7}"/>
              </a:ext>
            </a:extLst>
          </p:cNvPr>
          <p:cNvGrpSpPr>
            <a:grpSpLocks/>
          </p:cNvGrpSpPr>
          <p:nvPr/>
        </p:nvGrpSpPr>
        <p:grpSpPr bwMode="auto">
          <a:xfrm>
            <a:off x="2209800" y="4292600"/>
            <a:ext cx="1778000" cy="508000"/>
            <a:chOff x="1392" y="2400"/>
            <a:chExt cx="1120" cy="320"/>
          </a:xfrm>
        </p:grpSpPr>
        <p:sp>
          <p:nvSpPr>
            <p:cNvPr id="152597" name="Line 19">
              <a:extLst>
                <a:ext uri="{FF2B5EF4-FFF2-40B4-BE49-F238E27FC236}">
                  <a16:creationId xmlns:a16="http://schemas.microsoft.com/office/drawing/2014/main" id="{07FB90F7-E8F1-4540-8A4C-BDDF88BB119D}"/>
                </a:ext>
              </a:extLst>
            </p:cNvPr>
            <p:cNvSpPr>
              <a:spLocks noChangeShapeType="1"/>
            </p:cNvSpPr>
            <p:nvPr/>
          </p:nvSpPr>
          <p:spPr bwMode="auto">
            <a:xfrm>
              <a:off x="2272" y="2568"/>
              <a:ext cx="240" cy="0"/>
            </a:xfrm>
            <a:prstGeom prst="line">
              <a:avLst/>
            </a:prstGeom>
            <a:noFill/>
            <a:ln w="38100">
              <a:solidFill>
                <a:schemeClr val="tx1"/>
              </a:solidFill>
              <a:round/>
              <a:headEnd/>
              <a:tailEnd/>
            </a:ln>
          </p:spPr>
          <p:txBody>
            <a:bodyPr/>
            <a:lstStyle/>
            <a:p>
              <a:pPr>
                <a:defRPr/>
              </a:pPr>
              <a:endParaRPr lang="en-US">
                <a:latin typeface="+mj-lt"/>
              </a:endParaRPr>
            </a:p>
          </p:txBody>
        </p:sp>
        <p:sp>
          <p:nvSpPr>
            <p:cNvPr id="152598" name="Rectangle 20">
              <a:extLst>
                <a:ext uri="{FF2B5EF4-FFF2-40B4-BE49-F238E27FC236}">
                  <a16:creationId xmlns:a16="http://schemas.microsoft.com/office/drawing/2014/main" id="{69D47C2E-9CC7-4C0D-8812-4CD609C7D104}"/>
                </a:ext>
              </a:extLst>
            </p:cNvPr>
            <p:cNvSpPr>
              <a:spLocks noChangeArrowheads="1"/>
            </p:cNvSpPr>
            <p:nvPr/>
          </p:nvSpPr>
          <p:spPr bwMode="auto">
            <a:xfrm>
              <a:off x="1632" y="2400"/>
              <a:ext cx="176" cy="320"/>
            </a:xfrm>
            <a:prstGeom prst="rect">
              <a:avLst/>
            </a:prstGeom>
            <a:solidFill>
              <a:schemeClr val="accent1"/>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9" name="AutoShape 21">
              <a:extLst>
                <a:ext uri="{FF2B5EF4-FFF2-40B4-BE49-F238E27FC236}">
                  <a16:creationId xmlns:a16="http://schemas.microsoft.com/office/drawing/2014/main" id="{62053362-F8E4-4676-A6AA-5BB6B2C8109F}"/>
                </a:ext>
              </a:extLst>
            </p:cNvPr>
            <p:cNvSpPr>
              <a:spLocks noChangeArrowheads="1"/>
            </p:cNvSpPr>
            <p:nvPr/>
          </p:nvSpPr>
          <p:spPr bwMode="auto">
            <a:xfrm rot="5400000" flipH="1">
              <a:off x="1904" y="2368"/>
              <a:ext cx="288" cy="384"/>
            </a:xfrm>
            <a:prstGeom prst="triangle">
              <a:avLst>
                <a:gd name="adj" fmla="val 50000"/>
              </a:avLst>
            </a:prstGeom>
            <a:solidFill>
              <a:schemeClr val="accent1"/>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600" name="Oval 22">
              <a:extLst>
                <a:ext uri="{FF2B5EF4-FFF2-40B4-BE49-F238E27FC236}">
                  <a16:creationId xmlns:a16="http://schemas.microsoft.com/office/drawing/2014/main" id="{2179438F-6A87-470B-B277-86B02EEF799B}"/>
                </a:ext>
              </a:extLst>
            </p:cNvPr>
            <p:cNvSpPr>
              <a:spLocks noChangeArrowheads="1"/>
            </p:cNvSpPr>
            <p:nvPr/>
          </p:nvSpPr>
          <p:spPr bwMode="auto">
            <a:xfrm>
              <a:off x="2144" y="2488"/>
              <a:ext cx="144" cy="144"/>
            </a:xfrm>
            <a:prstGeom prst="ellipse">
              <a:avLst/>
            </a:pr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52601" name="Line 23">
              <a:extLst>
                <a:ext uri="{FF2B5EF4-FFF2-40B4-BE49-F238E27FC236}">
                  <a16:creationId xmlns:a16="http://schemas.microsoft.com/office/drawing/2014/main" id="{4EFE1D09-4163-4EA8-B837-4D2DFEB05ACF}"/>
                </a:ext>
              </a:extLst>
            </p:cNvPr>
            <p:cNvSpPr>
              <a:spLocks noChangeShapeType="1"/>
            </p:cNvSpPr>
            <p:nvPr/>
          </p:nvSpPr>
          <p:spPr bwMode="auto">
            <a:xfrm>
              <a:off x="1392" y="2448"/>
              <a:ext cx="240" cy="0"/>
            </a:xfrm>
            <a:prstGeom prst="line">
              <a:avLst/>
            </a:prstGeom>
            <a:noFill/>
            <a:ln w="38100">
              <a:solidFill>
                <a:schemeClr val="tx1"/>
              </a:solidFill>
              <a:round/>
              <a:headEnd/>
              <a:tailEnd/>
            </a:ln>
          </p:spPr>
          <p:txBody>
            <a:bodyPr/>
            <a:lstStyle/>
            <a:p>
              <a:pPr>
                <a:defRPr/>
              </a:pPr>
              <a:endParaRPr lang="en-US">
                <a:latin typeface="+mj-lt"/>
              </a:endParaRPr>
            </a:p>
          </p:txBody>
        </p:sp>
        <p:sp>
          <p:nvSpPr>
            <p:cNvPr id="152602" name="Line 24">
              <a:extLst>
                <a:ext uri="{FF2B5EF4-FFF2-40B4-BE49-F238E27FC236}">
                  <a16:creationId xmlns:a16="http://schemas.microsoft.com/office/drawing/2014/main" id="{F2A11037-D927-4D18-9E4D-A5E59CD0EA02}"/>
                </a:ext>
              </a:extLst>
            </p:cNvPr>
            <p:cNvSpPr>
              <a:spLocks noChangeShapeType="1"/>
            </p:cNvSpPr>
            <p:nvPr/>
          </p:nvSpPr>
          <p:spPr bwMode="auto">
            <a:xfrm>
              <a:off x="1392" y="2640"/>
              <a:ext cx="240" cy="0"/>
            </a:xfrm>
            <a:prstGeom prst="line">
              <a:avLst/>
            </a:prstGeom>
            <a:noFill/>
            <a:ln w="38100">
              <a:solidFill>
                <a:schemeClr val="tx1"/>
              </a:solidFill>
              <a:round/>
              <a:headEnd/>
              <a:tailEnd/>
            </a:ln>
          </p:spPr>
          <p:txBody>
            <a:bodyPr/>
            <a:lstStyle/>
            <a:p>
              <a:pPr>
                <a:defRPr/>
              </a:pPr>
              <a:endParaRPr lang="en-US">
                <a:latin typeface="+mj-lt"/>
              </a:endParaRPr>
            </a:p>
          </p:txBody>
        </p:sp>
      </p:grpSp>
      <p:sp>
        <p:nvSpPr>
          <p:cNvPr id="152603" name="Freeform 25">
            <a:extLst>
              <a:ext uri="{FF2B5EF4-FFF2-40B4-BE49-F238E27FC236}">
                <a16:creationId xmlns:a16="http://schemas.microsoft.com/office/drawing/2014/main" id="{C2BCBEDC-DD6C-4DBB-BA6B-8A0780E34B6C}"/>
              </a:ext>
            </a:extLst>
          </p:cNvPr>
          <p:cNvSpPr>
            <a:spLocks/>
          </p:cNvSpPr>
          <p:nvPr/>
        </p:nvSpPr>
        <p:spPr bwMode="auto">
          <a:xfrm>
            <a:off x="4064000" y="3810000"/>
            <a:ext cx="2413000" cy="419100"/>
          </a:xfrm>
          <a:custGeom>
            <a:avLst/>
            <a:gdLst>
              <a:gd name="T0" fmla="*/ 0 w 1520"/>
              <a:gd name="T1" fmla="*/ 2147483647 h 264"/>
              <a:gd name="T2" fmla="*/ 2147483647 w 1520"/>
              <a:gd name="T3" fmla="*/ 2147483647 h 264"/>
              <a:gd name="T4" fmla="*/ 2147483647 w 1520"/>
              <a:gd name="T5" fmla="*/ 0 h 264"/>
              <a:gd name="T6" fmla="*/ 2147483647 w 1520"/>
              <a:gd name="T7" fmla="*/ 0 h 264"/>
              <a:gd name="T8" fmla="*/ 2147483647 w 1520"/>
              <a:gd name="T9" fmla="*/ 2147483647 h 264"/>
              <a:gd name="T10" fmla="*/ 2147483647 w 1520"/>
              <a:gd name="T11" fmla="*/ 2147483647 h 264"/>
              <a:gd name="T12" fmla="*/ 2147483647 w 1520"/>
              <a:gd name="T13" fmla="*/ 0 h 264"/>
              <a:gd name="T14" fmla="*/ 2147483647 w 1520"/>
              <a:gd name="T15" fmla="*/ 0 h 264"/>
              <a:gd name="T16" fmla="*/ 2147483647 w 1520"/>
              <a:gd name="T17" fmla="*/ 2147483647 h 264"/>
              <a:gd name="T18" fmla="*/ 2147483647 w 1520"/>
              <a:gd name="T19" fmla="*/ 2147483647 h 264"/>
              <a:gd name="T20" fmla="*/ 2147483647 w 1520"/>
              <a:gd name="T21" fmla="*/ 2147483647 h 2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20"/>
              <a:gd name="T34" fmla="*/ 0 h 264"/>
              <a:gd name="T35" fmla="*/ 1520 w 1520"/>
              <a:gd name="T36" fmla="*/ 264 h 2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20" h="264">
                <a:moveTo>
                  <a:pt x="0" y="264"/>
                </a:moveTo>
                <a:lnTo>
                  <a:pt x="280" y="256"/>
                </a:lnTo>
                <a:lnTo>
                  <a:pt x="272" y="0"/>
                </a:lnTo>
                <a:lnTo>
                  <a:pt x="608" y="0"/>
                </a:lnTo>
                <a:lnTo>
                  <a:pt x="608" y="240"/>
                </a:lnTo>
                <a:lnTo>
                  <a:pt x="896" y="240"/>
                </a:lnTo>
                <a:lnTo>
                  <a:pt x="896" y="0"/>
                </a:lnTo>
                <a:lnTo>
                  <a:pt x="1184" y="0"/>
                </a:lnTo>
                <a:lnTo>
                  <a:pt x="1184" y="240"/>
                </a:lnTo>
                <a:lnTo>
                  <a:pt x="1520" y="240"/>
                </a:lnTo>
                <a:lnTo>
                  <a:pt x="1520" y="192"/>
                </a:lnTo>
              </a:path>
            </a:pathLst>
          </a:custGeom>
          <a:noFill/>
          <a:ln w="38100">
            <a:solidFill>
              <a:srgbClr val="FF0000"/>
            </a:solidFill>
            <a:round/>
            <a:headEnd/>
            <a:tailEnd/>
          </a:ln>
        </p:spPr>
        <p:txBody>
          <a:bodyPr/>
          <a:lstStyle/>
          <a:p>
            <a:pPr algn="r" eaLnBrk="0" hangingPunct="0">
              <a:defRPr/>
            </a:pPr>
            <a:endParaRPr lang="en-US" sz="4400" b="1">
              <a:solidFill>
                <a:srgbClr val="0000FF"/>
              </a:solidFill>
              <a:latin typeface="+mj-lt"/>
            </a:endParaRPr>
          </a:p>
        </p:txBody>
      </p:sp>
      <p:sp>
        <p:nvSpPr>
          <p:cNvPr id="152604" name="Freeform 26">
            <a:extLst>
              <a:ext uri="{FF2B5EF4-FFF2-40B4-BE49-F238E27FC236}">
                <a16:creationId xmlns:a16="http://schemas.microsoft.com/office/drawing/2014/main" id="{0690D544-363F-4D96-B280-73B9D07F3098}"/>
              </a:ext>
            </a:extLst>
          </p:cNvPr>
          <p:cNvSpPr>
            <a:spLocks/>
          </p:cNvSpPr>
          <p:nvPr/>
        </p:nvSpPr>
        <p:spPr bwMode="auto">
          <a:xfrm>
            <a:off x="4064000" y="4579938"/>
            <a:ext cx="2514600" cy="436562"/>
          </a:xfrm>
          <a:custGeom>
            <a:avLst/>
            <a:gdLst>
              <a:gd name="T0" fmla="*/ 0 w 1584"/>
              <a:gd name="T1" fmla="*/ 2147483647 h 275"/>
              <a:gd name="T2" fmla="*/ 2147483647 w 1584"/>
              <a:gd name="T3" fmla="*/ 2147483647 h 275"/>
              <a:gd name="T4" fmla="*/ 2147483647 w 1584"/>
              <a:gd name="T5" fmla="*/ 2147483647 h 275"/>
              <a:gd name="T6" fmla="*/ 2147483647 w 1584"/>
              <a:gd name="T7" fmla="*/ 2147483647 h 275"/>
              <a:gd name="T8" fmla="*/ 2147483647 w 1584"/>
              <a:gd name="T9" fmla="*/ 2147483647 h 275"/>
              <a:gd name="T10" fmla="*/ 2147483647 w 1584"/>
              <a:gd name="T11" fmla="*/ 2147483647 h 275"/>
              <a:gd name="T12" fmla="*/ 2147483647 w 1584"/>
              <a:gd name="T13" fmla="*/ 2147483647 h 275"/>
              <a:gd name="T14" fmla="*/ 2147483647 w 1584"/>
              <a:gd name="T15" fmla="*/ 2147483647 h 275"/>
              <a:gd name="T16" fmla="*/ 2147483647 w 1584"/>
              <a:gd name="T17" fmla="*/ 2147483647 h 275"/>
              <a:gd name="T18" fmla="*/ 2147483647 w 1584"/>
              <a:gd name="T19" fmla="*/ 2147483647 h 275"/>
              <a:gd name="T20" fmla="*/ 2147483647 w 1584"/>
              <a:gd name="T21" fmla="*/ 2147483647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275"/>
              <a:gd name="T35" fmla="*/ 1584 w 1584"/>
              <a:gd name="T36" fmla="*/ 275 h 2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275">
                <a:moveTo>
                  <a:pt x="0" y="235"/>
                </a:moveTo>
                <a:cubicBezTo>
                  <a:pt x="40" y="232"/>
                  <a:pt x="179" y="243"/>
                  <a:pt x="238" y="214"/>
                </a:cubicBezTo>
                <a:cubicBezTo>
                  <a:pt x="297" y="185"/>
                  <a:pt x="317" y="88"/>
                  <a:pt x="357" y="59"/>
                </a:cubicBezTo>
                <a:cubicBezTo>
                  <a:pt x="397" y="30"/>
                  <a:pt x="434" y="13"/>
                  <a:pt x="480" y="43"/>
                </a:cubicBezTo>
                <a:cubicBezTo>
                  <a:pt x="526" y="73"/>
                  <a:pt x="574" y="209"/>
                  <a:pt x="631" y="242"/>
                </a:cubicBezTo>
                <a:cubicBezTo>
                  <a:pt x="688" y="275"/>
                  <a:pt x="776" y="267"/>
                  <a:pt x="823" y="242"/>
                </a:cubicBezTo>
                <a:cubicBezTo>
                  <a:pt x="870" y="217"/>
                  <a:pt x="881" y="124"/>
                  <a:pt x="912" y="91"/>
                </a:cubicBezTo>
                <a:cubicBezTo>
                  <a:pt x="943" y="58"/>
                  <a:pt x="962" y="53"/>
                  <a:pt x="1008" y="43"/>
                </a:cubicBezTo>
                <a:cubicBezTo>
                  <a:pt x="1054" y="33"/>
                  <a:pt x="1141" y="0"/>
                  <a:pt x="1189" y="32"/>
                </a:cubicBezTo>
                <a:cubicBezTo>
                  <a:pt x="1237" y="64"/>
                  <a:pt x="1230" y="209"/>
                  <a:pt x="1296" y="235"/>
                </a:cubicBezTo>
                <a:cubicBezTo>
                  <a:pt x="1362" y="261"/>
                  <a:pt x="1536" y="195"/>
                  <a:pt x="1584" y="187"/>
                </a:cubicBezTo>
              </a:path>
            </a:pathLst>
          </a:custGeom>
          <a:noFill/>
          <a:ln w="38100">
            <a:solidFill>
              <a:srgbClr val="FF0000"/>
            </a:solidFill>
            <a:round/>
            <a:headEnd/>
            <a:tailEnd/>
          </a:ln>
        </p:spPr>
        <p:txBody>
          <a:bodyPr/>
          <a:lstStyle/>
          <a:p>
            <a:pPr algn="r" eaLnBrk="0" hangingPunct="0">
              <a:defRPr/>
            </a:pPr>
            <a:endParaRPr lang="en-US" sz="4400" b="1">
              <a:solidFill>
                <a:srgbClr val="0000FF"/>
              </a:solidFill>
              <a:latin typeface="+mj-lt"/>
            </a:endParaRPr>
          </a:p>
        </p:txBody>
      </p:sp>
      <p:sp>
        <p:nvSpPr>
          <p:cNvPr id="152605" name="Freeform 27">
            <a:extLst>
              <a:ext uri="{FF2B5EF4-FFF2-40B4-BE49-F238E27FC236}">
                <a16:creationId xmlns:a16="http://schemas.microsoft.com/office/drawing/2014/main" id="{2699B454-78A4-4579-B06A-1EB878C3926C}"/>
              </a:ext>
            </a:extLst>
          </p:cNvPr>
          <p:cNvSpPr>
            <a:spLocks/>
          </p:cNvSpPr>
          <p:nvPr/>
        </p:nvSpPr>
        <p:spPr bwMode="auto">
          <a:xfrm>
            <a:off x="6021388" y="4679950"/>
            <a:ext cx="1525587" cy="700088"/>
          </a:xfrm>
          <a:custGeom>
            <a:avLst/>
            <a:gdLst>
              <a:gd name="T0" fmla="*/ 2147483647 w 961"/>
              <a:gd name="T1" fmla="*/ 2147483647 h 441"/>
              <a:gd name="T2" fmla="*/ 2147483647 w 961"/>
              <a:gd name="T3" fmla="*/ 2147483647 h 441"/>
              <a:gd name="T4" fmla="*/ 2147483647 w 961"/>
              <a:gd name="T5" fmla="*/ 2147483647 h 441"/>
              <a:gd name="T6" fmla="*/ 0 w 961"/>
              <a:gd name="T7" fmla="*/ 2147483647 h 441"/>
              <a:gd name="T8" fmla="*/ 0 60000 65536"/>
              <a:gd name="T9" fmla="*/ 0 60000 65536"/>
              <a:gd name="T10" fmla="*/ 0 60000 65536"/>
              <a:gd name="T11" fmla="*/ 0 60000 65536"/>
              <a:gd name="T12" fmla="*/ 0 w 961"/>
              <a:gd name="T13" fmla="*/ 0 h 441"/>
              <a:gd name="T14" fmla="*/ 961 w 961"/>
              <a:gd name="T15" fmla="*/ 441 h 441"/>
            </a:gdLst>
            <a:ahLst/>
            <a:cxnLst>
              <a:cxn ang="T8">
                <a:pos x="T0" y="T1"/>
              </a:cxn>
              <a:cxn ang="T9">
                <a:pos x="T2" y="T3"/>
              </a:cxn>
              <a:cxn ang="T10">
                <a:pos x="T4" y="T5"/>
              </a:cxn>
              <a:cxn ang="T11">
                <a:pos x="T6" y="T7"/>
              </a:cxn>
            </a:cxnLst>
            <a:rect l="T12" t="T13" r="T14" b="T15"/>
            <a:pathLst>
              <a:path w="961" h="441">
                <a:moveTo>
                  <a:pt x="961" y="416"/>
                </a:moveTo>
                <a:cubicBezTo>
                  <a:pt x="909" y="410"/>
                  <a:pt x="725" y="441"/>
                  <a:pt x="650" y="380"/>
                </a:cubicBezTo>
                <a:cubicBezTo>
                  <a:pt x="575" y="319"/>
                  <a:pt x="621" y="102"/>
                  <a:pt x="513" y="51"/>
                </a:cubicBezTo>
                <a:cubicBezTo>
                  <a:pt x="405" y="0"/>
                  <a:pt x="107" y="71"/>
                  <a:pt x="0" y="76"/>
                </a:cubicBezTo>
              </a:path>
            </a:pathLst>
          </a:custGeom>
          <a:noFill/>
          <a:ln w="38100">
            <a:solidFill>
              <a:srgbClr val="0000FF"/>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152606" name="Text Box 28">
            <a:extLst>
              <a:ext uri="{FF2B5EF4-FFF2-40B4-BE49-F238E27FC236}">
                <a16:creationId xmlns:a16="http://schemas.microsoft.com/office/drawing/2014/main" id="{03B3B8A0-F257-42E1-87EE-9B2FB8F99DD1}"/>
              </a:ext>
            </a:extLst>
          </p:cNvPr>
          <p:cNvSpPr txBox="1">
            <a:spLocks noChangeArrowheads="1"/>
          </p:cNvSpPr>
          <p:nvPr/>
        </p:nvSpPr>
        <p:spPr bwMode="auto">
          <a:xfrm>
            <a:off x="7164388" y="4845050"/>
            <a:ext cx="1446212" cy="946150"/>
          </a:xfrm>
          <a:prstGeom prst="rect">
            <a:avLst/>
          </a:prstGeom>
          <a:noFill/>
          <a:ln w="9525">
            <a:noFill/>
            <a:miter lim="800000"/>
            <a:headEnd/>
            <a:tailEnd/>
          </a:ln>
        </p:spPr>
        <p:txBody>
          <a:bodyPr>
            <a:spAutoFit/>
          </a:bodyPr>
          <a:lstStyle/>
          <a:p>
            <a:pPr algn="ctr" eaLnBrk="0" hangingPunct="0">
              <a:defRPr/>
            </a:pPr>
            <a:r>
              <a:rPr lang="en-US" sz="2800">
                <a:solidFill>
                  <a:srgbClr val="0000FF"/>
                </a:solidFill>
                <a:latin typeface="+mj-lt"/>
              </a:rPr>
              <a:t>Pick a point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BE4FDD30-47C6-45D9-A898-5B7759E30DE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464D419-DDF0-4743-9D99-D9189A8959A7}" type="slidenum">
              <a:rPr lang="ar-SA" altLang="zh-CN" sz="1400">
                <a:latin typeface="Comic Sans MS" panose="030F0702030302020204" pitchFamily="66" charset="0"/>
              </a:rPr>
              <a:pPr algn="r"/>
              <a:t>75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1923" name="Rectangle 2">
            <a:extLst>
              <a:ext uri="{FF2B5EF4-FFF2-40B4-BE49-F238E27FC236}">
                <a16:creationId xmlns:a16="http://schemas.microsoft.com/office/drawing/2014/main" id="{0EA3F951-5AC0-4413-8F3C-E2F9C9B6AB9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Continues</a:t>
            </a:r>
          </a:p>
        </p:txBody>
      </p:sp>
      <p:sp>
        <p:nvSpPr>
          <p:cNvPr id="81924" name="Rectangle 3">
            <a:extLst>
              <a:ext uri="{FF2B5EF4-FFF2-40B4-BE49-F238E27FC236}">
                <a16:creationId xmlns:a16="http://schemas.microsoft.com/office/drawing/2014/main" id="{C02CE2EB-9B52-4248-9D3F-019E173EFA1A}"/>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fall in love &amp; marry</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A508C9EA-9885-46B9-B4BE-367AD934D355}"/>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9A3CEE15-0D4A-49AC-99A6-1CD2C2070E8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6B0DE59-D476-44C5-A0B6-23CA5A2958D4}" type="slidenum">
              <a:rPr lang="ar-SA" altLang="zh-CN" sz="1400">
                <a:latin typeface="Comic Sans MS" panose="030F0702030302020204" pitchFamily="66" charset="0"/>
              </a:rPr>
              <a:pPr algn="r"/>
              <a:t>76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2947" name="Rectangle 2">
            <a:extLst>
              <a:ext uri="{FF2B5EF4-FFF2-40B4-BE49-F238E27FC236}">
                <a16:creationId xmlns:a16="http://schemas.microsoft.com/office/drawing/2014/main" id="{F1B62533-3549-48EF-85AA-DD62D0092D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Continues</a:t>
            </a:r>
          </a:p>
        </p:txBody>
      </p:sp>
      <p:sp>
        <p:nvSpPr>
          <p:cNvPr id="82948" name="Rectangle 3">
            <a:extLst>
              <a:ext uri="{FF2B5EF4-FFF2-40B4-BE49-F238E27FC236}">
                <a16:creationId xmlns:a16="http://schemas.microsoft.com/office/drawing/2014/main" id="{1999B788-E8EF-4BDE-9689-A1566519DF0E}"/>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fall in love &amp; marry</a:t>
            </a:r>
          </a:p>
          <a:p>
            <a:pPr eaLnBrk="1" hangingPunct="1"/>
            <a:r>
              <a:rPr lang="en-US" altLang="zh-CN">
                <a:ea typeface="宋体" panose="02010600030101010101" pitchFamily="2" charset="-122"/>
              </a:rPr>
              <a:t>Then they fall out of love &amp; divorce</a:t>
            </a:r>
          </a:p>
          <a:p>
            <a:pPr lvl="1" eaLnBrk="1" hangingPunct="1"/>
            <a:r>
              <a:rPr lang="en-US" altLang="zh-CN">
                <a:ea typeface="宋体" panose="02010600030101010101" pitchFamily="2" charset="-122"/>
              </a:rPr>
              <a:t>She gets the pets</a:t>
            </a:r>
          </a:p>
          <a:p>
            <a:pPr lvl="1" eaLnBrk="1" hangingPunct="1"/>
            <a:r>
              <a:rPr lang="en-US" altLang="zh-CN">
                <a:ea typeface="宋体" panose="02010600030101010101" pitchFamily="2" charset="-122"/>
              </a:rPr>
              <a:t>He has to feed them</a:t>
            </a:r>
          </a:p>
        </p:txBody>
      </p:sp>
      <p:sp>
        <p:nvSpPr>
          <p:cNvPr id="6" name="Footer Placeholder 1">
            <a:extLst>
              <a:ext uri="{FF2B5EF4-FFF2-40B4-BE49-F238E27FC236}">
                <a16:creationId xmlns:a16="http://schemas.microsoft.com/office/drawing/2014/main" id="{3E8C846F-9A7B-4210-B834-8105AAC015B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EE08AB5F-28B7-4BA6-83FA-5523BC7C4AA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8E321AD-A70B-497E-A3C6-DCBD6AA58BFB}" type="slidenum">
              <a:rPr lang="ar-SA" altLang="zh-CN" sz="1400">
                <a:latin typeface="Comic Sans MS" panose="030F0702030302020204" pitchFamily="66" charset="0"/>
              </a:rPr>
              <a:pPr algn="r"/>
              <a:t>77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3971" name="Rectangle 2">
            <a:extLst>
              <a:ext uri="{FF2B5EF4-FFF2-40B4-BE49-F238E27FC236}">
                <a16:creationId xmlns:a16="http://schemas.microsoft.com/office/drawing/2014/main" id="{F3FCC406-04EC-4A6E-818F-F736325AD4D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Continues</a:t>
            </a:r>
          </a:p>
        </p:txBody>
      </p:sp>
      <p:sp>
        <p:nvSpPr>
          <p:cNvPr id="83972" name="Rectangle 3">
            <a:extLst>
              <a:ext uri="{FF2B5EF4-FFF2-40B4-BE49-F238E27FC236}">
                <a16:creationId xmlns:a16="http://schemas.microsoft.com/office/drawing/2014/main" id="{C494140B-5809-4EEF-B98C-10C8C0955B5C}"/>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fall in love &amp; marry</a:t>
            </a:r>
          </a:p>
          <a:p>
            <a:pPr eaLnBrk="1" hangingPunct="1"/>
            <a:r>
              <a:rPr lang="en-US" altLang="zh-CN">
                <a:ea typeface="宋体" panose="02010600030101010101" pitchFamily="2" charset="-122"/>
              </a:rPr>
              <a:t>Then they fall out of love &amp; divorce</a:t>
            </a:r>
          </a:p>
          <a:p>
            <a:pPr lvl="1" eaLnBrk="1" hangingPunct="1"/>
            <a:r>
              <a:rPr lang="en-US" altLang="zh-CN">
                <a:ea typeface="宋体" panose="02010600030101010101" pitchFamily="2" charset="-122"/>
              </a:rPr>
              <a:t>She gets the pets</a:t>
            </a:r>
          </a:p>
          <a:p>
            <a:pPr lvl="1" eaLnBrk="1" hangingPunct="1"/>
            <a:r>
              <a:rPr lang="en-US" altLang="zh-CN">
                <a:ea typeface="宋体" panose="02010600030101010101" pitchFamily="2" charset="-122"/>
              </a:rPr>
              <a:t>He has to feed them</a:t>
            </a:r>
          </a:p>
          <a:p>
            <a:pPr eaLnBrk="1" hangingPunct="1"/>
            <a:r>
              <a:rPr lang="en-US" altLang="zh-CN">
                <a:ea typeface="宋体" panose="02010600030101010101" pitchFamily="2" charset="-122"/>
              </a:rPr>
              <a:t>Leading to a new coordination problem: Producer-Consumer </a:t>
            </a:r>
          </a:p>
        </p:txBody>
      </p:sp>
      <p:sp>
        <p:nvSpPr>
          <p:cNvPr id="6" name="Footer Placeholder 1">
            <a:extLst>
              <a:ext uri="{FF2B5EF4-FFF2-40B4-BE49-F238E27FC236}">
                <a16:creationId xmlns:a16="http://schemas.microsoft.com/office/drawing/2014/main" id="{C53EC7CE-3EB0-4902-9CE2-29A779E2AFA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a:extLst>
              <a:ext uri="{FF2B5EF4-FFF2-40B4-BE49-F238E27FC236}">
                <a16:creationId xmlns:a16="http://schemas.microsoft.com/office/drawing/2014/main" id="{1D779E80-4893-4F39-BB13-F1D169817E4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7056EA4-D905-46AE-91C0-73A8A4EF3D16}" type="slidenum">
              <a:rPr lang="ar-SA" altLang="zh-CN" sz="1400">
                <a:latin typeface="Comic Sans MS" panose="030F0702030302020204" pitchFamily="66" charset="0"/>
              </a:rPr>
              <a:pPr algn="r"/>
              <a:t>78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4995" name="Rectangle 2">
            <a:extLst>
              <a:ext uri="{FF2B5EF4-FFF2-40B4-BE49-F238E27FC236}">
                <a16:creationId xmlns:a16="http://schemas.microsoft.com/office/drawing/2014/main" id="{A386CCAA-040A-4706-824B-A86EA869BAB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Puts Food in the Pond</a:t>
            </a:r>
          </a:p>
        </p:txBody>
      </p:sp>
      <p:sp>
        <p:nvSpPr>
          <p:cNvPr id="84996" name="Text Box 3">
            <a:extLst>
              <a:ext uri="{FF2B5EF4-FFF2-40B4-BE49-F238E27FC236}">
                <a16:creationId xmlns:a16="http://schemas.microsoft.com/office/drawing/2014/main" id="{21ECE089-FB10-43C9-994B-5388FB07FD96}"/>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84997" name="Oval 4">
            <a:extLst>
              <a:ext uri="{FF2B5EF4-FFF2-40B4-BE49-F238E27FC236}">
                <a16:creationId xmlns:a16="http://schemas.microsoft.com/office/drawing/2014/main" id="{AF0E38EB-24E2-460E-A02A-8BABE74A1A7F}"/>
              </a:ext>
            </a:extLst>
          </p:cNvPr>
          <p:cNvSpPr>
            <a:spLocks noChangeArrowheads="1"/>
          </p:cNvSpPr>
          <p:nvPr/>
        </p:nvSpPr>
        <p:spPr bwMode="auto">
          <a:xfrm>
            <a:off x="1104900" y="35052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800">
              <a:solidFill>
                <a:srgbClr val="0000FF"/>
              </a:solidFill>
              <a:latin typeface="Comic Sans MS" panose="030F0702030302020204" pitchFamily="66" charset="0"/>
            </a:endParaRPr>
          </a:p>
        </p:txBody>
      </p:sp>
      <p:grpSp>
        <p:nvGrpSpPr>
          <p:cNvPr id="84998" name="Group 5">
            <a:extLst>
              <a:ext uri="{FF2B5EF4-FFF2-40B4-BE49-F238E27FC236}">
                <a16:creationId xmlns:a16="http://schemas.microsoft.com/office/drawing/2014/main" id="{A6E41F8E-4FE5-47FD-909B-227F0E6EA92C}"/>
              </a:ext>
            </a:extLst>
          </p:cNvPr>
          <p:cNvGrpSpPr>
            <a:grpSpLocks/>
          </p:cNvGrpSpPr>
          <p:nvPr/>
        </p:nvGrpSpPr>
        <p:grpSpPr bwMode="auto">
          <a:xfrm>
            <a:off x="6553200" y="4191000"/>
            <a:ext cx="1905000" cy="1714500"/>
            <a:chOff x="1728" y="1008"/>
            <a:chExt cx="1968" cy="2376"/>
          </a:xfrm>
        </p:grpSpPr>
        <p:sp>
          <p:nvSpPr>
            <p:cNvPr id="85033" name="AutoShape 6">
              <a:extLst>
                <a:ext uri="{FF2B5EF4-FFF2-40B4-BE49-F238E27FC236}">
                  <a16:creationId xmlns:a16="http://schemas.microsoft.com/office/drawing/2014/main" id="{8B849F59-84F7-409E-8988-4F3B064E580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5034" name="Freeform 7">
              <a:extLst>
                <a:ext uri="{FF2B5EF4-FFF2-40B4-BE49-F238E27FC236}">
                  <a16:creationId xmlns:a16="http://schemas.microsoft.com/office/drawing/2014/main" id="{D98CF452-07A1-4724-AB9F-882B2691C98D}"/>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5035" name="Freeform 8">
              <a:extLst>
                <a:ext uri="{FF2B5EF4-FFF2-40B4-BE49-F238E27FC236}">
                  <a16:creationId xmlns:a16="http://schemas.microsoft.com/office/drawing/2014/main" id="{B8CC78EF-6BB9-4E03-9063-716B54647DC2}"/>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4999" name="Group 9">
            <a:extLst>
              <a:ext uri="{FF2B5EF4-FFF2-40B4-BE49-F238E27FC236}">
                <a16:creationId xmlns:a16="http://schemas.microsoft.com/office/drawing/2014/main" id="{1E9BFEEA-3A3B-4C8A-9B11-63F2A17F4F3B}"/>
              </a:ext>
            </a:extLst>
          </p:cNvPr>
          <p:cNvGrpSpPr>
            <a:grpSpLocks/>
          </p:cNvGrpSpPr>
          <p:nvPr/>
        </p:nvGrpSpPr>
        <p:grpSpPr bwMode="auto">
          <a:xfrm>
            <a:off x="609600" y="4114800"/>
            <a:ext cx="1905000" cy="1714500"/>
            <a:chOff x="1728" y="1008"/>
            <a:chExt cx="1968" cy="2376"/>
          </a:xfrm>
        </p:grpSpPr>
        <p:sp>
          <p:nvSpPr>
            <p:cNvPr id="85030" name="AutoShape 10">
              <a:extLst>
                <a:ext uri="{FF2B5EF4-FFF2-40B4-BE49-F238E27FC236}">
                  <a16:creationId xmlns:a16="http://schemas.microsoft.com/office/drawing/2014/main" id="{D0564EEE-0C8F-4168-92DD-6950352C4CB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5031" name="Freeform 11">
              <a:extLst>
                <a:ext uri="{FF2B5EF4-FFF2-40B4-BE49-F238E27FC236}">
                  <a16:creationId xmlns:a16="http://schemas.microsoft.com/office/drawing/2014/main" id="{8C9DB5F3-8163-4A6D-81B4-E76FB8E763B9}"/>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5032" name="Freeform 12">
              <a:extLst>
                <a:ext uri="{FF2B5EF4-FFF2-40B4-BE49-F238E27FC236}">
                  <a16:creationId xmlns:a16="http://schemas.microsoft.com/office/drawing/2014/main" id="{BD1B4C1E-E20C-48AD-8837-D31DB9E0F341}"/>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5000" name="Group 13">
            <a:extLst>
              <a:ext uri="{FF2B5EF4-FFF2-40B4-BE49-F238E27FC236}">
                <a16:creationId xmlns:a16="http://schemas.microsoft.com/office/drawing/2014/main" id="{50B02EE8-BB33-40D8-AD4A-1AAF27063A8F}"/>
              </a:ext>
            </a:extLst>
          </p:cNvPr>
          <p:cNvGrpSpPr>
            <a:grpSpLocks/>
          </p:cNvGrpSpPr>
          <p:nvPr/>
        </p:nvGrpSpPr>
        <p:grpSpPr bwMode="auto">
          <a:xfrm>
            <a:off x="3429000" y="2057400"/>
            <a:ext cx="1905000" cy="1714500"/>
            <a:chOff x="1728" y="1008"/>
            <a:chExt cx="1968" cy="2376"/>
          </a:xfrm>
        </p:grpSpPr>
        <p:sp>
          <p:nvSpPr>
            <p:cNvPr id="85027" name="AutoShape 14">
              <a:extLst>
                <a:ext uri="{FF2B5EF4-FFF2-40B4-BE49-F238E27FC236}">
                  <a16:creationId xmlns:a16="http://schemas.microsoft.com/office/drawing/2014/main" id="{6F8C3FCB-92BA-40F9-98FA-6665013857F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5028" name="Freeform 15">
              <a:extLst>
                <a:ext uri="{FF2B5EF4-FFF2-40B4-BE49-F238E27FC236}">
                  <a16:creationId xmlns:a16="http://schemas.microsoft.com/office/drawing/2014/main" id="{B63946EB-B5BB-4770-A5D4-F4E1D2F8A8B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5029" name="Freeform 16">
              <a:extLst>
                <a:ext uri="{FF2B5EF4-FFF2-40B4-BE49-F238E27FC236}">
                  <a16:creationId xmlns:a16="http://schemas.microsoft.com/office/drawing/2014/main" id="{FF49367D-4AC9-4680-AD42-205C2910BD1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5001" name="Group 17">
            <a:extLst>
              <a:ext uri="{FF2B5EF4-FFF2-40B4-BE49-F238E27FC236}">
                <a16:creationId xmlns:a16="http://schemas.microsoft.com/office/drawing/2014/main" id="{8EAD85D2-4010-445F-BC44-437DB4A9CDD0}"/>
              </a:ext>
            </a:extLst>
          </p:cNvPr>
          <p:cNvGrpSpPr>
            <a:grpSpLocks/>
          </p:cNvGrpSpPr>
          <p:nvPr/>
        </p:nvGrpSpPr>
        <p:grpSpPr bwMode="auto">
          <a:xfrm>
            <a:off x="2438400" y="4572000"/>
            <a:ext cx="1447800" cy="685800"/>
            <a:chOff x="576" y="432"/>
            <a:chExt cx="912" cy="432"/>
          </a:xfrm>
        </p:grpSpPr>
        <p:sp>
          <p:nvSpPr>
            <p:cNvPr id="85024" name="Oval 18">
              <a:extLst>
                <a:ext uri="{FF2B5EF4-FFF2-40B4-BE49-F238E27FC236}">
                  <a16:creationId xmlns:a16="http://schemas.microsoft.com/office/drawing/2014/main" id="{2C5F8AD7-705F-46D1-8103-BB9679656D20}"/>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5" name="AutoShape 19">
              <a:extLst>
                <a:ext uri="{FF2B5EF4-FFF2-40B4-BE49-F238E27FC236}">
                  <a16:creationId xmlns:a16="http://schemas.microsoft.com/office/drawing/2014/main" id="{D21C5145-AF42-4E92-A2E0-918431D622F6}"/>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6" name="Oval 20">
              <a:extLst>
                <a:ext uri="{FF2B5EF4-FFF2-40B4-BE49-F238E27FC236}">
                  <a16:creationId xmlns:a16="http://schemas.microsoft.com/office/drawing/2014/main" id="{246D4209-C74A-4634-BCB3-5F6AE4475912}"/>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85002" name="Group 21">
            <a:extLst>
              <a:ext uri="{FF2B5EF4-FFF2-40B4-BE49-F238E27FC236}">
                <a16:creationId xmlns:a16="http://schemas.microsoft.com/office/drawing/2014/main" id="{6A09BAEB-38F7-4D60-9318-06CCD727F70C}"/>
              </a:ext>
            </a:extLst>
          </p:cNvPr>
          <p:cNvGrpSpPr>
            <a:grpSpLocks/>
          </p:cNvGrpSpPr>
          <p:nvPr/>
        </p:nvGrpSpPr>
        <p:grpSpPr bwMode="auto">
          <a:xfrm>
            <a:off x="3810000" y="3962400"/>
            <a:ext cx="1447800" cy="685800"/>
            <a:chOff x="576" y="432"/>
            <a:chExt cx="912" cy="432"/>
          </a:xfrm>
        </p:grpSpPr>
        <p:sp>
          <p:nvSpPr>
            <p:cNvPr id="85021" name="Oval 22">
              <a:extLst>
                <a:ext uri="{FF2B5EF4-FFF2-40B4-BE49-F238E27FC236}">
                  <a16:creationId xmlns:a16="http://schemas.microsoft.com/office/drawing/2014/main" id="{39647668-0CFD-4CC2-BE15-9C96284EC248}"/>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2" name="AutoShape 23">
              <a:extLst>
                <a:ext uri="{FF2B5EF4-FFF2-40B4-BE49-F238E27FC236}">
                  <a16:creationId xmlns:a16="http://schemas.microsoft.com/office/drawing/2014/main" id="{8EE4B8DF-CC13-407F-AF03-A1D399FDB6DF}"/>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3" name="Oval 24">
              <a:extLst>
                <a:ext uri="{FF2B5EF4-FFF2-40B4-BE49-F238E27FC236}">
                  <a16:creationId xmlns:a16="http://schemas.microsoft.com/office/drawing/2014/main" id="{0A9742BB-5EDA-4FE7-ACCE-F20091D36D67}"/>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85003" name="Group 25">
            <a:extLst>
              <a:ext uri="{FF2B5EF4-FFF2-40B4-BE49-F238E27FC236}">
                <a16:creationId xmlns:a16="http://schemas.microsoft.com/office/drawing/2014/main" id="{00E5B55E-A908-472B-A663-C7630EF178FA}"/>
              </a:ext>
            </a:extLst>
          </p:cNvPr>
          <p:cNvGrpSpPr>
            <a:grpSpLocks/>
          </p:cNvGrpSpPr>
          <p:nvPr/>
        </p:nvGrpSpPr>
        <p:grpSpPr bwMode="auto">
          <a:xfrm>
            <a:off x="5105400" y="4572000"/>
            <a:ext cx="1447800" cy="685800"/>
            <a:chOff x="576" y="432"/>
            <a:chExt cx="912" cy="432"/>
          </a:xfrm>
        </p:grpSpPr>
        <p:sp>
          <p:nvSpPr>
            <p:cNvPr id="85018" name="Oval 26">
              <a:extLst>
                <a:ext uri="{FF2B5EF4-FFF2-40B4-BE49-F238E27FC236}">
                  <a16:creationId xmlns:a16="http://schemas.microsoft.com/office/drawing/2014/main" id="{24CBE081-EBE6-4BE6-9847-7C33F39E41DB}"/>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19" name="AutoShape 27">
              <a:extLst>
                <a:ext uri="{FF2B5EF4-FFF2-40B4-BE49-F238E27FC236}">
                  <a16:creationId xmlns:a16="http://schemas.microsoft.com/office/drawing/2014/main" id="{1CA0B84E-6D0A-46E7-B777-16F954E32FFA}"/>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0" name="Oval 28">
              <a:extLst>
                <a:ext uri="{FF2B5EF4-FFF2-40B4-BE49-F238E27FC236}">
                  <a16:creationId xmlns:a16="http://schemas.microsoft.com/office/drawing/2014/main" id="{7AD577FB-B97D-46A9-97E7-8E3C07250B1A}"/>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85004" name="AutoShape 29">
            <a:extLst>
              <a:ext uri="{FF2B5EF4-FFF2-40B4-BE49-F238E27FC236}">
                <a16:creationId xmlns:a16="http://schemas.microsoft.com/office/drawing/2014/main" id="{87F45B4A-60F7-42D2-A8F9-6738E7DEF7EA}"/>
              </a:ext>
            </a:extLst>
          </p:cNvPr>
          <p:cNvSpPr>
            <a:spLocks noChangeArrowheads="1"/>
          </p:cNvSpPr>
          <p:nvPr/>
        </p:nvSpPr>
        <p:spPr bwMode="auto">
          <a:xfrm rot="-1263957">
            <a:off x="6400800" y="3733800"/>
            <a:ext cx="838200" cy="457200"/>
          </a:xfrm>
          <a:prstGeom prst="flowChartMagneticDisk">
            <a:avLst/>
          </a:prstGeom>
          <a:solidFill>
            <a:schemeClr val="folHlink"/>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85005" name="Group 30">
            <a:extLst>
              <a:ext uri="{FF2B5EF4-FFF2-40B4-BE49-F238E27FC236}">
                <a16:creationId xmlns:a16="http://schemas.microsoft.com/office/drawing/2014/main" id="{E8C67442-A815-43CD-B6CC-692372DD7E5E}"/>
              </a:ext>
            </a:extLst>
          </p:cNvPr>
          <p:cNvGrpSpPr>
            <a:grpSpLocks/>
          </p:cNvGrpSpPr>
          <p:nvPr/>
        </p:nvGrpSpPr>
        <p:grpSpPr bwMode="auto">
          <a:xfrm flipH="1">
            <a:off x="6172200" y="2514600"/>
            <a:ext cx="1447800" cy="1295400"/>
            <a:chOff x="2832" y="2064"/>
            <a:chExt cx="912" cy="816"/>
          </a:xfrm>
        </p:grpSpPr>
        <p:sp>
          <p:nvSpPr>
            <p:cNvPr id="85007" name="Freeform 31">
              <a:extLst>
                <a:ext uri="{FF2B5EF4-FFF2-40B4-BE49-F238E27FC236}">
                  <a16:creationId xmlns:a16="http://schemas.microsoft.com/office/drawing/2014/main" id="{B6BF65DD-8E17-4FA5-97B7-142D0A65EE98}"/>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08" name="Freeform 32">
              <a:extLst>
                <a:ext uri="{FF2B5EF4-FFF2-40B4-BE49-F238E27FC236}">
                  <a16:creationId xmlns:a16="http://schemas.microsoft.com/office/drawing/2014/main" id="{57B388A8-6452-4820-9CD3-5E64474345CE}"/>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09" name="Freeform 33">
              <a:extLst>
                <a:ext uri="{FF2B5EF4-FFF2-40B4-BE49-F238E27FC236}">
                  <a16:creationId xmlns:a16="http://schemas.microsoft.com/office/drawing/2014/main" id="{80B82820-AE37-4480-89FF-CE57953A91D2}"/>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0" name="Freeform 34">
              <a:extLst>
                <a:ext uri="{FF2B5EF4-FFF2-40B4-BE49-F238E27FC236}">
                  <a16:creationId xmlns:a16="http://schemas.microsoft.com/office/drawing/2014/main" id="{46D9B48B-C36E-4EE9-A9F2-CEBD345A7148}"/>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1" name="Freeform 35">
              <a:extLst>
                <a:ext uri="{FF2B5EF4-FFF2-40B4-BE49-F238E27FC236}">
                  <a16:creationId xmlns:a16="http://schemas.microsoft.com/office/drawing/2014/main" id="{4112E309-764A-4BE9-A57C-3E9B6AAEA4C5}"/>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5012" name="Freeform 36">
              <a:extLst>
                <a:ext uri="{FF2B5EF4-FFF2-40B4-BE49-F238E27FC236}">
                  <a16:creationId xmlns:a16="http://schemas.microsoft.com/office/drawing/2014/main" id="{F214F599-8A69-433B-ABFE-FE6CC4587C4C}"/>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5013" name="Freeform 37">
              <a:extLst>
                <a:ext uri="{FF2B5EF4-FFF2-40B4-BE49-F238E27FC236}">
                  <a16:creationId xmlns:a16="http://schemas.microsoft.com/office/drawing/2014/main" id="{FADC74FA-753E-46E8-B8A2-C8D577CD0E3A}"/>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5014" name="Freeform 38">
              <a:extLst>
                <a:ext uri="{FF2B5EF4-FFF2-40B4-BE49-F238E27FC236}">
                  <a16:creationId xmlns:a16="http://schemas.microsoft.com/office/drawing/2014/main" id="{413021E1-D367-4FBB-BF49-D0AF18D41C61}"/>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5" name="Freeform 39">
              <a:extLst>
                <a:ext uri="{FF2B5EF4-FFF2-40B4-BE49-F238E27FC236}">
                  <a16:creationId xmlns:a16="http://schemas.microsoft.com/office/drawing/2014/main" id="{F5348E6F-79D9-4B3B-97FD-1C862C088F1F}"/>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6" name="Freeform 40">
              <a:extLst>
                <a:ext uri="{FF2B5EF4-FFF2-40B4-BE49-F238E27FC236}">
                  <a16:creationId xmlns:a16="http://schemas.microsoft.com/office/drawing/2014/main" id="{21BFE062-FC11-4A3D-BDD5-B3D259C76250}"/>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7" name="Freeform 41">
              <a:extLst>
                <a:ext uri="{FF2B5EF4-FFF2-40B4-BE49-F238E27FC236}">
                  <a16:creationId xmlns:a16="http://schemas.microsoft.com/office/drawing/2014/main" id="{C76EC331-EDC4-4859-B009-661F6E12960F}"/>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4" name="Footer Placeholder 1">
            <a:extLst>
              <a:ext uri="{FF2B5EF4-FFF2-40B4-BE49-F238E27FC236}">
                <a16:creationId xmlns:a16="http://schemas.microsoft.com/office/drawing/2014/main" id="{4DC54319-D4C0-4909-AA5B-03F81AB9203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a:extLst>
              <a:ext uri="{FF2B5EF4-FFF2-40B4-BE49-F238E27FC236}">
                <a16:creationId xmlns:a16="http://schemas.microsoft.com/office/drawing/2014/main" id="{8D7F73F7-389A-41BB-9AB4-CFFB4729A38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AA9BFEB-33E4-42CD-AA52-628492C8E1D3}" type="slidenum">
              <a:rPr lang="ar-SA" altLang="zh-CN" sz="1400">
                <a:latin typeface="Comic Sans MS" panose="030F0702030302020204" pitchFamily="66" charset="0"/>
              </a:rPr>
              <a:pPr algn="r"/>
              <a:t>79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62820" name="AutoShape 57">
            <a:extLst>
              <a:ext uri="{FF2B5EF4-FFF2-40B4-BE49-F238E27FC236}">
                <a16:creationId xmlns:a16="http://schemas.microsoft.com/office/drawing/2014/main" id="{EA83A1FB-8213-43A7-ADCE-590A5A2E8FC6}"/>
              </a:ext>
            </a:extLst>
          </p:cNvPr>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defRPr/>
            </a:pPr>
            <a:r>
              <a:rPr lang="en-US" sz="2000" dirty="0">
                <a:solidFill>
                  <a:srgbClr val="0000FF"/>
                </a:solidFill>
                <a:latin typeface="+mj-lt"/>
              </a:rPr>
              <a:t>mmm…</a:t>
            </a:r>
          </a:p>
        </p:txBody>
      </p:sp>
      <p:sp>
        <p:nvSpPr>
          <p:cNvPr id="86020" name="Oval 2">
            <a:extLst>
              <a:ext uri="{FF2B5EF4-FFF2-40B4-BE49-F238E27FC236}">
                <a16:creationId xmlns:a16="http://schemas.microsoft.com/office/drawing/2014/main" id="{3436EC98-802E-4300-8DA1-D74E91607DC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86021" name="Group 3">
            <a:extLst>
              <a:ext uri="{FF2B5EF4-FFF2-40B4-BE49-F238E27FC236}">
                <a16:creationId xmlns:a16="http://schemas.microsoft.com/office/drawing/2014/main" id="{58F8F5DE-43A3-4C34-AFDA-595DDA37AA2D}"/>
              </a:ext>
            </a:extLst>
          </p:cNvPr>
          <p:cNvGrpSpPr>
            <a:grpSpLocks/>
          </p:cNvGrpSpPr>
          <p:nvPr/>
        </p:nvGrpSpPr>
        <p:grpSpPr bwMode="auto">
          <a:xfrm>
            <a:off x="2743200" y="3505200"/>
            <a:ext cx="1447800" cy="685800"/>
            <a:chOff x="576" y="432"/>
            <a:chExt cx="912" cy="432"/>
          </a:xfrm>
        </p:grpSpPr>
        <p:sp>
          <p:nvSpPr>
            <p:cNvPr id="86073" name="Oval 4">
              <a:extLst>
                <a:ext uri="{FF2B5EF4-FFF2-40B4-BE49-F238E27FC236}">
                  <a16:creationId xmlns:a16="http://schemas.microsoft.com/office/drawing/2014/main" id="{1290FF09-8130-4649-A6D1-DB3688518956}"/>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4" name="AutoShape 5">
              <a:extLst>
                <a:ext uri="{FF2B5EF4-FFF2-40B4-BE49-F238E27FC236}">
                  <a16:creationId xmlns:a16="http://schemas.microsoft.com/office/drawing/2014/main" id="{5E8E69D0-49D1-4DAC-A44A-401825B9EBE5}"/>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5" name="Oval 6">
              <a:extLst>
                <a:ext uri="{FF2B5EF4-FFF2-40B4-BE49-F238E27FC236}">
                  <a16:creationId xmlns:a16="http://schemas.microsoft.com/office/drawing/2014/main" id="{D806596A-40FB-4A93-B719-EF0716A9B0FA}"/>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86022" name="Group 7">
            <a:extLst>
              <a:ext uri="{FF2B5EF4-FFF2-40B4-BE49-F238E27FC236}">
                <a16:creationId xmlns:a16="http://schemas.microsoft.com/office/drawing/2014/main" id="{DBF66646-9D7D-45C1-98C2-013731B78F67}"/>
              </a:ext>
            </a:extLst>
          </p:cNvPr>
          <p:cNvGrpSpPr>
            <a:grpSpLocks/>
          </p:cNvGrpSpPr>
          <p:nvPr/>
        </p:nvGrpSpPr>
        <p:grpSpPr bwMode="auto">
          <a:xfrm>
            <a:off x="5486400" y="4648200"/>
            <a:ext cx="1447800" cy="685800"/>
            <a:chOff x="576" y="432"/>
            <a:chExt cx="912" cy="432"/>
          </a:xfrm>
        </p:grpSpPr>
        <p:sp>
          <p:nvSpPr>
            <p:cNvPr id="86070" name="Oval 8">
              <a:extLst>
                <a:ext uri="{FF2B5EF4-FFF2-40B4-BE49-F238E27FC236}">
                  <a16:creationId xmlns:a16="http://schemas.microsoft.com/office/drawing/2014/main" id="{94A7B145-B713-4855-8D1D-943AA207A553}"/>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1" name="AutoShape 9">
              <a:extLst>
                <a:ext uri="{FF2B5EF4-FFF2-40B4-BE49-F238E27FC236}">
                  <a16:creationId xmlns:a16="http://schemas.microsoft.com/office/drawing/2014/main" id="{5EA21615-37CB-4BE4-BF5A-EB43CA92B0B8}"/>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2" name="Oval 10">
              <a:extLst>
                <a:ext uri="{FF2B5EF4-FFF2-40B4-BE49-F238E27FC236}">
                  <a16:creationId xmlns:a16="http://schemas.microsoft.com/office/drawing/2014/main" id="{324259E6-EC81-435E-8B9E-41D5B4602532}"/>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86023" name="Rectangle 11">
            <a:extLst>
              <a:ext uri="{FF2B5EF4-FFF2-40B4-BE49-F238E27FC236}">
                <a16:creationId xmlns:a16="http://schemas.microsoft.com/office/drawing/2014/main" id="{AB3E7139-16AC-4434-A7CB-4C37653BDE65}"/>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Alice releases her pets to Feed</a:t>
            </a:r>
          </a:p>
        </p:txBody>
      </p:sp>
      <p:grpSp>
        <p:nvGrpSpPr>
          <p:cNvPr id="86024" name="Group 12">
            <a:extLst>
              <a:ext uri="{FF2B5EF4-FFF2-40B4-BE49-F238E27FC236}">
                <a16:creationId xmlns:a16="http://schemas.microsoft.com/office/drawing/2014/main" id="{B1002242-3B13-474D-89A2-68657B634265}"/>
              </a:ext>
            </a:extLst>
          </p:cNvPr>
          <p:cNvGrpSpPr>
            <a:grpSpLocks/>
          </p:cNvGrpSpPr>
          <p:nvPr/>
        </p:nvGrpSpPr>
        <p:grpSpPr bwMode="auto">
          <a:xfrm>
            <a:off x="609600" y="1885950"/>
            <a:ext cx="1447800" cy="1295400"/>
            <a:chOff x="864" y="1968"/>
            <a:chExt cx="912" cy="816"/>
          </a:xfrm>
        </p:grpSpPr>
        <p:sp>
          <p:nvSpPr>
            <p:cNvPr id="86059" name="Freeform 13">
              <a:extLst>
                <a:ext uri="{FF2B5EF4-FFF2-40B4-BE49-F238E27FC236}">
                  <a16:creationId xmlns:a16="http://schemas.microsoft.com/office/drawing/2014/main" id="{DE89CB35-9192-4F9B-82E2-494FB735AED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0" name="Freeform 14">
              <a:extLst>
                <a:ext uri="{FF2B5EF4-FFF2-40B4-BE49-F238E27FC236}">
                  <a16:creationId xmlns:a16="http://schemas.microsoft.com/office/drawing/2014/main" id="{FF7EA78A-D0B8-4970-9FB4-E2C13824F1A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1" name="Freeform 15">
              <a:extLst>
                <a:ext uri="{FF2B5EF4-FFF2-40B4-BE49-F238E27FC236}">
                  <a16:creationId xmlns:a16="http://schemas.microsoft.com/office/drawing/2014/main" id="{26F47967-4561-4BD4-B562-E5060CF5D92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2" name="Freeform 16">
              <a:extLst>
                <a:ext uri="{FF2B5EF4-FFF2-40B4-BE49-F238E27FC236}">
                  <a16:creationId xmlns:a16="http://schemas.microsoft.com/office/drawing/2014/main" id="{3827AFE8-62E2-4A9B-B23A-494A93C6FBB5}"/>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3" name="Freeform 17">
              <a:extLst>
                <a:ext uri="{FF2B5EF4-FFF2-40B4-BE49-F238E27FC236}">
                  <a16:creationId xmlns:a16="http://schemas.microsoft.com/office/drawing/2014/main" id="{67E8DDD2-46F3-4DCE-8E54-5A71C90BE7F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64" name="Freeform 18">
              <a:extLst>
                <a:ext uri="{FF2B5EF4-FFF2-40B4-BE49-F238E27FC236}">
                  <a16:creationId xmlns:a16="http://schemas.microsoft.com/office/drawing/2014/main" id="{60C9A2CA-4F27-472E-A902-EB411CAE365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65" name="Freeform 19">
              <a:extLst>
                <a:ext uri="{FF2B5EF4-FFF2-40B4-BE49-F238E27FC236}">
                  <a16:creationId xmlns:a16="http://schemas.microsoft.com/office/drawing/2014/main" id="{C4FB1288-E550-46A5-86CF-5ECEC3DD582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66" name="Freeform 20">
              <a:extLst>
                <a:ext uri="{FF2B5EF4-FFF2-40B4-BE49-F238E27FC236}">
                  <a16:creationId xmlns:a16="http://schemas.microsoft.com/office/drawing/2014/main" id="{38B8BD8B-7E95-4238-974F-D7DFFA6E8A7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7" name="Freeform 21">
              <a:extLst>
                <a:ext uri="{FF2B5EF4-FFF2-40B4-BE49-F238E27FC236}">
                  <a16:creationId xmlns:a16="http://schemas.microsoft.com/office/drawing/2014/main" id="{62E405C1-DB7D-49B0-8F57-263BC565C5D8}"/>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8" name="Freeform 22">
              <a:extLst>
                <a:ext uri="{FF2B5EF4-FFF2-40B4-BE49-F238E27FC236}">
                  <a16:creationId xmlns:a16="http://schemas.microsoft.com/office/drawing/2014/main" id="{F5E079A7-C1C5-4780-87BB-222BE6F66EA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9" name="Freeform 23">
              <a:extLst>
                <a:ext uri="{FF2B5EF4-FFF2-40B4-BE49-F238E27FC236}">
                  <a16:creationId xmlns:a16="http://schemas.microsoft.com/office/drawing/2014/main" id="{DD6EC264-9BEE-4C62-818F-2962CD7F6DD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86025" name="Text Box 24">
            <a:extLst>
              <a:ext uri="{FF2B5EF4-FFF2-40B4-BE49-F238E27FC236}">
                <a16:creationId xmlns:a16="http://schemas.microsoft.com/office/drawing/2014/main" id="{101F156D-FB57-4A3B-AE5E-712628C0E325}"/>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86026" name="Group 25">
            <a:extLst>
              <a:ext uri="{FF2B5EF4-FFF2-40B4-BE49-F238E27FC236}">
                <a16:creationId xmlns:a16="http://schemas.microsoft.com/office/drawing/2014/main" id="{D1B63299-31C7-4F86-9162-CF2004ED488D}"/>
              </a:ext>
            </a:extLst>
          </p:cNvPr>
          <p:cNvGrpSpPr>
            <a:grpSpLocks/>
          </p:cNvGrpSpPr>
          <p:nvPr/>
        </p:nvGrpSpPr>
        <p:grpSpPr bwMode="auto">
          <a:xfrm>
            <a:off x="3429000" y="2057400"/>
            <a:ext cx="1905000" cy="1714500"/>
            <a:chOff x="1728" y="1008"/>
            <a:chExt cx="1968" cy="2376"/>
          </a:xfrm>
        </p:grpSpPr>
        <p:sp>
          <p:nvSpPr>
            <p:cNvPr id="86056" name="AutoShape 26">
              <a:extLst>
                <a:ext uri="{FF2B5EF4-FFF2-40B4-BE49-F238E27FC236}">
                  <a16:creationId xmlns:a16="http://schemas.microsoft.com/office/drawing/2014/main" id="{386ABC69-4F79-42A3-AAFE-472BFA02E64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6057" name="Freeform 27">
              <a:extLst>
                <a:ext uri="{FF2B5EF4-FFF2-40B4-BE49-F238E27FC236}">
                  <a16:creationId xmlns:a16="http://schemas.microsoft.com/office/drawing/2014/main" id="{8402C7FE-6FF2-4B48-9BD8-A3279481D25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6058" name="Freeform 28">
              <a:extLst>
                <a:ext uri="{FF2B5EF4-FFF2-40B4-BE49-F238E27FC236}">
                  <a16:creationId xmlns:a16="http://schemas.microsoft.com/office/drawing/2014/main" id="{95680F06-8E25-47E1-9F00-FD3AC364CF13}"/>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6027" name="Group 29">
            <a:extLst>
              <a:ext uri="{FF2B5EF4-FFF2-40B4-BE49-F238E27FC236}">
                <a16:creationId xmlns:a16="http://schemas.microsoft.com/office/drawing/2014/main" id="{FDD903E4-0AEC-461D-9925-484C048D4FA0}"/>
              </a:ext>
            </a:extLst>
          </p:cNvPr>
          <p:cNvGrpSpPr>
            <a:grpSpLocks/>
          </p:cNvGrpSpPr>
          <p:nvPr/>
        </p:nvGrpSpPr>
        <p:grpSpPr bwMode="auto">
          <a:xfrm>
            <a:off x="6553200" y="4191000"/>
            <a:ext cx="1905000" cy="1714500"/>
            <a:chOff x="1728" y="1008"/>
            <a:chExt cx="1968" cy="2376"/>
          </a:xfrm>
        </p:grpSpPr>
        <p:sp>
          <p:nvSpPr>
            <p:cNvPr id="86053" name="AutoShape 30">
              <a:extLst>
                <a:ext uri="{FF2B5EF4-FFF2-40B4-BE49-F238E27FC236}">
                  <a16:creationId xmlns:a16="http://schemas.microsoft.com/office/drawing/2014/main" id="{BE4F9257-4B0C-4F98-BE80-36B1B177334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6054" name="Freeform 31">
              <a:extLst>
                <a:ext uri="{FF2B5EF4-FFF2-40B4-BE49-F238E27FC236}">
                  <a16:creationId xmlns:a16="http://schemas.microsoft.com/office/drawing/2014/main" id="{AD57A66F-D616-433C-9E68-74342644D0C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6055" name="Freeform 32">
              <a:extLst>
                <a:ext uri="{FF2B5EF4-FFF2-40B4-BE49-F238E27FC236}">
                  <a16:creationId xmlns:a16="http://schemas.microsoft.com/office/drawing/2014/main" id="{CA006BA6-2590-41A1-A568-590FA3B7863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6028" name="Group 33">
            <a:extLst>
              <a:ext uri="{FF2B5EF4-FFF2-40B4-BE49-F238E27FC236}">
                <a16:creationId xmlns:a16="http://schemas.microsoft.com/office/drawing/2014/main" id="{12F65A65-2CE0-427C-80AE-2830A95F225C}"/>
              </a:ext>
            </a:extLst>
          </p:cNvPr>
          <p:cNvGrpSpPr>
            <a:grpSpLocks/>
          </p:cNvGrpSpPr>
          <p:nvPr/>
        </p:nvGrpSpPr>
        <p:grpSpPr bwMode="auto">
          <a:xfrm flipH="1">
            <a:off x="1371600" y="2819400"/>
            <a:ext cx="5827713" cy="2728913"/>
            <a:chOff x="864" y="1776"/>
            <a:chExt cx="3671" cy="1719"/>
          </a:xfrm>
        </p:grpSpPr>
        <p:sp>
          <p:nvSpPr>
            <p:cNvPr id="86035" name="Oval 34">
              <a:extLst>
                <a:ext uri="{FF2B5EF4-FFF2-40B4-BE49-F238E27FC236}">
                  <a16:creationId xmlns:a16="http://schemas.microsoft.com/office/drawing/2014/main" id="{EBEDE371-B535-44E2-8036-13A053E504A4}"/>
                </a:ext>
              </a:extLst>
            </p:cNvPr>
            <p:cNvSpPr>
              <a:spLocks noChangeArrowheads="1"/>
            </p:cNvSpPr>
            <p:nvPr/>
          </p:nvSpPr>
          <p:spPr bwMode="auto">
            <a:xfrm>
              <a:off x="2643" y="2950"/>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36" name="Oval 35">
              <a:extLst>
                <a:ext uri="{FF2B5EF4-FFF2-40B4-BE49-F238E27FC236}">
                  <a16:creationId xmlns:a16="http://schemas.microsoft.com/office/drawing/2014/main" id="{A6366EBF-D2C2-4233-9D11-F613CF7EAC40}"/>
                </a:ext>
              </a:extLst>
            </p:cNvPr>
            <p:cNvSpPr>
              <a:spLocks noChangeArrowheads="1"/>
            </p:cNvSpPr>
            <p:nvPr/>
          </p:nvSpPr>
          <p:spPr bwMode="auto">
            <a:xfrm>
              <a:off x="3329" y="3196"/>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37" name="Oval 36">
              <a:extLst>
                <a:ext uri="{FF2B5EF4-FFF2-40B4-BE49-F238E27FC236}">
                  <a16:creationId xmlns:a16="http://schemas.microsoft.com/office/drawing/2014/main" id="{83DB2EAA-0E33-4E75-B361-63DCA3E5EB3F}"/>
                </a:ext>
              </a:extLst>
            </p:cNvPr>
            <p:cNvSpPr>
              <a:spLocks noChangeArrowheads="1"/>
            </p:cNvSpPr>
            <p:nvPr/>
          </p:nvSpPr>
          <p:spPr bwMode="auto">
            <a:xfrm>
              <a:off x="2060" y="2747"/>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38" name="Freeform 37">
              <a:extLst>
                <a:ext uri="{FF2B5EF4-FFF2-40B4-BE49-F238E27FC236}">
                  <a16:creationId xmlns:a16="http://schemas.microsoft.com/office/drawing/2014/main" id="{BC54F76F-223C-425F-8B7F-42E841620653}"/>
                </a:ext>
              </a:extLst>
            </p:cNvPr>
            <p:cNvSpPr>
              <a:spLocks/>
            </p:cNvSpPr>
            <p:nvPr/>
          </p:nvSpPr>
          <p:spPr bwMode="auto">
            <a:xfrm>
              <a:off x="2199" y="2240"/>
              <a:ext cx="1167" cy="672"/>
            </a:xfrm>
            <a:custGeom>
              <a:avLst/>
              <a:gdLst>
                <a:gd name="T0" fmla="*/ 0 w 1932"/>
                <a:gd name="T1" fmla="*/ 18 h 1113"/>
                <a:gd name="T2" fmla="*/ 8 w 1932"/>
                <a:gd name="T3" fmla="*/ 18 h 1113"/>
                <a:gd name="T4" fmla="*/ 13 w 1932"/>
                <a:gd name="T5" fmla="*/ 13 h 1113"/>
                <a:gd name="T6" fmla="*/ 19 w 1932"/>
                <a:gd name="T7" fmla="*/ 10 h 1113"/>
                <a:gd name="T8" fmla="*/ 24 w 1932"/>
                <a:gd name="T9" fmla="*/ 13 h 1113"/>
                <a:gd name="T10" fmla="*/ 34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6039" name="Freeform 38">
              <a:extLst>
                <a:ext uri="{FF2B5EF4-FFF2-40B4-BE49-F238E27FC236}">
                  <a16:creationId xmlns:a16="http://schemas.microsoft.com/office/drawing/2014/main" id="{C36EF868-7375-4609-9810-2879DDB2ECA9}"/>
                </a:ext>
              </a:extLst>
            </p:cNvPr>
            <p:cNvSpPr>
              <a:spLocks/>
            </p:cNvSpPr>
            <p:nvPr/>
          </p:nvSpPr>
          <p:spPr bwMode="auto">
            <a:xfrm>
              <a:off x="2784" y="2448"/>
              <a:ext cx="1166" cy="673"/>
            </a:xfrm>
            <a:custGeom>
              <a:avLst/>
              <a:gdLst>
                <a:gd name="T0" fmla="*/ 0 w 1932"/>
                <a:gd name="T1" fmla="*/ 18 h 1113"/>
                <a:gd name="T2" fmla="*/ 8 w 1932"/>
                <a:gd name="T3" fmla="*/ 18 h 1113"/>
                <a:gd name="T4" fmla="*/ 13 w 1932"/>
                <a:gd name="T5" fmla="*/ 13 h 1113"/>
                <a:gd name="T6" fmla="*/ 19 w 1932"/>
                <a:gd name="T7" fmla="*/ 11 h 1113"/>
                <a:gd name="T8" fmla="*/ 24 w 1932"/>
                <a:gd name="T9" fmla="*/ 13 h 1113"/>
                <a:gd name="T10" fmla="*/ 33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6040" name="Freeform 39">
              <a:extLst>
                <a:ext uri="{FF2B5EF4-FFF2-40B4-BE49-F238E27FC236}">
                  <a16:creationId xmlns:a16="http://schemas.microsoft.com/office/drawing/2014/main" id="{207175AB-94C7-4996-8291-75433924C3C4}"/>
                </a:ext>
              </a:extLst>
            </p:cNvPr>
            <p:cNvSpPr>
              <a:spLocks/>
            </p:cNvSpPr>
            <p:nvPr/>
          </p:nvSpPr>
          <p:spPr bwMode="auto">
            <a:xfrm flipH="1">
              <a:off x="1488" y="1776"/>
              <a:ext cx="891" cy="787"/>
            </a:xfrm>
            <a:custGeom>
              <a:avLst/>
              <a:gdLst>
                <a:gd name="T0" fmla="*/ 1 w 1728"/>
                <a:gd name="T1" fmla="*/ 3 h 1664"/>
                <a:gd name="T2" fmla="*/ 3 w 1728"/>
                <a:gd name="T3" fmla="*/ 1 h 1664"/>
                <a:gd name="T4" fmla="*/ 3 w 1728"/>
                <a:gd name="T5" fmla="*/ 0 h 1664"/>
                <a:gd name="T6" fmla="*/ 4 w 1728"/>
                <a:gd name="T7" fmla="*/ 1 h 1664"/>
                <a:gd name="T8" fmla="*/ 8 w 1728"/>
                <a:gd name="T9" fmla="*/ 1 h 1664"/>
                <a:gd name="T10" fmla="*/ 9 w 1728"/>
                <a:gd name="T11" fmla="*/ 2 h 1664"/>
                <a:gd name="T12" fmla="*/ 8 w 1728"/>
                <a:gd name="T13" fmla="*/ 2 h 1664"/>
                <a:gd name="T14" fmla="*/ 7 w 1728"/>
                <a:gd name="T15" fmla="*/ 2 h 1664"/>
                <a:gd name="T16" fmla="*/ 5 w 1728"/>
                <a:gd name="T17" fmla="*/ 1 h 1664"/>
                <a:gd name="T18" fmla="*/ 5 w 1728"/>
                <a:gd name="T19" fmla="*/ 2 h 1664"/>
                <a:gd name="T20" fmla="*/ 4 w 1728"/>
                <a:gd name="T21" fmla="*/ 1 h 1664"/>
                <a:gd name="T22" fmla="*/ 5 w 1728"/>
                <a:gd name="T23" fmla="*/ 2 h 1664"/>
                <a:gd name="T24" fmla="*/ 5 w 1728"/>
                <a:gd name="T25" fmla="*/ 2 h 1664"/>
                <a:gd name="T26" fmla="*/ 7 w 1728"/>
                <a:gd name="T27" fmla="*/ 2 h 1664"/>
                <a:gd name="T28" fmla="*/ 8 w 1728"/>
                <a:gd name="T29" fmla="*/ 2 h 1664"/>
                <a:gd name="T30" fmla="*/ 7 w 1728"/>
                <a:gd name="T31" fmla="*/ 3 h 1664"/>
                <a:gd name="T32" fmla="*/ 5 w 1728"/>
                <a:gd name="T33" fmla="*/ 3 h 1664"/>
                <a:gd name="T34" fmla="*/ 4 w 1728"/>
                <a:gd name="T35" fmla="*/ 3 h 1664"/>
                <a:gd name="T36" fmla="*/ 4 w 1728"/>
                <a:gd name="T37" fmla="*/ 4 h 1664"/>
                <a:gd name="T38" fmla="*/ 1 w 1728"/>
                <a:gd name="T39" fmla="*/ 4 h 1664"/>
                <a:gd name="T40" fmla="*/ 0 w 1728"/>
                <a:gd name="T41" fmla="*/ 3 h 1664"/>
                <a:gd name="T42" fmla="*/ 1 w 1728"/>
                <a:gd name="T43" fmla="*/ 3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6041" name="Oval 40">
              <a:extLst>
                <a:ext uri="{FF2B5EF4-FFF2-40B4-BE49-F238E27FC236}">
                  <a16:creationId xmlns:a16="http://schemas.microsoft.com/office/drawing/2014/main" id="{D09BAD80-C96D-4E8A-8934-481D62A7AE08}"/>
                </a:ext>
              </a:extLst>
            </p:cNvPr>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2" name="Freeform 41">
              <a:extLst>
                <a:ext uri="{FF2B5EF4-FFF2-40B4-BE49-F238E27FC236}">
                  <a16:creationId xmlns:a16="http://schemas.microsoft.com/office/drawing/2014/main" id="{F6A8C7F1-329E-4B78-AA86-D078D737939A}"/>
                </a:ext>
              </a:extLst>
            </p:cNvPr>
            <p:cNvSpPr>
              <a:spLocks/>
            </p:cNvSpPr>
            <p:nvPr/>
          </p:nvSpPr>
          <p:spPr bwMode="auto">
            <a:xfrm>
              <a:off x="3414" y="2530"/>
              <a:ext cx="1121" cy="826"/>
            </a:xfrm>
            <a:custGeom>
              <a:avLst/>
              <a:gdLst>
                <a:gd name="T0" fmla="*/ 32 w 1856"/>
                <a:gd name="T1" fmla="*/ 1 h 1367"/>
                <a:gd name="T2" fmla="*/ 23 w 1856"/>
                <a:gd name="T3" fmla="*/ 9 h 1367"/>
                <a:gd name="T4" fmla="*/ 11 w 1856"/>
                <a:gd name="T5" fmla="*/ 8 h 1367"/>
                <a:gd name="T6" fmla="*/ 1 w 1856"/>
                <a:gd name="T7" fmla="*/ 15 h 1367"/>
                <a:gd name="T8" fmla="*/ 2 w 1856"/>
                <a:gd name="T9" fmla="*/ 22 h 1367"/>
                <a:gd name="T10" fmla="*/ 8 w 1856"/>
                <a:gd name="T11" fmla="*/ 23 h 1367"/>
                <a:gd name="T12" fmla="*/ 13 w 1856"/>
                <a:gd name="T13" fmla="*/ 16 h 1367"/>
                <a:gd name="T14" fmla="*/ 28 w 1856"/>
                <a:gd name="T15" fmla="*/ 13 h 1367"/>
                <a:gd name="T16" fmla="*/ 32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endParaRPr lang="zh-CN" altLang="en-US"/>
            </a:p>
          </p:txBody>
        </p:sp>
        <p:grpSp>
          <p:nvGrpSpPr>
            <p:cNvPr id="86043" name="Group 42">
              <a:extLst>
                <a:ext uri="{FF2B5EF4-FFF2-40B4-BE49-F238E27FC236}">
                  <a16:creationId xmlns:a16="http://schemas.microsoft.com/office/drawing/2014/main" id="{CF8C5D61-878A-4E09-81B3-92287707BA7B}"/>
                </a:ext>
              </a:extLst>
            </p:cNvPr>
            <p:cNvGrpSpPr>
              <a:grpSpLocks/>
            </p:cNvGrpSpPr>
            <p:nvPr/>
          </p:nvGrpSpPr>
          <p:grpSpPr bwMode="auto">
            <a:xfrm>
              <a:off x="864" y="1872"/>
              <a:ext cx="3047" cy="1623"/>
              <a:chOff x="209" y="768"/>
              <a:chExt cx="5046" cy="2688"/>
            </a:xfrm>
          </p:grpSpPr>
          <p:sp>
            <p:nvSpPr>
              <p:cNvPr id="86044" name="Oval 43">
                <a:extLst>
                  <a:ext uri="{FF2B5EF4-FFF2-40B4-BE49-F238E27FC236}">
                    <a16:creationId xmlns:a16="http://schemas.microsoft.com/office/drawing/2014/main" id="{F50D4F40-E6FD-4F8F-BC21-2B7E00CA9D3A}"/>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5" name="Oval 44">
                <a:extLst>
                  <a:ext uri="{FF2B5EF4-FFF2-40B4-BE49-F238E27FC236}">
                    <a16:creationId xmlns:a16="http://schemas.microsoft.com/office/drawing/2014/main" id="{8F8371FA-E806-4CD4-AF61-4BA87069AFAA}"/>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6" name="Oval 45">
                <a:extLst>
                  <a:ext uri="{FF2B5EF4-FFF2-40B4-BE49-F238E27FC236}">
                    <a16:creationId xmlns:a16="http://schemas.microsoft.com/office/drawing/2014/main" id="{454CF10A-EA3D-444E-8FC4-E24277CBD78A}"/>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7" name="Freeform 46">
                <a:extLst>
                  <a:ext uri="{FF2B5EF4-FFF2-40B4-BE49-F238E27FC236}">
                    <a16:creationId xmlns:a16="http://schemas.microsoft.com/office/drawing/2014/main" id="{8681CDBE-6060-4060-8ED3-E47B601C2FC0}"/>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48" name="Freeform 47">
                <a:extLst>
                  <a:ext uri="{FF2B5EF4-FFF2-40B4-BE49-F238E27FC236}">
                    <a16:creationId xmlns:a16="http://schemas.microsoft.com/office/drawing/2014/main" id="{C3891D15-954B-4B59-AD42-909D6F168EC2}"/>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86049" name="Group 48">
                <a:extLst>
                  <a:ext uri="{FF2B5EF4-FFF2-40B4-BE49-F238E27FC236}">
                    <a16:creationId xmlns:a16="http://schemas.microsoft.com/office/drawing/2014/main" id="{ED2CEB41-AEB7-4B29-8D04-42F1FCD67519}"/>
                  </a:ext>
                </a:extLst>
              </p:cNvPr>
              <p:cNvGrpSpPr>
                <a:grpSpLocks/>
              </p:cNvGrpSpPr>
              <p:nvPr/>
            </p:nvGrpSpPr>
            <p:grpSpPr bwMode="auto">
              <a:xfrm flipH="1">
                <a:off x="209" y="768"/>
                <a:ext cx="1475" cy="1304"/>
                <a:chOff x="3552" y="2736"/>
                <a:chExt cx="1475" cy="1304"/>
              </a:xfrm>
            </p:grpSpPr>
            <p:sp>
              <p:nvSpPr>
                <p:cNvPr id="86051" name="Freeform 49">
                  <a:extLst>
                    <a:ext uri="{FF2B5EF4-FFF2-40B4-BE49-F238E27FC236}">
                      <a16:creationId xmlns:a16="http://schemas.microsoft.com/office/drawing/2014/main" id="{ED35051E-60F2-4DBB-8B0F-544BF503C217}"/>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52" name="Oval 50">
                  <a:extLst>
                    <a:ext uri="{FF2B5EF4-FFF2-40B4-BE49-F238E27FC236}">
                      <a16:creationId xmlns:a16="http://schemas.microsoft.com/office/drawing/2014/main" id="{67860AFE-DBEF-4D0F-AD9A-CA2E5F6A99D2}"/>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86050" name="Freeform 51">
                <a:extLst>
                  <a:ext uri="{FF2B5EF4-FFF2-40B4-BE49-F238E27FC236}">
                    <a16:creationId xmlns:a16="http://schemas.microsoft.com/office/drawing/2014/main" id="{E1C32961-CCAE-4B30-8E73-3AF539573F34}"/>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grpSp>
        <p:nvGrpSpPr>
          <p:cNvPr id="86029" name="Group 52">
            <a:extLst>
              <a:ext uri="{FF2B5EF4-FFF2-40B4-BE49-F238E27FC236}">
                <a16:creationId xmlns:a16="http://schemas.microsoft.com/office/drawing/2014/main" id="{DDF8AB55-02FD-4E6E-BE0A-343089630AAB}"/>
              </a:ext>
            </a:extLst>
          </p:cNvPr>
          <p:cNvGrpSpPr>
            <a:grpSpLocks/>
          </p:cNvGrpSpPr>
          <p:nvPr/>
        </p:nvGrpSpPr>
        <p:grpSpPr bwMode="auto">
          <a:xfrm>
            <a:off x="609600" y="4114800"/>
            <a:ext cx="1905000" cy="1714500"/>
            <a:chOff x="1728" y="1008"/>
            <a:chExt cx="1968" cy="2376"/>
          </a:xfrm>
        </p:grpSpPr>
        <p:sp>
          <p:nvSpPr>
            <p:cNvPr id="86032" name="AutoShape 53">
              <a:extLst>
                <a:ext uri="{FF2B5EF4-FFF2-40B4-BE49-F238E27FC236}">
                  <a16:creationId xmlns:a16="http://schemas.microsoft.com/office/drawing/2014/main" id="{4747B315-3E7B-4744-BE00-07C0F8A27B0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6033" name="Freeform 54">
              <a:extLst>
                <a:ext uri="{FF2B5EF4-FFF2-40B4-BE49-F238E27FC236}">
                  <a16:creationId xmlns:a16="http://schemas.microsoft.com/office/drawing/2014/main" id="{CFE9A340-83F4-4AC6-B946-59D0C219BA2F}"/>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6034" name="Freeform 55">
              <a:extLst>
                <a:ext uri="{FF2B5EF4-FFF2-40B4-BE49-F238E27FC236}">
                  <a16:creationId xmlns:a16="http://schemas.microsoft.com/office/drawing/2014/main" id="{9C1218D2-C500-46F3-BB60-A701FDFFCA07}"/>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62875" name="AutoShape 56">
            <a:extLst>
              <a:ext uri="{FF2B5EF4-FFF2-40B4-BE49-F238E27FC236}">
                <a16:creationId xmlns:a16="http://schemas.microsoft.com/office/drawing/2014/main" id="{75DF8BFA-0607-4EA6-A81C-561480CFD707}"/>
              </a:ext>
            </a:extLst>
          </p:cNvPr>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defRPr/>
            </a:pPr>
            <a:r>
              <a:rPr lang="en-US" sz="2000" dirty="0">
                <a:solidFill>
                  <a:srgbClr val="FF0000"/>
                </a:solidFill>
                <a:latin typeface="+mj-lt"/>
              </a:rPr>
              <a:t>mmm…</a:t>
            </a:r>
          </a:p>
        </p:txBody>
      </p:sp>
      <p:sp>
        <p:nvSpPr>
          <p:cNvPr id="60" name="Footer Placeholder 1">
            <a:extLst>
              <a:ext uri="{FF2B5EF4-FFF2-40B4-BE49-F238E27FC236}">
                <a16:creationId xmlns:a16="http://schemas.microsoft.com/office/drawing/2014/main" id="{9BAA6AED-E5DB-4272-95C3-2862B973EDF5}"/>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1">
            <a:extLst>
              <a:ext uri="{FF2B5EF4-FFF2-40B4-BE49-F238E27FC236}">
                <a16:creationId xmlns:a16="http://schemas.microsoft.com/office/drawing/2014/main" id="{E7C64C28-09A4-4AF1-86A7-48D4361A6CC9}"/>
              </a:ext>
            </a:extLst>
          </p:cNvPr>
          <p:cNvSpPr>
            <a:spLocks noGrp="1"/>
          </p:cNvSpPr>
          <p:nvPr>
            <p:ph type="ftr" sz="quarter" idx="10"/>
          </p:nvPr>
        </p:nvSpPr>
        <p:spPr/>
        <p:txBody>
          <a:bodyPr/>
          <a:lstStyle/>
          <a:p>
            <a:pPr>
              <a:defRPr/>
            </a:pPr>
            <a:r>
              <a:rPr lang="en-US">
                <a:latin typeface="+mj-lt"/>
              </a:rPr>
              <a:t>Art of Multiprocessor Programming</a:t>
            </a:r>
          </a:p>
        </p:txBody>
      </p:sp>
      <p:sp>
        <p:nvSpPr>
          <p:cNvPr id="13315" name="Slide Number Placeholder 4">
            <a:extLst>
              <a:ext uri="{FF2B5EF4-FFF2-40B4-BE49-F238E27FC236}">
                <a16:creationId xmlns:a16="http://schemas.microsoft.com/office/drawing/2014/main" id="{71DEF08D-85A7-491B-980F-9DFC434E138A}"/>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BAF2FA-41B5-4605-85AD-A816EC876C23}" type="slidenum">
              <a:rPr lang="ar-SA" altLang="zh-CN" sz="1400"/>
              <a:pPr algn="r"/>
              <a:t>8</a:t>
            </a:fld>
            <a:endParaRPr lang="en-US" altLang="zh-CN" sz="1400">
              <a:ea typeface="宋体" panose="02010600030101010101" pitchFamily="2" charset="-122"/>
              <a:cs typeface="Arial" panose="020B0604020202020204" pitchFamily="34" charset="0"/>
            </a:endParaRPr>
          </a:p>
        </p:txBody>
      </p:sp>
      <p:sp>
        <p:nvSpPr>
          <p:cNvPr id="13316" name="Rectangle 2">
            <a:extLst>
              <a:ext uri="{FF2B5EF4-FFF2-40B4-BE49-F238E27FC236}">
                <a16:creationId xmlns:a16="http://schemas.microsoft.com/office/drawing/2014/main" id="{08C6C54E-2F55-47F4-9906-95F034DB24A6}"/>
              </a:ext>
            </a:extLst>
          </p:cNvPr>
          <p:cNvSpPr>
            <a:spLocks noChangeArrowheads="1"/>
          </p:cNvSpPr>
          <p:nvPr/>
        </p:nvSpPr>
        <p:spPr bwMode="auto">
          <a:xfrm>
            <a:off x="3221038" y="2233613"/>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2293" name="Rectangle 3">
            <a:extLst>
              <a:ext uri="{FF2B5EF4-FFF2-40B4-BE49-F238E27FC236}">
                <a16:creationId xmlns:a16="http://schemas.microsoft.com/office/drawing/2014/main" id="{3E779DC8-3F71-4037-9BBB-2A00A7A375B7}"/>
              </a:ext>
            </a:extLst>
          </p:cNvPr>
          <p:cNvSpPr>
            <a:spLocks noGrp="1" noChangeArrowheads="1"/>
          </p:cNvSpPr>
          <p:nvPr>
            <p:ph type="title" idx="4294967295"/>
          </p:nvPr>
        </p:nvSpPr>
        <p:spPr>
          <a:xfrm>
            <a:off x="265113" y="609600"/>
            <a:ext cx="8672512" cy="1143000"/>
          </a:xfrm>
        </p:spPr>
        <p:txBody>
          <a:bodyPr/>
          <a:lstStyle/>
          <a:p>
            <a:pPr eaLnBrk="1" hangingPunct="1"/>
            <a:r>
              <a:rPr lang="en-US" altLang="zh-CN" sz="4000">
                <a:ea typeface="宋体" panose="02010600030101010101" pitchFamily="2" charset="-122"/>
              </a:rPr>
              <a:t>The New Boss: </a:t>
            </a:r>
            <a:br>
              <a:rPr lang="en-US" altLang="zh-CN" sz="4000">
                <a:ea typeface="宋体" panose="02010600030101010101" pitchFamily="2" charset="-122"/>
              </a:rPr>
            </a:br>
            <a:r>
              <a:rPr lang="en-US" altLang="zh-CN" sz="4000">
                <a:ea typeface="宋体" panose="02010600030101010101" pitchFamily="2" charset="-122"/>
              </a:rPr>
              <a:t>The Multicore Processor</a:t>
            </a:r>
            <a:br>
              <a:rPr lang="en-US" altLang="zh-CN" sz="4000">
                <a:ea typeface="宋体" panose="02010600030101010101" pitchFamily="2" charset="-122"/>
              </a:rPr>
            </a:br>
            <a:r>
              <a:rPr lang="en-US" altLang="zh-CN" sz="4000">
                <a:ea typeface="宋体" panose="02010600030101010101" pitchFamily="2" charset="-122"/>
              </a:rPr>
              <a:t>(CMP) </a:t>
            </a:r>
          </a:p>
        </p:txBody>
      </p:sp>
      <p:sp>
        <p:nvSpPr>
          <p:cNvPr id="13318" name="Rectangle 4">
            <a:extLst>
              <a:ext uri="{FF2B5EF4-FFF2-40B4-BE49-F238E27FC236}">
                <a16:creationId xmlns:a16="http://schemas.microsoft.com/office/drawing/2014/main" id="{9085B34E-BFD1-4F34-9E30-16E155011148}"/>
              </a:ext>
            </a:extLst>
          </p:cNvPr>
          <p:cNvSpPr>
            <a:spLocks noChangeArrowheads="1"/>
          </p:cNvSpPr>
          <p:nvPr/>
        </p:nvSpPr>
        <p:spPr bwMode="auto">
          <a:xfrm>
            <a:off x="3590925" y="3319463"/>
            <a:ext cx="531813" cy="219075"/>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19" name="AutoShape 5">
            <a:extLst>
              <a:ext uri="{FF2B5EF4-FFF2-40B4-BE49-F238E27FC236}">
                <a16:creationId xmlns:a16="http://schemas.microsoft.com/office/drawing/2014/main" id="{A4E55486-B7F7-4188-AFF2-C6701459BE28}"/>
              </a:ext>
            </a:extLst>
          </p:cNvPr>
          <p:cNvSpPr>
            <a:spLocks noChangeArrowheads="1"/>
          </p:cNvSpPr>
          <p:nvPr/>
        </p:nvSpPr>
        <p:spPr bwMode="auto">
          <a:xfrm>
            <a:off x="3235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12296" name="Group 6">
            <a:extLst>
              <a:ext uri="{FF2B5EF4-FFF2-40B4-BE49-F238E27FC236}">
                <a16:creationId xmlns:a16="http://schemas.microsoft.com/office/drawing/2014/main" id="{06273A43-202B-43E2-B2CD-0369CFF05A3E}"/>
              </a:ext>
            </a:extLst>
          </p:cNvPr>
          <p:cNvGrpSpPr>
            <a:grpSpLocks/>
          </p:cNvGrpSpPr>
          <p:nvPr/>
        </p:nvGrpSpPr>
        <p:grpSpPr bwMode="auto">
          <a:xfrm>
            <a:off x="4465638" y="2532063"/>
            <a:ext cx="500062" cy="663575"/>
            <a:chOff x="2496" y="2725"/>
            <a:chExt cx="712" cy="739"/>
          </a:xfrm>
        </p:grpSpPr>
        <p:sp>
          <p:nvSpPr>
            <p:cNvPr id="13321" name="Rectangle 7">
              <a:extLst>
                <a:ext uri="{FF2B5EF4-FFF2-40B4-BE49-F238E27FC236}">
                  <a16:creationId xmlns:a16="http://schemas.microsoft.com/office/drawing/2014/main" id="{393BD2A6-9FA4-43FB-BDD2-70EDA476872A}"/>
                </a:ext>
              </a:extLst>
            </p:cNvPr>
            <p:cNvSpPr>
              <a:spLocks noChangeArrowheads="1"/>
            </p:cNvSpPr>
            <p:nvPr/>
          </p:nvSpPr>
          <p:spPr bwMode="auto">
            <a:xfrm>
              <a:off x="2591" y="3312"/>
              <a:ext cx="529" cy="143"/>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22" name="Freeform 8">
              <a:extLst>
                <a:ext uri="{FF2B5EF4-FFF2-40B4-BE49-F238E27FC236}">
                  <a16:creationId xmlns:a16="http://schemas.microsoft.com/office/drawing/2014/main" id="{516A1A39-CC59-4771-B562-878035C63C47}"/>
                </a:ext>
              </a:extLst>
            </p:cNvPr>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2341" name="Group 9">
              <a:extLst>
                <a:ext uri="{FF2B5EF4-FFF2-40B4-BE49-F238E27FC236}">
                  <a16:creationId xmlns:a16="http://schemas.microsoft.com/office/drawing/2014/main" id="{9EFF7D81-6E3B-4A1B-83AC-31D8DBBD8D75}"/>
                </a:ext>
              </a:extLst>
            </p:cNvPr>
            <p:cNvGrpSpPr>
              <a:grpSpLocks/>
            </p:cNvGrpSpPr>
            <p:nvPr/>
          </p:nvGrpSpPr>
          <p:grpSpPr bwMode="auto">
            <a:xfrm>
              <a:off x="3072" y="2832"/>
              <a:ext cx="136" cy="632"/>
              <a:chOff x="3072" y="2832"/>
              <a:chExt cx="136" cy="632"/>
            </a:xfrm>
          </p:grpSpPr>
          <p:sp>
            <p:nvSpPr>
              <p:cNvPr id="13324" name="Freeform 10">
                <a:extLst>
                  <a:ext uri="{FF2B5EF4-FFF2-40B4-BE49-F238E27FC236}">
                    <a16:creationId xmlns:a16="http://schemas.microsoft.com/office/drawing/2014/main" id="{E2C84A5B-C868-4EDB-8A2A-521767198CE0}"/>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5" name="Freeform 11">
                <a:extLst>
                  <a:ext uri="{FF2B5EF4-FFF2-40B4-BE49-F238E27FC236}">
                    <a16:creationId xmlns:a16="http://schemas.microsoft.com/office/drawing/2014/main" id="{21D9D968-0F18-4BBD-A82B-E7D17857F68F}"/>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6" name="Freeform 12">
                <a:extLst>
                  <a:ext uri="{FF2B5EF4-FFF2-40B4-BE49-F238E27FC236}">
                    <a16:creationId xmlns:a16="http://schemas.microsoft.com/office/drawing/2014/main" id="{205FF92D-CF90-4364-9DFC-1CE6A9BA5905}"/>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342" name="Group 13">
              <a:extLst>
                <a:ext uri="{FF2B5EF4-FFF2-40B4-BE49-F238E27FC236}">
                  <a16:creationId xmlns:a16="http://schemas.microsoft.com/office/drawing/2014/main" id="{F1806490-41A3-4D4A-90C4-851660062AC5}"/>
                </a:ext>
              </a:extLst>
            </p:cNvPr>
            <p:cNvGrpSpPr>
              <a:grpSpLocks/>
            </p:cNvGrpSpPr>
            <p:nvPr/>
          </p:nvGrpSpPr>
          <p:grpSpPr bwMode="auto">
            <a:xfrm flipH="1">
              <a:off x="2496" y="2832"/>
              <a:ext cx="136" cy="632"/>
              <a:chOff x="3072" y="2832"/>
              <a:chExt cx="136" cy="632"/>
            </a:xfrm>
          </p:grpSpPr>
          <p:sp>
            <p:nvSpPr>
              <p:cNvPr id="13328" name="Freeform 14">
                <a:extLst>
                  <a:ext uri="{FF2B5EF4-FFF2-40B4-BE49-F238E27FC236}">
                    <a16:creationId xmlns:a16="http://schemas.microsoft.com/office/drawing/2014/main" id="{F00A9D58-92C7-4448-89E7-DE5D3FCC21D5}"/>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9" name="Freeform 15">
                <a:extLst>
                  <a:ext uri="{FF2B5EF4-FFF2-40B4-BE49-F238E27FC236}">
                    <a16:creationId xmlns:a16="http://schemas.microsoft.com/office/drawing/2014/main" id="{AD1F1D92-947C-4D14-BE90-EB6AD0FAF422}"/>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0" name="Freeform 16">
                <a:extLst>
                  <a:ext uri="{FF2B5EF4-FFF2-40B4-BE49-F238E27FC236}">
                    <a16:creationId xmlns:a16="http://schemas.microsoft.com/office/drawing/2014/main" id="{21040B18-7B57-422E-BE49-83264F7647FC}"/>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2297" name="Group 17">
            <a:extLst>
              <a:ext uri="{FF2B5EF4-FFF2-40B4-BE49-F238E27FC236}">
                <a16:creationId xmlns:a16="http://schemas.microsoft.com/office/drawing/2014/main" id="{84886A74-D4CF-4F2F-973C-B4E085521176}"/>
              </a:ext>
            </a:extLst>
          </p:cNvPr>
          <p:cNvGrpSpPr>
            <a:grpSpLocks/>
          </p:cNvGrpSpPr>
          <p:nvPr/>
        </p:nvGrpSpPr>
        <p:grpSpPr bwMode="auto">
          <a:xfrm>
            <a:off x="3592513" y="2501900"/>
            <a:ext cx="600075" cy="725488"/>
            <a:chOff x="1008" y="2720"/>
            <a:chExt cx="856" cy="808"/>
          </a:xfrm>
        </p:grpSpPr>
        <p:sp>
          <p:nvSpPr>
            <p:cNvPr id="13332" name="Rectangle 18">
              <a:extLst>
                <a:ext uri="{FF2B5EF4-FFF2-40B4-BE49-F238E27FC236}">
                  <a16:creationId xmlns:a16="http://schemas.microsoft.com/office/drawing/2014/main" id="{52634445-604F-4183-B424-0C4226E88CA2}"/>
                </a:ext>
              </a:extLst>
            </p:cNvPr>
            <p:cNvSpPr>
              <a:spLocks noChangeArrowheads="1"/>
            </p:cNvSpPr>
            <p:nvPr/>
          </p:nvSpPr>
          <p:spPr bwMode="auto">
            <a:xfrm>
              <a:off x="1033" y="3303"/>
              <a:ext cx="487" cy="161"/>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33" name="Freeform 19">
              <a:extLst>
                <a:ext uri="{FF2B5EF4-FFF2-40B4-BE49-F238E27FC236}">
                  <a16:creationId xmlns:a16="http://schemas.microsoft.com/office/drawing/2014/main" id="{A73F7F52-3762-4800-86A4-655F8F73BC65}"/>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4" name="Freeform 20">
              <a:extLst>
                <a:ext uri="{FF2B5EF4-FFF2-40B4-BE49-F238E27FC236}">
                  <a16:creationId xmlns:a16="http://schemas.microsoft.com/office/drawing/2014/main" id="{065A681E-F62F-4ED2-A738-FC0042D329F3}"/>
                </a:ext>
              </a:extLst>
            </p:cNvPr>
            <p:cNvSpPr>
              <a:spLocks/>
            </p:cNvSpPr>
            <p:nvPr/>
          </p:nvSpPr>
          <p:spPr bwMode="auto">
            <a:xfrm flipH="1">
              <a:off x="1076" y="2999"/>
              <a:ext cx="125"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5" name="Freeform 21">
              <a:extLst>
                <a:ext uri="{FF2B5EF4-FFF2-40B4-BE49-F238E27FC236}">
                  <a16:creationId xmlns:a16="http://schemas.microsoft.com/office/drawing/2014/main" id="{CCDFFCFB-64F4-4182-BFC0-52EC125AA677}"/>
                </a:ext>
              </a:extLst>
            </p:cNvPr>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6" name="Freeform 22">
              <a:extLst>
                <a:ext uri="{FF2B5EF4-FFF2-40B4-BE49-F238E27FC236}">
                  <a16:creationId xmlns:a16="http://schemas.microsoft.com/office/drawing/2014/main" id="{79FDC28D-8088-48B0-B29C-2147D17F143B}"/>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7" name="Freeform 23">
              <a:extLst>
                <a:ext uri="{FF2B5EF4-FFF2-40B4-BE49-F238E27FC236}">
                  <a16:creationId xmlns:a16="http://schemas.microsoft.com/office/drawing/2014/main" id="{B8401860-D390-45A2-838B-DFE0ADE25474}"/>
                </a:ext>
              </a:extLst>
            </p:cNvPr>
            <p:cNvSpPr>
              <a:spLocks/>
            </p:cNvSpPr>
            <p:nvPr/>
          </p:nvSpPr>
          <p:spPr bwMode="auto">
            <a:xfrm>
              <a:off x="1520" y="2720"/>
              <a:ext cx="249"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8" name="Freeform 24">
              <a:extLst>
                <a:ext uri="{FF2B5EF4-FFF2-40B4-BE49-F238E27FC236}">
                  <a16:creationId xmlns:a16="http://schemas.microsoft.com/office/drawing/2014/main" id="{64F64E3E-1099-4713-A0C6-CA1EC1922CD8}"/>
                </a:ext>
              </a:extLst>
            </p:cNvPr>
            <p:cNvSpPr>
              <a:spLocks/>
            </p:cNvSpPr>
            <p:nvPr/>
          </p:nvSpPr>
          <p:spPr bwMode="auto">
            <a:xfrm>
              <a:off x="1583"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9" name="Freeform 25">
              <a:extLst>
                <a:ext uri="{FF2B5EF4-FFF2-40B4-BE49-F238E27FC236}">
                  <a16:creationId xmlns:a16="http://schemas.microsoft.com/office/drawing/2014/main" id="{6D627CA3-704B-489A-B83F-3AD5397071EB}"/>
                </a:ext>
              </a:extLst>
            </p:cNvPr>
            <p:cNvSpPr>
              <a:spLocks/>
            </p:cNvSpPr>
            <p:nvPr/>
          </p:nvSpPr>
          <p:spPr bwMode="auto">
            <a:xfrm>
              <a:off x="1669"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0" name="Freeform 26">
              <a:extLst>
                <a:ext uri="{FF2B5EF4-FFF2-40B4-BE49-F238E27FC236}">
                  <a16:creationId xmlns:a16="http://schemas.microsoft.com/office/drawing/2014/main" id="{98FCB054-625D-467B-A80D-276CDA433BC8}"/>
                </a:ext>
              </a:extLst>
            </p:cNvPr>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298" name="Group 27">
            <a:extLst>
              <a:ext uri="{FF2B5EF4-FFF2-40B4-BE49-F238E27FC236}">
                <a16:creationId xmlns:a16="http://schemas.microsoft.com/office/drawing/2014/main" id="{F8086DCB-9F91-4A78-9E6A-5D20F39E9905}"/>
              </a:ext>
            </a:extLst>
          </p:cNvPr>
          <p:cNvGrpSpPr>
            <a:grpSpLocks/>
          </p:cNvGrpSpPr>
          <p:nvPr/>
        </p:nvGrpSpPr>
        <p:grpSpPr bwMode="auto">
          <a:xfrm flipH="1">
            <a:off x="5237163" y="2501900"/>
            <a:ext cx="601662" cy="725488"/>
            <a:chOff x="1008" y="2720"/>
            <a:chExt cx="856" cy="808"/>
          </a:xfrm>
        </p:grpSpPr>
        <p:sp>
          <p:nvSpPr>
            <p:cNvPr id="13342" name="Rectangle 28">
              <a:extLst>
                <a:ext uri="{FF2B5EF4-FFF2-40B4-BE49-F238E27FC236}">
                  <a16:creationId xmlns:a16="http://schemas.microsoft.com/office/drawing/2014/main" id="{8A9D08B7-98FB-4DE9-8A82-DC4625A1E2E8}"/>
                </a:ext>
              </a:extLst>
            </p:cNvPr>
            <p:cNvSpPr>
              <a:spLocks noChangeArrowheads="1"/>
            </p:cNvSpPr>
            <p:nvPr/>
          </p:nvSpPr>
          <p:spPr bwMode="auto">
            <a:xfrm>
              <a:off x="1033" y="3303"/>
              <a:ext cx="488" cy="161"/>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43" name="Freeform 29">
              <a:extLst>
                <a:ext uri="{FF2B5EF4-FFF2-40B4-BE49-F238E27FC236}">
                  <a16:creationId xmlns:a16="http://schemas.microsoft.com/office/drawing/2014/main" id="{80C31C04-9088-4E84-836F-9EB034508922}"/>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4" name="Freeform 30">
              <a:extLst>
                <a:ext uri="{FF2B5EF4-FFF2-40B4-BE49-F238E27FC236}">
                  <a16:creationId xmlns:a16="http://schemas.microsoft.com/office/drawing/2014/main" id="{3EE76D23-F308-43AF-8A8B-F3F5929ACD9B}"/>
                </a:ext>
              </a:extLst>
            </p:cNvPr>
            <p:cNvSpPr>
              <a:spLocks/>
            </p:cNvSpPr>
            <p:nvPr/>
          </p:nvSpPr>
          <p:spPr bwMode="auto">
            <a:xfrm flipH="1">
              <a:off x="1078" y="2999"/>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5" name="Freeform 31">
              <a:extLst>
                <a:ext uri="{FF2B5EF4-FFF2-40B4-BE49-F238E27FC236}">
                  <a16:creationId xmlns:a16="http://schemas.microsoft.com/office/drawing/2014/main" id="{F7DB6F26-3D39-433C-878D-933A5F8D9E57}"/>
                </a:ext>
              </a:extLst>
            </p:cNvPr>
            <p:cNvSpPr>
              <a:spLocks/>
            </p:cNvSpPr>
            <p:nvPr/>
          </p:nvSpPr>
          <p:spPr bwMode="auto">
            <a:xfrm flipH="1">
              <a:off x="1200" y="280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6" name="Freeform 32">
              <a:extLst>
                <a:ext uri="{FF2B5EF4-FFF2-40B4-BE49-F238E27FC236}">
                  <a16:creationId xmlns:a16="http://schemas.microsoft.com/office/drawing/2014/main" id="{59685A54-15B3-4CDF-A53D-86F512029322}"/>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7" name="Freeform 33">
              <a:extLst>
                <a:ext uri="{FF2B5EF4-FFF2-40B4-BE49-F238E27FC236}">
                  <a16:creationId xmlns:a16="http://schemas.microsoft.com/office/drawing/2014/main" id="{7B511528-5887-4C14-B6BC-88055CB0F42C}"/>
                </a:ext>
              </a:extLst>
            </p:cNvPr>
            <p:cNvSpPr>
              <a:spLocks/>
            </p:cNvSpPr>
            <p:nvPr/>
          </p:nvSpPr>
          <p:spPr bwMode="auto">
            <a:xfrm>
              <a:off x="1521" y="2720"/>
              <a:ext cx="246"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8" name="Freeform 34">
              <a:extLst>
                <a:ext uri="{FF2B5EF4-FFF2-40B4-BE49-F238E27FC236}">
                  <a16:creationId xmlns:a16="http://schemas.microsoft.com/office/drawing/2014/main" id="{1EC3D580-6BDC-44D3-8DE6-F124CA74B960}"/>
                </a:ext>
              </a:extLst>
            </p:cNvPr>
            <p:cNvSpPr>
              <a:spLocks/>
            </p:cNvSpPr>
            <p:nvPr/>
          </p:nvSpPr>
          <p:spPr bwMode="auto">
            <a:xfrm>
              <a:off x="1584"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9" name="Freeform 35">
              <a:extLst>
                <a:ext uri="{FF2B5EF4-FFF2-40B4-BE49-F238E27FC236}">
                  <a16:creationId xmlns:a16="http://schemas.microsoft.com/office/drawing/2014/main" id="{9D792C71-E08D-4E38-B2D5-F2F5773B619A}"/>
                </a:ext>
              </a:extLst>
            </p:cNvPr>
            <p:cNvSpPr>
              <a:spLocks/>
            </p:cNvSpPr>
            <p:nvPr/>
          </p:nvSpPr>
          <p:spPr bwMode="auto">
            <a:xfrm>
              <a:off x="1670"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50" name="Freeform 36">
              <a:extLst>
                <a:ext uri="{FF2B5EF4-FFF2-40B4-BE49-F238E27FC236}">
                  <a16:creationId xmlns:a16="http://schemas.microsoft.com/office/drawing/2014/main" id="{9E46C5CC-A00D-43BF-A07F-93724911C255}"/>
                </a:ext>
              </a:extLst>
            </p:cNvPr>
            <p:cNvSpPr>
              <a:spLocks/>
            </p:cNvSpPr>
            <p:nvPr/>
          </p:nvSpPr>
          <p:spPr bwMode="auto">
            <a:xfrm>
              <a:off x="1738" y="284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3351" name="AutoShape 37">
            <a:extLst>
              <a:ext uri="{FF2B5EF4-FFF2-40B4-BE49-F238E27FC236}">
                <a16:creationId xmlns:a16="http://schemas.microsoft.com/office/drawing/2014/main" id="{404F2BCA-07D9-4050-A4E9-24ACC84407A1}"/>
              </a:ext>
            </a:extLst>
          </p:cNvPr>
          <p:cNvSpPr>
            <a:spLocks noChangeArrowheads="1"/>
          </p:cNvSpPr>
          <p:nvPr/>
        </p:nvSpPr>
        <p:spPr bwMode="auto">
          <a:xfrm>
            <a:off x="3238500" y="3551238"/>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13352" name="Rectangle 38">
            <a:extLst>
              <a:ext uri="{FF2B5EF4-FFF2-40B4-BE49-F238E27FC236}">
                <a16:creationId xmlns:a16="http://schemas.microsoft.com/office/drawing/2014/main" id="{2EA2D230-3B5A-4A0C-ADD4-B5EE72691975}"/>
              </a:ext>
            </a:extLst>
          </p:cNvPr>
          <p:cNvSpPr>
            <a:spLocks noChangeArrowheads="1"/>
          </p:cNvSpPr>
          <p:nvPr/>
        </p:nvSpPr>
        <p:spPr bwMode="auto">
          <a:xfrm>
            <a:off x="3487738" y="4095750"/>
            <a:ext cx="2462212" cy="498475"/>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shared memory</a:t>
            </a:r>
          </a:p>
        </p:txBody>
      </p:sp>
      <p:sp>
        <p:nvSpPr>
          <p:cNvPr id="13353" name="AutoShape 39">
            <a:extLst>
              <a:ext uri="{FF2B5EF4-FFF2-40B4-BE49-F238E27FC236}">
                <a16:creationId xmlns:a16="http://schemas.microsoft.com/office/drawing/2014/main" id="{10E03B5B-9FAD-475B-A19A-04043B01389D}"/>
              </a:ext>
            </a:extLst>
          </p:cNvPr>
          <p:cNvSpPr>
            <a:spLocks noChangeArrowheads="1"/>
          </p:cNvSpPr>
          <p:nvPr/>
        </p:nvSpPr>
        <p:spPr bwMode="auto">
          <a:xfrm>
            <a:off x="4552950" y="3851275"/>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54" name="Rectangle 40">
            <a:extLst>
              <a:ext uri="{FF2B5EF4-FFF2-40B4-BE49-F238E27FC236}">
                <a16:creationId xmlns:a16="http://schemas.microsoft.com/office/drawing/2014/main" id="{090B9DFF-4416-4B43-A2FE-1A079530478C}"/>
              </a:ext>
            </a:extLst>
          </p:cNvPr>
          <p:cNvSpPr>
            <a:spLocks noChangeArrowheads="1"/>
          </p:cNvSpPr>
          <p:nvPr/>
        </p:nvSpPr>
        <p:spPr bwMode="auto">
          <a:xfrm>
            <a:off x="5319713" y="3319463"/>
            <a:ext cx="531812" cy="21748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13355" name="Rectangle 41">
            <a:extLst>
              <a:ext uri="{FF2B5EF4-FFF2-40B4-BE49-F238E27FC236}">
                <a16:creationId xmlns:a16="http://schemas.microsoft.com/office/drawing/2014/main" id="{2E498B73-2639-41EA-AD5F-A9C82DA1B999}"/>
              </a:ext>
            </a:extLst>
          </p:cNvPr>
          <p:cNvSpPr>
            <a:spLocks noChangeArrowheads="1"/>
          </p:cNvSpPr>
          <p:nvPr/>
        </p:nvSpPr>
        <p:spPr bwMode="auto">
          <a:xfrm>
            <a:off x="4492625" y="3319463"/>
            <a:ext cx="531813" cy="21748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56" name="Text Box 42">
            <a:extLst>
              <a:ext uri="{FF2B5EF4-FFF2-40B4-BE49-F238E27FC236}">
                <a16:creationId xmlns:a16="http://schemas.microsoft.com/office/drawing/2014/main" id="{44D2E777-4B4A-4844-AE45-73A6A8FCFF61}"/>
              </a:ext>
            </a:extLst>
          </p:cNvPr>
          <p:cNvSpPr txBox="1">
            <a:spLocks noChangeArrowheads="1"/>
          </p:cNvSpPr>
          <p:nvPr/>
        </p:nvSpPr>
        <p:spPr bwMode="auto">
          <a:xfrm>
            <a:off x="719138" y="2976563"/>
            <a:ext cx="1943100" cy="954087"/>
          </a:xfrm>
          <a:prstGeom prst="rect">
            <a:avLst/>
          </a:prstGeom>
          <a:noFill/>
          <a:ln w="9525">
            <a:noFill/>
            <a:miter lim="800000"/>
            <a:headEnd/>
            <a:tailEnd/>
          </a:ln>
        </p:spPr>
        <p:txBody>
          <a:bodyPr wrap="none">
            <a:spAutoFit/>
          </a:bodyPr>
          <a:lstStyle/>
          <a:p>
            <a:pPr eaLnBrk="0" hangingPunct="0">
              <a:defRPr/>
            </a:pPr>
            <a:r>
              <a:rPr lang="en-US" sz="2800" b="1">
                <a:latin typeface="+mj-lt"/>
              </a:rPr>
              <a:t>All on the </a:t>
            </a:r>
          </a:p>
          <a:p>
            <a:pPr eaLnBrk="0" hangingPunct="0">
              <a:defRPr/>
            </a:pPr>
            <a:r>
              <a:rPr lang="en-US" sz="2800" b="1">
                <a:latin typeface="+mj-lt"/>
              </a:rPr>
              <a:t>same chip</a:t>
            </a:r>
          </a:p>
        </p:txBody>
      </p:sp>
    </p:spTree>
    <p:extLst>
      <p:ext uri="{BB962C8B-B14F-4D97-AF65-F5344CB8AC3E}">
        <p14:creationId xmlns:p14="http://schemas.microsoft.com/office/powerpoint/2010/main" val="370597945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42F7201F-9B6D-4F3F-B1F7-B03D7F15D56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665D49F-E7D6-474B-B1D1-340D8950FC94}" type="slidenum">
              <a:rPr lang="ar-SA" altLang="zh-CN" sz="1400">
                <a:latin typeface="Comic Sans MS" panose="030F0702030302020204" pitchFamily="66" charset="0"/>
              </a:rPr>
              <a:pPr algn="r"/>
              <a:t>80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7043" name="Rectangle 2">
            <a:extLst>
              <a:ext uri="{FF2B5EF4-FFF2-40B4-BE49-F238E27FC236}">
                <a16:creationId xmlns:a16="http://schemas.microsoft.com/office/drawing/2014/main" id="{8D07AF21-7077-48F6-9C51-72C414EC900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Producer/Consumer</a:t>
            </a:r>
          </a:p>
        </p:txBody>
      </p:sp>
      <p:sp>
        <p:nvSpPr>
          <p:cNvPr id="87044" name="Rectangle 3">
            <a:extLst>
              <a:ext uri="{FF2B5EF4-FFF2-40B4-BE49-F238E27FC236}">
                <a16:creationId xmlns:a16="http://schemas.microsoft.com/office/drawing/2014/main" id="{AE000DE2-863B-4491-A225-4E4D8A54BCC0}"/>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can’t meet</a:t>
            </a:r>
          </a:p>
          <a:p>
            <a:pPr lvl="1" eaLnBrk="1" hangingPunct="1"/>
            <a:r>
              <a:rPr lang="en-US" altLang="zh-CN">
                <a:ea typeface="宋体" panose="02010600030101010101" pitchFamily="2" charset="-122"/>
              </a:rPr>
              <a:t>Each has restraining order on other</a:t>
            </a:r>
          </a:p>
          <a:p>
            <a:pPr lvl="1" eaLnBrk="1" hangingPunct="1"/>
            <a:r>
              <a:rPr lang="en-US" altLang="zh-CN">
                <a:ea typeface="宋体" panose="02010600030101010101" pitchFamily="2" charset="-122"/>
              </a:rPr>
              <a:t>So he puts food in the pond</a:t>
            </a:r>
          </a:p>
          <a:p>
            <a:pPr lvl="1" eaLnBrk="1" hangingPunct="1"/>
            <a:r>
              <a:rPr lang="en-US" altLang="zh-CN">
                <a:ea typeface="宋体" panose="02010600030101010101" pitchFamily="2" charset="-122"/>
              </a:rPr>
              <a:t>And later, she releases the pets</a:t>
            </a:r>
          </a:p>
          <a:p>
            <a:pPr eaLnBrk="1" hangingPunct="1"/>
            <a:r>
              <a:rPr lang="en-US" altLang="zh-CN">
                <a:ea typeface="宋体" panose="02010600030101010101" pitchFamily="2" charset="-122"/>
              </a:rPr>
              <a:t>Avoid</a:t>
            </a:r>
          </a:p>
          <a:p>
            <a:pPr lvl="1" eaLnBrk="1" hangingPunct="1"/>
            <a:r>
              <a:rPr lang="en-US" altLang="zh-CN">
                <a:ea typeface="宋体" panose="02010600030101010101" pitchFamily="2" charset="-122"/>
              </a:rPr>
              <a:t>Releasing pets when there’s no food</a:t>
            </a:r>
          </a:p>
          <a:p>
            <a:pPr lvl="1" eaLnBrk="1" hangingPunct="1"/>
            <a:r>
              <a:rPr lang="en-US" altLang="zh-CN">
                <a:ea typeface="宋体" panose="02010600030101010101" pitchFamily="2" charset="-122"/>
              </a:rPr>
              <a:t>Putting out food if uneaten food remains</a:t>
            </a:r>
          </a:p>
        </p:txBody>
      </p:sp>
      <p:sp>
        <p:nvSpPr>
          <p:cNvPr id="6" name="Footer Placeholder 1">
            <a:extLst>
              <a:ext uri="{FF2B5EF4-FFF2-40B4-BE49-F238E27FC236}">
                <a16:creationId xmlns:a16="http://schemas.microsoft.com/office/drawing/2014/main" id="{7A8F13CC-8187-4543-BEC8-697AEBC63F2E}"/>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DB87EF56-1470-4CA5-B309-B6B8837A6DC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BEC2CFE-F7DC-44C7-BA09-F72C9F6C671F}" type="slidenum">
              <a:rPr lang="ar-SA" altLang="zh-CN" sz="1400">
                <a:latin typeface="Comic Sans MS" panose="030F0702030302020204" pitchFamily="66" charset="0"/>
              </a:rPr>
              <a:pPr algn="r"/>
              <a:t>81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8067" name="Rectangle 2">
            <a:extLst>
              <a:ext uri="{FF2B5EF4-FFF2-40B4-BE49-F238E27FC236}">
                <a16:creationId xmlns:a16="http://schemas.microsoft.com/office/drawing/2014/main" id="{42A28B6A-2026-4983-A001-4BE572D2A60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Producer/Consumer</a:t>
            </a:r>
          </a:p>
        </p:txBody>
      </p:sp>
      <p:sp>
        <p:nvSpPr>
          <p:cNvPr id="88068" name="Rectangle 3">
            <a:extLst>
              <a:ext uri="{FF2B5EF4-FFF2-40B4-BE49-F238E27FC236}">
                <a16:creationId xmlns:a16="http://schemas.microsoft.com/office/drawing/2014/main" id="{37323DDB-08DB-452E-B093-AC41A42D1CBC}"/>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Need a mechanism so that</a:t>
            </a:r>
          </a:p>
          <a:p>
            <a:pPr lvl="1" eaLnBrk="1" hangingPunct="1"/>
            <a:r>
              <a:rPr lang="en-US" altLang="zh-CN">
                <a:ea typeface="宋体" panose="02010600030101010101" pitchFamily="2" charset="-122"/>
              </a:rPr>
              <a:t>Bob lets Alice know when food has been put out</a:t>
            </a:r>
          </a:p>
          <a:p>
            <a:pPr lvl="1" eaLnBrk="1" hangingPunct="1"/>
            <a:r>
              <a:rPr lang="en-US" altLang="zh-CN">
                <a:ea typeface="宋体" panose="02010600030101010101" pitchFamily="2" charset="-122"/>
              </a:rPr>
              <a:t>Alice lets Bob know when to put out more food</a:t>
            </a:r>
            <a:br>
              <a:rPr lang="en-US" altLang="zh-CN">
                <a:ea typeface="宋体" panose="02010600030101010101" pitchFamily="2" charset="-122"/>
              </a:rPr>
            </a:b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F87E3C1B-E5B5-4735-A23C-C00953653DE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a:extLst>
              <a:ext uri="{FF2B5EF4-FFF2-40B4-BE49-F238E27FC236}">
                <a16:creationId xmlns:a16="http://schemas.microsoft.com/office/drawing/2014/main" id="{890FBEF3-D50F-401F-A02C-BF35704CD1C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B3BFCC3-34A1-44AD-9584-ACE2AB64F551}" type="slidenum">
              <a:rPr lang="ar-SA" altLang="zh-CN" sz="1400">
                <a:latin typeface="Comic Sans MS" panose="030F0702030302020204" pitchFamily="66" charset="0"/>
              </a:rPr>
              <a:pPr algn="r"/>
              <a:t>82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9091" name="Rectangle 2">
            <a:extLst>
              <a:ext uri="{FF2B5EF4-FFF2-40B4-BE49-F238E27FC236}">
                <a16:creationId xmlns:a16="http://schemas.microsoft.com/office/drawing/2014/main" id="{30D4B719-892E-4273-8E37-1B169943FBD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Surprise Solution</a:t>
            </a:r>
          </a:p>
        </p:txBody>
      </p:sp>
      <p:grpSp>
        <p:nvGrpSpPr>
          <p:cNvPr id="89092" name="Group 3">
            <a:extLst>
              <a:ext uri="{FF2B5EF4-FFF2-40B4-BE49-F238E27FC236}">
                <a16:creationId xmlns:a16="http://schemas.microsoft.com/office/drawing/2014/main" id="{9EFB56E1-AC1C-4438-B482-646A5228AD06}"/>
              </a:ext>
            </a:extLst>
          </p:cNvPr>
          <p:cNvGrpSpPr>
            <a:grpSpLocks/>
          </p:cNvGrpSpPr>
          <p:nvPr/>
        </p:nvGrpSpPr>
        <p:grpSpPr bwMode="auto">
          <a:xfrm>
            <a:off x="609600" y="1885950"/>
            <a:ext cx="1447800" cy="1295400"/>
            <a:chOff x="864" y="1968"/>
            <a:chExt cx="912" cy="816"/>
          </a:xfrm>
        </p:grpSpPr>
        <p:sp>
          <p:nvSpPr>
            <p:cNvPr id="89133" name="Freeform 4">
              <a:extLst>
                <a:ext uri="{FF2B5EF4-FFF2-40B4-BE49-F238E27FC236}">
                  <a16:creationId xmlns:a16="http://schemas.microsoft.com/office/drawing/2014/main" id="{1F2C07AE-2F37-4725-9061-F651F66571F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4" name="Freeform 5">
              <a:extLst>
                <a:ext uri="{FF2B5EF4-FFF2-40B4-BE49-F238E27FC236}">
                  <a16:creationId xmlns:a16="http://schemas.microsoft.com/office/drawing/2014/main" id="{AED3972F-C2C9-407F-97F0-F62A1459664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5" name="Freeform 6">
              <a:extLst>
                <a:ext uri="{FF2B5EF4-FFF2-40B4-BE49-F238E27FC236}">
                  <a16:creationId xmlns:a16="http://schemas.microsoft.com/office/drawing/2014/main" id="{D9E61A56-8937-46A2-BD68-131C1443770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6" name="Freeform 7">
              <a:extLst>
                <a:ext uri="{FF2B5EF4-FFF2-40B4-BE49-F238E27FC236}">
                  <a16:creationId xmlns:a16="http://schemas.microsoft.com/office/drawing/2014/main" id="{76D5A3E5-7EDD-4BF9-A736-4F330E2B22D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7" name="Freeform 8">
              <a:extLst>
                <a:ext uri="{FF2B5EF4-FFF2-40B4-BE49-F238E27FC236}">
                  <a16:creationId xmlns:a16="http://schemas.microsoft.com/office/drawing/2014/main" id="{11365A56-F154-489A-A0C2-2C1CE2685AF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9138" name="Freeform 9">
              <a:extLst>
                <a:ext uri="{FF2B5EF4-FFF2-40B4-BE49-F238E27FC236}">
                  <a16:creationId xmlns:a16="http://schemas.microsoft.com/office/drawing/2014/main" id="{B839C387-B3A7-476E-B0AA-C756FB84F6A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9139" name="Freeform 10">
              <a:extLst>
                <a:ext uri="{FF2B5EF4-FFF2-40B4-BE49-F238E27FC236}">
                  <a16:creationId xmlns:a16="http://schemas.microsoft.com/office/drawing/2014/main" id="{69942413-F72A-4F48-883D-EC5588C7DC3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9140" name="Freeform 11">
              <a:extLst>
                <a:ext uri="{FF2B5EF4-FFF2-40B4-BE49-F238E27FC236}">
                  <a16:creationId xmlns:a16="http://schemas.microsoft.com/office/drawing/2014/main" id="{3453FAB2-B1C7-462D-A401-49C9701A030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41" name="Freeform 12">
              <a:extLst>
                <a:ext uri="{FF2B5EF4-FFF2-40B4-BE49-F238E27FC236}">
                  <a16:creationId xmlns:a16="http://schemas.microsoft.com/office/drawing/2014/main" id="{3696022C-781F-4094-93F2-33691386B52F}"/>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42" name="Freeform 13">
              <a:extLst>
                <a:ext uri="{FF2B5EF4-FFF2-40B4-BE49-F238E27FC236}">
                  <a16:creationId xmlns:a16="http://schemas.microsoft.com/office/drawing/2014/main" id="{EADC128D-8843-4B41-AA48-F667361923F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43" name="Freeform 14">
              <a:extLst>
                <a:ext uri="{FF2B5EF4-FFF2-40B4-BE49-F238E27FC236}">
                  <a16:creationId xmlns:a16="http://schemas.microsoft.com/office/drawing/2014/main" id="{78B8F004-4246-43AB-B2F4-824FED9AA7F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89093" name="Group 15">
            <a:extLst>
              <a:ext uri="{FF2B5EF4-FFF2-40B4-BE49-F238E27FC236}">
                <a16:creationId xmlns:a16="http://schemas.microsoft.com/office/drawing/2014/main" id="{88864A49-6B9C-47FC-91A9-45DD5340612D}"/>
              </a:ext>
            </a:extLst>
          </p:cNvPr>
          <p:cNvGrpSpPr>
            <a:grpSpLocks/>
          </p:cNvGrpSpPr>
          <p:nvPr/>
        </p:nvGrpSpPr>
        <p:grpSpPr bwMode="auto">
          <a:xfrm flipH="1">
            <a:off x="7467600" y="1885950"/>
            <a:ext cx="1447800" cy="1295400"/>
            <a:chOff x="2832" y="2064"/>
            <a:chExt cx="912" cy="816"/>
          </a:xfrm>
        </p:grpSpPr>
        <p:sp>
          <p:nvSpPr>
            <p:cNvPr id="89122" name="Freeform 16">
              <a:extLst>
                <a:ext uri="{FF2B5EF4-FFF2-40B4-BE49-F238E27FC236}">
                  <a16:creationId xmlns:a16="http://schemas.microsoft.com/office/drawing/2014/main" id="{E3CB0F6C-85B8-4729-B60E-A8A633D4A6C3}"/>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3" name="Freeform 17">
              <a:extLst>
                <a:ext uri="{FF2B5EF4-FFF2-40B4-BE49-F238E27FC236}">
                  <a16:creationId xmlns:a16="http://schemas.microsoft.com/office/drawing/2014/main" id="{82F3C58E-8998-481F-B909-937C1F417CE5}"/>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4" name="Freeform 18">
              <a:extLst>
                <a:ext uri="{FF2B5EF4-FFF2-40B4-BE49-F238E27FC236}">
                  <a16:creationId xmlns:a16="http://schemas.microsoft.com/office/drawing/2014/main" id="{A0BE41AB-9FB6-4687-9A30-1540C8E2A70A}"/>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5" name="Freeform 19">
              <a:extLst>
                <a:ext uri="{FF2B5EF4-FFF2-40B4-BE49-F238E27FC236}">
                  <a16:creationId xmlns:a16="http://schemas.microsoft.com/office/drawing/2014/main" id="{7ACA8DFA-30E2-4632-98A7-E696D1ACCAAD}"/>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6" name="Freeform 20">
              <a:extLst>
                <a:ext uri="{FF2B5EF4-FFF2-40B4-BE49-F238E27FC236}">
                  <a16:creationId xmlns:a16="http://schemas.microsoft.com/office/drawing/2014/main" id="{D1DF3810-2C66-4012-9434-914EE1FF1530}"/>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9127" name="Freeform 21">
              <a:extLst>
                <a:ext uri="{FF2B5EF4-FFF2-40B4-BE49-F238E27FC236}">
                  <a16:creationId xmlns:a16="http://schemas.microsoft.com/office/drawing/2014/main" id="{87FE8F7B-849B-4D7D-B220-24A70CAB30A2}"/>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9128" name="Freeform 22">
              <a:extLst>
                <a:ext uri="{FF2B5EF4-FFF2-40B4-BE49-F238E27FC236}">
                  <a16:creationId xmlns:a16="http://schemas.microsoft.com/office/drawing/2014/main" id="{F12DB458-6CC9-4CF5-ABF6-09E7294800C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9129" name="Freeform 23">
              <a:extLst>
                <a:ext uri="{FF2B5EF4-FFF2-40B4-BE49-F238E27FC236}">
                  <a16:creationId xmlns:a16="http://schemas.microsoft.com/office/drawing/2014/main" id="{CCD0E2DB-EB03-4E5A-B869-2CD1CD38E8F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0" name="Freeform 24">
              <a:extLst>
                <a:ext uri="{FF2B5EF4-FFF2-40B4-BE49-F238E27FC236}">
                  <a16:creationId xmlns:a16="http://schemas.microsoft.com/office/drawing/2014/main" id="{CFF514AA-2786-42D0-8FDB-208A0E672795}"/>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1" name="Freeform 25">
              <a:extLst>
                <a:ext uri="{FF2B5EF4-FFF2-40B4-BE49-F238E27FC236}">
                  <a16:creationId xmlns:a16="http://schemas.microsoft.com/office/drawing/2014/main" id="{28082840-9844-4EB9-A8C6-E9C36BCE897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2" name="Freeform 26">
              <a:extLst>
                <a:ext uri="{FF2B5EF4-FFF2-40B4-BE49-F238E27FC236}">
                  <a16:creationId xmlns:a16="http://schemas.microsoft.com/office/drawing/2014/main" id="{BB3FFEFB-4639-413F-BA42-38FCAC7109B1}"/>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89094" name="Oval 27">
            <a:extLst>
              <a:ext uri="{FF2B5EF4-FFF2-40B4-BE49-F238E27FC236}">
                <a16:creationId xmlns:a16="http://schemas.microsoft.com/office/drawing/2014/main" id="{3F11175C-693F-4E0B-82B2-261154045C0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095" name="Text Box 28">
            <a:extLst>
              <a:ext uri="{FF2B5EF4-FFF2-40B4-BE49-F238E27FC236}">
                <a16:creationId xmlns:a16="http://schemas.microsoft.com/office/drawing/2014/main" id="{33012290-732F-4740-A571-0FE5EADA15B4}"/>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89096" name="Text Box 29">
            <a:extLst>
              <a:ext uri="{FF2B5EF4-FFF2-40B4-BE49-F238E27FC236}">
                <a16:creationId xmlns:a16="http://schemas.microsoft.com/office/drawing/2014/main" id="{BA9E3DAF-7C27-416B-9AF6-EECE8418CC65}"/>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89097" name="Group 30">
            <a:extLst>
              <a:ext uri="{FF2B5EF4-FFF2-40B4-BE49-F238E27FC236}">
                <a16:creationId xmlns:a16="http://schemas.microsoft.com/office/drawing/2014/main" id="{F7323A4F-5D11-4F3D-86E8-0C5E9B4EBFAE}"/>
              </a:ext>
            </a:extLst>
          </p:cNvPr>
          <p:cNvGrpSpPr>
            <a:grpSpLocks/>
          </p:cNvGrpSpPr>
          <p:nvPr/>
        </p:nvGrpSpPr>
        <p:grpSpPr bwMode="auto">
          <a:xfrm>
            <a:off x="3429000" y="2057400"/>
            <a:ext cx="1905000" cy="1714500"/>
            <a:chOff x="1728" y="1008"/>
            <a:chExt cx="1968" cy="2376"/>
          </a:xfrm>
        </p:grpSpPr>
        <p:sp>
          <p:nvSpPr>
            <p:cNvPr id="89119" name="AutoShape 31">
              <a:extLst>
                <a:ext uri="{FF2B5EF4-FFF2-40B4-BE49-F238E27FC236}">
                  <a16:creationId xmlns:a16="http://schemas.microsoft.com/office/drawing/2014/main" id="{AAB8E323-3217-42B0-8B20-7FB355F50C6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9120" name="Freeform 32">
              <a:extLst>
                <a:ext uri="{FF2B5EF4-FFF2-40B4-BE49-F238E27FC236}">
                  <a16:creationId xmlns:a16="http://schemas.microsoft.com/office/drawing/2014/main" id="{C08A7F65-A956-43D7-9409-C7FBE764BF47}"/>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21" name="Freeform 33">
              <a:extLst>
                <a:ext uri="{FF2B5EF4-FFF2-40B4-BE49-F238E27FC236}">
                  <a16:creationId xmlns:a16="http://schemas.microsoft.com/office/drawing/2014/main" id="{4F41D408-7698-4848-9203-2D793A958D6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9098" name="Group 34">
            <a:extLst>
              <a:ext uri="{FF2B5EF4-FFF2-40B4-BE49-F238E27FC236}">
                <a16:creationId xmlns:a16="http://schemas.microsoft.com/office/drawing/2014/main" id="{AA578B4A-D095-4B0C-989C-352FB4E62662}"/>
              </a:ext>
            </a:extLst>
          </p:cNvPr>
          <p:cNvGrpSpPr>
            <a:grpSpLocks/>
          </p:cNvGrpSpPr>
          <p:nvPr/>
        </p:nvGrpSpPr>
        <p:grpSpPr bwMode="auto">
          <a:xfrm>
            <a:off x="6553200" y="4191000"/>
            <a:ext cx="1905000" cy="1714500"/>
            <a:chOff x="1728" y="1008"/>
            <a:chExt cx="1968" cy="2376"/>
          </a:xfrm>
        </p:grpSpPr>
        <p:sp>
          <p:nvSpPr>
            <p:cNvPr id="89116" name="AutoShape 35">
              <a:extLst>
                <a:ext uri="{FF2B5EF4-FFF2-40B4-BE49-F238E27FC236}">
                  <a16:creationId xmlns:a16="http://schemas.microsoft.com/office/drawing/2014/main" id="{4F6FADA4-284B-4D57-8C8A-53264BD9237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9117" name="Freeform 36">
              <a:extLst>
                <a:ext uri="{FF2B5EF4-FFF2-40B4-BE49-F238E27FC236}">
                  <a16:creationId xmlns:a16="http://schemas.microsoft.com/office/drawing/2014/main" id="{B4DC7488-B87F-4455-9CB7-AFCFBB9B53C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18" name="Freeform 37">
              <a:extLst>
                <a:ext uri="{FF2B5EF4-FFF2-40B4-BE49-F238E27FC236}">
                  <a16:creationId xmlns:a16="http://schemas.microsoft.com/office/drawing/2014/main" id="{F5CCCE2D-28C5-4D10-8BCD-B4199F9CBA0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9099" name="Group 38">
            <a:extLst>
              <a:ext uri="{FF2B5EF4-FFF2-40B4-BE49-F238E27FC236}">
                <a16:creationId xmlns:a16="http://schemas.microsoft.com/office/drawing/2014/main" id="{60BF991C-92E4-429F-AA21-43DEFA08058C}"/>
              </a:ext>
            </a:extLst>
          </p:cNvPr>
          <p:cNvGrpSpPr>
            <a:grpSpLocks/>
          </p:cNvGrpSpPr>
          <p:nvPr/>
        </p:nvGrpSpPr>
        <p:grpSpPr bwMode="auto">
          <a:xfrm>
            <a:off x="609600" y="4114800"/>
            <a:ext cx="1905000" cy="1714500"/>
            <a:chOff x="1728" y="1008"/>
            <a:chExt cx="1968" cy="2376"/>
          </a:xfrm>
        </p:grpSpPr>
        <p:sp>
          <p:nvSpPr>
            <p:cNvPr id="89113" name="AutoShape 39">
              <a:extLst>
                <a:ext uri="{FF2B5EF4-FFF2-40B4-BE49-F238E27FC236}">
                  <a16:creationId xmlns:a16="http://schemas.microsoft.com/office/drawing/2014/main" id="{DB74A7CD-5ED1-4B34-BBD1-4CA837507290}"/>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9114" name="Freeform 40">
              <a:extLst>
                <a:ext uri="{FF2B5EF4-FFF2-40B4-BE49-F238E27FC236}">
                  <a16:creationId xmlns:a16="http://schemas.microsoft.com/office/drawing/2014/main" id="{92F348C2-B884-473E-869A-8713A222CBA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15" name="Freeform 41">
              <a:extLst>
                <a:ext uri="{FF2B5EF4-FFF2-40B4-BE49-F238E27FC236}">
                  <a16:creationId xmlns:a16="http://schemas.microsoft.com/office/drawing/2014/main" id="{D09FB5BC-0A38-445D-9F4D-A8108E32885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89100" name="Oval 42">
            <a:extLst>
              <a:ext uri="{FF2B5EF4-FFF2-40B4-BE49-F238E27FC236}">
                <a16:creationId xmlns:a16="http://schemas.microsoft.com/office/drawing/2014/main" id="{117C6C0C-463B-489B-A0BB-B68ED263F76C}"/>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101" name="Rectangle 43">
            <a:extLst>
              <a:ext uri="{FF2B5EF4-FFF2-40B4-BE49-F238E27FC236}">
                <a16:creationId xmlns:a16="http://schemas.microsoft.com/office/drawing/2014/main" id="{F9F82675-1CB1-47F0-A39E-15C0D7A62983}"/>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102" name="Oval 44">
            <a:extLst>
              <a:ext uri="{FF2B5EF4-FFF2-40B4-BE49-F238E27FC236}">
                <a16:creationId xmlns:a16="http://schemas.microsoft.com/office/drawing/2014/main" id="{16C76F3E-4926-40C9-B3BE-AEB57E2C4655}"/>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103" name="Line 45">
            <a:extLst>
              <a:ext uri="{FF2B5EF4-FFF2-40B4-BE49-F238E27FC236}">
                <a16:creationId xmlns:a16="http://schemas.microsoft.com/office/drawing/2014/main" id="{E11FA384-0BBF-4B08-B085-67ABD2BBCEEC}"/>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Line 46">
            <a:extLst>
              <a:ext uri="{FF2B5EF4-FFF2-40B4-BE49-F238E27FC236}">
                <a16:creationId xmlns:a16="http://schemas.microsoft.com/office/drawing/2014/main" id="{E38E258B-8AB6-4F40-A57C-F3D3CB542420}"/>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5" name="Text Box 47">
            <a:extLst>
              <a:ext uri="{FF2B5EF4-FFF2-40B4-BE49-F238E27FC236}">
                <a16:creationId xmlns:a16="http://schemas.microsoft.com/office/drawing/2014/main" id="{7759C34F-FF06-4D27-8001-29858A2FDD60}"/>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89106" name="Group 48">
            <a:extLst>
              <a:ext uri="{FF2B5EF4-FFF2-40B4-BE49-F238E27FC236}">
                <a16:creationId xmlns:a16="http://schemas.microsoft.com/office/drawing/2014/main" id="{C5D6C1E6-BDA1-45BF-B47E-95B0CA6E946F}"/>
              </a:ext>
            </a:extLst>
          </p:cNvPr>
          <p:cNvGrpSpPr>
            <a:grpSpLocks/>
          </p:cNvGrpSpPr>
          <p:nvPr/>
        </p:nvGrpSpPr>
        <p:grpSpPr bwMode="auto">
          <a:xfrm>
            <a:off x="307975" y="3276600"/>
            <a:ext cx="1368425" cy="461963"/>
            <a:chOff x="1328" y="2400"/>
            <a:chExt cx="1454" cy="491"/>
          </a:xfrm>
        </p:grpSpPr>
        <p:sp>
          <p:nvSpPr>
            <p:cNvPr id="89111" name="Freeform 49">
              <a:extLst>
                <a:ext uri="{FF2B5EF4-FFF2-40B4-BE49-F238E27FC236}">
                  <a16:creationId xmlns:a16="http://schemas.microsoft.com/office/drawing/2014/main" id="{730A051A-B6D1-42F7-8E1D-1C6536B4CB72}"/>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12" name="Freeform 50">
              <a:extLst>
                <a:ext uri="{FF2B5EF4-FFF2-40B4-BE49-F238E27FC236}">
                  <a16:creationId xmlns:a16="http://schemas.microsoft.com/office/drawing/2014/main" id="{3388BD71-5E01-4878-8ACA-DFCDD60F34F3}"/>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9107" name="Freeform 51">
            <a:extLst>
              <a:ext uri="{FF2B5EF4-FFF2-40B4-BE49-F238E27FC236}">
                <a16:creationId xmlns:a16="http://schemas.microsoft.com/office/drawing/2014/main" id="{3DA0DD05-1F82-4966-BE77-96751426C4E0}"/>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8" name="Freeform 52">
            <a:extLst>
              <a:ext uri="{FF2B5EF4-FFF2-40B4-BE49-F238E27FC236}">
                <a16:creationId xmlns:a16="http://schemas.microsoft.com/office/drawing/2014/main" id="{A69D3E02-CCAE-4BCE-B522-5F5BC25768EA}"/>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9" name="Freeform 53">
            <a:extLst>
              <a:ext uri="{FF2B5EF4-FFF2-40B4-BE49-F238E27FC236}">
                <a16:creationId xmlns:a16="http://schemas.microsoft.com/office/drawing/2014/main" id="{AE7ED481-A343-4053-BF88-CD57891B77A8}"/>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ooter Placeholder 1">
            <a:extLst>
              <a:ext uri="{FF2B5EF4-FFF2-40B4-BE49-F238E27FC236}">
                <a16:creationId xmlns:a16="http://schemas.microsoft.com/office/drawing/2014/main" id="{A065B961-DA78-43C7-B8D2-1D4389E756B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a:extLst>
              <a:ext uri="{FF2B5EF4-FFF2-40B4-BE49-F238E27FC236}">
                <a16:creationId xmlns:a16="http://schemas.microsoft.com/office/drawing/2014/main" id="{D72EC35D-4AC4-42CA-ABD3-572510F1FC9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D96F9FB-3E4C-47FD-AAAD-52CE8EBB277F}" type="slidenum">
              <a:rPr lang="ar-SA" altLang="zh-CN" sz="1400">
                <a:latin typeface="Comic Sans MS" panose="030F0702030302020204" pitchFamily="66" charset="0"/>
              </a:rPr>
              <a:pPr algn="r"/>
              <a:t>83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0115" name="Rectangle 2">
            <a:extLst>
              <a:ext uri="{FF2B5EF4-FFF2-40B4-BE49-F238E27FC236}">
                <a16:creationId xmlns:a16="http://schemas.microsoft.com/office/drawing/2014/main" id="{4072FA89-DC2D-45DC-811B-B3685D816BD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puts food in Pond</a:t>
            </a:r>
          </a:p>
        </p:txBody>
      </p:sp>
      <p:grpSp>
        <p:nvGrpSpPr>
          <p:cNvPr id="90116" name="Group 3">
            <a:extLst>
              <a:ext uri="{FF2B5EF4-FFF2-40B4-BE49-F238E27FC236}">
                <a16:creationId xmlns:a16="http://schemas.microsoft.com/office/drawing/2014/main" id="{C5CE1E0A-6C3D-44CC-8030-91517C37D4DF}"/>
              </a:ext>
            </a:extLst>
          </p:cNvPr>
          <p:cNvGrpSpPr>
            <a:grpSpLocks/>
          </p:cNvGrpSpPr>
          <p:nvPr/>
        </p:nvGrpSpPr>
        <p:grpSpPr bwMode="auto">
          <a:xfrm>
            <a:off x="609600" y="1885950"/>
            <a:ext cx="1447800" cy="1295400"/>
            <a:chOff x="864" y="1968"/>
            <a:chExt cx="912" cy="816"/>
          </a:xfrm>
        </p:grpSpPr>
        <p:sp>
          <p:nvSpPr>
            <p:cNvPr id="90169" name="Freeform 4">
              <a:extLst>
                <a:ext uri="{FF2B5EF4-FFF2-40B4-BE49-F238E27FC236}">
                  <a16:creationId xmlns:a16="http://schemas.microsoft.com/office/drawing/2014/main" id="{48F3BC9A-80DB-420C-BFA1-ADA2863F5AF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0" name="Freeform 5">
              <a:extLst>
                <a:ext uri="{FF2B5EF4-FFF2-40B4-BE49-F238E27FC236}">
                  <a16:creationId xmlns:a16="http://schemas.microsoft.com/office/drawing/2014/main" id="{FBF391AE-842B-4C68-A458-AB0B287924F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1" name="Freeform 6">
              <a:extLst>
                <a:ext uri="{FF2B5EF4-FFF2-40B4-BE49-F238E27FC236}">
                  <a16:creationId xmlns:a16="http://schemas.microsoft.com/office/drawing/2014/main" id="{203FA82A-6051-4FC6-BA59-6B263BCFD8E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2" name="Freeform 7">
              <a:extLst>
                <a:ext uri="{FF2B5EF4-FFF2-40B4-BE49-F238E27FC236}">
                  <a16:creationId xmlns:a16="http://schemas.microsoft.com/office/drawing/2014/main" id="{6A1598E8-BF17-4C9C-8EF6-A5D50BF56E0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3" name="Freeform 8">
              <a:extLst>
                <a:ext uri="{FF2B5EF4-FFF2-40B4-BE49-F238E27FC236}">
                  <a16:creationId xmlns:a16="http://schemas.microsoft.com/office/drawing/2014/main" id="{90481E24-E949-42BA-B933-CA5FC8F00C8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0174" name="Freeform 9">
              <a:extLst>
                <a:ext uri="{FF2B5EF4-FFF2-40B4-BE49-F238E27FC236}">
                  <a16:creationId xmlns:a16="http://schemas.microsoft.com/office/drawing/2014/main" id="{80EDE2FD-5C20-4835-BF80-9AF14AB8B3A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0175" name="Freeform 10">
              <a:extLst>
                <a:ext uri="{FF2B5EF4-FFF2-40B4-BE49-F238E27FC236}">
                  <a16:creationId xmlns:a16="http://schemas.microsoft.com/office/drawing/2014/main" id="{EECEE45E-D189-410F-8A83-7CDFF5F54E3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0176" name="Freeform 11">
              <a:extLst>
                <a:ext uri="{FF2B5EF4-FFF2-40B4-BE49-F238E27FC236}">
                  <a16:creationId xmlns:a16="http://schemas.microsoft.com/office/drawing/2014/main" id="{5F08DC22-7B98-45C5-B7A1-4CFED56F614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7" name="Freeform 12">
              <a:extLst>
                <a:ext uri="{FF2B5EF4-FFF2-40B4-BE49-F238E27FC236}">
                  <a16:creationId xmlns:a16="http://schemas.microsoft.com/office/drawing/2014/main" id="{063B813B-4CC1-4206-8D5C-EA9F654E14D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8" name="Freeform 13">
              <a:extLst>
                <a:ext uri="{FF2B5EF4-FFF2-40B4-BE49-F238E27FC236}">
                  <a16:creationId xmlns:a16="http://schemas.microsoft.com/office/drawing/2014/main" id="{F5B6DC18-6330-4FF1-862A-2E499F5566A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9" name="Freeform 14">
              <a:extLst>
                <a:ext uri="{FF2B5EF4-FFF2-40B4-BE49-F238E27FC236}">
                  <a16:creationId xmlns:a16="http://schemas.microsoft.com/office/drawing/2014/main" id="{5182975E-6F37-4E50-BE74-77C67EFD9D5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0117" name="Group 15">
            <a:extLst>
              <a:ext uri="{FF2B5EF4-FFF2-40B4-BE49-F238E27FC236}">
                <a16:creationId xmlns:a16="http://schemas.microsoft.com/office/drawing/2014/main" id="{BDF799E1-A902-45E9-8399-57D91350D1EE}"/>
              </a:ext>
            </a:extLst>
          </p:cNvPr>
          <p:cNvGrpSpPr>
            <a:grpSpLocks/>
          </p:cNvGrpSpPr>
          <p:nvPr/>
        </p:nvGrpSpPr>
        <p:grpSpPr bwMode="auto">
          <a:xfrm flipH="1">
            <a:off x="7467600" y="1885950"/>
            <a:ext cx="1447800" cy="1295400"/>
            <a:chOff x="2832" y="2064"/>
            <a:chExt cx="912" cy="816"/>
          </a:xfrm>
        </p:grpSpPr>
        <p:sp>
          <p:nvSpPr>
            <p:cNvPr id="90158" name="Freeform 16">
              <a:extLst>
                <a:ext uri="{FF2B5EF4-FFF2-40B4-BE49-F238E27FC236}">
                  <a16:creationId xmlns:a16="http://schemas.microsoft.com/office/drawing/2014/main" id="{B5021686-B282-4821-BDAB-E12BFA41D4A1}"/>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59" name="Freeform 17">
              <a:extLst>
                <a:ext uri="{FF2B5EF4-FFF2-40B4-BE49-F238E27FC236}">
                  <a16:creationId xmlns:a16="http://schemas.microsoft.com/office/drawing/2014/main" id="{A51DE200-0451-45B7-B105-FDC4C376836A}"/>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0" name="Freeform 18">
              <a:extLst>
                <a:ext uri="{FF2B5EF4-FFF2-40B4-BE49-F238E27FC236}">
                  <a16:creationId xmlns:a16="http://schemas.microsoft.com/office/drawing/2014/main" id="{A08D23A7-F2DC-45E8-B41E-BDD313F641D3}"/>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1" name="Freeform 19">
              <a:extLst>
                <a:ext uri="{FF2B5EF4-FFF2-40B4-BE49-F238E27FC236}">
                  <a16:creationId xmlns:a16="http://schemas.microsoft.com/office/drawing/2014/main" id="{2984B5EA-E19A-4037-B75A-D069435B7CA2}"/>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2" name="Freeform 20">
              <a:extLst>
                <a:ext uri="{FF2B5EF4-FFF2-40B4-BE49-F238E27FC236}">
                  <a16:creationId xmlns:a16="http://schemas.microsoft.com/office/drawing/2014/main" id="{4AB25D13-700D-4678-BA5E-DB863A2FE106}"/>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0163" name="Freeform 21">
              <a:extLst>
                <a:ext uri="{FF2B5EF4-FFF2-40B4-BE49-F238E27FC236}">
                  <a16:creationId xmlns:a16="http://schemas.microsoft.com/office/drawing/2014/main" id="{98AAE54A-CF65-4BC5-95EA-335B7AA82D4D}"/>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0164" name="Freeform 22">
              <a:extLst>
                <a:ext uri="{FF2B5EF4-FFF2-40B4-BE49-F238E27FC236}">
                  <a16:creationId xmlns:a16="http://schemas.microsoft.com/office/drawing/2014/main" id="{A3C11963-1175-42E9-AB9F-A6C690C8122C}"/>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0165" name="Freeform 23">
              <a:extLst>
                <a:ext uri="{FF2B5EF4-FFF2-40B4-BE49-F238E27FC236}">
                  <a16:creationId xmlns:a16="http://schemas.microsoft.com/office/drawing/2014/main" id="{FEB1B463-3163-4930-B32F-EB73C6C81E09}"/>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6" name="Freeform 24">
              <a:extLst>
                <a:ext uri="{FF2B5EF4-FFF2-40B4-BE49-F238E27FC236}">
                  <a16:creationId xmlns:a16="http://schemas.microsoft.com/office/drawing/2014/main" id="{731B42F0-8761-4028-8310-8FCF7A3E4DED}"/>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7" name="Freeform 25">
              <a:extLst>
                <a:ext uri="{FF2B5EF4-FFF2-40B4-BE49-F238E27FC236}">
                  <a16:creationId xmlns:a16="http://schemas.microsoft.com/office/drawing/2014/main" id="{09CA952D-60F8-4A4F-BA4D-314A067270A1}"/>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8" name="Freeform 26">
              <a:extLst>
                <a:ext uri="{FF2B5EF4-FFF2-40B4-BE49-F238E27FC236}">
                  <a16:creationId xmlns:a16="http://schemas.microsoft.com/office/drawing/2014/main" id="{2C7F0776-D315-45BD-AAC4-D6EF4A9D2B08}"/>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0118" name="Oval 27">
            <a:extLst>
              <a:ext uri="{FF2B5EF4-FFF2-40B4-BE49-F238E27FC236}">
                <a16:creationId xmlns:a16="http://schemas.microsoft.com/office/drawing/2014/main" id="{0B548027-B9DB-4075-9B21-BF593E391BD3}"/>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19" name="Text Box 28">
            <a:extLst>
              <a:ext uri="{FF2B5EF4-FFF2-40B4-BE49-F238E27FC236}">
                <a16:creationId xmlns:a16="http://schemas.microsoft.com/office/drawing/2014/main" id="{579B4337-8221-4F90-B479-5833CCFDC2C5}"/>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0120" name="Text Box 29">
            <a:extLst>
              <a:ext uri="{FF2B5EF4-FFF2-40B4-BE49-F238E27FC236}">
                <a16:creationId xmlns:a16="http://schemas.microsoft.com/office/drawing/2014/main" id="{0800C270-C8D8-4547-BF31-CF1A5B98E977}"/>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0121" name="Group 30">
            <a:extLst>
              <a:ext uri="{FF2B5EF4-FFF2-40B4-BE49-F238E27FC236}">
                <a16:creationId xmlns:a16="http://schemas.microsoft.com/office/drawing/2014/main" id="{A3CB8D85-1E49-49DC-8B96-D60DC942347D}"/>
              </a:ext>
            </a:extLst>
          </p:cNvPr>
          <p:cNvGrpSpPr>
            <a:grpSpLocks/>
          </p:cNvGrpSpPr>
          <p:nvPr/>
        </p:nvGrpSpPr>
        <p:grpSpPr bwMode="auto">
          <a:xfrm>
            <a:off x="3429000" y="2057400"/>
            <a:ext cx="1905000" cy="1714500"/>
            <a:chOff x="1728" y="1008"/>
            <a:chExt cx="1968" cy="2376"/>
          </a:xfrm>
        </p:grpSpPr>
        <p:sp>
          <p:nvSpPr>
            <p:cNvPr id="90155" name="AutoShape 31">
              <a:extLst>
                <a:ext uri="{FF2B5EF4-FFF2-40B4-BE49-F238E27FC236}">
                  <a16:creationId xmlns:a16="http://schemas.microsoft.com/office/drawing/2014/main" id="{D780BF6F-BFFC-4B90-96EE-567FB7D1B25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0156" name="Freeform 32">
              <a:extLst>
                <a:ext uri="{FF2B5EF4-FFF2-40B4-BE49-F238E27FC236}">
                  <a16:creationId xmlns:a16="http://schemas.microsoft.com/office/drawing/2014/main" id="{F5F1651C-1C4D-4348-9F89-9735337430E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0157" name="Freeform 33">
              <a:extLst>
                <a:ext uri="{FF2B5EF4-FFF2-40B4-BE49-F238E27FC236}">
                  <a16:creationId xmlns:a16="http://schemas.microsoft.com/office/drawing/2014/main" id="{2E50B2C8-7398-47BE-9194-87E4FCDBFF4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0122" name="Group 34">
            <a:extLst>
              <a:ext uri="{FF2B5EF4-FFF2-40B4-BE49-F238E27FC236}">
                <a16:creationId xmlns:a16="http://schemas.microsoft.com/office/drawing/2014/main" id="{0A7BDC28-3948-4356-9144-94EA7F2D7B00}"/>
              </a:ext>
            </a:extLst>
          </p:cNvPr>
          <p:cNvGrpSpPr>
            <a:grpSpLocks/>
          </p:cNvGrpSpPr>
          <p:nvPr/>
        </p:nvGrpSpPr>
        <p:grpSpPr bwMode="auto">
          <a:xfrm>
            <a:off x="6553200" y="4191000"/>
            <a:ext cx="1905000" cy="1714500"/>
            <a:chOff x="1728" y="1008"/>
            <a:chExt cx="1968" cy="2376"/>
          </a:xfrm>
        </p:grpSpPr>
        <p:sp>
          <p:nvSpPr>
            <p:cNvPr id="90152" name="AutoShape 35">
              <a:extLst>
                <a:ext uri="{FF2B5EF4-FFF2-40B4-BE49-F238E27FC236}">
                  <a16:creationId xmlns:a16="http://schemas.microsoft.com/office/drawing/2014/main" id="{24BC3B13-99FB-4448-9709-DAE06F320A0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0153" name="Freeform 36">
              <a:extLst>
                <a:ext uri="{FF2B5EF4-FFF2-40B4-BE49-F238E27FC236}">
                  <a16:creationId xmlns:a16="http://schemas.microsoft.com/office/drawing/2014/main" id="{A78BB217-993C-4FAC-B33B-4DB5DA994C3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0154" name="Freeform 37">
              <a:extLst>
                <a:ext uri="{FF2B5EF4-FFF2-40B4-BE49-F238E27FC236}">
                  <a16:creationId xmlns:a16="http://schemas.microsoft.com/office/drawing/2014/main" id="{0F0471A6-7BDD-4702-894A-02503F092F7B}"/>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0123" name="Group 38">
            <a:extLst>
              <a:ext uri="{FF2B5EF4-FFF2-40B4-BE49-F238E27FC236}">
                <a16:creationId xmlns:a16="http://schemas.microsoft.com/office/drawing/2014/main" id="{230951F3-3E49-4B21-869E-9A6FF3DA480B}"/>
              </a:ext>
            </a:extLst>
          </p:cNvPr>
          <p:cNvGrpSpPr>
            <a:grpSpLocks/>
          </p:cNvGrpSpPr>
          <p:nvPr/>
        </p:nvGrpSpPr>
        <p:grpSpPr bwMode="auto">
          <a:xfrm>
            <a:off x="609600" y="4114800"/>
            <a:ext cx="1905000" cy="1714500"/>
            <a:chOff x="1728" y="1008"/>
            <a:chExt cx="1968" cy="2376"/>
          </a:xfrm>
        </p:grpSpPr>
        <p:sp>
          <p:nvSpPr>
            <p:cNvPr id="90149" name="AutoShape 39">
              <a:extLst>
                <a:ext uri="{FF2B5EF4-FFF2-40B4-BE49-F238E27FC236}">
                  <a16:creationId xmlns:a16="http://schemas.microsoft.com/office/drawing/2014/main" id="{7CB7330E-1359-4139-B3CE-E842ED23BF3F}"/>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0150" name="Freeform 40">
              <a:extLst>
                <a:ext uri="{FF2B5EF4-FFF2-40B4-BE49-F238E27FC236}">
                  <a16:creationId xmlns:a16="http://schemas.microsoft.com/office/drawing/2014/main" id="{9377EFAE-80B1-4EC1-A4B6-04B78784525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0151" name="Freeform 41">
              <a:extLst>
                <a:ext uri="{FF2B5EF4-FFF2-40B4-BE49-F238E27FC236}">
                  <a16:creationId xmlns:a16="http://schemas.microsoft.com/office/drawing/2014/main" id="{C4FECD8B-D977-4114-B438-1AA4E388CC57}"/>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90124" name="Oval 42">
            <a:extLst>
              <a:ext uri="{FF2B5EF4-FFF2-40B4-BE49-F238E27FC236}">
                <a16:creationId xmlns:a16="http://schemas.microsoft.com/office/drawing/2014/main" id="{EE7C5F8E-4020-4DF6-BAA7-C2B545C20F5B}"/>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25" name="Rectangle 43">
            <a:extLst>
              <a:ext uri="{FF2B5EF4-FFF2-40B4-BE49-F238E27FC236}">
                <a16:creationId xmlns:a16="http://schemas.microsoft.com/office/drawing/2014/main" id="{A348F200-A374-4E78-B1F2-FEEBB3B70D48}"/>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26" name="Oval 44">
            <a:extLst>
              <a:ext uri="{FF2B5EF4-FFF2-40B4-BE49-F238E27FC236}">
                <a16:creationId xmlns:a16="http://schemas.microsoft.com/office/drawing/2014/main" id="{F827FA03-1B4C-4283-9679-4CE01521AF83}"/>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27" name="Line 45">
            <a:extLst>
              <a:ext uri="{FF2B5EF4-FFF2-40B4-BE49-F238E27FC236}">
                <a16:creationId xmlns:a16="http://schemas.microsoft.com/office/drawing/2014/main" id="{D05F9CC6-AF05-457D-BE39-210EA82B50D1}"/>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Line 46">
            <a:extLst>
              <a:ext uri="{FF2B5EF4-FFF2-40B4-BE49-F238E27FC236}">
                <a16:creationId xmlns:a16="http://schemas.microsoft.com/office/drawing/2014/main" id="{DF11DDEA-B7EF-431D-B0A1-BFC6CEA540AB}"/>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9" name="Text Box 47">
            <a:extLst>
              <a:ext uri="{FF2B5EF4-FFF2-40B4-BE49-F238E27FC236}">
                <a16:creationId xmlns:a16="http://schemas.microsoft.com/office/drawing/2014/main" id="{5E37ACD5-643A-4923-BAB4-A007BC15C442}"/>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90130" name="Group 48">
            <a:extLst>
              <a:ext uri="{FF2B5EF4-FFF2-40B4-BE49-F238E27FC236}">
                <a16:creationId xmlns:a16="http://schemas.microsoft.com/office/drawing/2014/main" id="{36641A86-55F7-4641-8616-A8B980111500}"/>
              </a:ext>
            </a:extLst>
          </p:cNvPr>
          <p:cNvGrpSpPr>
            <a:grpSpLocks/>
          </p:cNvGrpSpPr>
          <p:nvPr/>
        </p:nvGrpSpPr>
        <p:grpSpPr bwMode="auto">
          <a:xfrm>
            <a:off x="307975" y="3276600"/>
            <a:ext cx="1368425" cy="461963"/>
            <a:chOff x="1328" y="2400"/>
            <a:chExt cx="1454" cy="491"/>
          </a:xfrm>
        </p:grpSpPr>
        <p:sp>
          <p:nvSpPr>
            <p:cNvPr id="90147" name="Freeform 49">
              <a:extLst>
                <a:ext uri="{FF2B5EF4-FFF2-40B4-BE49-F238E27FC236}">
                  <a16:creationId xmlns:a16="http://schemas.microsoft.com/office/drawing/2014/main" id="{C5F9B33C-FB87-4F59-AC75-43F0DB0A9562}"/>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148" name="Freeform 50">
              <a:extLst>
                <a:ext uri="{FF2B5EF4-FFF2-40B4-BE49-F238E27FC236}">
                  <a16:creationId xmlns:a16="http://schemas.microsoft.com/office/drawing/2014/main" id="{9E458EAB-717F-4D88-A9FF-8A4DBF0A68BC}"/>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0131" name="Freeform 51">
            <a:extLst>
              <a:ext uri="{FF2B5EF4-FFF2-40B4-BE49-F238E27FC236}">
                <a16:creationId xmlns:a16="http://schemas.microsoft.com/office/drawing/2014/main" id="{22D6633F-4170-4419-85BC-8A6CF406831D}"/>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132" name="Freeform 52">
            <a:extLst>
              <a:ext uri="{FF2B5EF4-FFF2-40B4-BE49-F238E27FC236}">
                <a16:creationId xmlns:a16="http://schemas.microsoft.com/office/drawing/2014/main" id="{843E5655-94DF-4C2A-85EC-F7F946C718D9}"/>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133" name="Freeform 53">
            <a:extLst>
              <a:ext uri="{FF2B5EF4-FFF2-40B4-BE49-F238E27FC236}">
                <a16:creationId xmlns:a16="http://schemas.microsoft.com/office/drawing/2014/main" id="{58D133D6-EE55-4C9C-8279-2102E575BFB1}"/>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0134" name="Group 54">
            <a:extLst>
              <a:ext uri="{FF2B5EF4-FFF2-40B4-BE49-F238E27FC236}">
                <a16:creationId xmlns:a16="http://schemas.microsoft.com/office/drawing/2014/main" id="{980FB979-0718-4AC7-AFDE-E2E30F396130}"/>
              </a:ext>
            </a:extLst>
          </p:cNvPr>
          <p:cNvGrpSpPr>
            <a:grpSpLocks/>
          </p:cNvGrpSpPr>
          <p:nvPr/>
        </p:nvGrpSpPr>
        <p:grpSpPr bwMode="auto">
          <a:xfrm>
            <a:off x="4953000" y="4419600"/>
            <a:ext cx="1447800" cy="685800"/>
            <a:chOff x="576" y="432"/>
            <a:chExt cx="912" cy="432"/>
          </a:xfrm>
        </p:grpSpPr>
        <p:sp>
          <p:nvSpPr>
            <p:cNvPr id="90144" name="Oval 55">
              <a:extLst>
                <a:ext uri="{FF2B5EF4-FFF2-40B4-BE49-F238E27FC236}">
                  <a16:creationId xmlns:a16="http://schemas.microsoft.com/office/drawing/2014/main" id="{05CCF188-62F1-46E9-8D88-F874240FF051}"/>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5" name="AutoShape 56">
              <a:extLst>
                <a:ext uri="{FF2B5EF4-FFF2-40B4-BE49-F238E27FC236}">
                  <a16:creationId xmlns:a16="http://schemas.microsoft.com/office/drawing/2014/main" id="{58DCC82B-21D0-4F9F-B29C-F092E5A19DF1}"/>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6" name="Oval 57">
              <a:extLst>
                <a:ext uri="{FF2B5EF4-FFF2-40B4-BE49-F238E27FC236}">
                  <a16:creationId xmlns:a16="http://schemas.microsoft.com/office/drawing/2014/main" id="{592F6D04-A476-4CC5-B8FC-5487B64C4834}"/>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0135" name="Group 58">
            <a:extLst>
              <a:ext uri="{FF2B5EF4-FFF2-40B4-BE49-F238E27FC236}">
                <a16:creationId xmlns:a16="http://schemas.microsoft.com/office/drawing/2014/main" id="{F681C960-00C6-42BC-B3F2-DE2273A297FC}"/>
              </a:ext>
            </a:extLst>
          </p:cNvPr>
          <p:cNvGrpSpPr>
            <a:grpSpLocks/>
          </p:cNvGrpSpPr>
          <p:nvPr/>
        </p:nvGrpSpPr>
        <p:grpSpPr bwMode="auto">
          <a:xfrm>
            <a:off x="3733800" y="3886200"/>
            <a:ext cx="1447800" cy="685800"/>
            <a:chOff x="576" y="432"/>
            <a:chExt cx="912" cy="432"/>
          </a:xfrm>
        </p:grpSpPr>
        <p:sp>
          <p:nvSpPr>
            <p:cNvPr id="90141" name="Oval 59">
              <a:extLst>
                <a:ext uri="{FF2B5EF4-FFF2-40B4-BE49-F238E27FC236}">
                  <a16:creationId xmlns:a16="http://schemas.microsoft.com/office/drawing/2014/main" id="{9714E4B4-AD7C-4335-B3CB-1FBCE9897ADD}"/>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2" name="AutoShape 60">
              <a:extLst>
                <a:ext uri="{FF2B5EF4-FFF2-40B4-BE49-F238E27FC236}">
                  <a16:creationId xmlns:a16="http://schemas.microsoft.com/office/drawing/2014/main" id="{6BAFC624-6173-41F9-AC9F-DF434A4FC6A5}"/>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3" name="Oval 61">
              <a:extLst>
                <a:ext uri="{FF2B5EF4-FFF2-40B4-BE49-F238E27FC236}">
                  <a16:creationId xmlns:a16="http://schemas.microsoft.com/office/drawing/2014/main" id="{57EEDD2F-AF13-4669-9D4C-30713AFDB767}"/>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0136" name="Group 62">
            <a:extLst>
              <a:ext uri="{FF2B5EF4-FFF2-40B4-BE49-F238E27FC236}">
                <a16:creationId xmlns:a16="http://schemas.microsoft.com/office/drawing/2014/main" id="{7744F0C8-9BEC-48AE-8F0E-345C79BF0142}"/>
              </a:ext>
            </a:extLst>
          </p:cNvPr>
          <p:cNvGrpSpPr>
            <a:grpSpLocks/>
          </p:cNvGrpSpPr>
          <p:nvPr/>
        </p:nvGrpSpPr>
        <p:grpSpPr bwMode="auto">
          <a:xfrm>
            <a:off x="2362200" y="4495800"/>
            <a:ext cx="1447800" cy="685800"/>
            <a:chOff x="576" y="432"/>
            <a:chExt cx="912" cy="432"/>
          </a:xfrm>
        </p:grpSpPr>
        <p:sp>
          <p:nvSpPr>
            <p:cNvPr id="90138" name="Oval 63">
              <a:extLst>
                <a:ext uri="{FF2B5EF4-FFF2-40B4-BE49-F238E27FC236}">
                  <a16:creationId xmlns:a16="http://schemas.microsoft.com/office/drawing/2014/main" id="{75300BFD-0F1E-4848-BC2F-93620D5BAC85}"/>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39" name="AutoShape 64">
              <a:extLst>
                <a:ext uri="{FF2B5EF4-FFF2-40B4-BE49-F238E27FC236}">
                  <a16:creationId xmlns:a16="http://schemas.microsoft.com/office/drawing/2014/main" id="{22ADCB9D-AFFA-4F59-8367-0BB51978C446}"/>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0" name="Oval 65">
              <a:extLst>
                <a:ext uri="{FF2B5EF4-FFF2-40B4-BE49-F238E27FC236}">
                  <a16:creationId xmlns:a16="http://schemas.microsoft.com/office/drawing/2014/main" id="{972D68E7-8140-48CD-B67A-04FE4F489E07}"/>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8" name="Footer Placeholder 1">
            <a:extLst>
              <a:ext uri="{FF2B5EF4-FFF2-40B4-BE49-F238E27FC236}">
                <a16:creationId xmlns:a16="http://schemas.microsoft.com/office/drawing/2014/main" id="{8E03AF47-2F5F-463F-AAAF-48444FB15BD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a:extLst>
              <a:ext uri="{FF2B5EF4-FFF2-40B4-BE49-F238E27FC236}">
                <a16:creationId xmlns:a16="http://schemas.microsoft.com/office/drawing/2014/main" id="{EFC62E96-CEF6-4D04-98A3-6ACF07C501E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20A5B3D-CABA-45FD-A1A2-3A915813AA49}" type="slidenum">
              <a:rPr lang="ar-SA" altLang="zh-CN" sz="1400">
                <a:latin typeface="Comic Sans MS" panose="030F0702030302020204" pitchFamily="66" charset="0"/>
              </a:rPr>
              <a:pPr algn="r"/>
              <a:t>84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1139" name="Rectangle 2">
            <a:extLst>
              <a:ext uri="{FF2B5EF4-FFF2-40B4-BE49-F238E27FC236}">
                <a16:creationId xmlns:a16="http://schemas.microsoft.com/office/drawing/2014/main" id="{B53CFAA3-75E5-4A0B-B1F5-7B53A0A866D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knocks over Can</a:t>
            </a:r>
          </a:p>
        </p:txBody>
      </p:sp>
      <p:grpSp>
        <p:nvGrpSpPr>
          <p:cNvPr id="91140" name="Group 3">
            <a:extLst>
              <a:ext uri="{FF2B5EF4-FFF2-40B4-BE49-F238E27FC236}">
                <a16:creationId xmlns:a16="http://schemas.microsoft.com/office/drawing/2014/main" id="{9EC872D7-061A-4506-8949-287830AA76C7}"/>
              </a:ext>
            </a:extLst>
          </p:cNvPr>
          <p:cNvGrpSpPr>
            <a:grpSpLocks/>
          </p:cNvGrpSpPr>
          <p:nvPr/>
        </p:nvGrpSpPr>
        <p:grpSpPr bwMode="auto">
          <a:xfrm>
            <a:off x="609600" y="1885950"/>
            <a:ext cx="1447800" cy="1295400"/>
            <a:chOff x="864" y="1968"/>
            <a:chExt cx="912" cy="816"/>
          </a:xfrm>
        </p:grpSpPr>
        <p:sp>
          <p:nvSpPr>
            <p:cNvPr id="91194" name="Freeform 4">
              <a:extLst>
                <a:ext uri="{FF2B5EF4-FFF2-40B4-BE49-F238E27FC236}">
                  <a16:creationId xmlns:a16="http://schemas.microsoft.com/office/drawing/2014/main" id="{11E4CABE-E18C-4A64-A3F6-9E31D831941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5" name="Freeform 5">
              <a:extLst>
                <a:ext uri="{FF2B5EF4-FFF2-40B4-BE49-F238E27FC236}">
                  <a16:creationId xmlns:a16="http://schemas.microsoft.com/office/drawing/2014/main" id="{D732453A-D81C-4D35-A61B-C2C2B887D27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6" name="Freeform 6">
              <a:extLst>
                <a:ext uri="{FF2B5EF4-FFF2-40B4-BE49-F238E27FC236}">
                  <a16:creationId xmlns:a16="http://schemas.microsoft.com/office/drawing/2014/main" id="{A64470EA-D904-48C6-A2D7-65CC288C51C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7" name="Freeform 7">
              <a:extLst>
                <a:ext uri="{FF2B5EF4-FFF2-40B4-BE49-F238E27FC236}">
                  <a16:creationId xmlns:a16="http://schemas.microsoft.com/office/drawing/2014/main" id="{B78F9423-054F-4378-8985-C0B13BC2289D}"/>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8" name="Freeform 8">
              <a:extLst>
                <a:ext uri="{FF2B5EF4-FFF2-40B4-BE49-F238E27FC236}">
                  <a16:creationId xmlns:a16="http://schemas.microsoft.com/office/drawing/2014/main" id="{C4D652F7-8899-4307-88D9-CCC20CB8FDE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1199" name="Freeform 9">
              <a:extLst>
                <a:ext uri="{FF2B5EF4-FFF2-40B4-BE49-F238E27FC236}">
                  <a16:creationId xmlns:a16="http://schemas.microsoft.com/office/drawing/2014/main" id="{7200E5F2-D68C-4F83-93FA-A9A3E37EEF0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1200" name="Freeform 10">
              <a:extLst>
                <a:ext uri="{FF2B5EF4-FFF2-40B4-BE49-F238E27FC236}">
                  <a16:creationId xmlns:a16="http://schemas.microsoft.com/office/drawing/2014/main" id="{B7F86CD5-E2EE-448E-8766-5C81731D311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1201" name="Freeform 11">
              <a:extLst>
                <a:ext uri="{FF2B5EF4-FFF2-40B4-BE49-F238E27FC236}">
                  <a16:creationId xmlns:a16="http://schemas.microsoft.com/office/drawing/2014/main" id="{D0F2F87B-236C-4E9D-9259-3D3F5EDC19E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202" name="Freeform 12">
              <a:extLst>
                <a:ext uri="{FF2B5EF4-FFF2-40B4-BE49-F238E27FC236}">
                  <a16:creationId xmlns:a16="http://schemas.microsoft.com/office/drawing/2014/main" id="{E7DA79C9-1E8B-498A-9EF9-A40212FE8B24}"/>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203" name="Freeform 13">
              <a:extLst>
                <a:ext uri="{FF2B5EF4-FFF2-40B4-BE49-F238E27FC236}">
                  <a16:creationId xmlns:a16="http://schemas.microsoft.com/office/drawing/2014/main" id="{222E149D-D454-40EB-A2A2-AFCEC81718C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204" name="Freeform 14">
              <a:extLst>
                <a:ext uri="{FF2B5EF4-FFF2-40B4-BE49-F238E27FC236}">
                  <a16:creationId xmlns:a16="http://schemas.microsoft.com/office/drawing/2014/main" id="{C9E34B8E-8817-4C33-8E7C-7BBB310E250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1141" name="Group 15">
            <a:extLst>
              <a:ext uri="{FF2B5EF4-FFF2-40B4-BE49-F238E27FC236}">
                <a16:creationId xmlns:a16="http://schemas.microsoft.com/office/drawing/2014/main" id="{134A017B-FB1B-4447-9AA7-AE9D069C26F3}"/>
              </a:ext>
            </a:extLst>
          </p:cNvPr>
          <p:cNvGrpSpPr>
            <a:grpSpLocks/>
          </p:cNvGrpSpPr>
          <p:nvPr/>
        </p:nvGrpSpPr>
        <p:grpSpPr bwMode="auto">
          <a:xfrm flipH="1">
            <a:off x="7467600" y="1885950"/>
            <a:ext cx="1447800" cy="1295400"/>
            <a:chOff x="2832" y="2064"/>
            <a:chExt cx="912" cy="816"/>
          </a:xfrm>
        </p:grpSpPr>
        <p:sp>
          <p:nvSpPr>
            <p:cNvPr id="91183" name="Freeform 16">
              <a:extLst>
                <a:ext uri="{FF2B5EF4-FFF2-40B4-BE49-F238E27FC236}">
                  <a16:creationId xmlns:a16="http://schemas.microsoft.com/office/drawing/2014/main" id="{DA5D8401-0999-47A2-8E20-C08229827BC2}"/>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4" name="Freeform 17">
              <a:extLst>
                <a:ext uri="{FF2B5EF4-FFF2-40B4-BE49-F238E27FC236}">
                  <a16:creationId xmlns:a16="http://schemas.microsoft.com/office/drawing/2014/main" id="{66BDB20C-9676-4EC4-A519-40914DF476C1}"/>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5" name="Freeform 18">
              <a:extLst>
                <a:ext uri="{FF2B5EF4-FFF2-40B4-BE49-F238E27FC236}">
                  <a16:creationId xmlns:a16="http://schemas.microsoft.com/office/drawing/2014/main" id="{306F345B-50E6-431D-8AE8-273290C9B83F}"/>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6" name="Freeform 19">
              <a:extLst>
                <a:ext uri="{FF2B5EF4-FFF2-40B4-BE49-F238E27FC236}">
                  <a16:creationId xmlns:a16="http://schemas.microsoft.com/office/drawing/2014/main" id="{14AEE3B3-CB59-483F-915A-CB030603E3B1}"/>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7" name="Freeform 20">
              <a:extLst>
                <a:ext uri="{FF2B5EF4-FFF2-40B4-BE49-F238E27FC236}">
                  <a16:creationId xmlns:a16="http://schemas.microsoft.com/office/drawing/2014/main" id="{6F40147A-161B-4868-B773-6D2FDE63D253}"/>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1188" name="Freeform 21">
              <a:extLst>
                <a:ext uri="{FF2B5EF4-FFF2-40B4-BE49-F238E27FC236}">
                  <a16:creationId xmlns:a16="http://schemas.microsoft.com/office/drawing/2014/main" id="{926C10C7-7819-4743-965A-66235BE68A52}"/>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1189" name="Freeform 22">
              <a:extLst>
                <a:ext uri="{FF2B5EF4-FFF2-40B4-BE49-F238E27FC236}">
                  <a16:creationId xmlns:a16="http://schemas.microsoft.com/office/drawing/2014/main" id="{5C2A124E-1D1B-4023-8BFC-19209FED2145}"/>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1190" name="Freeform 23">
              <a:extLst>
                <a:ext uri="{FF2B5EF4-FFF2-40B4-BE49-F238E27FC236}">
                  <a16:creationId xmlns:a16="http://schemas.microsoft.com/office/drawing/2014/main" id="{C3D9FDAF-C865-4C2D-AFE1-1794E6645D91}"/>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1" name="Freeform 24">
              <a:extLst>
                <a:ext uri="{FF2B5EF4-FFF2-40B4-BE49-F238E27FC236}">
                  <a16:creationId xmlns:a16="http://schemas.microsoft.com/office/drawing/2014/main" id="{FA12C212-706F-48A4-83CB-99854FC2DF66}"/>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2" name="Freeform 25">
              <a:extLst>
                <a:ext uri="{FF2B5EF4-FFF2-40B4-BE49-F238E27FC236}">
                  <a16:creationId xmlns:a16="http://schemas.microsoft.com/office/drawing/2014/main" id="{803EBD84-BDDC-4B5F-B2F0-6933FC60AE7B}"/>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3" name="Freeform 26">
              <a:extLst>
                <a:ext uri="{FF2B5EF4-FFF2-40B4-BE49-F238E27FC236}">
                  <a16:creationId xmlns:a16="http://schemas.microsoft.com/office/drawing/2014/main" id="{B55E0282-67A7-4847-A5BA-57BACA5F2713}"/>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1142" name="Oval 27">
            <a:extLst>
              <a:ext uri="{FF2B5EF4-FFF2-40B4-BE49-F238E27FC236}">
                <a16:creationId xmlns:a16="http://schemas.microsoft.com/office/drawing/2014/main" id="{858D7CFD-DBED-402E-B8ED-50A71439CDA8}"/>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43" name="Text Box 28">
            <a:extLst>
              <a:ext uri="{FF2B5EF4-FFF2-40B4-BE49-F238E27FC236}">
                <a16:creationId xmlns:a16="http://schemas.microsoft.com/office/drawing/2014/main" id="{09E3B7BE-A6A5-42C9-81C3-9D8B2D65BF20}"/>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1144" name="Text Box 29">
            <a:extLst>
              <a:ext uri="{FF2B5EF4-FFF2-40B4-BE49-F238E27FC236}">
                <a16:creationId xmlns:a16="http://schemas.microsoft.com/office/drawing/2014/main" id="{3019F692-FAD5-49F0-ACAA-3CEEAD62C136}"/>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1145" name="Group 30">
            <a:extLst>
              <a:ext uri="{FF2B5EF4-FFF2-40B4-BE49-F238E27FC236}">
                <a16:creationId xmlns:a16="http://schemas.microsoft.com/office/drawing/2014/main" id="{3373BDBD-23F3-42AF-A445-30DB6D15FF13}"/>
              </a:ext>
            </a:extLst>
          </p:cNvPr>
          <p:cNvGrpSpPr>
            <a:grpSpLocks/>
          </p:cNvGrpSpPr>
          <p:nvPr/>
        </p:nvGrpSpPr>
        <p:grpSpPr bwMode="auto">
          <a:xfrm>
            <a:off x="3429000" y="2057400"/>
            <a:ext cx="1905000" cy="1714500"/>
            <a:chOff x="1728" y="1008"/>
            <a:chExt cx="1968" cy="2376"/>
          </a:xfrm>
        </p:grpSpPr>
        <p:sp>
          <p:nvSpPr>
            <p:cNvPr id="91180" name="AutoShape 31">
              <a:extLst>
                <a:ext uri="{FF2B5EF4-FFF2-40B4-BE49-F238E27FC236}">
                  <a16:creationId xmlns:a16="http://schemas.microsoft.com/office/drawing/2014/main" id="{4AB8FCBD-F34C-4DEF-A0FA-0930CF30EB4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1181" name="Freeform 32">
              <a:extLst>
                <a:ext uri="{FF2B5EF4-FFF2-40B4-BE49-F238E27FC236}">
                  <a16:creationId xmlns:a16="http://schemas.microsoft.com/office/drawing/2014/main" id="{7DDDA379-1B99-408C-A637-CD7FE40CF0D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1182" name="Freeform 33">
              <a:extLst>
                <a:ext uri="{FF2B5EF4-FFF2-40B4-BE49-F238E27FC236}">
                  <a16:creationId xmlns:a16="http://schemas.microsoft.com/office/drawing/2014/main" id="{DF845971-5B2F-4DCF-85E5-5E1C20393B80}"/>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1146" name="Group 34">
            <a:extLst>
              <a:ext uri="{FF2B5EF4-FFF2-40B4-BE49-F238E27FC236}">
                <a16:creationId xmlns:a16="http://schemas.microsoft.com/office/drawing/2014/main" id="{70ECD1FA-A9DB-4A83-9438-802192D0070A}"/>
              </a:ext>
            </a:extLst>
          </p:cNvPr>
          <p:cNvGrpSpPr>
            <a:grpSpLocks/>
          </p:cNvGrpSpPr>
          <p:nvPr/>
        </p:nvGrpSpPr>
        <p:grpSpPr bwMode="auto">
          <a:xfrm>
            <a:off x="6553200" y="4191000"/>
            <a:ext cx="1905000" cy="1714500"/>
            <a:chOff x="1728" y="1008"/>
            <a:chExt cx="1968" cy="2376"/>
          </a:xfrm>
        </p:grpSpPr>
        <p:sp>
          <p:nvSpPr>
            <p:cNvPr id="91177" name="AutoShape 35">
              <a:extLst>
                <a:ext uri="{FF2B5EF4-FFF2-40B4-BE49-F238E27FC236}">
                  <a16:creationId xmlns:a16="http://schemas.microsoft.com/office/drawing/2014/main" id="{CB46955F-00CC-4B4A-9496-C9EBEE574A7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1178" name="Freeform 36">
              <a:extLst>
                <a:ext uri="{FF2B5EF4-FFF2-40B4-BE49-F238E27FC236}">
                  <a16:creationId xmlns:a16="http://schemas.microsoft.com/office/drawing/2014/main" id="{9262ECF3-B7F3-4118-AC2C-4628060F4816}"/>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1179" name="Freeform 37">
              <a:extLst>
                <a:ext uri="{FF2B5EF4-FFF2-40B4-BE49-F238E27FC236}">
                  <a16:creationId xmlns:a16="http://schemas.microsoft.com/office/drawing/2014/main" id="{FA531756-A8D6-42BE-982C-B38D70B1230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1147" name="Group 38">
            <a:extLst>
              <a:ext uri="{FF2B5EF4-FFF2-40B4-BE49-F238E27FC236}">
                <a16:creationId xmlns:a16="http://schemas.microsoft.com/office/drawing/2014/main" id="{A10C0723-2AD7-4145-85D9-3AD156EE8202}"/>
              </a:ext>
            </a:extLst>
          </p:cNvPr>
          <p:cNvGrpSpPr>
            <a:grpSpLocks/>
          </p:cNvGrpSpPr>
          <p:nvPr/>
        </p:nvGrpSpPr>
        <p:grpSpPr bwMode="auto">
          <a:xfrm>
            <a:off x="609600" y="4114800"/>
            <a:ext cx="1905000" cy="1714500"/>
            <a:chOff x="1728" y="1008"/>
            <a:chExt cx="1968" cy="2376"/>
          </a:xfrm>
        </p:grpSpPr>
        <p:sp>
          <p:nvSpPr>
            <p:cNvPr id="91174" name="AutoShape 39">
              <a:extLst>
                <a:ext uri="{FF2B5EF4-FFF2-40B4-BE49-F238E27FC236}">
                  <a16:creationId xmlns:a16="http://schemas.microsoft.com/office/drawing/2014/main" id="{1643C002-A475-408E-8265-D2978B40D41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1175" name="Freeform 40">
              <a:extLst>
                <a:ext uri="{FF2B5EF4-FFF2-40B4-BE49-F238E27FC236}">
                  <a16:creationId xmlns:a16="http://schemas.microsoft.com/office/drawing/2014/main" id="{3B8CF3FE-7E4A-4987-8DCE-C3942B72AF5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1176" name="Freeform 41">
              <a:extLst>
                <a:ext uri="{FF2B5EF4-FFF2-40B4-BE49-F238E27FC236}">
                  <a16:creationId xmlns:a16="http://schemas.microsoft.com/office/drawing/2014/main" id="{CB5B40B2-5471-45DB-8B77-D5B67E973766}"/>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1148" name="Group 42">
            <a:extLst>
              <a:ext uri="{FF2B5EF4-FFF2-40B4-BE49-F238E27FC236}">
                <a16:creationId xmlns:a16="http://schemas.microsoft.com/office/drawing/2014/main" id="{D4EF76CB-7968-42B5-ADB0-F27BA5E0B909}"/>
              </a:ext>
            </a:extLst>
          </p:cNvPr>
          <p:cNvGrpSpPr>
            <a:grpSpLocks/>
          </p:cNvGrpSpPr>
          <p:nvPr/>
        </p:nvGrpSpPr>
        <p:grpSpPr bwMode="auto">
          <a:xfrm rot="-5609048">
            <a:off x="537368" y="2894807"/>
            <a:ext cx="684213" cy="990600"/>
            <a:chOff x="338" y="1824"/>
            <a:chExt cx="431" cy="624"/>
          </a:xfrm>
        </p:grpSpPr>
        <p:sp>
          <p:nvSpPr>
            <p:cNvPr id="91168" name="Oval 43">
              <a:extLst>
                <a:ext uri="{FF2B5EF4-FFF2-40B4-BE49-F238E27FC236}">
                  <a16:creationId xmlns:a16="http://schemas.microsoft.com/office/drawing/2014/main" id="{BBF6CDCD-6226-4651-AE46-CFDBF1BFF8BF}"/>
                </a:ext>
              </a:extLst>
            </p:cNvPr>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9" name="Rectangle 44">
              <a:extLst>
                <a:ext uri="{FF2B5EF4-FFF2-40B4-BE49-F238E27FC236}">
                  <a16:creationId xmlns:a16="http://schemas.microsoft.com/office/drawing/2014/main" id="{4E7D14FA-6EAA-40F9-890E-224DA687DF82}"/>
                </a:ext>
              </a:extLst>
            </p:cNvPr>
            <p:cNvSpPr>
              <a:spLocks noChangeArrowheads="1"/>
            </p:cNvSpPr>
            <p:nvPr/>
          </p:nvSpPr>
          <p:spPr bwMode="auto">
            <a:xfrm>
              <a:off x="338" y="1905"/>
              <a:ext cx="431" cy="462"/>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70" name="Oval 45">
              <a:extLst>
                <a:ext uri="{FF2B5EF4-FFF2-40B4-BE49-F238E27FC236}">
                  <a16:creationId xmlns:a16="http://schemas.microsoft.com/office/drawing/2014/main" id="{90CE686D-C6B2-4137-AC48-86FD234131B2}"/>
                </a:ext>
              </a:extLst>
            </p:cNvPr>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71" name="Line 46">
              <a:extLst>
                <a:ext uri="{FF2B5EF4-FFF2-40B4-BE49-F238E27FC236}">
                  <a16:creationId xmlns:a16="http://schemas.microsoft.com/office/drawing/2014/main" id="{1FA8E0BB-85B2-40B7-B866-2ABA28B3681E}"/>
                </a:ext>
              </a:extLst>
            </p:cNvPr>
            <p:cNvSpPr>
              <a:spLocks noChangeShapeType="1"/>
            </p:cNvSpPr>
            <p:nvPr/>
          </p:nvSpPr>
          <p:spPr bwMode="auto">
            <a:xfrm>
              <a:off x="338" y="1905"/>
              <a:ext cx="0" cy="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2" name="Line 47">
              <a:extLst>
                <a:ext uri="{FF2B5EF4-FFF2-40B4-BE49-F238E27FC236}">
                  <a16:creationId xmlns:a16="http://schemas.microsoft.com/office/drawing/2014/main" id="{EB77C3EC-FE82-479A-9AD1-4836119F06A3}"/>
                </a:ext>
              </a:extLst>
            </p:cNvPr>
            <p:cNvSpPr>
              <a:spLocks noChangeShapeType="1"/>
            </p:cNvSpPr>
            <p:nvPr/>
          </p:nvSpPr>
          <p:spPr bwMode="auto">
            <a:xfrm>
              <a:off x="769" y="1933"/>
              <a:ext cx="0" cy="4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3" name="Text Box 48">
              <a:extLst>
                <a:ext uri="{FF2B5EF4-FFF2-40B4-BE49-F238E27FC236}">
                  <a16:creationId xmlns:a16="http://schemas.microsoft.com/office/drawing/2014/main" id="{A46F3020-782E-4539-95A1-9292712F4DE0}"/>
                </a:ext>
              </a:extLst>
            </p:cNvPr>
            <p:cNvSpPr txBox="1">
              <a:spLocks noChangeArrowheads="1"/>
            </p:cNvSpPr>
            <p:nvPr/>
          </p:nvSpPr>
          <p:spPr bwMode="auto">
            <a:xfrm rot="-5400000">
              <a:off x="355" y="2119"/>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grpSp>
        <p:nvGrpSpPr>
          <p:cNvPr id="91149" name="Group 49">
            <a:extLst>
              <a:ext uri="{FF2B5EF4-FFF2-40B4-BE49-F238E27FC236}">
                <a16:creationId xmlns:a16="http://schemas.microsoft.com/office/drawing/2014/main" id="{21909184-2FF5-426E-B4FF-481129511827}"/>
              </a:ext>
            </a:extLst>
          </p:cNvPr>
          <p:cNvGrpSpPr>
            <a:grpSpLocks/>
          </p:cNvGrpSpPr>
          <p:nvPr/>
        </p:nvGrpSpPr>
        <p:grpSpPr bwMode="auto">
          <a:xfrm>
            <a:off x="307975" y="3276600"/>
            <a:ext cx="1368425" cy="461963"/>
            <a:chOff x="1328" y="2400"/>
            <a:chExt cx="1454" cy="491"/>
          </a:xfrm>
        </p:grpSpPr>
        <p:sp>
          <p:nvSpPr>
            <p:cNvPr id="91166" name="Freeform 50">
              <a:extLst>
                <a:ext uri="{FF2B5EF4-FFF2-40B4-BE49-F238E27FC236}">
                  <a16:creationId xmlns:a16="http://schemas.microsoft.com/office/drawing/2014/main" id="{D4FD0D0E-0C43-4467-8D9C-41D2F2D89909}"/>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67" name="Freeform 51">
              <a:extLst>
                <a:ext uri="{FF2B5EF4-FFF2-40B4-BE49-F238E27FC236}">
                  <a16:creationId xmlns:a16="http://schemas.microsoft.com/office/drawing/2014/main" id="{F561DB7E-E20F-43C5-8006-F0B01247F47E}"/>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1150" name="Freeform 52">
            <a:extLst>
              <a:ext uri="{FF2B5EF4-FFF2-40B4-BE49-F238E27FC236}">
                <a16:creationId xmlns:a16="http://schemas.microsoft.com/office/drawing/2014/main" id="{064CA420-0A6C-48EF-87DA-D389B1538358}"/>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1" name="Freeform 53">
            <a:extLst>
              <a:ext uri="{FF2B5EF4-FFF2-40B4-BE49-F238E27FC236}">
                <a16:creationId xmlns:a16="http://schemas.microsoft.com/office/drawing/2014/main" id="{2315EF67-3BD1-4E98-9386-FEE2CF514795}"/>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2" name="Freeform 54">
            <a:extLst>
              <a:ext uri="{FF2B5EF4-FFF2-40B4-BE49-F238E27FC236}">
                <a16:creationId xmlns:a16="http://schemas.microsoft.com/office/drawing/2014/main" id="{C22C46F2-1359-44B3-9641-0D93CBCE46BF}"/>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1153" name="Group 55">
            <a:extLst>
              <a:ext uri="{FF2B5EF4-FFF2-40B4-BE49-F238E27FC236}">
                <a16:creationId xmlns:a16="http://schemas.microsoft.com/office/drawing/2014/main" id="{6BDD1231-1D25-4FD4-B115-1CFE889FF685}"/>
              </a:ext>
            </a:extLst>
          </p:cNvPr>
          <p:cNvGrpSpPr>
            <a:grpSpLocks/>
          </p:cNvGrpSpPr>
          <p:nvPr/>
        </p:nvGrpSpPr>
        <p:grpSpPr bwMode="auto">
          <a:xfrm>
            <a:off x="4953000" y="4419600"/>
            <a:ext cx="1447800" cy="685800"/>
            <a:chOff x="576" y="432"/>
            <a:chExt cx="912" cy="432"/>
          </a:xfrm>
        </p:grpSpPr>
        <p:sp>
          <p:nvSpPr>
            <p:cNvPr id="91163" name="Oval 56">
              <a:extLst>
                <a:ext uri="{FF2B5EF4-FFF2-40B4-BE49-F238E27FC236}">
                  <a16:creationId xmlns:a16="http://schemas.microsoft.com/office/drawing/2014/main" id="{90839BFD-3A88-419D-9B38-B89098034F4E}"/>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4" name="AutoShape 57">
              <a:extLst>
                <a:ext uri="{FF2B5EF4-FFF2-40B4-BE49-F238E27FC236}">
                  <a16:creationId xmlns:a16="http://schemas.microsoft.com/office/drawing/2014/main" id="{C7EAF41B-DD41-4B80-AEE9-2829873EBEA3}"/>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5" name="Oval 58">
              <a:extLst>
                <a:ext uri="{FF2B5EF4-FFF2-40B4-BE49-F238E27FC236}">
                  <a16:creationId xmlns:a16="http://schemas.microsoft.com/office/drawing/2014/main" id="{347728B7-DE3F-4FA6-8235-45BFC2497403}"/>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1154" name="Group 59">
            <a:extLst>
              <a:ext uri="{FF2B5EF4-FFF2-40B4-BE49-F238E27FC236}">
                <a16:creationId xmlns:a16="http://schemas.microsoft.com/office/drawing/2014/main" id="{5AF9A0A9-8C64-41D2-A135-87F1C9E95673}"/>
              </a:ext>
            </a:extLst>
          </p:cNvPr>
          <p:cNvGrpSpPr>
            <a:grpSpLocks/>
          </p:cNvGrpSpPr>
          <p:nvPr/>
        </p:nvGrpSpPr>
        <p:grpSpPr bwMode="auto">
          <a:xfrm>
            <a:off x="3733800" y="3886200"/>
            <a:ext cx="1447800" cy="685800"/>
            <a:chOff x="576" y="432"/>
            <a:chExt cx="912" cy="432"/>
          </a:xfrm>
        </p:grpSpPr>
        <p:sp>
          <p:nvSpPr>
            <p:cNvPr id="91160" name="Oval 60">
              <a:extLst>
                <a:ext uri="{FF2B5EF4-FFF2-40B4-BE49-F238E27FC236}">
                  <a16:creationId xmlns:a16="http://schemas.microsoft.com/office/drawing/2014/main" id="{AADF9237-01B4-490C-BC5A-830683D9EA81}"/>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1" name="AutoShape 61">
              <a:extLst>
                <a:ext uri="{FF2B5EF4-FFF2-40B4-BE49-F238E27FC236}">
                  <a16:creationId xmlns:a16="http://schemas.microsoft.com/office/drawing/2014/main" id="{4D56D7B5-7C9B-491C-8ED5-4A8D512664F1}"/>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2" name="Oval 62">
              <a:extLst>
                <a:ext uri="{FF2B5EF4-FFF2-40B4-BE49-F238E27FC236}">
                  <a16:creationId xmlns:a16="http://schemas.microsoft.com/office/drawing/2014/main" id="{D4EBD595-4985-4E57-8B8F-0CEC3478607D}"/>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1155" name="Group 63">
            <a:extLst>
              <a:ext uri="{FF2B5EF4-FFF2-40B4-BE49-F238E27FC236}">
                <a16:creationId xmlns:a16="http://schemas.microsoft.com/office/drawing/2014/main" id="{43149FA6-6100-41F7-8D0A-A60E13A8C2E7}"/>
              </a:ext>
            </a:extLst>
          </p:cNvPr>
          <p:cNvGrpSpPr>
            <a:grpSpLocks/>
          </p:cNvGrpSpPr>
          <p:nvPr/>
        </p:nvGrpSpPr>
        <p:grpSpPr bwMode="auto">
          <a:xfrm>
            <a:off x="2362200" y="4495800"/>
            <a:ext cx="1447800" cy="685800"/>
            <a:chOff x="576" y="432"/>
            <a:chExt cx="912" cy="432"/>
          </a:xfrm>
        </p:grpSpPr>
        <p:sp>
          <p:nvSpPr>
            <p:cNvPr id="91157" name="Oval 64">
              <a:extLst>
                <a:ext uri="{FF2B5EF4-FFF2-40B4-BE49-F238E27FC236}">
                  <a16:creationId xmlns:a16="http://schemas.microsoft.com/office/drawing/2014/main" id="{33AFD276-30AA-49CA-B53E-033606645688}"/>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58" name="AutoShape 65">
              <a:extLst>
                <a:ext uri="{FF2B5EF4-FFF2-40B4-BE49-F238E27FC236}">
                  <a16:creationId xmlns:a16="http://schemas.microsoft.com/office/drawing/2014/main" id="{554B5E6C-9F1A-48C6-951F-BB3306BEF31F}"/>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59" name="Oval 66">
              <a:extLst>
                <a:ext uri="{FF2B5EF4-FFF2-40B4-BE49-F238E27FC236}">
                  <a16:creationId xmlns:a16="http://schemas.microsoft.com/office/drawing/2014/main" id="{00355BD3-9DC9-4A53-97C9-165A5F81487C}"/>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9" name="Footer Placeholder 1">
            <a:extLst>
              <a:ext uri="{FF2B5EF4-FFF2-40B4-BE49-F238E27FC236}">
                <a16:creationId xmlns:a16="http://schemas.microsoft.com/office/drawing/2014/main" id="{92F9EED8-07F1-4C71-8A19-CB13A259B4A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082421B2-0143-4C1F-A439-7DF5906737CA}"/>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EAAD60A-787B-4407-9B4C-0888A1E45634}" type="slidenum">
              <a:rPr lang="ar-SA" altLang="zh-CN" sz="1400">
                <a:latin typeface="Comic Sans MS" panose="030F0702030302020204" pitchFamily="66" charset="0"/>
              </a:rPr>
              <a:pPr algn="r"/>
              <a:t>85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2163" name="Rectangle 2">
            <a:extLst>
              <a:ext uri="{FF2B5EF4-FFF2-40B4-BE49-F238E27FC236}">
                <a16:creationId xmlns:a16="http://schemas.microsoft.com/office/drawing/2014/main" id="{DCA0FB72-F639-4EB3-A59C-ABF86979449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 Releases Pets</a:t>
            </a:r>
          </a:p>
        </p:txBody>
      </p:sp>
      <p:grpSp>
        <p:nvGrpSpPr>
          <p:cNvPr id="92164" name="Group 3">
            <a:extLst>
              <a:ext uri="{FF2B5EF4-FFF2-40B4-BE49-F238E27FC236}">
                <a16:creationId xmlns:a16="http://schemas.microsoft.com/office/drawing/2014/main" id="{BB917F52-C764-48A8-B16F-3241120AD26A}"/>
              </a:ext>
            </a:extLst>
          </p:cNvPr>
          <p:cNvGrpSpPr>
            <a:grpSpLocks/>
          </p:cNvGrpSpPr>
          <p:nvPr/>
        </p:nvGrpSpPr>
        <p:grpSpPr bwMode="auto">
          <a:xfrm>
            <a:off x="609600" y="1885950"/>
            <a:ext cx="1447800" cy="1295400"/>
            <a:chOff x="864" y="1968"/>
            <a:chExt cx="912" cy="816"/>
          </a:xfrm>
        </p:grpSpPr>
        <p:sp>
          <p:nvSpPr>
            <p:cNvPr id="92240" name="Freeform 4">
              <a:extLst>
                <a:ext uri="{FF2B5EF4-FFF2-40B4-BE49-F238E27FC236}">
                  <a16:creationId xmlns:a16="http://schemas.microsoft.com/office/drawing/2014/main" id="{57A7EC7D-2787-43F4-84C2-B0DE43E38C7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1" name="Freeform 5">
              <a:extLst>
                <a:ext uri="{FF2B5EF4-FFF2-40B4-BE49-F238E27FC236}">
                  <a16:creationId xmlns:a16="http://schemas.microsoft.com/office/drawing/2014/main" id="{C4EE60E0-506B-47D4-B093-EFABC003F0B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2" name="Freeform 6">
              <a:extLst>
                <a:ext uri="{FF2B5EF4-FFF2-40B4-BE49-F238E27FC236}">
                  <a16:creationId xmlns:a16="http://schemas.microsoft.com/office/drawing/2014/main" id="{FC324FF2-8096-43D1-A9D5-A6C8F080E48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3" name="Freeform 7">
              <a:extLst>
                <a:ext uri="{FF2B5EF4-FFF2-40B4-BE49-F238E27FC236}">
                  <a16:creationId xmlns:a16="http://schemas.microsoft.com/office/drawing/2014/main" id="{83DE62AD-657A-45FD-B35D-CED1C3C2F02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4" name="Freeform 8">
              <a:extLst>
                <a:ext uri="{FF2B5EF4-FFF2-40B4-BE49-F238E27FC236}">
                  <a16:creationId xmlns:a16="http://schemas.microsoft.com/office/drawing/2014/main" id="{0938C524-B7F9-4AE5-824F-6F8605F0E98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45" name="Freeform 9">
              <a:extLst>
                <a:ext uri="{FF2B5EF4-FFF2-40B4-BE49-F238E27FC236}">
                  <a16:creationId xmlns:a16="http://schemas.microsoft.com/office/drawing/2014/main" id="{72A521CF-76E7-46FA-90D5-1BCBBE5D797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46" name="Freeform 10">
              <a:extLst>
                <a:ext uri="{FF2B5EF4-FFF2-40B4-BE49-F238E27FC236}">
                  <a16:creationId xmlns:a16="http://schemas.microsoft.com/office/drawing/2014/main" id="{401310E3-EAE3-48A0-B899-AD29C6413DA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47" name="Freeform 11">
              <a:extLst>
                <a:ext uri="{FF2B5EF4-FFF2-40B4-BE49-F238E27FC236}">
                  <a16:creationId xmlns:a16="http://schemas.microsoft.com/office/drawing/2014/main" id="{A6898203-CC02-4F4E-8E56-C4154302862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8" name="Freeform 12">
              <a:extLst>
                <a:ext uri="{FF2B5EF4-FFF2-40B4-BE49-F238E27FC236}">
                  <a16:creationId xmlns:a16="http://schemas.microsoft.com/office/drawing/2014/main" id="{F83322EF-3055-43A8-8DDE-5752064DE5A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9" name="Freeform 13">
              <a:extLst>
                <a:ext uri="{FF2B5EF4-FFF2-40B4-BE49-F238E27FC236}">
                  <a16:creationId xmlns:a16="http://schemas.microsoft.com/office/drawing/2014/main" id="{BFD34D2C-DDC6-4B72-9981-04CEA4D4B61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50" name="Freeform 14">
              <a:extLst>
                <a:ext uri="{FF2B5EF4-FFF2-40B4-BE49-F238E27FC236}">
                  <a16:creationId xmlns:a16="http://schemas.microsoft.com/office/drawing/2014/main" id="{6214C8D5-1152-4075-AE17-D0A070C6C0E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2165" name="Group 15">
            <a:extLst>
              <a:ext uri="{FF2B5EF4-FFF2-40B4-BE49-F238E27FC236}">
                <a16:creationId xmlns:a16="http://schemas.microsoft.com/office/drawing/2014/main" id="{F8BA7615-2049-47D5-8FDC-EB2C7B265D3E}"/>
              </a:ext>
            </a:extLst>
          </p:cNvPr>
          <p:cNvGrpSpPr>
            <a:grpSpLocks/>
          </p:cNvGrpSpPr>
          <p:nvPr/>
        </p:nvGrpSpPr>
        <p:grpSpPr bwMode="auto">
          <a:xfrm flipH="1">
            <a:off x="7467600" y="1885950"/>
            <a:ext cx="1447800" cy="1295400"/>
            <a:chOff x="2832" y="2064"/>
            <a:chExt cx="912" cy="816"/>
          </a:xfrm>
        </p:grpSpPr>
        <p:sp>
          <p:nvSpPr>
            <p:cNvPr id="92229" name="Freeform 16">
              <a:extLst>
                <a:ext uri="{FF2B5EF4-FFF2-40B4-BE49-F238E27FC236}">
                  <a16:creationId xmlns:a16="http://schemas.microsoft.com/office/drawing/2014/main" id="{7AD4142C-2A13-4B24-8AFC-A6797419500D}"/>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0" name="Freeform 17">
              <a:extLst>
                <a:ext uri="{FF2B5EF4-FFF2-40B4-BE49-F238E27FC236}">
                  <a16:creationId xmlns:a16="http://schemas.microsoft.com/office/drawing/2014/main" id="{361E4A6B-4504-49C5-B676-6AF2F8239E90}"/>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1" name="Freeform 18">
              <a:extLst>
                <a:ext uri="{FF2B5EF4-FFF2-40B4-BE49-F238E27FC236}">
                  <a16:creationId xmlns:a16="http://schemas.microsoft.com/office/drawing/2014/main" id="{2A06760D-ED87-4C31-9B4B-FB093608C83A}"/>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2" name="Freeform 19">
              <a:extLst>
                <a:ext uri="{FF2B5EF4-FFF2-40B4-BE49-F238E27FC236}">
                  <a16:creationId xmlns:a16="http://schemas.microsoft.com/office/drawing/2014/main" id="{58D3F1E0-AD0E-439C-8854-DD87F03915B0}"/>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3" name="Freeform 20">
              <a:extLst>
                <a:ext uri="{FF2B5EF4-FFF2-40B4-BE49-F238E27FC236}">
                  <a16:creationId xmlns:a16="http://schemas.microsoft.com/office/drawing/2014/main" id="{D5C8B383-EC4C-4D07-A272-09C1A1823B92}"/>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234" name="Freeform 21">
              <a:extLst>
                <a:ext uri="{FF2B5EF4-FFF2-40B4-BE49-F238E27FC236}">
                  <a16:creationId xmlns:a16="http://schemas.microsoft.com/office/drawing/2014/main" id="{FC49A7AA-3DF0-44B0-B8D1-0F811146E42C}"/>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235" name="Freeform 22">
              <a:extLst>
                <a:ext uri="{FF2B5EF4-FFF2-40B4-BE49-F238E27FC236}">
                  <a16:creationId xmlns:a16="http://schemas.microsoft.com/office/drawing/2014/main" id="{413549A2-48ED-47AE-8A8D-AFD4EC056732}"/>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236" name="Freeform 23">
              <a:extLst>
                <a:ext uri="{FF2B5EF4-FFF2-40B4-BE49-F238E27FC236}">
                  <a16:creationId xmlns:a16="http://schemas.microsoft.com/office/drawing/2014/main" id="{D4C34223-ED3B-45E5-B3DC-6155C78433EF}"/>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7" name="Freeform 24">
              <a:extLst>
                <a:ext uri="{FF2B5EF4-FFF2-40B4-BE49-F238E27FC236}">
                  <a16:creationId xmlns:a16="http://schemas.microsoft.com/office/drawing/2014/main" id="{CE2A0E9B-0488-4855-9038-976CDA49D7F7}"/>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8" name="Freeform 25">
              <a:extLst>
                <a:ext uri="{FF2B5EF4-FFF2-40B4-BE49-F238E27FC236}">
                  <a16:creationId xmlns:a16="http://schemas.microsoft.com/office/drawing/2014/main" id="{ACCE3465-F52F-40DE-A327-2574ABB2454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9" name="Freeform 26">
              <a:extLst>
                <a:ext uri="{FF2B5EF4-FFF2-40B4-BE49-F238E27FC236}">
                  <a16:creationId xmlns:a16="http://schemas.microsoft.com/office/drawing/2014/main" id="{2D3B14CA-FE7B-400C-BD21-933D5802094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2166" name="Oval 27">
            <a:extLst>
              <a:ext uri="{FF2B5EF4-FFF2-40B4-BE49-F238E27FC236}">
                <a16:creationId xmlns:a16="http://schemas.microsoft.com/office/drawing/2014/main" id="{0298F74C-B888-4EEE-9465-BCA9E7BD2248}"/>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67" name="Text Box 28">
            <a:extLst>
              <a:ext uri="{FF2B5EF4-FFF2-40B4-BE49-F238E27FC236}">
                <a16:creationId xmlns:a16="http://schemas.microsoft.com/office/drawing/2014/main" id="{33C2C7DD-3B53-4260-9296-36097A819F55}"/>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2168" name="Text Box 29">
            <a:extLst>
              <a:ext uri="{FF2B5EF4-FFF2-40B4-BE49-F238E27FC236}">
                <a16:creationId xmlns:a16="http://schemas.microsoft.com/office/drawing/2014/main" id="{F591DFE0-013C-4DD5-B29D-1E7D50D4CEA4}"/>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2169" name="Group 30">
            <a:extLst>
              <a:ext uri="{FF2B5EF4-FFF2-40B4-BE49-F238E27FC236}">
                <a16:creationId xmlns:a16="http://schemas.microsoft.com/office/drawing/2014/main" id="{F10C9324-32BA-4388-82DA-8D4509E297E5}"/>
              </a:ext>
            </a:extLst>
          </p:cNvPr>
          <p:cNvGrpSpPr>
            <a:grpSpLocks/>
          </p:cNvGrpSpPr>
          <p:nvPr/>
        </p:nvGrpSpPr>
        <p:grpSpPr bwMode="auto">
          <a:xfrm>
            <a:off x="3429000" y="2057400"/>
            <a:ext cx="1905000" cy="1714500"/>
            <a:chOff x="1728" y="1008"/>
            <a:chExt cx="1968" cy="2376"/>
          </a:xfrm>
        </p:grpSpPr>
        <p:sp>
          <p:nvSpPr>
            <p:cNvPr id="92226" name="AutoShape 31">
              <a:extLst>
                <a:ext uri="{FF2B5EF4-FFF2-40B4-BE49-F238E27FC236}">
                  <a16:creationId xmlns:a16="http://schemas.microsoft.com/office/drawing/2014/main" id="{47C7CC08-7CF8-4325-8573-06E6F1A7BDD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2227" name="Freeform 32">
              <a:extLst>
                <a:ext uri="{FF2B5EF4-FFF2-40B4-BE49-F238E27FC236}">
                  <a16:creationId xmlns:a16="http://schemas.microsoft.com/office/drawing/2014/main" id="{F86B5FC2-F75D-4BE5-8B9B-6955FBCE4F0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28" name="Freeform 33">
              <a:extLst>
                <a:ext uri="{FF2B5EF4-FFF2-40B4-BE49-F238E27FC236}">
                  <a16:creationId xmlns:a16="http://schemas.microsoft.com/office/drawing/2014/main" id="{23D026B6-79AD-4091-B953-984138946C6D}"/>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2170" name="Group 34">
            <a:extLst>
              <a:ext uri="{FF2B5EF4-FFF2-40B4-BE49-F238E27FC236}">
                <a16:creationId xmlns:a16="http://schemas.microsoft.com/office/drawing/2014/main" id="{4AD88CFB-6806-42AE-9156-B25663E3747F}"/>
              </a:ext>
            </a:extLst>
          </p:cNvPr>
          <p:cNvGrpSpPr>
            <a:grpSpLocks/>
          </p:cNvGrpSpPr>
          <p:nvPr/>
        </p:nvGrpSpPr>
        <p:grpSpPr bwMode="auto">
          <a:xfrm>
            <a:off x="6553200" y="4191000"/>
            <a:ext cx="1905000" cy="1714500"/>
            <a:chOff x="1728" y="1008"/>
            <a:chExt cx="1968" cy="2376"/>
          </a:xfrm>
        </p:grpSpPr>
        <p:sp>
          <p:nvSpPr>
            <p:cNvPr id="92223" name="AutoShape 35">
              <a:extLst>
                <a:ext uri="{FF2B5EF4-FFF2-40B4-BE49-F238E27FC236}">
                  <a16:creationId xmlns:a16="http://schemas.microsoft.com/office/drawing/2014/main" id="{C7DC09AA-FFF9-42C9-8354-3A18D31E37E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2224" name="Freeform 36">
              <a:extLst>
                <a:ext uri="{FF2B5EF4-FFF2-40B4-BE49-F238E27FC236}">
                  <a16:creationId xmlns:a16="http://schemas.microsoft.com/office/drawing/2014/main" id="{069C343E-8FEA-4C46-81BF-529AD40FC29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25" name="Freeform 37">
              <a:extLst>
                <a:ext uri="{FF2B5EF4-FFF2-40B4-BE49-F238E27FC236}">
                  <a16:creationId xmlns:a16="http://schemas.microsoft.com/office/drawing/2014/main" id="{195FEE7F-23DE-4910-BD3C-804A698116C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2171" name="Group 38">
            <a:extLst>
              <a:ext uri="{FF2B5EF4-FFF2-40B4-BE49-F238E27FC236}">
                <a16:creationId xmlns:a16="http://schemas.microsoft.com/office/drawing/2014/main" id="{5A69260E-732E-43E1-B237-8A4EDA8DE950}"/>
              </a:ext>
            </a:extLst>
          </p:cNvPr>
          <p:cNvGrpSpPr>
            <a:grpSpLocks/>
          </p:cNvGrpSpPr>
          <p:nvPr/>
        </p:nvGrpSpPr>
        <p:grpSpPr bwMode="auto">
          <a:xfrm>
            <a:off x="609600" y="4114800"/>
            <a:ext cx="1905000" cy="1714500"/>
            <a:chOff x="1728" y="1008"/>
            <a:chExt cx="1968" cy="2376"/>
          </a:xfrm>
        </p:grpSpPr>
        <p:sp>
          <p:nvSpPr>
            <p:cNvPr id="92220" name="AutoShape 39">
              <a:extLst>
                <a:ext uri="{FF2B5EF4-FFF2-40B4-BE49-F238E27FC236}">
                  <a16:creationId xmlns:a16="http://schemas.microsoft.com/office/drawing/2014/main" id="{F2605BF2-860F-49BA-AA44-BCF67940E47B}"/>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2221" name="Freeform 40">
              <a:extLst>
                <a:ext uri="{FF2B5EF4-FFF2-40B4-BE49-F238E27FC236}">
                  <a16:creationId xmlns:a16="http://schemas.microsoft.com/office/drawing/2014/main" id="{CE250BDD-AEEC-4C9A-BE96-A09760F123D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22" name="Freeform 41">
              <a:extLst>
                <a:ext uri="{FF2B5EF4-FFF2-40B4-BE49-F238E27FC236}">
                  <a16:creationId xmlns:a16="http://schemas.microsoft.com/office/drawing/2014/main" id="{237C9F38-D10D-4FEF-8286-86805210C37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2172" name="Group 42">
            <a:extLst>
              <a:ext uri="{FF2B5EF4-FFF2-40B4-BE49-F238E27FC236}">
                <a16:creationId xmlns:a16="http://schemas.microsoft.com/office/drawing/2014/main" id="{9744B2C9-6081-44DB-B886-7E4AB9363E84}"/>
              </a:ext>
            </a:extLst>
          </p:cNvPr>
          <p:cNvGrpSpPr>
            <a:grpSpLocks/>
          </p:cNvGrpSpPr>
          <p:nvPr/>
        </p:nvGrpSpPr>
        <p:grpSpPr bwMode="auto">
          <a:xfrm rot="-5609048">
            <a:off x="537368" y="2894807"/>
            <a:ext cx="684213" cy="990600"/>
            <a:chOff x="338" y="1824"/>
            <a:chExt cx="431" cy="624"/>
          </a:xfrm>
        </p:grpSpPr>
        <p:sp>
          <p:nvSpPr>
            <p:cNvPr id="92214" name="Oval 43">
              <a:extLst>
                <a:ext uri="{FF2B5EF4-FFF2-40B4-BE49-F238E27FC236}">
                  <a16:creationId xmlns:a16="http://schemas.microsoft.com/office/drawing/2014/main" id="{BBB9F72F-F6AD-40D9-8BED-B0A30840D20D}"/>
                </a:ext>
              </a:extLst>
            </p:cNvPr>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5" name="Rectangle 44">
              <a:extLst>
                <a:ext uri="{FF2B5EF4-FFF2-40B4-BE49-F238E27FC236}">
                  <a16:creationId xmlns:a16="http://schemas.microsoft.com/office/drawing/2014/main" id="{811B4B3D-0F39-4691-8BC8-BB13034B5FE8}"/>
                </a:ext>
              </a:extLst>
            </p:cNvPr>
            <p:cNvSpPr>
              <a:spLocks noChangeArrowheads="1"/>
            </p:cNvSpPr>
            <p:nvPr/>
          </p:nvSpPr>
          <p:spPr bwMode="auto">
            <a:xfrm>
              <a:off x="338" y="1905"/>
              <a:ext cx="431" cy="462"/>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6" name="Oval 45">
              <a:extLst>
                <a:ext uri="{FF2B5EF4-FFF2-40B4-BE49-F238E27FC236}">
                  <a16:creationId xmlns:a16="http://schemas.microsoft.com/office/drawing/2014/main" id="{953B6D4D-8041-4CA9-9039-3FA0B20C0268}"/>
                </a:ext>
              </a:extLst>
            </p:cNvPr>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7" name="Line 46">
              <a:extLst>
                <a:ext uri="{FF2B5EF4-FFF2-40B4-BE49-F238E27FC236}">
                  <a16:creationId xmlns:a16="http://schemas.microsoft.com/office/drawing/2014/main" id="{EA063168-A28F-4FAB-BCCE-B450DB4C40BE}"/>
                </a:ext>
              </a:extLst>
            </p:cNvPr>
            <p:cNvSpPr>
              <a:spLocks noChangeShapeType="1"/>
            </p:cNvSpPr>
            <p:nvPr/>
          </p:nvSpPr>
          <p:spPr bwMode="auto">
            <a:xfrm>
              <a:off x="338" y="1905"/>
              <a:ext cx="0" cy="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8" name="Line 47">
              <a:extLst>
                <a:ext uri="{FF2B5EF4-FFF2-40B4-BE49-F238E27FC236}">
                  <a16:creationId xmlns:a16="http://schemas.microsoft.com/office/drawing/2014/main" id="{181AE1BA-670C-480D-999E-2A7A4EF4CAAE}"/>
                </a:ext>
              </a:extLst>
            </p:cNvPr>
            <p:cNvSpPr>
              <a:spLocks noChangeShapeType="1"/>
            </p:cNvSpPr>
            <p:nvPr/>
          </p:nvSpPr>
          <p:spPr bwMode="auto">
            <a:xfrm>
              <a:off x="769" y="1933"/>
              <a:ext cx="0" cy="4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9" name="Text Box 48">
              <a:extLst>
                <a:ext uri="{FF2B5EF4-FFF2-40B4-BE49-F238E27FC236}">
                  <a16:creationId xmlns:a16="http://schemas.microsoft.com/office/drawing/2014/main" id="{CF633AC7-DEF4-4573-AE89-D14B25EBB488}"/>
                </a:ext>
              </a:extLst>
            </p:cNvPr>
            <p:cNvSpPr txBox="1">
              <a:spLocks noChangeArrowheads="1"/>
            </p:cNvSpPr>
            <p:nvPr/>
          </p:nvSpPr>
          <p:spPr bwMode="auto">
            <a:xfrm rot="-5400000">
              <a:off x="355" y="2119"/>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grpSp>
        <p:nvGrpSpPr>
          <p:cNvPr id="92173" name="Group 49">
            <a:extLst>
              <a:ext uri="{FF2B5EF4-FFF2-40B4-BE49-F238E27FC236}">
                <a16:creationId xmlns:a16="http://schemas.microsoft.com/office/drawing/2014/main" id="{CDEE66BE-3C9E-441A-92FA-735606FE2241}"/>
              </a:ext>
            </a:extLst>
          </p:cNvPr>
          <p:cNvGrpSpPr>
            <a:grpSpLocks/>
          </p:cNvGrpSpPr>
          <p:nvPr/>
        </p:nvGrpSpPr>
        <p:grpSpPr bwMode="auto">
          <a:xfrm>
            <a:off x="307975" y="3276600"/>
            <a:ext cx="1368425" cy="461963"/>
            <a:chOff x="1328" y="2400"/>
            <a:chExt cx="1454" cy="491"/>
          </a:xfrm>
        </p:grpSpPr>
        <p:sp>
          <p:nvSpPr>
            <p:cNvPr id="92212" name="Freeform 50">
              <a:extLst>
                <a:ext uri="{FF2B5EF4-FFF2-40B4-BE49-F238E27FC236}">
                  <a16:creationId xmlns:a16="http://schemas.microsoft.com/office/drawing/2014/main" id="{36BFAD13-EBFA-4FD7-865C-78D42F2C3B9B}"/>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13" name="Freeform 51">
              <a:extLst>
                <a:ext uri="{FF2B5EF4-FFF2-40B4-BE49-F238E27FC236}">
                  <a16:creationId xmlns:a16="http://schemas.microsoft.com/office/drawing/2014/main" id="{1A821656-EA50-4ED8-91BF-0B641D3C96DC}"/>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2174" name="Freeform 52">
            <a:extLst>
              <a:ext uri="{FF2B5EF4-FFF2-40B4-BE49-F238E27FC236}">
                <a16:creationId xmlns:a16="http://schemas.microsoft.com/office/drawing/2014/main" id="{8FBA5CF0-8A89-4841-A982-EF7996710895}"/>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75" name="Freeform 53">
            <a:extLst>
              <a:ext uri="{FF2B5EF4-FFF2-40B4-BE49-F238E27FC236}">
                <a16:creationId xmlns:a16="http://schemas.microsoft.com/office/drawing/2014/main" id="{059F82C9-46FD-46CD-B612-6F89F415AD86}"/>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76" name="Freeform 54">
            <a:extLst>
              <a:ext uri="{FF2B5EF4-FFF2-40B4-BE49-F238E27FC236}">
                <a16:creationId xmlns:a16="http://schemas.microsoft.com/office/drawing/2014/main" id="{D6B11A66-2023-4900-981A-46B936018DDA}"/>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177" name="Group 55">
            <a:extLst>
              <a:ext uri="{FF2B5EF4-FFF2-40B4-BE49-F238E27FC236}">
                <a16:creationId xmlns:a16="http://schemas.microsoft.com/office/drawing/2014/main" id="{F6362411-E7E0-4BAB-B54A-E0ECA05C3CC6}"/>
              </a:ext>
            </a:extLst>
          </p:cNvPr>
          <p:cNvGrpSpPr>
            <a:grpSpLocks/>
          </p:cNvGrpSpPr>
          <p:nvPr/>
        </p:nvGrpSpPr>
        <p:grpSpPr bwMode="auto">
          <a:xfrm>
            <a:off x="5486400" y="4648200"/>
            <a:ext cx="1447800" cy="685800"/>
            <a:chOff x="576" y="432"/>
            <a:chExt cx="912" cy="432"/>
          </a:xfrm>
        </p:grpSpPr>
        <p:sp>
          <p:nvSpPr>
            <p:cNvPr id="92209" name="Oval 56">
              <a:extLst>
                <a:ext uri="{FF2B5EF4-FFF2-40B4-BE49-F238E27FC236}">
                  <a16:creationId xmlns:a16="http://schemas.microsoft.com/office/drawing/2014/main" id="{505AA2E9-E81F-4875-B465-890129672CEF}"/>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0" name="AutoShape 57">
              <a:extLst>
                <a:ext uri="{FF2B5EF4-FFF2-40B4-BE49-F238E27FC236}">
                  <a16:creationId xmlns:a16="http://schemas.microsoft.com/office/drawing/2014/main" id="{D6F55C35-ECA5-4BD5-9EDD-10F84E32E1F1}"/>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1" name="Oval 58">
              <a:extLst>
                <a:ext uri="{FF2B5EF4-FFF2-40B4-BE49-F238E27FC236}">
                  <a16:creationId xmlns:a16="http://schemas.microsoft.com/office/drawing/2014/main" id="{01643E1A-99DC-43B3-96E2-69888AC91BAD}"/>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2178" name="Group 59">
            <a:extLst>
              <a:ext uri="{FF2B5EF4-FFF2-40B4-BE49-F238E27FC236}">
                <a16:creationId xmlns:a16="http://schemas.microsoft.com/office/drawing/2014/main" id="{0912669B-AADF-41CF-96FB-39CF1CCBD8FB}"/>
              </a:ext>
            </a:extLst>
          </p:cNvPr>
          <p:cNvGrpSpPr>
            <a:grpSpLocks/>
          </p:cNvGrpSpPr>
          <p:nvPr/>
        </p:nvGrpSpPr>
        <p:grpSpPr bwMode="auto">
          <a:xfrm>
            <a:off x="3733800" y="3886200"/>
            <a:ext cx="1447800" cy="685800"/>
            <a:chOff x="576" y="432"/>
            <a:chExt cx="912" cy="432"/>
          </a:xfrm>
        </p:grpSpPr>
        <p:sp>
          <p:nvSpPr>
            <p:cNvPr id="92206" name="Oval 60">
              <a:extLst>
                <a:ext uri="{FF2B5EF4-FFF2-40B4-BE49-F238E27FC236}">
                  <a16:creationId xmlns:a16="http://schemas.microsoft.com/office/drawing/2014/main" id="{6E488D24-62E2-4B87-8B2D-5839F5EA86FC}"/>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7" name="AutoShape 61">
              <a:extLst>
                <a:ext uri="{FF2B5EF4-FFF2-40B4-BE49-F238E27FC236}">
                  <a16:creationId xmlns:a16="http://schemas.microsoft.com/office/drawing/2014/main" id="{5D04015C-DFA4-4BDB-8BA9-5F055FFDFD53}"/>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8" name="Oval 62">
              <a:extLst>
                <a:ext uri="{FF2B5EF4-FFF2-40B4-BE49-F238E27FC236}">
                  <a16:creationId xmlns:a16="http://schemas.microsoft.com/office/drawing/2014/main" id="{03359610-4789-4CDE-936C-4442B16F3852}"/>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2179" name="Group 63">
            <a:extLst>
              <a:ext uri="{FF2B5EF4-FFF2-40B4-BE49-F238E27FC236}">
                <a16:creationId xmlns:a16="http://schemas.microsoft.com/office/drawing/2014/main" id="{AF2D0ED7-1112-4981-A977-94EFAE3526E0}"/>
              </a:ext>
            </a:extLst>
          </p:cNvPr>
          <p:cNvGrpSpPr>
            <a:grpSpLocks/>
          </p:cNvGrpSpPr>
          <p:nvPr/>
        </p:nvGrpSpPr>
        <p:grpSpPr bwMode="auto">
          <a:xfrm>
            <a:off x="2667000" y="3505200"/>
            <a:ext cx="1447800" cy="685800"/>
            <a:chOff x="576" y="432"/>
            <a:chExt cx="912" cy="432"/>
          </a:xfrm>
        </p:grpSpPr>
        <p:sp>
          <p:nvSpPr>
            <p:cNvPr id="92203" name="Oval 64">
              <a:extLst>
                <a:ext uri="{FF2B5EF4-FFF2-40B4-BE49-F238E27FC236}">
                  <a16:creationId xmlns:a16="http://schemas.microsoft.com/office/drawing/2014/main" id="{47BB8FAE-0CE8-4E67-A9E6-8290EB6965E5}"/>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4" name="AutoShape 65">
              <a:extLst>
                <a:ext uri="{FF2B5EF4-FFF2-40B4-BE49-F238E27FC236}">
                  <a16:creationId xmlns:a16="http://schemas.microsoft.com/office/drawing/2014/main" id="{BCA96BDC-A958-4876-BC32-AB94D0BFF960}"/>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5" name="Oval 66">
              <a:extLst>
                <a:ext uri="{FF2B5EF4-FFF2-40B4-BE49-F238E27FC236}">
                  <a16:creationId xmlns:a16="http://schemas.microsoft.com/office/drawing/2014/main" id="{59000B0A-17B8-4F86-8E57-CB4FBB224228}"/>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2180" name="Group 67">
            <a:extLst>
              <a:ext uri="{FF2B5EF4-FFF2-40B4-BE49-F238E27FC236}">
                <a16:creationId xmlns:a16="http://schemas.microsoft.com/office/drawing/2014/main" id="{3D7ED704-1834-4BFE-975E-924AA6F6E567}"/>
              </a:ext>
            </a:extLst>
          </p:cNvPr>
          <p:cNvGrpSpPr>
            <a:grpSpLocks/>
          </p:cNvGrpSpPr>
          <p:nvPr/>
        </p:nvGrpSpPr>
        <p:grpSpPr bwMode="auto">
          <a:xfrm flipH="1">
            <a:off x="1371600" y="2819400"/>
            <a:ext cx="5827713" cy="2728913"/>
            <a:chOff x="864" y="1776"/>
            <a:chExt cx="3671" cy="1719"/>
          </a:xfrm>
        </p:grpSpPr>
        <p:sp>
          <p:nvSpPr>
            <p:cNvPr id="92185" name="Oval 68">
              <a:extLst>
                <a:ext uri="{FF2B5EF4-FFF2-40B4-BE49-F238E27FC236}">
                  <a16:creationId xmlns:a16="http://schemas.microsoft.com/office/drawing/2014/main" id="{365EA856-6A09-4DBA-A7BA-30DD6D0DAC89}"/>
                </a:ext>
              </a:extLst>
            </p:cNvPr>
            <p:cNvSpPr>
              <a:spLocks noChangeArrowheads="1"/>
            </p:cNvSpPr>
            <p:nvPr/>
          </p:nvSpPr>
          <p:spPr bwMode="auto">
            <a:xfrm>
              <a:off x="2643" y="2950"/>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86" name="Oval 69">
              <a:extLst>
                <a:ext uri="{FF2B5EF4-FFF2-40B4-BE49-F238E27FC236}">
                  <a16:creationId xmlns:a16="http://schemas.microsoft.com/office/drawing/2014/main" id="{1EFE56D4-50C1-40F6-94C3-78B668735DAA}"/>
                </a:ext>
              </a:extLst>
            </p:cNvPr>
            <p:cNvSpPr>
              <a:spLocks noChangeArrowheads="1"/>
            </p:cNvSpPr>
            <p:nvPr/>
          </p:nvSpPr>
          <p:spPr bwMode="auto">
            <a:xfrm>
              <a:off x="3329" y="3196"/>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87" name="Oval 70">
              <a:extLst>
                <a:ext uri="{FF2B5EF4-FFF2-40B4-BE49-F238E27FC236}">
                  <a16:creationId xmlns:a16="http://schemas.microsoft.com/office/drawing/2014/main" id="{D01EA343-A9A3-474E-8C38-80D2C994FEA8}"/>
                </a:ext>
              </a:extLst>
            </p:cNvPr>
            <p:cNvSpPr>
              <a:spLocks noChangeArrowheads="1"/>
            </p:cNvSpPr>
            <p:nvPr/>
          </p:nvSpPr>
          <p:spPr bwMode="auto">
            <a:xfrm>
              <a:off x="2060" y="2747"/>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88" name="Freeform 71">
              <a:extLst>
                <a:ext uri="{FF2B5EF4-FFF2-40B4-BE49-F238E27FC236}">
                  <a16:creationId xmlns:a16="http://schemas.microsoft.com/office/drawing/2014/main" id="{0B473FCB-D07D-4CD0-8AF7-71582FED987F}"/>
                </a:ext>
              </a:extLst>
            </p:cNvPr>
            <p:cNvSpPr>
              <a:spLocks/>
            </p:cNvSpPr>
            <p:nvPr/>
          </p:nvSpPr>
          <p:spPr bwMode="auto">
            <a:xfrm>
              <a:off x="2199" y="2240"/>
              <a:ext cx="1167" cy="672"/>
            </a:xfrm>
            <a:custGeom>
              <a:avLst/>
              <a:gdLst>
                <a:gd name="T0" fmla="*/ 0 w 1932"/>
                <a:gd name="T1" fmla="*/ 18 h 1113"/>
                <a:gd name="T2" fmla="*/ 8 w 1932"/>
                <a:gd name="T3" fmla="*/ 18 h 1113"/>
                <a:gd name="T4" fmla="*/ 13 w 1932"/>
                <a:gd name="T5" fmla="*/ 13 h 1113"/>
                <a:gd name="T6" fmla="*/ 19 w 1932"/>
                <a:gd name="T7" fmla="*/ 10 h 1113"/>
                <a:gd name="T8" fmla="*/ 24 w 1932"/>
                <a:gd name="T9" fmla="*/ 13 h 1113"/>
                <a:gd name="T10" fmla="*/ 34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189" name="Freeform 72">
              <a:extLst>
                <a:ext uri="{FF2B5EF4-FFF2-40B4-BE49-F238E27FC236}">
                  <a16:creationId xmlns:a16="http://schemas.microsoft.com/office/drawing/2014/main" id="{BAD886CD-73EE-4DE9-8060-CACB0586B1D2}"/>
                </a:ext>
              </a:extLst>
            </p:cNvPr>
            <p:cNvSpPr>
              <a:spLocks/>
            </p:cNvSpPr>
            <p:nvPr/>
          </p:nvSpPr>
          <p:spPr bwMode="auto">
            <a:xfrm>
              <a:off x="2784" y="2448"/>
              <a:ext cx="1166" cy="673"/>
            </a:xfrm>
            <a:custGeom>
              <a:avLst/>
              <a:gdLst>
                <a:gd name="T0" fmla="*/ 0 w 1932"/>
                <a:gd name="T1" fmla="*/ 18 h 1113"/>
                <a:gd name="T2" fmla="*/ 8 w 1932"/>
                <a:gd name="T3" fmla="*/ 18 h 1113"/>
                <a:gd name="T4" fmla="*/ 13 w 1932"/>
                <a:gd name="T5" fmla="*/ 13 h 1113"/>
                <a:gd name="T6" fmla="*/ 19 w 1932"/>
                <a:gd name="T7" fmla="*/ 11 h 1113"/>
                <a:gd name="T8" fmla="*/ 24 w 1932"/>
                <a:gd name="T9" fmla="*/ 13 h 1113"/>
                <a:gd name="T10" fmla="*/ 33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190" name="Freeform 73">
              <a:extLst>
                <a:ext uri="{FF2B5EF4-FFF2-40B4-BE49-F238E27FC236}">
                  <a16:creationId xmlns:a16="http://schemas.microsoft.com/office/drawing/2014/main" id="{2CFC7DB8-5C26-4D38-98A3-29944D711694}"/>
                </a:ext>
              </a:extLst>
            </p:cNvPr>
            <p:cNvSpPr>
              <a:spLocks/>
            </p:cNvSpPr>
            <p:nvPr/>
          </p:nvSpPr>
          <p:spPr bwMode="auto">
            <a:xfrm flipH="1">
              <a:off x="1488" y="1776"/>
              <a:ext cx="891" cy="787"/>
            </a:xfrm>
            <a:custGeom>
              <a:avLst/>
              <a:gdLst>
                <a:gd name="T0" fmla="*/ 1 w 1728"/>
                <a:gd name="T1" fmla="*/ 3 h 1664"/>
                <a:gd name="T2" fmla="*/ 3 w 1728"/>
                <a:gd name="T3" fmla="*/ 1 h 1664"/>
                <a:gd name="T4" fmla="*/ 3 w 1728"/>
                <a:gd name="T5" fmla="*/ 0 h 1664"/>
                <a:gd name="T6" fmla="*/ 4 w 1728"/>
                <a:gd name="T7" fmla="*/ 1 h 1664"/>
                <a:gd name="T8" fmla="*/ 8 w 1728"/>
                <a:gd name="T9" fmla="*/ 1 h 1664"/>
                <a:gd name="T10" fmla="*/ 9 w 1728"/>
                <a:gd name="T11" fmla="*/ 2 h 1664"/>
                <a:gd name="T12" fmla="*/ 8 w 1728"/>
                <a:gd name="T13" fmla="*/ 2 h 1664"/>
                <a:gd name="T14" fmla="*/ 7 w 1728"/>
                <a:gd name="T15" fmla="*/ 2 h 1664"/>
                <a:gd name="T16" fmla="*/ 5 w 1728"/>
                <a:gd name="T17" fmla="*/ 1 h 1664"/>
                <a:gd name="T18" fmla="*/ 5 w 1728"/>
                <a:gd name="T19" fmla="*/ 2 h 1664"/>
                <a:gd name="T20" fmla="*/ 4 w 1728"/>
                <a:gd name="T21" fmla="*/ 1 h 1664"/>
                <a:gd name="T22" fmla="*/ 5 w 1728"/>
                <a:gd name="T23" fmla="*/ 2 h 1664"/>
                <a:gd name="T24" fmla="*/ 5 w 1728"/>
                <a:gd name="T25" fmla="*/ 2 h 1664"/>
                <a:gd name="T26" fmla="*/ 7 w 1728"/>
                <a:gd name="T27" fmla="*/ 2 h 1664"/>
                <a:gd name="T28" fmla="*/ 8 w 1728"/>
                <a:gd name="T29" fmla="*/ 2 h 1664"/>
                <a:gd name="T30" fmla="*/ 7 w 1728"/>
                <a:gd name="T31" fmla="*/ 3 h 1664"/>
                <a:gd name="T32" fmla="*/ 5 w 1728"/>
                <a:gd name="T33" fmla="*/ 3 h 1664"/>
                <a:gd name="T34" fmla="*/ 4 w 1728"/>
                <a:gd name="T35" fmla="*/ 3 h 1664"/>
                <a:gd name="T36" fmla="*/ 4 w 1728"/>
                <a:gd name="T37" fmla="*/ 4 h 1664"/>
                <a:gd name="T38" fmla="*/ 1 w 1728"/>
                <a:gd name="T39" fmla="*/ 4 h 1664"/>
                <a:gd name="T40" fmla="*/ 0 w 1728"/>
                <a:gd name="T41" fmla="*/ 3 h 1664"/>
                <a:gd name="T42" fmla="*/ 1 w 1728"/>
                <a:gd name="T43" fmla="*/ 3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191" name="Oval 74">
              <a:extLst>
                <a:ext uri="{FF2B5EF4-FFF2-40B4-BE49-F238E27FC236}">
                  <a16:creationId xmlns:a16="http://schemas.microsoft.com/office/drawing/2014/main" id="{BDB72E8D-9923-4F7F-90FD-D42B1E78950B}"/>
                </a:ext>
              </a:extLst>
            </p:cNvPr>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2" name="Freeform 75">
              <a:extLst>
                <a:ext uri="{FF2B5EF4-FFF2-40B4-BE49-F238E27FC236}">
                  <a16:creationId xmlns:a16="http://schemas.microsoft.com/office/drawing/2014/main" id="{5633D3A4-731A-4480-B4F9-EC5EE638ED11}"/>
                </a:ext>
              </a:extLst>
            </p:cNvPr>
            <p:cNvSpPr>
              <a:spLocks/>
            </p:cNvSpPr>
            <p:nvPr/>
          </p:nvSpPr>
          <p:spPr bwMode="auto">
            <a:xfrm>
              <a:off x="3414" y="2530"/>
              <a:ext cx="1121" cy="826"/>
            </a:xfrm>
            <a:custGeom>
              <a:avLst/>
              <a:gdLst>
                <a:gd name="T0" fmla="*/ 32 w 1856"/>
                <a:gd name="T1" fmla="*/ 1 h 1367"/>
                <a:gd name="T2" fmla="*/ 23 w 1856"/>
                <a:gd name="T3" fmla="*/ 9 h 1367"/>
                <a:gd name="T4" fmla="*/ 11 w 1856"/>
                <a:gd name="T5" fmla="*/ 8 h 1367"/>
                <a:gd name="T6" fmla="*/ 1 w 1856"/>
                <a:gd name="T7" fmla="*/ 15 h 1367"/>
                <a:gd name="T8" fmla="*/ 2 w 1856"/>
                <a:gd name="T9" fmla="*/ 22 h 1367"/>
                <a:gd name="T10" fmla="*/ 8 w 1856"/>
                <a:gd name="T11" fmla="*/ 23 h 1367"/>
                <a:gd name="T12" fmla="*/ 13 w 1856"/>
                <a:gd name="T13" fmla="*/ 16 h 1367"/>
                <a:gd name="T14" fmla="*/ 28 w 1856"/>
                <a:gd name="T15" fmla="*/ 13 h 1367"/>
                <a:gd name="T16" fmla="*/ 32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endParaRPr lang="zh-CN" altLang="en-US"/>
            </a:p>
          </p:txBody>
        </p:sp>
        <p:grpSp>
          <p:nvGrpSpPr>
            <p:cNvPr id="92193" name="Group 76">
              <a:extLst>
                <a:ext uri="{FF2B5EF4-FFF2-40B4-BE49-F238E27FC236}">
                  <a16:creationId xmlns:a16="http://schemas.microsoft.com/office/drawing/2014/main" id="{1BF77E4B-818E-4D4D-9D02-C8BFA58FE953}"/>
                </a:ext>
              </a:extLst>
            </p:cNvPr>
            <p:cNvGrpSpPr>
              <a:grpSpLocks/>
            </p:cNvGrpSpPr>
            <p:nvPr/>
          </p:nvGrpSpPr>
          <p:grpSpPr bwMode="auto">
            <a:xfrm>
              <a:off x="864" y="1872"/>
              <a:ext cx="3047" cy="1623"/>
              <a:chOff x="209" y="768"/>
              <a:chExt cx="5046" cy="2688"/>
            </a:xfrm>
          </p:grpSpPr>
          <p:sp>
            <p:nvSpPr>
              <p:cNvPr id="92194" name="Oval 77">
                <a:extLst>
                  <a:ext uri="{FF2B5EF4-FFF2-40B4-BE49-F238E27FC236}">
                    <a16:creationId xmlns:a16="http://schemas.microsoft.com/office/drawing/2014/main" id="{BFD0FE41-662E-4F9A-B27E-3E7A9EA35278}"/>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5" name="Oval 78">
                <a:extLst>
                  <a:ext uri="{FF2B5EF4-FFF2-40B4-BE49-F238E27FC236}">
                    <a16:creationId xmlns:a16="http://schemas.microsoft.com/office/drawing/2014/main" id="{A01854D8-C0C7-4038-95FC-B6DC069158D0}"/>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6" name="Oval 79">
                <a:extLst>
                  <a:ext uri="{FF2B5EF4-FFF2-40B4-BE49-F238E27FC236}">
                    <a16:creationId xmlns:a16="http://schemas.microsoft.com/office/drawing/2014/main" id="{84753678-BFC6-406B-A703-750E128C50C9}"/>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7" name="Freeform 80">
                <a:extLst>
                  <a:ext uri="{FF2B5EF4-FFF2-40B4-BE49-F238E27FC236}">
                    <a16:creationId xmlns:a16="http://schemas.microsoft.com/office/drawing/2014/main" id="{4E795FD0-0EB9-4236-986F-FB9FBF1C6C73}"/>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198" name="Freeform 81">
                <a:extLst>
                  <a:ext uri="{FF2B5EF4-FFF2-40B4-BE49-F238E27FC236}">
                    <a16:creationId xmlns:a16="http://schemas.microsoft.com/office/drawing/2014/main" id="{B74EC569-DCD1-4FBB-B0C3-1076858C9283}"/>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92199" name="Group 82">
                <a:extLst>
                  <a:ext uri="{FF2B5EF4-FFF2-40B4-BE49-F238E27FC236}">
                    <a16:creationId xmlns:a16="http://schemas.microsoft.com/office/drawing/2014/main" id="{9A8829A0-C743-424A-AD25-B97D48562492}"/>
                  </a:ext>
                </a:extLst>
              </p:cNvPr>
              <p:cNvGrpSpPr>
                <a:grpSpLocks/>
              </p:cNvGrpSpPr>
              <p:nvPr/>
            </p:nvGrpSpPr>
            <p:grpSpPr bwMode="auto">
              <a:xfrm flipH="1">
                <a:off x="209" y="768"/>
                <a:ext cx="1475" cy="1304"/>
                <a:chOff x="3552" y="2736"/>
                <a:chExt cx="1475" cy="1304"/>
              </a:xfrm>
            </p:grpSpPr>
            <p:sp>
              <p:nvSpPr>
                <p:cNvPr id="92201" name="Freeform 83">
                  <a:extLst>
                    <a:ext uri="{FF2B5EF4-FFF2-40B4-BE49-F238E27FC236}">
                      <a16:creationId xmlns:a16="http://schemas.microsoft.com/office/drawing/2014/main" id="{A10C2BA7-AD66-47B0-B676-E7B96BFD803F}"/>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02" name="Oval 84">
                  <a:extLst>
                    <a:ext uri="{FF2B5EF4-FFF2-40B4-BE49-F238E27FC236}">
                      <a16:creationId xmlns:a16="http://schemas.microsoft.com/office/drawing/2014/main" id="{76C06A40-BCBF-4869-A12D-B87258A7602F}"/>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92200" name="Freeform 85">
                <a:extLst>
                  <a:ext uri="{FF2B5EF4-FFF2-40B4-BE49-F238E27FC236}">
                    <a16:creationId xmlns:a16="http://schemas.microsoft.com/office/drawing/2014/main" id="{649D81E9-C6DC-4A69-AE0F-C7FC4E74F02B}"/>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sp>
        <p:nvSpPr>
          <p:cNvPr id="175192" name="AutoShape 87">
            <a:extLst>
              <a:ext uri="{FF2B5EF4-FFF2-40B4-BE49-F238E27FC236}">
                <a16:creationId xmlns:a16="http://schemas.microsoft.com/office/drawing/2014/main" id="{29FA9C39-90A8-47F3-812C-680EE26B841C}"/>
              </a:ext>
            </a:extLst>
          </p:cNvPr>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defRPr/>
            </a:pPr>
            <a:r>
              <a:rPr lang="en-US" sz="2000">
                <a:solidFill>
                  <a:srgbClr val="0000FF"/>
                </a:solidFill>
                <a:latin typeface="+mj-lt"/>
              </a:rPr>
              <a:t>yum…</a:t>
            </a:r>
          </a:p>
        </p:txBody>
      </p:sp>
      <p:sp>
        <p:nvSpPr>
          <p:cNvPr id="92182" name="Text Box 88">
            <a:extLst>
              <a:ext uri="{FF2B5EF4-FFF2-40B4-BE49-F238E27FC236}">
                <a16:creationId xmlns:a16="http://schemas.microsoft.com/office/drawing/2014/main" id="{2C7B0AFF-7682-42A0-B219-D8AC7BCC2E42}"/>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sp>
        <p:nvSpPr>
          <p:cNvPr id="175194" name="AutoShape 89">
            <a:extLst>
              <a:ext uri="{FF2B5EF4-FFF2-40B4-BE49-F238E27FC236}">
                <a16:creationId xmlns:a16="http://schemas.microsoft.com/office/drawing/2014/main" id="{58FEB513-E042-405D-8DF4-21373E5A8C14}"/>
              </a:ext>
            </a:extLst>
          </p:cNvPr>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defRPr/>
            </a:pPr>
            <a:r>
              <a:rPr lang="en-US" sz="2000">
                <a:solidFill>
                  <a:srgbClr val="FF0000"/>
                </a:solidFill>
                <a:latin typeface="+mj-lt"/>
              </a:rPr>
              <a:t>yum…</a:t>
            </a:r>
          </a:p>
        </p:txBody>
      </p:sp>
      <p:sp>
        <p:nvSpPr>
          <p:cNvPr id="91" name="Footer Placeholder 1">
            <a:extLst>
              <a:ext uri="{FF2B5EF4-FFF2-40B4-BE49-F238E27FC236}">
                <a16:creationId xmlns:a16="http://schemas.microsoft.com/office/drawing/2014/main" id="{880CBB1C-5940-4ADD-8995-B3907AA9208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a:extLst>
              <a:ext uri="{FF2B5EF4-FFF2-40B4-BE49-F238E27FC236}">
                <a16:creationId xmlns:a16="http://schemas.microsoft.com/office/drawing/2014/main" id="{60E1EBF2-CA22-4E8C-B762-1A6CAC125795}"/>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27C49E7-8CC6-410C-B266-948EFC5226C6}" type="slidenum">
              <a:rPr lang="ar-SA" altLang="zh-CN" sz="1400">
                <a:latin typeface="Comic Sans MS" panose="030F0702030302020204" pitchFamily="66" charset="0"/>
              </a:rPr>
              <a:pPr algn="r"/>
              <a:t>86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3187" name="Rectangle 2">
            <a:extLst>
              <a:ext uri="{FF2B5EF4-FFF2-40B4-BE49-F238E27FC236}">
                <a16:creationId xmlns:a16="http://schemas.microsoft.com/office/drawing/2014/main" id="{5C9EB695-0D37-4A1E-9C0C-A9073499340B}"/>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Alice Resets Can when Pets are Fed</a:t>
            </a:r>
          </a:p>
        </p:txBody>
      </p:sp>
      <p:grpSp>
        <p:nvGrpSpPr>
          <p:cNvPr id="93188" name="Group 3">
            <a:extLst>
              <a:ext uri="{FF2B5EF4-FFF2-40B4-BE49-F238E27FC236}">
                <a16:creationId xmlns:a16="http://schemas.microsoft.com/office/drawing/2014/main" id="{2E9B2A9D-F7E5-4751-ADF2-73291EB91161}"/>
              </a:ext>
            </a:extLst>
          </p:cNvPr>
          <p:cNvGrpSpPr>
            <a:grpSpLocks/>
          </p:cNvGrpSpPr>
          <p:nvPr/>
        </p:nvGrpSpPr>
        <p:grpSpPr bwMode="auto">
          <a:xfrm>
            <a:off x="609600" y="1885950"/>
            <a:ext cx="1447800" cy="1295400"/>
            <a:chOff x="864" y="1968"/>
            <a:chExt cx="912" cy="816"/>
          </a:xfrm>
        </p:grpSpPr>
        <p:sp>
          <p:nvSpPr>
            <p:cNvPr id="93229" name="Freeform 4">
              <a:extLst>
                <a:ext uri="{FF2B5EF4-FFF2-40B4-BE49-F238E27FC236}">
                  <a16:creationId xmlns:a16="http://schemas.microsoft.com/office/drawing/2014/main" id="{06C612D5-C874-4BCC-BF76-B2EF1D6BF56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0" name="Freeform 5">
              <a:extLst>
                <a:ext uri="{FF2B5EF4-FFF2-40B4-BE49-F238E27FC236}">
                  <a16:creationId xmlns:a16="http://schemas.microsoft.com/office/drawing/2014/main" id="{445E878B-C472-4DC5-9986-087973F21AA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1" name="Freeform 6">
              <a:extLst>
                <a:ext uri="{FF2B5EF4-FFF2-40B4-BE49-F238E27FC236}">
                  <a16:creationId xmlns:a16="http://schemas.microsoft.com/office/drawing/2014/main" id="{676BDE3F-DB57-402E-834E-A69064AA3F8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2" name="Freeform 7">
              <a:extLst>
                <a:ext uri="{FF2B5EF4-FFF2-40B4-BE49-F238E27FC236}">
                  <a16:creationId xmlns:a16="http://schemas.microsoft.com/office/drawing/2014/main" id="{3E51E15E-3145-4CB8-87A2-7F7D67E6833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3" name="Freeform 8">
              <a:extLst>
                <a:ext uri="{FF2B5EF4-FFF2-40B4-BE49-F238E27FC236}">
                  <a16:creationId xmlns:a16="http://schemas.microsoft.com/office/drawing/2014/main" id="{7B1A58ED-73D5-401D-AD60-CEE8EB55640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3234" name="Freeform 9">
              <a:extLst>
                <a:ext uri="{FF2B5EF4-FFF2-40B4-BE49-F238E27FC236}">
                  <a16:creationId xmlns:a16="http://schemas.microsoft.com/office/drawing/2014/main" id="{A6CF94D4-37A1-4EA0-9872-629310BA1FD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3235" name="Freeform 10">
              <a:extLst>
                <a:ext uri="{FF2B5EF4-FFF2-40B4-BE49-F238E27FC236}">
                  <a16:creationId xmlns:a16="http://schemas.microsoft.com/office/drawing/2014/main" id="{14E841BF-A400-4101-99D5-96AC01D03EB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3236" name="Freeform 11">
              <a:extLst>
                <a:ext uri="{FF2B5EF4-FFF2-40B4-BE49-F238E27FC236}">
                  <a16:creationId xmlns:a16="http://schemas.microsoft.com/office/drawing/2014/main" id="{FC02A682-6C83-4247-9DFC-8919AFAE10F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7" name="Freeform 12">
              <a:extLst>
                <a:ext uri="{FF2B5EF4-FFF2-40B4-BE49-F238E27FC236}">
                  <a16:creationId xmlns:a16="http://schemas.microsoft.com/office/drawing/2014/main" id="{2241352C-7680-487B-A5D2-79BEF1767C87}"/>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8" name="Freeform 13">
              <a:extLst>
                <a:ext uri="{FF2B5EF4-FFF2-40B4-BE49-F238E27FC236}">
                  <a16:creationId xmlns:a16="http://schemas.microsoft.com/office/drawing/2014/main" id="{68E388DC-AF4C-4CA6-B678-BCE1ABE4EDF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9" name="Freeform 14">
              <a:extLst>
                <a:ext uri="{FF2B5EF4-FFF2-40B4-BE49-F238E27FC236}">
                  <a16:creationId xmlns:a16="http://schemas.microsoft.com/office/drawing/2014/main" id="{83B982C3-3282-4E3B-807B-3914E4405649}"/>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3189" name="Group 15">
            <a:extLst>
              <a:ext uri="{FF2B5EF4-FFF2-40B4-BE49-F238E27FC236}">
                <a16:creationId xmlns:a16="http://schemas.microsoft.com/office/drawing/2014/main" id="{3C0C6EB3-C86E-43AD-809A-53380119BDF6}"/>
              </a:ext>
            </a:extLst>
          </p:cNvPr>
          <p:cNvGrpSpPr>
            <a:grpSpLocks/>
          </p:cNvGrpSpPr>
          <p:nvPr/>
        </p:nvGrpSpPr>
        <p:grpSpPr bwMode="auto">
          <a:xfrm flipH="1">
            <a:off x="7467600" y="1885950"/>
            <a:ext cx="1447800" cy="1295400"/>
            <a:chOff x="2832" y="2064"/>
            <a:chExt cx="912" cy="816"/>
          </a:xfrm>
        </p:grpSpPr>
        <p:sp>
          <p:nvSpPr>
            <p:cNvPr id="93218" name="Freeform 16">
              <a:extLst>
                <a:ext uri="{FF2B5EF4-FFF2-40B4-BE49-F238E27FC236}">
                  <a16:creationId xmlns:a16="http://schemas.microsoft.com/office/drawing/2014/main" id="{2D1EBB7F-AC17-4AF9-9429-D81AC3DA0036}"/>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19" name="Freeform 17">
              <a:extLst>
                <a:ext uri="{FF2B5EF4-FFF2-40B4-BE49-F238E27FC236}">
                  <a16:creationId xmlns:a16="http://schemas.microsoft.com/office/drawing/2014/main" id="{A7D932FA-29FB-4A18-916B-1239AB8B678D}"/>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0" name="Freeform 18">
              <a:extLst>
                <a:ext uri="{FF2B5EF4-FFF2-40B4-BE49-F238E27FC236}">
                  <a16:creationId xmlns:a16="http://schemas.microsoft.com/office/drawing/2014/main" id="{8B6ED800-B48D-4DD2-8B68-109019D6B204}"/>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1" name="Freeform 19">
              <a:extLst>
                <a:ext uri="{FF2B5EF4-FFF2-40B4-BE49-F238E27FC236}">
                  <a16:creationId xmlns:a16="http://schemas.microsoft.com/office/drawing/2014/main" id="{868FC474-F88D-47CB-AB36-535639FD7A0E}"/>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2" name="Freeform 20">
              <a:extLst>
                <a:ext uri="{FF2B5EF4-FFF2-40B4-BE49-F238E27FC236}">
                  <a16:creationId xmlns:a16="http://schemas.microsoft.com/office/drawing/2014/main" id="{A953DB79-ECC0-4E59-AA0E-78B6117107D1}"/>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3223" name="Freeform 21">
              <a:extLst>
                <a:ext uri="{FF2B5EF4-FFF2-40B4-BE49-F238E27FC236}">
                  <a16:creationId xmlns:a16="http://schemas.microsoft.com/office/drawing/2014/main" id="{2B18CECB-D61B-474A-AAAE-2520EE00D9AE}"/>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3224" name="Freeform 22">
              <a:extLst>
                <a:ext uri="{FF2B5EF4-FFF2-40B4-BE49-F238E27FC236}">
                  <a16:creationId xmlns:a16="http://schemas.microsoft.com/office/drawing/2014/main" id="{D474BD44-964E-4054-A816-6AE74B3A61F3}"/>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3225" name="Freeform 23">
              <a:extLst>
                <a:ext uri="{FF2B5EF4-FFF2-40B4-BE49-F238E27FC236}">
                  <a16:creationId xmlns:a16="http://schemas.microsoft.com/office/drawing/2014/main" id="{A0F8000B-5214-4605-AAB4-4DC88512F31C}"/>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6" name="Freeform 24">
              <a:extLst>
                <a:ext uri="{FF2B5EF4-FFF2-40B4-BE49-F238E27FC236}">
                  <a16:creationId xmlns:a16="http://schemas.microsoft.com/office/drawing/2014/main" id="{72328D1F-AAC7-4672-9E48-58597F212B57}"/>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7" name="Freeform 25">
              <a:extLst>
                <a:ext uri="{FF2B5EF4-FFF2-40B4-BE49-F238E27FC236}">
                  <a16:creationId xmlns:a16="http://schemas.microsoft.com/office/drawing/2014/main" id="{D310C704-E14F-4005-B53D-9DE6A03DAA7D}"/>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8" name="Freeform 26">
              <a:extLst>
                <a:ext uri="{FF2B5EF4-FFF2-40B4-BE49-F238E27FC236}">
                  <a16:creationId xmlns:a16="http://schemas.microsoft.com/office/drawing/2014/main" id="{4F8221A0-4AF1-4797-930B-56E368F8333A}"/>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3190" name="Oval 27">
            <a:extLst>
              <a:ext uri="{FF2B5EF4-FFF2-40B4-BE49-F238E27FC236}">
                <a16:creationId xmlns:a16="http://schemas.microsoft.com/office/drawing/2014/main" id="{87BDC3FD-E9D6-4C79-9355-CDD9BCFCFF8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1" name="Text Box 28">
            <a:extLst>
              <a:ext uri="{FF2B5EF4-FFF2-40B4-BE49-F238E27FC236}">
                <a16:creationId xmlns:a16="http://schemas.microsoft.com/office/drawing/2014/main" id="{BC8A35F7-F431-408D-A426-A8512198F323}"/>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3192" name="Text Box 29">
            <a:extLst>
              <a:ext uri="{FF2B5EF4-FFF2-40B4-BE49-F238E27FC236}">
                <a16:creationId xmlns:a16="http://schemas.microsoft.com/office/drawing/2014/main" id="{86184725-096F-4F1B-9D23-3CDA60C9E0F0}"/>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3193" name="Group 30">
            <a:extLst>
              <a:ext uri="{FF2B5EF4-FFF2-40B4-BE49-F238E27FC236}">
                <a16:creationId xmlns:a16="http://schemas.microsoft.com/office/drawing/2014/main" id="{D4D6E193-938D-412D-955E-ED4C22501F32}"/>
              </a:ext>
            </a:extLst>
          </p:cNvPr>
          <p:cNvGrpSpPr>
            <a:grpSpLocks/>
          </p:cNvGrpSpPr>
          <p:nvPr/>
        </p:nvGrpSpPr>
        <p:grpSpPr bwMode="auto">
          <a:xfrm>
            <a:off x="3429000" y="2057400"/>
            <a:ext cx="1905000" cy="1714500"/>
            <a:chOff x="1728" y="1008"/>
            <a:chExt cx="1968" cy="2376"/>
          </a:xfrm>
        </p:grpSpPr>
        <p:sp>
          <p:nvSpPr>
            <p:cNvPr id="93215" name="AutoShape 31">
              <a:extLst>
                <a:ext uri="{FF2B5EF4-FFF2-40B4-BE49-F238E27FC236}">
                  <a16:creationId xmlns:a16="http://schemas.microsoft.com/office/drawing/2014/main" id="{8312A292-F10D-4AB9-924D-C8DEC3E65AB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3216" name="Freeform 32">
              <a:extLst>
                <a:ext uri="{FF2B5EF4-FFF2-40B4-BE49-F238E27FC236}">
                  <a16:creationId xmlns:a16="http://schemas.microsoft.com/office/drawing/2014/main" id="{2C0D858D-2143-4E58-B46D-DC46DCBE0E4F}"/>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3217" name="Freeform 33">
              <a:extLst>
                <a:ext uri="{FF2B5EF4-FFF2-40B4-BE49-F238E27FC236}">
                  <a16:creationId xmlns:a16="http://schemas.microsoft.com/office/drawing/2014/main" id="{B07FC613-E8B1-4316-8836-B0F53B8FFFE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3194" name="Group 34">
            <a:extLst>
              <a:ext uri="{FF2B5EF4-FFF2-40B4-BE49-F238E27FC236}">
                <a16:creationId xmlns:a16="http://schemas.microsoft.com/office/drawing/2014/main" id="{440F198B-EDB9-4A27-B5B0-11AD45F3C262}"/>
              </a:ext>
            </a:extLst>
          </p:cNvPr>
          <p:cNvGrpSpPr>
            <a:grpSpLocks/>
          </p:cNvGrpSpPr>
          <p:nvPr/>
        </p:nvGrpSpPr>
        <p:grpSpPr bwMode="auto">
          <a:xfrm>
            <a:off x="6553200" y="4191000"/>
            <a:ext cx="1905000" cy="1714500"/>
            <a:chOff x="1728" y="1008"/>
            <a:chExt cx="1968" cy="2376"/>
          </a:xfrm>
        </p:grpSpPr>
        <p:sp>
          <p:nvSpPr>
            <p:cNvPr id="93212" name="AutoShape 35">
              <a:extLst>
                <a:ext uri="{FF2B5EF4-FFF2-40B4-BE49-F238E27FC236}">
                  <a16:creationId xmlns:a16="http://schemas.microsoft.com/office/drawing/2014/main" id="{F176AF22-F767-463C-B2B3-61FA8189340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3213" name="Freeform 36">
              <a:extLst>
                <a:ext uri="{FF2B5EF4-FFF2-40B4-BE49-F238E27FC236}">
                  <a16:creationId xmlns:a16="http://schemas.microsoft.com/office/drawing/2014/main" id="{0D1AAE06-2C41-4618-9B9E-B7C1E75F950D}"/>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3214" name="Freeform 37">
              <a:extLst>
                <a:ext uri="{FF2B5EF4-FFF2-40B4-BE49-F238E27FC236}">
                  <a16:creationId xmlns:a16="http://schemas.microsoft.com/office/drawing/2014/main" id="{0081D8D9-A23E-490D-BED5-E15BEAA2D1AF}"/>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3195" name="Group 38">
            <a:extLst>
              <a:ext uri="{FF2B5EF4-FFF2-40B4-BE49-F238E27FC236}">
                <a16:creationId xmlns:a16="http://schemas.microsoft.com/office/drawing/2014/main" id="{79859564-A272-491E-AE91-9F01647DAFFB}"/>
              </a:ext>
            </a:extLst>
          </p:cNvPr>
          <p:cNvGrpSpPr>
            <a:grpSpLocks/>
          </p:cNvGrpSpPr>
          <p:nvPr/>
        </p:nvGrpSpPr>
        <p:grpSpPr bwMode="auto">
          <a:xfrm>
            <a:off x="609600" y="4114800"/>
            <a:ext cx="1905000" cy="1714500"/>
            <a:chOff x="1728" y="1008"/>
            <a:chExt cx="1968" cy="2376"/>
          </a:xfrm>
        </p:grpSpPr>
        <p:sp>
          <p:nvSpPr>
            <p:cNvPr id="93209" name="AutoShape 39">
              <a:extLst>
                <a:ext uri="{FF2B5EF4-FFF2-40B4-BE49-F238E27FC236}">
                  <a16:creationId xmlns:a16="http://schemas.microsoft.com/office/drawing/2014/main" id="{EEF35C68-A192-4DB2-893E-9190BA2F7DBB}"/>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3210" name="Freeform 40">
              <a:extLst>
                <a:ext uri="{FF2B5EF4-FFF2-40B4-BE49-F238E27FC236}">
                  <a16:creationId xmlns:a16="http://schemas.microsoft.com/office/drawing/2014/main" id="{340AD885-9783-47AC-B649-7EA53B8550D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3211" name="Freeform 41">
              <a:extLst>
                <a:ext uri="{FF2B5EF4-FFF2-40B4-BE49-F238E27FC236}">
                  <a16:creationId xmlns:a16="http://schemas.microsoft.com/office/drawing/2014/main" id="{1F388850-0E41-4B77-B92E-C79386996F45}"/>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93196" name="Oval 42">
            <a:extLst>
              <a:ext uri="{FF2B5EF4-FFF2-40B4-BE49-F238E27FC236}">
                <a16:creationId xmlns:a16="http://schemas.microsoft.com/office/drawing/2014/main" id="{4141DE49-3E10-47A3-9401-DAC777CDE082}"/>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7" name="Rectangle 43">
            <a:extLst>
              <a:ext uri="{FF2B5EF4-FFF2-40B4-BE49-F238E27FC236}">
                <a16:creationId xmlns:a16="http://schemas.microsoft.com/office/drawing/2014/main" id="{293F7E09-AD82-4B4E-AC5A-AF597C9EDE61}"/>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8" name="Oval 44">
            <a:extLst>
              <a:ext uri="{FF2B5EF4-FFF2-40B4-BE49-F238E27FC236}">
                <a16:creationId xmlns:a16="http://schemas.microsoft.com/office/drawing/2014/main" id="{98922C93-7C1D-4019-918A-AC33EE425D0D}"/>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9" name="Line 45">
            <a:extLst>
              <a:ext uri="{FF2B5EF4-FFF2-40B4-BE49-F238E27FC236}">
                <a16:creationId xmlns:a16="http://schemas.microsoft.com/office/drawing/2014/main" id="{BD143D77-0DA4-4D17-AD57-53444BB9727B}"/>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0" name="Line 46">
            <a:extLst>
              <a:ext uri="{FF2B5EF4-FFF2-40B4-BE49-F238E27FC236}">
                <a16:creationId xmlns:a16="http://schemas.microsoft.com/office/drawing/2014/main" id="{22C36E7C-3AA7-43AB-80C1-654788391E51}"/>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Text Box 47">
            <a:extLst>
              <a:ext uri="{FF2B5EF4-FFF2-40B4-BE49-F238E27FC236}">
                <a16:creationId xmlns:a16="http://schemas.microsoft.com/office/drawing/2014/main" id="{A49B08B0-E61A-44C0-9A59-3AA379263797}"/>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93202" name="Group 48">
            <a:extLst>
              <a:ext uri="{FF2B5EF4-FFF2-40B4-BE49-F238E27FC236}">
                <a16:creationId xmlns:a16="http://schemas.microsoft.com/office/drawing/2014/main" id="{CF48C54B-EE6C-4296-98EC-900BB869AD38}"/>
              </a:ext>
            </a:extLst>
          </p:cNvPr>
          <p:cNvGrpSpPr>
            <a:grpSpLocks/>
          </p:cNvGrpSpPr>
          <p:nvPr/>
        </p:nvGrpSpPr>
        <p:grpSpPr bwMode="auto">
          <a:xfrm>
            <a:off x="307975" y="3276600"/>
            <a:ext cx="1368425" cy="461963"/>
            <a:chOff x="1328" y="2400"/>
            <a:chExt cx="1454" cy="491"/>
          </a:xfrm>
        </p:grpSpPr>
        <p:sp>
          <p:nvSpPr>
            <p:cNvPr id="93207" name="Freeform 49">
              <a:extLst>
                <a:ext uri="{FF2B5EF4-FFF2-40B4-BE49-F238E27FC236}">
                  <a16:creationId xmlns:a16="http://schemas.microsoft.com/office/drawing/2014/main" id="{3B3406F6-67F4-45DB-B58A-E6D37CC80107}"/>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08" name="Freeform 50">
              <a:extLst>
                <a:ext uri="{FF2B5EF4-FFF2-40B4-BE49-F238E27FC236}">
                  <a16:creationId xmlns:a16="http://schemas.microsoft.com/office/drawing/2014/main" id="{0670BBE9-91AD-4C64-BB68-90221599A7BD}"/>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3203" name="Freeform 51">
            <a:extLst>
              <a:ext uri="{FF2B5EF4-FFF2-40B4-BE49-F238E27FC236}">
                <a16:creationId xmlns:a16="http://schemas.microsoft.com/office/drawing/2014/main" id="{C5D8A2ED-AB15-4730-834B-0F244D61BC31}"/>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04" name="Freeform 52">
            <a:extLst>
              <a:ext uri="{FF2B5EF4-FFF2-40B4-BE49-F238E27FC236}">
                <a16:creationId xmlns:a16="http://schemas.microsoft.com/office/drawing/2014/main" id="{4B4A7982-3F19-4B9C-888F-E8613EBDA8D5}"/>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05" name="Freeform 53">
            <a:extLst>
              <a:ext uri="{FF2B5EF4-FFF2-40B4-BE49-F238E27FC236}">
                <a16:creationId xmlns:a16="http://schemas.microsoft.com/office/drawing/2014/main" id="{EEF37D65-1F7D-402F-A1DA-45CDA3081749}"/>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ooter Placeholder 1">
            <a:extLst>
              <a:ext uri="{FF2B5EF4-FFF2-40B4-BE49-F238E27FC236}">
                <a16:creationId xmlns:a16="http://schemas.microsoft.com/office/drawing/2014/main" id="{0E4D8312-89D9-4012-BBCC-A0A09E97718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DA5DB738-B4CB-4065-93CE-8A3F92CD8E19}"/>
              </a:ext>
            </a:extLst>
          </p:cNvPr>
          <p:cNvSpPr>
            <a:spLocks noGrp="1"/>
          </p:cNvSpPr>
          <p:nvPr>
            <p:ph type="ftr" sz="quarter" idx="10"/>
          </p:nvPr>
        </p:nvSpPr>
        <p:spPr/>
        <p:txBody>
          <a:bodyPr/>
          <a:lstStyle/>
          <a:p>
            <a:pPr>
              <a:defRPr/>
            </a:pPr>
            <a:r>
              <a:rPr lang="en-US">
                <a:latin typeface="+mj-lt"/>
              </a:rPr>
              <a:t>Art of Multiprocessor Programming</a:t>
            </a:r>
          </a:p>
        </p:txBody>
      </p:sp>
      <p:sp>
        <p:nvSpPr>
          <p:cNvPr id="94211" name="Slide Number Placeholder 3">
            <a:extLst>
              <a:ext uri="{FF2B5EF4-FFF2-40B4-BE49-F238E27FC236}">
                <a16:creationId xmlns:a16="http://schemas.microsoft.com/office/drawing/2014/main" id="{9235490D-6D83-436F-ACC3-7CA9F4B62D6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A7FC97D-1872-4371-A1D7-9CD8D3C8CFA3}" type="slidenum">
              <a:rPr lang="ar-SA" altLang="zh-CN" sz="1400">
                <a:latin typeface="Comic Sans MS" panose="030F0702030302020204" pitchFamily="66" charset="0"/>
              </a:rPr>
              <a:pPr algn="r"/>
              <a:t>87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4212" name="AutoShape 2">
            <a:extLst>
              <a:ext uri="{FF2B5EF4-FFF2-40B4-BE49-F238E27FC236}">
                <a16:creationId xmlns:a16="http://schemas.microsoft.com/office/drawing/2014/main" id="{59605A58-3FBF-4487-B7B0-5E9FF9EA3110}"/>
              </a:ext>
            </a:extLst>
          </p:cNvPr>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94213" name="Rectangle 3">
            <a:extLst>
              <a:ext uri="{FF2B5EF4-FFF2-40B4-BE49-F238E27FC236}">
                <a16:creationId xmlns:a16="http://schemas.microsoft.com/office/drawing/2014/main" id="{EB2728AE-4966-47FB-926C-AB9A200B0829}"/>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Pseudocode</a:t>
            </a:r>
          </a:p>
        </p:txBody>
      </p:sp>
      <p:sp>
        <p:nvSpPr>
          <p:cNvPr id="94214" name="Text Box 4">
            <a:extLst>
              <a:ext uri="{FF2B5EF4-FFF2-40B4-BE49-F238E27FC236}">
                <a16:creationId xmlns:a16="http://schemas.microsoft.com/office/drawing/2014/main" id="{3808C499-F72F-44CC-822A-719227D51C8F}"/>
              </a:ext>
            </a:extLst>
          </p:cNvPr>
          <p:cNvSpPr txBox="1">
            <a:spLocks noChangeArrowheads="1"/>
          </p:cNvSpPr>
          <p:nvPr/>
        </p:nvSpPr>
        <p:spPr bwMode="auto">
          <a:xfrm>
            <a:off x="849313" y="2209800"/>
            <a:ext cx="5018087"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true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(can.isUp()){};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pet.release();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pet.recapture();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can.reset();</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a:t>
            </a:r>
          </a:p>
        </p:txBody>
      </p:sp>
      <p:sp>
        <p:nvSpPr>
          <p:cNvPr id="179207" name="Text Box 5">
            <a:extLst>
              <a:ext uri="{FF2B5EF4-FFF2-40B4-BE49-F238E27FC236}">
                <a16:creationId xmlns:a16="http://schemas.microsoft.com/office/drawing/2014/main" id="{06043DFE-8B41-45E6-8C1A-4159569CA104}"/>
              </a:ext>
            </a:extLst>
          </p:cNvPr>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defRPr/>
            </a:pPr>
            <a:r>
              <a:rPr lang="en-US" sz="4000" dirty="0">
                <a:solidFill>
                  <a:srgbClr val="FF0000"/>
                </a:solidFill>
                <a:latin typeface="+mj-lt"/>
              </a:rPr>
              <a:t>Alice’s code</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CDE1CAC4-E850-4DDC-95D1-B4C94E355C7F}"/>
              </a:ext>
            </a:extLst>
          </p:cNvPr>
          <p:cNvSpPr>
            <a:spLocks noGrp="1"/>
          </p:cNvSpPr>
          <p:nvPr>
            <p:ph type="ftr" sz="quarter" idx="10"/>
          </p:nvPr>
        </p:nvSpPr>
        <p:spPr/>
        <p:txBody>
          <a:bodyPr/>
          <a:lstStyle/>
          <a:p>
            <a:pPr>
              <a:defRPr/>
            </a:pPr>
            <a:r>
              <a:rPr lang="en-US">
                <a:latin typeface="+mj-lt"/>
              </a:rPr>
              <a:t>Art of Multiprocessor Programming</a:t>
            </a:r>
          </a:p>
        </p:txBody>
      </p:sp>
      <p:sp>
        <p:nvSpPr>
          <p:cNvPr id="95235" name="Slide Number Placeholder 3">
            <a:extLst>
              <a:ext uri="{FF2B5EF4-FFF2-40B4-BE49-F238E27FC236}">
                <a16:creationId xmlns:a16="http://schemas.microsoft.com/office/drawing/2014/main" id="{82AA163B-D1F8-4437-904A-DCAECAEDA5F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D24804-06CB-40AA-8F4C-54C0F66B0A5D}" type="slidenum">
              <a:rPr lang="ar-SA" altLang="zh-CN" sz="1400">
                <a:latin typeface="Comic Sans MS" panose="030F0702030302020204" pitchFamily="66" charset="0"/>
              </a:rPr>
              <a:pPr algn="r"/>
              <a:t>88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5236" name="AutoShape 2">
            <a:extLst>
              <a:ext uri="{FF2B5EF4-FFF2-40B4-BE49-F238E27FC236}">
                <a16:creationId xmlns:a16="http://schemas.microsoft.com/office/drawing/2014/main" id="{60A4D1D8-8DF3-43FA-AD2C-52008E008551}"/>
              </a:ext>
            </a:extLst>
          </p:cNvPr>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95237" name="Rectangle 3">
            <a:extLst>
              <a:ext uri="{FF2B5EF4-FFF2-40B4-BE49-F238E27FC236}">
                <a16:creationId xmlns:a16="http://schemas.microsoft.com/office/drawing/2014/main" id="{ED20F6AE-6CED-45DF-9C55-DD15FCEE892C}"/>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Pseudocode</a:t>
            </a:r>
          </a:p>
        </p:txBody>
      </p:sp>
      <p:sp>
        <p:nvSpPr>
          <p:cNvPr id="95238" name="Text Box 4">
            <a:extLst>
              <a:ext uri="{FF2B5EF4-FFF2-40B4-BE49-F238E27FC236}">
                <a16:creationId xmlns:a16="http://schemas.microsoft.com/office/drawing/2014/main" id="{8B34A0C7-D78E-4937-9E05-9FBDB025BBDB}"/>
              </a:ext>
            </a:extLst>
          </p:cNvPr>
          <p:cNvSpPr txBox="1">
            <a:spLocks noChangeArrowheads="1"/>
          </p:cNvSpPr>
          <p:nvPr/>
        </p:nvSpPr>
        <p:spPr bwMode="auto">
          <a:xfrm>
            <a:off x="849313" y="2209800"/>
            <a:ext cx="501808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true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(can.isUp()){};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pet.release();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pet.recapture();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can.reset();</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a:t>
            </a:r>
          </a:p>
        </p:txBody>
      </p:sp>
      <p:sp>
        <p:nvSpPr>
          <p:cNvPr id="181255" name="Text Box 5">
            <a:extLst>
              <a:ext uri="{FF2B5EF4-FFF2-40B4-BE49-F238E27FC236}">
                <a16:creationId xmlns:a16="http://schemas.microsoft.com/office/drawing/2014/main" id="{6C6F8BAD-C4FE-409E-97D8-98F0A84EB6B3}"/>
              </a:ext>
            </a:extLst>
          </p:cNvPr>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defRPr/>
            </a:pPr>
            <a:r>
              <a:rPr lang="en-US" sz="4000">
                <a:solidFill>
                  <a:srgbClr val="FF0000"/>
                </a:solidFill>
                <a:latin typeface="+mj-lt"/>
              </a:rPr>
              <a:t>Alice’s code</a:t>
            </a:r>
          </a:p>
        </p:txBody>
      </p:sp>
      <p:grpSp>
        <p:nvGrpSpPr>
          <p:cNvPr id="95240" name="Group 6">
            <a:extLst>
              <a:ext uri="{FF2B5EF4-FFF2-40B4-BE49-F238E27FC236}">
                <a16:creationId xmlns:a16="http://schemas.microsoft.com/office/drawing/2014/main" id="{DB07CE59-FFD2-497B-A46A-1B86879D1FBD}"/>
              </a:ext>
            </a:extLst>
          </p:cNvPr>
          <p:cNvGrpSpPr>
            <a:grpSpLocks/>
          </p:cNvGrpSpPr>
          <p:nvPr/>
        </p:nvGrpSpPr>
        <p:grpSpPr bwMode="auto">
          <a:xfrm>
            <a:off x="3886200" y="2438400"/>
            <a:ext cx="4941888" cy="3370263"/>
            <a:chOff x="2448" y="1536"/>
            <a:chExt cx="3113" cy="2256"/>
          </a:xfrm>
        </p:grpSpPr>
        <p:sp>
          <p:nvSpPr>
            <p:cNvPr id="181257" name="AutoShape 7">
              <a:extLst>
                <a:ext uri="{FF2B5EF4-FFF2-40B4-BE49-F238E27FC236}">
                  <a16:creationId xmlns:a16="http://schemas.microsoft.com/office/drawing/2014/main" id="{472C749B-D6C6-4421-96E7-E95502630778}"/>
                </a:ext>
              </a:extLst>
            </p:cNvPr>
            <p:cNvSpPr>
              <a:spLocks noChangeArrowheads="1"/>
            </p:cNvSpPr>
            <p:nvPr/>
          </p:nvSpPr>
          <p:spPr bwMode="auto">
            <a:xfrm>
              <a:off x="2448" y="2256"/>
              <a:ext cx="3072" cy="1536"/>
            </a:xfrm>
            <a:prstGeom prst="wedgeRoundRectCallout">
              <a:avLst>
                <a:gd name="adj1" fmla="val 27375"/>
                <a:gd name="adj2" fmla="val -66926"/>
                <a:gd name="adj3" fmla="val 16667"/>
              </a:avLst>
            </a:prstGeom>
            <a:solidFill>
              <a:srgbClr val="FFFFCC"/>
            </a:solidFill>
            <a:ln w="38100">
              <a:solidFill>
                <a:srgbClr val="0000FF"/>
              </a:solidFill>
              <a:miter lim="800000"/>
              <a:headEnd/>
              <a:tailEnd/>
            </a:ln>
          </p:spPr>
          <p:txBody>
            <a:bodyPr anchor="ctr"/>
            <a:lstStyle/>
            <a:p>
              <a:pPr algn="ctr" eaLnBrk="0" hangingPunct="0">
                <a:defRPr/>
              </a:pPr>
              <a:endParaRPr lang="en-US" sz="4000">
                <a:solidFill>
                  <a:srgbClr val="0000FF"/>
                </a:solidFill>
                <a:latin typeface="+mj-lt"/>
              </a:endParaRPr>
            </a:p>
          </p:txBody>
        </p:sp>
        <p:sp>
          <p:nvSpPr>
            <p:cNvPr id="95242" name="Text Box 8">
              <a:extLst>
                <a:ext uri="{FF2B5EF4-FFF2-40B4-BE49-F238E27FC236}">
                  <a16:creationId xmlns:a16="http://schemas.microsoft.com/office/drawing/2014/main" id="{F6009D72-DE19-4EEA-9CA1-64B89C364AD6}"/>
                </a:ext>
              </a:extLst>
            </p:cNvPr>
            <p:cNvSpPr txBox="1">
              <a:spLocks noChangeArrowheads="1"/>
            </p:cNvSpPr>
            <p:nvPr/>
          </p:nvSpPr>
          <p:spPr bwMode="auto">
            <a:xfrm>
              <a:off x="2448" y="2448"/>
              <a:ext cx="3113" cy="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true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while (can.isDown()){};</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pond.stockWithFood();</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can.knockOver();</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181259" name="Text Box 9">
              <a:extLst>
                <a:ext uri="{FF2B5EF4-FFF2-40B4-BE49-F238E27FC236}">
                  <a16:creationId xmlns:a16="http://schemas.microsoft.com/office/drawing/2014/main" id="{DFDE60D2-50F2-4D2C-A5C8-2E76880393A9}"/>
                </a:ext>
              </a:extLst>
            </p:cNvPr>
            <p:cNvSpPr txBox="1">
              <a:spLocks noChangeArrowheads="1"/>
            </p:cNvSpPr>
            <p:nvPr/>
          </p:nvSpPr>
          <p:spPr bwMode="auto">
            <a:xfrm>
              <a:off x="3764" y="1536"/>
              <a:ext cx="1709" cy="474"/>
            </a:xfrm>
            <a:prstGeom prst="rect">
              <a:avLst/>
            </a:prstGeom>
            <a:noFill/>
            <a:ln w="9525">
              <a:noFill/>
              <a:miter lim="800000"/>
              <a:headEnd/>
              <a:tailEnd/>
            </a:ln>
          </p:spPr>
          <p:txBody>
            <a:bodyPr wrap="none">
              <a:spAutoFit/>
            </a:bodyPr>
            <a:lstStyle/>
            <a:p>
              <a:pPr algn="r" eaLnBrk="0" hangingPunct="0">
                <a:defRPr/>
              </a:pPr>
              <a:r>
                <a:rPr lang="en-US" sz="4000" dirty="0">
                  <a:solidFill>
                    <a:srgbClr val="0000FF"/>
                  </a:solidFill>
                  <a:latin typeface="+mj-lt"/>
                </a:rPr>
                <a:t>Bob’s code</a:t>
              </a:r>
            </a:p>
          </p:txBody>
        </p:sp>
      </p:gr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CC04BE40-80B2-449C-A5D9-B0C6ACC9243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DDFFA90-5669-4731-A82D-D045BF6334BA}" type="slidenum">
              <a:rPr lang="ar-SA" altLang="zh-CN" sz="1400">
                <a:latin typeface="Comic Sans MS" panose="030F0702030302020204" pitchFamily="66" charset="0"/>
              </a:rPr>
              <a:pPr algn="r"/>
              <a:t>89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6259" name="Rectangle 2">
            <a:extLst>
              <a:ext uri="{FF2B5EF4-FFF2-40B4-BE49-F238E27FC236}">
                <a16:creationId xmlns:a16="http://schemas.microsoft.com/office/drawing/2014/main" id="{CBBD4BB9-28C9-4E6B-BADB-A111C97866EA}"/>
              </a:ext>
            </a:extLst>
          </p:cNvPr>
          <p:cNvSpPr>
            <a:spLocks noGrp="1" noChangeArrowheads="1"/>
          </p:cNvSpPr>
          <p:nvPr>
            <p:ph type="title" idx="4294967295"/>
          </p:nvPr>
        </p:nvSpPr>
        <p:spPr>
          <a:xfrm>
            <a:off x="685800" y="276225"/>
            <a:ext cx="7772400" cy="1143000"/>
          </a:xfrm>
        </p:spPr>
        <p:txBody>
          <a:bodyPr/>
          <a:lstStyle/>
          <a:p>
            <a:pPr eaLnBrk="1" hangingPunct="1"/>
            <a:r>
              <a:rPr lang="en-US" altLang="zh-CN">
                <a:ea typeface="宋体" panose="02010600030101010101" pitchFamily="2" charset="-122"/>
              </a:rPr>
              <a:t>Correctness</a:t>
            </a:r>
          </a:p>
        </p:txBody>
      </p:sp>
      <p:sp>
        <p:nvSpPr>
          <p:cNvPr id="96260" name="Rectangle 3">
            <a:extLst>
              <a:ext uri="{FF2B5EF4-FFF2-40B4-BE49-F238E27FC236}">
                <a16:creationId xmlns:a16="http://schemas.microsoft.com/office/drawing/2014/main" id="{8364B2BA-1538-4291-9B20-7CF17CE19816}"/>
              </a:ext>
            </a:extLst>
          </p:cNvPr>
          <p:cNvSpPr>
            <a:spLocks noGrp="1" noChangeArrowheads="1"/>
          </p:cNvSpPr>
          <p:nvPr>
            <p:ph type="body" idx="4294967295"/>
          </p:nvPr>
        </p:nvSpPr>
        <p:spPr>
          <a:xfrm>
            <a:off x="614363" y="1457325"/>
            <a:ext cx="7772400" cy="4114800"/>
          </a:xfrm>
        </p:spPr>
        <p:txBody>
          <a:bodyPr/>
          <a:lstStyle/>
          <a:p>
            <a:pPr eaLnBrk="1" hangingPunct="1"/>
            <a:r>
              <a:rPr lang="en-US" altLang="zh-CN">
                <a:ea typeface="宋体" panose="02010600030101010101" pitchFamily="2" charset="-122"/>
              </a:rPr>
              <a:t>Mutual Exclusion</a:t>
            </a:r>
          </a:p>
          <a:p>
            <a:pPr lvl="1" eaLnBrk="1" hangingPunct="1"/>
            <a:r>
              <a:rPr lang="en-US" altLang="zh-CN">
                <a:ea typeface="宋体" panose="02010600030101010101" pitchFamily="2" charset="-122"/>
              </a:rPr>
              <a:t>Pets and Bob never together in pond</a:t>
            </a:r>
          </a:p>
        </p:txBody>
      </p:sp>
      <p:sp>
        <p:nvSpPr>
          <p:cNvPr id="6" name="Footer Placeholder 1">
            <a:extLst>
              <a:ext uri="{FF2B5EF4-FFF2-40B4-BE49-F238E27FC236}">
                <a16:creationId xmlns:a16="http://schemas.microsoft.com/office/drawing/2014/main" id="{846CC525-00B4-483A-82DE-0FE0CF65C47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1">
            <a:extLst>
              <a:ext uri="{FF2B5EF4-FFF2-40B4-BE49-F238E27FC236}">
                <a16:creationId xmlns:a16="http://schemas.microsoft.com/office/drawing/2014/main" id="{E7C64C28-09A4-4AF1-86A7-48D4361A6CC9}"/>
              </a:ext>
            </a:extLst>
          </p:cNvPr>
          <p:cNvSpPr>
            <a:spLocks noGrp="1"/>
          </p:cNvSpPr>
          <p:nvPr>
            <p:ph type="ftr" sz="quarter" idx="10"/>
          </p:nvPr>
        </p:nvSpPr>
        <p:spPr/>
        <p:txBody>
          <a:bodyPr/>
          <a:lstStyle/>
          <a:p>
            <a:pPr>
              <a:defRPr/>
            </a:pPr>
            <a:r>
              <a:rPr lang="en-US">
                <a:latin typeface="+mj-lt"/>
              </a:rPr>
              <a:t>Art of Multiprocessor Programming</a:t>
            </a:r>
          </a:p>
        </p:txBody>
      </p:sp>
      <p:sp>
        <p:nvSpPr>
          <p:cNvPr id="13315" name="Slide Number Placeholder 4">
            <a:extLst>
              <a:ext uri="{FF2B5EF4-FFF2-40B4-BE49-F238E27FC236}">
                <a16:creationId xmlns:a16="http://schemas.microsoft.com/office/drawing/2014/main" id="{71DEF08D-85A7-491B-980F-9DFC434E138A}"/>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BAF2FA-41B5-4605-85AD-A816EC876C23}" type="slidenum">
              <a:rPr lang="ar-SA" altLang="zh-CN" sz="1400"/>
              <a:pPr algn="r"/>
              <a:t>9</a:t>
            </a:fld>
            <a:endParaRPr lang="en-US" altLang="zh-CN" sz="1400">
              <a:ea typeface="宋体" panose="02010600030101010101" pitchFamily="2" charset="-122"/>
              <a:cs typeface="Arial" panose="020B0604020202020204" pitchFamily="34" charset="0"/>
            </a:endParaRPr>
          </a:p>
        </p:txBody>
      </p:sp>
      <p:sp>
        <p:nvSpPr>
          <p:cNvPr id="13316" name="Rectangle 2">
            <a:extLst>
              <a:ext uri="{FF2B5EF4-FFF2-40B4-BE49-F238E27FC236}">
                <a16:creationId xmlns:a16="http://schemas.microsoft.com/office/drawing/2014/main" id="{08C6C54E-2F55-47F4-9906-95F034DB24A6}"/>
              </a:ext>
            </a:extLst>
          </p:cNvPr>
          <p:cNvSpPr>
            <a:spLocks noChangeArrowheads="1"/>
          </p:cNvSpPr>
          <p:nvPr/>
        </p:nvSpPr>
        <p:spPr bwMode="auto">
          <a:xfrm>
            <a:off x="3221038" y="2233613"/>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2293" name="Rectangle 3">
            <a:extLst>
              <a:ext uri="{FF2B5EF4-FFF2-40B4-BE49-F238E27FC236}">
                <a16:creationId xmlns:a16="http://schemas.microsoft.com/office/drawing/2014/main" id="{3E779DC8-3F71-4037-9BBB-2A00A7A375B7}"/>
              </a:ext>
            </a:extLst>
          </p:cNvPr>
          <p:cNvSpPr>
            <a:spLocks noGrp="1" noChangeArrowheads="1"/>
          </p:cNvSpPr>
          <p:nvPr>
            <p:ph type="title" idx="4294967295"/>
          </p:nvPr>
        </p:nvSpPr>
        <p:spPr>
          <a:xfrm>
            <a:off x="265113" y="609600"/>
            <a:ext cx="8672512" cy="1143000"/>
          </a:xfrm>
        </p:spPr>
        <p:txBody>
          <a:bodyPr/>
          <a:lstStyle/>
          <a:p>
            <a:pPr eaLnBrk="1" hangingPunct="1"/>
            <a:r>
              <a:rPr lang="en-US" altLang="zh-CN" sz="4000">
                <a:ea typeface="宋体" panose="02010600030101010101" pitchFamily="2" charset="-122"/>
              </a:rPr>
              <a:t>The New Boss: </a:t>
            </a:r>
            <a:br>
              <a:rPr lang="en-US" altLang="zh-CN" sz="4000">
                <a:ea typeface="宋体" panose="02010600030101010101" pitchFamily="2" charset="-122"/>
              </a:rPr>
            </a:br>
            <a:r>
              <a:rPr lang="en-US" altLang="zh-CN" sz="4000">
                <a:ea typeface="宋体" panose="02010600030101010101" pitchFamily="2" charset="-122"/>
              </a:rPr>
              <a:t>The Multicore Processor</a:t>
            </a:r>
            <a:br>
              <a:rPr lang="en-US" altLang="zh-CN" sz="4000">
                <a:ea typeface="宋体" panose="02010600030101010101" pitchFamily="2" charset="-122"/>
              </a:rPr>
            </a:br>
            <a:r>
              <a:rPr lang="en-US" altLang="zh-CN" sz="4000">
                <a:ea typeface="宋体" panose="02010600030101010101" pitchFamily="2" charset="-122"/>
              </a:rPr>
              <a:t>(CMP) </a:t>
            </a:r>
          </a:p>
        </p:txBody>
      </p:sp>
      <p:sp>
        <p:nvSpPr>
          <p:cNvPr id="13318" name="Rectangle 4">
            <a:extLst>
              <a:ext uri="{FF2B5EF4-FFF2-40B4-BE49-F238E27FC236}">
                <a16:creationId xmlns:a16="http://schemas.microsoft.com/office/drawing/2014/main" id="{9085B34E-BFD1-4F34-9E30-16E155011148}"/>
              </a:ext>
            </a:extLst>
          </p:cNvPr>
          <p:cNvSpPr>
            <a:spLocks noChangeArrowheads="1"/>
          </p:cNvSpPr>
          <p:nvPr/>
        </p:nvSpPr>
        <p:spPr bwMode="auto">
          <a:xfrm>
            <a:off x="3590925" y="3319463"/>
            <a:ext cx="531813" cy="219075"/>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19" name="AutoShape 5">
            <a:extLst>
              <a:ext uri="{FF2B5EF4-FFF2-40B4-BE49-F238E27FC236}">
                <a16:creationId xmlns:a16="http://schemas.microsoft.com/office/drawing/2014/main" id="{A4E55486-B7F7-4188-AFF2-C6701459BE28}"/>
              </a:ext>
            </a:extLst>
          </p:cNvPr>
          <p:cNvSpPr>
            <a:spLocks noChangeArrowheads="1"/>
          </p:cNvSpPr>
          <p:nvPr/>
        </p:nvSpPr>
        <p:spPr bwMode="auto">
          <a:xfrm>
            <a:off x="3235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12296" name="Group 6">
            <a:extLst>
              <a:ext uri="{FF2B5EF4-FFF2-40B4-BE49-F238E27FC236}">
                <a16:creationId xmlns:a16="http://schemas.microsoft.com/office/drawing/2014/main" id="{06273A43-202B-43E2-B2CD-0369CFF05A3E}"/>
              </a:ext>
            </a:extLst>
          </p:cNvPr>
          <p:cNvGrpSpPr>
            <a:grpSpLocks/>
          </p:cNvGrpSpPr>
          <p:nvPr/>
        </p:nvGrpSpPr>
        <p:grpSpPr bwMode="auto">
          <a:xfrm>
            <a:off x="4465638" y="2532063"/>
            <a:ext cx="500062" cy="663575"/>
            <a:chOff x="2496" y="2725"/>
            <a:chExt cx="712" cy="739"/>
          </a:xfrm>
        </p:grpSpPr>
        <p:sp>
          <p:nvSpPr>
            <p:cNvPr id="13321" name="Rectangle 7">
              <a:extLst>
                <a:ext uri="{FF2B5EF4-FFF2-40B4-BE49-F238E27FC236}">
                  <a16:creationId xmlns:a16="http://schemas.microsoft.com/office/drawing/2014/main" id="{393BD2A6-9FA4-43FB-BDD2-70EDA476872A}"/>
                </a:ext>
              </a:extLst>
            </p:cNvPr>
            <p:cNvSpPr>
              <a:spLocks noChangeArrowheads="1"/>
            </p:cNvSpPr>
            <p:nvPr/>
          </p:nvSpPr>
          <p:spPr bwMode="auto">
            <a:xfrm>
              <a:off x="2591" y="3312"/>
              <a:ext cx="529" cy="143"/>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22" name="Freeform 8">
              <a:extLst>
                <a:ext uri="{FF2B5EF4-FFF2-40B4-BE49-F238E27FC236}">
                  <a16:creationId xmlns:a16="http://schemas.microsoft.com/office/drawing/2014/main" id="{516A1A39-CC59-4771-B562-878035C63C47}"/>
                </a:ext>
              </a:extLst>
            </p:cNvPr>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2341" name="Group 9">
              <a:extLst>
                <a:ext uri="{FF2B5EF4-FFF2-40B4-BE49-F238E27FC236}">
                  <a16:creationId xmlns:a16="http://schemas.microsoft.com/office/drawing/2014/main" id="{9EFF7D81-6E3B-4A1B-83AC-31D8DBBD8D75}"/>
                </a:ext>
              </a:extLst>
            </p:cNvPr>
            <p:cNvGrpSpPr>
              <a:grpSpLocks/>
            </p:cNvGrpSpPr>
            <p:nvPr/>
          </p:nvGrpSpPr>
          <p:grpSpPr bwMode="auto">
            <a:xfrm>
              <a:off x="3072" y="2832"/>
              <a:ext cx="136" cy="632"/>
              <a:chOff x="3072" y="2832"/>
              <a:chExt cx="136" cy="632"/>
            </a:xfrm>
          </p:grpSpPr>
          <p:sp>
            <p:nvSpPr>
              <p:cNvPr id="13324" name="Freeform 10">
                <a:extLst>
                  <a:ext uri="{FF2B5EF4-FFF2-40B4-BE49-F238E27FC236}">
                    <a16:creationId xmlns:a16="http://schemas.microsoft.com/office/drawing/2014/main" id="{E2C84A5B-C868-4EDB-8A2A-521767198CE0}"/>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5" name="Freeform 11">
                <a:extLst>
                  <a:ext uri="{FF2B5EF4-FFF2-40B4-BE49-F238E27FC236}">
                    <a16:creationId xmlns:a16="http://schemas.microsoft.com/office/drawing/2014/main" id="{21D9D968-0F18-4BBD-A82B-E7D17857F68F}"/>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6" name="Freeform 12">
                <a:extLst>
                  <a:ext uri="{FF2B5EF4-FFF2-40B4-BE49-F238E27FC236}">
                    <a16:creationId xmlns:a16="http://schemas.microsoft.com/office/drawing/2014/main" id="{205FF92D-CF90-4364-9DFC-1CE6A9BA5905}"/>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342" name="Group 13">
              <a:extLst>
                <a:ext uri="{FF2B5EF4-FFF2-40B4-BE49-F238E27FC236}">
                  <a16:creationId xmlns:a16="http://schemas.microsoft.com/office/drawing/2014/main" id="{F1806490-41A3-4D4A-90C4-851660062AC5}"/>
                </a:ext>
              </a:extLst>
            </p:cNvPr>
            <p:cNvGrpSpPr>
              <a:grpSpLocks/>
            </p:cNvGrpSpPr>
            <p:nvPr/>
          </p:nvGrpSpPr>
          <p:grpSpPr bwMode="auto">
            <a:xfrm flipH="1">
              <a:off x="2496" y="2832"/>
              <a:ext cx="136" cy="632"/>
              <a:chOff x="3072" y="2832"/>
              <a:chExt cx="136" cy="632"/>
            </a:xfrm>
          </p:grpSpPr>
          <p:sp>
            <p:nvSpPr>
              <p:cNvPr id="13328" name="Freeform 14">
                <a:extLst>
                  <a:ext uri="{FF2B5EF4-FFF2-40B4-BE49-F238E27FC236}">
                    <a16:creationId xmlns:a16="http://schemas.microsoft.com/office/drawing/2014/main" id="{F00A9D58-92C7-4448-89E7-DE5D3FCC21D5}"/>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9" name="Freeform 15">
                <a:extLst>
                  <a:ext uri="{FF2B5EF4-FFF2-40B4-BE49-F238E27FC236}">
                    <a16:creationId xmlns:a16="http://schemas.microsoft.com/office/drawing/2014/main" id="{AD1F1D92-947C-4D14-BE90-EB6AD0FAF422}"/>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0" name="Freeform 16">
                <a:extLst>
                  <a:ext uri="{FF2B5EF4-FFF2-40B4-BE49-F238E27FC236}">
                    <a16:creationId xmlns:a16="http://schemas.microsoft.com/office/drawing/2014/main" id="{21040B18-7B57-422E-BE49-83264F7647FC}"/>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2297" name="Group 17">
            <a:extLst>
              <a:ext uri="{FF2B5EF4-FFF2-40B4-BE49-F238E27FC236}">
                <a16:creationId xmlns:a16="http://schemas.microsoft.com/office/drawing/2014/main" id="{84886A74-D4CF-4F2F-973C-B4E085521176}"/>
              </a:ext>
            </a:extLst>
          </p:cNvPr>
          <p:cNvGrpSpPr>
            <a:grpSpLocks/>
          </p:cNvGrpSpPr>
          <p:nvPr/>
        </p:nvGrpSpPr>
        <p:grpSpPr bwMode="auto">
          <a:xfrm>
            <a:off x="3592513" y="2501900"/>
            <a:ext cx="600075" cy="725488"/>
            <a:chOff x="1008" y="2720"/>
            <a:chExt cx="856" cy="808"/>
          </a:xfrm>
        </p:grpSpPr>
        <p:sp>
          <p:nvSpPr>
            <p:cNvPr id="13332" name="Rectangle 18">
              <a:extLst>
                <a:ext uri="{FF2B5EF4-FFF2-40B4-BE49-F238E27FC236}">
                  <a16:creationId xmlns:a16="http://schemas.microsoft.com/office/drawing/2014/main" id="{52634445-604F-4183-B424-0C4226E88CA2}"/>
                </a:ext>
              </a:extLst>
            </p:cNvPr>
            <p:cNvSpPr>
              <a:spLocks noChangeArrowheads="1"/>
            </p:cNvSpPr>
            <p:nvPr/>
          </p:nvSpPr>
          <p:spPr bwMode="auto">
            <a:xfrm>
              <a:off x="1033" y="3303"/>
              <a:ext cx="487" cy="161"/>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33" name="Freeform 19">
              <a:extLst>
                <a:ext uri="{FF2B5EF4-FFF2-40B4-BE49-F238E27FC236}">
                  <a16:creationId xmlns:a16="http://schemas.microsoft.com/office/drawing/2014/main" id="{A73F7F52-3762-4800-86A4-655F8F73BC65}"/>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4" name="Freeform 20">
              <a:extLst>
                <a:ext uri="{FF2B5EF4-FFF2-40B4-BE49-F238E27FC236}">
                  <a16:creationId xmlns:a16="http://schemas.microsoft.com/office/drawing/2014/main" id="{065A681E-F62F-4ED2-A738-FC0042D329F3}"/>
                </a:ext>
              </a:extLst>
            </p:cNvPr>
            <p:cNvSpPr>
              <a:spLocks/>
            </p:cNvSpPr>
            <p:nvPr/>
          </p:nvSpPr>
          <p:spPr bwMode="auto">
            <a:xfrm flipH="1">
              <a:off x="1076" y="2999"/>
              <a:ext cx="125"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5" name="Freeform 21">
              <a:extLst>
                <a:ext uri="{FF2B5EF4-FFF2-40B4-BE49-F238E27FC236}">
                  <a16:creationId xmlns:a16="http://schemas.microsoft.com/office/drawing/2014/main" id="{CCDFFCFB-64F4-4182-BFC0-52EC125AA677}"/>
                </a:ext>
              </a:extLst>
            </p:cNvPr>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6" name="Freeform 22">
              <a:extLst>
                <a:ext uri="{FF2B5EF4-FFF2-40B4-BE49-F238E27FC236}">
                  <a16:creationId xmlns:a16="http://schemas.microsoft.com/office/drawing/2014/main" id="{79FDC28D-8088-48B0-B29C-2147D17F143B}"/>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7" name="Freeform 23">
              <a:extLst>
                <a:ext uri="{FF2B5EF4-FFF2-40B4-BE49-F238E27FC236}">
                  <a16:creationId xmlns:a16="http://schemas.microsoft.com/office/drawing/2014/main" id="{B8401860-D390-45A2-838B-DFE0ADE25474}"/>
                </a:ext>
              </a:extLst>
            </p:cNvPr>
            <p:cNvSpPr>
              <a:spLocks/>
            </p:cNvSpPr>
            <p:nvPr/>
          </p:nvSpPr>
          <p:spPr bwMode="auto">
            <a:xfrm>
              <a:off x="1520" y="2720"/>
              <a:ext cx="249"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8" name="Freeform 24">
              <a:extLst>
                <a:ext uri="{FF2B5EF4-FFF2-40B4-BE49-F238E27FC236}">
                  <a16:creationId xmlns:a16="http://schemas.microsoft.com/office/drawing/2014/main" id="{64F64E3E-1099-4713-A0C6-CA1EC1922CD8}"/>
                </a:ext>
              </a:extLst>
            </p:cNvPr>
            <p:cNvSpPr>
              <a:spLocks/>
            </p:cNvSpPr>
            <p:nvPr/>
          </p:nvSpPr>
          <p:spPr bwMode="auto">
            <a:xfrm>
              <a:off x="1583"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9" name="Freeform 25">
              <a:extLst>
                <a:ext uri="{FF2B5EF4-FFF2-40B4-BE49-F238E27FC236}">
                  <a16:creationId xmlns:a16="http://schemas.microsoft.com/office/drawing/2014/main" id="{6D627CA3-704B-489A-B83F-3AD5397071EB}"/>
                </a:ext>
              </a:extLst>
            </p:cNvPr>
            <p:cNvSpPr>
              <a:spLocks/>
            </p:cNvSpPr>
            <p:nvPr/>
          </p:nvSpPr>
          <p:spPr bwMode="auto">
            <a:xfrm>
              <a:off x="1669"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0" name="Freeform 26">
              <a:extLst>
                <a:ext uri="{FF2B5EF4-FFF2-40B4-BE49-F238E27FC236}">
                  <a16:creationId xmlns:a16="http://schemas.microsoft.com/office/drawing/2014/main" id="{98FCB054-625D-467B-A80D-276CDA433BC8}"/>
                </a:ext>
              </a:extLst>
            </p:cNvPr>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298" name="Group 27">
            <a:extLst>
              <a:ext uri="{FF2B5EF4-FFF2-40B4-BE49-F238E27FC236}">
                <a16:creationId xmlns:a16="http://schemas.microsoft.com/office/drawing/2014/main" id="{F8086DCB-9F91-4A78-9E6A-5D20F39E9905}"/>
              </a:ext>
            </a:extLst>
          </p:cNvPr>
          <p:cNvGrpSpPr>
            <a:grpSpLocks/>
          </p:cNvGrpSpPr>
          <p:nvPr/>
        </p:nvGrpSpPr>
        <p:grpSpPr bwMode="auto">
          <a:xfrm flipH="1">
            <a:off x="5237163" y="2501900"/>
            <a:ext cx="601662" cy="725488"/>
            <a:chOff x="1008" y="2720"/>
            <a:chExt cx="856" cy="808"/>
          </a:xfrm>
        </p:grpSpPr>
        <p:sp>
          <p:nvSpPr>
            <p:cNvPr id="13342" name="Rectangle 28">
              <a:extLst>
                <a:ext uri="{FF2B5EF4-FFF2-40B4-BE49-F238E27FC236}">
                  <a16:creationId xmlns:a16="http://schemas.microsoft.com/office/drawing/2014/main" id="{8A9D08B7-98FB-4DE9-8A82-DC4625A1E2E8}"/>
                </a:ext>
              </a:extLst>
            </p:cNvPr>
            <p:cNvSpPr>
              <a:spLocks noChangeArrowheads="1"/>
            </p:cNvSpPr>
            <p:nvPr/>
          </p:nvSpPr>
          <p:spPr bwMode="auto">
            <a:xfrm>
              <a:off x="1033" y="3303"/>
              <a:ext cx="488" cy="161"/>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43" name="Freeform 29">
              <a:extLst>
                <a:ext uri="{FF2B5EF4-FFF2-40B4-BE49-F238E27FC236}">
                  <a16:creationId xmlns:a16="http://schemas.microsoft.com/office/drawing/2014/main" id="{80C31C04-9088-4E84-836F-9EB034508922}"/>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4" name="Freeform 30">
              <a:extLst>
                <a:ext uri="{FF2B5EF4-FFF2-40B4-BE49-F238E27FC236}">
                  <a16:creationId xmlns:a16="http://schemas.microsoft.com/office/drawing/2014/main" id="{3EE76D23-F308-43AF-8A8B-F3F5929ACD9B}"/>
                </a:ext>
              </a:extLst>
            </p:cNvPr>
            <p:cNvSpPr>
              <a:spLocks/>
            </p:cNvSpPr>
            <p:nvPr/>
          </p:nvSpPr>
          <p:spPr bwMode="auto">
            <a:xfrm flipH="1">
              <a:off x="1078" y="2999"/>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5" name="Freeform 31">
              <a:extLst>
                <a:ext uri="{FF2B5EF4-FFF2-40B4-BE49-F238E27FC236}">
                  <a16:creationId xmlns:a16="http://schemas.microsoft.com/office/drawing/2014/main" id="{F7DB6F26-3D39-433C-878D-933A5F8D9E57}"/>
                </a:ext>
              </a:extLst>
            </p:cNvPr>
            <p:cNvSpPr>
              <a:spLocks/>
            </p:cNvSpPr>
            <p:nvPr/>
          </p:nvSpPr>
          <p:spPr bwMode="auto">
            <a:xfrm flipH="1">
              <a:off x="1200" y="280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6" name="Freeform 32">
              <a:extLst>
                <a:ext uri="{FF2B5EF4-FFF2-40B4-BE49-F238E27FC236}">
                  <a16:creationId xmlns:a16="http://schemas.microsoft.com/office/drawing/2014/main" id="{59685A54-15B3-4CDF-A53D-86F512029322}"/>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7" name="Freeform 33">
              <a:extLst>
                <a:ext uri="{FF2B5EF4-FFF2-40B4-BE49-F238E27FC236}">
                  <a16:creationId xmlns:a16="http://schemas.microsoft.com/office/drawing/2014/main" id="{7B511528-5887-4C14-B6BC-88055CB0F42C}"/>
                </a:ext>
              </a:extLst>
            </p:cNvPr>
            <p:cNvSpPr>
              <a:spLocks/>
            </p:cNvSpPr>
            <p:nvPr/>
          </p:nvSpPr>
          <p:spPr bwMode="auto">
            <a:xfrm>
              <a:off x="1521" y="2720"/>
              <a:ext cx="246"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8" name="Freeform 34">
              <a:extLst>
                <a:ext uri="{FF2B5EF4-FFF2-40B4-BE49-F238E27FC236}">
                  <a16:creationId xmlns:a16="http://schemas.microsoft.com/office/drawing/2014/main" id="{1EC3D580-6BDC-44D3-8DE6-F124CA74B960}"/>
                </a:ext>
              </a:extLst>
            </p:cNvPr>
            <p:cNvSpPr>
              <a:spLocks/>
            </p:cNvSpPr>
            <p:nvPr/>
          </p:nvSpPr>
          <p:spPr bwMode="auto">
            <a:xfrm>
              <a:off x="1584"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9" name="Freeform 35">
              <a:extLst>
                <a:ext uri="{FF2B5EF4-FFF2-40B4-BE49-F238E27FC236}">
                  <a16:creationId xmlns:a16="http://schemas.microsoft.com/office/drawing/2014/main" id="{9D792C71-E08D-4E38-B2D5-F2F5773B619A}"/>
                </a:ext>
              </a:extLst>
            </p:cNvPr>
            <p:cNvSpPr>
              <a:spLocks/>
            </p:cNvSpPr>
            <p:nvPr/>
          </p:nvSpPr>
          <p:spPr bwMode="auto">
            <a:xfrm>
              <a:off x="1670"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50" name="Freeform 36">
              <a:extLst>
                <a:ext uri="{FF2B5EF4-FFF2-40B4-BE49-F238E27FC236}">
                  <a16:creationId xmlns:a16="http://schemas.microsoft.com/office/drawing/2014/main" id="{9E46C5CC-A00D-43BF-A07F-93724911C255}"/>
                </a:ext>
              </a:extLst>
            </p:cNvPr>
            <p:cNvSpPr>
              <a:spLocks/>
            </p:cNvSpPr>
            <p:nvPr/>
          </p:nvSpPr>
          <p:spPr bwMode="auto">
            <a:xfrm>
              <a:off x="1738" y="284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3351" name="AutoShape 37">
            <a:extLst>
              <a:ext uri="{FF2B5EF4-FFF2-40B4-BE49-F238E27FC236}">
                <a16:creationId xmlns:a16="http://schemas.microsoft.com/office/drawing/2014/main" id="{404F2BCA-07D9-4050-A4E9-24ACC84407A1}"/>
              </a:ext>
            </a:extLst>
          </p:cNvPr>
          <p:cNvSpPr>
            <a:spLocks noChangeArrowheads="1"/>
          </p:cNvSpPr>
          <p:nvPr/>
        </p:nvSpPr>
        <p:spPr bwMode="auto">
          <a:xfrm>
            <a:off x="3238500" y="3551238"/>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13352" name="Rectangle 38">
            <a:extLst>
              <a:ext uri="{FF2B5EF4-FFF2-40B4-BE49-F238E27FC236}">
                <a16:creationId xmlns:a16="http://schemas.microsoft.com/office/drawing/2014/main" id="{2EA2D230-3B5A-4A0C-ADD4-B5EE72691975}"/>
              </a:ext>
            </a:extLst>
          </p:cNvPr>
          <p:cNvSpPr>
            <a:spLocks noChangeArrowheads="1"/>
          </p:cNvSpPr>
          <p:nvPr/>
        </p:nvSpPr>
        <p:spPr bwMode="auto">
          <a:xfrm>
            <a:off x="3487738" y="4095750"/>
            <a:ext cx="2462212" cy="498475"/>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shared memory</a:t>
            </a:r>
          </a:p>
        </p:txBody>
      </p:sp>
      <p:sp>
        <p:nvSpPr>
          <p:cNvPr id="13353" name="AutoShape 39">
            <a:extLst>
              <a:ext uri="{FF2B5EF4-FFF2-40B4-BE49-F238E27FC236}">
                <a16:creationId xmlns:a16="http://schemas.microsoft.com/office/drawing/2014/main" id="{10E03B5B-9FAD-475B-A19A-04043B01389D}"/>
              </a:ext>
            </a:extLst>
          </p:cNvPr>
          <p:cNvSpPr>
            <a:spLocks noChangeArrowheads="1"/>
          </p:cNvSpPr>
          <p:nvPr/>
        </p:nvSpPr>
        <p:spPr bwMode="auto">
          <a:xfrm>
            <a:off x="4552950" y="3851275"/>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54" name="Rectangle 40">
            <a:extLst>
              <a:ext uri="{FF2B5EF4-FFF2-40B4-BE49-F238E27FC236}">
                <a16:creationId xmlns:a16="http://schemas.microsoft.com/office/drawing/2014/main" id="{090B9DFF-4416-4B43-A2FE-1A079530478C}"/>
              </a:ext>
            </a:extLst>
          </p:cNvPr>
          <p:cNvSpPr>
            <a:spLocks noChangeArrowheads="1"/>
          </p:cNvSpPr>
          <p:nvPr/>
        </p:nvSpPr>
        <p:spPr bwMode="auto">
          <a:xfrm>
            <a:off x="5319713" y="3319463"/>
            <a:ext cx="531812" cy="21748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13355" name="Rectangle 41">
            <a:extLst>
              <a:ext uri="{FF2B5EF4-FFF2-40B4-BE49-F238E27FC236}">
                <a16:creationId xmlns:a16="http://schemas.microsoft.com/office/drawing/2014/main" id="{2E498B73-2639-41EA-AD5F-A9C82DA1B999}"/>
              </a:ext>
            </a:extLst>
          </p:cNvPr>
          <p:cNvSpPr>
            <a:spLocks noChangeArrowheads="1"/>
          </p:cNvSpPr>
          <p:nvPr/>
        </p:nvSpPr>
        <p:spPr bwMode="auto">
          <a:xfrm>
            <a:off x="4492625" y="3319463"/>
            <a:ext cx="531813" cy="21748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56" name="Text Box 42">
            <a:extLst>
              <a:ext uri="{FF2B5EF4-FFF2-40B4-BE49-F238E27FC236}">
                <a16:creationId xmlns:a16="http://schemas.microsoft.com/office/drawing/2014/main" id="{44D2E777-4B4A-4844-AE45-73A6A8FCFF61}"/>
              </a:ext>
            </a:extLst>
          </p:cNvPr>
          <p:cNvSpPr txBox="1">
            <a:spLocks noChangeArrowheads="1"/>
          </p:cNvSpPr>
          <p:nvPr/>
        </p:nvSpPr>
        <p:spPr bwMode="auto">
          <a:xfrm>
            <a:off x="719138" y="2976563"/>
            <a:ext cx="1943100" cy="954087"/>
          </a:xfrm>
          <a:prstGeom prst="rect">
            <a:avLst/>
          </a:prstGeom>
          <a:noFill/>
          <a:ln w="9525">
            <a:noFill/>
            <a:miter lim="800000"/>
            <a:headEnd/>
            <a:tailEnd/>
          </a:ln>
        </p:spPr>
        <p:txBody>
          <a:bodyPr wrap="none">
            <a:spAutoFit/>
          </a:bodyPr>
          <a:lstStyle/>
          <a:p>
            <a:pPr eaLnBrk="0" hangingPunct="0">
              <a:defRPr/>
            </a:pPr>
            <a:r>
              <a:rPr lang="en-US" sz="2800" b="1">
                <a:latin typeface="+mj-lt"/>
              </a:rPr>
              <a:t>All on the </a:t>
            </a:r>
          </a:p>
          <a:p>
            <a:pPr eaLnBrk="0" hangingPunct="0">
              <a:defRPr/>
            </a:pPr>
            <a:r>
              <a:rPr lang="en-US" sz="2800" b="1">
                <a:latin typeface="+mj-lt"/>
              </a:rPr>
              <a:t>same chip</a:t>
            </a:r>
          </a:p>
        </p:txBody>
      </p:sp>
      <p:grpSp>
        <p:nvGrpSpPr>
          <p:cNvPr id="7" name="Group 43">
            <a:extLst>
              <a:ext uri="{FF2B5EF4-FFF2-40B4-BE49-F238E27FC236}">
                <a16:creationId xmlns:a16="http://schemas.microsoft.com/office/drawing/2014/main" id="{F603CA0D-712B-470D-A9E9-FC89C5A69AA1}"/>
              </a:ext>
            </a:extLst>
          </p:cNvPr>
          <p:cNvGrpSpPr>
            <a:grpSpLocks/>
          </p:cNvGrpSpPr>
          <p:nvPr/>
        </p:nvGrpSpPr>
        <p:grpSpPr bwMode="auto">
          <a:xfrm>
            <a:off x="1965325" y="2157413"/>
            <a:ext cx="4489450" cy="3830637"/>
            <a:chOff x="1156" y="1498"/>
            <a:chExt cx="2764" cy="2349"/>
          </a:xfrm>
        </p:grpSpPr>
        <p:pic>
          <p:nvPicPr>
            <p:cNvPr id="12307" name="Picture 44">
              <a:extLst>
                <a:ext uri="{FF2B5EF4-FFF2-40B4-BE49-F238E27FC236}">
                  <a16:creationId xmlns:a16="http://schemas.microsoft.com/office/drawing/2014/main" id="{41DFFEC8-2FCA-4047-959F-2E303754B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 y="1498"/>
              <a:ext cx="2118"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9" name="Line 45">
              <a:extLst>
                <a:ext uri="{FF2B5EF4-FFF2-40B4-BE49-F238E27FC236}">
                  <a16:creationId xmlns:a16="http://schemas.microsoft.com/office/drawing/2014/main" id="{FA33D4AC-C723-4FF5-9A46-B9A3A4565A09}"/>
                </a:ext>
              </a:extLst>
            </p:cNvPr>
            <p:cNvSpPr>
              <a:spLocks noChangeShapeType="1"/>
            </p:cNvSpPr>
            <p:nvPr/>
          </p:nvSpPr>
          <p:spPr bwMode="auto">
            <a:xfrm>
              <a:off x="1156" y="2795"/>
              <a:ext cx="0" cy="0"/>
            </a:xfrm>
            <a:prstGeom prst="line">
              <a:avLst/>
            </a:prstGeom>
            <a:noFill/>
            <a:ln w="9525">
              <a:solidFill>
                <a:schemeClr val="tx1"/>
              </a:solidFill>
              <a:round/>
              <a:headEnd/>
              <a:tailEnd/>
            </a:ln>
          </p:spPr>
          <p:txBody>
            <a:bodyPr/>
            <a:lstStyle/>
            <a:p>
              <a:pPr>
                <a:defRPr/>
              </a:pPr>
              <a:endParaRPr lang="en-US">
                <a:latin typeface="+mj-lt"/>
              </a:endParaRPr>
            </a:p>
          </p:txBody>
        </p:sp>
        <p:sp>
          <p:nvSpPr>
            <p:cNvPr id="13360" name="Rectangle 46">
              <a:extLst>
                <a:ext uri="{FF2B5EF4-FFF2-40B4-BE49-F238E27FC236}">
                  <a16:creationId xmlns:a16="http://schemas.microsoft.com/office/drawing/2014/main" id="{C5F28395-F13D-4A3A-8674-DE5CDA387782}"/>
                </a:ext>
              </a:extLst>
            </p:cNvPr>
            <p:cNvSpPr>
              <a:spLocks noChangeArrowheads="1"/>
            </p:cNvSpPr>
            <p:nvPr/>
          </p:nvSpPr>
          <p:spPr bwMode="auto">
            <a:xfrm>
              <a:off x="2725" y="3401"/>
              <a:ext cx="950" cy="247"/>
            </a:xfrm>
            <a:prstGeom prst="rect">
              <a:avLst/>
            </a:prstGeom>
            <a:solidFill>
              <a:schemeClr val="bg1"/>
            </a:solidFill>
            <a:ln w="9525">
              <a:no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2310" name="Group 47">
              <a:extLst>
                <a:ext uri="{FF2B5EF4-FFF2-40B4-BE49-F238E27FC236}">
                  <a16:creationId xmlns:a16="http://schemas.microsoft.com/office/drawing/2014/main" id="{DA4A9631-A00B-4674-AA13-7AE64255D801}"/>
                </a:ext>
              </a:extLst>
            </p:cNvPr>
            <p:cNvGrpSpPr>
              <a:grpSpLocks/>
            </p:cNvGrpSpPr>
            <p:nvPr/>
          </p:nvGrpSpPr>
          <p:grpSpPr bwMode="auto">
            <a:xfrm>
              <a:off x="2929" y="3427"/>
              <a:ext cx="445" cy="420"/>
              <a:chOff x="1008" y="2720"/>
              <a:chExt cx="856" cy="808"/>
            </a:xfrm>
          </p:grpSpPr>
          <p:sp>
            <p:nvSpPr>
              <p:cNvPr id="13362" name="Rectangle 48">
                <a:extLst>
                  <a:ext uri="{FF2B5EF4-FFF2-40B4-BE49-F238E27FC236}">
                    <a16:creationId xmlns:a16="http://schemas.microsoft.com/office/drawing/2014/main" id="{4E43E69D-072E-44F0-AB70-94A682CD382F}"/>
                  </a:ext>
                </a:extLst>
              </p:cNvPr>
              <p:cNvSpPr>
                <a:spLocks noChangeArrowheads="1"/>
              </p:cNvSpPr>
              <p:nvPr/>
            </p:nvSpPr>
            <p:spPr bwMode="auto">
              <a:xfrm>
                <a:off x="1032" y="3305"/>
                <a:ext cx="487" cy="159"/>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63" name="Freeform 49">
                <a:extLst>
                  <a:ext uri="{FF2B5EF4-FFF2-40B4-BE49-F238E27FC236}">
                    <a16:creationId xmlns:a16="http://schemas.microsoft.com/office/drawing/2014/main" id="{4B624AFD-655F-4887-BA62-AF7DDB33F49B}"/>
                  </a:ext>
                </a:extLst>
              </p:cNvPr>
              <p:cNvSpPr>
                <a:spLocks/>
              </p:cNvSpPr>
              <p:nvPr/>
            </p:nvSpPr>
            <p:spPr bwMode="auto">
              <a:xfrm flipH="1">
                <a:off x="1008" y="3168"/>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4" name="Freeform 50">
                <a:extLst>
                  <a:ext uri="{FF2B5EF4-FFF2-40B4-BE49-F238E27FC236}">
                    <a16:creationId xmlns:a16="http://schemas.microsoft.com/office/drawing/2014/main" id="{1177A617-E1F3-4CB3-A947-3DBBCBA61B35}"/>
                  </a:ext>
                </a:extLst>
              </p:cNvPr>
              <p:cNvSpPr>
                <a:spLocks/>
              </p:cNvSpPr>
              <p:nvPr/>
            </p:nvSpPr>
            <p:spPr bwMode="auto">
              <a:xfrm flipH="1">
                <a:off x="1077" y="3000"/>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5" name="Freeform 51">
                <a:extLst>
                  <a:ext uri="{FF2B5EF4-FFF2-40B4-BE49-F238E27FC236}">
                    <a16:creationId xmlns:a16="http://schemas.microsoft.com/office/drawing/2014/main" id="{B3292E4A-E817-4850-863F-6DA5EDD55BA3}"/>
                  </a:ext>
                </a:extLst>
              </p:cNvPr>
              <p:cNvSpPr>
                <a:spLocks/>
              </p:cNvSpPr>
              <p:nvPr/>
            </p:nvSpPr>
            <p:spPr bwMode="auto">
              <a:xfrm flipH="1">
                <a:off x="1200" y="2801"/>
                <a:ext cx="128" cy="318"/>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6" name="Freeform 52">
                <a:extLst>
                  <a:ext uri="{FF2B5EF4-FFF2-40B4-BE49-F238E27FC236}">
                    <a16:creationId xmlns:a16="http://schemas.microsoft.com/office/drawing/2014/main" id="{2BEE0116-E488-4D67-AAAE-41527ADD1B27}"/>
                  </a:ext>
                </a:extLst>
              </p:cNvPr>
              <p:cNvSpPr>
                <a:spLocks/>
              </p:cNvSpPr>
              <p:nvPr/>
            </p:nvSpPr>
            <p:spPr bwMode="auto">
              <a:xfrm>
                <a:off x="1032" y="2721"/>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7" name="Freeform 53">
                <a:extLst>
                  <a:ext uri="{FF2B5EF4-FFF2-40B4-BE49-F238E27FC236}">
                    <a16:creationId xmlns:a16="http://schemas.microsoft.com/office/drawing/2014/main" id="{D4125E68-EE58-457B-839F-563CB7DC5A9B}"/>
                  </a:ext>
                </a:extLst>
              </p:cNvPr>
              <p:cNvSpPr>
                <a:spLocks/>
              </p:cNvSpPr>
              <p:nvPr/>
            </p:nvSpPr>
            <p:spPr bwMode="auto">
              <a:xfrm>
                <a:off x="1519" y="2721"/>
                <a:ext cx="248" cy="758"/>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8" name="Freeform 54">
                <a:extLst>
                  <a:ext uri="{FF2B5EF4-FFF2-40B4-BE49-F238E27FC236}">
                    <a16:creationId xmlns:a16="http://schemas.microsoft.com/office/drawing/2014/main" id="{1DBEA5FB-9140-445A-9079-3A7ACDEC962D}"/>
                  </a:ext>
                </a:extLst>
              </p:cNvPr>
              <p:cNvSpPr>
                <a:spLocks/>
              </p:cNvSpPr>
              <p:nvPr/>
            </p:nvSpPr>
            <p:spPr bwMode="auto">
              <a:xfrm>
                <a:off x="1583" y="3185"/>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9" name="Freeform 55">
                <a:extLst>
                  <a:ext uri="{FF2B5EF4-FFF2-40B4-BE49-F238E27FC236}">
                    <a16:creationId xmlns:a16="http://schemas.microsoft.com/office/drawing/2014/main" id="{0192B841-AEA0-4562-8AD2-8277F77E0E60}"/>
                  </a:ext>
                </a:extLst>
              </p:cNvPr>
              <p:cNvSpPr>
                <a:spLocks/>
              </p:cNvSpPr>
              <p:nvPr/>
            </p:nvSpPr>
            <p:spPr bwMode="auto">
              <a:xfrm>
                <a:off x="1668" y="3009"/>
                <a:ext cx="124"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70" name="Freeform 56">
                <a:extLst>
                  <a:ext uri="{FF2B5EF4-FFF2-40B4-BE49-F238E27FC236}">
                    <a16:creationId xmlns:a16="http://schemas.microsoft.com/office/drawing/2014/main" id="{E75C1DEF-1732-42E0-BF50-93C1C734C185}"/>
                  </a:ext>
                </a:extLst>
              </p:cNvPr>
              <p:cNvSpPr>
                <a:spLocks/>
              </p:cNvSpPr>
              <p:nvPr/>
            </p:nvSpPr>
            <p:spPr bwMode="auto">
              <a:xfrm>
                <a:off x="1735" y="2841"/>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3371" name="Line 57">
              <a:extLst>
                <a:ext uri="{FF2B5EF4-FFF2-40B4-BE49-F238E27FC236}">
                  <a16:creationId xmlns:a16="http://schemas.microsoft.com/office/drawing/2014/main" id="{4380A0CA-F4FF-45FD-82BC-F18292C8761F}"/>
                </a:ext>
              </a:extLst>
            </p:cNvPr>
            <p:cNvSpPr>
              <a:spLocks noChangeShapeType="1"/>
            </p:cNvSpPr>
            <p:nvPr/>
          </p:nvSpPr>
          <p:spPr bwMode="auto">
            <a:xfrm flipH="1" flipV="1">
              <a:off x="3173" y="3155"/>
              <a:ext cx="9" cy="210"/>
            </a:xfrm>
            <a:prstGeom prst="line">
              <a:avLst/>
            </a:prstGeom>
            <a:noFill/>
            <a:ln w="9525">
              <a:solidFill>
                <a:schemeClr val="tx1"/>
              </a:solidFill>
              <a:round/>
              <a:headEnd/>
              <a:tailEnd type="triangle" w="med" len="med"/>
            </a:ln>
          </p:spPr>
          <p:txBody>
            <a:bodyPr wrap="none" anchor="ctr"/>
            <a:lstStyle/>
            <a:p>
              <a:pPr>
                <a:defRPr/>
              </a:pPr>
              <a:endParaRPr lang="en-US">
                <a:latin typeface="+mj-lt"/>
              </a:endParaRPr>
            </a:p>
          </p:txBody>
        </p:sp>
      </p:grpSp>
      <p:sp>
        <p:nvSpPr>
          <p:cNvPr id="560186" name="Text Box 58">
            <a:extLst>
              <a:ext uri="{FF2B5EF4-FFF2-40B4-BE49-F238E27FC236}">
                <a16:creationId xmlns:a16="http://schemas.microsoft.com/office/drawing/2014/main" id="{27B6F21D-40E8-4A58-B53B-10A7152FF631}"/>
              </a:ext>
            </a:extLst>
          </p:cNvPr>
          <p:cNvSpPr txBox="1">
            <a:spLocks noChangeArrowheads="1"/>
          </p:cNvSpPr>
          <p:nvPr/>
        </p:nvSpPr>
        <p:spPr bwMode="auto">
          <a:xfrm>
            <a:off x="6607175" y="2878138"/>
            <a:ext cx="1714500" cy="1373187"/>
          </a:xfrm>
          <a:prstGeom prst="rect">
            <a:avLst/>
          </a:prstGeom>
          <a:noFill/>
          <a:ln w="9525">
            <a:noFill/>
            <a:miter lim="800000"/>
            <a:headEnd/>
            <a:tailEnd/>
          </a:ln>
        </p:spPr>
        <p:txBody>
          <a:bodyPr>
            <a:spAutoFit/>
          </a:bodyPr>
          <a:lstStyle/>
          <a:p>
            <a:pPr eaLnBrk="0" hangingPunct="0">
              <a:defRPr/>
            </a:pPr>
            <a:r>
              <a:rPr lang="en-US" sz="2800" b="1">
                <a:latin typeface="+mj-lt"/>
              </a:rPr>
              <a:t>Sun T2000</a:t>
            </a:r>
          </a:p>
          <a:p>
            <a:pPr eaLnBrk="0" hangingPunct="0">
              <a:defRPr/>
            </a:pPr>
            <a:r>
              <a:rPr lang="en-US" sz="2800" b="1">
                <a:latin typeface="+mj-lt"/>
              </a:rPr>
              <a:t>Niagara</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a:extLst>
              <a:ext uri="{FF2B5EF4-FFF2-40B4-BE49-F238E27FC236}">
                <a16:creationId xmlns:a16="http://schemas.microsoft.com/office/drawing/2014/main" id="{0EA8F4CF-086E-4C0F-BA27-04435F15BB4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B9C348C-2F6C-41DA-BFAB-BE79EA457EB0}" type="slidenum">
              <a:rPr lang="ar-SA" altLang="zh-CN" sz="1400">
                <a:latin typeface="Comic Sans MS" panose="030F0702030302020204" pitchFamily="66" charset="0"/>
              </a:rPr>
              <a:pPr algn="r"/>
              <a:t>90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7283" name="Rectangle 2">
            <a:extLst>
              <a:ext uri="{FF2B5EF4-FFF2-40B4-BE49-F238E27FC236}">
                <a16:creationId xmlns:a16="http://schemas.microsoft.com/office/drawing/2014/main" id="{2E4DAF74-81CD-4218-90E0-CE5A612EC47A}"/>
              </a:ext>
            </a:extLst>
          </p:cNvPr>
          <p:cNvSpPr>
            <a:spLocks noGrp="1" noChangeArrowheads="1"/>
          </p:cNvSpPr>
          <p:nvPr>
            <p:ph type="title" idx="4294967295"/>
          </p:nvPr>
        </p:nvSpPr>
        <p:spPr>
          <a:xfrm>
            <a:off x="685800" y="392113"/>
            <a:ext cx="7772400" cy="1143000"/>
          </a:xfrm>
        </p:spPr>
        <p:txBody>
          <a:bodyPr/>
          <a:lstStyle/>
          <a:p>
            <a:pPr eaLnBrk="1" hangingPunct="1"/>
            <a:r>
              <a:rPr lang="en-US" altLang="zh-CN">
                <a:ea typeface="宋体" panose="02010600030101010101" pitchFamily="2" charset="-122"/>
              </a:rPr>
              <a:t>Correctness</a:t>
            </a:r>
          </a:p>
        </p:txBody>
      </p:sp>
      <p:sp>
        <p:nvSpPr>
          <p:cNvPr id="97284" name="Rectangle 3">
            <a:extLst>
              <a:ext uri="{FF2B5EF4-FFF2-40B4-BE49-F238E27FC236}">
                <a16:creationId xmlns:a16="http://schemas.microsoft.com/office/drawing/2014/main" id="{8F50DD2A-AB15-44D9-BF1E-D986B228BB0F}"/>
              </a:ext>
            </a:extLst>
          </p:cNvPr>
          <p:cNvSpPr>
            <a:spLocks noGrp="1" noChangeArrowheads="1"/>
          </p:cNvSpPr>
          <p:nvPr>
            <p:ph type="body" idx="4294967295"/>
          </p:nvPr>
        </p:nvSpPr>
        <p:spPr>
          <a:xfrm>
            <a:off x="730250" y="1560513"/>
            <a:ext cx="7772400" cy="4114800"/>
          </a:xfrm>
        </p:spPr>
        <p:txBody>
          <a:bodyPr/>
          <a:lstStyle/>
          <a:p>
            <a:pPr eaLnBrk="1" hangingPunct="1"/>
            <a:r>
              <a:rPr lang="en-US" altLang="zh-CN">
                <a:ea typeface="宋体" panose="02010600030101010101" pitchFamily="2" charset="-122"/>
              </a:rPr>
              <a:t>Mutual Exclusion</a:t>
            </a:r>
          </a:p>
          <a:p>
            <a:pPr lvl="1" eaLnBrk="1" hangingPunct="1"/>
            <a:r>
              <a:rPr lang="en-US" altLang="zh-CN">
                <a:ea typeface="宋体" panose="02010600030101010101" pitchFamily="2" charset="-122"/>
              </a:rPr>
              <a:t>Pets and Bob never together in pond</a:t>
            </a:r>
          </a:p>
          <a:p>
            <a:pPr eaLnBrk="1" hangingPunct="1"/>
            <a:r>
              <a:rPr lang="en-US" altLang="zh-CN">
                <a:ea typeface="宋体" panose="02010600030101010101" pitchFamily="2" charset="-122"/>
              </a:rPr>
              <a:t>No Starvation</a:t>
            </a:r>
          </a:p>
          <a:p>
            <a:pPr lvl="1" eaLnBrk="1" hangingPunct="1">
              <a:buFontTx/>
              <a:buNone/>
            </a:pPr>
            <a:r>
              <a:rPr lang="en-US" altLang="zh-CN">
                <a:ea typeface="宋体" panose="02010600030101010101" pitchFamily="2" charset="-122"/>
              </a:rPr>
              <a:t>if Bob always willing to feed, and pets always famished, then pets eat infinitely often.</a:t>
            </a:r>
          </a:p>
        </p:txBody>
      </p:sp>
      <p:sp>
        <p:nvSpPr>
          <p:cNvPr id="6" name="Footer Placeholder 1">
            <a:extLst>
              <a:ext uri="{FF2B5EF4-FFF2-40B4-BE49-F238E27FC236}">
                <a16:creationId xmlns:a16="http://schemas.microsoft.com/office/drawing/2014/main" id="{8BDB8C17-0FB0-41C2-8E41-BAFCD892446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a:extLst>
              <a:ext uri="{FF2B5EF4-FFF2-40B4-BE49-F238E27FC236}">
                <a16:creationId xmlns:a16="http://schemas.microsoft.com/office/drawing/2014/main" id="{A00B62BB-DACA-4A6D-A523-F8D437BBA5B8}"/>
              </a:ext>
            </a:extLst>
          </p:cNvPr>
          <p:cNvSpPr>
            <a:spLocks noGrp="1"/>
          </p:cNvSpPr>
          <p:nvPr>
            <p:ph type="ftr" sz="quarter" idx="10"/>
          </p:nvPr>
        </p:nvSpPr>
        <p:spPr/>
        <p:txBody>
          <a:bodyPr/>
          <a:lstStyle/>
          <a:p>
            <a:pPr>
              <a:defRPr/>
            </a:pPr>
            <a:r>
              <a:rPr lang="en-US">
                <a:latin typeface="+mj-lt"/>
              </a:rPr>
              <a:t>Art of Multiprocessor Programming</a:t>
            </a:r>
          </a:p>
        </p:txBody>
      </p:sp>
      <p:sp>
        <p:nvSpPr>
          <p:cNvPr id="98307" name="Slide Number Placeholder 4">
            <a:extLst>
              <a:ext uri="{FF2B5EF4-FFF2-40B4-BE49-F238E27FC236}">
                <a16:creationId xmlns:a16="http://schemas.microsoft.com/office/drawing/2014/main" id="{5BD6E01B-2B62-430B-9723-476EA9AC1B4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3012CCF-1FF6-43FD-BA47-31FBC11A42A1}" type="slidenum">
              <a:rPr lang="ar-SA" altLang="zh-CN" sz="1400">
                <a:latin typeface="Comic Sans MS" panose="030F0702030302020204" pitchFamily="66" charset="0"/>
              </a:rPr>
              <a:pPr algn="r"/>
              <a:t>91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8308" name="Rectangle 2">
            <a:extLst>
              <a:ext uri="{FF2B5EF4-FFF2-40B4-BE49-F238E27FC236}">
                <a16:creationId xmlns:a16="http://schemas.microsoft.com/office/drawing/2014/main" id="{A9EC51A2-E165-4A4E-88CA-9FC94B71EC87}"/>
              </a:ext>
            </a:extLst>
          </p:cNvPr>
          <p:cNvSpPr>
            <a:spLocks noGrp="1" noChangeArrowheads="1"/>
          </p:cNvSpPr>
          <p:nvPr>
            <p:ph type="title" idx="4294967295"/>
          </p:nvPr>
        </p:nvSpPr>
        <p:spPr>
          <a:xfrm>
            <a:off x="642938" y="290513"/>
            <a:ext cx="7772400" cy="1143000"/>
          </a:xfrm>
        </p:spPr>
        <p:txBody>
          <a:bodyPr/>
          <a:lstStyle/>
          <a:p>
            <a:pPr eaLnBrk="1" hangingPunct="1"/>
            <a:r>
              <a:rPr lang="en-US" altLang="zh-CN">
                <a:ea typeface="宋体" panose="02010600030101010101" pitchFamily="2" charset="-122"/>
              </a:rPr>
              <a:t>Correctness</a:t>
            </a:r>
          </a:p>
        </p:txBody>
      </p:sp>
      <p:sp>
        <p:nvSpPr>
          <p:cNvPr id="98309" name="Rectangle 3">
            <a:extLst>
              <a:ext uri="{FF2B5EF4-FFF2-40B4-BE49-F238E27FC236}">
                <a16:creationId xmlns:a16="http://schemas.microsoft.com/office/drawing/2014/main" id="{6459D671-549A-4B37-8F9F-C7D04004FF93}"/>
              </a:ext>
            </a:extLst>
          </p:cNvPr>
          <p:cNvSpPr>
            <a:spLocks noGrp="1" noChangeArrowheads="1"/>
          </p:cNvSpPr>
          <p:nvPr>
            <p:ph type="body" idx="4294967295"/>
          </p:nvPr>
        </p:nvSpPr>
        <p:spPr>
          <a:xfrm>
            <a:off x="685800" y="1516063"/>
            <a:ext cx="7772400" cy="4579937"/>
          </a:xfrm>
        </p:spPr>
        <p:txBody>
          <a:bodyPr/>
          <a:lstStyle/>
          <a:p>
            <a:pPr eaLnBrk="1" hangingPunct="1">
              <a:lnSpc>
                <a:spcPct val="90000"/>
              </a:lnSpc>
            </a:pPr>
            <a:r>
              <a:rPr lang="en-US" altLang="zh-CN">
                <a:ea typeface="宋体" panose="02010600030101010101" pitchFamily="2" charset="-122"/>
              </a:rPr>
              <a:t>Mutual Exclusion</a:t>
            </a:r>
          </a:p>
          <a:p>
            <a:pPr lvl="1" eaLnBrk="1" hangingPunct="1">
              <a:lnSpc>
                <a:spcPct val="90000"/>
              </a:lnSpc>
            </a:pPr>
            <a:r>
              <a:rPr lang="en-US" altLang="zh-CN">
                <a:ea typeface="宋体" panose="02010600030101010101" pitchFamily="2" charset="-122"/>
              </a:rPr>
              <a:t>Pets and Bob never together in pond</a:t>
            </a:r>
          </a:p>
          <a:p>
            <a:pPr eaLnBrk="1" hangingPunct="1">
              <a:lnSpc>
                <a:spcPct val="90000"/>
              </a:lnSpc>
            </a:pPr>
            <a:r>
              <a:rPr lang="en-US" altLang="zh-CN">
                <a:ea typeface="宋体" panose="02010600030101010101" pitchFamily="2" charset="-122"/>
              </a:rPr>
              <a:t>No Starvation</a:t>
            </a:r>
          </a:p>
          <a:p>
            <a:pPr lvl="1" eaLnBrk="1" hangingPunct="1">
              <a:lnSpc>
                <a:spcPct val="90000"/>
              </a:lnSpc>
              <a:buFontTx/>
              <a:buNone/>
            </a:pPr>
            <a:r>
              <a:rPr lang="en-US" altLang="zh-CN">
                <a:ea typeface="宋体" panose="02010600030101010101" pitchFamily="2" charset="-122"/>
              </a:rPr>
              <a:t>if Bob always willing to feed, and pets always famished, then pets eat infinitely often.</a:t>
            </a:r>
          </a:p>
          <a:p>
            <a:pPr eaLnBrk="1" hangingPunct="1">
              <a:lnSpc>
                <a:spcPct val="90000"/>
              </a:lnSpc>
            </a:pPr>
            <a:r>
              <a:rPr lang="en-US" altLang="zh-CN">
                <a:ea typeface="宋体" panose="02010600030101010101" pitchFamily="2" charset="-122"/>
              </a:rPr>
              <a:t>Producer/Consumer</a:t>
            </a:r>
          </a:p>
          <a:p>
            <a:pPr lvl="1" eaLnBrk="1" hangingPunct="1">
              <a:lnSpc>
                <a:spcPct val="90000"/>
              </a:lnSpc>
              <a:buFontTx/>
              <a:buNone/>
            </a:pPr>
            <a:r>
              <a:rPr lang="en-US" altLang="zh-CN">
                <a:ea typeface="宋体" panose="02010600030101010101" pitchFamily="2" charset="-122"/>
              </a:rPr>
              <a:t>The pets never enter pond unless there is food, and Bob never provides food if there is unconsumed food.</a:t>
            </a:r>
          </a:p>
        </p:txBody>
      </p:sp>
      <p:grpSp>
        <p:nvGrpSpPr>
          <p:cNvPr id="2" name="Group 4">
            <a:extLst>
              <a:ext uri="{FF2B5EF4-FFF2-40B4-BE49-F238E27FC236}">
                <a16:creationId xmlns:a16="http://schemas.microsoft.com/office/drawing/2014/main" id="{1670769A-9F91-4305-8D0C-25AAECAD4EFF}"/>
              </a:ext>
            </a:extLst>
          </p:cNvPr>
          <p:cNvGrpSpPr>
            <a:grpSpLocks/>
          </p:cNvGrpSpPr>
          <p:nvPr/>
        </p:nvGrpSpPr>
        <p:grpSpPr bwMode="auto">
          <a:xfrm>
            <a:off x="1123950" y="1301750"/>
            <a:ext cx="7372350" cy="708025"/>
            <a:chOff x="672" y="1094"/>
            <a:chExt cx="4644" cy="446"/>
          </a:xfrm>
        </p:grpSpPr>
        <p:sp>
          <p:nvSpPr>
            <p:cNvPr id="187399" name="AutoShape 5">
              <a:extLst>
                <a:ext uri="{FF2B5EF4-FFF2-40B4-BE49-F238E27FC236}">
                  <a16:creationId xmlns:a16="http://schemas.microsoft.com/office/drawing/2014/main" id="{E20A4C6C-1BE5-4F02-AFFA-19038225F6AF}"/>
                </a:ext>
              </a:extLst>
            </p:cNvPr>
            <p:cNvSpPr>
              <a:spLocks noChangeArrowheads="1"/>
            </p:cNvSpPr>
            <p:nvPr/>
          </p:nvSpPr>
          <p:spPr bwMode="auto">
            <a:xfrm>
              <a:off x="672" y="1248"/>
              <a:ext cx="2208" cy="288"/>
            </a:xfrm>
            <a:prstGeom prst="wedgeRoundRectCallout">
              <a:avLst>
                <a:gd name="adj1" fmla="val 109329"/>
                <a:gd name="adj2" fmla="val -12500"/>
                <a:gd name="adj3" fmla="val 16667"/>
              </a:avLst>
            </a:prstGeom>
            <a:noFill/>
            <a:ln w="38100">
              <a:solidFill>
                <a:srgbClr val="FF0000"/>
              </a:solidFill>
              <a:miter lim="800000"/>
              <a:headEnd/>
              <a:tailEnd/>
            </a:ln>
          </p:spPr>
          <p:txBody>
            <a:bodyPr anchor="ctr"/>
            <a:lstStyle/>
            <a:p>
              <a:pPr algn="ctr" eaLnBrk="0" hangingPunct="0">
                <a:defRPr/>
              </a:pPr>
              <a:endParaRPr lang="en-US" sz="4000">
                <a:solidFill>
                  <a:srgbClr val="0000FF"/>
                </a:solidFill>
                <a:latin typeface="+mj-lt"/>
              </a:endParaRPr>
            </a:p>
          </p:txBody>
        </p:sp>
        <p:sp>
          <p:nvSpPr>
            <p:cNvPr id="187400" name="Text Box 6">
              <a:extLst>
                <a:ext uri="{FF2B5EF4-FFF2-40B4-BE49-F238E27FC236}">
                  <a16:creationId xmlns:a16="http://schemas.microsoft.com/office/drawing/2014/main" id="{D801E854-A683-4360-BE7D-E0A8CA9E7A69}"/>
                </a:ext>
              </a:extLst>
            </p:cNvPr>
            <p:cNvSpPr txBox="1">
              <a:spLocks noChangeArrowheads="1"/>
            </p:cNvSpPr>
            <p:nvPr/>
          </p:nvSpPr>
          <p:spPr bwMode="auto">
            <a:xfrm>
              <a:off x="4337" y="1094"/>
              <a:ext cx="979" cy="446"/>
            </a:xfrm>
            <a:prstGeom prst="rect">
              <a:avLst/>
            </a:prstGeom>
            <a:noFill/>
            <a:ln w="9525">
              <a:noFill/>
              <a:miter lim="800000"/>
              <a:headEnd/>
              <a:tailEnd/>
            </a:ln>
          </p:spPr>
          <p:txBody>
            <a:bodyPr wrap="none">
              <a:spAutoFit/>
            </a:bodyPr>
            <a:lstStyle/>
            <a:p>
              <a:pPr algn="r" eaLnBrk="0" hangingPunct="0">
                <a:defRPr/>
              </a:pPr>
              <a:r>
                <a:rPr lang="en-US" sz="4000">
                  <a:solidFill>
                    <a:srgbClr val="FF0000"/>
                  </a:solidFill>
                  <a:latin typeface="+mj-lt"/>
                </a:rPr>
                <a:t>safety</a:t>
              </a:r>
            </a:p>
          </p:txBody>
        </p:sp>
      </p:grpSp>
      <p:sp>
        <p:nvSpPr>
          <p:cNvPr id="513032" name="AutoShape 8">
            <a:extLst>
              <a:ext uri="{FF2B5EF4-FFF2-40B4-BE49-F238E27FC236}">
                <a16:creationId xmlns:a16="http://schemas.microsoft.com/office/drawing/2014/main" id="{294BA73E-49F9-4B1C-B329-4E26C4729829}"/>
              </a:ext>
            </a:extLst>
          </p:cNvPr>
          <p:cNvSpPr>
            <a:spLocks noChangeArrowheads="1"/>
          </p:cNvSpPr>
          <p:nvPr/>
        </p:nvSpPr>
        <p:spPr bwMode="auto">
          <a:xfrm>
            <a:off x="1066800" y="2517775"/>
            <a:ext cx="2825750" cy="595313"/>
          </a:xfrm>
          <a:prstGeom prst="wedgeRoundRectCallout">
            <a:avLst>
              <a:gd name="adj1" fmla="val 139046"/>
              <a:gd name="adj2" fmla="val -24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513033" name="Text Box 9">
            <a:extLst>
              <a:ext uri="{FF2B5EF4-FFF2-40B4-BE49-F238E27FC236}">
                <a16:creationId xmlns:a16="http://schemas.microsoft.com/office/drawing/2014/main" id="{C0E0FB6E-532C-4A5F-A938-31B1A537823C}"/>
              </a:ext>
            </a:extLst>
          </p:cNvPr>
          <p:cNvSpPr txBox="1">
            <a:spLocks noChangeArrowheads="1"/>
          </p:cNvSpPr>
          <p:nvPr/>
        </p:nvSpPr>
        <p:spPr bwMode="auto">
          <a:xfrm>
            <a:off x="6591300" y="2278063"/>
            <a:ext cx="2063750" cy="701675"/>
          </a:xfrm>
          <a:prstGeom prst="rect">
            <a:avLst/>
          </a:prstGeom>
          <a:noFill/>
          <a:ln w="9525">
            <a:noFill/>
            <a:miter lim="800000"/>
            <a:headEnd/>
            <a:tailEnd/>
          </a:ln>
        </p:spPr>
        <p:txBody>
          <a:bodyPr>
            <a:spAutoFit/>
          </a:bodyPr>
          <a:lstStyle/>
          <a:p>
            <a:pPr algn="r" eaLnBrk="0" hangingPunct="0">
              <a:defRPr/>
            </a:pPr>
            <a:r>
              <a:rPr lang="en-US" sz="4000">
                <a:solidFill>
                  <a:srgbClr val="FF0000"/>
                </a:solidFill>
                <a:latin typeface="+mj-lt"/>
              </a:rPr>
              <a:t>liveness</a:t>
            </a:r>
          </a:p>
        </p:txBody>
      </p:sp>
      <p:sp>
        <p:nvSpPr>
          <p:cNvPr id="513035" name="AutoShape 11">
            <a:extLst>
              <a:ext uri="{FF2B5EF4-FFF2-40B4-BE49-F238E27FC236}">
                <a16:creationId xmlns:a16="http://schemas.microsoft.com/office/drawing/2014/main" id="{B797038D-24C8-4B78-988B-0C068DCDB6C0}"/>
              </a:ext>
            </a:extLst>
          </p:cNvPr>
          <p:cNvSpPr>
            <a:spLocks noChangeArrowheads="1"/>
          </p:cNvSpPr>
          <p:nvPr/>
        </p:nvSpPr>
        <p:spPr bwMode="auto">
          <a:xfrm>
            <a:off x="1000125" y="3886200"/>
            <a:ext cx="3883025" cy="538163"/>
          </a:xfrm>
          <a:prstGeom prst="wedgeRoundRectCallout">
            <a:avLst>
              <a:gd name="adj1" fmla="val 90065"/>
              <a:gd name="adj2" fmla="val -1548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513036" name="Text Box 12">
            <a:extLst>
              <a:ext uri="{FF2B5EF4-FFF2-40B4-BE49-F238E27FC236}">
                <a16:creationId xmlns:a16="http://schemas.microsoft.com/office/drawing/2014/main" id="{FC7D9E11-7945-4C84-9FE3-26B03229180A}"/>
              </a:ext>
            </a:extLst>
          </p:cNvPr>
          <p:cNvSpPr txBox="1">
            <a:spLocks noChangeArrowheads="1"/>
          </p:cNvSpPr>
          <p:nvPr/>
        </p:nvSpPr>
        <p:spPr bwMode="auto">
          <a:xfrm>
            <a:off x="6629400" y="3657600"/>
            <a:ext cx="1554163" cy="708025"/>
          </a:xfrm>
          <a:prstGeom prst="rect">
            <a:avLst/>
          </a:prstGeom>
          <a:noFill/>
          <a:ln w="9525">
            <a:noFill/>
            <a:miter lim="800000"/>
            <a:headEnd/>
            <a:tailEnd/>
          </a:ln>
        </p:spPr>
        <p:txBody>
          <a:bodyPr wrap="none">
            <a:spAutoFit/>
          </a:bodyPr>
          <a:lstStyle/>
          <a:p>
            <a:pPr algn="r" eaLnBrk="0" hangingPunct="0">
              <a:defRPr/>
            </a:pPr>
            <a:r>
              <a:rPr lang="en-US" sz="4000" dirty="0">
                <a:solidFill>
                  <a:srgbClr val="FF0000"/>
                </a:solidFill>
                <a:latin typeface="+mj-lt"/>
              </a:rPr>
              <a:t>safety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303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30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2" grpId="0" animBg="1"/>
      <p:bldP spid="513033" grpId="0"/>
      <p:bldP spid="513035" grpId="0" animBg="1"/>
      <p:bldP spid="51303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a:extLst>
              <a:ext uri="{FF2B5EF4-FFF2-40B4-BE49-F238E27FC236}">
                <a16:creationId xmlns:a16="http://schemas.microsoft.com/office/drawing/2014/main" id="{3441B476-4212-460B-AAF8-4ADA52EF645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B19E4CA-8894-4ED2-A610-5F24DAE11821}" type="slidenum">
              <a:rPr lang="ar-SA" altLang="zh-CN" sz="1400">
                <a:latin typeface="Comic Sans MS" panose="030F0702030302020204" pitchFamily="66" charset="0"/>
              </a:rPr>
              <a:pPr algn="r"/>
              <a:t>92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9331" name="Rectangle 2">
            <a:extLst>
              <a:ext uri="{FF2B5EF4-FFF2-40B4-BE49-F238E27FC236}">
                <a16:creationId xmlns:a16="http://schemas.microsoft.com/office/drawing/2014/main" id="{7A7EE5AF-6789-4CE9-B1E2-1A702705A5E5}"/>
              </a:ext>
            </a:extLst>
          </p:cNvPr>
          <p:cNvSpPr>
            <a:spLocks noGrp="1" noChangeArrowheads="1"/>
          </p:cNvSpPr>
          <p:nvPr>
            <p:ph type="title" idx="4294967295"/>
          </p:nvPr>
        </p:nvSpPr>
        <p:spPr>
          <a:xfrm>
            <a:off x="801688" y="319088"/>
            <a:ext cx="7772400" cy="1143000"/>
          </a:xfrm>
        </p:spPr>
        <p:txBody>
          <a:bodyPr/>
          <a:lstStyle/>
          <a:p>
            <a:pPr eaLnBrk="1" hangingPunct="1"/>
            <a:r>
              <a:rPr lang="en-US" altLang="zh-CN">
                <a:ea typeface="宋体" panose="02010600030101010101" pitchFamily="2" charset="-122"/>
              </a:rPr>
              <a:t>Could Also Solve Using Flags</a:t>
            </a:r>
          </a:p>
        </p:txBody>
      </p:sp>
      <p:grpSp>
        <p:nvGrpSpPr>
          <p:cNvPr id="99332" name="Group 3">
            <a:extLst>
              <a:ext uri="{FF2B5EF4-FFF2-40B4-BE49-F238E27FC236}">
                <a16:creationId xmlns:a16="http://schemas.microsoft.com/office/drawing/2014/main" id="{08FCC439-5AC9-4718-8DA2-77377A63A894}"/>
              </a:ext>
            </a:extLst>
          </p:cNvPr>
          <p:cNvGrpSpPr>
            <a:grpSpLocks/>
          </p:cNvGrpSpPr>
          <p:nvPr/>
        </p:nvGrpSpPr>
        <p:grpSpPr bwMode="auto">
          <a:xfrm>
            <a:off x="609600" y="1743075"/>
            <a:ext cx="1447800" cy="1295400"/>
            <a:chOff x="864" y="1968"/>
            <a:chExt cx="912" cy="816"/>
          </a:xfrm>
        </p:grpSpPr>
        <p:sp>
          <p:nvSpPr>
            <p:cNvPr id="99371" name="Freeform 4">
              <a:extLst>
                <a:ext uri="{FF2B5EF4-FFF2-40B4-BE49-F238E27FC236}">
                  <a16:creationId xmlns:a16="http://schemas.microsoft.com/office/drawing/2014/main" id="{62DD88F2-CE36-4A07-A276-A8F62C8456F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2" name="Freeform 5">
              <a:extLst>
                <a:ext uri="{FF2B5EF4-FFF2-40B4-BE49-F238E27FC236}">
                  <a16:creationId xmlns:a16="http://schemas.microsoft.com/office/drawing/2014/main" id="{6ED4C9A7-B179-473C-BF80-37DFD63E178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3" name="Freeform 6">
              <a:extLst>
                <a:ext uri="{FF2B5EF4-FFF2-40B4-BE49-F238E27FC236}">
                  <a16:creationId xmlns:a16="http://schemas.microsoft.com/office/drawing/2014/main" id="{6520FD56-0DDB-4310-BA2E-74067F5ED6B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4" name="Freeform 7">
              <a:extLst>
                <a:ext uri="{FF2B5EF4-FFF2-40B4-BE49-F238E27FC236}">
                  <a16:creationId xmlns:a16="http://schemas.microsoft.com/office/drawing/2014/main" id="{AC2FC024-0CD7-41DA-9373-BA5C4391534B}"/>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5" name="Freeform 8">
              <a:extLst>
                <a:ext uri="{FF2B5EF4-FFF2-40B4-BE49-F238E27FC236}">
                  <a16:creationId xmlns:a16="http://schemas.microsoft.com/office/drawing/2014/main" id="{CD75876F-1AFD-4C16-8CDD-F1AC400EB8F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6" name="Freeform 9">
              <a:extLst>
                <a:ext uri="{FF2B5EF4-FFF2-40B4-BE49-F238E27FC236}">
                  <a16:creationId xmlns:a16="http://schemas.microsoft.com/office/drawing/2014/main" id="{43EEE9CF-E220-40F7-AE22-2ED4186E190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7" name="Freeform 10">
              <a:extLst>
                <a:ext uri="{FF2B5EF4-FFF2-40B4-BE49-F238E27FC236}">
                  <a16:creationId xmlns:a16="http://schemas.microsoft.com/office/drawing/2014/main" id="{E36FE06F-5E74-4EEF-81EF-EB291956CAF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8" name="Freeform 11">
              <a:extLst>
                <a:ext uri="{FF2B5EF4-FFF2-40B4-BE49-F238E27FC236}">
                  <a16:creationId xmlns:a16="http://schemas.microsoft.com/office/drawing/2014/main" id="{6E552370-C338-46DA-9FF3-3C5B5B16192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9" name="Freeform 12">
              <a:extLst>
                <a:ext uri="{FF2B5EF4-FFF2-40B4-BE49-F238E27FC236}">
                  <a16:creationId xmlns:a16="http://schemas.microsoft.com/office/drawing/2014/main" id="{68CDF4A5-473C-48FC-B18B-6AD935326E42}"/>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0" name="Freeform 13">
              <a:extLst>
                <a:ext uri="{FF2B5EF4-FFF2-40B4-BE49-F238E27FC236}">
                  <a16:creationId xmlns:a16="http://schemas.microsoft.com/office/drawing/2014/main" id="{FD936A71-91C9-4999-A827-A5BDF0AF23C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1" name="Freeform 14">
              <a:extLst>
                <a:ext uri="{FF2B5EF4-FFF2-40B4-BE49-F238E27FC236}">
                  <a16:creationId xmlns:a16="http://schemas.microsoft.com/office/drawing/2014/main" id="{12A7BB75-EEE6-4233-8DFD-A92656F8E30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9333" name="Group 15">
            <a:extLst>
              <a:ext uri="{FF2B5EF4-FFF2-40B4-BE49-F238E27FC236}">
                <a16:creationId xmlns:a16="http://schemas.microsoft.com/office/drawing/2014/main" id="{74BDFDE7-398E-4B07-A6A2-05EF418C0320}"/>
              </a:ext>
            </a:extLst>
          </p:cNvPr>
          <p:cNvGrpSpPr>
            <a:grpSpLocks/>
          </p:cNvGrpSpPr>
          <p:nvPr/>
        </p:nvGrpSpPr>
        <p:grpSpPr bwMode="auto">
          <a:xfrm flipH="1">
            <a:off x="7467600" y="1743075"/>
            <a:ext cx="1447800" cy="1295400"/>
            <a:chOff x="2832" y="2064"/>
            <a:chExt cx="912" cy="816"/>
          </a:xfrm>
        </p:grpSpPr>
        <p:sp>
          <p:nvSpPr>
            <p:cNvPr id="99360" name="Freeform 16">
              <a:extLst>
                <a:ext uri="{FF2B5EF4-FFF2-40B4-BE49-F238E27FC236}">
                  <a16:creationId xmlns:a16="http://schemas.microsoft.com/office/drawing/2014/main" id="{1A2F38CE-4C76-4AEF-A545-0792FB61D03E}"/>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1" name="Freeform 17">
              <a:extLst>
                <a:ext uri="{FF2B5EF4-FFF2-40B4-BE49-F238E27FC236}">
                  <a16:creationId xmlns:a16="http://schemas.microsoft.com/office/drawing/2014/main" id="{DAB4FD67-AC6B-46AC-B344-26C8EB146BFF}"/>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2" name="Freeform 18">
              <a:extLst>
                <a:ext uri="{FF2B5EF4-FFF2-40B4-BE49-F238E27FC236}">
                  <a16:creationId xmlns:a16="http://schemas.microsoft.com/office/drawing/2014/main" id="{DB97E8C1-8BD3-4356-8380-70A70CD5D097}"/>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3" name="Freeform 19">
              <a:extLst>
                <a:ext uri="{FF2B5EF4-FFF2-40B4-BE49-F238E27FC236}">
                  <a16:creationId xmlns:a16="http://schemas.microsoft.com/office/drawing/2014/main" id="{AB83CC9D-068A-496D-9615-DC123023AD9C}"/>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4" name="Freeform 20">
              <a:extLst>
                <a:ext uri="{FF2B5EF4-FFF2-40B4-BE49-F238E27FC236}">
                  <a16:creationId xmlns:a16="http://schemas.microsoft.com/office/drawing/2014/main" id="{90A292B0-59B1-4265-99D3-98C3B06E0E8B}"/>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9365" name="Freeform 21">
              <a:extLst>
                <a:ext uri="{FF2B5EF4-FFF2-40B4-BE49-F238E27FC236}">
                  <a16:creationId xmlns:a16="http://schemas.microsoft.com/office/drawing/2014/main" id="{CCAB3D0A-2F37-4A16-A62E-D136FB6AC6BB}"/>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9366" name="Freeform 22">
              <a:extLst>
                <a:ext uri="{FF2B5EF4-FFF2-40B4-BE49-F238E27FC236}">
                  <a16:creationId xmlns:a16="http://schemas.microsoft.com/office/drawing/2014/main" id="{FEDA17E4-33AF-47E8-9EB4-DC54402B32C2}"/>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9367" name="Freeform 23">
              <a:extLst>
                <a:ext uri="{FF2B5EF4-FFF2-40B4-BE49-F238E27FC236}">
                  <a16:creationId xmlns:a16="http://schemas.microsoft.com/office/drawing/2014/main" id="{6AC1957B-3961-4447-98EE-D9CE5A394725}"/>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8" name="Freeform 24">
              <a:extLst>
                <a:ext uri="{FF2B5EF4-FFF2-40B4-BE49-F238E27FC236}">
                  <a16:creationId xmlns:a16="http://schemas.microsoft.com/office/drawing/2014/main" id="{9F2D3643-DF5A-4609-B5CA-09BE05C80911}"/>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9" name="Freeform 25">
              <a:extLst>
                <a:ext uri="{FF2B5EF4-FFF2-40B4-BE49-F238E27FC236}">
                  <a16:creationId xmlns:a16="http://schemas.microsoft.com/office/drawing/2014/main" id="{F1E72010-9A52-4DAC-B161-8F94661D659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0" name="Freeform 26">
              <a:extLst>
                <a:ext uri="{FF2B5EF4-FFF2-40B4-BE49-F238E27FC236}">
                  <a16:creationId xmlns:a16="http://schemas.microsoft.com/office/drawing/2014/main" id="{BCFACEBC-CA78-47CA-A12B-CF36D21877C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9334" name="Oval 27">
            <a:extLst>
              <a:ext uri="{FF2B5EF4-FFF2-40B4-BE49-F238E27FC236}">
                <a16:creationId xmlns:a16="http://schemas.microsoft.com/office/drawing/2014/main" id="{AF6564F7-CA78-43AA-B80D-BE55FF6004B7}"/>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35" name="Text Box 28">
            <a:extLst>
              <a:ext uri="{FF2B5EF4-FFF2-40B4-BE49-F238E27FC236}">
                <a16:creationId xmlns:a16="http://schemas.microsoft.com/office/drawing/2014/main" id="{B635EB46-704F-4E72-973F-231BB1DEA5FB}"/>
              </a:ext>
            </a:extLst>
          </p:cNvPr>
          <p:cNvSpPr txBox="1">
            <a:spLocks noChangeArrowheads="1"/>
          </p:cNvSpPr>
          <p:nvPr/>
        </p:nvSpPr>
        <p:spPr bwMode="auto">
          <a:xfrm>
            <a:off x="1308100" y="2130425"/>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9336" name="Text Box 29">
            <a:extLst>
              <a:ext uri="{FF2B5EF4-FFF2-40B4-BE49-F238E27FC236}">
                <a16:creationId xmlns:a16="http://schemas.microsoft.com/office/drawing/2014/main" id="{6805BEE5-EF0E-41E4-A8A7-EB18E2EC30C1}"/>
              </a:ext>
            </a:extLst>
          </p:cNvPr>
          <p:cNvSpPr txBox="1">
            <a:spLocks noChangeArrowheads="1"/>
          </p:cNvSpPr>
          <p:nvPr/>
        </p:nvSpPr>
        <p:spPr bwMode="auto">
          <a:xfrm>
            <a:off x="7808913" y="2130425"/>
            <a:ext cx="407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9337" name="Group 30">
            <a:extLst>
              <a:ext uri="{FF2B5EF4-FFF2-40B4-BE49-F238E27FC236}">
                <a16:creationId xmlns:a16="http://schemas.microsoft.com/office/drawing/2014/main" id="{C674E0C3-99BD-4988-AB58-02C319631966}"/>
              </a:ext>
            </a:extLst>
          </p:cNvPr>
          <p:cNvGrpSpPr>
            <a:grpSpLocks/>
          </p:cNvGrpSpPr>
          <p:nvPr/>
        </p:nvGrpSpPr>
        <p:grpSpPr bwMode="auto">
          <a:xfrm>
            <a:off x="3429000" y="2057400"/>
            <a:ext cx="1905000" cy="1714500"/>
            <a:chOff x="1728" y="1008"/>
            <a:chExt cx="1968" cy="2376"/>
          </a:xfrm>
        </p:grpSpPr>
        <p:sp>
          <p:nvSpPr>
            <p:cNvPr id="99357" name="AutoShape 31">
              <a:extLst>
                <a:ext uri="{FF2B5EF4-FFF2-40B4-BE49-F238E27FC236}">
                  <a16:creationId xmlns:a16="http://schemas.microsoft.com/office/drawing/2014/main" id="{E4647835-AA33-47C6-8018-C5F951BADF86}"/>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9358" name="Freeform 32">
              <a:extLst>
                <a:ext uri="{FF2B5EF4-FFF2-40B4-BE49-F238E27FC236}">
                  <a16:creationId xmlns:a16="http://schemas.microsoft.com/office/drawing/2014/main" id="{D4702FEF-B356-4F11-AF26-3A1C933AA581}"/>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9359" name="Freeform 33">
              <a:extLst>
                <a:ext uri="{FF2B5EF4-FFF2-40B4-BE49-F238E27FC236}">
                  <a16:creationId xmlns:a16="http://schemas.microsoft.com/office/drawing/2014/main" id="{CBFD9FAA-761B-4B8A-A488-21CF45729EF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9338" name="Group 34">
            <a:extLst>
              <a:ext uri="{FF2B5EF4-FFF2-40B4-BE49-F238E27FC236}">
                <a16:creationId xmlns:a16="http://schemas.microsoft.com/office/drawing/2014/main" id="{AC6AF9AD-9E1F-4181-B942-45F59819E382}"/>
              </a:ext>
            </a:extLst>
          </p:cNvPr>
          <p:cNvGrpSpPr>
            <a:grpSpLocks/>
          </p:cNvGrpSpPr>
          <p:nvPr/>
        </p:nvGrpSpPr>
        <p:grpSpPr bwMode="auto">
          <a:xfrm>
            <a:off x="6553200" y="4191000"/>
            <a:ext cx="1905000" cy="1714500"/>
            <a:chOff x="1728" y="1008"/>
            <a:chExt cx="1968" cy="2376"/>
          </a:xfrm>
        </p:grpSpPr>
        <p:sp>
          <p:nvSpPr>
            <p:cNvPr id="99354" name="AutoShape 35">
              <a:extLst>
                <a:ext uri="{FF2B5EF4-FFF2-40B4-BE49-F238E27FC236}">
                  <a16:creationId xmlns:a16="http://schemas.microsoft.com/office/drawing/2014/main" id="{E345FD0A-DDB6-40BB-9BBB-8B224309417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9355" name="Freeform 36">
              <a:extLst>
                <a:ext uri="{FF2B5EF4-FFF2-40B4-BE49-F238E27FC236}">
                  <a16:creationId xmlns:a16="http://schemas.microsoft.com/office/drawing/2014/main" id="{4F470828-45B6-402F-8DA4-844A4F76BC2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9356" name="Freeform 37">
              <a:extLst>
                <a:ext uri="{FF2B5EF4-FFF2-40B4-BE49-F238E27FC236}">
                  <a16:creationId xmlns:a16="http://schemas.microsoft.com/office/drawing/2014/main" id="{7D0C3A03-F00E-4BF6-B75A-2E082DEE14C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9339" name="Group 38">
            <a:extLst>
              <a:ext uri="{FF2B5EF4-FFF2-40B4-BE49-F238E27FC236}">
                <a16:creationId xmlns:a16="http://schemas.microsoft.com/office/drawing/2014/main" id="{AF9AAC98-B5ED-4445-887E-EA2C5519C594}"/>
              </a:ext>
            </a:extLst>
          </p:cNvPr>
          <p:cNvGrpSpPr>
            <a:grpSpLocks/>
          </p:cNvGrpSpPr>
          <p:nvPr/>
        </p:nvGrpSpPr>
        <p:grpSpPr bwMode="auto">
          <a:xfrm>
            <a:off x="609600" y="4114800"/>
            <a:ext cx="1905000" cy="1714500"/>
            <a:chOff x="1728" y="1008"/>
            <a:chExt cx="1968" cy="2376"/>
          </a:xfrm>
        </p:grpSpPr>
        <p:sp>
          <p:nvSpPr>
            <p:cNvPr id="99351" name="AutoShape 39">
              <a:extLst>
                <a:ext uri="{FF2B5EF4-FFF2-40B4-BE49-F238E27FC236}">
                  <a16:creationId xmlns:a16="http://schemas.microsoft.com/office/drawing/2014/main" id="{275040FE-71BF-42DB-BBF3-4E3F307007B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9352" name="Freeform 40">
              <a:extLst>
                <a:ext uri="{FF2B5EF4-FFF2-40B4-BE49-F238E27FC236}">
                  <a16:creationId xmlns:a16="http://schemas.microsoft.com/office/drawing/2014/main" id="{BDB146AC-43B5-4363-B1B8-F04895815843}"/>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9353" name="Freeform 41">
              <a:extLst>
                <a:ext uri="{FF2B5EF4-FFF2-40B4-BE49-F238E27FC236}">
                  <a16:creationId xmlns:a16="http://schemas.microsoft.com/office/drawing/2014/main" id="{FB745D6C-E165-44F1-B5E6-2D3B6288E77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9340" name="Group 42">
            <a:extLst>
              <a:ext uri="{FF2B5EF4-FFF2-40B4-BE49-F238E27FC236}">
                <a16:creationId xmlns:a16="http://schemas.microsoft.com/office/drawing/2014/main" id="{5004AD40-E6E1-4D15-B097-487CB2B4BDDA}"/>
              </a:ext>
            </a:extLst>
          </p:cNvPr>
          <p:cNvGrpSpPr>
            <a:grpSpLocks/>
          </p:cNvGrpSpPr>
          <p:nvPr/>
        </p:nvGrpSpPr>
        <p:grpSpPr bwMode="auto">
          <a:xfrm>
            <a:off x="5943600" y="1704975"/>
            <a:ext cx="1057275" cy="1371600"/>
            <a:chOff x="1296" y="960"/>
            <a:chExt cx="666" cy="864"/>
          </a:xfrm>
        </p:grpSpPr>
        <p:sp>
          <p:nvSpPr>
            <p:cNvPr id="99347" name="Rectangle 43">
              <a:extLst>
                <a:ext uri="{FF2B5EF4-FFF2-40B4-BE49-F238E27FC236}">
                  <a16:creationId xmlns:a16="http://schemas.microsoft.com/office/drawing/2014/main" id="{8686F5B2-CB63-4A6F-99DB-7A944DF1B44D}"/>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8" name="Rectangle 44">
              <a:extLst>
                <a:ext uri="{FF2B5EF4-FFF2-40B4-BE49-F238E27FC236}">
                  <a16:creationId xmlns:a16="http://schemas.microsoft.com/office/drawing/2014/main" id="{4910DAB8-0EB7-457D-BE43-8F114D2A43D3}"/>
                </a:ext>
              </a:extLst>
            </p:cNvPr>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9" name="Line 45">
              <a:extLst>
                <a:ext uri="{FF2B5EF4-FFF2-40B4-BE49-F238E27FC236}">
                  <a16:creationId xmlns:a16="http://schemas.microsoft.com/office/drawing/2014/main" id="{D59427FA-5851-4FF8-B345-BE54E51C9EBC}"/>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0" name="Rectangle 46">
              <a:extLst>
                <a:ext uri="{FF2B5EF4-FFF2-40B4-BE49-F238E27FC236}">
                  <a16:creationId xmlns:a16="http://schemas.microsoft.com/office/drawing/2014/main" id="{5871F6BE-BBFF-4759-8C10-8C48D595157E}"/>
                </a:ext>
              </a:extLst>
            </p:cNvPr>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9341" name="Group 56">
            <a:extLst>
              <a:ext uri="{FF2B5EF4-FFF2-40B4-BE49-F238E27FC236}">
                <a16:creationId xmlns:a16="http://schemas.microsoft.com/office/drawing/2014/main" id="{E6E5730A-F56B-4D40-91B3-824DBE450C5B}"/>
              </a:ext>
            </a:extLst>
          </p:cNvPr>
          <p:cNvGrpSpPr>
            <a:grpSpLocks/>
          </p:cNvGrpSpPr>
          <p:nvPr/>
        </p:nvGrpSpPr>
        <p:grpSpPr bwMode="auto">
          <a:xfrm>
            <a:off x="2265363" y="1639888"/>
            <a:ext cx="1057275" cy="1371600"/>
            <a:chOff x="1296" y="960"/>
            <a:chExt cx="666" cy="864"/>
          </a:xfrm>
        </p:grpSpPr>
        <p:sp>
          <p:nvSpPr>
            <p:cNvPr id="99343" name="Rectangle 57">
              <a:extLst>
                <a:ext uri="{FF2B5EF4-FFF2-40B4-BE49-F238E27FC236}">
                  <a16:creationId xmlns:a16="http://schemas.microsoft.com/office/drawing/2014/main" id="{21CC9699-5F8C-4AAB-BB6D-B096A766EFA6}"/>
                </a:ext>
              </a:extLst>
            </p:cNvPr>
            <p:cNvSpPr>
              <a:spLocks noChangeArrowheads="1"/>
            </p:cNvSpPr>
            <p:nvPr/>
          </p:nvSpPr>
          <p:spPr bwMode="auto">
            <a:xfrm>
              <a:off x="1926" y="1050"/>
              <a:ext cx="36" cy="774"/>
            </a:xfrm>
            <a:prstGeom prst="rect">
              <a:avLst/>
            </a:prstGeom>
            <a:solidFill>
              <a:schemeClr val="tx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4" name="Rectangle 58">
              <a:extLst>
                <a:ext uri="{FF2B5EF4-FFF2-40B4-BE49-F238E27FC236}">
                  <a16:creationId xmlns:a16="http://schemas.microsoft.com/office/drawing/2014/main" id="{70DA7C1E-5A74-43E0-BAEC-6DC0D9E096A0}"/>
                </a:ext>
              </a:extLst>
            </p:cNvPr>
            <p:cNvSpPr>
              <a:spLocks noChangeArrowheads="1"/>
            </p:cNvSpPr>
            <p:nvPr/>
          </p:nvSpPr>
          <p:spPr bwMode="auto">
            <a:xfrm>
              <a:off x="1512" y="1050"/>
              <a:ext cx="432" cy="432"/>
            </a:xfrm>
            <a:prstGeom prst="rect">
              <a:avLst/>
            </a:prstGeom>
            <a:solidFill>
              <a:srgbClr val="FF33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5" name="Line 59">
              <a:extLst>
                <a:ext uri="{FF2B5EF4-FFF2-40B4-BE49-F238E27FC236}">
                  <a16:creationId xmlns:a16="http://schemas.microsoft.com/office/drawing/2014/main" id="{6A63CBB7-3EAD-47D4-AD66-0B66E76F2C67}"/>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6" name="Rectangle 60">
              <a:extLst>
                <a:ext uri="{FF2B5EF4-FFF2-40B4-BE49-F238E27FC236}">
                  <a16:creationId xmlns:a16="http://schemas.microsoft.com/office/drawing/2014/main" id="{B992F17B-1AE7-42E8-AF2F-C55A40CF57F3}"/>
                </a:ext>
              </a:extLst>
            </p:cNvPr>
            <p:cNvSpPr>
              <a:spLocks noChangeArrowheads="1"/>
            </p:cNvSpPr>
            <p:nvPr/>
          </p:nvSpPr>
          <p:spPr bwMode="auto">
            <a:xfrm>
              <a:off x="1296" y="960"/>
              <a:ext cx="432" cy="432"/>
            </a:xfrm>
            <a:prstGeom prst="rect">
              <a:avLst/>
            </a:prstGeom>
            <a:solidFill>
              <a:srgbClr val="FF33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54" name="Footer Placeholder 1">
            <a:extLst>
              <a:ext uri="{FF2B5EF4-FFF2-40B4-BE49-F238E27FC236}">
                <a16:creationId xmlns:a16="http://schemas.microsoft.com/office/drawing/2014/main" id="{413C56A5-D615-4FF8-A20F-4445E84D00B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1BCC5407-F218-43C1-A430-5976BAA97C1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79F14A9-4D16-41F3-8D20-09C689354E12}" type="slidenum">
              <a:rPr lang="ar-SA" altLang="zh-CN" sz="1400">
                <a:latin typeface="Comic Sans MS" panose="030F0702030302020204" pitchFamily="66" charset="0"/>
              </a:rPr>
              <a:pPr algn="r"/>
              <a:t>93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0355" name="Rectangle 2">
            <a:extLst>
              <a:ext uri="{FF2B5EF4-FFF2-40B4-BE49-F238E27FC236}">
                <a16:creationId xmlns:a16="http://schemas.microsoft.com/office/drawing/2014/main" id="{65F10B5C-259C-4FE0-9D24-242EF7054F7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Waiting</a:t>
            </a:r>
          </a:p>
        </p:txBody>
      </p:sp>
      <p:sp>
        <p:nvSpPr>
          <p:cNvPr id="100356" name="Rectangle 3">
            <a:extLst>
              <a:ext uri="{FF2B5EF4-FFF2-40B4-BE49-F238E27FC236}">
                <a16:creationId xmlns:a16="http://schemas.microsoft.com/office/drawing/2014/main" id="{74FEA697-3E17-4D20-890B-0F4F76B143D5}"/>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Both solutions use waiting</a:t>
            </a:r>
          </a:p>
          <a:p>
            <a:pPr lvl="1" eaLnBrk="1" hangingPunct="1"/>
            <a:r>
              <a:rPr lang="en-US" altLang="zh-CN" b="1">
                <a:solidFill>
                  <a:schemeClr val="tx1"/>
                </a:solidFill>
                <a:latin typeface="Courier New" panose="02070309020205020404" pitchFamily="49" charset="0"/>
                <a:ea typeface="宋体" panose="02010600030101010101" pitchFamily="2" charset="-122"/>
              </a:rPr>
              <a:t>while</a:t>
            </a:r>
            <a:r>
              <a:rPr lang="en-US" altLang="zh-CN" b="1">
                <a:latin typeface="Courier New" panose="02070309020205020404" pitchFamily="49" charset="0"/>
                <a:ea typeface="宋体" panose="02010600030101010101" pitchFamily="2" charset="-122"/>
              </a:rPr>
              <a:t>(mumble){}</a:t>
            </a:r>
          </a:p>
          <a:p>
            <a:pPr eaLnBrk="1" hangingPunct="1"/>
            <a:r>
              <a:rPr lang="en-US" altLang="zh-CN">
                <a:ea typeface="宋体" panose="02010600030101010101" pitchFamily="2" charset="-122"/>
              </a:rPr>
              <a:t>In some cases waiting is </a:t>
            </a:r>
            <a:r>
              <a:rPr lang="en-US" altLang="zh-CN" b="1" i="1">
                <a:solidFill>
                  <a:schemeClr val="tx1"/>
                </a:solidFill>
                <a:ea typeface="宋体" panose="02010600030101010101" pitchFamily="2" charset="-122"/>
              </a:rPr>
              <a:t>problematic</a:t>
            </a:r>
          </a:p>
          <a:p>
            <a:pPr lvl="1" eaLnBrk="1" hangingPunct="1"/>
            <a:r>
              <a:rPr lang="en-US" altLang="zh-CN">
                <a:ea typeface="宋体" panose="02010600030101010101" pitchFamily="2" charset="-122"/>
              </a:rPr>
              <a:t>If one participant is delayed</a:t>
            </a:r>
          </a:p>
          <a:p>
            <a:pPr lvl="1" eaLnBrk="1" hangingPunct="1"/>
            <a:r>
              <a:rPr lang="en-US" altLang="zh-CN">
                <a:ea typeface="宋体" panose="02010600030101010101" pitchFamily="2" charset="-122"/>
              </a:rPr>
              <a:t>So is everyone else</a:t>
            </a:r>
          </a:p>
          <a:p>
            <a:pPr lvl="1" eaLnBrk="1" hangingPunct="1"/>
            <a:r>
              <a:rPr lang="en-US" altLang="zh-CN">
                <a:ea typeface="宋体" panose="02010600030101010101" pitchFamily="2" charset="-122"/>
              </a:rPr>
              <a:t>But delays are common &amp; unpredictable</a:t>
            </a:r>
          </a:p>
        </p:txBody>
      </p:sp>
      <p:sp>
        <p:nvSpPr>
          <p:cNvPr id="6" name="Footer Placeholder 1">
            <a:extLst>
              <a:ext uri="{FF2B5EF4-FFF2-40B4-BE49-F238E27FC236}">
                <a16:creationId xmlns:a16="http://schemas.microsoft.com/office/drawing/2014/main" id="{09A189AC-3313-4D79-ADDD-D32231B90B3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a:extLst>
              <a:ext uri="{FF2B5EF4-FFF2-40B4-BE49-F238E27FC236}">
                <a16:creationId xmlns:a16="http://schemas.microsoft.com/office/drawing/2014/main" id="{A902EA26-C3E8-4CE5-8E9C-43508F077D5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B06B346-C922-4524-8E1C-F66E401C0758}" type="slidenum">
              <a:rPr lang="ar-SA" altLang="zh-CN" sz="1400">
                <a:latin typeface="Comic Sans MS" panose="030F0702030302020204" pitchFamily="66" charset="0"/>
              </a:rPr>
              <a:pPr algn="r"/>
              <a:t>94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1379" name="Rectangle 2">
            <a:extLst>
              <a:ext uri="{FF2B5EF4-FFF2-40B4-BE49-F238E27FC236}">
                <a16:creationId xmlns:a16="http://schemas.microsoft.com/office/drawing/2014/main" id="{DDE3882C-4304-45D2-9C9A-9C56B11FC72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drags on …</a:t>
            </a:r>
          </a:p>
        </p:txBody>
      </p:sp>
      <p:sp>
        <p:nvSpPr>
          <p:cNvPr id="101380" name="Rectangle 3">
            <a:extLst>
              <a:ext uri="{FF2B5EF4-FFF2-40B4-BE49-F238E27FC236}">
                <a16:creationId xmlns:a16="http://schemas.microsoft.com/office/drawing/2014/main" id="{805CB10E-EBC3-46E4-8677-DE9105DAE3BA}"/>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Bob and Alice still have issues</a:t>
            </a:r>
          </a:p>
        </p:txBody>
      </p:sp>
      <p:sp>
        <p:nvSpPr>
          <p:cNvPr id="6" name="Footer Placeholder 1">
            <a:extLst>
              <a:ext uri="{FF2B5EF4-FFF2-40B4-BE49-F238E27FC236}">
                <a16:creationId xmlns:a16="http://schemas.microsoft.com/office/drawing/2014/main" id="{E081A2EC-4E97-4D15-A737-5C9F22D8D6D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E1B6816A-A887-4D2F-A43E-C1981ABC146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687663C-99BC-4224-816F-3CF3AC8C00B8}" type="slidenum">
              <a:rPr lang="ar-SA" altLang="zh-CN" sz="1400">
                <a:latin typeface="Comic Sans MS" panose="030F0702030302020204" pitchFamily="66" charset="0"/>
              </a:rPr>
              <a:pPr algn="r"/>
              <a:t>95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2403" name="Rectangle 2">
            <a:extLst>
              <a:ext uri="{FF2B5EF4-FFF2-40B4-BE49-F238E27FC236}">
                <a16:creationId xmlns:a16="http://schemas.microsoft.com/office/drawing/2014/main" id="{38D48788-2D2E-44F7-90CD-7C471EA3077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drags on …</a:t>
            </a:r>
          </a:p>
        </p:txBody>
      </p:sp>
      <p:sp>
        <p:nvSpPr>
          <p:cNvPr id="102404" name="Rectangle 3">
            <a:extLst>
              <a:ext uri="{FF2B5EF4-FFF2-40B4-BE49-F238E27FC236}">
                <a16:creationId xmlns:a16="http://schemas.microsoft.com/office/drawing/2014/main" id="{710EB7A9-B8AC-48F6-9899-6ADFED561FC9}"/>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Bob and Alice still have issues</a:t>
            </a:r>
          </a:p>
          <a:p>
            <a:pPr eaLnBrk="1" hangingPunct="1"/>
            <a:r>
              <a:rPr lang="en-US" altLang="zh-CN">
                <a:ea typeface="宋体" panose="02010600030101010101" pitchFamily="2" charset="-122"/>
              </a:rPr>
              <a:t>So they need to communicate</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2EBA2893-6C05-4C05-9C38-63CC3FD82AA3}"/>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a:extLst>
              <a:ext uri="{FF2B5EF4-FFF2-40B4-BE49-F238E27FC236}">
                <a16:creationId xmlns:a16="http://schemas.microsoft.com/office/drawing/2014/main" id="{18AE3FDB-4595-48DA-B8D5-3C83184E294A}"/>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00E53CA-BBE9-4A40-A492-079EF4E36B3E}" type="slidenum">
              <a:rPr lang="ar-SA" altLang="zh-CN" sz="1400">
                <a:latin typeface="Comic Sans MS" panose="030F0702030302020204" pitchFamily="66" charset="0"/>
              </a:rPr>
              <a:pPr algn="r"/>
              <a:t>96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3427" name="Rectangle 2">
            <a:extLst>
              <a:ext uri="{FF2B5EF4-FFF2-40B4-BE49-F238E27FC236}">
                <a16:creationId xmlns:a16="http://schemas.microsoft.com/office/drawing/2014/main" id="{B8C8571F-6270-4048-B3C4-0A0D1883DBE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drags on …</a:t>
            </a:r>
          </a:p>
        </p:txBody>
      </p:sp>
      <p:sp>
        <p:nvSpPr>
          <p:cNvPr id="103428" name="Rectangle 3">
            <a:extLst>
              <a:ext uri="{FF2B5EF4-FFF2-40B4-BE49-F238E27FC236}">
                <a16:creationId xmlns:a16="http://schemas.microsoft.com/office/drawing/2014/main" id="{F7A6B0A3-7726-4E94-AE5B-6E5677132D1D}"/>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Bob and Alice still have issues</a:t>
            </a:r>
          </a:p>
          <a:p>
            <a:pPr eaLnBrk="1" hangingPunct="1"/>
            <a:r>
              <a:rPr lang="en-US" altLang="zh-CN">
                <a:ea typeface="宋体" panose="02010600030101010101" pitchFamily="2" charset="-122"/>
              </a:rPr>
              <a:t>So they need to communicate</a:t>
            </a:r>
          </a:p>
          <a:p>
            <a:pPr eaLnBrk="1" hangingPunct="1"/>
            <a:r>
              <a:rPr lang="en-US" altLang="zh-CN">
                <a:ea typeface="宋体" panose="02010600030101010101" pitchFamily="2" charset="-122"/>
              </a:rPr>
              <a:t>They agree to use billboards …</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BA159B51-B9D5-4A1E-AB71-22E2F60B474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a:extLst>
              <a:ext uri="{FF2B5EF4-FFF2-40B4-BE49-F238E27FC236}">
                <a16:creationId xmlns:a16="http://schemas.microsoft.com/office/drawing/2014/main" id="{DBC581FC-B57C-46BC-A8E1-34AA0C0E3B0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7A5A8AC-54BA-4C41-804D-80654DBD28D9}" type="slidenum">
              <a:rPr lang="ar-SA" altLang="zh-CN" sz="1400">
                <a:latin typeface="Comic Sans MS" panose="030F0702030302020204" pitchFamily="66" charset="0"/>
              </a:rPr>
              <a:pPr algn="r"/>
              <a:t>97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4451" name="Text Box 2">
            <a:extLst>
              <a:ext uri="{FF2B5EF4-FFF2-40B4-BE49-F238E27FC236}">
                <a16:creationId xmlns:a16="http://schemas.microsoft.com/office/drawing/2014/main" id="{6A59EEDC-D0FC-425C-923C-750C9BB38025}"/>
              </a:ext>
            </a:extLst>
          </p:cNvPr>
          <p:cNvSpPr txBox="1">
            <a:spLocks noChangeArrowheads="1"/>
          </p:cNvSpPr>
          <p:nvPr/>
        </p:nvSpPr>
        <p:spPr bwMode="auto">
          <a:xfrm>
            <a:off x="4572000" y="4495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2" name="Text Box 3">
            <a:extLst>
              <a:ext uri="{FF2B5EF4-FFF2-40B4-BE49-F238E27FC236}">
                <a16:creationId xmlns:a16="http://schemas.microsoft.com/office/drawing/2014/main" id="{127B67AB-4DE0-4077-9B27-3F8C3F156AB7}"/>
              </a:ext>
            </a:extLst>
          </p:cNvPr>
          <p:cNvSpPr txBox="1">
            <a:spLocks noChangeArrowheads="1"/>
          </p:cNvSpPr>
          <p:nvPr/>
        </p:nvSpPr>
        <p:spPr bwMode="auto">
          <a:xfrm>
            <a:off x="48768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3" name="Text Box 4">
            <a:extLst>
              <a:ext uri="{FF2B5EF4-FFF2-40B4-BE49-F238E27FC236}">
                <a16:creationId xmlns:a16="http://schemas.microsoft.com/office/drawing/2014/main" id="{61EF8BE7-964E-42C2-9936-4BEA71D30E5A}"/>
              </a:ext>
            </a:extLst>
          </p:cNvPr>
          <p:cNvSpPr txBox="1">
            <a:spLocks noChangeArrowheads="1"/>
          </p:cNvSpPr>
          <p:nvPr/>
        </p:nvSpPr>
        <p:spPr bwMode="auto">
          <a:xfrm>
            <a:off x="42672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4" name="Text Box 5">
            <a:extLst>
              <a:ext uri="{FF2B5EF4-FFF2-40B4-BE49-F238E27FC236}">
                <a16:creationId xmlns:a16="http://schemas.microsoft.com/office/drawing/2014/main" id="{87D00682-CFDD-4480-836E-FCD6138C0049}"/>
              </a:ext>
            </a:extLst>
          </p:cNvPr>
          <p:cNvSpPr txBox="1">
            <a:spLocks noChangeArrowheads="1"/>
          </p:cNvSpPr>
          <p:nvPr/>
        </p:nvSpPr>
        <p:spPr bwMode="auto">
          <a:xfrm>
            <a:off x="4114800" y="4876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5" name="Text Box 6">
            <a:extLst>
              <a:ext uri="{FF2B5EF4-FFF2-40B4-BE49-F238E27FC236}">
                <a16:creationId xmlns:a16="http://schemas.microsoft.com/office/drawing/2014/main" id="{D6767FCB-8751-4BA8-B4CA-FB5F56102E3F}"/>
              </a:ext>
            </a:extLst>
          </p:cNvPr>
          <p:cNvSpPr txBox="1">
            <a:spLocks noChangeArrowheads="1"/>
          </p:cNvSpPr>
          <p:nvPr/>
        </p:nvSpPr>
        <p:spPr bwMode="auto">
          <a:xfrm>
            <a:off x="5715000" y="48006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6" name="Text Box 7">
            <a:extLst>
              <a:ext uri="{FF2B5EF4-FFF2-40B4-BE49-F238E27FC236}">
                <a16:creationId xmlns:a16="http://schemas.microsoft.com/office/drawing/2014/main" id="{F06E16EA-E9E4-44F7-A2F8-F3664E8C9EF8}"/>
              </a:ext>
            </a:extLst>
          </p:cNvPr>
          <p:cNvSpPr txBox="1">
            <a:spLocks noChangeArrowheads="1"/>
          </p:cNvSpPr>
          <p:nvPr/>
        </p:nvSpPr>
        <p:spPr bwMode="auto">
          <a:xfrm>
            <a:off x="5562600" y="49530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7" name="Text Box 8">
            <a:extLst>
              <a:ext uri="{FF2B5EF4-FFF2-40B4-BE49-F238E27FC236}">
                <a16:creationId xmlns:a16="http://schemas.microsoft.com/office/drawing/2014/main" id="{F31931C3-9676-44AA-90AF-6C02479A1881}"/>
              </a:ext>
            </a:extLst>
          </p:cNvPr>
          <p:cNvSpPr txBox="1">
            <a:spLocks noChangeArrowheads="1"/>
          </p:cNvSpPr>
          <p:nvPr/>
        </p:nvSpPr>
        <p:spPr bwMode="auto">
          <a:xfrm>
            <a:off x="5410200" y="5105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8" name="Text Box 9">
            <a:extLst>
              <a:ext uri="{FF2B5EF4-FFF2-40B4-BE49-F238E27FC236}">
                <a16:creationId xmlns:a16="http://schemas.microsoft.com/office/drawing/2014/main" id="{C108653C-3579-4331-93C9-54973414E7B5}"/>
              </a:ext>
            </a:extLst>
          </p:cNvPr>
          <p:cNvSpPr txBox="1">
            <a:spLocks noChangeArrowheads="1"/>
          </p:cNvSpPr>
          <p:nvPr/>
        </p:nvSpPr>
        <p:spPr bwMode="auto">
          <a:xfrm>
            <a:off x="5257800" y="5257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grpSp>
        <p:nvGrpSpPr>
          <p:cNvPr id="104459" name="Group 10">
            <a:extLst>
              <a:ext uri="{FF2B5EF4-FFF2-40B4-BE49-F238E27FC236}">
                <a16:creationId xmlns:a16="http://schemas.microsoft.com/office/drawing/2014/main" id="{BD826162-32F9-4BAF-8DC6-65226FBFD841}"/>
              </a:ext>
            </a:extLst>
          </p:cNvPr>
          <p:cNvGrpSpPr>
            <a:grpSpLocks/>
          </p:cNvGrpSpPr>
          <p:nvPr/>
        </p:nvGrpSpPr>
        <p:grpSpPr bwMode="auto">
          <a:xfrm>
            <a:off x="5105400" y="5410200"/>
            <a:ext cx="595313" cy="762000"/>
            <a:chOff x="2304" y="3312"/>
            <a:chExt cx="375" cy="480"/>
          </a:xfrm>
        </p:grpSpPr>
        <p:sp>
          <p:nvSpPr>
            <p:cNvPr id="104500" name="Text Box 11">
              <a:extLst>
                <a:ext uri="{FF2B5EF4-FFF2-40B4-BE49-F238E27FC236}">
                  <a16:creationId xmlns:a16="http://schemas.microsoft.com/office/drawing/2014/main" id="{7ECEA8A8-3704-44EF-A310-250E9FD696F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4501" name="Text Box 12">
              <a:extLst>
                <a:ext uri="{FF2B5EF4-FFF2-40B4-BE49-F238E27FC236}">
                  <a16:creationId xmlns:a16="http://schemas.microsoft.com/office/drawing/2014/main" id="{B534D42A-F728-472A-8799-BB030E7A52E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4460" name="Group 13">
            <a:extLst>
              <a:ext uri="{FF2B5EF4-FFF2-40B4-BE49-F238E27FC236}">
                <a16:creationId xmlns:a16="http://schemas.microsoft.com/office/drawing/2014/main" id="{D4BA1F57-C134-43E9-B316-227AC0208264}"/>
              </a:ext>
            </a:extLst>
          </p:cNvPr>
          <p:cNvGrpSpPr>
            <a:grpSpLocks/>
          </p:cNvGrpSpPr>
          <p:nvPr/>
        </p:nvGrpSpPr>
        <p:grpSpPr bwMode="auto">
          <a:xfrm>
            <a:off x="4724400" y="4876800"/>
            <a:ext cx="595313" cy="762000"/>
            <a:chOff x="2304" y="3312"/>
            <a:chExt cx="375" cy="480"/>
          </a:xfrm>
        </p:grpSpPr>
        <p:sp>
          <p:nvSpPr>
            <p:cNvPr id="104498" name="Text Box 14">
              <a:extLst>
                <a:ext uri="{FF2B5EF4-FFF2-40B4-BE49-F238E27FC236}">
                  <a16:creationId xmlns:a16="http://schemas.microsoft.com/office/drawing/2014/main" id="{51587158-2F1A-4D9D-903F-F8A54573C938}"/>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D</a:t>
              </a:r>
            </a:p>
          </p:txBody>
        </p:sp>
        <p:sp>
          <p:nvSpPr>
            <p:cNvPr id="104499" name="Text Box 15">
              <a:extLst>
                <a:ext uri="{FF2B5EF4-FFF2-40B4-BE49-F238E27FC236}">
                  <a16:creationId xmlns:a16="http://schemas.microsoft.com/office/drawing/2014/main" id="{8950B7D3-8939-47BA-B909-AB9941024553}"/>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2</a:t>
              </a:r>
            </a:p>
          </p:txBody>
        </p:sp>
      </p:grpSp>
      <p:grpSp>
        <p:nvGrpSpPr>
          <p:cNvPr id="104461" name="Group 16">
            <a:extLst>
              <a:ext uri="{FF2B5EF4-FFF2-40B4-BE49-F238E27FC236}">
                <a16:creationId xmlns:a16="http://schemas.microsoft.com/office/drawing/2014/main" id="{366D416F-0F56-41D3-AC09-8ABD50D13D6D}"/>
              </a:ext>
            </a:extLst>
          </p:cNvPr>
          <p:cNvGrpSpPr>
            <a:grpSpLocks/>
          </p:cNvGrpSpPr>
          <p:nvPr/>
        </p:nvGrpSpPr>
        <p:grpSpPr bwMode="auto">
          <a:xfrm>
            <a:off x="4273550" y="5257800"/>
            <a:ext cx="595313" cy="762000"/>
            <a:chOff x="2304" y="3312"/>
            <a:chExt cx="375" cy="480"/>
          </a:xfrm>
        </p:grpSpPr>
        <p:sp>
          <p:nvSpPr>
            <p:cNvPr id="104496" name="Text Box 17">
              <a:extLst>
                <a:ext uri="{FF2B5EF4-FFF2-40B4-BE49-F238E27FC236}">
                  <a16:creationId xmlns:a16="http://schemas.microsoft.com/office/drawing/2014/main" id="{21453A7F-C4C0-444A-A507-74D063DC6611}"/>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4497" name="Text Box 18">
              <a:extLst>
                <a:ext uri="{FF2B5EF4-FFF2-40B4-BE49-F238E27FC236}">
                  <a16:creationId xmlns:a16="http://schemas.microsoft.com/office/drawing/2014/main" id="{EAEDF90E-EC6C-4992-9D19-AE3B811985CB}"/>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sp>
        <p:nvSpPr>
          <p:cNvPr id="104462" name="Rectangle 19">
            <a:extLst>
              <a:ext uri="{FF2B5EF4-FFF2-40B4-BE49-F238E27FC236}">
                <a16:creationId xmlns:a16="http://schemas.microsoft.com/office/drawing/2014/main" id="{13BE4672-AB9D-40CF-939B-06874DB67B4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Billboards are Large</a:t>
            </a:r>
          </a:p>
        </p:txBody>
      </p:sp>
      <p:sp>
        <p:nvSpPr>
          <p:cNvPr id="199702" name="AutoShape 20">
            <a:extLst>
              <a:ext uri="{FF2B5EF4-FFF2-40B4-BE49-F238E27FC236}">
                <a16:creationId xmlns:a16="http://schemas.microsoft.com/office/drawing/2014/main" id="{0947BAA0-A25B-4BA3-A835-CDEC15B07633}"/>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4464" name="Group 21">
            <a:extLst>
              <a:ext uri="{FF2B5EF4-FFF2-40B4-BE49-F238E27FC236}">
                <a16:creationId xmlns:a16="http://schemas.microsoft.com/office/drawing/2014/main" id="{96C4BCD5-6465-4724-9C51-370D468FF3BA}"/>
              </a:ext>
            </a:extLst>
          </p:cNvPr>
          <p:cNvGrpSpPr>
            <a:grpSpLocks/>
          </p:cNvGrpSpPr>
          <p:nvPr/>
        </p:nvGrpSpPr>
        <p:grpSpPr bwMode="auto">
          <a:xfrm>
            <a:off x="1828800" y="4267200"/>
            <a:ext cx="533400" cy="228600"/>
            <a:chOff x="1344" y="2304"/>
            <a:chExt cx="336" cy="144"/>
          </a:xfrm>
        </p:grpSpPr>
        <p:sp>
          <p:nvSpPr>
            <p:cNvPr id="104494" name="Line 22">
              <a:extLst>
                <a:ext uri="{FF2B5EF4-FFF2-40B4-BE49-F238E27FC236}">
                  <a16:creationId xmlns:a16="http://schemas.microsoft.com/office/drawing/2014/main" id="{FEA5DA10-F060-46EC-BEDC-C16F91974EA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5" name="Oval 23">
              <a:extLst>
                <a:ext uri="{FF2B5EF4-FFF2-40B4-BE49-F238E27FC236}">
                  <a16:creationId xmlns:a16="http://schemas.microsoft.com/office/drawing/2014/main" id="{51DCC0DB-3AD2-4FB6-8838-A0C84ECBC5AA}"/>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5" name="Group 24">
            <a:extLst>
              <a:ext uri="{FF2B5EF4-FFF2-40B4-BE49-F238E27FC236}">
                <a16:creationId xmlns:a16="http://schemas.microsoft.com/office/drawing/2014/main" id="{E8D9263B-5A1D-4DBA-9AAC-134A5CB2F5C3}"/>
              </a:ext>
            </a:extLst>
          </p:cNvPr>
          <p:cNvGrpSpPr>
            <a:grpSpLocks/>
          </p:cNvGrpSpPr>
          <p:nvPr/>
        </p:nvGrpSpPr>
        <p:grpSpPr bwMode="auto">
          <a:xfrm>
            <a:off x="3632200" y="4267200"/>
            <a:ext cx="533400" cy="228600"/>
            <a:chOff x="1344" y="2304"/>
            <a:chExt cx="336" cy="144"/>
          </a:xfrm>
        </p:grpSpPr>
        <p:sp>
          <p:nvSpPr>
            <p:cNvPr id="104492" name="Line 25">
              <a:extLst>
                <a:ext uri="{FF2B5EF4-FFF2-40B4-BE49-F238E27FC236}">
                  <a16:creationId xmlns:a16="http://schemas.microsoft.com/office/drawing/2014/main" id="{BB7243AC-308D-42DD-ACD8-44FDDBE03DEC}"/>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3" name="Oval 26">
              <a:extLst>
                <a:ext uri="{FF2B5EF4-FFF2-40B4-BE49-F238E27FC236}">
                  <a16:creationId xmlns:a16="http://schemas.microsoft.com/office/drawing/2014/main" id="{83F3BD02-CD8A-4B64-9A97-44A5E2F11E6D}"/>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6" name="Group 27">
            <a:extLst>
              <a:ext uri="{FF2B5EF4-FFF2-40B4-BE49-F238E27FC236}">
                <a16:creationId xmlns:a16="http://schemas.microsoft.com/office/drawing/2014/main" id="{1D75D797-BE13-49D1-B04D-0907D582A6D8}"/>
              </a:ext>
            </a:extLst>
          </p:cNvPr>
          <p:cNvGrpSpPr>
            <a:grpSpLocks/>
          </p:cNvGrpSpPr>
          <p:nvPr/>
        </p:nvGrpSpPr>
        <p:grpSpPr bwMode="auto">
          <a:xfrm>
            <a:off x="5435600" y="4267200"/>
            <a:ext cx="533400" cy="228600"/>
            <a:chOff x="1344" y="2304"/>
            <a:chExt cx="336" cy="144"/>
          </a:xfrm>
        </p:grpSpPr>
        <p:sp>
          <p:nvSpPr>
            <p:cNvPr id="104490" name="Line 28">
              <a:extLst>
                <a:ext uri="{FF2B5EF4-FFF2-40B4-BE49-F238E27FC236}">
                  <a16:creationId xmlns:a16="http://schemas.microsoft.com/office/drawing/2014/main" id="{CB5A068E-5D96-49A9-B833-06D0CF45F40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1" name="Oval 29">
              <a:extLst>
                <a:ext uri="{FF2B5EF4-FFF2-40B4-BE49-F238E27FC236}">
                  <a16:creationId xmlns:a16="http://schemas.microsoft.com/office/drawing/2014/main" id="{44E42444-97E4-48D9-993B-63925DFA57EE}"/>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7" name="Group 30">
            <a:extLst>
              <a:ext uri="{FF2B5EF4-FFF2-40B4-BE49-F238E27FC236}">
                <a16:creationId xmlns:a16="http://schemas.microsoft.com/office/drawing/2014/main" id="{855BB33C-C8B9-460B-9BD2-20A128F5FECA}"/>
              </a:ext>
            </a:extLst>
          </p:cNvPr>
          <p:cNvGrpSpPr>
            <a:grpSpLocks/>
          </p:cNvGrpSpPr>
          <p:nvPr/>
        </p:nvGrpSpPr>
        <p:grpSpPr bwMode="auto">
          <a:xfrm>
            <a:off x="7239000" y="4267200"/>
            <a:ext cx="533400" cy="228600"/>
            <a:chOff x="1344" y="2304"/>
            <a:chExt cx="336" cy="144"/>
          </a:xfrm>
        </p:grpSpPr>
        <p:sp>
          <p:nvSpPr>
            <p:cNvPr id="104488" name="Line 31">
              <a:extLst>
                <a:ext uri="{FF2B5EF4-FFF2-40B4-BE49-F238E27FC236}">
                  <a16:creationId xmlns:a16="http://schemas.microsoft.com/office/drawing/2014/main" id="{1EBAAB65-9206-44A6-B0F9-51814D3CB657}"/>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9" name="Oval 32">
              <a:extLst>
                <a:ext uri="{FF2B5EF4-FFF2-40B4-BE49-F238E27FC236}">
                  <a16:creationId xmlns:a16="http://schemas.microsoft.com/office/drawing/2014/main" id="{2B4C2839-C3DF-4767-AB3B-DBA579EA91AB}"/>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8" name="Group 33">
            <a:extLst>
              <a:ext uri="{FF2B5EF4-FFF2-40B4-BE49-F238E27FC236}">
                <a16:creationId xmlns:a16="http://schemas.microsoft.com/office/drawing/2014/main" id="{1CB4C487-B8FF-4E89-9EAA-9469DA2B88DD}"/>
              </a:ext>
            </a:extLst>
          </p:cNvPr>
          <p:cNvGrpSpPr>
            <a:grpSpLocks/>
          </p:cNvGrpSpPr>
          <p:nvPr/>
        </p:nvGrpSpPr>
        <p:grpSpPr bwMode="auto">
          <a:xfrm flipH="1">
            <a:off x="914400" y="4953000"/>
            <a:ext cx="1447800" cy="1295400"/>
            <a:chOff x="864" y="1968"/>
            <a:chExt cx="912" cy="816"/>
          </a:xfrm>
        </p:grpSpPr>
        <p:sp>
          <p:nvSpPr>
            <p:cNvPr id="104477" name="Freeform 34">
              <a:extLst>
                <a:ext uri="{FF2B5EF4-FFF2-40B4-BE49-F238E27FC236}">
                  <a16:creationId xmlns:a16="http://schemas.microsoft.com/office/drawing/2014/main" id="{8C11B205-AF82-45F7-B2CE-3F17BF0469A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78" name="Freeform 35">
              <a:extLst>
                <a:ext uri="{FF2B5EF4-FFF2-40B4-BE49-F238E27FC236}">
                  <a16:creationId xmlns:a16="http://schemas.microsoft.com/office/drawing/2014/main" id="{307C4105-F1D5-4BA8-872C-C74597D7F04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79" name="Freeform 36">
              <a:extLst>
                <a:ext uri="{FF2B5EF4-FFF2-40B4-BE49-F238E27FC236}">
                  <a16:creationId xmlns:a16="http://schemas.microsoft.com/office/drawing/2014/main" id="{4D7E215D-412E-44E8-BD9B-3CC7EEA9FC3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0" name="Freeform 37">
              <a:extLst>
                <a:ext uri="{FF2B5EF4-FFF2-40B4-BE49-F238E27FC236}">
                  <a16:creationId xmlns:a16="http://schemas.microsoft.com/office/drawing/2014/main" id="{F175C9DE-0833-41B1-94D4-94E44097808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1" name="Freeform 38">
              <a:extLst>
                <a:ext uri="{FF2B5EF4-FFF2-40B4-BE49-F238E27FC236}">
                  <a16:creationId xmlns:a16="http://schemas.microsoft.com/office/drawing/2014/main" id="{F90493EA-A4C0-47F7-967A-A3093CE8D2D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4482" name="Freeform 39">
              <a:extLst>
                <a:ext uri="{FF2B5EF4-FFF2-40B4-BE49-F238E27FC236}">
                  <a16:creationId xmlns:a16="http://schemas.microsoft.com/office/drawing/2014/main" id="{A03AFE25-24E2-4789-9E35-02502D0842F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4483" name="Freeform 40">
              <a:extLst>
                <a:ext uri="{FF2B5EF4-FFF2-40B4-BE49-F238E27FC236}">
                  <a16:creationId xmlns:a16="http://schemas.microsoft.com/office/drawing/2014/main" id="{F0B71389-3895-41DC-BE43-4705AF719E5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4484" name="Freeform 41">
              <a:extLst>
                <a:ext uri="{FF2B5EF4-FFF2-40B4-BE49-F238E27FC236}">
                  <a16:creationId xmlns:a16="http://schemas.microsoft.com/office/drawing/2014/main" id="{75F0FF5F-EBD8-47EE-86EC-74C0CF14356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5" name="Freeform 42">
              <a:extLst>
                <a:ext uri="{FF2B5EF4-FFF2-40B4-BE49-F238E27FC236}">
                  <a16:creationId xmlns:a16="http://schemas.microsoft.com/office/drawing/2014/main" id="{CFD70806-CF6D-4EF8-BFDD-116EB9EC366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6" name="Freeform 43">
              <a:extLst>
                <a:ext uri="{FF2B5EF4-FFF2-40B4-BE49-F238E27FC236}">
                  <a16:creationId xmlns:a16="http://schemas.microsoft.com/office/drawing/2014/main" id="{593B6639-5416-4EC9-B55B-8FB22D422BCF}"/>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7" name="Freeform 44">
              <a:extLst>
                <a:ext uri="{FF2B5EF4-FFF2-40B4-BE49-F238E27FC236}">
                  <a16:creationId xmlns:a16="http://schemas.microsoft.com/office/drawing/2014/main" id="{F28A66B4-AACE-4351-94D0-58A065A226E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4469" name="Group 45">
            <a:extLst>
              <a:ext uri="{FF2B5EF4-FFF2-40B4-BE49-F238E27FC236}">
                <a16:creationId xmlns:a16="http://schemas.microsoft.com/office/drawing/2014/main" id="{E959E525-84BC-4D66-9A40-1467BBE9FA77}"/>
              </a:ext>
            </a:extLst>
          </p:cNvPr>
          <p:cNvGrpSpPr>
            <a:grpSpLocks/>
          </p:cNvGrpSpPr>
          <p:nvPr/>
        </p:nvGrpSpPr>
        <p:grpSpPr bwMode="auto">
          <a:xfrm>
            <a:off x="3976688" y="4953000"/>
            <a:ext cx="595312" cy="762000"/>
            <a:chOff x="2304" y="3312"/>
            <a:chExt cx="375" cy="480"/>
          </a:xfrm>
        </p:grpSpPr>
        <p:sp>
          <p:nvSpPr>
            <p:cNvPr id="104475" name="Text Box 46">
              <a:extLst>
                <a:ext uri="{FF2B5EF4-FFF2-40B4-BE49-F238E27FC236}">
                  <a16:creationId xmlns:a16="http://schemas.microsoft.com/office/drawing/2014/main" id="{1E230ACF-249D-4929-90D2-56259041BE3A}"/>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B</a:t>
              </a:r>
            </a:p>
          </p:txBody>
        </p:sp>
        <p:sp>
          <p:nvSpPr>
            <p:cNvPr id="104476" name="Text Box 47">
              <a:extLst>
                <a:ext uri="{FF2B5EF4-FFF2-40B4-BE49-F238E27FC236}">
                  <a16:creationId xmlns:a16="http://schemas.microsoft.com/office/drawing/2014/main" id="{25BD6FC5-5A7D-4143-9725-01D28416DAF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4470" name="Group 48">
            <a:extLst>
              <a:ext uri="{FF2B5EF4-FFF2-40B4-BE49-F238E27FC236}">
                <a16:creationId xmlns:a16="http://schemas.microsoft.com/office/drawing/2014/main" id="{E5FC9F2E-2710-4825-B586-9C6C8607D37B}"/>
              </a:ext>
            </a:extLst>
          </p:cNvPr>
          <p:cNvGrpSpPr>
            <a:grpSpLocks/>
          </p:cNvGrpSpPr>
          <p:nvPr/>
        </p:nvGrpSpPr>
        <p:grpSpPr bwMode="auto">
          <a:xfrm>
            <a:off x="3657600" y="5257800"/>
            <a:ext cx="595313" cy="762000"/>
            <a:chOff x="2304" y="3312"/>
            <a:chExt cx="375" cy="480"/>
          </a:xfrm>
        </p:grpSpPr>
        <p:sp>
          <p:nvSpPr>
            <p:cNvPr id="104473" name="Text Box 49">
              <a:extLst>
                <a:ext uri="{FF2B5EF4-FFF2-40B4-BE49-F238E27FC236}">
                  <a16:creationId xmlns:a16="http://schemas.microsoft.com/office/drawing/2014/main" id="{147711A2-16D7-4378-8389-D6BA003C4A4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4474" name="Text Box 50">
              <a:extLst>
                <a:ext uri="{FF2B5EF4-FFF2-40B4-BE49-F238E27FC236}">
                  <a16:creationId xmlns:a16="http://schemas.microsoft.com/office/drawing/2014/main" id="{CA4CFA96-2C83-4703-A61A-36AED7F2715E}"/>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sp>
        <p:nvSpPr>
          <p:cNvPr id="199734" name="Text Box 52">
            <a:extLst>
              <a:ext uri="{FF2B5EF4-FFF2-40B4-BE49-F238E27FC236}">
                <a16:creationId xmlns:a16="http://schemas.microsoft.com/office/drawing/2014/main" id="{E74905D0-28FB-431E-B19E-8550E1EE3861}"/>
              </a:ext>
            </a:extLst>
          </p:cNvPr>
          <p:cNvSpPr txBox="1">
            <a:spLocks noChangeArrowheads="1"/>
          </p:cNvSpPr>
          <p:nvPr/>
        </p:nvSpPr>
        <p:spPr bwMode="auto">
          <a:xfrm>
            <a:off x="6872288" y="4953000"/>
            <a:ext cx="2174875" cy="1311275"/>
          </a:xfrm>
          <a:prstGeom prst="rect">
            <a:avLst/>
          </a:prstGeom>
          <a:noFill/>
          <a:ln w="9525">
            <a:noFill/>
            <a:miter lim="800000"/>
            <a:headEnd/>
            <a:tailEnd/>
          </a:ln>
        </p:spPr>
        <p:txBody>
          <a:bodyPr wrap="none">
            <a:spAutoFit/>
          </a:bodyPr>
          <a:lstStyle/>
          <a:p>
            <a:pPr algn="ctr" eaLnBrk="0" hangingPunct="0">
              <a:defRPr/>
            </a:pPr>
            <a:r>
              <a:rPr lang="en-US" sz="3200" dirty="0">
                <a:solidFill>
                  <a:srgbClr val="0000FF"/>
                </a:solidFill>
                <a:latin typeface="+mj-lt"/>
              </a:rPr>
              <a:t>Letter</a:t>
            </a:r>
          </a:p>
          <a:p>
            <a:pPr algn="ctr" eaLnBrk="0" hangingPunct="0">
              <a:defRPr/>
            </a:pPr>
            <a:r>
              <a:rPr lang="en-US" sz="3200" dirty="0">
                <a:solidFill>
                  <a:srgbClr val="0000FF"/>
                </a:solidFill>
                <a:latin typeface="+mj-lt"/>
              </a:rPr>
              <a:t>Tiles</a:t>
            </a:r>
          </a:p>
          <a:p>
            <a:pPr algn="ctr" eaLnBrk="0" hangingPunct="0">
              <a:defRPr/>
            </a:pPr>
            <a:r>
              <a:rPr lang="en-US" sz="1600" dirty="0">
                <a:solidFill>
                  <a:srgbClr val="0000FF"/>
                </a:solidFill>
                <a:latin typeface="+mj-lt"/>
              </a:rPr>
              <a:t>From Scrabble™ box</a:t>
            </a:r>
          </a:p>
        </p:txBody>
      </p:sp>
      <p:sp>
        <p:nvSpPr>
          <p:cNvPr id="55" name="Footer Placeholder 1">
            <a:extLst>
              <a:ext uri="{FF2B5EF4-FFF2-40B4-BE49-F238E27FC236}">
                <a16:creationId xmlns:a16="http://schemas.microsoft.com/office/drawing/2014/main" id="{7F08BFBA-1CE3-48A6-91CD-B75042646BE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a:extLst>
              <a:ext uri="{FF2B5EF4-FFF2-40B4-BE49-F238E27FC236}">
                <a16:creationId xmlns:a16="http://schemas.microsoft.com/office/drawing/2014/main" id="{AF587EA3-146F-4060-AE99-21025AD5F30D}"/>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63FAB9E-E042-4345-9E16-5A3711C3FD90}" type="slidenum">
              <a:rPr lang="ar-SA" altLang="zh-CN" sz="1400">
                <a:latin typeface="Comic Sans MS" panose="030F0702030302020204" pitchFamily="66" charset="0"/>
              </a:rPr>
              <a:pPr algn="r"/>
              <a:t>98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5475" name="Text Box 2">
            <a:extLst>
              <a:ext uri="{FF2B5EF4-FFF2-40B4-BE49-F238E27FC236}">
                <a16:creationId xmlns:a16="http://schemas.microsoft.com/office/drawing/2014/main" id="{69EB42D6-D4B7-430E-966F-5B9737D8B7D8}"/>
              </a:ext>
            </a:extLst>
          </p:cNvPr>
          <p:cNvSpPr txBox="1">
            <a:spLocks noChangeArrowheads="1"/>
          </p:cNvSpPr>
          <p:nvPr/>
        </p:nvSpPr>
        <p:spPr bwMode="auto">
          <a:xfrm>
            <a:off x="4572000" y="4495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6" name="Text Box 3">
            <a:extLst>
              <a:ext uri="{FF2B5EF4-FFF2-40B4-BE49-F238E27FC236}">
                <a16:creationId xmlns:a16="http://schemas.microsoft.com/office/drawing/2014/main" id="{EAABFEA1-78AA-49AB-BEA2-76D22EA06CC0}"/>
              </a:ext>
            </a:extLst>
          </p:cNvPr>
          <p:cNvSpPr txBox="1">
            <a:spLocks noChangeArrowheads="1"/>
          </p:cNvSpPr>
          <p:nvPr/>
        </p:nvSpPr>
        <p:spPr bwMode="auto">
          <a:xfrm>
            <a:off x="48768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7" name="Text Box 4">
            <a:extLst>
              <a:ext uri="{FF2B5EF4-FFF2-40B4-BE49-F238E27FC236}">
                <a16:creationId xmlns:a16="http://schemas.microsoft.com/office/drawing/2014/main" id="{D2F7EEB9-D63E-478C-B5BC-F784C8CC3A3C}"/>
              </a:ext>
            </a:extLst>
          </p:cNvPr>
          <p:cNvSpPr txBox="1">
            <a:spLocks noChangeArrowheads="1"/>
          </p:cNvSpPr>
          <p:nvPr/>
        </p:nvSpPr>
        <p:spPr bwMode="auto">
          <a:xfrm>
            <a:off x="42672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8" name="Text Box 5">
            <a:extLst>
              <a:ext uri="{FF2B5EF4-FFF2-40B4-BE49-F238E27FC236}">
                <a16:creationId xmlns:a16="http://schemas.microsoft.com/office/drawing/2014/main" id="{F608A4F0-D67E-49CB-982E-D8995E8A9C76}"/>
              </a:ext>
            </a:extLst>
          </p:cNvPr>
          <p:cNvSpPr txBox="1">
            <a:spLocks noChangeArrowheads="1"/>
          </p:cNvSpPr>
          <p:nvPr/>
        </p:nvSpPr>
        <p:spPr bwMode="auto">
          <a:xfrm>
            <a:off x="4114800" y="4876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9" name="Text Box 6">
            <a:extLst>
              <a:ext uri="{FF2B5EF4-FFF2-40B4-BE49-F238E27FC236}">
                <a16:creationId xmlns:a16="http://schemas.microsoft.com/office/drawing/2014/main" id="{35E84305-D874-431B-844F-B6BA5A50B844}"/>
              </a:ext>
            </a:extLst>
          </p:cNvPr>
          <p:cNvSpPr txBox="1">
            <a:spLocks noChangeArrowheads="1"/>
          </p:cNvSpPr>
          <p:nvPr/>
        </p:nvSpPr>
        <p:spPr bwMode="auto">
          <a:xfrm>
            <a:off x="5867400" y="46482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0" name="Text Box 7">
            <a:extLst>
              <a:ext uri="{FF2B5EF4-FFF2-40B4-BE49-F238E27FC236}">
                <a16:creationId xmlns:a16="http://schemas.microsoft.com/office/drawing/2014/main" id="{41E6FBA8-AE45-4F25-A134-7F7F5A828FF4}"/>
              </a:ext>
            </a:extLst>
          </p:cNvPr>
          <p:cNvSpPr txBox="1">
            <a:spLocks noChangeArrowheads="1"/>
          </p:cNvSpPr>
          <p:nvPr/>
        </p:nvSpPr>
        <p:spPr bwMode="auto">
          <a:xfrm>
            <a:off x="5715000" y="48006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1" name="Text Box 8">
            <a:extLst>
              <a:ext uri="{FF2B5EF4-FFF2-40B4-BE49-F238E27FC236}">
                <a16:creationId xmlns:a16="http://schemas.microsoft.com/office/drawing/2014/main" id="{F08BC9A0-10AE-4901-B234-CD4E06AED2A2}"/>
              </a:ext>
            </a:extLst>
          </p:cNvPr>
          <p:cNvSpPr txBox="1">
            <a:spLocks noChangeArrowheads="1"/>
          </p:cNvSpPr>
          <p:nvPr/>
        </p:nvSpPr>
        <p:spPr bwMode="auto">
          <a:xfrm>
            <a:off x="5562600" y="49530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2" name="Text Box 9">
            <a:extLst>
              <a:ext uri="{FF2B5EF4-FFF2-40B4-BE49-F238E27FC236}">
                <a16:creationId xmlns:a16="http://schemas.microsoft.com/office/drawing/2014/main" id="{252C8B3C-83F7-4F12-9B83-5189CE23A4D1}"/>
              </a:ext>
            </a:extLst>
          </p:cNvPr>
          <p:cNvSpPr txBox="1">
            <a:spLocks noChangeArrowheads="1"/>
          </p:cNvSpPr>
          <p:nvPr/>
        </p:nvSpPr>
        <p:spPr bwMode="auto">
          <a:xfrm>
            <a:off x="5410200" y="5105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3" name="Text Box 10">
            <a:extLst>
              <a:ext uri="{FF2B5EF4-FFF2-40B4-BE49-F238E27FC236}">
                <a16:creationId xmlns:a16="http://schemas.microsoft.com/office/drawing/2014/main" id="{0372995B-0236-45AA-8FFB-C8A8F7D4AAC3}"/>
              </a:ext>
            </a:extLst>
          </p:cNvPr>
          <p:cNvSpPr txBox="1">
            <a:spLocks noChangeArrowheads="1"/>
          </p:cNvSpPr>
          <p:nvPr/>
        </p:nvSpPr>
        <p:spPr bwMode="auto">
          <a:xfrm>
            <a:off x="5257800" y="5257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grpSp>
        <p:nvGrpSpPr>
          <p:cNvPr id="105484" name="Group 11">
            <a:extLst>
              <a:ext uri="{FF2B5EF4-FFF2-40B4-BE49-F238E27FC236}">
                <a16:creationId xmlns:a16="http://schemas.microsoft.com/office/drawing/2014/main" id="{0BB733E0-3D07-46BB-ACD4-127C34AA1360}"/>
              </a:ext>
            </a:extLst>
          </p:cNvPr>
          <p:cNvGrpSpPr>
            <a:grpSpLocks/>
          </p:cNvGrpSpPr>
          <p:nvPr/>
        </p:nvGrpSpPr>
        <p:grpSpPr bwMode="auto">
          <a:xfrm>
            <a:off x="5105400" y="5410200"/>
            <a:ext cx="595313" cy="762000"/>
            <a:chOff x="2304" y="3312"/>
            <a:chExt cx="375" cy="480"/>
          </a:xfrm>
        </p:grpSpPr>
        <p:sp>
          <p:nvSpPr>
            <p:cNvPr id="105537" name="Text Box 12">
              <a:extLst>
                <a:ext uri="{FF2B5EF4-FFF2-40B4-BE49-F238E27FC236}">
                  <a16:creationId xmlns:a16="http://schemas.microsoft.com/office/drawing/2014/main" id="{85678AFA-2660-48CA-91B2-A882438C7E9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5538" name="Text Box 13">
              <a:extLst>
                <a:ext uri="{FF2B5EF4-FFF2-40B4-BE49-F238E27FC236}">
                  <a16:creationId xmlns:a16="http://schemas.microsoft.com/office/drawing/2014/main" id="{B8188845-0463-44B2-AE81-0E8F4A2C507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5485" name="Group 14">
            <a:extLst>
              <a:ext uri="{FF2B5EF4-FFF2-40B4-BE49-F238E27FC236}">
                <a16:creationId xmlns:a16="http://schemas.microsoft.com/office/drawing/2014/main" id="{E2637EB0-402F-4C72-8355-A10A58AA287B}"/>
              </a:ext>
            </a:extLst>
          </p:cNvPr>
          <p:cNvGrpSpPr>
            <a:grpSpLocks/>
          </p:cNvGrpSpPr>
          <p:nvPr/>
        </p:nvGrpSpPr>
        <p:grpSpPr bwMode="auto">
          <a:xfrm>
            <a:off x="4724400" y="4876800"/>
            <a:ext cx="595313" cy="762000"/>
            <a:chOff x="2304" y="3312"/>
            <a:chExt cx="375" cy="480"/>
          </a:xfrm>
        </p:grpSpPr>
        <p:sp>
          <p:nvSpPr>
            <p:cNvPr id="105535" name="Text Box 15">
              <a:extLst>
                <a:ext uri="{FF2B5EF4-FFF2-40B4-BE49-F238E27FC236}">
                  <a16:creationId xmlns:a16="http://schemas.microsoft.com/office/drawing/2014/main" id="{3B60E314-632A-4023-8C6F-A0DDFB0A529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D</a:t>
              </a:r>
            </a:p>
          </p:txBody>
        </p:sp>
        <p:sp>
          <p:nvSpPr>
            <p:cNvPr id="105536" name="Text Box 16">
              <a:extLst>
                <a:ext uri="{FF2B5EF4-FFF2-40B4-BE49-F238E27FC236}">
                  <a16:creationId xmlns:a16="http://schemas.microsoft.com/office/drawing/2014/main" id="{D7B414E5-D1D6-41DB-83B8-F017F137C1F2}"/>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2</a:t>
              </a:r>
            </a:p>
          </p:txBody>
        </p:sp>
      </p:grpSp>
      <p:grpSp>
        <p:nvGrpSpPr>
          <p:cNvPr id="105486" name="Group 17">
            <a:extLst>
              <a:ext uri="{FF2B5EF4-FFF2-40B4-BE49-F238E27FC236}">
                <a16:creationId xmlns:a16="http://schemas.microsoft.com/office/drawing/2014/main" id="{4459A410-6F91-4CEC-9A63-F6F4A1F2017F}"/>
              </a:ext>
            </a:extLst>
          </p:cNvPr>
          <p:cNvGrpSpPr>
            <a:grpSpLocks/>
          </p:cNvGrpSpPr>
          <p:nvPr/>
        </p:nvGrpSpPr>
        <p:grpSpPr bwMode="auto">
          <a:xfrm>
            <a:off x="4273550" y="5257800"/>
            <a:ext cx="595313" cy="762000"/>
            <a:chOff x="2304" y="3312"/>
            <a:chExt cx="375" cy="480"/>
          </a:xfrm>
        </p:grpSpPr>
        <p:sp>
          <p:nvSpPr>
            <p:cNvPr id="105533" name="Text Box 18">
              <a:extLst>
                <a:ext uri="{FF2B5EF4-FFF2-40B4-BE49-F238E27FC236}">
                  <a16:creationId xmlns:a16="http://schemas.microsoft.com/office/drawing/2014/main" id="{AFE7939D-4DBD-4448-BD3C-65A1BEE565C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5534" name="Text Box 19">
              <a:extLst>
                <a:ext uri="{FF2B5EF4-FFF2-40B4-BE49-F238E27FC236}">
                  <a16:creationId xmlns:a16="http://schemas.microsoft.com/office/drawing/2014/main" id="{4A46EEB5-4D5C-4DC9-AB21-6DC9D597BB4B}"/>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sp>
        <p:nvSpPr>
          <p:cNvPr id="105487" name="Rectangle 20">
            <a:extLst>
              <a:ext uri="{FF2B5EF4-FFF2-40B4-BE49-F238E27FC236}">
                <a16:creationId xmlns:a16="http://schemas.microsoft.com/office/drawing/2014/main" id="{72EB823A-FF6D-48E4-A1C1-0FF66F450291}"/>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Write One Letter at a Time …</a:t>
            </a:r>
          </a:p>
        </p:txBody>
      </p:sp>
      <p:sp>
        <p:nvSpPr>
          <p:cNvPr id="201751" name="AutoShape 21">
            <a:extLst>
              <a:ext uri="{FF2B5EF4-FFF2-40B4-BE49-F238E27FC236}">
                <a16:creationId xmlns:a16="http://schemas.microsoft.com/office/drawing/2014/main" id="{82D7B6FF-23B2-4E3C-BFC1-4DDA9A2642F0}"/>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5489" name="Group 22">
            <a:extLst>
              <a:ext uri="{FF2B5EF4-FFF2-40B4-BE49-F238E27FC236}">
                <a16:creationId xmlns:a16="http://schemas.microsoft.com/office/drawing/2014/main" id="{6BE2851D-E5DA-42DF-B355-51773807D20B}"/>
              </a:ext>
            </a:extLst>
          </p:cNvPr>
          <p:cNvGrpSpPr>
            <a:grpSpLocks/>
          </p:cNvGrpSpPr>
          <p:nvPr/>
        </p:nvGrpSpPr>
        <p:grpSpPr bwMode="auto">
          <a:xfrm>
            <a:off x="1828800" y="4267200"/>
            <a:ext cx="533400" cy="228600"/>
            <a:chOff x="1344" y="2304"/>
            <a:chExt cx="336" cy="144"/>
          </a:xfrm>
        </p:grpSpPr>
        <p:sp>
          <p:nvSpPr>
            <p:cNvPr id="105531" name="Line 23">
              <a:extLst>
                <a:ext uri="{FF2B5EF4-FFF2-40B4-BE49-F238E27FC236}">
                  <a16:creationId xmlns:a16="http://schemas.microsoft.com/office/drawing/2014/main" id="{55DC0392-0A0E-4C63-A98D-99BCEB96BA70}"/>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32" name="Oval 24">
              <a:extLst>
                <a:ext uri="{FF2B5EF4-FFF2-40B4-BE49-F238E27FC236}">
                  <a16:creationId xmlns:a16="http://schemas.microsoft.com/office/drawing/2014/main" id="{C9160963-D91A-4ADB-A24C-F1F2894A3965}"/>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0" name="Group 25">
            <a:extLst>
              <a:ext uri="{FF2B5EF4-FFF2-40B4-BE49-F238E27FC236}">
                <a16:creationId xmlns:a16="http://schemas.microsoft.com/office/drawing/2014/main" id="{735DF82B-8F27-47B1-AFBB-4398DC9044A2}"/>
              </a:ext>
            </a:extLst>
          </p:cNvPr>
          <p:cNvGrpSpPr>
            <a:grpSpLocks/>
          </p:cNvGrpSpPr>
          <p:nvPr/>
        </p:nvGrpSpPr>
        <p:grpSpPr bwMode="auto">
          <a:xfrm>
            <a:off x="3632200" y="4267200"/>
            <a:ext cx="533400" cy="228600"/>
            <a:chOff x="1344" y="2304"/>
            <a:chExt cx="336" cy="144"/>
          </a:xfrm>
        </p:grpSpPr>
        <p:sp>
          <p:nvSpPr>
            <p:cNvPr id="105529" name="Line 26">
              <a:extLst>
                <a:ext uri="{FF2B5EF4-FFF2-40B4-BE49-F238E27FC236}">
                  <a16:creationId xmlns:a16="http://schemas.microsoft.com/office/drawing/2014/main" id="{C8838631-5880-41A7-B8A8-7ECA66610B4B}"/>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30" name="Oval 27">
              <a:extLst>
                <a:ext uri="{FF2B5EF4-FFF2-40B4-BE49-F238E27FC236}">
                  <a16:creationId xmlns:a16="http://schemas.microsoft.com/office/drawing/2014/main" id="{C079FD76-D4E5-4852-8DA4-100964FF767F}"/>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1" name="Group 28">
            <a:extLst>
              <a:ext uri="{FF2B5EF4-FFF2-40B4-BE49-F238E27FC236}">
                <a16:creationId xmlns:a16="http://schemas.microsoft.com/office/drawing/2014/main" id="{C170D4A6-5530-4279-9B83-6158FC3123F8}"/>
              </a:ext>
            </a:extLst>
          </p:cNvPr>
          <p:cNvGrpSpPr>
            <a:grpSpLocks/>
          </p:cNvGrpSpPr>
          <p:nvPr/>
        </p:nvGrpSpPr>
        <p:grpSpPr bwMode="auto">
          <a:xfrm>
            <a:off x="5435600" y="4267200"/>
            <a:ext cx="533400" cy="228600"/>
            <a:chOff x="1344" y="2304"/>
            <a:chExt cx="336" cy="144"/>
          </a:xfrm>
        </p:grpSpPr>
        <p:sp>
          <p:nvSpPr>
            <p:cNvPr id="105527" name="Line 29">
              <a:extLst>
                <a:ext uri="{FF2B5EF4-FFF2-40B4-BE49-F238E27FC236}">
                  <a16:creationId xmlns:a16="http://schemas.microsoft.com/office/drawing/2014/main" id="{5EFB4F41-56D4-432E-A0B3-A1BB0C97CB1B}"/>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28" name="Oval 30">
              <a:extLst>
                <a:ext uri="{FF2B5EF4-FFF2-40B4-BE49-F238E27FC236}">
                  <a16:creationId xmlns:a16="http://schemas.microsoft.com/office/drawing/2014/main" id="{BAB91CED-1E84-42AB-93EB-772194BCBBFE}"/>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2" name="Group 31">
            <a:extLst>
              <a:ext uri="{FF2B5EF4-FFF2-40B4-BE49-F238E27FC236}">
                <a16:creationId xmlns:a16="http://schemas.microsoft.com/office/drawing/2014/main" id="{5CF907FD-1DE2-43CA-AEAF-1C860CF68D40}"/>
              </a:ext>
            </a:extLst>
          </p:cNvPr>
          <p:cNvGrpSpPr>
            <a:grpSpLocks/>
          </p:cNvGrpSpPr>
          <p:nvPr/>
        </p:nvGrpSpPr>
        <p:grpSpPr bwMode="auto">
          <a:xfrm>
            <a:off x="7239000" y="4267200"/>
            <a:ext cx="533400" cy="228600"/>
            <a:chOff x="1344" y="2304"/>
            <a:chExt cx="336" cy="144"/>
          </a:xfrm>
        </p:grpSpPr>
        <p:sp>
          <p:nvSpPr>
            <p:cNvPr id="105525" name="Line 32">
              <a:extLst>
                <a:ext uri="{FF2B5EF4-FFF2-40B4-BE49-F238E27FC236}">
                  <a16:creationId xmlns:a16="http://schemas.microsoft.com/office/drawing/2014/main" id="{3DA4E93D-B72C-4AF1-A734-FC40BFD8408B}"/>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26" name="Oval 33">
              <a:extLst>
                <a:ext uri="{FF2B5EF4-FFF2-40B4-BE49-F238E27FC236}">
                  <a16:creationId xmlns:a16="http://schemas.microsoft.com/office/drawing/2014/main" id="{1C225AE9-6397-4CB3-8E93-E62D036CD78D}"/>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3" name="Group 34">
            <a:extLst>
              <a:ext uri="{FF2B5EF4-FFF2-40B4-BE49-F238E27FC236}">
                <a16:creationId xmlns:a16="http://schemas.microsoft.com/office/drawing/2014/main" id="{02BE52F9-4332-4ACA-9894-563B29781225}"/>
              </a:ext>
            </a:extLst>
          </p:cNvPr>
          <p:cNvGrpSpPr>
            <a:grpSpLocks/>
          </p:cNvGrpSpPr>
          <p:nvPr/>
        </p:nvGrpSpPr>
        <p:grpSpPr bwMode="auto">
          <a:xfrm flipH="1">
            <a:off x="914400" y="4953000"/>
            <a:ext cx="1447800" cy="1295400"/>
            <a:chOff x="864" y="1968"/>
            <a:chExt cx="912" cy="816"/>
          </a:xfrm>
        </p:grpSpPr>
        <p:sp>
          <p:nvSpPr>
            <p:cNvPr id="105514" name="Freeform 35">
              <a:extLst>
                <a:ext uri="{FF2B5EF4-FFF2-40B4-BE49-F238E27FC236}">
                  <a16:creationId xmlns:a16="http://schemas.microsoft.com/office/drawing/2014/main" id="{447A78C5-9F4F-4788-A4F7-7D6547FF898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5" name="Freeform 36">
              <a:extLst>
                <a:ext uri="{FF2B5EF4-FFF2-40B4-BE49-F238E27FC236}">
                  <a16:creationId xmlns:a16="http://schemas.microsoft.com/office/drawing/2014/main" id="{88D7D445-1076-4061-8144-342A6E64AF7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6" name="Freeform 37">
              <a:extLst>
                <a:ext uri="{FF2B5EF4-FFF2-40B4-BE49-F238E27FC236}">
                  <a16:creationId xmlns:a16="http://schemas.microsoft.com/office/drawing/2014/main" id="{7B8CF5D5-BEA5-43DC-A768-85CC1853BDD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7" name="Freeform 38">
              <a:extLst>
                <a:ext uri="{FF2B5EF4-FFF2-40B4-BE49-F238E27FC236}">
                  <a16:creationId xmlns:a16="http://schemas.microsoft.com/office/drawing/2014/main" id="{69057A7D-CB56-48AC-A8FE-5BD36799AE80}"/>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8" name="Freeform 39">
              <a:extLst>
                <a:ext uri="{FF2B5EF4-FFF2-40B4-BE49-F238E27FC236}">
                  <a16:creationId xmlns:a16="http://schemas.microsoft.com/office/drawing/2014/main" id="{F5C32964-C683-441E-A1CC-84683893415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5519" name="Freeform 40">
              <a:extLst>
                <a:ext uri="{FF2B5EF4-FFF2-40B4-BE49-F238E27FC236}">
                  <a16:creationId xmlns:a16="http://schemas.microsoft.com/office/drawing/2014/main" id="{AA84550D-4181-4894-B26D-BAED3A82680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5520" name="Freeform 41">
              <a:extLst>
                <a:ext uri="{FF2B5EF4-FFF2-40B4-BE49-F238E27FC236}">
                  <a16:creationId xmlns:a16="http://schemas.microsoft.com/office/drawing/2014/main" id="{05C87558-ACEF-419D-8767-21AA68CC87A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5521" name="Freeform 42">
              <a:extLst>
                <a:ext uri="{FF2B5EF4-FFF2-40B4-BE49-F238E27FC236}">
                  <a16:creationId xmlns:a16="http://schemas.microsoft.com/office/drawing/2014/main" id="{2186B8D6-0D01-4618-A276-53528581B7A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22" name="Freeform 43">
              <a:extLst>
                <a:ext uri="{FF2B5EF4-FFF2-40B4-BE49-F238E27FC236}">
                  <a16:creationId xmlns:a16="http://schemas.microsoft.com/office/drawing/2014/main" id="{FFBED118-B6A4-4AB1-BE74-D8C9241621F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23" name="Freeform 44">
              <a:extLst>
                <a:ext uri="{FF2B5EF4-FFF2-40B4-BE49-F238E27FC236}">
                  <a16:creationId xmlns:a16="http://schemas.microsoft.com/office/drawing/2014/main" id="{11F039A6-225C-4CE3-97EC-B5BFDF72A13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24" name="Freeform 45">
              <a:extLst>
                <a:ext uri="{FF2B5EF4-FFF2-40B4-BE49-F238E27FC236}">
                  <a16:creationId xmlns:a16="http://schemas.microsoft.com/office/drawing/2014/main" id="{96E93228-882A-4C0F-A6DD-22790B32DFA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5494" name="Group 46">
            <a:extLst>
              <a:ext uri="{FF2B5EF4-FFF2-40B4-BE49-F238E27FC236}">
                <a16:creationId xmlns:a16="http://schemas.microsoft.com/office/drawing/2014/main" id="{DD80629E-AA7F-49E2-BA58-305D1CCAB4E8}"/>
              </a:ext>
            </a:extLst>
          </p:cNvPr>
          <p:cNvGrpSpPr>
            <a:grpSpLocks/>
          </p:cNvGrpSpPr>
          <p:nvPr/>
        </p:nvGrpSpPr>
        <p:grpSpPr bwMode="auto">
          <a:xfrm>
            <a:off x="3976688" y="4953000"/>
            <a:ext cx="595312" cy="762000"/>
            <a:chOff x="2304" y="3312"/>
            <a:chExt cx="375" cy="480"/>
          </a:xfrm>
        </p:grpSpPr>
        <p:sp>
          <p:nvSpPr>
            <p:cNvPr id="105512" name="Text Box 47">
              <a:extLst>
                <a:ext uri="{FF2B5EF4-FFF2-40B4-BE49-F238E27FC236}">
                  <a16:creationId xmlns:a16="http://schemas.microsoft.com/office/drawing/2014/main" id="{49503309-8D9F-4074-A1C4-594353B0300C}"/>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B</a:t>
              </a:r>
            </a:p>
          </p:txBody>
        </p:sp>
        <p:sp>
          <p:nvSpPr>
            <p:cNvPr id="105513" name="Text Box 48">
              <a:extLst>
                <a:ext uri="{FF2B5EF4-FFF2-40B4-BE49-F238E27FC236}">
                  <a16:creationId xmlns:a16="http://schemas.microsoft.com/office/drawing/2014/main" id="{56E30258-AC8D-4682-980D-A10F8E24DC3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5495" name="Group 49">
            <a:extLst>
              <a:ext uri="{FF2B5EF4-FFF2-40B4-BE49-F238E27FC236}">
                <a16:creationId xmlns:a16="http://schemas.microsoft.com/office/drawing/2014/main" id="{D7B6ED21-895F-49CB-A3BE-1358FDF3E7DB}"/>
              </a:ext>
            </a:extLst>
          </p:cNvPr>
          <p:cNvGrpSpPr>
            <a:grpSpLocks/>
          </p:cNvGrpSpPr>
          <p:nvPr/>
        </p:nvGrpSpPr>
        <p:grpSpPr bwMode="auto">
          <a:xfrm>
            <a:off x="3657600" y="5257800"/>
            <a:ext cx="595313" cy="762000"/>
            <a:chOff x="2304" y="3312"/>
            <a:chExt cx="375" cy="480"/>
          </a:xfrm>
        </p:grpSpPr>
        <p:sp>
          <p:nvSpPr>
            <p:cNvPr id="105510" name="Text Box 50">
              <a:extLst>
                <a:ext uri="{FF2B5EF4-FFF2-40B4-BE49-F238E27FC236}">
                  <a16:creationId xmlns:a16="http://schemas.microsoft.com/office/drawing/2014/main" id="{00B717FC-50D4-442B-B0A5-14FDE5410420}"/>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5511" name="Text Box 51">
              <a:extLst>
                <a:ext uri="{FF2B5EF4-FFF2-40B4-BE49-F238E27FC236}">
                  <a16:creationId xmlns:a16="http://schemas.microsoft.com/office/drawing/2014/main" id="{4A575888-C399-408E-9C60-0E53E084AC6C}"/>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sp>
        <p:nvSpPr>
          <p:cNvPr id="105496" name="Freeform 52">
            <a:extLst>
              <a:ext uri="{FF2B5EF4-FFF2-40B4-BE49-F238E27FC236}">
                <a16:creationId xmlns:a16="http://schemas.microsoft.com/office/drawing/2014/main" id="{A180D043-7B93-4887-A97C-EBFC2A455EC2}"/>
              </a:ext>
            </a:extLst>
          </p:cNvPr>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endParaRPr lang="zh-CN" altLang="en-US"/>
          </a:p>
        </p:txBody>
      </p:sp>
      <p:grpSp>
        <p:nvGrpSpPr>
          <p:cNvPr id="105497" name="Group 53">
            <a:extLst>
              <a:ext uri="{FF2B5EF4-FFF2-40B4-BE49-F238E27FC236}">
                <a16:creationId xmlns:a16="http://schemas.microsoft.com/office/drawing/2014/main" id="{0F6DA5DA-875B-46EF-A81C-958E87991E9D}"/>
              </a:ext>
            </a:extLst>
          </p:cNvPr>
          <p:cNvGrpSpPr>
            <a:grpSpLocks/>
          </p:cNvGrpSpPr>
          <p:nvPr/>
        </p:nvGrpSpPr>
        <p:grpSpPr bwMode="auto">
          <a:xfrm>
            <a:off x="1447800" y="2971800"/>
            <a:ext cx="595313" cy="762000"/>
            <a:chOff x="2304" y="3312"/>
            <a:chExt cx="375" cy="480"/>
          </a:xfrm>
        </p:grpSpPr>
        <p:sp>
          <p:nvSpPr>
            <p:cNvPr id="105508" name="Text Box 54">
              <a:extLst>
                <a:ext uri="{FF2B5EF4-FFF2-40B4-BE49-F238E27FC236}">
                  <a16:creationId xmlns:a16="http://schemas.microsoft.com/office/drawing/2014/main" id="{B20E7037-6565-4250-BE73-1992C02F8CC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W</a:t>
              </a:r>
            </a:p>
          </p:txBody>
        </p:sp>
        <p:sp>
          <p:nvSpPr>
            <p:cNvPr id="105509" name="Text Box 55">
              <a:extLst>
                <a:ext uri="{FF2B5EF4-FFF2-40B4-BE49-F238E27FC236}">
                  <a16:creationId xmlns:a16="http://schemas.microsoft.com/office/drawing/2014/main" id="{D1330D6D-2909-4770-BF2F-F922B82A3414}"/>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5498" name="Group 56">
            <a:extLst>
              <a:ext uri="{FF2B5EF4-FFF2-40B4-BE49-F238E27FC236}">
                <a16:creationId xmlns:a16="http://schemas.microsoft.com/office/drawing/2014/main" id="{3AEC7582-DAA9-4B98-8BD4-DB06298CD1B6}"/>
              </a:ext>
            </a:extLst>
          </p:cNvPr>
          <p:cNvGrpSpPr>
            <a:grpSpLocks/>
          </p:cNvGrpSpPr>
          <p:nvPr/>
        </p:nvGrpSpPr>
        <p:grpSpPr bwMode="auto">
          <a:xfrm>
            <a:off x="2057400" y="2971800"/>
            <a:ext cx="595313" cy="762000"/>
            <a:chOff x="2304" y="3312"/>
            <a:chExt cx="375" cy="480"/>
          </a:xfrm>
        </p:grpSpPr>
        <p:sp>
          <p:nvSpPr>
            <p:cNvPr id="105506" name="Text Box 57">
              <a:extLst>
                <a:ext uri="{FF2B5EF4-FFF2-40B4-BE49-F238E27FC236}">
                  <a16:creationId xmlns:a16="http://schemas.microsoft.com/office/drawing/2014/main" id="{AD870C78-563A-4E15-9E95-5A1E1FAEA1A1}"/>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5507" name="Text Box 58">
              <a:extLst>
                <a:ext uri="{FF2B5EF4-FFF2-40B4-BE49-F238E27FC236}">
                  <a16:creationId xmlns:a16="http://schemas.microsoft.com/office/drawing/2014/main" id="{DD5816FC-2DA1-4D3B-8B25-89CA237FE495}"/>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5499" name="Group 59">
            <a:extLst>
              <a:ext uri="{FF2B5EF4-FFF2-40B4-BE49-F238E27FC236}">
                <a16:creationId xmlns:a16="http://schemas.microsoft.com/office/drawing/2014/main" id="{348D539D-067C-469F-A9EE-EC160CE40C55}"/>
              </a:ext>
            </a:extLst>
          </p:cNvPr>
          <p:cNvGrpSpPr>
            <a:grpSpLocks/>
          </p:cNvGrpSpPr>
          <p:nvPr/>
        </p:nvGrpSpPr>
        <p:grpSpPr bwMode="auto">
          <a:xfrm>
            <a:off x="2667000" y="2971800"/>
            <a:ext cx="595313" cy="762000"/>
            <a:chOff x="2304" y="3312"/>
            <a:chExt cx="375" cy="480"/>
          </a:xfrm>
        </p:grpSpPr>
        <p:sp>
          <p:nvSpPr>
            <p:cNvPr id="105504" name="Text Box 60">
              <a:extLst>
                <a:ext uri="{FF2B5EF4-FFF2-40B4-BE49-F238E27FC236}">
                  <a16:creationId xmlns:a16="http://schemas.microsoft.com/office/drawing/2014/main" id="{1B407FE5-B217-4CF0-B65E-975DF92D5A73}"/>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S</a:t>
              </a:r>
            </a:p>
          </p:txBody>
        </p:sp>
        <p:sp>
          <p:nvSpPr>
            <p:cNvPr id="105505" name="Text Box 61">
              <a:extLst>
                <a:ext uri="{FF2B5EF4-FFF2-40B4-BE49-F238E27FC236}">
                  <a16:creationId xmlns:a16="http://schemas.microsoft.com/office/drawing/2014/main" id="{B33E785A-5678-441F-AFF5-D627B770A80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5500" name="Group 62">
            <a:extLst>
              <a:ext uri="{FF2B5EF4-FFF2-40B4-BE49-F238E27FC236}">
                <a16:creationId xmlns:a16="http://schemas.microsoft.com/office/drawing/2014/main" id="{3AFFE6E8-CA1C-4B8E-AF0A-87D3D23299DB}"/>
              </a:ext>
            </a:extLst>
          </p:cNvPr>
          <p:cNvGrpSpPr>
            <a:grpSpLocks/>
          </p:cNvGrpSpPr>
          <p:nvPr/>
        </p:nvGrpSpPr>
        <p:grpSpPr bwMode="auto">
          <a:xfrm>
            <a:off x="3276600" y="3962400"/>
            <a:ext cx="595313" cy="762000"/>
            <a:chOff x="2304" y="3312"/>
            <a:chExt cx="375" cy="480"/>
          </a:xfrm>
        </p:grpSpPr>
        <p:sp>
          <p:nvSpPr>
            <p:cNvPr id="105502" name="Text Box 63">
              <a:extLst>
                <a:ext uri="{FF2B5EF4-FFF2-40B4-BE49-F238E27FC236}">
                  <a16:creationId xmlns:a16="http://schemas.microsoft.com/office/drawing/2014/main" id="{60BA97F2-426F-4302-B095-69B6B012A51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5503" name="Text Box 64">
              <a:extLst>
                <a:ext uri="{FF2B5EF4-FFF2-40B4-BE49-F238E27FC236}">
                  <a16:creationId xmlns:a16="http://schemas.microsoft.com/office/drawing/2014/main" id="{08FEB24B-4ADE-4485-8875-4D8CA17CC02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sp>
        <p:nvSpPr>
          <p:cNvPr id="67" name="Footer Placeholder 1">
            <a:extLst>
              <a:ext uri="{FF2B5EF4-FFF2-40B4-BE49-F238E27FC236}">
                <a16:creationId xmlns:a16="http://schemas.microsoft.com/office/drawing/2014/main" id="{94550E31-3A7F-48C9-98E8-ABE83C46422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a:extLst>
              <a:ext uri="{FF2B5EF4-FFF2-40B4-BE49-F238E27FC236}">
                <a16:creationId xmlns:a16="http://schemas.microsoft.com/office/drawing/2014/main" id="{E5C26CA1-BB7B-48F6-ACDD-6B4DE4B2501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9E02F54-07F4-415D-9E2E-5BC0C0E1E628}" type="slidenum">
              <a:rPr lang="ar-SA" altLang="zh-CN" sz="1400">
                <a:latin typeface="Comic Sans MS" panose="030F0702030302020204" pitchFamily="66" charset="0"/>
              </a:rPr>
              <a:pPr algn="r"/>
              <a:t>99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6499" name="Rectangle 2">
            <a:extLst>
              <a:ext uri="{FF2B5EF4-FFF2-40B4-BE49-F238E27FC236}">
                <a16:creationId xmlns:a16="http://schemas.microsoft.com/office/drawing/2014/main" id="{A11C13EE-E605-4B40-B8C2-D56B9618C30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To post a message</a:t>
            </a:r>
          </a:p>
        </p:txBody>
      </p:sp>
      <p:sp>
        <p:nvSpPr>
          <p:cNvPr id="203781" name="AutoShape 3">
            <a:extLst>
              <a:ext uri="{FF2B5EF4-FFF2-40B4-BE49-F238E27FC236}">
                <a16:creationId xmlns:a16="http://schemas.microsoft.com/office/drawing/2014/main" id="{60FC38A2-C9AB-4A89-B5FA-C75F6D5D9090}"/>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6501" name="Group 4">
            <a:extLst>
              <a:ext uri="{FF2B5EF4-FFF2-40B4-BE49-F238E27FC236}">
                <a16:creationId xmlns:a16="http://schemas.microsoft.com/office/drawing/2014/main" id="{C842A3A4-B747-4754-9421-FA863FCFECE5}"/>
              </a:ext>
            </a:extLst>
          </p:cNvPr>
          <p:cNvGrpSpPr>
            <a:grpSpLocks/>
          </p:cNvGrpSpPr>
          <p:nvPr/>
        </p:nvGrpSpPr>
        <p:grpSpPr bwMode="auto">
          <a:xfrm flipH="1">
            <a:off x="914400" y="4953000"/>
            <a:ext cx="1447800" cy="1295400"/>
            <a:chOff x="864" y="1968"/>
            <a:chExt cx="912" cy="816"/>
          </a:xfrm>
        </p:grpSpPr>
        <p:sp>
          <p:nvSpPr>
            <p:cNvPr id="106549" name="Freeform 5">
              <a:extLst>
                <a:ext uri="{FF2B5EF4-FFF2-40B4-BE49-F238E27FC236}">
                  <a16:creationId xmlns:a16="http://schemas.microsoft.com/office/drawing/2014/main" id="{F6E1091B-7399-4647-B9CD-E306ADA4BC3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0" name="Freeform 6">
              <a:extLst>
                <a:ext uri="{FF2B5EF4-FFF2-40B4-BE49-F238E27FC236}">
                  <a16:creationId xmlns:a16="http://schemas.microsoft.com/office/drawing/2014/main" id="{278277DD-07F0-4141-AAA2-2AE982D6790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1" name="Freeform 7">
              <a:extLst>
                <a:ext uri="{FF2B5EF4-FFF2-40B4-BE49-F238E27FC236}">
                  <a16:creationId xmlns:a16="http://schemas.microsoft.com/office/drawing/2014/main" id="{239D83A5-5030-4523-88C9-39116513F15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2" name="Freeform 8">
              <a:extLst>
                <a:ext uri="{FF2B5EF4-FFF2-40B4-BE49-F238E27FC236}">
                  <a16:creationId xmlns:a16="http://schemas.microsoft.com/office/drawing/2014/main" id="{9BB40B2B-49AD-4972-AF1A-245CCD78A37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3" name="Freeform 9">
              <a:extLst>
                <a:ext uri="{FF2B5EF4-FFF2-40B4-BE49-F238E27FC236}">
                  <a16:creationId xmlns:a16="http://schemas.microsoft.com/office/drawing/2014/main" id="{CACC504D-D993-442E-AAEB-777F108D7E5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6554" name="Freeform 10">
              <a:extLst>
                <a:ext uri="{FF2B5EF4-FFF2-40B4-BE49-F238E27FC236}">
                  <a16:creationId xmlns:a16="http://schemas.microsoft.com/office/drawing/2014/main" id="{B0050EF7-E27F-45A2-BA48-739C2D04CC7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6555" name="Freeform 11">
              <a:extLst>
                <a:ext uri="{FF2B5EF4-FFF2-40B4-BE49-F238E27FC236}">
                  <a16:creationId xmlns:a16="http://schemas.microsoft.com/office/drawing/2014/main" id="{3067C2EB-2C86-4318-8C3F-52801EFCE6F8}"/>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6556" name="Freeform 12">
              <a:extLst>
                <a:ext uri="{FF2B5EF4-FFF2-40B4-BE49-F238E27FC236}">
                  <a16:creationId xmlns:a16="http://schemas.microsoft.com/office/drawing/2014/main" id="{29F986F4-3125-4A0E-9ECF-DF7F538249B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7" name="Freeform 13">
              <a:extLst>
                <a:ext uri="{FF2B5EF4-FFF2-40B4-BE49-F238E27FC236}">
                  <a16:creationId xmlns:a16="http://schemas.microsoft.com/office/drawing/2014/main" id="{FFF110C1-1711-4FE9-AA25-87E61049F201}"/>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8" name="Freeform 14">
              <a:extLst>
                <a:ext uri="{FF2B5EF4-FFF2-40B4-BE49-F238E27FC236}">
                  <a16:creationId xmlns:a16="http://schemas.microsoft.com/office/drawing/2014/main" id="{C8F28DD9-44C6-41D7-8659-71BD97405BA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9" name="Freeform 15">
              <a:extLst>
                <a:ext uri="{FF2B5EF4-FFF2-40B4-BE49-F238E27FC236}">
                  <a16:creationId xmlns:a16="http://schemas.microsoft.com/office/drawing/2014/main" id="{41F7F593-9AE0-4F26-B0A6-7C8C7C17BEF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6502" name="Group 16">
            <a:extLst>
              <a:ext uri="{FF2B5EF4-FFF2-40B4-BE49-F238E27FC236}">
                <a16:creationId xmlns:a16="http://schemas.microsoft.com/office/drawing/2014/main" id="{10193FB5-99AB-43BA-973C-C961C90CCDD7}"/>
              </a:ext>
            </a:extLst>
          </p:cNvPr>
          <p:cNvGrpSpPr>
            <a:grpSpLocks/>
          </p:cNvGrpSpPr>
          <p:nvPr/>
        </p:nvGrpSpPr>
        <p:grpSpPr bwMode="auto">
          <a:xfrm>
            <a:off x="1447800" y="2971800"/>
            <a:ext cx="2424113" cy="1524000"/>
            <a:chOff x="912" y="1872"/>
            <a:chExt cx="1527" cy="960"/>
          </a:xfrm>
        </p:grpSpPr>
        <p:grpSp>
          <p:nvGrpSpPr>
            <p:cNvPr id="106534" name="Group 17">
              <a:extLst>
                <a:ext uri="{FF2B5EF4-FFF2-40B4-BE49-F238E27FC236}">
                  <a16:creationId xmlns:a16="http://schemas.microsoft.com/office/drawing/2014/main" id="{5AF187EB-72DE-4F25-8811-31FD0ED1AA98}"/>
                </a:ext>
              </a:extLst>
            </p:cNvPr>
            <p:cNvGrpSpPr>
              <a:grpSpLocks/>
            </p:cNvGrpSpPr>
            <p:nvPr/>
          </p:nvGrpSpPr>
          <p:grpSpPr bwMode="auto">
            <a:xfrm>
              <a:off x="1152" y="2688"/>
              <a:ext cx="336" cy="144"/>
              <a:chOff x="1344" y="2304"/>
              <a:chExt cx="336" cy="144"/>
            </a:xfrm>
          </p:grpSpPr>
          <p:sp>
            <p:nvSpPr>
              <p:cNvPr id="106547" name="Line 18">
                <a:extLst>
                  <a:ext uri="{FF2B5EF4-FFF2-40B4-BE49-F238E27FC236}">
                    <a16:creationId xmlns:a16="http://schemas.microsoft.com/office/drawing/2014/main" id="{1AD05365-B933-4C48-A639-7C97216FBF5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48" name="Oval 19">
                <a:extLst>
                  <a:ext uri="{FF2B5EF4-FFF2-40B4-BE49-F238E27FC236}">
                    <a16:creationId xmlns:a16="http://schemas.microsoft.com/office/drawing/2014/main" id="{F0E459C0-9F34-4954-A830-2D8ED4DD833D}"/>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6535" name="Group 20">
              <a:extLst>
                <a:ext uri="{FF2B5EF4-FFF2-40B4-BE49-F238E27FC236}">
                  <a16:creationId xmlns:a16="http://schemas.microsoft.com/office/drawing/2014/main" id="{CBACE8B3-4F13-4E4A-9C1B-4C86A0C9D60F}"/>
                </a:ext>
              </a:extLst>
            </p:cNvPr>
            <p:cNvGrpSpPr>
              <a:grpSpLocks/>
            </p:cNvGrpSpPr>
            <p:nvPr/>
          </p:nvGrpSpPr>
          <p:grpSpPr bwMode="auto">
            <a:xfrm>
              <a:off x="912" y="1872"/>
              <a:ext cx="375" cy="480"/>
              <a:chOff x="2304" y="3312"/>
              <a:chExt cx="375" cy="480"/>
            </a:xfrm>
          </p:grpSpPr>
          <p:sp>
            <p:nvSpPr>
              <p:cNvPr id="106545" name="Text Box 21">
                <a:extLst>
                  <a:ext uri="{FF2B5EF4-FFF2-40B4-BE49-F238E27FC236}">
                    <a16:creationId xmlns:a16="http://schemas.microsoft.com/office/drawing/2014/main" id="{922BE83B-F202-4136-817A-5E898487536A}"/>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W</a:t>
                </a:r>
              </a:p>
            </p:txBody>
          </p:sp>
          <p:sp>
            <p:nvSpPr>
              <p:cNvPr id="106546" name="Text Box 22">
                <a:extLst>
                  <a:ext uri="{FF2B5EF4-FFF2-40B4-BE49-F238E27FC236}">
                    <a16:creationId xmlns:a16="http://schemas.microsoft.com/office/drawing/2014/main" id="{A17BA638-D89E-4140-BA3B-C3DC85FF771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6536" name="Group 23">
              <a:extLst>
                <a:ext uri="{FF2B5EF4-FFF2-40B4-BE49-F238E27FC236}">
                  <a16:creationId xmlns:a16="http://schemas.microsoft.com/office/drawing/2014/main" id="{6AB6251D-E2D0-402F-8025-1952C49A9826}"/>
                </a:ext>
              </a:extLst>
            </p:cNvPr>
            <p:cNvGrpSpPr>
              <a:grpSpLocks/>
            </p:cNvGrpSpPr>
            <p:nvPr/>
          </p:nvGrpSpPr>
          <p:grpSpPr bwMode="auto">
            <a:xfrm>
              <a:off x="1296" y="1872"/>
              <a:ext cx="375" cy="480"/>
              <a:chOff x="2304" y="3312"/>
              <a:chExt cx="375" cy="480"/>
            </a:xfrm>
          </p:grpSpPr>
          <p:sp>
            <p:nvSpPr>
              <p:cNvPr id="106543" name="Text Box 24">
                <a:extLst>
                  <a:ext uri="{FF2B5EF4-FFF2-40B4-BE49-F238E27FC236}">
                    <a16:creationId xmlns:a16="http://schemas.microsoft.com/office/drawing/2014/main" id="{931F8A10-4C56-4D7E-A945-2387CCC9936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6544" name="Text Box 25">
                <a:extLst>
                  <a:ext uri="{FF2B5EF4-FFF2-40B4-BE49-F238E27FC236}">
                    <a16:creationId xmlns:a16="http://schemas.microsoft.com/office/drawing/2014/main" id="{ADAAA5E0-463A-44A3-8D78-B8AFC9FB089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37" name="Group 26">
              <a:extLst>
                <a:ext uri="{FF2B5EF4-FFF2-40B4-BE49-F238E27FC236}">
                  <a16:creationId xmlns:a16="http://schemas.microsoft.com/office/drawing/2014/main" id="{4AE4F0DD-0920-441F-B80D-4DDF30FC3A0F}"/>
                </a:ext>
              </a:extLst>
            </p:cNvPr>
            <p:cNvGrpSpPr>
              <a:grpSpLocks/>
            </p:cNvGrpSpPr>
            <p:nvPr/>
          </p:nvGrpSpPr>
          <p:grpSpPr bwMode="auto">
            <a:xfrm>
              <a:off x="1680" y="1872"/>
              <a:ext cx="375" cy="480"/>
              <a:chOff x="2304" y="3312"/>
              <a:chExt cx="375" cy="480"/>
            </a:xfrm>
          </p:grpSpPr>
          <p:sp>
            <p:nvSpPr>
              <p:cNvPr id="106541" name="Text Box 27">
                <a:extLst>
                  <a:ext uri="{FF2B5EF4-FFF2-40B4-BE49-F238E27FC236}">
                    <a16:creationId xmlns:a16="http://schemas.microsoft.com/office/drawing/2014/main" id="{A071C08F-1B4B-4341-B922-8B8EBCB4B53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S</a:t>
                </a:r>
              </a:p>
            </p:txBody>
          </p:sp>
          <p:sp>
            <p:nvSpPr>
              <p:cNvPr id="106542" name="Text Box 28">
                <a:extLst>
                  <a:ext uri="{FF2B5EF4-FFF2-40B4-BE49-F238E27FC236}">
                    <a16:creationId xmlns:a16="http://schemas.microsoft.com/office/drawing/2014/main" id="{D2FE7C52-9959-4CF3-96AE-2CDBF6DD11C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38" name="Group 29">
              <a:extLst>
                <a:ext uri="{FF2B5EF4-FFF2-40B4-BE49-F238E27FC236}">
                  <a16:creationId xmlns:a16="http://schemas.microsoft.com/office/drawing/2014/main" id="{130CD19C-DCF8-48D1-B7F2-626AFB1CA940}"/>
                </a:ext>
              </a:extLst>
            </p:cNvPr>
            <p:cNvGrpSpPr>
              <a:grpSpLocks/>
            </p:cNvGrpSpPr>
            <p:nvPr/>
          </p:nvGrpSpPr>
          <p:grpSpPr bwMode="auto">
            <a:xfrm>
              <a:off x="2064" y="1872"/>
              <a:ext cx="375" cy="480"/>
              <a:chOff x="2304" y="3312"/>
              <a:chExt cx="375" cy="480"/>
            </a:xfrm>
          </p:grpSpPr>
          <p:sp>
            <p:nvSpPr>
              <p:cNvPr id="106539" name="Text Box 30">
                <a:extLst>
                  <a:ext uri="{FF2B5EF4-FFF2-40B4-BE49-F238E27FC236}">
                    <a16:creationId xmlns:a16="http://schemas.microsoft.com/office/drawing/2014/main" id="{11BA6049-3541-424E-A9F5-B0818ABF3D3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6540" name="Text Box 31">
                <a:extLst>
                  <a:ext uri="{FF2B5EF4-FFF2-40B4-BE49-F238E27FC236}">
                    <a16:creationId xmlns:a16="http://schemas.microsoft.com/office/drawing/2014/main" id="{5F235F52-25F9-4F1E-9411-619231DD15D4}"/>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grpSp>
        <p:nvGrpSpPr>
          <p:cNvPr id="106503" name="Group 32">
            <a:extLst>
              <a:ext uri="{FF2B5EF4-FFF2-40B4-BE49-F238E27FC236}">
                <a16:creationId xmlns:a16="http://schemas.microsoft.com/office/drawing/2014/main" id="{3CC669FD-49F4-452F-AD6C-8769B0AD4E2C}"/>
              </a:ext>
            </a:extLst>
          </p:cNvPr>
          <p:cNvGrpSpPr>
            <a:grpSpLocks/>
          </p:cNvGrpSpPr>
          <p:nvPr/>
        </p:nvGrpSpPr>
        <p:grpSpPr bwMode="auto">
          <a:xfrm>
            <a:off x="6096000" y="2971800"/>
            <a:ext cx="1814513" cy="1524000"/>
            <a:chOff x="3840" y="1872"/>
            <a:chExt cx="1143" cy="960"/>
          </a:xfrm>
        </p:grpSpPr>
        <p:grpSp>
          <p:nvGrpSpPr>
            <p:cNvPr id="106522" name="Group 33">
              <a:extLst>
                <a:ext uri="{FF2B5EF4-FFF2-40B4-BE49-F238E27FC236}">
                  <a16:creationId xmlns:a16="http://schemas.microsoft.com/office/drawing/2014/main" id="{981677CE-B8FA-4050-AAF3-5CD998B3C4D6}"/>
                </a:ext>
              </a:extLst>
            </p:cNvPr>
            <p:cNvGrpSpPr>
              <a:grpSpLocks/>
            </p:cNvGrpSpPr>
            <p:nvPr/>
          </p:nvGrpSpPr>
          <p:grpSpPr bwMode="auto">
            <a:xfrm>
              <a:off x="4560" y="2688"/>
              <a:ext cx="336" cy="144"/>
              <a:chOff x="1344" y="2304"/>
              <a:chExt cx="336" cy="144"/>
            </a:xfrm>
          </p:grpSpPr>
          <p:sp>
            <p:nvSpPr>
              <p:cNvPr id="106532" name="Line 34">
                <a:extLst>
                  <a:ext uri="{FF2B5EF4-FFF2-40B4-BE49-F238E27FC236}">
                    <a16:creationId xmlns:a16="http://schemas.microsoft.com/office/drawing/2014/main" id="{2B59B53E-FE44-4F99-8AC0-3DEFDD58D843}"/>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3" name="Oval 35">
                <a:extLst>
                  <a:ext uri="{FF2B5EF4-FFF2-40B4-BE49-F238E27FC236}">
                    <a16:creationId xmlns:a16="http://schemas.microsoft.com/office/drawing/2014/main" id="{A81E8AFA-1F4E-4CE4-AE3A-20D1EA413CBC}"/>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6523" name="Group 36">
              <a:extLst>
                <a:ext uri="{FF2B5EF4-FFF2-40B4-BE49-F238E27FC236}">
                  <a16:creationId xmlns:a16="http://schemas.microsoft.com/office/drawing/2014/main" id="{4E9D20F0-1D3D-47AC-8DE7-4B0F98D45F8E}"/>
                </a:ext>
              </a:extLst>
            </p:cNvPr>
            <p:cNvGrpSpPr>
              <a:grpSpLocks/>
            </p:cNvGrpSpPr>
            <p:nvPr/>
          </p:nvGrpSpPr>
          <p:grpSpPr bwMode="auto">
            <a:xfrm>
              <a:off x="4224" y="1872"/>
              <a:ext cx="375" cy="480"/>
              <a:chOff x="2304" y="3312"/>
              <a:chExt cx="375" cy="480"/>
            </a:xfrm>
          </p:grpSpPr>
          <p:sp>
            <p:nvSpPr>
              <p:cNvPr id="106530" name="Text Box 37">
                <a:extLst>
                  <a:ext uri="{FF2B5EF4-FFF2-40B4-BE49-F238E27FC236}">
                    <a16:creationId xmlns:a16="http://schemas.microsoft.com/office/drawing/2014/main" id="{08ABF9DC-9A77-4295-8BF4-167B9AED6FC0}"/>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6531" name="Text Box 38">
                <a:extLst>
                  <a:ext uri="{FF2B5EF4-FFF2-40B4-BE49-F238E27FC236}">
                    <a16:creationId xmlns:a16="http://schemas.microsoft.com/office/drawing/2014/main" id="{5E521B00-01E9-4BD3-A68F-C447C0987643}"/>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24" name="Group 39">
              <a:extLst>
                <a:ext uri="{FF2B5EF4-FFF2-40B4-BE49-F238E27FC236}">
                  <a16:creationId xmlns:a16="http://schemas.microsoft.com/office/drawing/2014/main" id="{0D45791C-8E8C-4E6A-AF95-E745A0C4EFB1}"/>
                </a:ext>
              </a:extLst>
            </p:cNvPr>
            <p:cNvGrpSpPr>
              <a:grpSpLocks/>
            </p:cNvGrpSpPr>
            <p:nvPr/>
          </p:nvGrpSpPr>
          <p:grpSpPr bwMode="auto">
            <a:xfrm>
              <a:off x="3840" y="1872"/>
              <a:ext cx="375" cy="480"/>
              <a:chOff x="2304" y="3312"/>
              <a:chExt cx="375" cy="480"/>
            </a:xfrm>
          </p:grpSpPr>
          <p:sp>
            <p:nvSpPr>
              <p:cNvPr id="106528" name="Text Box 40">
                <a:extLst>
                  <a:ext uri="{FF2B5EF4-FFF2-40B4-BE49-F238E27FC236}">
                    <a16:creationId xmlns:a16="http://schemas.microsoft.com/office/drawing/2014/main" id="{BB720B86-E0C9-4AD1-B444-6C2CE3D511A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6529" name="Text Box 41">
                <a:extLst>
                  <a:ext uri="{FF2B5EF4-FFF2-40B4-BE49-F238E27FC236}">
                    <a16:creationId xmlns:a16="http://schemas.microsoft.com/office/drawing/2014/main" id="{A4E4AA68-9A26-4D84-8A99-7A84E143E4B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6525" name="Group 42">
              <a:extLst>
                <a:ext uri="{FF2B5EF4-FFF2-40B4-BE49-F238E27FC236}">
                  <a16:creationId xmlns:a16="http://schemas.microsoft.com/office/drawing/2014/main" id="{8676BFF7-4FEB-4E00-BEE5-3308A7652A5B}"/>
                </a:ext>
              </a:extLst>
            </p:cNvPr>
            <p:cNvGrpSpPr>
              <a:grpSpLocks/>
            </p:cNvGrpSpPr>
            <p:nvPr/>
          </p:nvGrpSpPr>
          <p:grpSpPr bwMode="auto">
            <a:xfrm>
              <a:off x="4608" y="1872"/>
              <a:ext cx="375" cy="480"/>
              <a:chOff x="2304" y="3312"/>
              <a:chExt cx="375" cy="480"/>
            </a:xfrm>
          </p:grpSpPr>
          <p:sp>
            <p:nvSpPr>
              <p:cNvPr id="106526" name="Text Box 43">
                <a:extLst>
                  <a:ext uri="{FF2B5EF4-FFF2-40B4-BE49-F238E27FC236}">
                    <a16:creationId xmlns:a16="http://schemas.microsoft.com/office/drawing/2014/main" id="{53289C6F-DAD4-4E44-B022-04365CBF40F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R</a:t>
                </a:r>
              </a:p>
            </p:txBody>
          </p:sp>
          <p:sp>
            <p:nvSpPr>
              <p:cNvPr id="106527" name="Text Box 44">
                <a:extLst>
                  <a:ext uri="{FF2B5EF4-FFF2-40B4-BE49-F238E27FC236}">
                    <a16:creationId xmlns:a16="http://schemas.microsoft.com/office/drawing/2014/main" id="{32F8D2DB-4896-4CD2-8048-A4EE639A19B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grpSp>
        <p:nvGrpSpPr>
          <p:cNvPr id="106504" name="Group 45">
            <a:extLst>
              <a:ext uri="{FF2B5EF4-FFF2-40B4-BE49-F238E27FC236}">
                <a16:creationId xmlns:a16="http://schemas.microsoft.com/office/drawing/2014/main" id="{59C02C37-5D76-4ECC-9C07-1F4C537CC899}"/>
              </a:ext>
            </a:extLst>
          </p:cNvPr>
          <p:cNvGrpSpPr>
            <a:grpSpLocks/>
          </p:cNvGrpSpPr>
          <p:nvPr/>
        </p:nvGrpSpPr>
        <p:grpSpPr bwMode="auto">
          <a:xfrm>
            <a:off x="4070350" y="2971800"/>
            <a:ext cx="1828800" cy="762000"/>
            <a:chOff x="2592" y="1872"/>
            <a:chExt cx="1152" cy="480"/>
          </a:xfrm>
        </p:grpSpPr>
        <p:grpSp>
          <p:nvGrpSpPr>
            <p:cNvPr id="106513" name="Group 46">
              <a:extLst>
                <a:ext uri="{FF2B5EF4-FFF2-40B4-BE49-F238E27FC236}">
                  <a16:creationId xmlns:a16="http://schemas.microsoft.com/office/drawing/2014/main" id="{2884C443-4CF2-4850-9AAC-2707B632960E}"/>
                </a:ext>
              </a:extLst>
            </p:cNvPr>
            <p:cNvGrpSpPr>
              <a:grpSpLocks/>
            </p:cNvGrpSpPr>
            <p:nvPr/>
          </p:nvGrpSpPr>
          <p:grpSpPr bwMode="auto">
            <a:xfrm>
              <a:off x="2592" y="1872"/>
              <a:ext cx="375" cy="480"/>
              <a:chOff x="2304" y="3312"/>
              <a:chExt cx="375" cy="480"/>
            </a:xfrm>
          </p:grpSpPr>
          <p:sp>
            <p:nvSpPr>
              <p:cNvPr id="106520" name="Text Box 47">
                <a:extLst>
                  <a:ext uri="{FF2B5EF4-FFF2-40B4-BE49-F238E27FC236}">
                    <a16:creationId xmlns:a16="http://schemas.microsoft.com/office/drawing/2014/main" id="{F69689FD-BF78-4F44-9B08-7126A1DBA2D1}"/>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T</a:t>
                </a:r>
              </a:p>
            </p:txBody>
          </p:sp>
          <p:sp>
            <p:nvSpPr>
              <p:cNvPr id="106521" name="Text Box 48">
                <a:extLst>
                  <a:ext uri="{FF2B5EF4-FFF2-40B4-BE49-F238E27FC236}">
                    <a16:creationId xmlns:a16="http://schemas.microsoft.com/office/drawing/2014/main" id="{F30D949B-8089-49AD-ADCF-DFD69E00347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14" name="Group 49">
              <a:extLst>
                <a:ext uri="{FF2B5EF4-FFF2-40B4-BE49-F238E27FC236}">
                  <a16:creationId xmlns:a16="http://schemas.microsoft.com/office/drawing/2014/main" id="{0A1C1AB3-C895-417C-A204-216CD581DBC7}"/>
                </a:ext>
              </a:extLst>
            </p:cNvPr>
            <p:cNvGrpSpPr>
              <a:grpSpLocks/>
            </p:cNvGrpSpPr>
            <p:nvPr/>
          </p:nvGrpSpPr>
          <p:grpSpPr bwMode="auto">
            <a:xfrm>
              <a:off x="2976" y="1872"/>
              <a:ext cx="375" cy="480"/>
              <a:chOff x="2304" y="3312"/>
              <a:chExt cx="375" cy="480"/>
            </a:xfrm>
          </p:grpSpPr>
          <p:sp>
            <p:nvSpPr>
              <p:cNvPr id="106518" name="Text Box 50">
                <a:extLst>
                  <a:ext uri="{FF2B5EF4-FFF2-40B4-BE49-F238E27FC236}">
                    <a16:creationId xmlns:a16="http://schemas.microsoft.com/office/drawing/2014/main" id="{49552E47-88C3-4A50-96B7-62482BB4DAE3}"/>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6519" name="Text Box 51">
                <a:extLst>
                  <a:ext uri="{FF2B5EF4-FFF2-40B4-BE49-F238E27FC236}">
                    <a16:creationId xmlns:a16="http://schemas.microsoft.com/office/drawing/2014/main" id="{F359880F-2555-472A-8051-61D8F916F0E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6515" name="Group 52">
              <a:extLst>
                <a:ext uri="{FF2B5EF4-FFF2-40B4-BE49-F238E27FC236}">
                  <a16:creationId xmlns:a16="http://schemas.microsoft.com/office/drawing/2014/main" id="{10F4E9AD-A7F0-4463-8B85-31A65913CF78}"/>
                </a:ext>
              </a:extLst>
            </p:cNvPr>
            <p:cNvGrpSpPr>
              <a:grpSpLocks/>
            </p:cNvGrpSpPr>
            <p:nvPr/>
          </p:nvGrpSpPr>
          <p:grpSpPr bwMode="auto">
            <a:xfrm>
              <a:off x="3369" y="1872"/>
              <a:ext cx="375" cy="480"/>
              <a:chOff x="2304" y="3312"/>
              <a:chExt cx="375" cy="480"/>
            </a:xfrm>
          </p:grpSpPr>
          <p:sp>
            <p:nvSpPr>
              <p:cNvPr id="106516" name="Text Box 53">
                <a:extLst>
                  <a:ext uri="{FF2B5EF4-FFF2-40B4-BE49-F238E27FC236}">
                    <a16:creationId xmlns:a16="http://schemas.microsoft.com/office/drawing/2014/main" id="{70ECD725-A76A-4514-BC2C-6DCFFE47B368}"/>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6517" name="Text Box 54">
                <a:extLst>
                  <a:ext uri="{FF2B5EF4-FFF2-40B4-BE49-F238E27FC236}">
                    <a16:creationId xmlns:a16="http://schemas.microsoft.com/office/drawing/2014/main" id="{C6AE7B44-C425-4799-A38A-FF8B3248AB9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sp>
        <p:nvSpPr>
          <p:cNvPr id="203833" name="AutoShape 55">
            <a:extLst>
              <a:ext uri="{FF2B5EF4-FFF2-40B4-BE49-F238E27FC236}">
                <a16:creationId xmlns:a16="http://schemas.microsoft.com/office/drawing/2014/main" id="{EC3D715F-D2AB-4C77-8625-1B4BCEED731C}"/>
              </a:ext>
            </a:extLst>
          </p:cNvPr>
          <p:cNvSpPr>
            <a:spLocks noChangeArrowheads="1"/>
          </p:cNvSpPr>
          <p:nvPr/>
        </p:nvSpPr>
        <p:spPr bwMode="auto">
          <a:xfrm>
            <a:off x="2667000" y="4724400"/>
            <a:ext cx="1295400" cy="609600"/>
          </a:xfrm>
          <a:prstGeom prst="cloudCallout">
            <a:avLst>
              <a:gd name="adj1" fmla="val -72319"/>
              <a:gd name="adj2" fmla="val 27083"/>
            </a:avLst>
          </a:prstGeom>
          <a:noFill/>
          <a:ln w="9525">
            <a:solidFill>
              <a:srgbClr val="FF0000"/>
            </a:solidFill>
            <a:round/>
            <a:headEnd/>
            <a:tailEnd/>
          </a:ln>
        </p:spPr>
        <p:txBody>
          <a:bodyPr anchor="ctr"/>
          <a:lstStyle/>
          <a:p>
            <a:pPr algn="ctr" eaLnBrk="0" hangingPunct="0">
              <a:defRPr/>
            </a:pPr>
            <a:r>
              <a:rPr lang="en-US" dirty="0">
                <a:solidFill>
                  <a:srgbClr val="FF0000"/>
                </a:solidFill>
                <a:latin typeface="+mj-lt"/>
              </a:rPr>
              <a:t>whew</a:t>
            </a:r>
          </a:p>
        </p:txBody>
      </p:sp>
      <p:grpSp>
        <p:nvGrpSpPr>
          <p:cNvPr id="106506" name="Group 56">
            <a:extLst>
              <a:ext uri="{FF2B5EF4-FFF2-40B4-BE49-F238E27FC236}">
                <a16:creationId xmlns:a16="http://schemas.microsoft.com/office/drawing/2014/main" id="{2F9AB5FC-9CBE-4696-958D-4D1974629377}"/>
              </a:ext>
            </a:extLst>
          </p:cNvPr>
          <p:cNvGrpSpPr>
            <a:grpSpLocks/>
          </p:cNvGrpSpPr>
          <p:nvPr/>
        </p:nvGrpSpPr>
        <p:grpSpPr bwMode="auto">
          <a:xfrm>
            <a:off x="3705225" y="4267200"/>
            <a:ext cx="533400" cy="228600"/>
            <a:chOff x="1344" y="2304"/>
            <a:chExt cx="336" cy="144"/>
          </a:xfrm>
        </p:grpSpPr>
        <p:sp>
          <p:nvSpPr>
            <p:cNvPr id="106511" name="Line 57">
              <a:extLst>
                <a:ext uri="{FF2B5EF4-FFF2-40B4-BE49-F238E27FC236}">
                  <a16:creationId xmlns:a16="http://schemas.microsoft.com/office/drawing/2014/main" id="{F3F183AD-26CF-4CA1-A9D2-3424306A0038}"/>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2" name="Oval 58">
              <a:extLst>
                <a:ext uri="{FF2B5EF4-FFF2-40B4-BE49-F238E27FC236}">
                  <a16:creationId xmlns:a16="http://schemas.microsoft.com/office/drawing/2014/main" id="{5AA8B287-C885-4A42-B493-8EF4A935B713}"/>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6507" name="Group 59">
            <a:extLst>
              <a:ext uri="{FF2B5EF4-FFF2-40B4-BE49-F238E27FC236}">
                <a16:creationId xmlns:a16="http://schemas.microsoft.com/office/drawing/2014/main" id="{D1A3C06F-A8E5-439C-A062-BA3DD098097B}"/>
              </a:ext>
            </a:extLst>
          </p:cNvPr>
          <p:cNvGrpSpPr>
            <a:grpSpLocks/>
          </p:cNvGrpSpPr>
          <p:nvPr/>
        </p:nvGrpSpPr>
        <p:grpSpPr bwMode="auto">
          <a:xfrm>
            <a:off x="5730875" y="4267200"/>
            <a:ext cx="533400" cy="228600"/>
            <a:chOff x="1344" y="2304"/>
            <a:chExt cx="336" cy="144"/>
          </a:xfrm>
        </p:grpSpPr>
        <p:sp>
          <p:nvSpPr>
            <p:cNvPr id="106509" name="Line 60">
              <a:extLst>
                <a:ext uri="{FF2B5EF4-FFF2-40B4-BE49-F238E27FC236}">
                  <a16:creationId xmlns:a16="http://schemas.microsoft.com/office/drawing/2014/main" id="{86204CD7-E6F7-4E19-9C80-F51174B2491F}"/>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0" name="Oval 61">
              <a:extLst>
                <a:ext uri="{FF2B5EF4-FFF2-40B4-BE49-F238E27FC236}">
                  <a16:creationId xmlns:a16="http://schemas.microsoft.com/office/drawing/2014/main" id="{0C0FFA1E-6590-45E2-871E-F82CA13491EF}"/>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4" name="Footer Placeholder 1">
            <a:extLst>
              <a:ext uri="{FF2B5EF4-FFF2-40B4-BE49-F238E27FC236}">
                <a16:creationId xmlns:a16="http://schemas.microsoft.com/office/drawing/2014/main" id="{CF70F5DD-044A-4848-8FD3-50534FB5124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ags/tag4.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2220</TotalTime>
  <Words>5022</Words>
  <Application>Microsoft Office PowerPoint</Application>
  <PresentationFormat>全屏显示(4:3)</PresentationFormat>
  <Paragraphs>1438</Paragraphs>
  <Slides>123</Slides>
  <Notes>123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39" baseType="lpstr">
      <vt:lpstr>Times New Roman</vt:lpstr>
      <vt:lpstr>CMMI10</vt:lpstr>
      <vt:lpstr>Comic Sans MS</vt:lpstr>
      <vt:lpstr>CMSY10ORIG</vt:lpstr>
      <vt:lpstr>Marlett</vt:lpstr>
      <vt:lpstr>CMR10</vt:lpstr>
      <vt:lpstr>黑体</vt:lpstr>
      <vt:lpstr>Tahoma</vt:lpstr>
      <vt:lpstr>Arial</vt:lpstr>
      <vt:lpstr>Lucida Sans</vt:lpstr>
      <vt:lpstr>Courier New</vt:lpstr>
      <vt:lpstr>CMMI7</vt:lpstr>
      <vt:lpstr>宋体</vt:lpstr>
      <vt:lpstr>Default Design</vt:lpstr>
      <vt:lpstr>Equation</vt:lpstr>
      <vt:lpstr>Microsoft Office Excel Chart</vt:lpstr>
      <vt:lpstr>并发算法与理论 Concurrency: Algorithms and Theories</vt:lpstr>
      <vt:lpstr>PowerPoint 演示文稿</vt:lpstr>
      <vt:lpstr>Course Requirements</vt:lpstr>
      <vt:lpstr>Introduction</vt:lpstr>
      <vt:lpstr>Moore’s Law</vt:lpstr>
      <vt:lpstr>Nearly Extinct: the Uniprocesor</vt:lpstr>
      <vt:lpstr>Endangered:  The Shared Memory Multiprocessor (SMP)</vt:lpstr>
      <vt:lpstr>The New Boss:  The Multicore Processor (CMP) </vt:lpstr>
      <vt:lpstr>The New Boss:  The Multicore Processor (CMP) </vt:lpstr>
      <vt:lpstr>Traditional Scaling Process</vt:lpstr>
      <vt:lpstr>Ideal Scaling Process</vt:lpstr>
      <vt:lpstr>Actual Scaling Process</vt:lpstr>
      <vt:lpstr>Course Overview</vt:lpstr>
      <vt:lpstr>Sequential Computation</vt:lpstr>
      <vt:lpstr>Concurrent Computation</vt:lpstr>
      <vt:lpstr>Asynchrony</vt:lpstr>
      <vt:lpstr>Model Summary</vt:lpstr>
      <vt:lpstr>Road Map</vt:lpstr>
      <vt:lpstr>Concurrency Jargon</vt:lpstr>
      <vt:lpstr>Parallel Primality Testing</vt:lpstr>
      <vt:lpstr>Load Balancing</vt:lpstr>
      <vt:lpstr>Procedure for Thread i</vt:lpstr>
      <vt:lpstr>Issues</vt:lpstr>
      <vt:lpstr>Issues</vt:lpstr>
      <vt:lpstr>Shared Counter</vt:lpstr>
      <vt:lpstr>Procedure for Thread i</vt:lpstr>
      <vt:lpstr>Procedure for Thread i</vt:lpstr>
      <vt:lpstr>Where Things Reside</vt:lpstr>
      <vt:lpstr>Procedure for Thread i</vt:lpstr>
      <vt:lpstr>Procedure for Thread i</vt:lpstr>
      <vt:lpstr>Counter Implementation</vt:lpstr>
      <vt:lpstr>Counter Implementation</vt:lpstr>
      <vt:lpstr>What It Means</vt:lpstr>
      <vt:lpstr>What It Means</vt:lpstr>
      <vt:lpstr>Not so good…</vt:lpstr>
      <vt:lpstr>Is this problem inherent?</vt:lpstr>
      <vt:lpstr>Challenge</vt:lpstr>
      <vt:lpstr>Challenge</vt:lpstr>
      <vt:lpstr>Hardware Solution</vt:lpstr>
      <vt:lpstr>An Aside: Java™</vt:lpstr>
      <vt:lpstr>An Aside: Java™</vt:lpstr>
      <vt:lpstr>An Aside: Java™</vt:lpstr>
      <vt:lpstr>Mutual Exclusion, or “Alice &amp; Bob share a pond”</vt:lpstr>
      <vt:lpstr>Alice has a pet</vt:lpstr>
      <vt:lpstr>Bob has a pet</vt:lpstr>
      <vt:lpstr>The Problem</vt:lpstr>
      <vt:lpstr>Formalizing the Problem</vt:lpstr>
      <vt:lpstr>Formalizing our Problem</vt:lpstr>
      <vt:lpstr>Simple Protocol</vt:lpstr>
      <vt:lpstr>Interpretation</vt:lpstr>
      <vt:lpstr>Cell Phone Protocol</vt:lpstr>
      <vt:lpstr>Interpretation</vt:lpstr>
      <vt:lpstr>Can Protocol</vt:lpstr>
      <vt:lpstr>Bob conveys a bit</vt:lpstr>
      <vt:lpstr>Bob conveys a bit</vt:lpstr>
      <vt:lpstr>Can Protocol</vt:lpstr>
      <vt:lpstr>Interpretation</vt:lpstr>
      <vt:lpstr>Flag Protocol</vt:lpstr>
      <vt:lpstr>Alice’s Protocol (sort of)</vt:lpstr>
      <vt:lpstr>Bob’s Protocol (sort of)</vt:lpstr>
      <vt:lpstr>Alice’s Protocol</vt:lpstr>
      <vt:lpstr>Bob’s Protocol</vt:lpstr>
      <vt:lpstr>Deadlock</vt:lpstr>
      <vt:lpstr>Bob’s Protocol (2nd try)</vt:lpstr>
      <vt:lpstr>Bob’s Protocol</vt:lpstr>
      <vt:lpstr>The Flag Principle</vt:lpstr>
      <vt:lpstr>Proof of Mutual Exclusion</vt:lpstr>
      <vt:lpstr>Proof</vt:lpstr>
      <vt:lpstr>Proof of No Deadlock</vt:lpstr>
      <vt:lpstr>Proof of No Deadlock</vt:lpstr>
      <vt:lpstr>Proof of No Deadlock</vt:lpstr>
      <vt:lpstr>Remarks</vt:lpstr>
      <vt:lpstr>Moral of Story</vt:lpstr>
      <vt:lpstr>The Arbiter Problem (an aside)</vt:lpstr>
      <vt:lpstr>The Fable Continues</vt:lpstr>
      <vt:lpstr>The Fable Continues</vt:lpstr>
      <vt:lpstr>The Fable Continues</vt:lpstr>
      <vt:lpstr>Bob Puts Food in the Pond</vt:lpstr>
      <vt:lpstr>Alice releases her pets to Feed</vt:lpstr>
      <vt:lpstr>Producer/Consumer</vt:lpstr>
      <vt:lpstr>Producer/Consumer</vt:lpstr>
      <vt:lpstr>Surprise Solution</vt:lpstr>
      <vt:lpstr>Bob puts food in Pond</vt:lpstr>
      <vt:lpstr>Bob knocks over Can</vt:lpstr>
      <vt:lpstr>Alice Releases Pets</vt:lpstr>
      <vt:lpstr>Alice Resets Can when Pets are Fed</vt:lpstr>
      <vt:lpstr>Pseudocode</vt:lpstr>
      <vt:lpstr>Pseudocode</vt:lpstr>
      <vt:lpstr>Correctness</vt:lpstr>
      <vt:lpstr>Correctness</vt:lpstr>
      <vt:lpstr>Correctness</vt:lpstr>
      <vt:lpstr>Could Also Solve Using Flags</vt:lpstr>
      <vt:lpstr>Waiting</vt:lpstr>
      <vt:lpstr>The Fable drags on …</vt:lpstr>
      <vt:lpstr>The Fable drags on …</vt:lpstr>
      <vt:lpstr>The Fable drags on …</vt:lpstr>
      <vt:lpstr>Billboards are Large</vt:lpstr>
      <vt:lpstr>Write One Letter at a Time …</vt:lpstr>
      <vt:lpstr>To post a message</vt:lpstr>
      <vt:lpstr>Let’s send another message</vt:lpstr>
      <vt:lpstr>Uh-Oh</vt:lpstr>
      <vt:lpstr>Readers/Writers</vt:lpstr>
      <vt:lpstr>Readers/Writers (continued)</vt:lpstr>
      <vt:lpstr>Why do we care?</vt:lpstr>
      <vt:lpstr>Amdahl’s Law</vt:lpstr>
      <vt:lpstr>Amdahl’s Law</vt:lpstr>
      <vt:lpstr>Amdahl’s Law</vt:lpstr>
      <vt:lpstr>Amdahl’s Law</vt:lpstr>
      <vt:lpstr>Amdahl’s Law</vt:lpstr>
      <vt:lpstr>Example</vt:lpstr>
      <vt:lpstr>Example</vt:lpstr>
      <vt:lpstr>Example</vt:lpstr>
      <vt:lpstr>Example</vt:lpstr>
      <vt:lpstr>Example</vt:lpstr>
      <vt:lpstr>Example</vt:lpstr>
      <vt:lpstr>Example</vt:lpstr>
      <vt:lpstr>Example</vt:lpstr>
      <vt:lpstr>Back to Real-World Multicore Scaling</vt:lpstr>
      <vt:lpstr>Shared Data Structures</vt:lpstr>
      <vt:lpstr>Shared Data Structures</vt:lpstr>
      <vt:lpstr>Shared Data Structures</vt:lpstr>
      <vt:lpstr>Diminishing Returns</vt:lpstr>
      <vt:lpstr>PowerPoint 演示文稿</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mph</dc:creator>
  <cp:lastModifiedBy>Hongjin</cp:lastModifiedBy>
  <cp:revision>124</cp:revision>
  <dcterms:created xsi:type="dcterms:W3CDTF">2009-09-10T01:06:49Z</dcterms:created>
  <dcterms:modified xsi:type="dcterms:W3CDTF">2023-09-04T03:26:16Z</dcterms:modified>
</cp:coreProperties>
</file>