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18"/>
  </p:notesMasterIdLst>
  <p:handoutMasterIdLst>
    <p:handoutMasterId r:id="rId119"/>
  </p:handoutMasterIdLst>
  <p:sldIdLst>
    <p:sldId id="527" r:id="rId2"/>
    <p:sldId id="262" r:id="rId3"/>
    <p:sldId id="266" r:id="rId4"/>
    <p:sldId id="436" r:id="rId5"/>
    <p:sldId id="267" r:id="rId6"/>
    <p:sldId id="268" r:id="rId7"/>
    <p:sldId id="512" r:id="rId8"/>
    <p:sldId id="513" r:id="rId9"/>
    <p:sldId id="440" r:id="rId10"/>
    <p:sldId id="441" r:id="rId11"/>
    <p:sldId id="446" r:id="rId12"/>
    <p:sldId id="261" r:id="rId13"/>
    <p:sldId id="263" r:id="rId14"/>
    <p:sldId id="265" r:id="rId15"/>
    <p:sldId id="391" r:id="rId16"/>
    <p:sldId id="392" r:id="rId17"/>
    <p:sldId id="393" r:id="rId18"/>
    <p:sldId id="379" r:id="rId19"/>
    <p:sldId id="394" r:id="rId20"/>
    <p:sldId id="516" r:id="rId21"/>
    <p:sldId id="306" r:id="rId22"/>
    <p:sldId id="519" r:id="rId23"/>
    <p:sldId id="518" r:id="rId24"/>
    <p:sldId id="455" r:id="rId25"/>
    <p:sldId id="380" r:id="rId26"/>
    <p:sldId id="457" r:id="rId27"/>
    <p:sldId id="458" r:id="rId28"/>
    <p:sldId id="459" r:id="rId29"/>
    <p:sldId id="530" r:id="rId30"/>
    <p:sldId id="460" r:id="rId31"/>
    <p:sldId id="381" r:id="rId32"/>
    <p:sldId id="308" r:id="rId33"/>
    <p:sldId id="309" r:id="rId34"/>
    <p:sldId id="310" r:id="rId35"/>
    <p:sldId id="407" r:id="rId36"/>
    <p:sldId id="463" r:id="rId37"/>
    <p:sldId id="462" r:id="rId38"/>
    <p:sldId id="464" r:id="rId39"/>
    <p:sldId id="465" r:id="rId40"/>
    <p:sldId id="466" r:id="rId41"/>
    <p:sldId id="311" r:id="rId42"/>
    <p:sldId id="312" r:id="rId43"/>
    <p:sldId id="313" r:id="rId44"/>
    <p:sldId id="314" r:id="rId45"/>
    <p:sldId id="318" r:id="rId46"/>
    <p:sldId id="319" r:id="rId47"/>
    <p:sldId id="320" r:id="rId48"/>
    <p:sldId id="321" r:id="rId49"/>
    <p:sldId id="532" r:id="rId50"/>
    <p:sldId id="531" r:id="rId51"/>
    <p:sldId id="324" r:id="rId52"/>
    <p:sldId id="467" r:id="rId53"/>
    <p:sldId id="325" r:id="rId54"/>
    <p:sldId id="414" r:id="rId55"/>
    <p:sldId id="415" r:id="rId56"/>
    <p:sldId id="416" r:id="rId57"/>
    <p:sldId id="330" r:id="rId58"/>
    <p:sldId id="331" r:id="rId59"/>
    <p:sldId id="431" r:id="rId60"/>
    <p:sldId id="425" r:id="rId61"/>
    <p:sldId id="413" r:id="rId62"/>
    <p:sldId id="521" r:id="rId63"/>
    <p:sldId id="520" r:id="rId64"/>
    <p:sldId id="418" r:id="rId65"/>
    <p:sldId id="419" r:id="rId66"/>
    <p:sldId id="421" r:id="rId67"/>
    <p:sldId id="424" r:id="rId68"/>
    <p:sldId id="428" r:id="rId69"/>
    <p:sldId id="429" r:id="rId70"/>
    <p:sldId id="336" r:id="rId71"/>
    <p:sldId id="337" r:id="rId72"/>
    <p:sldId id="468" r:id="rId73"/>
    <p:sldId id="470" r:id="rId74"/>
    <p:sldId id="471" r:id="rId75"/>
    <p:sldId id="472" r:id="rId76"/>
    <p:sldId id="473" r:id="rId77"/>
    <p:sldId id="474" r:id="rId78"/>
    <p:sldId id="475" r:id="rId79"/>
    <p:sldId id="476" r:id="rId80"/>
    <p:sldId id="477" r:id="rId81"/>
    <p:sldId id="479" r:id="rId82"/>
    <p:sldId id="480" r:id="rId83"/>
    <p:sldId id="481" r:id="rId84"/>
    <p:sldId id="482" r:id="rId85"/>
    <p:sldId id="484" r:id="rId86"/>
    <p:sldId id="486" r:id="rId87"/>
    <p:sldId id="488" r:id="rId88"/>
    <p:sldId id="487" r:id="rId89"/>
    <p:sldId id="529" r:id="rId90"/>
    <p:sldId id="522" r:id="rId91"/>
    <p:sldId id="351" r:id="rId92"/>
    <p:sldId id="490" r:id="rId93"/>
    <p:sldId id="349" r:id="rId94"/>
    <p:sldId id="352" r:id="rId95"/>
    <p:sldId id="491" r:id="rId96"/>
    <p:sldId id="497" r:id="rId97"/>
    <p:sldId id="498" r:id="rId98"/>
    <p:sldId id="499" r:id="rId99"/>
    <p:sldId id="500" r:id="rId100"/>
    <p:sldId id="357" r:id="rId101"/>
    <p:sldId id="353" r:id="rId102"/>
    <p:sldId id="354" r:id="rId103"/>
    <p:sldId id="362" r:id="rId104"/>
    <p:sldId id="502" r:id="rId105"/>
    <p:sldId id="503" r:id="rId106"/>
    <p:sldId id="501" r:id="rId107"/>
    <p:sldId id="504" r:id="rId108"/>
    <p:sldId id="505" r:id="rId109"/>
    <p:sldId id="506" r:id="rId110"/>
    <p:sldId id="367" r:id="rId111"/>
    <p:sldId id="523" r:id="rId112"/>
    <p:sldId id="525" r:id="rId113"/>
    <p:sldId id="524" r:id="rId114"/>
    <p:sldId id="378" r:id="rId115"/>
    <p:sldId id="363" r:id="rId116"/>
    <p:sldId id="528" r:id="rId117"/>
  </p:sldIdLst>
  <p:sldSz cx="9144000" cy="6858000" type="overhead"/>
  <p:notesSz cx="7315200" cy="9601200"/>
  <p:defaultTextStyle>
    <a:defPPr>
      <a:defRPr lang="en-US"/>
    </a:defPPr>
    <a:lvl1pPr algn="ctr" rtl="0" eaLnBrk="0" fontAlgn="base" hangingPunct="0">
      <a:spcBef>
        <a:spcPct val="0"/>
      </a:spcBef>
      <a:spcAft>
        <a:spcPct val="0"/>
      </a:spcAft>
      <a:defRPr sz="2800" kern="1200">
        <a:solidFill>
          <a:srgbClr val="0000FF"/>
        </a:solidFill>
        <a:latin typeface="Comic Sans MS" panose="030F0702030302020204" pitchFamily="66" charset="0"/>
        <a:ea typeface="+mn-ea"/>
        <a:cs typeface="+mn-cs"/>
      </a:defRPr>
    </a:lvl1pPr>
    <a:lvl2pPr marL="457200" algn="ctr" rtl="0" eaLnBrk="0" fontAlgn="base" hangingPunct="0">
      <a:spcBef>
        <a:spcPct val="0"/>
      </a:spcBef>
      <a:spcAft>
        <a:spcPct val="0"/>
      </a:spcAft>
      <a:defRPr sz="2800" kern="1200">
        <a:solidFill>
          <a:srgbClr val="0000FF"/>
        </a:solidFill>
        <a:latin typeface="Comic Sans MS" panose="030F0702030302020204" pitchFamily="66" charset="0"/>
        <a:ea typeface="+mn-ea"/>
        <a:cs typeface="+mn-cs"/>
      </a:defRPr>
    </a:lvl2pPr>
    <a:lvl3pPr marL="914400" algn="ctr" rtl="0" eaLnBrk="0" fontAlgn="base" hangingPunct="0">
      <a:spcBef>
        <a:spcPct val="0"/>
      </a:spcBef>
      <a:spcAft>
        <a:spcPct val="0"/>
      </a:spcAft>
      <a:defRPr sz="2800" kern="1200">
        <a:solidFill>
          <a:srgbClr val="0000FF"/>
        </a:solidFill>
        <a:latin typeface="Comic Sans MS" panose="030F0702030302020204" pitchFamily="66" charset="0"/>
        <a:ea typeface="+mn-ea"/>
        <a:cs typeface="+mn-cs"/>
      </a:defRPr>
    </a:lvl3pPr>
    <a:lvl4pPr marL="1371600" algn="ctr" rtl="0" eaLnBrk="0" fontAlgn="base" hangingPunct="0">
      <a:spcBef>
        <a:spcPct val="0"/>
      </a:spcBef>
      <a:spcAft>
        <a:spcPct val="0"/>
      </a:spcAft>
      <a:defRPr sz="2800" kern="1200">
        <a:solidFill>
          <a:srgbClr val="0000FF"/>
        </a:solidFill>
        <a:latin typeface="Comic Sans MS" panose="030F0702030302020204" pitchFamily="66" charset="0"/>
        <a:ea typeface="+mn-ea"/>
        <a:cs typeface="+mn-cs"/>
      </a:defRPr>
    </a:lvl4pPr>
    <a:lvl5pPr marL="1828800" algn="ctr" rtl="0" eaLnBrk="0" fontAlgn="base" hangingPunct="0">
      <a:spcBef>
        <a:spcPct val="0"/>
      </a:spcBef>
      <a:spcAft>
        <a:spcPct val="0"/>
      </a:spcAft>
      <a:defRPr sz="2800" kern="1200">
        <a:solidFill>
          <a:srgbClr val="0000FF"/>
        </a:solidFill>
        <a:latin typeface="Comic Sans MS" panose="030F0702030302020204" pitchFamily="66" charset="0"/>
        <a:ea typeface="+mn-ea"/>
        <a:cs typeface="+mn-cs"/>
      </a:defRPr>
    </a:lvl5pPr>
    <a:lvl6pPr marL="2286000" algn="l" defTabSz="914400" rtl="0" eaLnBrk="1" latinLnBrk="0" hangingPunct="1">
      <a:defRPr sz="2800" kern="1200">
        <a:solidFill>
          <a:srgbClr val="0000FF"/>
        </a:solidFill>
        <a:latin typeface="Comic Sans MS" panose="030F0702030302020204" pitchFamily="66" charset="0"/>
        <a:ea typeface="+mn-ea"/>
        <a:cs typeface="+mn-cs"/>
      </a:defRPr>
    </a:lvl6pPr>
    <a:lvl7pPr marL="2743200" algn="l" defTabSz="914400" rtl="0" eaLnBrk="1" latinLnBrk="0" hangingPunct="1">
      <a:defRPr sz="2800" kern="1200">
        <a:solidFill>
          <a:srgbClr val="0000FF"/>
        </a:solidFill>
        <a:latin typeface="Comic Sans MS" panose="030F0702030302020204" pitchFamily="66" charset="0"/>
        <a:ea typeface="+mn-ea"/>
        <a:cs typeface="+mn-cs"/>
      </a:defRPr>
    </a:lvl7pPr>
    <a:lvl8pPr marL="3200400" algn="l" defTabSz="914400" rtl="0" eaLnBrk="1" latinLnBrk="0" hangingPunct="1">
      <a:defRPr sz="2800" kern="1200">
        <a:solidFill>
          <a:srgbClr val="0000FF"/>
        </a:solidFill>
        <a:latin typeface="Comic Sans MS" panose="030F0702030302020204" pitchFamily="66" charset="0"/>
        <a:ea typeface="+mn-ea"/>
        <a:cs typeface="+mn-cs"/>
      </a:defRPr>
    </a:lvl8pPr>
    <a:lvl9pPr marL="3657600" algn="l" defTabSz="914400" rtl="0" eaLnBrk="1" latinLnBrk="0" hangingPunct="1">
      <a:defRPr sz="2800" kern="1200">
        <a:solidFill>
          <a:srgbClr val="0000FF"/>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3456">
          <p15:clr>
            <a:srgbClr val="A4A3A4"/>
          </p15:clr>
        </p15:guide>
        <p15:guide id="2" pos="40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99"/>
    <a:srgbClr val="DDDDDD"/>
    <a:srgbClr val="FF0000"/>
    <a:srgbClr val="00FF99"/>
    <a:srgbClr val="3366FF"/>
    <a:srgbClr val="0099FF"/>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18" autoAdjust="0"/>
    <p:restoredTop sz="87978" autoAdjust="0"/>
  </p:normalViewPr>
  <p:slideViewPr>
    <p:cSldViewPr snapToGrid="0">
      <p:cViewPr varScale="1">
        <p:scale>
          <a:sx n="59" d="100"/>
          <a:sy n="59" d="100"/>
        </p:scale>
        <p:origin x="1458" y="42"/>
      </p:cViewPr>
      <p:guideLst>
        <p:guide orient="horz" pos="3456"/>
        <p:guide pos="409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6345"/>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1A6AA7B-7B30-476C-8FB5-983BD56E041A}"/>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ctr" anchorCtr="0" compatLnSpc="1">
            <a:prstTxWarp prst="textNoShape">
              <a:avLst/>
            </a:prstTxWarp>
          </a:bodyPr>
          <a:lstStyle>
            <a:lvl1pPr algn="l" defTabSz="966788">
              <a:defRPr sz="1300">
                <a:ea typeface="宋体" panose="02010600030101010101" pitchFamily="2" charset="-122"/>
              </a:defRPr>
            </a:lvl1pPr>
          </a:lstStyle>
          <a:p>
            <a:endParaRPr lang="en-US" altLang="zh-CN"/>
          </a:p>
        </p:txBody>
      </p:sp>
      <p:sp>
        <p:nvSpPr>
          <p:cNvPr id="40963" name="Rectangle 3">
            <a:extLst>
              <a:ext uri="{FF2B5EF4-FFF2-40B4-BE49-F238E27FC236}">
                <a16:creationId xmlns:a16="http://schemas.microsoft.com/office/drawing/2014/main" id="{C224E8A6-2B24-4CF3-9A62-3B4CDF170213}"/>
              </a:ext>
            </a:extLst>
          </p:cNvPr>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ctr" anchorCtr="0" compatLnSpc="1">
            <a:prstTxWarp prst="textNoShape">
              <a:avLst/>
            </a:prstTxWarp>
          </a:bodyPr>
          <a:lstStyle>
            <a:lvl1pPr algn="r" defTabSz="966788">
              <a:defRPr sz="1300">
                <a:ea typeface="宋体" panose="02010600030101010101" pitchFamily="2" charset="-122"/>
              </a:defRPr>
            </a:lvl1pPr>
          </a:lstStyle>
          <a:p>
            <a:endParaRPr lang="en-US" altLang="zh-CN"/>
          </a:p>
        </p:txBody>
      </p:sp>
      <p:sp>
        <p:nvSpPr>
          <p:cNvPr id="40964" name="Rectangle 4">
            <a:extLst>
              <a:ext uri="{FF2B5EF4-FFF2-40B4-BE49-F238E27FC236}">
                <a16:creationId xmlns:a16="http://schemas.microsoft.com/office/drawing/2014/main" id="{5F851886-DF70-4290-8364-198E292C7168}"/>
              </a:ext>
            </a:extLst>
          </p:cNvPr>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b" anchorCtr="0" compatLnSpc="1">
            <a:prstTxWarp prst="textNoShape">
              <a:avLst/>
            </a:prstTxWarp>
          </a:bodyPr>
          <a:lstStyle>
            <a:lvl1pPr algn="l" defTabSz="966788">
              <a:defRPr sz="1300">
                <a:ea typeface="宋体" panose="02010600030101010101" pitchFamily="2" charset="-122"/>
              </a:defRPr>
            </a:lvl1pPr>
          </a:lstStyle>
          <a:p>
            <a:endParaRPr lang="en-US" altLang="zh-CN"/>
          </a:p>
        </p:txBody>
      </p:sp>
      <p:sp>
        <p:nvSpPr>
          <p:cNvPr id="40965" name="Rectangle 5">
            <a:extLst>
              <a:ext uri="{FF2B5EF4-FFF2-40B4-BE49-F238E27FC236}">
                <a16:creationId xmlns:a16="http://schemas.microsoft.com/office/drawing/2014/main" id="{9C671164-BD3A-4BC7-9123-0C5F9F5CB50E}"/>
              </a:ext>
            </a:extLst>
          </p:cNvPr>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61" tIns="48331" rIns="96661" bIns="48331" numCol="1" anchor="b" anchorCtr="0" compatLnSpc="1">
            <a:prstTxWarp prst="textNoShape">
              <a:avLst/>
            </a:prstTxWarp>
          </a:bodyPr>
          <a:lstStyle>
            <a:lvl1pPr algn="r" defTabSz="966788">
              <a:defRPr sz="1300"/>
            </a:lvl1pPr>
          </a:lstStyle>
          <a:p>
            <a:fld id="{96106D6F-9044-461B-A206-37AD61699D17}"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9F6CF1F-5BC0-48A0-8CF5-0BF89DF5E667}"/>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l" defTabSz="966788">
              <a:defRPr sz="1300">
                <a:latin typeface="Marlett" pitchFamily="2" charset="2"/>
                <a:ea typeface="宋体" panose="02010600030101010101" pitchFamily="2" charset="-122"/>
              </a:defRPr>
            </a:lvl1pPr>
          </a:lstStyle>
          <a:p>
            <a:endParaRPr lang="en-US" altLang="zh-CN"/>
          </a:p>
        </p:txBody>
      </p:sp>
      <p:sp>
        <p:nvSpPr>
          <p:cNvPr id="6147" name="Rectangle 3">
            <a:extLst>
              <a:ext uri="{FF2B5EF4-FFF2-40B4-BE49-F238E27FC236}">
                <a16:creationId xmlns:a16="http://schemas.microsoft.com/office/drawing/2014/main" id="{66F785D8-42CC-40D7-8ED4-402E84F7FACC}"/>
              </a:ext>
            </a:extLst>
          </p:cNvPr>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Marlett" pitchFamily="2" charset="2"/>
                <a:ea typeface="宋体" panose="02010600030101010101" pitchFamily="2" charset="-122"/>
              </a:defRPr>
            </a:lvl1pPr>
          </a:lstStyle>
          <a:p>
            <a:endParaRPr lang="en-US" altLang="zh-CN"/>
          </a:p>
        </p:txBody>
      </p:sp>
      <p:sp>
        <p:nvSpPr>
          <p:cNvPr id="6148" name="Rectangle 4">
            <a:extLst>
              <a:ext uri="{FF2B5EF4-FFF2-40B4-BE49-F238E27FC236}">
                <a16:creationId xmlns:a16="http://schemas.microsoft.com/office/drawing/2014/main" id="{8E6E8CC0-8197-4312-BC05-EEEF79B91FCB}"/>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825B8769-F37E-49E7-A54B-530FD0EC7646}"/>
              </a:ext>
            </a:extLst>
          </p:cNvPr>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6150" name="Rectangle 6">
            <a:extLst>
              <a:ext uri="{FF2B5EF4-FFF2-40B4-BE49-F238E27FC236}">
                <a16:creationId xmlns:a16="http://schemas.microsoft.com/office/drawing/2014/main" id="{315CB838-6413-4841-917A-B8505B5E812F}"/>
              </a:ext>
            </a:extLst>
          </p:cNvPr>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l" defTabSz="966788">
              <a:defRPr sz="1300">
                <a:latin typeface="Marlett" pitchFamily="2" charset="2"/>
                <a:ea typeface="宋体" panose="02010600030101010101" pitchFamily="2" charset="-122"/>
              </a:defRPr>
            </a:lvl1pPr>
          </a:lstStyle>
          <a:p>
            <a:endParaRPr lang="en-US" altLang="zh-CN"/>
          </a:p>
        </p:txBody>
      </p:sp>
      <p:sp>
        <p:nvSpPr>
          <p:cNvPr id="6151" name="Rectangle 7">
            <a:extLst>
              <a:ext uri="{FF2B5EF4-FFF2-40B4-BE49-F238E27FC236}">
                <a16:creationId xmlns:a16="http://schemas.microsoft.com/office/drawing/2014/main" id="{0818A757-E3CD-4319-960C-8199849CBAC6}"/>
              </a:ext>
            </a:extLst>
          </p:cNvPr>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atin typeface="Marlett" pitchFamily="2" charset="2"/>
              </a:defRPr>
            </a:lvl1pPr>
          </a:lstStyle>
          <a:p>
            <a:fld id="{46CFDDD3-09DC-4511-97CB-3BC5F42CDA25}" type="slidenum">
              <a:rPr lang="ar-SA" altLang="zh-CN"/>
              <a:pPr/>
              <a:t>‹#›</a:t>
            </a:fld>
            <a:endParaRPr lang="en-US" altLang="zh-CN">
              <a:ea typeface="宋体" panose="02010600030101010101" pitchFamily="2" charset="-122"/>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anose="030F0702030302020204" pitchFamily="66" charset="0"/>
        <a:ea typeface="+mn-ea"/>
        <a:cs typeface="+mn-cs"/>
      </a:defRPr>
    </a:lvl1pPr>
    <a:lvl2pPr marL="457200" algn="l" rtl="0" eaLnBrk="0" fontAlgn="base" hangingPunct="0">
      <a:spcBef>
        <a:spcPct val="30000"/>
      </a:spcBef>
      <a:spcAft>
        <a:spcPct val="0"/>
      </a:spcAft>
      <a:defRPr sz="1200" kern="1200">
        <a:solidFill>
          <a:schemeClr val="tx1"/>
        </a:solidFill>
        <a:latin typeface="Comic Sans MS" panose="030F0702030302020204" pitchFamily="66" charset="0"/>
        <a:ea typeface="+mn-ea"/>
        <a:cs typeface="+mn-cs"/>
      </a:defRPr>
    </a:lvl2pPr>
    <a:lvl3pPr marL="914400" algn="l" rtl="0" eaLnBrk="0" fontAlgn="base" hangingPunct="0">
      <a:spcBef>
        <a:spcPct val="30000"/>
      </a:spcBef>
      <a:spcAft>
        <a:spcPct val="0"/>
      </a:spcAft>
      <a:defRPr sz="1200" kern="1200">
        <a:solidFill>
          <a:schemeClr val="tx1"/>
        </a:solidFill>
        <a:latin typeface="Comic Sans MS" panose="030F0702030302020204" pitchFamily="66" charset="0"/>
        <a:ea typeface="+mn-ea"/>
        <a:cs typeface="+mn-cs"/>
      </a:defRPr>
    </a:lvl3pPr>
    <a:lvl4pPr marL="1371600" algn="l" rtl="0" eaLnBrk="0" fontAlgn="base" hangingPunct="0">
      <a:spcBef>
        <a:spcPct val="30000"/>
      </a:spcBef>
      <a:spcAft>
        <a:spcPct val="0"/>
      </a:spcAft>
      <a:defRPr sz="1200" kern="1200">
        <a:solidFill>
          <a:schemeClr val="tx1"/>
        </a:solidFill>
        <a:latin typeface="Comic Sans MS" panose="030F0702030302020204" pitchFamily="66" charset="0"/>
        <a:ea typeface="+mn-ea"/>
        <a:cs typeface="+mn-cs"/>
      </a:defRPr>
    </a:lvl4pPr>
    <a:lvl5pPr marL="1828800" algn="l" rtl="0" eaLnBrk="0" fontAlgn="base" hangingPunct="0">
      <a:spcBef>
        <a:spcPct val="30000"/>
      </a:spcBef>
      <a:spcAft>
        <a:spcPct val="0"/>
      </a:spcAft>
      <a:defRPr sz="1200" kern="1200">
        <a:solidFill>
          <a:schemeClr val="tx1"/>
        </a:solidFill>
        <a:latin typeface="Comic Sans MS" panose="030F0702030302020204"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77B7AA4-5811-411C-8D18-2F0C7B475D27}"/>
              </a:ext>
            </a:extLst>
          </p:cNvPr>
          <p:cNvSpPr>
            <a:spLocks noGrp="1" noChangeArrowheads="1"/>
          </p:cNvSpPr>
          <p:nvPr>
            <p:ph type="sldNum" sz="quarter" idx="5"/>
          </p:nvPr>
        </p:nvSpPr>
        <p:spPr>
          <a:ln/>
        </p:spPr>
        <p:txBody>
          <a:bodyPr/>
          <a:lstStyle/>
          <a:p>
            <a:fld id="{1E2B563D-6705-4880-B974-CD517587B447}" type="slidenum">
              <a:rPr lang="ar-SA" altLang="zh-CN"/>
              <a:pPr/>
              <a:t>1</a:t>
            </a:fld>
            <a:endParaRPr lang="en-US" altLang="zh-CN">
              <a:ea typeface="宋体" panose="02010600030101010101" pitchFamily="2" charset="-122"/>
            </a:endParaRPr>
          </a:p>
        </p:txBody>
      </p:sp>
      <p:sp>
        <p:nvSpPr>
          <p:cNvPr id="855042" name="Rectangle 2">
            <a:extLst>
              <a:ext uri="{FF2B5EF4-FFF2-40B4-BE49-F238E27FC236}">
                <a16:creationId xmlns:a16="http://schemas.microsoft.com/office/drawing/2014/main" id="{3F4CC69B-6FAE-4392-B921-33399A89067F}"/>
              </a:ext>
            </a:extLst>
          </p:cNvPr>
          <p:cNvSpPr>
            <a:spLocks noGrp="1" noRot="1" noChangeAspect="1" noChangeArrowheads="1" noTextEdit="1"/>
          </p:cNvSpPr>
          <p:nvPr>
            <p:ph type="sldImg"/>
          </p:nvPr>
        </p:nvSpPr>
        <p:spPr>
          <a:ln/>
        </p:spPr>
      </p:sp>
      <p:sp>
        <p:nvSpPr>
          <p:cNvPr id="855043" name="Rectangle 3">
            <a:extLst>
              <a:ext uri="{FF2B5EF4-FFF2-40B4-BE49-F238E27FC236}">
                <a16:creationId xmlns:a16="http://schemas.microsoft.com/office/drawing/2014/main" id="{56C7D8F6-FE0B-42F9-A7A3-751F42B74490}"/>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9A643C3-C54A-49A2-8281-9915FEEFA921}"/>
              </a:ext>
            </a:extLst>
          </p:cNvPr>
          <p:cNvSpPr>
            <a:spLocks noGrp="1" noChangeArrowheads="1"/>
          </p:cNvSpPr>
          <p:nvPr>
            <p:ph type="sldNum" sz="quarter" idx="5"/>
          </p:nvPr>
        </p:nvSpPr>
        <p:spPr>
          <a:ln/>
        </p:spPr>
        <p:txBody>
          <a:bodyPr/>
          <a:lstStyle/>
          <a:p>
            <a:fld id="{A425A477-8F37-464C-8A44-93C6EFD945F4}" type="slidenum">
              <a:rPr lang="ar-SA" altLang="zh-CN"/>
              <a:pPr/>
              <a:t>10</a:t>
            </a:fld>
            <a:endParaRPr lang="en-US" altLang="zh-CN">
              <a:ea typeface="宋体" panose="02010600030101010101" pitchFamily="2" charset="-122"/>
            </a:endParaRPr>
          </a:p>
        </p:txBody>
      </p:sp>
      <p:sp>
        <p:nvSpPr>
          <p:cNvPr id="674818" name="Rectangle 2">
            <a:extLst>
              <a:ext uri="{FF2B5EF4-FFF2-40B4-BE49-F238E27FC236}">
                <a16:creationId xmlns:a16="http://schemas.microsoft.com/office/drawing/2014/main" id="{A4DA223A-EE7F-473A-9859-F8863E4E29F8}"/>
              </a:ext>
            </a:extLst>
          </p:cNvPr>
          <p:cNvSpPr>
            <a:spLocks noGrp="1" noRot="1" noChangeAspect="1" noChangeArrowheads="1" noTextEdit="1"/>
          </p:cNvSpPr>
          <p:nvPr>
            <p:ph type="sldImg"/>
          </p:nvPr>
        </p:nvSpPr>
        <p:spPr>
          <a:ln/>
        </p:spPr>
      </p:sp>
      <p:sp>
        <p:nvSpPr>
          <p:cNvPr id="674819" name="Rectangle 3">
            <a:extLst>
              <a:ext uri="{FF2B5EF4-FFF2-40B4-BE49-F238E27FC236}">
                <a16:creationId xmlns:a16="http://schemas.microsoft.com/office/drawing/2014/main" id="{110C60AC-667A-450D-A413-E8C08EC60A4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B547EEF-BDEA-4DA0-8658-C115F6101FF9}"/>
              </a:ext>
            </a:extLst>
          </p:cNvPr>
          <p:cNvSpPr>
            <a:spLocks noGrp="1" noChangeArrowheads="1"/>
          </p:cNvSpPr>
          <p:nvPr>
            <p:ph type="sldNum" sz="quarter" idx="5"/>
          </p:nvPr>
        </p:nvSpPr>
        <p:spPr>
          <a:ln/>
        </p:spPr>
        <p:txBody>
          <a:bodyPr/>
          <a:lstStyle/>
          <a:p>
            <a:fld id="{D2FEE065-F15D-49FD-BAB2-AFAAB9826D46}" type="slidenum">
              <a:rPr lang="ar-SA" altLang="zh-CN"/>
              <a:pPr/>
              <a:t>102</a:t>
            </a:fld>
            <a:endParaRPr lang="en-US" altLang="zh-CN">
              <a:ea typeface="宋体" panose="02010600030101010101" pitchFamily="2" charset="-122"/>
            </a:endParaRPr>
          </a:p>
        </p:txBody>
      </p:sp>
      <p:sp>
        <p:nvSpPr>
          <p:cNvPr id="784386" name="Rectangle 2">
            <a:extLst>
              <a:ext uri="{FF2B5EF4-FFF2-40B4-BE49-F238E27FC236}">
                <a16:creationId xmlns:a16="http://schemas.microsoft.com/office/drawing/2014/main" id="{F839DD63-93D7-46E5-83EF-F382A2DCB8FA}"/>
              </a:ext>
            </a:extLst>
          </p:cNvPr>
          <p:cNvSpPr>
            <a:spLocks noGrp="1" noRot="1" noChangeAspect="1" noChangeArrowheads="1" noTextEdit="1"/>
          </p:cNvSpPr>
          <p:nvPr>
            <p:ph type="sldImg"/>
          </p:nvPr>
        </p:nvSpPr>
        <p:spPr>
          <a:ln/>
        </p:spPr>
      </p:sp>
      <p:sp>
        <p:nvSpPr>
          <p:cNvPr id="784387" name="Rectangle 3">
            <a:extLst>
              <a:ext uri="{FF2B5EF4-FFF2-40B4-BE49-F238E27FC236}">
                <a16:creationId xmlns:a16="http://schemas.microsoft.com/office/drawing/2014/main" id="{8090691F-CE78-4CFB-B8AA-239687E88AF3}"/>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87A9A03-FA32-4CAC-A5D4-CE29D2EB8ADB}"/>
              </a:ext>
            </a:extLst>
          </p:cNvPr>
          <p:cNvSpPr>
            <a:spLocks noGrp="1" noChangeArrowheads="1"/>
          </p:cNvSpPr>
          <p:nvPr>
            <p:ph type="sldNum" sz="quarter" idx="5"/>
          </p:nvPr>
        </p:nvSpPr>
        <p:spPr>
          <a:ln/>
        </p:spPr>
        <p:txBody>
          <a:bodyPr/>
          <a:lstStyle/>
          <a:p>
            <a:fld id="{B9359E81-F242-4E6D-9EBC-806276CCC89F}" type="slidenum">
              <a:rPr lang="ar-SA" altLang="zh-CN"/>
              <a:pPr/>
              <a:t>103</a:t>
            </a:fld>
            <a:endParaRPr lang="en-US" altLang="zh-CN">
              <a:ea typeface="宋体" panose="02010600030101010101" pitchFamily="2" charset="-122"/>
            </a:endParaRPr>
          </a:p>
        </p:txBody>
      </p:sp>
      <p:sp>
        <p:nvSpPr>
          <p:cNvPr id="790530" name="Rectangle 2">
            <a:extLst>
              <a:ext uri="{FF2B5EF4-FFF2-40B4-BE49-F238E27FC236}">
                <a16:creationId xmlns:a16="http://schemas.microsoft.com/office/drawing/2014/main" id="{24A0CBD4-1BDE-477F-9E99-41CEA2951158}"/>
              </a:ext>
            </a:extLst>
          </p:cNvPr>
          <p:cNvSpPr>
            <a:spLocks noGrp="1" noRot="1" noChangeAspect="1" noChangeArrowheads="1" noTextEdit="1"/>
          </p:cNvSpPr>
          <p:nvPr>
            <p:ph type="sldImg"/>
          </p:nvPr>
        </p:nvSpPr>
        <p:spPr>
          <a:ln/>
        </p:spPr>
      </p:sp>
      <p:sp>
        <p:nvSpPr>
          <p:cNvPr id="790531" name="Rectangle 3">
            <a:extLst>
              <a:ext uri="{FF2B5EF4-FFF2-40B4-BE49-F238E27FC236}">
                <a16:creationId xmlns:a16="http://schemas.microsoft.com/office/drawing/2014/main" id="{A438089F-F3D2-49E0-98D4-46ED03D8C0B8}"/>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EE7FDD-0781-41A3-8E2B-EB20C00082BD}"/>
              </a:ext>
            </a:extLst>
          </p:cNvPr>
          <p:cNvSpPr>
            <a:spLocks noGrp="1" noChangeArrowheads="1"/>
          </p:cNvSpPr>
          <p:nvPr>
            <p:ph type="sldNum" sz="quarter" idx="5"/>
          </p:nvPr>
        </p:nvSpPr>
        <p:spPr>
          <a:ln/>
        </p:spPr>
        <p:txBody>
          <a:bodyPr/>
          <a:lstStyle/>
          <a:p>
            <a:fld id="{FC71975E-6171-4145-BC67-7D684E412962}" type="slidenum">
              <a:rPr lang="ar-SA" altLang="zh-CN"/>
              <a:pPr/>
              <a:t>104</a:t>
            </a:fld>
            <a:endParaRPr lang="en-US" altLang="zh-CN">
              <a:ea typeface="宋体" panose="02010600030101010101" pitchFamily="2" charset="-122"/>
            </a:endParaRPr>
          </a:p>
        </p:txBody>
      </p:sp>
      <p:sp>
        <p:nvSpPr>
          <p:cNvPr id="791554" name="Rectangle 2">
            <a:extLst>
              <a:ext uri="{FF2B5EF4-FFF2-40B4-BE49-F238E27FC236}">
                <a16:creationId xmlns:a16="http://schemas.microsoft.com/office/drawing/2014/main" id="{21108D41-05AF-487C-8EE5-ABD01924B76E}"/>
              </a:ext>
            </a:extLst>
          </p:cNvPr>
          <p:cNvSpPr>
            <a:spLocks noGrp="1" noRot="1" noChangeAspect="1" noChangeArrowheads="1" noTextEdit="1"/>
          </p:cNvSpPr>
          <p:nvPr>
            <p:ph type="sldImg"/>
          </p:nvPr>
        </p:nvSpPr>
        <p:spPr>
          <a:ln/>
        </p:spPr>
      </p:sp>
      <p:sp>
        <p:nvSpPr>
          <p:cNvPr id="791555" name="Rectangle 3">
            <a:extLst>
              <a:ext uri="{FF2B5EF4-FFF2-40B4-BE49-F238E27FC236}">
                <a16:creationId xmlns:a16="http://schemas.microsoft.com/office/drawing/2014/main" id="{D6ED360B-F486-4633-9CF7-314DB69640DA}"/>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AE159DB-D51D-4E9C-B898-E9C04267AE34}"/>
              </a:ext>
            </a:extLst>
          </p:cNvPr>
          <p:cNvSpPr>
            <a:spLocks noGrp="1" noChangeArrowheads="1"/>
          </p:cNvSpPr>
          <p:nvPr>
            <p:ph type="sldNum" sz="quarter" idx="5"/>
          </p:nvPr>
        </p:nvSpPr>
        <p:spPr>
          <a:ln/>
        </p:spPr>
        <p:txBody>
          <a:bodyPr/>
          <a:lstStyle/>
          <a:p>
            <a:fld id="{D0B7C5B2-01C6-4071-AC22-E9EAB3A38E50}" type="slidenum">
              <a:rPr lang="ar-SA" altLang="zh-CN"/>
              <a:pPr/>
              <a:t>105</a:t>
            </a:fld>
            <a:endParaRPr lang="en-US" altLang="zh-CN">
              <a:ea typeface="宋体" panose="02010600030101010101" pitchFamily="2" charset="-122"/>
            </a:endParaRPr>
          </a:p>
        </p:txBody>
      </p:sp>
      <p:sp>
        <p:nvSpPr>
          <p:cNvPr id="792578" name="Rectangle 2">
            <a:extLst>
              <a:ext uri="{FF2B5EF4-FFF2-40B4-BE49-F238E27FC236}">
                <a16:creationId xmlns:a16="http://schemas.microsoft.com/office/drawing/2014/main" id="{CE8B7C75-5D7F-4043-A763-494F2DE8E8C5}"/>
              </a:ext>
            </a:extLst>
          </p:cNvPr>
          <p:cNvSpPr>
            <a:spLocks noGrp="1" noRot="1" noChangeAspect="1" noChangeArrowheads="1" noTextEdit="1"/>
          </p:cNvSpPr>
          <p:nvPr>
            <p:ph type="sldImg"/>
          </p:nvPr>
        </p:nvSpPr>
        <p:spPr>
          <a:ln/>
        </p:spPr>
      </p:sp>
      <p:sp>
        <p:nvSpPr>
          <p:cNvPr id="792579" name="Rectangle 3">
            <a:extLst>
              <a:ext uri="{FF2B5EF4-FFF2-40B4-BE49-F238E27FC236}">
                <a16:creationId xmlns:a16="http://schemas.microsoft.com/office/drawing/2014/main" id="{1081D351-8800-4459-80B5-BDFDE4921DDC}"/>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78F6A03-7F39-405D-A695-842313450FF2}"/>
              </a:ext>
            </a:extLst>
          </p:cNvPr>
          <p:cNvSpPr>
            <a:spLocks noGrp="1" noChangeArrowheads="1"/>
          </p:cNvSpPr>
          <p:nvPr>
            <p:ph type="sldNum" sz="quarter" idx="5"/>
          </p:nvPr>
        </p:nvSpPr>
        <p:spPr>
          <a:ln/>
        </p:spPr>
        <p:txBody>
          <a:bodyPr/>
          <a:lstStyle/>
          <a:p>
            <a:fld id="{46129012-9447-4E3D-AC2F-6885BE550893}" type="slidenum">
              <a:rPr lang="ar-SA" altLang="zh-CN"/>
              <a:pPr/>
              <a:t>106</a:t>
            </a:fld>
            <a:endParaRPr lang="en-US" altLang="zh-CN">
              <a:ea typeface="宋体" panose="02010600030101010101" pitchFamily="2" charset="-122"/>
            </a:endParaRPr>
          </a:p>
        </p:txBody>
      </p:sp>
      <p:sp>
        <p:nvSpPr>
          <p:cNvPr id="793602" name="Rectangle 2">
            <a:extLst>
              <a:ext uri="{FF2B5EF4-FFF2-40B4-BE49-F238E27FC236}">
                <a16:creationId xmlns:a16="http://schemas.microsoft.com/office/drawing/2014/main" id="{585EA3EC-7C5C-4222-847E-D2589A51015A}"/>
              </a:ext>
            </a:extLst>
          </p:cNvPr>
          <p:cNvSpPr>
            <a:spLocks noGrp="1" noRot="1" noChangeAspect="1" noChangeArrowheads="1" noTextEdit="1"/>
          </p:cNvSpPr>
          <p:nvPr>
            <p:ph type="sldImg"/>
          </p:nvPr>
        </p:nvSpPr>
        <p:spPr>
          <a:ln/>
        </p:spPr>
      </p:sp>
      <p:sp>
        <p:nvSpPr>
          <p:cNvPr id="793603" name="Rectangle 3">
            <a:extLst>
              <a:ext uri="{FF2B5EF4-FFF2-40B4-BE49-F238E27FC236}">
                <a16:creationId xmlns:a16="http://schemas.microsoft.com/office/drawing/2014/main" id="{0CEAAEC1-33BC-4A01-AB33-E8BCBBA8160A}"/>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C343A15-C3DA-4BB5-B3CA-17852F347D4C}"/>
              </a:ext>
            </a:extLst>
          </p:cNvPr>
          <p:cNvSpPr>
            <a:spLocks noGrp="1" noChangeArrowheads="1"/>
          </p:cNvSpPr>
          <p:nvPr>
            <p:ph type="sldNum" sz="quarter" idx="5"/>
          </p:nvPr>
        </p:nvSpPr>
        <p:spPr>
          <a:ln/>
        </p:spPr>
        <p:txBody>
          <a:bodyPr/>
          <a:lstStyle/>
          <a:p>
            <a:fld id="{0A5FB744-9220-452A-932D-67AF2BED1384}" type="slidenum">
              <a:rPr lang="ar-SA" altLang="zh-CN"/>
              <a:pPr/>
              <a:t>107</a:t>
            </a:fld>
            <a:endParaRPr lang="en-US" altLang="zh-CN">
              <a:ea typeface="宋体" panose="02010600030101010101" pitchFamily="2" charset="-122"/>
            </a:endParaRPr>
          </a:p>
        </p:txBody>
      </p:sp>
      <p:sp>
        <p:nvSpPr>
          <p:cNvPr id="794626" name="Rectangle 2">
            <a:extLst>
              <a:ext uri="{FF2B5EF4-FFF2-40B4-BE49-F238E27FC236}">
                <a16:creationId xmlns:a16="http://schemas.microsoft.com/office/drawing/2014/main" id="{AA6044CB-C369-4EA7-A306-103A242E95E0}"/>
              </a:ext>
            </a:extLst>
          </p:cNvPr>
          <p:cNvSpPr>
            <a:spLocks noGrp="1" noRot="1" noChangeAspect="1" noChangeArrowheads="1" noTextEdit="1"/>
          </p:cNvSpPr>
          <p:nvPr>
            <p:ph type="sldImg"/>
          </p:nvPr>
        </p:nvSpPr>
        <p:spPr>
          <a:ln/>
        </p:spPr>
      </p:sp>
      <p:sp>
        <p:nvSpPr>
          <p:cNvPr id="794627" name="Rectangle 3">
            <a:extLst>
              <a:ext uri="{FF2B5EF4-FFF2-40B4-BE49-F238E27FC236}">
                <a16:creationId xmlns:a16="http://schemas.microsoft.com/office/drawing/2014/main" id="{58C033BA-625C-4821-B5B6-FEB0C9E8B17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7C536F-53A2-46B2-8EC0-4D0C017E0A19}"/>
              </a:ext>
            </a:extLst>
          </p:cNvPr>
          <p:cNvSpPr>
            <a:spLocks noGrp="1" noChangeArrowheads="1"/>
          </p:cNvSpPr>
          <p:nvPr>
            <p:ph type="sldNum" sz="quarter" idx="5"/>
          </p:nvPr>
        </p:nvSpPr>
        <p:spPr>
          <a:ln/>
        </p:spPr>
        <p:txBody>
          <a:bodyPr/>
          <a:lstStyle/>
          <a:p>
            <a:fld id="{3EACE2DF-F7A6-47E3-A890-B19000703A93}" type="slidenum">
              <a:rPr lang="ar-SA" altLang="zh-CN"/>
              <a:pPr/>
              <a:t>108</a:t>
            </a:fld>
            <a:endParaRPr lang="en-US" altLang="zh-CN">
              <a:ea typeface="宋体" panose="02010600030101010101" pitchFamily="2" charset="-122"/>
            </a:endParaRPr>
          </a:p>
        </p:txBody>
      </p:sp>
      <p:sp>
        <p:nvSpPr>
          <p:cNvPr id="795650" name="Rectangle 2">
            <a:extLst>
              <a:ext uri="{FF2B5EF4-FFF2-40B4-BE49-F238E27FC236}">
                <a16:creationId xmlns:a16="http://schemas.microsoft.com/office/drawing/2014/main" id="{D3B09A74-824C-4879-8627-E91A77AF39A2}"/>
              </a:ext>
            </a:extLst>
          </p:cNvPr>
          <p:cNvSpPr>
            <a:spLocks noGrp="1" noRot="1" noChangeAspect="1" noChangeArrowheads="1" noTextEdit="1"/>
          </p:cNvSpPr>
          <p:nvPr>
            <p:ph type="sldImg"/>
          </p:nvPr>
        </p:nvSpPr>
        <p:spPr>
          <a:ln/>
        </p:spPr>
      </p:sp>
      <p:sp>
        <p:nvSpPr>
          <p:cNvPr id="795651" name="Rectangle 3">
            <a:extLst>
              <a:ext uri="{FF2B5EF4-FFF2-40B4-BE49-F238E27FC236}">
                <a16:creationId xmlns:a16="http://schemas.microsoft.com/office/drawing/2014/main" id="{EB495B96-0806-4788-A62A-9B2461EB4EA2}"/>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3F9A15D-F783-4A72-9148-C8742B699432}"/>
              </a:ext>
            </a:extLst>
          </p:cNvPr>
          <p:cNvSpPr>
            <a:spLocks noGrp="1" noChangeArrowheads="1"/>
          </p:cNvSpPr>
          <p:nvPr>
            <p:ph type="sldNum" sz="quarter" idx="5"/>
          </p:nvPr>
        </p:nvSpPr>
        <p:spPr>
          <a:ln/>
        </p:spPr>
        <p:txBody>
          <a:bodyPr/>
          <a:lstStyle/>
          <a:p>
            <a:fld id="{74FBE97A-E2F9-4885-ADDF-BFFA5DB943D4}" type="slidenum">
              <a:rPr lang="ar-SA" altLang="zh-CN"/>
              <a:pPr/>
              <a:t>109</a:t>
            </a:fld>
            <a:endParaRPr lang="en-US" altLang="zh-CN">
              <a:ea typeface="宋体" panose="02010600030101010101" pitchFamily="2" charset="-122"/>
            </a:endParaRPr>
          </a:p>
        </p:txBody>
      </p:sp>
      <p:sp>
        <p:nvSpPr>
          <p:cNvPr id="796674" name="Rectangle 2">
            <a:extLst>
              <a:ext uri="{FF2B5EF4-FFF2-40B4-BE49-F238E27FC236}">
                <a16:creationId xmlns:a16="http://schemas.microsoft.com/office/drawing/2014/main" id="{C3DBD20B-1D74-40AA-B3B2-634CCAC06CCD}"/>
              </a:ext>
            </a:extLst>
          </p:cNvPr>
          <p:cNvSpPr>
            <a:spLocks noGrp="1" noRot="1" noChangeAspect="1" noChangeArrowheads="1" noTextEdit="1"/>
          </p:cNvSpPr>
          <p:nvPr>
            <p:ph type="sldImg"/>
          </p:nvPr>
        </p:nvSpPr>
        <p:spPr>
          <a:ln/>
        </p:spPr>
      </p:sp>
      <p:sp>
        <p:nvSpPr>
          <p:cNvPr id="796675" name="Rectangle 3">
            <a:extLst>
              <a:ext uri="{FF2B5EF4-FFF2-40B4-BE49-F238E27FC236}">
                <a16:creationId xmlns:a16="http://schemas.microsoft.com/office/drawing/2014/main" id="{2929F8E9-1907-423C-A9BE-E8BF84070BC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1265F7F-E63B-4D65-AFA7-B298A9325BC9}"/>
              </a:ext>
            </a:extLst>
          </p:cNvPr>
          <p:cNvSpPr>
            <a:spLocks noGrp="1" noChangeArrowheads="1"/>
          </p:cNvSpPr>
          <p:nvPr>
            <p:ph type="sldNum" sz="quarter" idx="5"/>
          </p:nvPr>
        </p:nvSpPr>
        <p:spPr>
          <a:ln/>
        </p:spPr>
        <p:txBody>
          <a:bodyPr/>
          <a:lstStyle/>
          <a:p>
            <a:fld id="{48B2563C-5E26-478C-A5E8-13EA4416796B}" type="slidenum">
              <a:rPr lang="ar-SA" altLang="zh-CN"/>
              <a:pPr/>
              <a:t>110</a:t>
            </a:fld>
            <a:endParaRPr lang="en-US" altLang="zh-CN">
              <a:ea typeface="宋体" panose="02010600030101010101" pitchFamily="2" charset="-122"/>
            </a:endParaRPr>
          </a:p>
        </p:txBody>
      </p:sp>
      <p:sp>
        <p:nvSpPr>
          <p:cNvPr id="797698" name="Rectangle 2">
            <a:extLst>
              <a:ext uri="{FF2B5EF4-FFF2-40B4-BE49-F238E27FC236}">
                <a16:creationId xmlns:a16="http://schemas.microsoft.com/office/drawing/2014/main" id="{E36F4CA5-7FC8-43F3-8F35-800994295E9B}"/>
              </a:ext>
            </a:extLst>
          </p:cNvPr>
          <p:cNvSpPr>
            <a:spLocks noGrp="1" noRot="1" noChangeAspect="1" noChangeArrowheads="1" noTextEdit="1"/>
          </p:cNvSpPr>
          <p:nvPr>
            <p:ph type="sldImg"/>
          </p:nvPr>
        </p:nvSpPr>
        <p:spPr>
          <a:ln/>
        </p:spPr>
      </p:sp>
      <p:sp>
        <p:nvSpPr>
          <p:cNvPr id="797699" name="Rectangle 3">
            <a:extLst>
              <a:ext uri="{FF2B5EF4-FFF2-40B4-BE49-F238E27FC236}">
                <a16:creationId xmlns:a16="http://schemas.microsoft.com/office/drawing/2014/main" id="{526D32E0-E1C0-46B6-9B34-8112709D19E2}"/>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55B6026-2CD5-4CB3-A9C2-09D1CC4AC5C2}"/>
              </a:ext>
            </a:extLst>
          </p:cNvPr>
          <p:cNvSpPr>
            <a:spLocks noGrp="1" noChangeArrowheads="1"/>
          </p:cNvSpPr>
          <p:nvPr>
            <p:ph type="sldNum" sz="quarter" idx="5"/>
          </p:nvPr>
        </p:nvSpPr>
        <p:spPr>
          <a:ln/>
        </p:spPr>
        <p:txBody>
          <a:bodyPr/>
          <a:lstStyle/>
          <a:p>
            <a:fld id="{47AAF8EB-2CCB-435A-BF9D-1F4F2AC6EA24}" type="slidenum">
              <a:rPr lang="ar-SA" altLang="zh-CN"/>
              <a:pPr/>
              <a:t>111</a:t>
            </a:fld>
            <a:endParaRPr lang="en-US" altLang="zh-CN">
              <a:ea typeface="宋体" panose="02010600030101010101" pitchFamily="2" charset="-122"/>
            </a:endParaRPr>
          </a:p>
        </p:txBody>
      </p:sp>
      <p:sp>
        <p:nvSpPr>
          <p:cNvPr id="846850" name="Rectangle 2">
            <a:extLst>
              <a:ext uri="{FF2B5EF4-FFF2-40B4-BE49-F238E27FC236}">
                <a16:creationId xmlns:a16="http://schemas.microsoft.com/office/drawing/2014/main" id="{9CDEFD30-AE53-4A77-8001-AAF3E8A4FBBF}"/>
              </a:ext>
            </a:extLst>
          </p:cNvPr>
          <p:cNvSpPr>
            <a:spLocks noGrp="1" noRot="1" noChangeAspect="1" noChangeArrowheads="1" noTextEdit="1"/>
          </p:cNvSpPr>
          <p:nvPr>
            <p:ph type="sldImg"/>
          </p:nvPr>
        </p:nvSpPr>
        <p:spPr>
          <a:ln/>
        </p:spPr>
      </p:sp>
      <p:sp>
        <p:nvSpPr>
          <p:cNvPr id="846851" name="Rectangle 3">
            <a:extLst>
              <a:ext uri="{FF2B5EF4-FFF2-40B4-BE49-F238E27FC236}">
                <a16:creationId xmlns:a16="http://schemas.microsoft.com/office/drawing/2014/main" id="{AF29A94E-3C25-4114-9255-DB41718CFDB0}"/>
              </a:ext>
            </a:extLst>
          </p:cNvPr>
          <p:cNvSpPr>
            <a:spLocks noGrp="1" noChangeArrowheads="1"/>
          </p:cNvSpPr>
          <p:nvPr>
            <p:ph type="body" idx="1"/>
          </p:nvPr>
        </p:nvSpPr>
        <p:spPr/>
        <p:txBody>
          <a:bodyPr/>
          <a:lstStyle/>
          <a:p>
            <a:pPr marL="228600" indent="-228600"/>
            <a:r>
              <a:rPr lang="en-US" altLang="zh-CN" dirty="0">
                <a:ea typeface="宋体" panose="02010600030101010101" pitchFamily="2" charset="-122"/>
              </a:rPr>
              <a:t>NOTE: </a:t>
            </a:r>
          </a:p>
          <a:p>
            <a:pPr marL="228600" indent="-228600">
              <a:buFontTx/>
              <a:buAutoNum type="arabicParenBoth"/>
            </a:pPr>
            <a:r>
              <a:rPr lang="en-US" altLang="zh-CN" dirty="0">
                <a:ea typeface="宋体" panose="02010600030101010101" pitchFamily="2" charset="-122"/>
              </a:rPr>
              <a:t>Lock-free is the same as wait-free if the execution is finite. </a:t>
            </a:r>
          </a:p>
          <a:p>
            <a:pPr marL="228600" indent="-228600">
              <a:buFontTx/>
              <a:buAutoNum type="arabicParenBoth"/>
            </a:pPr>
            <a:r>
              <a:rPr lang="en-US" altLang="zh-CN" dirty="0">
                <a:ea typeface="宋体" panose="02010600030101010101" pitchFamily="2" charset="-122"/>
              </a:rPr>
              <a:t>“Lock-free is to wait-free as deadlock-free is to lockout-free.” In other words, Lock-free and Deadlock-free are “</a:t>
            </a:r>
            <a:r>
              <a:rPr lang="en-US" altLang="zh-CN" dirty="0" err="1">
                <a:ea typeface="宋体" panose="02010600030101010101" pitchFamily="2" charset="-122"/>
              </a:rPr>
              <a:t>stalinistic</a:t>
            </a:r>
            <a:r>
              <a:rPr lang="en-US" altLang="zh-CN" dirty="0">
                <a:ea typeface="宋体" panose="02010600030101010101" pitchFamily="2" charset="-122"/>
              </a:rPr>
              <a:t>”, preferring group progress, while Wait-free and Lockout-free guarantee individual progress. </a:t>
            </a:r>
          </a:p>
          <a:p>
            <a:pPr marL="228600" indent="-228600">
              <a:buFontTx/>
              <a:buAutoNum type="arabicParenBoth"/>
            </a:pPr>
            <a:r>
              <a:rPr lang="en-US" altLang="zh-CN" dirty="0">
                <a:ea typeface="宋体" panose="02010600030101010101" pitchFamily="2" charset="-122"/>
              </a:rPr>
              <a:t> Any wait-free implementation is lock-free.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39B0D43-13D0-483F-BA5A-DA0358E6EC42}"/>
              </a:ext>
            </a:extLst>
          </p:cNvPr>
          <p:cNvSpPr>
            <a:spLocks noGrp="1" noChangeArrowheads="1"/>
          </p:cNvSpPr>
          <p:nvPr>
            <p:ph type="sldNum" sz="quarter" idx="5"/>
          </p:nvPr>
        </p:nvSpPr>
        <p:spPr>
          <a:ln/>
        </p:spPr>
        <p:txBody>
          <a:bodyPr/>
          <a:lstStyle/>
          <a:p>
            <a:fld id="{62C3C002-5F0D-4B57-807A-DF8F4DE133FD}" type="slidenum">
              <a:rPr lang="ar-SA" altLang="zh-CN"/>
              <a:pPr/>
              <a:t>11</a:t>
            </a:fld>
            <a:endParaRPr lang="en-US" altLang="zh-CN">
              <a:ea typeface="宋体" panose="02010600030101010101" pitchFamily="2" charset="-122"/>
            </a:endParaRPr>
          </a:p>
        </p:txBody>
      </p:sp>
      <p:sp>
        <p:nvSpPr>
          <p:cNvPr id="675842" name="Rectangle 2">
            <a:extLst>
              <a:ext uri="{FF2B5EF4-FFF2-40B4-BE49-F238E27FC236}">
                <a16:creationId xmlns:a16="http://schemas.microsoft.com/office/drawing/2014/main" id="{7D8825F8-C873-4453-AC14-80E80E59FB54}"/>
              </a:ext>
            </a:extLst>
          </p:cNvPr>
          <p:cNvSpPr>
            <a:spLocks noGrp="1" noRot="1" noChangeAspect="1" noChangeArrowheads="1" noTextEdit="1"/>
          </p:cNvSpPr>
          <p:nvPr>
            <p:ph type="sldImg"/>
          </p:nvPr>
        </p:nvSpPr>
        <p:spPr>
          <a:ln/>
        </p:spPr>
      </p:sp>
      <p:sp>
        <p:nvSpPr>
          <p:cNvPr id="675843" name="Rectangle 3">
            <a:extLst>
              <a:ext uri="{FF2B5EF4-FFF2-40B4-BE49-F238E27FC236}">
                <a16:creationId xmlns:a16="http://schemas.microsoft.com/office/drawing/2014/main" id="{44250C2B-C791-4B0C-A5CF-E451B8AD160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052D82A-E475-4683-949E-5607EB6A5E5B}"/>
              </a:ext>
            </a:extLst>
          </p:cNvPr>
          <p:cNvSpPr>
            <a:spLocks noGrp="1" noChangeArrowheads="1"/>
          </p:cNvSpPr>
          <p:nvPr>
            <p:ph type="sldNum" sz="quarter" idx="5"/>
          </p:nvPr>
        </p:nvSpPr>
        <p:spPr>
          <a:ln/>
        </p:spPr>
        <p:txBody>
          <a:bodyPr/>
          <a:lstStyle/>
          <a:p>
            <a:fld id="{54B6EE0A-2217-43C9-9456-D937C5AFA5BC}" type="slidenum">
              <a:rPr lang="ar-SA" altLang="zh-CN"/>
              <a:pPr/>
              <a:t>112</a:t>
            </a:fld>
            <a:endParaRPr lang="en-US" altLang="zh-CN">
              <a:ea typeface="宋体" panose="02010600030101010101" pitchFamily="2" charset="-122"/>
            </a:endParaRPr>
          </a:p>
        </p:txBody>
      </p:sp>
      <p:sp>
        <p:nvSpPr>
          <p:cNvPr id="850946" name="Rectangle 2">
            <a:extLst>
              <a:ext uri="{FF2B5EF4-FFF2-40B4-BE49-F238E27FC236}">
                <a16:creationId xmlns:a16="http://schemas.microsoft.com/office/drawing/2014/main" id="{550393EF-23A2-4471-AFD6-F4E065404F92}"/>
              </a:ext>
            </a:extLst>
          </p:cNvPr>
          <p:cNvSpPr>
            <a:spLocks noGrp="1" noRot="1" noChangeAspect="1" noChangeArrowheads="1" noTextEdit="1"/>
          </p:cNvSpPr>
          <p:nvPr>
            <p:ph type="sldImg"/>
          </p:nvPr>
        </p:nvSpPr>
        <p:spPr>
          <a:ln/>
        </p:spPr>
      </p:sp>
      <p:sp>
        <p:nvSpPr>
          <p:cNvPr id="850947" name="Rectangle 3">
            <a:extLst>
              <a:ext uri="{FF2B5EF4-FFF2-40B4-BE49-F238E27FC236}">
                <a16:creationId xmlns:a16="http://schemas.microsoft.com/office/drawing/2014/main" id="{0E084D95-AC6B-4483-A176-7746EC333AE6}"/>
              </a:ext>
            </a:extLst>
          </p:cNvPr>
          <p:cNvSpPr>
            <a:spLocks noGrp="1" noChangeArrowheads="1"/>
          </p:cNvSpPr>
          <p:nvPr>
            <p:ph type="body" idx="1"/>
          </p:nvPr>
        </p:nvSpPr>
        <p:spPr/>
        <p:txBody>
          <a:bodyPr/>
          <a:lstStyle/>
          <a:p>
            <a:pPr marL="228600" indent="-228600"/>
            <a:r>
              <a:rPr lang="en-US" altLang="zh-CN">
                <a:ea typeface="宋体" panose="02010600030101010101" pitchFamily="2" charset="-122"/>
              </a:rPr>
              <a:t>NOTE: </a:t>
            </a:r>
          </a:p>
          <a:p>
            <a:pPr marL="228600" indent="-228600">
              <a:buFontTx/>
              <a:buAutoNum type="arabicParenBoth"/>
            </a:pPr>
            <a:r>
              <a:rPr lang="en-US" altLang="zh-CN">
                <a:ea typeface="宋体" panose="02010600030101010101" pitchFamily="2" charset="-122"/>
              </a:rPr>
              <a:t>Lock-free is the same as wait-free if the execution is finite. </a:t>
            </a:r>
          </a:p>
          <a:p>
            <a:pPr marL="228600" indent="-228600">
              <a:buFontTx/>
              <a:buAutoNum type="arabicParenBoth"/>
            </a:pPr>
            <a:r>
              <a:rPr lang="en-US" altLang="zh-CN">
                <a:ea typeface="宋体" panose="02010600030101010101" pitchFamily="2" charset="-122"/>
              </a:rPr>
              <a:t>“Lock-free is to wait-free as deadlock-free is to lockout-free.” In other words, Lock-free and Deadlock-free are “stalinistic”, preferring group progress, while Wait-free and Lockout-free guarantee individual progress. </a:t>
            </a:r>
          </a:p>
          <a:p>
            <a:pPr marL="228600" indent="-228600">
              <a:buFontTx/>
              <a:buAutoNum type="arabicParenBoth"/>
            </a:pPr>
            <a:r>
              <a:rPr lang="en-US" altLang="zh-CN">
                <a:ea typeface="宋体" panose="02010600030101010101" pitchFamily="2" charset="-122"/>
              </a:rPr>
              <a:t> Any wait-free implementation is lock-free. </a:t>
            </a: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C905251-6F9F-475B-A4D9-75201AFF0A52}"/>
              </a:ext>
            </a:extLst>
          </p:cNvPr>
          <p:cNvSpPr>
            <a:spLocks noGrp="1" noChangeArrowheads="1"/>
          </p:cNvSpPr>
          <p:nvPr>
            <p:ph type="sldNum" sz="quarter" idx="5"/>
          </p:nvPr>
        </p:nvSpPr>
        <p:spPr>
          <a:ln/>
        </p:spPr>
        <p:txBody>
          <a:bodyPr/>
          <a:lstStyle/>
          <a:p>
            <a:fld id="{5CCA2105-1012-442E-AE9A-1214959CEB05}" type="slidenum">
              <a:rPr lang="ar-SA" altLang="zh-CN"/>
              <a:pPr/>
              <a:t>113</a:t>
            </a:fld>
            <a:endParaRPr lang="en-US" altLang="zh-CN">
              <a:ea typeface="宋体" panose="02010600030101010101" pitchFamily="2" charset="-122"/>
            </a:endParaRPr>
          </a:p>
        </p:txBody>
      </p:sp>
      <p:sp>
        <p:nvSpPr>
          <p:cNvPr id="848898" name="Rectangle 2">
            <a:extLst>
              <a:ext uri="{FF2B5EF4-FFF2-40B4-BE49-F238E27FC236}">
                <a16:creationId xmlns:a16="http://schemas.microsoft.com/office/drawing/2014/main" id="{382DB329-E839-4428-8861-D4E99F183890}"/>
              </a:ext>
            </a:extLst>
          </p:cNvPr>
          <p:cNvSpPr>
            <a:spLocks noGrp="1" noRot="1" noChangeAspect="1" noChangeArrowheads="1" noTextEdit="1"/>
          </p:cNvSpPr>
          <p:nvPr>
            <p:ph type="sldImg"/>
          </p:nvPr>
        </p:nvSpPr>
        <p:spPr>
          <a:ln/>
        </p:spPr>
      </p:sp>
      <p:sp>
        <p:nvSpPr>
          <p:cNvPr id="848899" name="Rectangle 3">
            <a:extLst>
              <a:ext uri="{FF2B5EF4-FFF2-40B4-BE49-F238E27FC236}">
                <a16:creationId xmlns:a16="http://schemas.microsoft.com/office/drawing/2014/main" id="{97C4E654-2363-4EEA-AFEB-1F41C10DDCB6}"/>
              </a:ext>
            </a:extLst>
          </p:cNvPr>
          <p:cNvSpPr>
            <a:spLocks noGrp="1" noChangeArrowheads="1"/>
          </p:cNvSpPr>
          <p:nvPr>
            <p:ph type="body" idx="1"/>
          </p:nvPr>
        </p:nvSpPr>
        <p:spPr/>
        <p:txBody>
          <a:bodyPr/>
          <a:lstStyle/>
          <a:p>
            <a:pPr marL="228600" indent="-228600"/>
            <a:r>
              <a:rPr lang="en-US" altLang="zh-CN">
                <a:ea typeface="宋体" panose="02010600030101010101" pitchFamily="2" charset="-122"/>
              </a:rPr>
              <a:t>NOTE: </a:t>
            </a:r>
          </a:p>
          <a:p>
            <a:pPr marL="228600" indent="-228600">
              <a:buFontTx/>
              <a:buAutoNum type="arabicParenBoth"/>
            </a:pPr>
            <a:r>
              <a:rPr lang="en-US" altLang="zh-CN">
                <a:ea typeface="宋体" panose="02010600030101010101" pitchFamily="2" charset="-122"/>
              </a:rPr>
              <a:t>Lock-free is the same as wait-free if the execution is finite. </a:t>
            </a:r>
          </a:p>
          <a:p>
            <a:pPr marL="228600" indent="-228600">
              <a:buFontTx/>
              <a:buAutoNum type="arabicParenBoth"/>
            </a:pPr>
            <a:r>
              <a:rPr lang="en-US" altLang="zh-CN">
                <a:ea typeface="宋体" panose="02010600030101010101" pitchFamily="2" charset="-122"/>
              </a:rPr>
              <a:t>“Lock-free is to wait-free as deadlock-free is to lockout-free.” In other words, Lock-free and Deadlock-free are “stalinistic”, preferring group progress, while Wait-free and Lockout-free guarantee individual progress. </a:t>
            </a:r>
          </a:p>
          <a:p>
            <a:pPr marL="228600" indent="-228600">
              <a:buFontTx/>
              <a:buAutoNum type="arabicParenBoth"/>
            </a:pPr>
            <a:r>
              <a:rPr lang="en-US" altLang="zh-CN">
                <a:ea typeface="宋体" panose="02010600030101010101" pitchFamily="2" charset="-122"/>
              </a:rPr>
              <a:t> Any wait-free implementation is lock-free. </a:t>
            </a: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8AA8C8-2290-4E69-89C1-B3A9EE4C77A7}"/>
              </a:ext>
            </a:extLst>
          </p:cNvPr>
          <p:cNvSpPr>
            <a:spLocks noGrp="1" noChangeArrowheads="1"/>
          </p:cNvSpPr>
          <p:nvPr>
            <p:ph type="sldNum" sz="quarter" idx="5"/>
          </p:nvPr>
        </p:nvSpPr>
        <p:spPr>
          <a:ln/>
        </p:spPr>
        <p:txBody>
          <a:bodyPr/>
          <a:lstStyle/>
          <a:p>
            <a:fld id="{893943F2-04E5-4CA3-BA2B-6CE7836CD983}" type="slidenum">
              <a:rPr lang="ar-SA" altLang="zh-CN"/>
              <a:pPr/>
              <a:t>114</a:t>
            </a:fld>
            <a:endParaRPr lang="en-US" altLang="zh-CN">
              <a:ea typeface="宋体" panose="02010600030101010101" pitchFamily="2" charset="-122"/>
            </a:endParaRPr>
          </a:p>
        </p:txBody>
      </p:sp>
      <p:sp>
        <p:nvSpPr>
          <p:cNvPr id="800770" name="Rectangle 2">
            <a:extLst>
              <a:ext uri="{FF2B5EF4-FFF2-40B4-BE49-F238E27FC236}">
                <a16:creationId xmlns:a16="http://schemas.microsoft.com/office/drawing/2014/main" id="{7A2DB37A-4EB5-4286-80CF-E40B5A6D57EA}"/>
              </a:ext>
            </a:extLst>
          </p:cNvPr>
          <p:cNvSpPr>
            <a:spLocks noGrp="1" noRot="1" noChangeAspect="1" noChangeArrowheads="1" noTextEdit="1"/>
          </p:cNvSpPr>
          <p:nvPr>
            <p:ph type="sldImg"/>
          </p:nvPr>
        </p:nvSpPr>
        <p:spPr>
          <a:ln/>
        </p:spPr>
      </p:sp>
      <p:sp>
        <p:nvSpPr>
          <p:cNvPr id="800771" name="Rectangle 3">
            <a:extLst>
              <a:ext uri="{FF2B5EF4-FFF2-40B4-BE49-F238E27FC236}">
                <a16:creationId xmlns:a16="http://schemas.microsoft.com/office/drawing/2014/main" id="{31F1602D-2963-4522-9E64-72A130816DE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E4DB897-6F58-4E38-8581-40D6DDD8E5CD}"/>
              </a:ext>
            </a:extLst>
          </p:cNvPr>
          <p:cNvSpPr>
            <a:spLocks noGrp="1" noChangeArrowheads="1"/>
          </p:cNvSpPr>
          <p:nvPr>
            <p:ph type="sldNum" sz="quarter" idx="5"/>
          </p:nvPr>
        </p:nvSpPr>
        <p:spPr>
          <a:ln/>
        </p:spPr>
        <p:txBody>
          <a:bodyPr/>
          <a:lstStyle/>
          <a:p>
            <a:fld id="{9D80713A-3210-4A1E-B993-2CB96D4BCC10}" type="slidenum">
              <a:rPr lang="ar-SA" altLang="zh-CN"/>
              <a:pPr/>
              <a:t>115</a:t>
            </a:fld>
            <a:endParaRPr lang="en-US" altLang="zh-CN">
              <a:ea typeface="宋体" panose="02010600030101010101" pitchFamily="2" charset="-122"/>
            </a:endParaRPr>
          </a:p>
        </p:txBody>
      </p:sp>
      <p:sp>
        <p:nvSpPr>
          <p:cNvPr id="801794" name="Rectangle 2">
            <a:extLst>
              <a:ext uri="{FF2B5EF4-FFF2-40B4-BE49-F238E27FC236}">
                <a16:creationId xmlns:a16="http://schemas.microsoft.com/office/drawing/2014/main" id="{C63CAAED-FF34-4A4F-836B-AF1D2CB12BCC}"/>
              </a:ext>
            </a:extLst>
          </p:cNvPr>
          <p:cNvSpPr>
            <a:spLocks noGrp="1" noRot="1" noChangeAspect="1" noChangeArrowheads="1" noTextEdit="1"/>
          </p:cNvSpPr>
          <p:nvPr>
            <p:ph type="sldImg"/>
          </p:nvPr>
        </p:nvSpPr>
        <p:spPr>
          <a:ln/>
        </p:spPr>
      </p:sp>
      <p:sp>
        <p:nvSpPr>
          <p:cNvPr id="801795" name="Rectangle 3">
            <a:extLst>
              <a:ext uri="{FF2B5EF4-FFF2-40B4-BE49-F238E27FC236}">
                <a16:creationId xmlns:a16="http://schemas.microsoft.com/office/drawing/2014/main" id="{B8944941-6143-4997-B8A3-A993EF76F4CB}"/>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4367CA7-06BC-4998-9639-1B8F12392809}"/>
              </a:ext>
            </a:extLst>
          </p:cNvPr>
          <p:cNvSpPr>
            <a:spLocks noGrp="1" noChangeArrowheads="1"/>
          </p:cNvSpPr>
          <p:nvPr>
            <p:ph type="sldNum" sz="quarter" idx="5"/>
          </p:nvPr>
        </p:nvSpPr>
        <p:spPr>
          <a:ln/>
        </p:spPr>
        <p:txBody>
          <a:bodyPr/>
          <a:lstStyle/>
          <a:p>
            <a:fld id="{E4C61C25-84F1-4021-8CAD-E5668DF7E124}" type="slidenum">
              <a:rPr lang="ar-SA" altLang="zh-CN"/>
              <a:pPr/>
              <a:t>116</a:t>
            </a:fld>
            <a:endParaRPr lang="en-US" altLang="zh-CN">
              <a:ea typeface="宋体" panose="02010600030101010101" pitchFamily="2" charset="-122"/>
            </a:endParaRPr>
          </a:p>
        </p:txBody>
      </p:sp>
      <p:sp>
        <p:nvSpPr>
          <p:cNvPr id="857090" name="Rectangle 2">
            <a:extLst>
              <a:ext uri="{FF2B5EF4-FFF2-40B4-BE49-F238E27FC236}">
                <a16:creationId xmlns:a16="http://schemas.microsoft.com/office/drawing/2014/main" id="{595C0549-1680-48DA-856D-09A29B12F58A}"/>
              </a:ext>
            </a:extLst>
          </p:cNvPr>
          <p:cNvSpPr>
            <a:spLocks noGrp="1" noRot="1" noChangeAspect="1" noChangeArrowheads="1" noTextEdit="1"/>
          </p:cNvSpPr>
          <p:nvPr>
            <p:ph type="sldImg"/>
          </p:nvPr>
        </p:nvSpPr>
        <p:spPr>
          <a:ln/>
        </p:spPr>
      </p:sp>
      <p:sp>
        <p:nvSpPr>
          <p:cNvPr id="857091" name="Rectangle 3">
            <a:extLst>
              <a:ext uri="{FF2B5EF4-FFF2-40B4-BE49-F238E27FC236}">
                <a16:creationId xmlns:a16="http://schemas.microsoft.com/office/drawing/2014/main" id="{F2CF6E7C-68A6-48A6-828C-2CD07FFEE728}"/>
              </a:ext>
            </a:extLst>
          </p:cNvPr>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B0D8EBD-394A-4C9F-8C78-9DC23610D6A5}"/>
              </a:ext>
            </a:extLst>
          </p:cNvPr>
          <p:cNvSpPr>
            <a:spLocks noGrp="1" noChangeArrowheads="1"/>
          </p:cNvSpPr>
          <p:nvPr>
            <p:ph type="sldNum" sz="quarter" idx="5"/>
          </p:nvPr>
        </p:nvSpPr>
        <p:spPr>
          <a:ln/>
        </p:spPr>
        <p:txBody>
          <a:bodyPr/>
          <a:lstStyle/>
          <a:p>
            <a:fld id="{641B2B25-ED81-43C7-AC48-F54C36ABEEA5}" type="slidenum">
              <a:rPr lang="ar-SA" altLang="zh-CN"/>
              <a:pPr/>
              <a:t>12</a:t>
            </a:fld>
            <a:endParaRPr lang="en-US" altLang="zh-CN">
              <a:ea typeface="宋体" panose="02010600030101010101" pitchFamily="2" charset="-122"/>
            </a:endParaRPr>
          </a:p>
        </p:txBody>
      </p:sp>
      <p:sp>
        <p:nvSpPr>
          <p:cNvPr id="678914" name="Rectangle 2">
            <a:extLst>
              <a:ext uri="{FF2B5EF4-FFF2-40B4-BE49-F238E27FC236}">
                <a16:creationId xmlns:a16="http://schemas.microsoft.com/office/drawing/2014/main" id="{E6B2918E-FF63-43C2-8583-94381857480C}"/>
              </a:ext>
            </a:extLst>
          </p:cNvPr>
          <p:cNvSpPr>
            <a:spLocks noGrp="1" noRot="1" noChangeAspect="1" noChangeArrowheads="1" noTextEdit="1"/>
          </p:cNvSpPr>
          <p:nvPr>
            <p:ph type="sldImg"/>
          </p:nvPr>
        </p:nvSpPr>
        <p:spPr>
          <a:ln/>
        </p:spPr>
      </p:sp>
      <p:sp>
        <p:nvSpPr>
          <p:cNvPr id="678915" name="Rectangle 3">
            <a:extLst>
              <a:ext uri="{FF2B5EF4-FFF2-40B4-BE49-F238E27FC236}">
                <a16:creationId xmlns:a16="http://schemas.microsoft.com/office/drawing/2014/main" id="{F07BB0B0-645A-49D7-AA6A-630FBB72F12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77D602F-DAA2-48BC-9880-67DFCA6EC92C}"/>
              </a:ext>
            </a:extLst>
          </p:cNvPr>
          <p:cNvSpPr>
            <a:spLocks noGrp="1" noChangeArrowheads="1"/>
          </p:cNvSpPr>
          <p:nvPr>
            <p:ph type="sldNum" sz="quarter" idx="5"/>
          </p:nvPr>
        </p:nvSpPr>
        <p:spPr>
          <a:ln/>
        </p:spPr>
        <p:txBody>
          <a:bodyPr/>
          <a:lstStyle/>
          <a:p>
            <a:fld id="{25B0A434-5C62-4BFE-B62C-F2FDC661C70E}" type="slidenum">
              <a:rPr lang="ar-SA" altLang="zh-CN"/>
              <a:pPr/>
              <a:t>13</a:t>
            </a:fld>
            <a:endParaRPr lang="en-US" altLang="zh-CN">
              <a:ea typeface="宋体" panose="02010600030101010101" pitchFamily="2" charset="-122"/>
            </a:endParaRPr>
          </a:p>
        </p:txBody>
      </p:sp>
      <p:sp>
        <p:nvSpPr>
          <p:cNvPr id="679938" name="Rectangle 2">
            <a:extLst>
              <a:ext uri="{FF2B5EF4-FFF2-40B4-BE49-F238E27FC236}">
                <a16:creationId xmlns:a16="http://schemas.microsoft.com/office/drawing/2014/main" id="{735EB6B6-D89B-4036-AD41-A1BE9116BAC6}"/>
              </a:ext>
            </a:extLst>
          </p:cNvPr>
          <p:cNvSpPr>
            <a:spLocks noGrp="1" noRot="1" noChangeAspect="1" noChangeArrowheads="1" noTextEdit="1"/>
          </p:cNvSpPr>
          <p:nvPr>
            <p:ph type="sldImg"/>
          </p:nvPr>
        </p:nvSpPr>
        <p:spPr>
          <a:ln/>
        </p:spPr>
      </p:sp>
      <p:sp>
        <p:nvSpPr>
          <p:cNvPr id="679939" name="Rectangle 3">
            <a:extLst>
              <a:ext uri="{FF2B5EF4-FFF2-40B4-BE49-F238E27FC236}">
                <a16:creationId xmlns:a16="http://schemas.microsoft.com/office/drawing/2014/main" id="{19419873-5F53-40A1-8C58-963A4138D396}"/>
              </a:ext>
            </a:extLst>
          </p:cNvPr>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4F5533-69E4-4C37-B6F0-B010B1484F8B}"/>
              </a:ext>
            </a:extLst>
          </p:cNvPr>
          <p:cNvSpPr>
            <a:spLocks noGrp="1" noChangeArrowheads="1"/>
          </p:cNvSpPr>
          <p:nvPr>
            <p:ph type="sldNum" sz="quarter" idx="5"/>
          </p:nvPr>
        </p:nvSpPr>
        <p:spPr>
          <a:ln/>
        </p:spPr>
        <p:txBody>
          <a:bodyPr/>
          <a:lstStyle/>
          <a:p>
            <a:fld id="{FC7692C2-C1FB-4DF6-AC8D-F24ACDBBDD4D}" type="slidenum">
              <a:rPr lang="ar-SA" altLang="zh-CN"/>
              <a:pPr/>
              <a:t>14</a:t>
            </a:fld>
            <a:endParaRPr lang="en-US" altLang="zh-CN">
              <a:ea typeface="宋体" panose="02010600030101010101" pitchFamily="2" charset="-122"/>
            </a:endParaRPr>
          </a:p>
        </p:txBody>
      </p:sp>
      <p:sp>
        <p:nvSpPr>
          <p:cNvPr id="680962" name="Rectangle 2">
            <a:extLst>
              <a:ext uri="{FF2B5EF4-FFF2-40B4-BE49-F238E27FC236}">
                <a16:creationId xmlns:a16="http://schemas.microsoft.com/office/drawing/2014/main" id="{1784040F-D226-4CF3-8EC1-B146ED807AF0}"/>
              </a:ext>
            </a:extLst>
          </p:cNvPr>
          <p:cNvSpPr>
            <a:spLocks noGrp="1" noRot="1" noChangeAspect="1" noChangeArrowheads="1" noTextEdit="1"/>
          </p:cNvSpPr>
          <p:nvPr>
            <p:ph type="sldImg"/>
          </p:nvPr>
        </p:nvSpPr>
        <p:spPr>
          <a:ln/>
        </p:spPr>
      </p:sp>
      <p:sp>
        <p:nvSpPr>
          <p:cNvPr id="680963" name="Rectangle 3">
            <a:extLst>
              <a:ext uri="{FF2B5EF4-FFF2-40B4-BE49-F238E27FC236}">
                <a16:creationId xmlns:a16="http://schemas.microsoft.com/office/drawing/2014/main" id="{2F0AE454-7F0D-4843-AFF5-4459531AE292}"/>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BFD1B71-BC0D-49A9-9B00-D6F5A27BFEAE}"/>
              </a:ext>
            </a:extLst>
          </p:cNvPr>
          <p:cNvSpPr>
            <a:spLocks noGrp="1" noChangeArrowheads="1"/>
          </p:cNvSpPr>
          <p:nvPr>
            <p:ph type="sldNum" sz="quarter" idx="5"/>
          </p:nvPr>
        </p:nvSpPr>
        <p:spPr>
          <a:ln/>
        </p:spPr>
        <p:txBody>
          <a:bodyPr/>
          <a:lstStyle/>
          <a:p>
            <a:fld id="{59AD735B-94B4-4C3A-87DC-EA9CBD0835D6}" type="slidenum">
              <a:rPr lang="ar-SA" altLang="zh-CN"/>
              <a:pPr/>
              <a:t>15</a:t>
            </a:fld>
            <a:endParaRPr lang="en-US" altLang="zh-CN">
              <a:ea typeface="宋体" panose="02010600030101010101" pitchFamily="2" charset="-122"/>
            </a:endParaRPr>
          </a:p>
        </p:txBody>
      </p:sp>
      <p:sp>
        <p:nvSpPr>
          <p:cNvPr id="681986" name="Rectangle 2">
            <a:extLst>
              <a:ext uri="{FF2B5EF4-FFF2-40B4-BE49-F238E27FC236}">
                <a16:creationId xmlns:a16="http://schemas.microsoft.com/office/drawing/2014/main" id="{5F4236E8-602C-42AE-A16C-4F8B6DDB0C66}"/>
              </a:ext>
            </a:extLst>
          </p:cNvPr>
          <p:cNvSpPr>
            <a:spLocks noGrp="1" noRot="1" noChangeAspect="1" noChangeArrowheads="1" noTextEdit="1"/>
          </p:cNvSpPr>
          <p:nvPr>
            <p:ph type="sldImg"/>
          </p:nvPr>
        </p:nvSpPr>
        <p:spPr>
          <a:ln/>
        </p:spPr>
      </p:sp>
      <p:sp>
        <p:nvSpPr>
          <p:cNvPr id="681987" name="Rectangle 3">
            <a:extLst>
              <a:ext uri="{FF2B5EF4-FFF2-40B4-BE49-F238E27FC236}">
                <a16:creationId xmlns:a16="http://schemas.microsoft.com/office/drawing/2014/main" id="{9C4A024B-AECA-4C27-8747-3F236041352C}"/>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68D7C3A-B3F2-4228-9F9D-F7F3FEE7B334}"/>
              </a:ext>
            </a:extLst>
          </p:cNvPr>
          <p:cNvSpPr>
            <a:spLocks noGrp="1" noChangeArrowheads="1"/>
          </p:cNvSpPr>
          <p:nvPr>
            <p:ph type="sldNum" sz="quarter" idx="5"/>
          </p:nvPr>
        </p:nvSpPr>
        <p:spPr>
          <a:ln/>
        </p:spPr>
        <p:txBody>
          <a:bodyPr/>
          <a:lstStyle/>
          <a:p>
            <a:fld id="{4CC555F8-91C9-40E6-BFD1-8261A77AAD39}" type="slidenum">
              <a:rPr lang="ar-SA" altLang="zh-CN"/>
              <a:pPr/>
              <a:t>16</a:t>
            </a:fld>
            <a:endParaRPr lang="en-US" altLang="zh-CN">
              <a:ea typeface="宋体" panose="02010600030101010101" pitchFamily="2" charset="-122"/>
            </a:endParaRPr>
          </a:p>
        </p:txBody>
      </p:sp>
      <p:sp>
        <p:nvSpPr>
          <p:cNvPr id="683010" name="Rectangle 2">
            <a:extLst>
              <a:ext uri="{FF2B5EF4-FFF2-40B4-BE49-F238E27FC236}">
                <a16:creationId xmlns:a16="http://schemas.microsoft.com/office/drawing/2014/main" id="{D466859A-36BB-4DE2-BE0E-70925204572D}"/>
              </a:ext>
            </a:extLst>
          </p:cNvPr>
          <p:cNvSpPr>
            <a:spLocks noGrp="1" noRot="1" noChangeAspect="1" noChangeArrowheads="1" noTextEdit="1"/>
          </p:cNvSpPr>
          <p:nvPr>
            <p:ph type="sldImg"/>
          </p:nvPr>
        </p:nvSpPr>
        <p:spPr>
          <a:ln/>
        </p:spPr>
      </p:sp>
      <p:sp>
        <p:nvSpPr>
          <p:cNvPr id="683011" name="Rectangle 3">
            <a:extLst>
              <a:ext uri="{FF2B5EF4-FFF2-40B4-BE49-F238E27FC236}">
                <a16:creationId xmlns:a16="http://schemas.microsoft.com/office/drawing/2014/main" id="{8BEAF030-9259-4B32-AEB5-E9FA7A2940A4}"/>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4AA3216-F58F-469F-80F4-8A3DE0D0E3AD}"/>
              </a:ext>
            </a:extLst>
          </p:cNvPr>
          <p:cNvSpPr>
            <a:spLocks noGrp="1" noChangeArrowheads="1"/>
          </p:cNvSpPr>
          <p:nvPr>
            <p:ph type="sldNum" sz="quarter" idx="5"/>
          </p:nvPr>
        </p:nvSpPr>
        <p:spPr>
          <a:ln/>
        </p:spPr>
        <p:txBody>
          <a:bodyPr/>
          <a:lstStyle/>
          <a:p>
            <a:fld id="{C2E2A901-61A6-4DF0-A515-F5EAB74CB0E0}" type="slidenum">
              <a:rPr lang="ar-SA" altLang="zh-CN"/>
              <a:pPr/>
              <a:t>17</a:t>
            </a:fld>
            <a:endParaRPr lang="en-US" altLang="zh-CN">
              <a:ea typeface="宋体" panose="02010600030101010101" pitchFamily="2" charset="-122"/>
            </a:endParaRPr>
          </a:p>
        </p:txBody>
      </p:sp>
      <p:sp>
        <p:nvSpPr>
          <p:cNvPr id="684034" name="Rectangle 2">
            <a:extLst>
              <a:ext uri="{FF2B5EF4-FFF2-40B4-BE49-F238E27FC236}">
                <a16:creationId xmlns:a16="http://schemas.microsoft.com/office/drawing/2014/main" id="{68054558-49E8-4EFB-8397-E50D00E4C812}"/>
              </a:ext>
            </a:extLst>
          </p:cNvPr>
          <p:cNvSpPr>
            <a:spLocks noGrp="1" noRot="1" noChangeAspect="1" noChangeArrowheads="1" noTextEdit="1"/>
          </p:cNvSpPr>
          <p:nvPr>
            <p:ph type="sldImg"/>
          </p:nvPr>
        </p:nvSpPr>
        <p:spPr>
          <a:ln/>
        </p:spPr>
      </p:sp>
      <p:sp>
        <p:nvSpPr>
          <p:cNvPr id="684035" name="Rectangle 3">
            <a:extLst>
              <a:ext uri="{FF2B5EF4-FFF2-40B4-BE49-F238E27FC236}">
                <a16:creationId xmlns:a16="http://schemas.microsoft.com/office/drawing/2014/main" id="{A1204549-8416-4511-9BC6-E6D55E5A7F0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FADEA3B-A4B5-4EBE-880B-9C1A7006829E}"/>
              </a:ext>
            </a:extLst>
          </p:cNvPr>
          <p:cNvSpPr>
            <a:spLocks noGrp="1" noChangeArrowheads="1"/>
          </p:cNvSpPr>
          <p:nvPr>
            <p:ph type="sldNum" sz="quarter" idx="5"/>
          </p:nvPr>
        </p:nvSpPr>
        <p:spPr>
          <a:ln/>
        </p:spPr>
        <p:txBody>
          <a:bodyPr/>
          <a:lstStyle/>
          <a:p>
            <a:fld id="{6FE5F8CD-8B17-44A3-A583-0F0E85AB020F}" type="slidenum">
              <a:rPr lang="ar-SA" altLang="zh-CN"/>
              <a:pPr/>
              <a:t>18</a:t>
            </a:fld>
            <a:endParaRPr lang="en-US" altLang="zh-CN">
              <a:ea typeface="宋体" panose="02010600030101010101" pitchFamily="2" charset="-122"/>
            </a:endParaRPr>
          </a:p>
        </p:txBody>
      </p:sp>
      <p:sp>
        <p:nvSpPr>
          <p:cNvPr id="685058" name="Rectangle 2">
            <a:extLst>
              <a:ext uri="{FF2B5EF4-FFF2-40B4-BE49-F238E27FC236}">
                <a16:creationId xmlns:a16="http://schemas.microsoft.com/office/drawing/2014/main" id="{5D002D12-42AE-4ACE-B7B5-16EAEC53C2E3}"/>
              </a:ext>
            </a:extLst>
          </p:cNvPr>
          <p:cNvSpPr>
            <a:spLocks noGrp="1" noRot="1" noChangeAspect="1" noChangeArrowheads="1" noTextEdit="1"/>
          </p:cNvSpPr>
          <p:nvPr>
            <p:ph type="sldImg"/>
          </p:nvPr>
        </p:nvSpPr>
        <p:spPr>
          <a:ln/>
        </p:spPr>
      </p:sp>
      <p:sp>
        <p:nvSpPr>
          <p:cNvPr id="685059" name="Rectangle 3">
            <a:extLst>
              <a:ext uri="{FF2B5EF4-FFF2-40B4-BE49-F238E27FC236}">
                <a16:creationId xmlns:a16="http://schemas.microsoft.com/office/drawing/2014/main" id="{8DD7A38B-20A4-4EB5-AFA4-97076AA80220}"/>
              </a:ext>
            </a:extLst>
          </p:cNvPr>
          <p:cNvSpPr>
            <a:spLocks noGrp="1" noChangeArrowheads="1"/>
          </p:cNvSpPr>
          <p:nvPr>
            <p:ph type="body" idx="1"/>
          </p:nvPr>
        </p:nvSpPr>
        <p:spPr/>
        <p:txBody>
          <a:bodyPr/>
          <a:lstStyle/>
          <a:p>
            <a:r>
              <a:rPr lang="en-US" altLang="zh-CN" dirty="0">
                <a:ea typeface="宋体" panose="02010600030101010101" pitchFamily="2" charset="-122"/>
              </a:rPr>
              <a:t>As we will see later consensus can be formulated as a linearizable object in which threads in the sequential execution decide on the value of the first thread to complete. </a:t>
            </a:r>
          </a:p>
          <a:p>
            <a:endParaRPr lang="en-US" altLang="zh-CN" dirty="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83A06B2-F692-4B39-8F00-55EDC323F853}"/>
              </a:ext>
            </a:extLst>
          </p:cNvPr>
          <p:cNvSpPr>
            <a:spLocks noGrp="1" noChangeArrowheads="1"/>
          </p:cNvSpPr>
          <p:nvPr>
            <p:ph type="sldNum" sz="quarter" idx="5"/>
          </p:nvPr>
        </p:nvSpPr>
        <p:spPr>
          <a:ln/>
        </p:spPr>
        <p:txBody>
          <a:bodyPr/>
          <a:lstStyle/>
          <a:p>
            <a:fld id="{B2281F35-B7E1-431C-85B8-DA669E07F369}" type="slidenum">
              <a:rPr lang="ar-SA" altLang="zh-CN"/>
              <a:pPr/>
              <a:t>19</a:t>
            </a:fld>
            <a:endParaRPr lang="en-US" altLang="zh-CN">
              <a:ea typeface="宋体" panose="02010600030101010101" pitchFamily="2" charset="-122"/>
            </a:endParaRPr>
          </a:p>
        </p:txBody>
      </p:sp>
      <p:sp>
        <p:nvSpPr>
          <p:cNvPr id="686082" name="Rectangle 2">
            <a:extLst>
              <a:ext uri="{FF2B5EF4-FFF2-40B4-BE49-F238E27FC236}">
                <a16:creationId xmlns:a16="http://schemas.microsoft.com/office/drawing/2014/main" id="{A9BC2120-978D-4065-8CBF-4ECD3130BD3E}"/>
              </a:ext>
            </a:extLst>
          </p:cNvPr>
          <p:cNvSpPr>
            <a:spLocks noGrp="1" noRot="1" noChangeAspect="1" noChangeArrowheads="1" noTextEdit="1"/>
          </p:cNvSpPr>
          <p:nvPr>
            <p:ph type="sldImg"/>
          </p:nvPr>
        </p:nvSpPr>
        <p:spPr>
          <a:ln/>
        </p:spPr>
      </p:sp>
      <p:sp>
        <p:nvSpPr>
          <p:cNvPr id="686083" name="Rectangle 3">
            <a:extLst>
              <a:ext uri="{FF2B5EF4-FFF2-40B4-BE49-F238E27FC236}">
                <a16:creationId xmlns:a16="http://schemas.microsoft.com/office/drawing/2014/main" id="{50DB7C74-D273-4F34-8404-70A2988BEE28}"/>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F1F22F4-520E-417A-BB47-C246F73C0BD6}"/>
              </a:ext>
            </a:extLst>
          </p:cNvPr>
          <p:cNvSpPr>
            <a:spLocks noGrp="1" noChangeArrowheads="1"/>
          </p:cNvSpPr>
          <p:nvPr>
            <p:ph type="sldNum" sz="quarter" idx="5"/>
          </p:nvPr>
        </p:nvSpPr>
        <p:spPr>
          <a:ln/>
        </p:spPr>
        <p:txBody>
          <a:bodyPr/>
          <a:lstStyle/>
          <a:p>
            <a:fld id="{BE91E4B4-2F7C-450C-BAD9-27A3AB9579FE}" type="slidenum">
              <a:rPr lang="ar-SA" altLang="zh-CN"/>
              <a:pPr/>
              <a:t>2</a:t>
            </a:fld>
            <a:endParaRPr lang="en-US" altLang="zh-CN">
              <a:ea typeface="宋体" panose="02010600030101010101" pitchFamily="2" charset="-122"/>
            </a:endParaRPr>
          </a:p>
        </p:txBody>
      </p:sp>
      <p:sp>
        <p:nvSpPr>
          <p:cNvPr id="665602" name="Rectangle 2">
            <a:extLst>
              <a:ext uri="{FF2B5EF4-FFF2-40B4-BE49-F238E27FC236}">
                <a16:creationId xmlns:a16="http://schemas.microsoft.com/office/drawing/2014/main" id="{8F0F8EB1-81B2-4FCA-9DE6-D5B945A0247A}"/>
              </a:ext>
            </a:extLst>
          </p:cNvPr>
          <p:cNvSpPr>
            <a:spLocks noGrp="1" noRot="1" noChangeAspect="1" noChangeArrowheads="1" noTextEdit="1"/>
          </p:cNvSpPr>
          <p:nvPr>
            <p:ph type="sldImg"/>
          </p:nvPr>
        </p:nvSpPr>
        <p:spPr>
          <a:ln/>
        </p:spPr>
      </p:sp>
      <p:sp>
        <p:nvSpPr>
          <p:cNvPr id="665603" name="Rectangle 3">
            <a:extLst>
              <a:ext uri="{FF2B5EF4-FFF2-40B4-BE49-F238E27FC236}">
                <a16:creationId xmlns:a16="http://schemas.microsoft.com/office/drawing/2014/main" id="{E73D6D48-81D4-43B3-9E0D-0C65A62750D9}"/>
              </a:ext>
            </a:extLst>
          </p:cNvPr>
          <p:cNvSpPr>
            <a:spLocks noGrp="1" noChangeArrowheads="1"/>
          </p:cNvSpPr>
          <p:nvPr>
            <p:ph type="body" idx="1"/>
          </p:nvPr>
        </p:nvSpPr>
        <p:spPr/>
        <p:txBody>
          <a:bodyPr/>
          <a:lstStyle/>
          <a:p>
            <a:r>
              <a:rPr lang="en-US" altLang="zh-CN">
                <a:ea typeface="宋体" panose="02010600030101010101" pitchFamily="2" charset="-122"/>
              </a:rPr>
              <a:t>We looked at wait-free implementations because they imply no mutual exclusion.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3189C8F-E9C0-4081-A384-00077680B684}"/>
              </a:ext>
            </a:extLst>
          </p:cNvPr>
          <p:cNvSpPr>
            <a:spLocks noGrp="1" noChangeArrowheads="1"/>
          </p:cNvSpPr>
          <p:nvPr>
            <p:ph type="sldNum" sz="quarter" idx="5"/>
          </p:nvPr>
        </p:nvSpPr>
        <p:spPr>
          <a:ln/>
        </p:spPr>
        <p:txBody>
          <a:bodyPr/>
          <a:lstStyle/>
          <a:p>
            <a:fld id="{2CCE8B06-DB97-4E8D-886A-8124488901F4}" type="slidenum">
              <a:rPr lang="ar-SA" altLang="zh-CN"/>
              <a:pPr/>
              <a:t>20</a:t>
            </a:fld>
            <a:endParaRPr lang="en-US" altLang="zh-CN">
              <a:ea typeface="宋体" panose="02010600030101010101" pitchFamily="2" charset="-122"/>
            </a:endParaRPr>
          </a:p>
        </p:txBody>
      </p:sp>
      <p:sp>
        <p:nvSpPr>
          <p:cNvPr id="828418" name="Rectangle 2">
            <a:extLst>
              <a:ext uri="{FF2B5EF4-FFF2-40B4-BE49-F238E27FC236}">
                <a16:creationId xmlns:a16="http://schemas.microsoft.com/office/drawing/2014/main" id="{C7CF54B4-524C-4CF3-9022-0BAB81D56D2E}"/>
              </a:ext>
            </a:extLst>
          </p:cNvPr>
          <p:cNvSpPr>
            <a:spLocks noGrp="1" noRot="1" noChangeAspect="1" noChangeArrowheads="1" noTextEdit="1"/>
          </p:cNvSpPr>
          <p:nvPr>
            <p:ph type="sldImg"/>
          </p:nvPr>
        </p:nvSpPr>
        <p:spPr>
          <a:ln/>
        </p:spPr>
      </p:sp>
      <p:sp>
        <p:nvSpPr>
          <p:cNvPr id="828419" name="Rectangle 3">
            <a:extLst>
              <a:ext uri="{FF2B5EF4-FFF2-40B4-BE49-F238E27FC236}">
                <a16:creationId xmlns:a16="http://schemas.microsoft.com/office/drawing/2014/main" id="{90633759-09CB-4DD8-8250-B149071BC7E0}"/>
              </a:ext>
            </a:extLst>
          </p:cNvPr>
          <p:cNvSpPr>
            <a:spLocks noGrp="1" noChangeArrowheads="1"/>
          </p:cNvSpPr>
          <p:nvPr>
            <p:ph type="body" idx="1"/>
          </p:nvPr>
        </p:nvSpPr>
        <p:spPr/>
        <p:txBody>
          <a:bodyPr/>
          <a:lstStyle/>
          <a:p>
            <a:r>
              <a:rPr lang="en-US" altLang="zh-CN" dirty="0">
                <a:ea typeface="宋体" panose="02010600030101010101" pitchFamily="2" charset="-122"/>
              </a:rPr>
              <a:t>This is one of the most fundamental theorems of distributed computing, proved originally by Fischer, Lynch, and Paterson in the 1980’s. It says that there are problems that are easily solvable by reading and writing to memory on a single processor, a </a:t>
            </a:r>
            <a:r>
              <a:rPr lang="en-US" altLang="zh-CN" dirty="0" err="1">
                <a:ea typeface="宋体" panose="02010600030101010101" pitchFamily="2" charset="-122"/>
              </a:rPr>
              <a:t>turing</a:t>
            </a:r>
            <a:r>
              <a:rPr lang="en-US" altLang="zh-CN" dirty="0">
                <a:ea typeface="宋体" panose="02010600030101010101" pitchFamily="2" charset="-122"/>
              </a:rPr>
              <a:t> machine, but are not solvable on a multiprocessor. As we will see, this will have profound implications on multiprocessor hardware design.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F878B20-B241-4C8F-83C9-54091FE478A9}"/>
              </a:ext>
            </a:extLst>
          </p:cNvPr>
          <p:cNvSpPr>
            <a:spLocks noGrp="1" noChangeArrowheads="1"/>
          </p:cNvSpPr>
          <p:nvPr>
            <p:ph type="sldNum" sz="quarter" idx="5"/>
          </p:nvPr>
        </p:nvSpPr>
        <p:spPr>
          <a:ln/>
        </p:spPr>
        <p:txBody>
          <a:bodyPr/>
          <a:lstStyle/>
          <a:p>
            <a:fld id="{A70DF6CB-D824-4572-B657-7F383B609831}" type="slidenum">
              <a:rPr lang="ar-SA" altLang="zh-CN"/>
              <a:pPr/>
              <a:t>21</a:t>
            </a:fld>
            <a:endParaRPr lang="en-US" altLang="zh-CN">
              <a:ea typeface="宋体" panose="02010600030101010101" pitchFamily="2" charset="-122"/>
            </a:endParaRPr>
          </a:p>
        </p:txBody>
      </p:sp>
      <p:sp>
        <p:nvSpPr>
          <p:cNvPr id="718850" name="Rectangle 2">
            <a:extLst>
              <a:ext uri="{FF2B5EF4-FFF2-40B4-BE49-F238E27FC236}">
                <a16:creationId xmlns:a16="http://schemas.microsoft.com/office/drawing/2014/main" id="{EB2F0A99-4F13-48B5-A108-F33D44DC01AD}"/>
              </a:ext>
            </a:extLst>
          </p:cNvPr>
          <p:cNvSpPr>
            <a:spLocks noGrp="1" noRot="1" noChangeAspect="1" noChangeArrowheads="1" noTextEdit="1"/>
          </p:cNvSpPr>
          <p:nvPr>
            <p:ph type="sldImg"/>
          </p:nvPr>
        </p:nvSpPr>
        <p:spPr>
          <a:ln/>
        </p:spPr>
      </p:sp>
      <p:sp>
        <p:nvSpPr>
          <p:cNvPr id="718851" name="Rectangle 3">
            <a:extLst>
              <a:ext uri="{FF2B5EF4-FFF2-40B4-BE49-F238E27FC236}">
                <a16:creationId xmlns:a16="http://schemas.microsoft.com/office/drawing/2014/main" id="{61E0E771-98CB-44F3-B134-D1BCE2DBE0AA}"/>
              </a:ext>
            </a:extLst>
          </p:cNvPr>
          <p:cNvSpPr>
            <a:spLocks noGrp="1" noChangeArrowheads="1"/>
          </p:cNvSpPr>
          <p:nvPr>
            <p:ph type="body" idx="1"/>
          </p:nvPr>
        </p:nvSpPr>
        <p:spPr/>
        <p:txBody>
          <a:bodyPr/>
          <a:lstStyle/>
          <a:p>
            <a:r>
              <a:rPr lang="en-US" altLang="zh-CN">
                <a:ea typeface="宋体" panose="02010600030101010101" pitchFamily="2" charset="-122"/>
              </a:rPr>
              <a:t>Consensus can be formulated as a linearizable object in which threads in the sequential </a:t>
            </a:r>
          </a:p>
          <a:p>
            <a:r>
              <a:rPr lang="en-US" altLang="zh-CN">
                <a:ea typeface="宋体" panose="02010600030101010101" pitchFamily="2" charset="-122"/>
              </a:rPr>
              <a:t>execution decide on the value of the first thread to complete. </a:t>
            </a:r>
          </a:p>
          <a:p>
            <a:endParaRPr lang="en-US" altLang="zh-CN">
              <a:ea typeface="宋体" panose="02010600030101010101" pitchFamily="2" charset="-122"/>
            </a:endParaRPr>
          </a:p>
          <a:p>
            <a:endParaRPr lang="en-US" altLang="zh-CN">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95F6D8C-B6E7-4D90-AF14-047CE8F34A54}"/>
              </a:ext>
            </a:extLst>
          </p:cNvPr>
          <p:cNvSpPr>
            <a:spLocks noGrp="1" noChangeArrowheads="1"/>
          </p:cNvSpPr>
          <p:nvPr>
            <p:ph type="sldNum" sz="quarter" idx="5"/>
          </p:nvPr>
        </p:nvSpPr>
        <p:spPr>
          <a:ln/>
        </p:spPr>
        <p:txBody>
          <a:bodyPr/>
          <a:lstStyle/>
          <a:p>
            <a:fld id="{EFD57642-7C5D-4A5F-B060-CB4DA2C0A87F}" type="slidenum">
              <a:rPr lang="ar-SA" altLang="zh-CN"/>
              <a:pPr/>
              <a:t>22</a:t>
            </a:fld>
            <a:endParaRPr lang="en-US" altLang="zh-CN">
              <a:ea typeface="宋体" panose="02010600030101010101" pitchFamily="2" charset="-122"/>
            </a:endParaRPr>
          </a:p>
        </p:txBody>
      </p:sp>
      <p:sp>
        <p:nvSpPr>
          <p:cNvPr id="834562" name="Rectangle 2">
            <a:extLst>
              <a:ext uri="{FF2B5EF4-FFF2-40B4-BE49-F238E27FC236}">
                <a16:creationId xmlns:a16="http://schemas.microsoft.com/office/drawing/2014/main" id="{F7274243-BA54-4AF0-90D3-F2EECEE01449}"/>
              </a:ext>
            </a:extLst>
          </p:cNvPr>
          <p:cNvSpPr>
            <a:spLocks noGrp="1" noRot="1" noChangeAspect="1" noChangeArrowheads="1" noTextEdit="1"/>
          </p:cNvSpPr>
          <p:nvPr>
            <p:ph type="sldImg"/>
          </p:nvPr>
        </p:nvSpPr>
        <p:spPr>
          <a:ln/>
        </p:spPr>
      </p:sp>
      <p:sp>
        <p:nvSpPr>
          <p:cNvPr id="834563" name="Rectangle 3">
            <a:extLst>
              <a:ext uri="{FF2B5EF4-FFF2-40B4-BE49-F238E27FC236}">
                <a16:creationId xmlns:a16="http://schemas.microsoft.com/office/drawing/2014/main" id="{B74343D7-360E-4FE3-A875-D85DC23B77C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F753518-372C-4D18-A740-76293B09B156}"/>
              </a:ext>
            </a:extLst>
          </p:cNvPr>
          <p:cNvSpPr>
            <a:spLocks noGrp="1" noChangeArrowheads="1"/>
          </p:cNvSpPr>
          <p:nvPr>
            <p:ph type="sldNum" sz="quarter" idx="5"/>
          </p:nvPr>
        </p:nvSpPr>
        <p:spPr>
          <a:ln/>
        </p:spPr>
        <p:txBody>
          <a:bodyPr/>
          <a:lstStyle/>
          <a:p>
            <a:fld id="{92BB7475-121E-43D7-B69F-A0A06C65D917}" type="slidenum">
              <a:rPr lang="ar-SA" altLang="zh-CN"/>
              <a:pPr/>
              <a:t>23</a:t>
            </a:fld>
            <a:endParaRPr lang="en-US" altLang="zh-CN">
              <a:ea typeface="宋体" panose="02010600030101010101" pitchFamily="2" charset="-122"/>
            </a:endParaRPr>
          </a:p>
        </p:txBody>
      </p:sp>
      <p:sp>
        <p:nvSpPr>
          <p:cNvPr id="832514" name="Rectangle 2">
            <a:extLst>
              <a:ext uri="{FF2B5EF4-FFF2-40B4-BE49-F238E27FC236}">
                <a16:creationId xmlns:a16="http://schemas.microsoft.com/office/drawing/2014/main" id="{DCBEB090-FD4C-4799-A753-1F46594EA79C}"/>
              </a:ext>
            </a:extLst>
          </p:cNvPr>
          <p:cNvSpPr>
            <a:spLocks noGrp="1" noRot="1" noChangeAspect="1" noChangeArrowheads="1" noTextEdit="1"/>
          </p:cNvSpPr>
          <p:nvPr>
            <p:ph type="sldImg"/>
          </p:nvPr>
        </p:nvSpPr>
        <p:spPr>
          <a:ln/>
        </p:spPr>
      </p:sp>
      <p:sp>
        <p:nvSpPr>
          <p:cNvPr id="832515" name="Rectangle 3">
            <a:extLst>
              <a:ext uri="{FF2B5EF4-FFF2-40B4-BE49-F238E27FC236}">
                <a16:creationId xmlns:a16="http://schemas.microsoft.com/office/drawing/2014/main" id="{4B0529DE-3608-4A4B-BCD0-15BB5A6FA215}"/>
              </a:ext>
            </a:extLst>
          </p:cNvPr>
          <p:cNvSpPr>
            <a:spLocks noGrp="1" noChangeArrowheads="1"/>
          </p:cNvSpPr>
          <p:nvPr>
            <p:ph type="body" idx="1"/>
          </p:nvPr>
        </p:nvSpPr>
        <p:spPr/>
        <p:txBody>
          <a:bodyPr/>
          <a:lstStyle/>
          <a:p>
            <a:r>
              <a:rPr lang="en-US" altLang="zh-CN" dirty="0">
                <a:ea typeface="宋体" panose="02010600030101010101" pitchFamily="2" charset="-122"/>
              </a:rPr>
              <a:t>A linearizable object in which threads in the sequential execution decide on the value of the first thread to complete. The consensus objects we will consider will be one time objects, that is, each thread executes a method once.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D399A42-ECA0-4F97-83FD-A90391AA7B75}"/>
              </a:ext>
            </a:extLst>
          </p:cNvPr>
          <p:cNvSpPr>
            <a:spLocks noGrp="1" noChangeArrowheads="1"/>
          </p:cNvSpPr>
          <p:nvPr>
            <p:ph type="sldNum" sz="quarter" idx="5"/>
          </p:nvPr>
        </p:nvSpPr>
        <p:spPr>
          <a:ln/>
        </p:spPr>
        <p:txBody>
          <a:bodyPr/>
          <a:lstStyle/>
          <a:p>
            <a:fld id="{FB4C75F0-95B8-4B81-A955-86724084BB3E}" type="slidenum">
              <a:rPr lang="ar-SA" altLang="zh-CN"/>
              <a:pPr/>
              <a:t>24</a:t>
            </a:fld>
            <a:endParaRPr lang="en-US" altLang="zh-CN">
              <a:ea typeface="宋体" panose="02010600030101010101" pitchFamily="2" charset="-122"/>
            </a:endParaRPr>
          </a:p>
        </p:txBody>
      </p:sp>
      <p:sp>
        <p:nvSpPr>
          <p:cNvPr id="719874" name="Rectangle 2">
            <a:extLst>
              <a:ext uri="{FF2B5EF4-FFF2-40B4-BE49-F238E27FC236}">
                <a16:creationId xmlns:a16="http://schemas.microsoft.com/office/drawing/2014/main" id="{FEF45329-2F23-447C-9725-421938C448B9}"/>
              </a:ext>
            </a:extLst>
          </p:cNvPr>
          <p:cNvSpPr>
            <a:spLocks noGrp="1" noRot="1" noChangeAspect="1" noChangeArrowheads="1" noTextEdit="1"/>
          </p:cNvSpPr>
          <p:nvPr>
            <p:ph type="sldImg"/>
          </p:nvPr>
        </p:nvSpPr>
        <p:spPr>
          <a:ln/>
        </p:spPr>
      </p:sp>
      <p:sp>
        <p:nvSpPr>
          <p:cNvPr id="719875" name="Rectangle 3">
            <a:extLst>
              <a:ext uri="{FF2B5EF4-FFF2-40B4-BE49-F238E27FC236}">
                <a16:creationId xmlns:a16="http://schemas.microsoft.com/office/drawing/2014/main" id="{3A5D4F88-82D7-4AFC-8BC8-44A2A0385B85}"/>
              </a:ext>
            </a:extLst>
          </p:cNvPr>
          <p:cNvSpPr>
            <a:spLocks noGrp="1" noChangeArrowheads="1"/>
          </p:cNvSpPr>
          <p:nvPr>
            <p:ph type="body" idx="1"/>
          </p:nvPr>
        </p:nvSpPr>
        <p:spPr/>
        <p:txBody>
          <a:bodyPr/>
          <a:lstStyle/>
          <a:p>
            <a:endParaRPr lang="en-US" altLang="zh-CN">
              <a:ea typeface="宋体" panose="02010600030101010101" pitchFamily="2" charset="-122"/>
            </a:endParaRPr>
          </a:p>
          <a:p>
            <a:endParaRPr lang="en-US" altLang="zh-CN">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052AD19-4C80-4B88-85AB-29313950E159}"/>
              </a:ext>
            </a:extLst>
          </p:cNvPr>
          <p:cNvSpPr>
            <a:spLocks noGrp="1" noChangeArrowheads="1"/>
          </p:cNvSpPr>
          <p:nvPr>
            <p:ph type="sldNum" sz="quarter" idx="5"/>
          </p:nvPr>
        </p:nvSpPr>
        <p:spPr>
          <a:ln/>
        </p:spPr>
        <p:txBody>
          <a:bodyPr/>
          <a:lstStyle/>
          <a:p>
            <a:fld id="{86432F29-4E62-42B6-BC4C-2BBB17F50A8B}" type="slidenum">
              <a:rPr lang="ar-SA" altLang="zh-CN"/>
              <a:pPr/>
              <a:t>25</a:t>
            </a:fld>
            <a:endParaRPr lang="en-US" altLang="zh-CN">
              <a:ea typeface="宋体" panose="02010600030101010101" pitchFamily="2" charset="-122"/>
            </a:endParaRPr>
          </a:p>
        </p:txBody>
      </p:sp>
      <p:sp>
        <p:nvSpPr>
          <p:cNvPr id="720898" name="Rectangle 2">
            <a:extLst>
              <a:ext uri="{FF2B5EF4-FFF2-40B4-BE49-F238E27FC236}">
                <a16:creationId xmlns:a16="http://schemas.microsoft.com/office/drawing/2014/main" id="{DF315766-E46D-4C88-BB17-F693ECF21772}"/>
              </a:ext>
            </a:extLst>
          </p:cNvPr>
          <p:cNvSpPr>
            <a:spLocks noGrp="1" noRot="1" noChangeAspect="1" noChangeArrowheads="1" noTextEdit="1"/>
          </p:cNvSpPr>
          <p:nvPr>
            <p:ph type="sldImg"/>
          </p:nvPr>
        </p:nvSpPr>
        <p:spPr>
          <a:ln/>
        </p:spPr>
      </p:sp>
      <p:sp>
        <p:nvSpPr>
          <p:cNvPr id="720899" name="Rectangle 3">
            <a:extLst>
              <a:ext uri="{FF2B5EF4-FFF2-40B4-BE49-F238E27FC236}">
                <a16:creationId xmlns:a16="http://schemas.microsoft.com/office/drawing/2014/main" id="{AC1C2951-6F26-4BBC-B213-EDDF79623A19}"/>
              </a:ext>
            </a:extLst>
          </p:cNvPr>
          <p:cNvSpPr>
            <a:spLocks noGrp="1" noChangeArrowheads="1"/>
          </p:cNvSpPr>
          <p:nvPr>
            <p:ph type="body" idx="1"/>
          </p:nvPr>
        </p:nvSpPr>
        <p:spPr/>
        <p:txBody>
          <a:bodyPr/>
          <a:lstStyle/>
          <a:p>
            <a:r>
              <a:rPr lang="en-US" altLang="zh-CN" dirty="0">
                <a:ea typeface="宋体" panose="02010600030101010101" pitchFamily="2" charset="-122"/>
              </a:rPr>
              <a:t>Note the use of a protected for proposed. A protected method is visible to inheriting classes, even not part of the same package. A package scope (default) method is not. See example below: </a:t>
            </a:r>
          </a:p>
          <a:p>
            <a:endParaRPr lang="en-US" altLang="zh-CN" dirty="0">
              <a:ea typeface="宋体" panose="02010600030101010101" pitchFamily="2" charset="-122"/>
            </a:endParaRPr>
          </a:p>
          <a:p>
            <a:r>
              <a:rPr lang="en-US" altLang="zh-CN" dirty="0">
                <a:ea typeface="宋体" panose="02010600030101010101" pitchFamily="2" charset="-122"/>
              </a:rPr>
              <a:t>package one;</a:t>
            </a:r>
          </a:p>
          <a:p>
            <a:endParaRPr lang="en-US" altLang="zh-CN" dirty="0">
              <a:ea typeface="宋体" panose="02010600030101010101" pitchFamily="2" charset="-122"/>
            </a:endParaRPr>
          </a:p>
          <a:p>
            <a:r>
              <a:rPr lang="en-US" altLang="zh-CN" dirty="0">
                <a:ea typeface="宋体" panose="02010600030101010101" pitchFamily="2" charset="-122"/>
              </a:rPr>
              <a:t>public class A</a:t>
            </a:r>
          </a:p>
          <a:p>
            <a:r>
              <a:rPr lang="en-US" altLang="zh-CN" dirty="0">
                <a:ea typeface="宋体" panose="02010600030101010101" pitchFamily="2" charset="-122"/>
              </a:rPr>
              <a:t>   {</a:t>
            </a:r>
          </a:p>
          <a:p>
            <a:r>
              <a:rPr lang="en-US" altLang="zh-CN" dirty="0">
                <a:ea typeface="宋体" panose="02010600030101010101" pitchFamily="2" charset="-122"/>
              </a:rPr>
              <a:t>   protected int p;</a:t>
            </a:r>
          </a:p>
          <a:p>
            <a:r>
              <a:rPr lang="en-US" altLang="zh-CN" dirty="0">
                <a:ea typeface="宋体" panose="02010600030101010101" pitchFamily="2" charset="-122"/>
              </a:rPr>
              <a:t>   }</a:t>
            </a:r>
          </a:p>
          <a:p>
            <a:r>
              <a:rPr lang="en-US" altLang="zh-CN" dirty="0">
                <a:ea typeface="宋体" panose="02010600030101010101" pitchFamily="2" charset="-122"/>
              </a:rPr>
              <a:t>////////////////////////////////</a:t>
            </a:r>
          </a:p>
          <a:p>
            <a:endParaRPr lang="en-US" altLang="zh-CN" dirty="0">
              <a:ea typeface="宋体" panose="02010600030101010101" pitchFamily="2" charset="-122"/>
            </a:endParaRPr>
          </a:p>
          <a:p>
            <a:r>
              <a:rPr lang="en-US" altLang="zh-CN" dirty="0">
                <a:ea typeface="宋体" panose="02010600030101010101" pitchFamily="2" charset="-122"/>
              </a:rPr>
              <a:t>package two;</a:t>
            </a:r>
          </a:p>
          <a:p>
            <a:r>
              <a:rPr lang="en-US" altLang="zh-CN" dirty="0">
                <a:ea typeface="宋体" panose="02010600030101010101" pitchFamily="2" charset="-122"/>
              </a:rPr>
              <a:t>import one. A;</a:t>
            </a:r>
          </a:p>
          <a:p>
            <a:endParaRPr lang="en-US" altLang="zh-CN" dirty="0">
              <a:ea typeface="宋体" panose="02010600030101010101" pitchFamily="2" charset="-122"/>
            </a:endParaRPr>
          </a:p>
          <a:p>
            <a:r>
              <a:rPr lang="en-US" altLang="zh-CN" dirty="0">
                <a:ea typeface="宋体" panose="02010600030101010101" pitchFamily="2" charset="-122"/>
              </a:rPr>
              <a:t>class B extends A</a:t>
            </a:r>
          </a:p>
          <a:p>
            <a:r>
              <a:rPr lang="en-US" altLang="zh-CN" dirty="0">
                <a:ea typeface="宋体" panose="02010600030101010101" pitchFamily="2" charset="-122"/>
              </a:rPr>
              <a:t>   {</a:t>
            </a:r>
          </a:p>
          <a:p>
            <a:r>
              <a:rPr lang="en-US" altLang="zh-CN" dirty="0">
                <a:ea typeface="宋体" panose="02010600030101010101" pitchFamily="2" charset="-122"/>
              </a:rPr>
              <a:t>   void </a:t>
            </a:r>
            <a:r>
              <a:rPr lang="en-US" altLang="zh-CN" dirty="0" err="1">
                <a:ea typeface="宋体" panose="02010600030101010101" pitchFamily="2" charset="-122"/>
              </a:rPr>
              <a:t>myMethod</a:t>
            </a:r>
            <a:r>
              <a:rPr lang="en-US" altLang="zh-CN" dirty="0">
                <a:ea typeface="宋体" panose="02010600030101010101" pitchFamily="2" charset="-122"/>
              </a:rPr>
              <a:t>()</a:t>
            </a:r>
          </a:p>
          <a:p>
            <a:r>
              <a:rPr lang="en-US" altLang="zh-CN" dirty="0">
                <a:ea typeface="宋体" panose="02010600030101010101" pitchFamily="2" charset="-122"/>
              </a:rPr>
              <a:t>      {</a:t>
            </a:r>
          </a:p>
          <a:p>
            <a:r>
              <a:rPr lang="en-US" altLang="zh-CN" dirty="0">
                <a:ea typeface="宋体" panose="02010600030101010101" pitchFamily="2" charset="-122"/>
              </a:rPr>
              <a:t>      p = 1; // ok</a:t>
            </a:r>
          </a:p>
          <a:p>
            <a:r>
              <a:rPr lang="en-US" altLang="zh-CN" dirty="0">
                <a:ea typeface="宋体" panose="02010600030101010101" pitchFamily="2" charset="-122"/>
              </a:rPr>
              <a:t>      A </a:t>
            </a:r>
            <a:r>
              <a:rPr lang="en-US" altLang="zh-CN" dirty="0" err="1">
                <a:ea typeface="宋体" panose="02010600030101010101" pitchFamily="2" charset="-122"/>
              </a:rPr>
              <a:t>a</a:t>
            </a:r>
            <a:r>
              <a:rPr lang="en-US" altLang="zh-CN" dirty="0">
                <a:ea typeface="宋体" panose="02010600030101010101" pitchFamily="2" charset="-122"/>
              </a:rPr>
              <a:t> = new A();</a:t>
            </a:r>
          </a:p>
          <a:p>
            <a:r>
              <a:rPr lang="en-US" altLang="zh-CN" dirty="0">
                <a:ea typeface="宋体" panose="02010600030101010101" pitchFamily="2" charset="-122"/>
              </a:rPr>
              <a:t>      </a:t>
            </a:r>
            <a:r>
              <a:rPr lang="en-US" altLang="zh-CN" dirty="0" err="1">
                <a:ea typeface="宋体" panose="02010600030101010101" pitchFamily="2" charset="-122"/>
              </a:rPr>
              <a:t>a.p</a:t>
            </a:r>
            <a:r>
              <a:rPr lang="en-US" altLang="zh-CN" dirty="0">
                <a:ea typeface="宋体" panose="02010600030101010101" pitchFamily="2" charset="-122"/>
              </a:rPr>
              <a:t> = 1; // not ok, p would have to be public for this to work.</a:t>
            </a:r>
          </a:p>
          <a:p>
            <a:r>
              <a:rPr lang="en-US" altLang="zh-CN" dirty="0">
                <a:ea typeface="宋体" panose="02010600030101010101" pitchFamily="2" charset="-122"/>
              </a:rPr>
              <a:t>      }</a:t>
            </a:r>
          </a:p>
          <a:p>
            <a:r>
              <a:rPr lang="en-US" altLang="zh-CN" dirty="0">
                <a:ea typeface="宋体" panose="02010600030101010101" pitchFamily="2" charset="-122"/>
              </a:rPr>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BC90A23-72B4-4C64-AECA-75DEAC373D31}"/>
              </a:ext>
            </a:extLst>
          </p:cNvPr>
          <p:cNvSpPr>
            <a:spLocks noGrp="1" noChangeArrowheads="1"/>
          </p:cNvSpPr>
          <p:nvPr>
            <p:ph type="sldNum" sz="quarter" idx="5"/>
          </p:nvPr>
        </p:nvSpPr>
        <p:spPr>
          <a:ln/>
        </p:spPr>
        <p:txBody>
          <a:bodyPr/>
          <a:lstStyle/>
          <a:p>
            <a:fld id="{F1D51D3A-6677-4A9E-86A6-B38AE1459F7E}" type="slidenum">
              <a:rPr lang="ar-SA" altLang="zh-CN"/>
              <a:pPr/>
              <a:t>26</a:t>
            </a:fld>
            <a:endParaRPr lang="en-US" altLang="zh-CN">
              <a:ea typeface="宋体" panose="02010600030101010101" pitchFamily="2" charset="-122"/>
            </a:endParaRPr>
          </a:p>
        </p:txBody>
      </p:sp>
      <p:sp>
        <p:nvSpPr>
          <p:cNvPr id="721922" name="Rectangle 2">
            <a:extLst>
              <a:ext uri="{FF2B5EF4-FFF2-40B4-BE49-F238E27FC236}">
                <a16:creationId xmlns:a16="http://schemas.microsoft.com/office/drawing/2014/main" id="{2B4CC262-4B39-4BD7-86F2-ECBD46C92586}"/>
              </a:ext>
            </a:extLst>
          </p:cNvPr>
          <p:cNvSpPr>
            <a:spLocks noGrp="1" noRot="1" noChangeAspect="1" noChangeArrowheads="1" noTextEdit="1"/>
          </p:cNvSpPr>
          <p:nvPr>
            <p:ph type="sldImg"/>
          </p:nvPr>
        </p:nvSpPr>
        <p:spPr>
          <a:ln/>
        </p:spPr>
      </p:sp>
      <p:sp>
        <p:nvSpPr>
          <p:cNvPr id="721923" name="Rectangle 3">
            <a:extLst>
              <a:ext uri="{FF2B5EF4-FFF2-40B4-BE49-F238E27FC236}">
                <a16:creationId xmlns:a16="http://schemas.microsoft.com/office/drawing/2014/main" id="{3435126B-C5E2-4985-9507-ED6F7C886DD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5FFBD88-E8E2-476F-97B1-2C423A5CABD5}"/>
              </a:ext>
            </a:extLst>
          </p:cNvPr>
          <p:cNvSpPr>
            <a:spLocks noGrp="1" noChangeArrowheads="1"/>
          </p:cNvSpPr>
          <p:nvPr>
            <p:ph type="sldNum" sz="quarter" idx="5"/>
          </p:nvPr>
        </p:nvSpPr>
        <p:spPr>
          <a:ln/>
        </p:spPr>
        <p:txBody>
          <a:bodyPr/>
          <a:lstStyle/>
          <a:p>
            <a:fld id="{29711B46-8569-4B47-B1EA-E40778F930FE}" type="slidenum">
              <a:rPr lang="ar-SA" altLang="zh-CN"/>
              <a:pPr/>
              <a:t>27</a:t>
            </a:fld>
            <a:endParaRPr lang="en-US" altLang="zh-CN">
              <a:ea typeface="宋体" panose="02010600030101010101" pitchFamily="2" charset="-122"/>
            </a:endParaRPr>
          </a:p>
        </p:txBody>
      </p:sp>
      <p:sp>
        <p:nvSpPr>
          <p:cNvPr id="722946" name="Rectangle 2">
            <a:extLst>
              <a:ext uri="{FF2B5EF4-FFF2-40B4-BE49-F238E27FC236}">
                <a16:creationId xmlns:a16="http://schemas.microsoft.com/office/drawing/2014/main" id="{9AA4A823-3A80-4AA9-904A-069A3369EB43}"/>
              </a:ext>
            </a:extLst>
          </p:cNvPr>
          <p:cNvSpPr>
            <a:spLocks noGrp="1" noRot="1" noChangeAspect="1" noChangeArrowheads="1" noTextEdit="1"/>
          </p:cNvSpPr>
          <p:nvPr>
            <p:ph type="sldImg"/>
          </p:nvPr>
        </p:nvSpPr>
        <p:spPr>
          <a:ln/>
        </p:spPr>
      </p:sp>
      <p:sp>
        <p:nvSpPr>
          <p:cNvPr id="722947" name="Rectangle 3">
            <a:extLst>
              <a:ext uri="{FF2B5EF4-FFF2-40B4-BE49-F238E27FC236}">
                <a16:creationId xmlns:a16="http://schemas.microsoft.com/office/drawing/2014/main" id="{4794122C-B551-4CA1-A066-3755B9594A69}"/>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2394E41-2FA8-4CF8-88DA-416C2D0EC947}"/>
              </a:ext>
            </a:extLst>
          </p:cNvPr>
          <p:cNvSpPr>
            <a:spLocks noGrp="1" noChangeArrowheads="1"/>
          </p:cNvSpPr>
          <p:nvPr>
            <p:ph type="sldNum" sz="quarter" idx="5"/>
          </p:nvPr>
        </p:nvSpPr>
        <p:spPr>
          <a:ln/>
        </p:spPr>
        <p:txBody>
          <a:bodyPr/>
          <a:lstStyle/>
          <a:p>
            <a:fld id="{8E01F488-8C64-410B-A86B-6E5833929977}" type="slidenum">
              <a:rPr lang="ar-SA" altLang="zh-CN"/>
              <a:pPr/>
              <a:t>28</a:t>
            </a:fld>
            <a:endParaRPr lang="en-US" altLang="zh-CN">
              <a:ea typeface="宋体" panose="02010600030101010101" pitchFamily="2" charset="-122"/>
            </a:endParaRPr>
          </a:p>
        </p:txBody>
      </p:sp>
      <p:sp>
        <p:nvSpPr>
          <p:cNvPr id="723970" name="Rectangle 2">
            <a:extLst>
              <a:ext uri="{FF2B5EF4-FFF2-40B4-BE49-F238E27FC236}">
                <a16:creationId xmlns:a16="http://schemas.microsoft.com/office/drawing/2014/main" id="{32AE43D1-6010-408B-B491-D594C843E415}"/>
              </a:ext>
            </a:extLst>
          </p:cNvPr>
          <p:cNvSpPr>
            <a:spLocks noGrp="1" noRot="1" noChangeAspect="1" noChangeArrowheads="1" noTextEdit="1"/>
          </p:cNvSpPr>
          <p:nvPr>
            <p:ph type="sldImg"/>
          </p:nvPr>
        </p:nvSpPr>
        <p:spPr>
          <a:ln/>
        </p:spPr>
      </p:sp>
      <p:sp>
        <p:nvSpPr>
          <p:cNvPr id="723971" name="Rectangle 3">
            <a:extLst>
              <a:ext uri="{FF2B5EF4-FFF2-40B4-BE49-F238E27FC236}">
                <a16:creationId xmlns:a16="http://schemas.microsoft.com/office/drawing/2014/main" id="{147F8A5D-87B7-452C-9D5C-313A7002589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A6A3657-9D1D-4A43-87C7-C7F56DE8BEF4}"/>
              </a:ext>
            </a:extLst>
          </p:cNvPr>
          <p:cNvSpPr>
            <a:spLocks noGrp="1" noChangeArrowheads="1"/>
          </p:cNvSpPr>
          <p:nvPr>
            <p:ph type="sldNum" sz="quarter" idx="5"/>
          </p:nvPr>
        </p:nvSpPr>
        <p:spPr>
          <a:ln/>
        </p:spPr>
        <p:txBody>
          <a:bodyPr/>
          <a:lstStyle/>
          <a:p>
            <a:fld id="{2CD5B1B2-B782-48B3-8DC7-BE27E13A4C4D}" type="slidenum">
              <a:rPr lang="ar-SA" altLang="zh-CN"/>
              <a:pPr/>
              <a:t>30</a:t>
            </a:fld>
            <a:endParaRPr lang="en-US" altLang="zh-CN">
              <a:ea typeface="宋体" panose="02010600030101010101" pitchFamily="2" charset="-122"/>
            </a:endParaRPr>
          </a:p>
        </p:txBody>
      </p:sp>
      <p:sp>
        <p:nvSpPr>
          <p:cNvPr id="724994" name="Rectangle 2">
            <a:extLst>
              <a:ext uri="{FF2B5EF4-FFF2-40B4-BE49-F238E27FC236}">
                <a16:creationId xmlns:a16="http://schemas.microsoft.com/office/drawing/2014/main" id="{85517D2E-D154-4BAB-B158-F37E2C823A62}"/>
              </a:ext>
            </a:extLst>
          </p:cNvPr>
          <p:cNvSpPr>
            <a:spLocks noGrp="1" noRot="1" noChangeAspect="1" noChangeArrowheads="1" noTextEdit="1"/>
          </p:cNvSpPr>
          <p:nvPr>
            <p:ph type="sldImg"/>
          </p:nvPr>
        </p:nvSpPr>
        <p:spPr>
          <a:ln/>
        </p:spPr>
      </p:sp>
      <p:sp>
        <p:nvSpPr>
          <p:cNvPr id="724995" name="Rectangle 3">
            <a:extLst>
              <a:ext uri="{FF2B5EF4-FFF2-40B4-BE49-F238E27FC236}">
                <a16:creationId xmlns:a16="http://schemas.microsoft.com/office/drawing/2014/main" id="{22CFBC73-26DB-4C23-9D10-7F6559F39BA7}"/>
              </a:ext>
            </a:extLst>
          </p:cNvPr>
          <p:cNvSpPr>
            <a:spLocks noGrp="1" noChangeArrowheads="1"/>
          </p:cNvSpPr>
          <p:nvPr>
            <p:ph type="body" idx="1"/>
          </p:nvPr>
        </p:nvSpPr>
        <p:spPr/>
        <p:txBody>
          <a:bodyPr/>
          <a:lstStyle/>
          <a:p>
            <a:r>
              <a:rPr lang="en-US" altLang="zh-CN" dirty="0"/>
              <a:t>To answer this question, we first find the consensus number of a FIFO queue. </a:t>
            </a:r>
          </a:p>
          <a:p>
            <a:r>
              <a:rPr lang="en-US" altLang="zh-CN" dirty="0"/>
              <a:t>Since the consensus number of registers is 1, if the consensus number of a queue is &gt;1, then we cannot implement a queue using registers. </a:t>
            </a:r>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3F457CA-EFD5-41B9-B22A-D0A9A59AA251}"/>
              </a:ext>
            </a:extLst>
          </p:cNvPr>
          <p:cNvSpPr>
            <a:spLocks noGrp="1" noChangeArrowheads="1"/>
          </p:cNvSpPr>
          <p:nvPr>
            <p:ph type="sldNum" sz="quarter" idx="5"/>
          </p:nvPr>
        </p:nvSpPr>
        <p:spPr>
          <a:ln/>
        </p:spPr>
        <p:txBody>
          <a:bodyPr/>
          <a:lstStyle/>
          <a:p>
            <a:fld id="{1378641C-5BC7-4990-8FD5-5146C07F24A3}" type="slidenum">
              <a:rPr lang="ar-SA" altLang="zh-CN"/>
              <a:pPr/>
              <a:t>3</a:t>
            </a:fld>
            <a:endParaRPr lang="en-US" altLang="zh-CN">
              <a:ea typeface="宋体" panose="02010600030101010101" pitchFamily="2" charset="-122"/>
            </a:endParaRPr>
          </a:p>
        </p:txBody>
      </p:sp>
      <p:sp>
        <p:nvSpPr>
          <p:cNvPr id="668674" name="Rectangle 2">
            <a:extLst>
              <a:ext uri="{FF2B5EF4-FFF2-40B4-BE49-F238E27FC236}">
                <a16:creationId xmlns:a16="http://schemas.microsoft.com/office/drawing/2014/main" id="{30FE3848-6962-46E6-A067-DB1C5C4D1A27}"/>
              </a:ext>
            </a:extLst>
          </p:cNvPr>
          <p:cNvSpPr>
            <a:spLocks noGrp="1" noRot="1" noChangeAspect="1" noChangeArrowheads="1" noTextEdit="1"/>
          </p:cNvSpPr>
          <p:nvPr>
            <p:ph type="sldImg"/>
          </p:nvPr>
        </p:nvSpPr>
        <p:spPr>
          <a:ln/>
        </p:spPr>
      </p:sp>
      <p:sp>
        <p:nvSpPr>
          <p:cNvPr id="668675" name="Rectangle 3">
            <a:extLst>
              <a:ext uri="{FF2B5EF4-FFF2-40B4-BE49-F238E27FC236}">
                <a16:creationId xmlns:a16="http://schemas.microsoft.com/office/drawing/2014/main" id="{4C8BA659-8379-4D39-A419-B4B9B470DD1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A5D1B3-0AD7-49FC-8A3E-9E6D220E72FB}"/>
              </a:ext>
            </a:extLst>
          </p:cNvPr>
          <p:cNvSpPr>
            <a:spLocks noGrp="1" noChangeArrowheads="1"/>
          </p:cNvSpPr>
          <p:nvPr>
            <p:ph type="sldNum" sz="quarter" idx="5"/>
          </p:nvPr>
        </p:nvSpPr>
        <p:spPr>
          <a:ln/>
        </p:spPr>
        <p:txBody>
          <a:bodyPr/>
          <a:lstStyle/>
          <a:p>
            <a:fld id="{F71FC2CC-C7FD-4A36-AD14-E73B688592D9}" type="slidenum">
              <a:rPr lang="ar-SA" altLang="zh-CN"/>
              <a:pPr/>
              <a:t>31</a:t>
            </a:fld>
            <a:endParaRPr lang="en-US" altLang="zh-CN">
              <a:ea typeface="宋体" panose="02010600030101010101" pitchFamily="2" charset="-122"/>
            </a:endParaRPr>
          </a:p>
        </p:txBody>
      </p:sp>
      <p:sp>
        <p:nvSpPr>
          <p:cNvPr id="726018" name="Rectangle 2">
            <a:extLst>
              <a:ext uri="{FF2B5EF4-FFF2-40B4-BE49-F238E27FC236}">
                <a16:creationId xmlns:a16="http://schemas.microsoft.com/office/drawing/2014/main" id="{E364AB92-0CDA-48CD-B50F-89DD7CCBAC36}"/>
              </a:ext>
            </a:extLst>
          </p:cNvPr>
          <p:cNvSpPr>
            <a:spLocks noGrp="1" noRot="1" noChangeAspect="1" noChangeArrowheads="1" noTextEdit="1"/>
          </p:cNvSpPr>
          <p:nvPr>
            <p:ph type="sldImg"/>
          </p:nvPr>
        </p:nvSpPr>
        <p:spPr>
          <a:ln/>
        </p:spPr>
      </p:sp>
      <p:sp>
        <p:nvSpPr>
          <p:cNvPr id="726019" name="Rectangle 3">
            <a:extLst>
              <a:ext uri="{FF2B5EF4-FFF2-40B4-BE49-F238E27FC236}">
                <a16:creationId xmlns:a16="http://schemas.microsoft.com/office/drawing/2014/main" id="{E327A6C9-A826-4A61-A904-537A5C92F451}"/>
              </a:ext>
            </a:extLst>
          </p:cNvPr>
          <p:cNvSpPr>
            <a:spLocks noGrp="1" noChangeArrowheads="1"/>
          </p:cNvSpPr>
          <p:nvPr>
            <p:ph type="body" idx="1"/>
          </p:nvPr>
        </p:nvSpPr>
        <p:spPr/>
        <p:txBody>
          <a:bodyPr/>
          <a:lstStyle/>
          <a:p>
            <a:r>
              <a:rPr lang="en-US" altLang="zh-CN" dirty="0"/>
              <a:t>Two threads.</a:t>
            </a:r>
          </a:p>
          <a:p>
            <a:r>
              <a:rPr lang="en-US" altLang="zh-CN" dirty="0"/>
              <a:t>Coveted: </a:t>
            </a:r>
            <a:r>
              <a:rPr lang="zh-CN" altLang="en-US" dirty="0"/>
              <a:t>令人觊觎的；</a:t>
            </a:r>
            <a:r>
              <a:rPr lang="en-US" altLang="zh-CN" dirty="0"/>
              <a:t>dreaded</a:t>
            </a:r>
            <a:r>
              <a:rPr lang="zh-CN" altLang="en-US" dirty="0"/>
              <a:t>：令人惧怕的</a:t>
            </a:r>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36F1C70-3605-4B30-955A-C19338E9C77F}"/>
              </a:ext>
            </a:extLst>
          </p:cNvPr>
          <p:cNvSpPr>
            <a:spLocks noGrp="1" noChangeArrowheads="1"/>
          </p:cNvSpPr>
          <p:nvPr>
            <p:ph type="sldNum" sz="quarter" idx="5"/>
          </p:nvPr>
        </p:nvSpPr>
        <p:spPr>
          <a:ln/>
        </p:spPr>
        <p:txBody>
          <a:bodyPr/>
          <a:lstStyle/>
          <a:p>
            <a:fld id="{260A6DCD-A8AD-4428-8CD4-C09D1B1099FC}" type="slidenum">
              <a:rPr lang="ar-SA" altLang="zh-CN"/>
              <a:pPr/>
              <a:t>32</a:t>
            </a:fld>
            <a:endParaRPr lang="en-US" altLang="zh-CN">
              <a:ea typeface="宋体" panose="02010600030101010101" pitchFamily="2" charset="-122"/>
            </a:endParaRPr>
          </a:p>
        </p:txBody>
      </p:sp>
      <p:sp>
        <p:nvSpPr>
          <p:cNvPr id="727042" name="Rectangle 2">
            <a:extLst>
              <a:ext uri="{FF2B5EF4-FFF2-40B4-BE49-F238E27FC236}">
                <a16:creationId xmlns:a16="http://schemas.microsoft.com/office/drawing/2014/main" id="{724761EF-5D51-4FDE-B135-902CADC55018}"/>
              </a:ext>
            </a:extLst>
          </p:cNvPr>
          <p:cNvSpPr>
            <a:spLocks noGrp="1" noRot="1" noChangeAspect="1" noChangeArrowheads="1" noTextEdit="1"/>
          </p:cNvSpPr>
          <p:nvPr>
            <p:ph type="sldImg"/>
          </p:nvPr>
        </p:nvSpPr>
        <p:spPr>
          <a:ln/>
        </p:spPr>
      </p:sp>
      <p:sp>
        <p:nvSpPr>
          <p:cNvPr id="727043" name="Rectangle 3">
            <a:extLst>
              <a:ext uri="{FF2B5EF4-FFF2-40B4-BE49-F238E27FC236}">
                <a16:creationId xmlns:a16="http://schemas.microsoft.com/office/drawing/2014/main" id="{E0FEEC31-87F3-4DE2-8777-B64C51F78209}"/>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BD01633-3B35-41D8-99EC-DA1B4B339272}"/>
              </a:ext>
            </a:extLst>
          </p:cNvPr>
          <p:cNvSpPr>
            <a:spLocks noGrp="1" noChangeArrowheads="1"/>
          </p:cNvSpPr>
          <p:nvPr>
            <p:ph type="sldNum" sz="quarter" idx="5"/>
          </p:nvPr>
        </p:nvSpPr>
        <p:spPr>
          <a:ln/>
        </p:spPr>
        <p:txBody>
          <a:bodyPr/>
          <a:lstStyle/>
          <a:p>
            <a:fld id="{A2B42D2F-E292-4F33-829C-018C5A49F941}" type="slidenum">
              <a:rPr lang="ar-SA" altLang="zh-CN"/>
              <a:pPr/>
              <a:t>33</a:t>
            </a:fld>
            <a:endParaRPr lang="en-US" altLang="zh-CN">
              <a:ea typeface="宋体" panose="02010600030101010101" pitchFamily="2" charset="-122"/>
            </a:endParaRPr>
          </a:p>
        </p:txBody>
      </p:sp>
      <p:sp>
        <p:nvSpPr>
          <p:cNvPr id="728066" name="Rectangle 2">
            <a:extLst>
              <a:ext uri="{FF2B5EF4-FFF2-40B4-BE49-F238E27FC236}">
                <a16:creationId xmlns:a16="http://schemas.microsoft.com/office/drawing/2014/main" id="{7373E90D-D654-4EC0-B336-50E2DB90B990}"/>
              </a:ext>
            </a:extLst>
          </p:cNvPr>
          <p:cNvSpPr>
            <a:spLocks noGrp="1" noRot="1" noChangeAspect="1" noChangeArrowheads="1" noTextEdit="1"/>
          </p:cNvSpPr>
          <p:nvPr>
            <p:ph type="sldImg"/>
          </p:nvPr>
        </p:nvSpPr>
        <p:spPr>
          <a:ln/>
        </p:spPr>
      </p:sp>
      <p:sp>
        <p:nvSpPr>
          <p:cNvPr id="728067" name="Rectangle 3">
            <a:extLst>
              <a:ext uri="{FF2B5EF4-FFF2-40B4-BE49-F238E27FC236}">
                <a16:creationId xmlns:a16="http://schemas.microsoft.com/office/drawing/2014/main" id="{CCBA0F53-9E13-4F36-B4FA-2D9EED2BFF89}"/>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C16E3E4-590D-4063-B2CC-E7391D02683C}"/>
              </a:ext>
            </a:extLst>
          </p:cNvPr>
          <p:cNvSpPr>
            <a:spLocks noGrp="1" noChangeArrowheads="1"/>
          </p:cNvSpPr>
          <p:nvPr>
            <p:ph type="sldNum" sz="quarter" idx="5"/>
          </p:nvPr>
        </p:nvSpPr>
        <p:spPr>
          <a:ln/>
        </p:spPr>
        <p:txBody>
          <a:bodyPr/>
          <a:lstStyle/>
          <a:p>
            <a:fld id="{04B73405-956D-4273-AEA3-8D0D02D6F459}" type="slidenum">
              <a:rPr lang="ar-SA" altLang="zh-CN"/>
              <a:pPr/>
              <a:t>34</a:t>
            </a:fld>
            <a:endParaRPr lang="en-US" altLang="zh-CN">
              <a:ea typeface="宋体" panose="02010600030101010101" pitchFamily="2" charset="-122"/>
            </a:endParaRPr>
          </a:p>
        </p:txBody>
      </p:sp>
      <p:sp>
        <p:nvSpPr>
          <p:cNvPr id="729090" name="Rectangle 2">
            <a:extLst>
              <a:ext uri="{FF2B5EF4-FFF2-40B4-BE49-F238E27FC236}">
                <a16:creationId xmlns:a16="http://schemas.microsoft.com/office/drawing/2014/main" id="{0A535813-044D-4FE4-BF24-C1424C8F5C98}"/>
              </a:ext>
            </a:extLst>
          </p:cNvPr>
          <p:cNvSpPr>
            <a:spLocks noGrp="1" noRot="1" noChangeAspect="1" noChangeArrowheads="1" noTextEdit="1"/>
          </p:cNvSpPr>
          <p:nvPr>
            <p:ph type="sldImg"/>
          </p:nvPr>
        </p:nvSpPr>
        <p:spPr>
          <a:ln/>
        </p:spPr>
      </p:sp>
      <p:sp>
        <p:nvSpPr>
          <p:cNvPr id="729091" name="Rectangle 3">
            <a:extLst>
              <a:ext uri="{FF2B5EF4-FFF2-40B4-BE49-F238E27FC236}">
                <a16:creationId xmlns:a16="http://schemas.microsoft.com/office/drawing/2014/main" id="{8DA6A439-438E-49AB-8494-36B30BDF982F}"/>
              </a:ext>
            </a:extLst>
          </p:cNvPr>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D5092D-4B58-4A74-A3A8-3F87AC669D44}"/>
              </a:ext>
            </a:extLst>
          </p:cNvPr>
          <p:cNvSpPr>
            <a:spLocks noGrp="1" noChangeArrowheads="1"/>
          </p:cNvSpPr>
          <p:nvPr>
            <p:ph type="sldNum" sz="quarter" idx="5"/>
          </p:nvPr>
        </p:nvSpPr>
        <p:spPr>
          <a:ln/>
        </p:spPr>
        <p:txBody>
          <a:bodyPr/>
          <a:lstStyle/>
          <a:p>
            <a:fld id="{96D1F5B7-DB10-475B-B027-C162E2225A03}" type="slidenum">
              <a:rPr lang="ar-SA" altLang="zh-CN"/>
              <a:pPr/>
              <a:t>35</a:t>
            </a:fld>
            <a:endParaRPr lang="en-US" altLang="zh-CN">
              <a:ea typeface="宋体" panose="02010600030101010101" pitchFamily="2" charset="-122"/>
            </a:endParaRPr>
          </a:p>
        </p:txBody>
      </p:sp>
      <p:sp>
        <p:nvSpPr>
          <p:cNvPr id="730114" name="Rectangle 2">
            <a:extLst>
              <a:ext uri="{FF2B5EF4-FFF2-40B4-BE49-F238E27FC236}">
                <a16:creationId xmlns:a16="http://schemas.microsoft.com/office/drawing/2014/main" id="{7E428044-DDB4-44C9-8ABD-E345A3E91D94}"/>
              </a:ext>
            </a:extLst>
          </p:cNvPr>
          <p:cNvSpPr>
            <a:spLocks noGrp="1" noRot="1" noChangeAspect="1" noChangeArrowheads="1" noTextEdit="1"/>
          </p:cNvSpPr>
          <p:nvPr>
            <p:ph type="sldImg"/>
          </p:nvPr>
        </p:nvSpPr>
        <p:spPr>
          <a:ln/>
        </p:spPr>
      </p:sp>
      <p:sp>
        <p:nvSpPr>
          <p:cNvPr id="730115" name="Rectangle 3">
            <a:extLst>
              <a:ext uri="{FF2B5EF4-FFF2-40B4-BE49-F238E27FC236}">
                <a16:creationId xmlns:a16="http://schemas.microsoft.com/office/drawing/2014/main" id="{1FE7B293-BC23-4783-A3C4-726C67EFFB9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FB5C4E-7121-4618-9A6D-2B83DE0C1B53}"/>
              </a:ext>
            </a:extLst>
          </p:cNvPr>
          <p:cNvSpPr>
            <a:spLocks noGrp="1" noChangeArrowheads="1"/>
          </p:cNvSpPr>
          <p:nvPr>
            <p:ph type="sldNum" sz="quarter" idx="5"/>
          </p:nvPr>
        </p:nvSpPr>
        <p:spPr>
          <a:ln/>
        </p:spPr>
        <p:txBody>
          <a:bodyPr/>
          <a:lstStyle/>
          <a:p>
            <a:fld id="{70CAB399-C491-40B6-BBE8-B1D345794D5A}" type="slidenum">
              <a:rPr lang="ar-SA" altLang="zh-CN"/>
              <a:pPr/>
              <a:t>36</a:t>
            </a:fld>
            <a:endParaRPr lang="en-US" altLang="zh-CN">
              <a:ea typeface="宋体" panose="02010600030101010101" pitchFamily="2" charset="-122"/>
            </a:endParaRPr>
          </a:p>
        </p:txBody>
      </p:sp>
      <p:sp>
        <p:nvSpPr>
          <p:cNvPr id="731138" name="Rectangle 2">
            <a:extLst>
              <a:ext uri="{FF2B5EF4-FFF2-40B4-BE49-F238E27FC236}">
                <a16:creationId xmlns:a16="http://schemas.microsoft.com/office/drawing/2014/main" id="{383E7C8B-E8C9-47B3-ACBD-6A34ACEC5622}"/>
              </a:ext>
            </a:extLst>
          </p:cNvPr>
          <p:cNvSpPr>
            <a:spLocks noGrp="1" noRot="1" noChangeAspect="1" noChangeArrowheads="1" noTextEdit="1"/>
          </p:cNvSpPr>
          <p:nvPr>
            <p:ph type="sldImg"/>
          </p:nvPr>
        </p:nvSpPr>
        <p:spPr>
          <a:ln/>
        </p:spPr>
      </p:sp>
      <p:sp>
        <p:nvSpPr>
          <p:cNvPr id="731139" name="Rectangle 3">
            <a:extLst>
              <a:ext uri="{FF2B5EF4-FFF2-40B4-BE49-F238E27FC236}">
                <a16:creationId xmlns:a16="http://schemas.microsoft.com/office/drawing/2014/main" id="{EF0C8970-F54C-44E1-A21E-8EC2A4C68F85}"/>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019D4D-E1D2-4801-9C73-119C94958344}"/>
              </a:ext>
            </a:extLst>
          </p:cNvPr>
          <p:cNvSpPr>
            <a:spLocks noGrp="1" noChangeArrowheads="1"/>
          </p:cNvSpPr>
          <p:nvPr>
            <p:ph type="sldNum" sz="quarter" idx="5"/>
          </p:nvPr>
        </p:nvSpPr>
        <p:spPr>
          <a:ln/>
        </p:spPr>
        <p:txBody>
          <a:bodyPr/>
          <a:lstStyle/>
          <a:p>
            <a:fld id="{BE88037D-FBC9-4182-B4FA-6849BA059FE6}" type="slidenum">
              <a:rPr lang="ar-SA" altLang="zh-CN"/>
              <a:pPr/>
              <a:t>37</a:t>
            </a:fld>
            <a:endParaRPr lang="en-US" altLang="zh-CN">
              <a:ea typeface="宋体" panose="02010600030101010101" pitchFamily="2" charset="-122"/>
            </a:endParaRPr>
          </a:p>
        </p:txBody>
      </p:sp>
      <p:sp>
        <p:nvSpPr>
          <p:cNvPr id="732162" name="Rectangle 2">
            <a:extLst>
              <a:ext uri="{FF2B5EF4-FFF2-40B4-BE49-F238E27FC236}">
                <a16:creationId xmlns:a16="http://schemas.microsoft.com/office/drawing/2014/main" id="{CCF3C930-E439-4AAB-889E-C7D01B0A41C4}"/>
              </a:ext>
            </a:extLst>
          </p:cNvPr>
          <p:cNvSpPr>
            <a:spLocks noGrp="1" noRot="1" noChangeAspect="1" noChangeArrowheads="1" noTextEdit="1"/>
          </p:cNvSpPr>
          <p:nvPr>
            <p:ph type="sldImg"/>
          </p:nvPr>
        </p:nvSpPr>
        <p:spPr>
          <a:ln/>
        </p:spPr>
      </p:sp>
      <p:sp>
        <p:nvSpPr>
          <p:cNvPr id="732163" name="Rectangle 3">
            <a:extLst>
              <a:ext uri="{FF2B5EF4-FFF2-40B4-BE49-F238E27FC236}">
                <a16:creationId xmlns:a16="http://schemas.microsoft.com/office/drawing/2014/main" id="{7AC38FC7-BBC2-4004-813D-F4A9CCF7A548}"/>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00BD4DC-2367-4D58-A901-529F2B6EA89A}"/>
              </a:ext>
            </a:extLst>
          </p:cNvPr>
          <p:cNvSpPr>
            <a:spLocks noGrp="1" noChangeArrowheads="1"/>
          </p:cNvSpPr>
          <p:nvPr>
            <p:ph type="sldNum" sz="quarter" idx="5"/>
          </p:nvPr>
        </p:nvSpPr>
        <p:spPr>
          <a:ln/>
        </p:spPr>
        <p:txBody>
          <a:bodyPr/>
          <a:lstStyle/>
          <a:p>
            <a:fld id="{1B611753-769C-48CC-9CC7-1414B9CAAF2E}" type="slidenum">
              <a:rPr lang="ar-SA" altLang="zh-CN"/>
              <a:pPr/>
              <a:t>38</a:t>
            </a:fld>
            <a:endParaRPr lang="en-US" altLang="zh-CN">
              <a:ea typeface="宋体" panose="02010600030101010101" pitchFamily="2" charset="-122"/>
            </a:endParaRPr>
          </a:p>
        </p:txBody>
      </p:sp>
      <p:sp>
        <p:nvSpPr>
          <p:cNvPr id="733186" name="Rectangle 2">
            <a:extLst>
              <a:ext uri="{FF2B5EF4-FFF2-40B4-BE49-F238E27FC236}">
                <a16:creationId xmlns:a16="http://schemas.microsoft.com/office/drawing/2014/main" id="{6086F164-5154-4733-B5EF-C9BF96779858}"/>
              </a:ext>
            </a:extLst>
          </p:cNvPr>
          <p:cNvSpPr>
            <a:spLocks noGrp="1" noRot="1" noChangeAspect="1" noChangeArrowheads="1" noTextEdit="1"/>
          </p:cNvSpPr>
          <p:nvPr>
            <p:ph type="sldImg"/>
          </p:nvPr>
        </p:nvSpPr>
        <p:spPr>
          <a:ln/>
        </p:spPr>
      </p:sp>
      <p:sp>
        <p:nvSpPr>
          <p:cNvPr id="733187" name="Rectangle 3">
            <a:extLst>
              <a:ext uri="{FF2B5EF4-FFF2-40B4-BE49-F238E27FC236}">
                <a16:creationId xmlns:a16="http://schemas.microsoft.com/office/drawing/2014/main" id="{27C42B7E-7B14-4F04-863F-E5C75E1E52D3}"/>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FBB1183-BD2A-4F89-81FD-7A1BE66D7585}"/>
              </a:ext>
            </a:extLst>
          </p:cNvPr>
          <p:cNvSpPr>
            <a:spLocks noGrp="1" noChangeArrowheads="1"/>
          </p:cNvSpPr>
          <p:nvPr>
            <p:ph type="sldNum" sz="quarter" idx="5"/>
          </p:nvPr>
        </p:nvSpPr>
        <p:spPr>
          <a:ln/>
        </p:spPr>
        <p:txBody>
          <a:bodyPr/>
          <a:lstStyle/>
          <a:p>
            <a:fld id="{87296E5C-1737-496C-9319-116C23612362}" type="slidenum">
              <a:rPr lang="ar-SA" altLang="zh-CN"/>
              <a:pPr/>
              <a:t>39</a:t>
            </a:fld>
            <a:endParaRPr lang="en-US" altLang="zh-CN">
              <a:ea typeface="宋体" panose="02010600030101010101" pitchFamily="2" charset="-122"/>
            </a:endParaRPr>
          </a:p>
        </p:txBody>
      </p:sp>
      <p:sp>
        <p:nvSpPr>
          <p:cNvPr id="734210" name="Rectangle 2">
            <a:extLst>
              <a:ext uri="{FF2B5EF4-FFF2-40B4-BE49-F238E27FC236}">
                <a16:creationId xmlns:a16="http://schemas.microsoft.com/office/drawing/2014/main" id="{05EB4895-FF77-4CD8-B75A-2ACFCEB10F63}"/>
              </a:ext>
            </a:extLst>
          </p:cNvPr>
          <p:cNvSpPr>
            <a:spLocks noGrp="1" noRot="1" noChangeAspect="1" noChangeArrowheads="1" noTextEdit="1"/>
          </p:cNvSpPr>
          <p:nvPr>
            <p:ph type="sldImg"/>
          </p:nvPr>
        </p:nvSpPr>
        <p:spPr>
          <a:ln/>
        </p:spPr>
      </p:sp>
      <p:sp>
        <p:nvSpPr>
          <p:cNvPr id="734211" name="Rectangle 3">
            <a:extLst>
              <a:ext uri="{FF2B5EF4-FFF2-40B4-BE49-F238E27FC236}">
                <a16:creationId xmlns:a16="http://schemas.microsoft.com/office/drawing/2014/main" id="{FB347F2B-743C-4383-B83D-EA8188D284BE}"/>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62DAD2B-746C-4B63-B7FF-9D4D5C22141A}"/>
              </a:ext>
            </a:extLst>
          </p:cNvPr>
          <p:cNvSpPr>
            <a:spLocks noGrp="1" noChangeArrowheads="1"/>
          </p:cNvSpPr>
          <p:nvPr>
            <p:ph type="sldNum" sz="quarter" idx="5"/>
          </p:nvPr>
        </p:nvSpPr>
        <p:spPr>
          <a:ln/>
        </p:spPr>
        <p:txBody>
          <a:bodyPr/>
          <a:lstStyle/>
          <a:p>
            <a:fld id="{387FE5A2-890F-42C6-A49B-5C2B0B3EAA06}" type="slidenum">
              <a:rPr lang="ar-SA" altLang="zh-CN"/>
              <a:pPr/>
              <a:t>40</a:t>
            </a:fld>
            <a:endParaRPr lang="en-US" altLang="zh-CN">
              <a:ea typeface="宋体" panose="02010600030101010101" pitchFamily="2" charset="-122"/>
            </a:endParaRPr>
          </a:p>
        </p:txBody>
      </p:sp>
      <p:sp>
        <p:nvSpPr>
          <p:cNvPr id="735234" name="Rectangle 2">
            <a:extLst>
              <a:ext uri="{FF2B5EF4-FFF2-40B4-BE49-F238E27FC236}">
                <a16:creationId xmlns:a16="http://schemas.microsoft.com/office/drawing/2014/main" id="{A26AE66D-6C30-46F1-8944-9D5A0B709759}"/>
              </a:ext>
            </a:extLst>
          </p:cNvPr>
          <p:cNvSpPr>
            <a:spLocks noGrp="1" noRot="1" noChangeAspect="1" noChangeArrowheads="1" noTextEdit="1"/>
          </p:cNvSpPr>
          <p:nvPr>
            <p:ph type="sldImg"/>
          </p:nvPr>
        </p:nvSpPr>
        <p:spPr>
          <a:ln/>
        </p:spPr>
      </p:sp>
      <p:sp>
        <p:nvSpPr>
          <p:cNvPr id="735235" name="Rectangle 3">
            <a:extLst>
              <a:ext uri="{FF2B5EF4-FFF2-40B4-BE49-F238E27FC236}">
                <a16:creationId xmlns:a16="http://schemas.microsoft.com/office/drawing/2014/main" id="{7D1EE694-D4D3-4130-8F9C-573C65DA0324}"/>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FAD37A3-E69B-4C63-9D79-65593DA755D9}"/>
              </a:ext>
            </a:extLst>
          </p:cNvPr>
          <p:cNvSpPr>
            <a:spLocks noGrp="1" noChangeArrowheads="1"/>
          </p:cNvSpPr>
          <p:nvPr>
            <p:ph type="sldNum" sz="quarter" idx="5"/>
          </p:nvPr>
        </p:nvSpPr>
        <p:spPr>
          <a:ln/>
        </p:spPr>
        <p:txBody>
          <a:bodyPr/>
          <a:lstStyle/>
          <a:p>
            <a:fld id="{4430C35D-1408-444A-B754-EFC71712CA2C}" type="slidenum">
              <a:rPr lang="ar-SA" altLang="zh-CN"/>
              <a:pPr/>
              <a:t>4</a:t>
            </a:fld>
            <a:endParaRPr lang="en-US" altLang="zh-CN">
              <a:ea typeface="宋体" panose="02010600030101010101" pitchFamily="2" charset="-122"/>
            </a:endParaRPr>
          </a:p>
        </p:txBody>
      </p:sp>
      <p:sp>
        <p:nvSpPr>
          <p:cNvPr id="669698" name="Rectangle 2">
            <a:extLst>
              <a:ext uri="{FF2B5EF4-FFF2-40B4-BE49-F238E27FC236}">
                <a16:creationId xmlns:a16="http://schemas.microsoft.com/office/drawing/2014/main" id="{8D85CB76-F6BD-4BAB-B679-452482A6F9A0}"/>
              </a:ext>
            </a:extLst>
          </p:cNvPr>
          <p:cNvSpPr>
            <a:spLocks noGrp="1" noRot="1" noChangeAspect="1" noChangeArrowheads="1" noTextEdit="1"/>
          </p:cNvSpPr>
          <p:nvPr>
            <p:ph type="sldImg"/>
          </p:nvPr>
        </p:nvSpPr>
        <p:spPr>
          <a:ln/>
        </p:spPr>
      </p:sp>
      <p:sp>
        <p:nvSpPr>
          <p:cNvPr id="669699" name="Rectangle 3">
            <a:extLst>
              <a:ext uri="{FF2B5EF4-FFF2-40B4-BE49-F238E27FC236}">
                <a16:creationId xmlns:a16="http://schemas.microsoft.com/office/drawing/2014/main" id="{3CF6A05E-E20F-4E42-8250-60777986F609}"/>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9D645ED-B7DA-49B7-9599-DAF8F857E7DF}"/>
              </a:ext>
            </a:extLst>
          </p:cNvPr>
          <p:cNvSpPr>
            <a:spLocks noGrp="1" noChangeArrowheads="1"/>
          </p:cNvSpPr>
          <p:nvPr>
            <p:ph type="sldNum" sz="quarter" idx="5"/>
          </p:nvPr>
        </p:nvSpPr>
        <p:spPr>
          <a:ln/>
        </p:spPr>
        <p:txBody>
          <a:bodyPr/>
          <a:lstStyle/>
          <a:p>
            <a:fld id="{BEF4C13D-A54A-4346-A2BC-A25E28801178}" type="slidenum">
              <a:rPr lang="ar-SA" altLang="zh-CN"/>
              <a:pPr/>
              <a:t>41</a:t>
            </a:fld>
            <a:endParaRPr lang="en-US" altLang="zh-CN">
              <a:ea typeface="宋体" panose="02010600030101010101" pitchFamily="2" charset="-122"/>
            </a:endParaRPr>
          </a:p>
        </p:txBody>
      </p:sp>
      <p:sp>
        <p:nvSpPr>
          <p:cNvPr id="736258" name="Rectangle 2">
            <a:extLst>
              <a:ext uri="{FF2B5EF4-FFF2-40B4-BE49-F238E27FC236}">
                <a16:creationId xmlns:a16="http://schemas.microsoft.com/office/drawing/2014/main" id="{B8291A52-9F21-4A15-B4F8-1707B9E67003}"/>
              </a:ext>
            </a:extLst>
          </p:cNvPr>
          <p:cNvSpPr>
            <a:spLocks noGrp="1" noRot="1" noChangeAspect="1" noChangeArrowheads="1" noTextEdit="1"/>
          </p:cNvSpPr>
          <p:nvPr>
            <p:ph type="sldImg"/>
          </p:nvPr>
        </p:nvSpPr>
        <p:spPr>
          <a:ln/>
        </p:spPr>
      </p:sp>
      <p:sp>
        <p:nvSpPr>
          <p:cNvPr id="736259" name="Rectangle 3">
            <a:extLst>
              <a:ext uri="{FF2B5EF4-FFF2-40B4-BE49-F238E27FC236}">
                <a16:creationId xmlns:a16="http://schemas.microsoft.com/office/drawing/2014/main" id="{59D4CECB-0593-4321-A50A-7FC986FEFBF5}"/>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4DD102A-804F-490D-A263-686C373F824C}"/>
              </a:ext>
            </a:extLst>
          </p:cNvPr>
          <p:cNvSpPr>
            <a:spLocks noGrp="1" noChangeArrowheads="1"/>
          </p:cNvSpPr>
          <p:nvPr>
            <p:ph type="sldNum" sz="quarter" idx="5"/>
          </p:nvPr>
        </p:nvSpPr>
        <p:spPr>
          <a:ln/>
        </p:spPr>
        <p:txBody>
          <a:bodyPr/>
          <a:lstStyle/>
          <a:p>
            <a:fld id="{83F61EFD-F748-4D77-80F8-B95235C9BEC4}" type="slidenum">
              <a:rPr lang="ar-SA" altLang="zh-CN"/>
              <a:pPr/>
              <a:t>42</a:t>
            </a:fld>
            <a:endParaRPr lang="en-US" altLang="zh-CN">
              <a:ea typeface="宋体" panose="02010600030101010101" pitchFamily="2" charset="-122"/>
            </a:endParaRPr>
          </a:p>
        </p:txBody>
      </p:sp>
      <p:sp>
        <p:nvSpPr>
          <p:cNvPr id="737282" name="Rectangle 2">
            <a:extLst>
              <a:ext uri="{FF2B5EF4-FFF2-40B4-BE49-F238E27FC236}">
                <a16:creationId xmlns:a16="http://schemas.microsoft.com/office/drawing/2014/main" id="{F4C8B1D3-95D6-42EF-A4CA-15EA8FBD52B6}"/>
              </a:ext>
            </a:extLst>
          </p:cNvPr>
          <p:cNvSpPr>
            <a:spLocks noGrp="1" noRot="1" noChangeAspect="1" noChangeArrowheads="1" noTextEdit="1"/>
          </p:cNvSpPr>
          <p:nvPr>
            <p:ph type="sldImg"/>
          </p:nvPr>
        </p:nvSpPr>
        <p:spPr>
          <a:ln/>
        </p:spPr>
      </p:sp>
      <p:sp>
        <p:nvSpPr>
          <p:cNvPr id="737283" name="Rectangle 3">
            <a:extLst>
              <a:ext uri="{FF2B5EF4-FFF2-40B4-BE49-F238E27FC236}">
                <a16:creationId xmlns:a16="http://schemas.microsoft.com/office/drawing/2014/main" id="{BF695432-8DEC-4C6A-B93B-68695DC460EE}"/>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7586166-79F7-4ED3-978A-C857BC18EA7D}"/>
              </a:ext>
            </a:extLst>
          </p:cNvPr>
          <p:cNvSpPr>
            <a:spLocks noGrp="1" noChangeArrowheads="1"/>
          </p:cNvSpPr>
          <p:nvPr>
            <p:ph type="sldNum" sz="quarter" idx="5"/>
          </p:nvPr>
        </p:nvSpPr>
        <p:spPr>
          <a:ln/>
        </p:spPr>
        <p:txBody>
          <a:bodyPr/>
          <a:lstStyle/>
          <a:p>
            <a:fld id="{CD7506D7-237E-4005-833B-B7BAB805C9CD}" type="slidenum">
              <a:rPr lang="ar-SA" altLang="zh-CN"/>
              <a:pPr/>
              <a:t>43</a:t>
            </a:fld>
            <a:endParaRPr lang="en-US" altLang="zh-CN">
              <a:ea typeface="宋体" panose="02010600030101010101" pitchFamily="2" charset="-122"/>
            </a:endParaRPr>
          </a:p>
        </p:txBody>
      </p:sp>
      <p:sp>
        <p:nvSpPr>
          <p:cNvPr id="738306" name="Rectangle 2">
            <a:extLst>
              <a:ext uri="{FF2B5EF4-FFF2-40B4-BE49-F238E27FC236}">
                <a16:creationId xmlns:a16="http://schemas.microsoft.com/office/drawing/2014/main" id="{EB1B8A61-13F0-40BF-8C09-69D11B287E14}"/>
              </a:ext>
            </a:extLst>
          </p:cNvPr>
          <p:cNvSpPr>
            <a:spLocks noGrp="1" noRot="1" noChangeAspect="1" noChangeArrowheads="1" noTextEdit="1"/>
          </p:cNvSpPr>
          <p:nvPr>
            <p:ph type="sldImg"/>
          </p:nvPr>
        </p:nvSpPr>
        <p:spPr>
          <a:ln/>
        </p:spPr>
      </p:sp>
      <p:sp>
        <p:nvSpPr>
          <p:cNvPr id="738307" name="Rectangle 3">
            <a:extLst>
              <a:ext uri="{FF2B5EF4-FFF2-40B4-BE49-F238E27FC236}">
                <a16:creationId xmlns:a16="http://schemas.microsoft.com/office/drawing/2014/main" id="{D3A2B014-1766-4C76-996D-8D667980FC2C}"/>
              </a:ext>
            </a:extLst>
          </p:cNvPr>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4AD354A-D72F-4B4D-AA94-E1C899CCAFB6}"/>
              </a:ext>
            </a:extLst>
          </p:cNvPr>
          <p:cNvSpPr>
            <a:spLocks noGrp="1" noChangeArrowheads="1"/>
          </p:cNvSpPr>
          <p:nvPr>
            <p:ph type="sldNum" sz="quarter" idx="5"/>
          </p:nvPr>
        </p:nvSpPr>
        <p:spPr>
          <a:ln/>
        </p:spPr>
        <p:txBody>
          <a:bodyPr/>
          <a:lstStyle/>
          <a:p>
            <a:fld id="{D629BFD2-9414-4517-BEDB-AB8F81093E69}" type="slidenum">
              <a:rPr lang="ar-SA" altLang="zh-CN"/>
              <a:pPr/>
              <a:t>44</a:t>
            </a:fld>
            <a:endParaRPr lang="en-US" altLang="zh-CN">
              <a:ea typeface="宋体" panose="02010600030101010101" pitchFamily="2" charset="-122"/>
            </a:endParaRPr>
          </a:p>
        </p:txBody>
      </p:sp>
      <p:sp>
        <p:nvSpPr>
          <p:cNvPr id="739330" name="Rectangle 2">
            <a:extLst>
              <a:ext uri="{FF2B5EF4-FFF2-40B4-BE49-F238E27FC236}">
                <a16:creationId xmlns:a16="http://schemas.microsoft.com/office/drawing/2014/main" id="{4789CF3B-CF9E-46A8-9E0F-99613E99261B}"/>
              </a:ext>
            </a:extLst>
          </p:cNvPr>
          <p:cNvSpPr>
            <a:spLocks noGrp="1" noRot="1" noChangeAspect="1" noChangeArrowheads="1" noTextEdit="1"/>
          </p:cNvSpPr>
          <p:nvPr>
            <p:ph type="sldImg"/>
          </p:nvPr>
        </p:nvSpPr>
        <p:spPr>
          <a:ln/>
        </p:spPr>
      </p:sp>
      <p:sp>
        <p:nvSpPr>
          <p:cNvPr id="739331" name="Rectangle 3">
            <a:extLst>
              <a:ext uri="{FF2B5EF4-FFF2-40B4-BE49-F238E27FC236}">
                <a16:creationId xmlns:a16="http://schemas.microsoft.com/office/drawing/2014/main" id="{CD870177-A66C-41D7-B55A-56CBB71D521A}"/>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56F4A25-B6E9-4FFB-9E86-0DFFF9A3BFBD}"/>
              </a:ext>
            </a:extLst>
          </p:cNvPr>
          <p:cNvSpPr>
            <a:spLocks noGrp="1" noChangeArrowheads="1"/>
          </p:cNvSpPr>
          <p:nvPr>
            <p:ph type="sldNum" sz="quarter" idx="5"/>
          </p:nvPr>
        </p:nvSpPr>
        <p:spPr>
          <a:ln/>
        </p:spPr>
        <p:txBody>
          <a:bodyPr/>
          <a:lstStyle/>
          <a:p>
            <a:fld id="{D4BDA09F-8A0D-43F8-9404-207B26C06A1C}" type="slidenum">
              <a:rPr lang="ar-SA" altLang="zh-CN"/>
              <a:pPr/>
              <a:t>45</a:t>
            </a:fld>
            <a:endParaRPr lang="en-US" altLang="zh-CN">
              <a:ea typeface="宋体" panose="02010600030101010101" pitchFamily="2" charset="-122"/>
            </a:endParaRPr>
          </a:p>
        </p:txBody>
      </p:sp>
      <p:sp>
        <p:nvSpPr>
          <p:cNvPr id="740354" name="Rectangle 2">
            <a:extLst>
              <a:ext uri="{FF2B5EF4-FFF2-40B4-BE49-F238E27FC236}">
                <a16:creationId xmlns:a16="http://schemas.microsoft.com/office/drawing/2014/main" id="{DE375779-3FD4-4999-ACE2-C9A05B143BC8}"/>
              </a:ext>
            </a:extLst>
          </p:cNvPr>
          <p:cNvSpPr>
            <a:spLocks noGrp="1" noRot="1" noChangeAspect="1" noChangeArrowheads="1" noTextEdit="1"/>
          </p:cNvSpPr>
          <p:nvPr>
            <p:ph type="sldImg"/>
          </p:nvPr>
        </p:nvSpPr>
        <p:spPr>
          <a:ln/>
        </p:spPr>
      </p:sp>
      <p:sp>
        <p:nvSpPr>
          <p:cNvPr id="740355" name="Rectangle 3">
            <a:extLst>
              <a:ext uri="{FF2B5EF4-FFF2-40B4-BE49-F238E27FC236}">
                <a16:creationId xmlns:a16="http://schemas.microsoft.com/office/drawing/2014/main" id="{005FCEC9-385E-4FC6-B821-A46E0493DFE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16B98E-800E-4705-B086-FA068A8D7997}"/>
              </a:ext>
            </a:extLst>
          </p:cNvPr>
          <p:cNvSpPr>
            <a:spLocks noGrp="1" noChangeArrowheads="1"/>
          </p:cNvSpPr>
          <p:nvPr>
            <p:ph type="sldNum" sz="quarter" idx="5"/>
          </p:nvPr>
        </p:nvSpPr>
        <p:spPr>
          <a:ln/>
        </p:spPr>
        <p:txBody>
          <a:bodyPr/>
          <a:lstStyle/>
          <a:p>
            <a:fld id="{22BF0CAC-3320-46DC-96A1-D3AC03E4F78D}" type="slidenum">
              <a:rPr lang="ar-SA" altLang="zh-CN"/>
              <a:pPr/>
              <a:t>46</a:t>
            </a:fld>
            <a:endParaRPr lang="en-US" altLang="zh-CN">
              <a:ea typeface="宋体" panose="02010600030101010101" pitchFamily="2" charset="-122"/>
            </a:endParaRPr>
          </a:p>
        </p:txBody>
      </p:sp>
      <p:sp>
        <p:nvSpPr>
          <p:cNvPr id="741378" name="Rectangle 2">
            <a:extLst>
              <a:ext uri="{FF2B5EF4-FFF2-40B4-BE49-F238E27FC236}">
                <a16:creationId xmlns:a16="http://schemas.microsoft.com/office/drawing/2014/main" id="{C3785BBC-4BAD-40A4-858C-2BC7FFBC3DF2}"/>
              </a:ext>
            </a:extLst>
          </p:cNvPr>
          <p:cNvSpPr>
            <a:spLocks noGrp="1" noRot="1" noChangeAspect="1" noChangeArrowheads="1" noTextEdit="1"/>
          </p:cNvSpPr>
          <p:nvPr>
            <p:ph type="sldImg"/>
          </p:nvPr>
        </p:nvSpPr>
        <p:spPr>
          <a:ln/>
        </p:spPr>
      </p:sp>
      <p:sp>
        <p:nvSpPr>
          <p:cNvPr id="741379" name="Rectangle 3">
            <a:extLst>
              <a:ext uri="{FF2B5EF4-FFF2-40B4-BE49-F238E27FC236}">
                <a16:creationId xmlns:a16="http://schemas.microsoft.com/office/drawing/2014/main" id="{C35EE00F-F358-4D82-ACD5-7E7EB76E47A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AE14B0B-4E23-4C8D-8A6B-6CBA880C67D7}"/>
              </a:ext>
            </a:extLst>
          </p:cNvPr>
          <p:cNvSpPr>
            <a:spLocks noGrp="1" noChangeArrowheads="1"/>
          </p:cNvSpPr>
          <p:nvPr>
            <p:ph type="sldNum" sz="quarter" idx="5"/>
          </p:nvPr>
        </p:nvSpPr>
        <p:spPr>
          <a:ln/>
        </p:spPr>
        <p:txBody>
          <a:bodyPr/>
          <a:lstStyle/>
          <a:p>
            <a:fld id="{C46D3F90-D2B6-4B3E-9880-A490F67AB2FD}" type="slidenum">
              <a:rPr lang="ar-SA" altLang="zh-CN"/>
              <a:pPr/>
              <a:t>47</a:t>
            </a:fld>
            <a:endParaRPr lang="en-US" altLang="zh-CN">
              <a:ea typeface="宋体" panose="02010600030101010101" pitchFamily="2" charset="-122"/>
            </a:endParaRPr>
          </a:p>
        </p:txBody>
      </p:sp>
      <p:sp>
        <p:nvSpPr>
          <p:cNvPr id="742402" name="Rectangle 2">
            <a:extLst>
              <a:ext uri="{FF2B5EF4-FFF2-40B4-BE49-F238E27FC236}">
                <a16:creationId xmlns:a16="http://schemas.microsoft.com/office/drawing/2014/main" id="{BB1A61C7-2248-4CBF-B13F-68615058BBA2}"/>
              </a:ext>
            </a:extLst>
          </p:cNvPr>
          <p:cNvSpPr>
            <a:spLocks noGrp="1" noRot="1" noChangeAspect="1" noChangeArrowheads="1" noTextEdit="1"/>
          </p:cNvSpPr>
          <p:nvPr>
            <p:ph type="sldImg"/>
          </p:nvPr>
        </p:nvSpPr>
        <p:spPr>
          <a:ln/>
        </p:spPr>
      </p:sp>
      <p:sp>
        <p:nvSpPr>
          <p:cNvPr id="742403" name="Rectangle 3">
            <a:extLst>
              <a:ext uri="{FF2B5EF4-FFF2-40B4-BE49-F238E27FC236}">
                <a16:creationId xmlns:a16="http://schemas.microsoft.com/office/drawing/2014/main" id="{0A105AD5-55A6-4B45-B978-767B3DABE803}"/>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BA3947E-735B-4DB4-9310-D6CA382EF5BF}"/>
              </a:ext>
            </a:extLst>
          </p:cNvPr>
          <p:cNvSpPr>
            <a:spLocks noGrp="1" noChangeArrowheads="1"/>
          </p:cNvSpPr>
          <p:nvPr>
            <p:ph type="sldNum" sz="quarter" idx="5"/>
          </p:nvPr>
        </p:nvSpPr>
        <p:spPr>
          <a:ln/>
        </p:spPr>
        <p:txBody>
          <a:bodyPr/>
          <a:lstStyle/>
          <a:p>
            <a:fld id="{EC808B5B-9AB7-4BE1-91BC-980CA2483708}" type="slidenum">
              <a:rPr lang="ar-SA" altLang="zh-CN"/>
              <a:pPr/>
              <a:t>48</a:t>
            </a:fld>
            <a:endParaRPr lang="en-US" altLang="zh-CN">
              <a:ea typeface="宋体" panose="02010600030101010101" pitchFamily="2" charset="-122"/>
            </a:endParaRPr>
          </a:p>
        </p:txBody>
      </p:sp>
      <p:sp>
        <p:nvSpPr>
          <p:cNvPr id="743426" name="Rectangle 2">
            <a:extLst>
              <a:ext uri="{FF2B5EF4-FFF2-40B4-BE49-F238E27FC236}">
                <a16:creationId xmlns:a16="http://schemas.microsoft.com/office/drawing/2014/main" id="{D65C2696-A830-4BB8-8B1B-DBC46A3742A1}"/>
              </a:ext>
            </a:extLst>
          </p:cNvPr>
          <p:cNvSpPr>
            <a:spLocks noGrp="1" noRot="1" noChangeAspect="1" noChangeArrowheads="1" noTextEdit="1"/>
          </p:cNvSpPr>
          <p:nvPr>
            <p:ph type="sldImg"/>
          </p:nvPr>
        </p:nvSpPr>
        <p:spPr>
          <a:ln/>
        </p:spPr>
      </p:sp>
      <p:sp>
        <p:nvSpPr>
          <p:cNvPr id="743427" name="Rectangle 3">
            <a:extLst>
              <a:ext uri="{FF2B5EF4-FFF2-40B4-BE49-F238E27FC236}">
                <a16:creationId xmlns:a16="http://schemas.microsoft.com/office/drawing/2014/main" id="{0CAE0294-82A3-40F1-8E97-DCFF8F9D32D3}"/>
              </a:ext>
            </a:extLst>
          </p:cNvPr>
          <p:cNvSpPr>
            <a:spLocks noGrp="1" noChangeArrowheads="1"/>
          </p:cNvSpPr>
          <p:nvPr>
            <p:ph type="body" idx="1"/>
          </p:nvPr>
        </p:nvSpPr>
        <p:spPr/>
        <p:txBody>
          <a:bodyPr/>
          <a:lstStyle/>
          <a:p>
            <a:r>
              <a:rPr lang="en-US" altLang="zh-CN" sz="1200" dirty="0">
                <a:ea typeface="宋体" panose="02010600030101010101" pitchFamily="2" charset="-122"/>
              </a:rPr>
              <a:t>The exceptions have to do with special non-deterministic objects or with how threads “bind” to the object or with the objects being “oblivious”. See chapter notes for details.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a:extLst>
              <a:ext uri="{FF2B5EF4-FFF2-40B4-BE49-F238E27FC236}">
                <a16:creationId xmlns:a16="http://schemas.microsoft.com/office/drawing/2014/main" id="{4615E8EC-F1DF-497D-94A7-17DBBB7FA8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400" b="1">
                <a:solidFill>
                  <a:srgbClr val="009900"/>
                </a:solidFill>
                <a:latin typeface="Comic Sans MS" panose="030F0702030302020204" pitchFamily="66" charset="0"/>
                <a:cs typeface="Courier New" panose="02070309020205020404" pitchFamily="49" charset="0"/>
              </a:defRPr>
            </a:lvl1pPr>
            <a:lvl2pPr marL="742950" indent="-285750" defTabSz="990600">
              <a:defRPr sz="2400" b="1">
                <a:solidFill>
                  <a:srgbClr val="009900"/>
                </a:solidFill>
                <a:latin typeface="Comic Sans MS" panose="030F0702030302020204" pitchFamily="66" charset="0"/>
                <a:cs typeface="Courier New" panose="02070309020205020404" pitchFamily="49" charset="0"/>
              </a:defRPr>
            </a:lvl2pPr>
            <a:lvl3pPr marL="1143000" indent="-228600" defTabSz="990600">
              <a:defRPr sz="2400" b="1">
                <a:solidFill>
                  <a:srgbClr val="009900"/>
                </a:solidFill>
                <a:latin typeface="Comic Sans MS" panose="030F0702030302020204" pitchFamily="66" charset="0"/>
                <a:cs typeface="Courier New" panose="02070309020205020404" pitchFamily="49" charset="0"/>
              </a:defRPr>
            </a:lvl3pPr>
            <a:lvl4pPr marL="1600200" indent="-228600" defTabSz="990600">
              <a:defRPr sz="2400" b="1">
                <a:solidFill>
                  <a:srgbClr val="009900"/>
                </a:solidFill>
                <a:latin typeface="Comic Sans MS" panose="030F0702030302020204" pitchFamily="66" charset="0"/>
                <a:cs typeface="Courier New" panose="02070309020205020404" pitchFamily="49" charset="0"/>
              </a:defRPr>
            </a:lvl4pPr>
            <a:lvl5pPr marL="2057400" indent="-228600" defTabSz="990600">
              <a:defRPr sz="2400" b="1">
                <a:solidFill>
                  <a:srgbClr val="009900"/>
                </a:solidFill>
                <a:latin typeface="Comic Sans MS" panose="030F0702030302020204" pitchFamily="66" charset="0"/>
                <a:cs typeface="Courier New" panose="02070309020205020404" pitchFamily="49" charset="0"/>
              </a:defRPr>
            </a:lvl5pPr>
            <a:lvl6pPr marL="2514600" indent="-228600" defTabSz="990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defTabSz="990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defTabSz="990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defTabSz="990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fld id="{8B5F184C-8AE6-43DF-99D1-6496DBBE1590}" type="slidenum">
              <a:rPr lang="ar-SA" altLang="zh-CN" sz="1300" b="0">
                <a:solidFill>
                  <a:srgbClr val="0000FF"/>
                </a:solidFill>
                <a:latin typeface="Marlett" pitchFamily="2" charset="2"/>
                <a:cs typeface="Arial" panose="020B0604020202020204" pitchFamily="34" charset="0"/>
              </a:rPr>
              <a:pPr/>
              <a:t>49</a:t>
            </a:fld>
            <a:endParaRPr lang="en-US" altLang="zh-CN" sz="1300" b="0">
              <a:solidFill>
                <a:srgbClr val="0000FF"/>
              </a:solidFill>
              <a:latin typeface="Marlett" pitchFamily="2" charset="2"/>
              <a:cs typeface="Arial" panose="020B0604020202020204" pitchFamily="34" charset="0"/>
            </a:endParaRPr>
          </a:p>
        </p:txBody>
      </p:sp>
      <p:sp>
        <p:nvSpPr>
          <p:cNvPr id="309251" name="Rectangle 2">
            <a:extLst>
              <a:ext uri="{FF2B5EF4-FFF2-40B4-BE49-F238E27FC236}">
                <a16:creationId xmlns:a16="http://schemas.microsoft.com/office/drawing/2014/main" id="{88DCE45B-D5CB-4B7F-A66E-14162E1B6CA4}"/>
              </a:ext>
            </a:extLst>
          </p:cNvPr>
          <p:cNvSpPr>
            <a:spLocks noGrp="1" noRot="1" noChangeAspect="1" noChangeArrowheads="1" noTextEdit="1"/>
          </p:cNvSpPr>
          <p:nvPr>
            <p:ph type="sldImg"/>
          </p:nvPr>
        </p:nvSpPr>
        <p:spPr>
          <a:xfrm>
            <a:off x="992188" y="768350"/>
            <a:ext cx="5114925" cy="3836988"/>
          </a:xfrm>
          <a:ln/>
        </p:spPr>
      </p:sp>
      <p:sp>
        <p:nvSpPr>
          <p:cNvPr id="309252" name="Rectangle 3">
            <a:extLst>
              <a:ext uri="{FF2B5EF4-FFF2-40B4-BE49-F238E27FC236}">
                <a16:creationId xmlns:a16="http://schemas.microsoft.com/office/drawing/2014/main" id="{7A1F44A9-6CE6-45A1-A859-FC3DB1D1E8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5FCB491-5B12-4506-BEE1-B8D882F2F0AE}"/>
              </a:ext>
            </a:extLst>
          </p:cNvPr>
          <p:cNvSpPr>
            <a:spLocks noGrp="1" noChangeArrowheads="1"/>
          </p:cNvSpPr>
          <p:nvPr>
            <p:ph type="sldNum" sz="quarter" idx="5"/>
          </p:nvPr>
        </p:nvSpPr>
        <p:spPr>
          <a:ln/>
        </p:spPr>
        <p:txBody>
          <a:bodyPr/>
          <a:lstStyle/>
          <a:p>
            <a:fld id="{EE14F2F9-B2FB-4DA1-A98E-80AAD1C138D1}" type="slidenum">
              <a:rPr lang="ar-SA" altLang="zh-CN"/>
              <a:pPr/>
              <a:t>50</a:t>
            </a:fld>
            <a:endParaRPr lang="en-US" altLang="zh-CN">
              <a:ea typeface="宋体" panose="02010600030101010101" pitchFamily="2" charset="-122"/>
            </a:endParaRPr>
          </a:p>
        </p:txBody>
      </p:sp>
      <p:sp>
        <p:nvSpPr>
          <p:cNvPr id="744450" name="Rectangle 2">
            <a:extLst>
              <a:ext uri="{FF2B5EF4-FFF2-40B4-BE49-F238E27FC236}">
                <a16:creationId xmlns:a16="http://schemas.microsoft.com/office/drawing/2014/main" id="{19BFB98B-421D-44D1-9B57-69EB21F945F9}"/>
              </a:ext>
            </a:extLst>
          </p:cNvPr>
          <p:cNvSpPr>
            <a:spLocks noGrp="1" noRot="1" noChangeAspect="1" noChangeArrowheads="1" noTextEdit="1"/>
          </p:cNvSpPr>
          <p:nvPr>
            <p:ph type="sldImg"/>
          </p:nvPr>
        </p:nvSpPr>
        <p:spPr>
          <a:ln/>
        </p:spPr>
      </p:sp>
      <p:sp>
        <p:nvSpPr>
          <p:cNvPr id="744451" name="Rectangle 3">
            <a:extLst>
              <a:ext uri="{FF2B5EF4-FFF2-40B4-BE49-F238E27FC236}">
                <a16:creationId xmlns:a16="http://schemas.microsoft.com/office/drawing/2014/main" id="{22ADB5E3-07E1-48F8-923C-CF7EDC15BFA6}"/>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74500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291D8B6-E39D-4703-8EE8-5560CFEEDBB1}"/>
              </a:ext>
            </a:extLst>
          </p:cNvPr>
          <p:cNvSpPr>
            <a:spLocks noGrp="1" noChangeArrowheads="1"/>
          </p:cNvSpPr>
          <p:nvPr>
            <p:ph type="sldNum" sz="quarter" idx="5"/>
          </p:nvPr>
        </p:nvSpPr>
        <p:spPr>
          <a:ln/>
        </p:spPr>
        <p:txBody>
          <a:bodyPr/>
          <a:lstStyle/>
          <a:p>
            <a:fld id="{A5F8EF4A-F76A-4199-91FF-684A47C1F591}" type="slidenum">
              <a:rPr lang="ar-SA" altLang="zh-CN"/>
              <a:pPr/>
              <a:t>5</a:t>
            </a:fld>
            <a:endParaRPr lang="en-US" altLang="zh-CN">
              <a:ea typeface="宋体" panose="02010600030101010101" pitchFamily="2" charset="-122"/>
            </a:endParaRPr>
          </a:p>
        </p:txBody>
      </p:sp>
      <p:sp>
        <p:nvSpPr>
          <p:cNvPr id="670722" name="Rectangle 2">
            <a:extLst>
              <a:ext uri="{FF2B5EF4-FFF2-40B4-BE49-F238E27FC236}">
                <a16:creationId xmlns:a16="http://schemas.microsoft.com/office/drawing/2014/main" id="{349732CE-2C89-480B-945F-CC4F2D9BB0AE}"/>
              </a:ext>
            </a:extLst>
          </p:cNvPr>
          <p:cNvSpPr>
            <a:spLocks noGrp="1" noRot="1" noChangeAspect="1" noChangeArrowheads="1" noTextEdit="1"/>
          </p:cNvSpPr>
          <p:nvPr>
            <p:ph type="sldImg"/>
          </p:nvPr>
        </p:nvSpPr>
        <p:spPr>
          <a:ln/>
        </p:spPr>
      </p:sp>
      <p:sp>
        <p:nvSpPr>
          <p:cNvPr id="670723" name="Rectangle 3">
            <a:extLst>
              <a:ext uri="{FF2B5EF4-FFF2-40B4-BE49-F238E27FC236}">
                <a16:creationId xmlns:a16="http://schemas.microsoft.com/office/drawing/2014/main" id="{78593B26-4E48-4E40-A204-F53320E74F6F}"/>
              </a:ext>
            </a:extLst>
          </p:cNvPr>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8A58DC2-14C8-4203-BDB2-AF7D861CC9AE}"/>
              </a:ext>
            </a:extLst>
          </p:cNvPr>
          <p:cNvSpPr>
            <a:spLocks noGrp="1" noChangeArrowheads="1"/>
          </p:cNvSpPr>
          <p:nvPr>
            <p:ph type="sldNum" sz="quarter" idx="5"/>
          </p:nvPr>
        </p:nvSpPr>
        <p:spPr>
          <a:ln/>
        </p:spPr>
        <p:txBody>
          <a:bodyPr/>
          <a:lstStyle/>
          <a:p>
            <a:fld id="{C874DEF4-5792-438D-B6B1-FF6773013EBF}" type="slidenum">
              <a:rPr lang="ar-SA" altLang="zh-CN"/>
              <a:pPr/>
              <a:t>51</a:t>
            </a:fld>
            <a:endParaRPr lang="en-US" altLang="zh-CN">
              <a:ea typeface="宋体" panose="02010600030101010101" pitchFamily="2" charset="-122"/>
            </a:endParaRPr>
          </a:p>
        </p:txBody>
      </p:sp>
      <p:sp>
        <p:nvSpPr>
          <p:cNvPr id="745474" name="Rectangle 2">
            <a:extLst>
              <a:ext uri="{FF2B5EF4-FFF2-40B4-BE49-F238E27FC236}">
                <a16:creationId xmlns:a16="http://schemas.microsoft.com/office/drawing/2014/main" id="{CA76AE94-7192-4E7C-9166-06775401AC1C}"/>
              </a:ext>
            </a:extLst>
          </p:cNvPr>
          <p:cNvSpPr>
            <a:spLocks noGrp="1" noRot="1" noChangeAspect="1" noChangeArrowheads="1" noTextEdit="1"/>
          </p:cNvSpPr>
          <p:nvPr>
            <p:ph type="sldImg"/>
          </p:nvPr>
        </p:nvSpPr>
        <p:spPr>
          <a:ln/>
        </p:spPr>
      </p:sp>
      <p:sp>
        <p:nvSpPr>
          <p:cNvPr id="745475" name="Rectangle 3">
            <a:extLst>
              <a:ext uri="{FF2B5EF4-FFF2-40B4-BE49-F238E27FC236}">
                <a16:creationId xmlns:a16="http://schemas.microsoft.com/office/drawing/2014/main" id="{877D07C6-608B-4F84-B25E-63D5497A8A8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ACF7B23-344D-4CBD-A580-8748576CF24E}"/>
              </a:ext>
            </a:extLst>
          </p:cNvPr>
          <p:cNvSpPr>
            <a:spLocks noGrp="1" noChangeArrowheads="1"/>
          </p:cNvSpPr>
          <p:nvPr>
            <p:ph type="sldNum" sz="quarter" idx="5"/>
          </p:nvPr>
        </p:nvSpPr>
        <p:spPr>
          <a:ln/>
        </p:spPr>
        <p:txBody>
          <a:bodyPr/>
          <a:lstStyle/>
          <a:p>
            <a:fld id="{4D39D6C9-316E-4173-ABEA-219CE5A0B28E}" type="slidenum">
              <a:rPr lang="ar-SA" altLang="zh-CN"/>
              <a:pPr/>
              <a:t>52</a:t>
            </a:fld>
            <a:endParaRPr lang="en-US" altLang="zh-CN">
              <a:ea typeface="宋体" panose="02010600030101010101" pitchFamily="2" charset="-122"/>
            </a:endParaRPr>
          </a:p>
        </p:txBody>
      </p:sp>
      <p:sp>
        <p:nvSpPr>
          <p:cNvPr id="746498" name="Rectangle 2">
            <a:extLst>
              <a:ext uri="{FF2B5EF4-FFF2-40B4-BE49-F238E27FC236}">
                <a16:creationId xmlns:a16="http://schemas.microsoft.com/office/drawing/2014/main" id="{D349CA9B-7B46-46D0-B9B7-21EF2B99EEFE}"/>
              </a:ext>
            </a:extLst>
          </p:cNvPr>
          <p:cNvSpPr>
            <a:spLocks noGrp="1" noRot="1" noChangeAspect="1" noChangeArrowheads="1" noTextEdit="1"/>
          </p:cNvSpPr>
          <p:nvPr>
            <p:ph type="sldImg"/>
          </p:nvPr>
        </p:nvSpPr>
        <p:spPr>
          <a:ln/>
        </p:spPr>
      </p:sp>
      <p:sp>
        <p:nvSpPr>
          <p:cNvPr id="746499" name="Rectangle 3">
            <a:extLst>
              <a:ext uri="{FF2B5EF4-FFF2-40B4-BE49-F238E27FC236}">
                <a16:creationId xmlns:a16="http://schemas.microsoft.com/office/drawing/2014/main" id="{3E142E22-EAF9-4A05-BE43-84B630C3E40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A2F9042-0576-433C-B5EF-CAD6891BF10F}"/>
              </a:ext>
            </a:extLst>
          </p:cNvPr>
          <p:cNvSpPr>
            <a:spLocks noGrp="1" noChangeArrowheads="1"/>
          </p:cNvSpPr>
          <p:nvPr>
            <p:ph type="sldNum" sz="quarter" idx="5"/>
          </p:nvPr>
        </p:nvSpPr>
        <p:spPr>
          <a:ln/>
        </p:spPr>
        <p:txBody>
          <a:bodyPr/>
          <a:lstStyle/>
          <a:p>
            <a:fld id="{C7222BDA-8A25-42CD-992A-FC73CD614ACD}" type="slidenum">
              <a:rPr lang="ar-SA" altLang="zh-CN"/>
              <a:pPr/>
              <a:t>53</a:t>
            </a:fld>
            <a:endParaRPr lang="en-US" altLang="zh-CN">
              <a:ea typeface="宋体" panose="02010600030101010101" pitchFamily="2" charset="-122"/>
            </a:endParaRPr>
          </a:p>
        </p:txBody>
      </p:sp>
      <p:sp>
        <p:nvSpPr>
          <p:cNvPr id="747522" name="Rectangle 2">
            <a:extLst>
              <a:ext uri="{FF2B5EF4-FFF2-40B4-BE49-F238E27FC236}">
                <a16:creationId xmlns:a16="http://schemas.microsoft.com/office/drawing/2014/main" id="{99932825-5CFA-4ACF-8F82-2733D36A1B4E}"/>
              </a:ext>
            </a:extLst>
          </p:cNvPr>
          <p:cNvSpPr>
            <a:spLocks noGrp="1" noRot="1" noChangeAspect="1" noChangeArrowheads="1" noTextEdit="1"/>
          </p:cNvSpPr>
          <p:nvPr>
            <p:ph type="sldImg"/>
          </p:nvPr>
        </p:nvSpPr>
        <p:spPr>
          <a:ln/>
        </p:spPr>
      </p:sp>
      <p:sp>
        <p:nvSpPr>
          <p:cNvPr id="747523" name="Rectangle 3">
            <a:extLst>
              <a:ext uri="{FF2B5EF4-FFF2-40B4-BE49-F238E27FC236}">
                <a16:creationId xmlns:a16="http://schemas.microsoft.com/office/drawing/2014/main" id="{02F0B991-5500-4E27-9294-CE37F0DC810B}"/>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2685800-F6B4-4AC6-A58B-34731D40FD7E}"/>
              </a:ext>
            </a:extLst>
          </p:cNvPr>
          <p:cNvSpPr>
            <a:spLocks noGrp="1" noChangeArrowheads="1"/>
          </p:cNvSpPr>
          <p:nvPr>
            <p:ph type="sldNum" sz="quarter" idx="5"/>
          </p:nvPr>
        </p:nvSpPr>
        <p:spPr>
          <a:ln/>
        </p:spPr>
        <p:txBody>
          <a:bodyPr/>
          <a:lstStyle/>
          <a:p>
            <a:fld id="{C46D78D1-2125-42F5-85E0-1C309B05EBF1}" type="slidenum">
              <a:rPr lang="ar-SA" altLang="zh-CN"/>
              <a:pPr/>
              <a:t>54</a:t>
            </a:fld>
            <a:endParaRPr lang="en-US" altLang="zh-CN">
              <a:ea typeface="宋体" panose="02010600030101010101" pitchFamily="2" charset="-122"/>
            </a:endParaRPr>
          </a:p>
        </p:txBody>
      </p:sp>
      <p:sp>
        <p:nvSpPr>
          <p:cNvPr id="546818" name="Rectangle 2">
            <a:extLst>
              <a:ext uri="{FF2B5EF4-FFF2-40B4-BE49-F238E27FC236}">
                <a16:creationId xmlns:a16="http://schemas.microsoft.com/office/drawing/2014/main" id="{41DFD199-D869-4881-B192-DFF4BD85836E}"/>
              </a:ext>
            </a:extLst>
          </p:cNvPr>
          <p:cNvSpPr>
            <a:spLocks noGrp="1" noRot="1" noChangeAspect="1" noChangeArrowheads="1" noTextEdit="1"/>
          </p:cNvSpPr>
          <p:nvPr>
            <p:ph type="sldImg"/>
          </p:nvPr>
        </p:nvSpPr>
        <p:spPr>
          <a:ln/>
        </p:spPr>
      </p:sp>
      <p:sp>
        <p:nvSpPr>
          <p:cNvPr id="546819" name="Rectangle 3">
            <a:extLst>
              <a:ext uri="{FF2B5EF4-FFF2-40B4-BE49-F238E27FC236}">
                <a16:creationId xmlns:a16="http://schemas.microsoft.com/office/drawing/2014/main" id="{FAD5A638-709B-4B15-B8CA-708CF311905B}"/>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5492406-51B5-4978-AD72-B86D64F443C5}"/>
              </a:ext>
            </a:extLst>
          </p:cNvPr>
          <p:cNvSpPr>
            <a:spLocks noGrp="1" noChangeArrowheads="1"/>
          </p:cNvSpPr>
          <p:nvPr>
            <p:ph type="sldNum" sz="quarter" idx="5"/>
          </p:nvPr>
        </p:nvSpPr>
        <p:spPr>
          <a:ln/>
        </p:spPr>
        <p:txBody>
          <a:bodyPr/>
          <a:lstStyle/>
          <a:p>
            <a:fld id="{E161D13F-4ED8-420E-AFED-7D3874B1EA5F}" type="slidenum">
              <a:rPr lang="ar-SA" altLang="zh-CN"/>
              <a:pPr/>
              <a:t>55</a:t>
            </a:fld>
            <a:endParaRPr lang="en-US" altLang="zh-CN">
              <a:ea typeface="宋体" panose="02010600030101010101" pitchFamily="2" charset="-122"/>
            </a:endParaRPr>
          </a:p>
        </p:txBody>
      </p:sp>
      <p:sp>
        <p:nvSpPr>
          <p:cNvPr id="548866" name="Rectangle 2">
            <a:extLst>
              <a:ext uri="{FF2B5EF4-FFF2-40B4-BE49-F238E27FC236}">
                <a16:creationId xmlns:a16="http://schemas.microsoft.com/office/drawing/2014/main" id="{01A495F6-E579-4A39-8EF9-CAE43EACC9F7}"/>
              </a:ext>
            </a:extLst>
          </p:cNvPr>
          <p:cNvSpPr>
            <a:spLocks noGrp="1" noRot="1" noChangeAspect="1" noChangeArrowheads="1" noTextEdit="1"/>
          </p:cNvSpPr>
          <p:nvPr>
            <p:ph type="sldImg"/>
          </p:nvPr>
        </p:nvSpPr>
        <p:spPr>
          <a:ln/>
        </p:spPr>
      </p:sp>
      <p:sp>
        <p:nvSpPr>
          <p:cNvPr id="548867" name="Rectangle 3">
            <a:extLst>
              <a:ext uri="{FF2B5EF4-FFF2-40B4-BE49-F238E27FC236}">
                <a16:creationId xmlns:a16="http://schemas.microsoft.com/office/drawing/2014/main" id="{F58DA7E9-D05F-4E25-ABCF-E88996226C7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8B363C6-619B-4B6B-ACB8-2A99EEC71A79}"/>
              </a:ext>
            </a:extLst>
          </p:cNvPr>
          <p:cNvSpPr>
            <a:spLocks noGrp="1" noChangeArrowheads="1"/>
          </p:cNvSpPr>
          <p:nvPr>
            <p:ph type="sldNum" sz="quarter" idx="5"/>
          </p:nvPr>
        </p:nvSpPr>
        <p:spPr>
          <a:ln/>
        </p:spPr>
        <p:txBody>
          <a:bodyPr/>
          <a:lstStyle/>
          <a:p>
            <a:fld id="{78D42AAD-D19D-471A-8781-99FA19D80E5C}" type="slidenum">
              <a:rPr lang="ar-SA" altLang="zh-CN"/>
              <a:pPr/>
              <a:t>56</a:t>
            </a:fld>
            <a:endParaRPr lang="en-US" altLang="zh-CN">
              <a:ea typeface="宋体" panose="02010600030101010101" pitchFamily="2" charset="-122"/>
            </a:endParaRPr>
          </a:p>
        </p:txBody>
      </p:sp>
      <p:sp>
        <p:nvSpPr>
          <p:cNvPr id="550914" name="Rectangle 2">
            <a:extLst>
              <a:ext uri="{FF2B5EF4-FFF2-40B4-BE49-F238E27FC236}">
                <a16:creationId xmlns:a16="http://schemas.microsoft.com/office/drawing/2014/main" id="{DF0513EE-C06E-4EF4-8967-B909E16E8BD6}"/>
              </a:ext>
            </a:extLst>
          </p:cNvPr>
          <p:cNvSpPr>
            <a:spLocks noGrp="1" noRot="1" noChangeAspect="1" noChangeArrowheads="1" noTextEdit="1"/>
          </p:cNvSpPr>
          <p:nvPr>
            <p:ph type="sldImg"/>
          </p:nvPr>
        </p:nvSpPr>
        <p:spPr>
          <a:ln/>
        </p:spPr>
      </p:sp>
      <p:sp>
        <p:nvSpPr>
          <p:cNvPr id="550915" name="Rectangle 3">
            <a:extLst>
              <a:ext uri="{FF2B5EF4-FFF2-40B4-BE49-F238E27FC236}">
                <a16:creationId xmlns:a16="http://schemas.microsoft.com/office/drawing/2014/main" id="{11CD933D-60A6-4651-963C-4E9F36DB810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BD5A3D-6A70-411A-AB4C-3C11B1C1EEEF}"/>
              </a:ext>
            </a:extLst>
          </p:cNvPr>
          <p:cNvSpPr>
            <a:spLocks noGrp="1" noChangeArrowheads="1"/>
          </p:cNvSpPr>
          <p:nvPr>
            <p:ph type="sldNum" sz="quarter" idx="5"/>
          </p:nvPr>
        </p:nvSpPr>
        <p:spPr>
          <a:ln/>
        </p:spPr>
        <p:txBody>
          <a:bodyPr/>
          <a:lstStyle/>
          <a:p>
            <a:fld id="{9BEED882-A78A-448D-8C1F-E6263C337AAF}" type="slidenum">
              <a:rPr lang="ar-SA" altLang="zh-CN"/>
              <a:pPr/>
              <a:t>57</a:t>
            </a:fld>
            <a:endParaRPr lang="en-US" altLang="zh-CN">
              <a:ea typeface="宋体" panose="02010600030101010101" pitchFamily="2" charset="-122"/>
            </a:endParaRPr>
          </a:p>
        </p:txBody>
      </p:sp>
      <p:sp>
        <p:nvSpPr>
          <p:cNvPr id="748546" name="Rectangle 2">
            <a:extLst>
              <a:ext uri="{FF2B5EF4-FFF2-40B4-BE49-F238E27FC236}">
                <a16:creationId xmlns:a16="http://schemas.microsoft.com/office/drawing/2014/main" id="{92DA0B77-98B9-43D1-BADE-7560AA6E715A}"/>
              </a:ext>
            </a:extLst>
          </p:cNvPr>
          <p:cNvSpPr>
            <a:spLocks noGrp="1" noRot="1" noChangeAspect="1" noChangeArrowheads="1" noTextEdit="1"/>
          </p:cNvSpPr>
          <p:nvPr>
            <p:ph type="sldImg"/>
          </p:nvPr>
        </p:nvSpPr>
        <p:spPr>
          <a:ln/>
        </p:spPr>
      </p:sp>
      <p:sp>
        <p:nvSpPr>
          <p:cNvPr id="748547" name="Rectangle 3">
            <a:extLst>
              <a:ext uri="{FF2B5EF4-FFF2-40B4-BE49-F238E27FC236}">
                <a16:creationId xmlns:a16="http://schemas.microsoft.com/office/drawing/2014/main" id="{3829DCA9-9ECF-407E-B91C-F34161BDAA7A}"/>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2CBE00A-04EB-4018-9E7A-2387352A1913}"/>
              </a:ext>
            </a:extLst>
          </p:cNvPr>
          <p:cNvSpPr>
            <a:spLocks noGrp="1" noChangeArrowheads="1"/>
          </p:cNvSpPr>
          <p:nvPr>
            <p:ph type="sldNum" sz="quarter" idx="5"/>
          </p:nvPr>
        </p:nvSpPr>
        <p:spPr>
          <a:ln/>
        </p:spPr>
        <p:txBody>
          <a:bodyPr/>
          <a:lstStyle/>
          <a:p>
            <a:fld id="{C917EC75-017D-415A-B9A9-50F2ABA376ED}" type="slidenum">
              <a:rPr lang="ar-SA" altLang="zh-CN"/>
              <a:pPr/>
              <a:t>58</a:t>
            </a:fld>
            <a:endParaRPr lang="en-US" altLang="zh-CN">
              <a:ea typeface="宋体" panose="02010600030101010101" pitchFamily="2" charset="-122"/>
            </a:endParaRPr>
          </a:p>
        </p:txBody>
      </p:sp>
      <p:sp>
        <p:nvSpPr>
          <p:cNvPr id="749570" name="Rectangle 2">
            <a:extLst>
              <a:ext uri="{FF2B5EF4-FFF2-40B4-BE49-F238E27FC236}">
                <a16:creationId xmlns:a16="http://schemas.microsoft.com/office/drawing/2014/main" id="{93A58EF1-93F5-4AB8-AFEF-5C08BF620E1A}"/>
              </a:ext>
            </a:extLst>
          </p:cNvPr>
          <p:cNvSpPr>
            <a:spLocks noGrp="1" noRot="1" noChangeAspect="1" noChangeArrowheads="1" noTextEdit="1"/>
          </p:cNvSpPr>
          <p:nvPr>
            <p:ph type="sldImg"/>
          </p:nvPr>
        </p:nvSpPr>
        <p:spPr>
          <a:ln/>
        </p:spPr>
      </p:sp>
      <p:sp>
        <p:nvSpPr>
          <p:cNvPr id="749571" name="Rectangle 3">
            <a:extLst>
              <a:ext uri="{FF2B5EF4-FFF2-40B4-BE49-F238E27FC236}">
                <a16:creationId xmlns:a16="http://schemas.microsoft.com/office/drawing/2014/main" id="{6EEF7B77-E7E1-4304-A8E0-6F4E6222A87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01A3FA6-8E64-4104-BD14-D836F395D2EF}"/>
              </a:ext>
            </a:extLst>
          </p:cNvPr>
          <p:cNvSpPr>
            <a:spLocks noGrp="1" noChangeArrowheads="1"/>
          </p:cNvSpPr>
          <p:nvPr>
            <p:ph type="sldNum" sz="quarter" idx="5"/>
          </p:nvPr>
        </p:nvSpPr>
        <p:spPr>
          <a:ln/>
        </p:spPr>
        <p:txBody>
          <a:bodyPr/>
          <a:lstStyle/>
          <a:p>
            <a:fld id="{8D551150-72F3-46E4-A6F6-6A6A3D88E032}" type="slidenum">
              <a:rPr lang="ar-SA" altLang="zh-CN"/>
              <a:pPr/>
              <a:t>59</a:t>
            </a:fld>
            <a:endParaRPr lang="en-US" altLang="zh-CN">
              <a:ea typeface="宋体" panose="02010600030101010101" pitchFamily="2" charset="-122"/>
            </a:endParaRPr>
          </a:p>
        </p:txBody>
      </p:sp>
      <p:sp>
        <p:nvSpPr>
          <p:cNvPr id="750594" name="Rectangle 2">
            <a:extLst>
              <a:ext uri="{FF2B5EF4-FFF2-40B4-BE49-F238E27FC236}">
                <a16:creationId xmlns:a16="http://schemas.microsoft.com/office/drawing/2014/main" id="{A2481BD8-57B1-4595-A183-A050456B1F98}"/>
              </a:ext>
            </a:extLst>
          </p:cNvPr>
          <p:cNvSpPr>
            <a:spLocks noGrp="1" noRot="1" noChangeAspect="1" noChangeArrowheads="1" noTextEdit="1"/>
          </p:cNvSpPr>
          <p:nvPr>
            <p:ph type="sldImg"/>
          </p:nvPr>
        </p:nvSpPr>
        <p:spPr>
          <a:ln/>
        </p:spPr>
      </p:sp>
      <p:sp>
        <p:nvSpPr>
          <p:cNvPr id="750595" name="Rectangle 3">
            <a:extLst>
              <a:ext uri="{FF2B5EF4-FFF2-40B4-BE49-F238E27FC236}">
                <a16:creationId xmlns:a16="http://schemas.microsoft.com/office/drawing/2014/main" id="{77388A2D-17C0-46D6-AC3A-17541D3CE244}"/>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AFD526D-17B9-4407-9C8C-CC9D30A950E6}"/>
              </a:ext>
            </a:extLst>
          </p:cNvPr>
          <p:cNvSpPr>
            <a:spLocks noGrp="1" noChangeArrowheads="1"/>
          </p:cNvSpPr>
          <p:nvPr>
            <p:ph type="sldNum" sz="quarter" idx="5"/>
          </p:nvPr>
        </p:nvSpPr>
        <p:spPr>
          <a:ln/>
        </p:spPr>
        <p:txBody>
          <a:bodyPr/>
          <a:lstStyle/>
          <a:p>
            <a:fld id="{3FAD0F2F-C94B-4F47-B6D3-45056D834C9F}" type="slidenum">
              <a:rPr lang="ar-SA" altLang="zh-CN"/>
              <a:pPr/>
              <a:t>60</a:t>
            </a:fld>
            <a:endParaRPr lang="en-US" altLang="zh-CN">
              <a:ea typeface="宋体" panose="02010600030101010101" pitchFamily="2" charset="-122"/>
            </a:endParaRPr>
          </a:p>
        </p:txBody>
      </p:sp>
      <p:sp>
        <p:nvSpPr>
          <p:cNvPr id="751618" name="Rectangle 2">
            <a:extLst>
              <a:ext uri="{FF2B5EF4-FFF2-40B4-BE49-F238E27FC236}">
                <a16:creationId xmlns:a16="http://schemas.microsoft.com/office/drawing/2014/main" id="{3D4A4483-3F28-4A0F-8CC6-8FCB91022845}"/>
              </a:ext>
            </a:extLst>
          </p:cNvPr>
          <p:cNvSpPr>
            <a:spLocks noGrp="1" noRot="1" noChangeAspect="1" noChangeArrowheads="1" noTextEdit="1"/>
          </p:cNvSpPr>
          <p:nvPr>
            <p:ph type="sldImg"/>
          </p:nvPr>
        </p:nvSpPr>
        <p:spPr>
          <a:ln/>
        </p:spPr>
      </p:sp>
      <p:sp>
        <p:nvSpPr>
          <p:cNvPr id="751619" name="Rectangle 3">
            <a:extLst>
              <a:ext uri="{FF2B5EF4-FFF2-40B4-BE49-F238E27FC236}">
                <a16:creationId xmlns:a16="http://schemas.microsoft.com/office/drawing/2014/main" id="{E3DDC80A-AEF8-481E-B30D-2B4C1D648FCE}"/>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90AFB15-D207-48B5-9491-DAFB072E4693}"/>
              </a:ext>
            </a:extLst>
          </p:cNvPr>
          <p:cNvSpPr>
            <a:spLocks noGrp="1" noChangeArrowheads="1"/>
          </p:cNvSpPr>
          <p:nvPr>
            <p:ph type="sldNum" sz="quarter" idx="5"/>
          </p:nvPr>
        </p:nvSpPr>
        <p:spPr>
          <a:ln/>
        </p:spPr>
        <p:txBody>
          <a:bodyPr/>
          <a:lstStyle/>
          <a:p>
            <a:fld id="{23B840F7-BE8E-42F9-8CC7-32D17C1E1A99}" type="slidenum">
              <a:rPr lang="ar-SA" altLang="zh-CN"/>
              <a:pPr/>
              <a:t>6</a:t>
            </a:fld>
            <a:endParaRPr lang="en-US" altLang="zh-CN">
              <a:ea typeface="宋体" panose="02010600030101010101" pitchFamily="2" charset="-122"/>
            </a:endParaRPr>
          </a:p>
        </p:txBody>
      </p:sp>
      <p:sp>
        <p:nvSpPr>
          <p:cNvPr id="671746" name="Rectangle 2">
            <a:extLst>
              <a:ext uri="{FF2B5EF4-FFF2-40B4-BE49-F238E27FC236}">
                <a16:creationId xmlns:a16="http://schemas.microsoft.com/office/drawing/2014/main" id="{3BC70D5E-24E7-4627-A278-0658AEA66062}"/>
              </a:ext>
            </a:extLst>
          </p:cNvPr>
          <p:cNvSpPr>
            <a:spLocks noGrp="1" noRot="1" noChangeAspect="1" noChangeArrowheads="1" noTextEdit="1"/>
          </p:cNvSpPr>
          <p:nvPr>
            <p:ph type="sldImg"/>
          </p:nvPr>
        </p:nvSpPr>
        <p:spPr>
          <a:ln/>
        </p:spPr>
      </p:sp>
      <p:sp>
        <p:nvSpPr>
          <p:cNvPr id="671747" name="Rectangle 3">
            <a:extLst>
              <a:ext uri="{FF2B5EF4-FFF2-40B4-BE49-F238E27FC236}">
                <a16:creationId xmlns:a16="http://schemas.microsoft.com/office/drawing/2014/main" id="{E1866A23-BE39-41F1-A505-2EE5ADD3F67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4E1CC1E-59AB-4510-A652-CD9EEAB73FA8}"/>
              </a:ext>
            </a:extLst>
          </p:cNvPr>
          <p:cNvSpPr>
            <a:spLocks noGrp="1" noChangeArrowheads="1"/>
          </p:cNvSpPr>
          <p:nvPr>
            <p:ph type="sldNum" sz="quarter" idx="5"/>
          </p:nvPr>
        </p:nvSpPr>
        <p:spPr>
          <a:ln/>
        </p:spPr>
        <p:txBody>
          <a:bodyPr/>
          <a:lstStyle/>
          <a:p>
            <a:fld id="{9C273C71-EB0E-48FA-9B1F-FBD4834DC320}" type="slidenum">
              <a:rPr lang="ar-SA" altLang="zh-CN"/>
              <a:pPr/>
              <a:t>61</a:t>
            </a:fld>
            <a:endParaRPr lang="en-US" altLang="zh-CN">
              <a:ea typeface="宋体" panose="02010600030101010101" pitchFamily="2" charset="-122"/>
            </a:endParaRPr>
          </a:p>
        </p:txBody>
      </p:sp>
      <p:sp>
        <p:nvSpPr>
          <p:cNvPr id="538626" name="Rectangle 2">
            <a:extLst>
              <a:ext uri="{FF2B5EF4-FFF2-40B4-BE49-F238E27FC236}">
                <a16:creationId xmlns:a16="http://schemas.microsoft.com/office/drawing/2014/main" id="{0AE8A232-19E3-469E-9C10-00C12B4D6F0B}"/>
              </a:ext>
            </a:extLst>
          </p:cNvPr>
          <p:cNvSpPr>
            <a:spLocks noGrp="1" noRot="1" noChangeAspect="1" noChangeArrowheads="1" noTextEdit="1"/>
          </p:cNvSpPr>
          <p:nvPr>
            <p:ph type="sldImg"/>
          </p:nvPr>
        </p:nvSpPr>
        <p:spPr>
          <a:ln/>
        </p:spPr>
      </p:sp>
      <p:sp>
        <p:nvSpPr>
          <p:cNvPr id="538627" name="Rectangle 3">
            <a:extLst>
              <a:ext uri="{FF2B5EF4-FFF2-40B4-BE49-F238E27FC236}">
                <a16:creationId xmlns:a16="http://schemas.microsoft.com/office/drawing/2014/main" id="{FC9EABDC-291B-4151-9F13-CFEFB2E3E64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AC7655B-C50A-4597-8664-C9E731CBE9A2}"/>
              </a:ext>
            </a:extLst>
          </p:cNvPr>
          <p:cNvSpPr>
            <a:spLocks noGrp="1" noChangeArrowheads="1"/>
          </p:cNvSpPr>
          <p:nvPr>
            <p:ph type="sldNum" sz="quarter" idx="5"/>
          </p:nvPr>
        </p:nvSpPr>
        <p:spPr>
          <a:ln/>
        </p:spPr>
        <p:txBody>
          <a:bodyPr/>
          <a:lstStyle/>
          <a:p>
            <a:fld id="{5DCC37C5-2954-4FEB-8B43-92D0C077BA0B}" type="slidenum">
              <a:rPr lang="ar-SA" altLang="zh-CN"/>
              <a:pPr/>
              <a:t>62</a:t>
            </a:fld>
            <a:endParaRPr lang="en-US" altLang="zh-CN">
              <a:ea typeface="宋体" panose="02010600030101010101" pitchFamily="2" charset="-122"/>
            </a:endParaRPr>
          </a:p>
        </p:txBody>
      </p:sp>
      <p:sp>
        <p:nvSpPr>
          <p:cNvPr id="838658" name="Rectangle 2">
            <a:extLst>
              <a:ext uri="{FF2B5EF4-FFF2-40B4-BE49-F238E27FC236}">
                <a16:creationId xmlns:a16="http://schemas.microsoft.com/office/drawing/2014/main" id="{C67EE880-E7BA-484F-8B81-685829BE6500}"/>
              </a:ext>
            </a:extLst>
          </p:cNvPr>
          <p:cNvSpPr>
            <a:spLocks noGrp="1" noRot="1" noChangeAspect="1" noChangeArrowheads="1" noTextEdit="1"/>
          </p:cNvSpPr>
          <p:nvPr>
            <p:ph type="sldImg"/>
          </p:nvPr>
        </p:nvSpPr>
        <p:spPr>
          <a:ln/>
        </p:spPr>
      </p:sp>
      <p:sp>
        <p:nvSpPr>
          <p:cNvPr id="838659" name="Rectangle 3">
            <a:extLst>
              <a:ext uri="{FF2B5EF4-FFF2-40B4-BE49-F238E27FC236}">
                <a16:creationId xmlns:a16="http://schemas.microsoft.com/office/drawing/2014/main" id="{14EB7738-690F-495F-88E4-81F9FE78E1C8}"/>
              </a:ext>
            </a:extLst>
          </p:cNvPr>
          <p:cNvSpPr>
            <a:spLocks noGrp="1" noChangeArrowheads="1"/>
          </p:cNvSpPr>
          <p:nvPr>
            <p:ph type="body" idx="1"/>
          </p:nvPr>
        </p:nvSpPr>
        <p:spPr/>
        <p:txBody>
          <a:bodyPr/>
          <a:lstStyle/>
          <a:p>
            <a:endParaRPr lang="en-US" altLang="zh-CN" dirty="0">
              <a:ea typeface="宋体" panose="02010600030101010101"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5B738B-107F-49B8-8ECE-0A275B5C6EF4}"/>
              </a:ext>
            </a:extLst>
          </p:cNvPr>
          <p:cNvSpPr>
            <a:spLocks noGrp="1" noChangeArrowheads="1"/>
          </p:cNvSpPr>
          <p:nvPr>
            <p:ph type="sldNum" sz="quarter" idx="5"/>
          </p:nvPr>
        </p:nvSpPr>
        <p:spPr>
          <a:ln/>
        </p:spPr>
        <p:txBody>
          <a:bodyPr/>
          <a:lstStyle/>
          <a:p>
            <a:fld id="{4AF378B6-8312-418C-AD0D-59CE9FD0EBA6}" type="slidenum">
              <a:rPr lang="ar-SA" altLang="zh-CN"/>
              <a:pPr/>
              <a:t>63</a:t>
            </a:fld>
            <a:endParaRPr lang="en-US" altLang="zh-CN">
              <a:ea typeface="宋体" panose="02010600030101010101" pitchFamily="2" charset="-122"/>
            </a:endParaRPr>
          </a:p>
        </p:txBody>
      </p:sp>
      <p:sp>
        <p:nvSpPr>
          <p:cNvPr id="836610" name="Rectangle 2">
            <a:extLst>
              <a:ext uri="{FF2B5EF4-FFF2-40B4-BE49-F238E27FC236}">
                <a16:creationId xmlns:a16="http://schemas.microsoft.com/office/drawing/2014/main" id="{BCA6437D-6022-47DD-AC3C-F07B31499E6D}"/>
              </a:ext>
            </a:extLst>
          </p:cNvPr>
          <p:cNvSpPr>
            <a:spLocks noGrp="1" noRot="1" noChangeAspect="1" noChangeArrowheads="1" noTextEdit="1"/>
          </p:cNvSpPr>
          <p:nvPr>
            <p:ph type="sldImg"/>
          </p:nvPr>
        </p:nvSpPr>
        <p:spPr>
          <a:ln/>
        </p:spPr>
      </p:sp>
      <p:sp>
        <p:nvSpPr>
          <p:cNvPr id="836611" name="Rectangle 3">
            <a:extLst>
              <a:ext uri="{FF2B5EF4-FFF2-40B4-BE49-F238E27FC236}">
                <a16:creationId xmlns:a16="http://schemas.microsoft.com/office/drawing/2014/main" id="{95EF1ABC-AF73-4D72-AADF-9FD49AF91DD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9FC5AE7-A54C-45CA-B9AD-5D0F3B2381AF}"/>
              </a:ext>
            </a:extLst>
          </p:cNvPr>
          <p:cNvSpPr>
            <a:spLocks noGrp="1" noChangeArrowheads="1"/>
          </p:cNvSpPr>
          <p:nvPr>
            <p:ph type="sldNum" sz="quarter" idx="5"/>
          </p:nvPr>
        </p:nvSpPr>
        <p:spPr>
          <a:ln/>
        </p:spPr>
        <p:txBody>
          <a:bodyPr/>
          <a:lstStyle/>
          <a:p>
            <a:fld id="{C4EB1942-90CE-44A3-B1DB-479B5E511674}" type="slidenum">
              <a:rPr lang="ar-SA" altLang="zh-CN"/>
              <a:pPr/>
              <a:t>64</a:t>
            </a:fld>
            <a:endParaRPr lang="en-US" altLang="zh-CN">
              <a:ea typeface="宋体" panose="02010600030101010101" pitchFamily="2" charset="-122"/>
            </a:endParaRPr>
          </a:p>
        </p:txBody>
      </p:sp>
      <p:sp>
        <p:nvSpPr>
          <p:cNvPr id="555010" name="Rectangle 2">
            <a:extLst>
              <a:ext uri="{FF2B5EF4-FFF2-40B4-BE49-F238E27FC236}">
                <a16:creationId xmlns:a16="http://schemas.microsoft.com/office/drawing/2014/main" id="{DD60CC41-04BE-4F2C-A262-C609282008BA}"/>
              </a:ext>
            </a:extLst>
          </p:cNvPr>
          <p:cNvSpPr>
            <a:spLocks noGrp="1" noRot="1" noChangeAspect="1" noChangeArrowheads="1" noTextEdit="1"/>
          </p:cNvSpPr>
          <p:nvPr>
            <p:ph type="sldImg"/>
          </p:nvPr>
        </p:nvSpPr>
        <p:spPr>
          <a:ln/>
        </p:spPr>
      </p:sp>
      <p:sp>
        <p:nvSpPr>
          <p:cNvPr id="555011" name="Rectangle 3">
            <a:extLst>
              <a:ext uri="{FF2B5EF4-FFF2-40B4-BE49-F238E27FC236}">
                <a16:creationId xmlns:a16="http://schemas.microsoft.com/office/drawing/2014/main" id="{D80AA3EE-7F4B-4312-A2F3-651C1210FC92}"/>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27E0A1-BA5A-4584-8F3F-38218E97D1BF}"/>
              </a:ext>
            </a:extLst>
          </p:cNvPr>
          <p:cNvSpPr>
            <a:spLocks noGrp="1" noChangeArrowheads="1"/>
          </p:cNvSpPr>
          <p:nvPr>
            <p:ph type="sldNum" sz="quarter" idx="5"/>
          </p:nvPr>
        </p:nvSpPr>
        <p:spPr>
          <a:ln/>
        </p:spPr>
        <p:txBody>
          <a:bodyPr/>
          <a:lstStyle/>
          <a:p>
            <a:fld id="{0EA7CCBE-3FE4-4D7A-90F1-2C543C9A1A17}" type="slidenum">
              <a:rPr lang="ar-SA" altLang="zh-CN"/>
              <a:pPr/>
              <a:t>65</a:t>
            </a:fld>
            <a:endParaRPr lang="en-US" altLang="zh-CN">
              <a:ea typeface="宋体" panose="02010600030101010101" pitchFamily="2" charset="-122"/>
            </a:endParaRPr>
          </a:p>
        </p:txBody>
      </p:sp>
      <p:sp>
        <p:nvSpPr>
          <p:cNvPr id="557058" name="Rectangle 2">
            <a:extLst>
              <a:ext uri="{FF2B5EF4-FFF2-40B4-BE49-F238E27FC236}">
                <a16:creationId xmlns:a16="http://schemas.microsoft.com/office/drawing/2014/main" id="{BD9BE1DC-58F7-4ADF-A67E-10A4220E317E}"/>
              </a:ext>
            </a:extLst>
          </p:cNvPr>
          <p:cNvSpPr>
            <a:spLocks noGrp="1" noRot="1" noChangeAspect="1" noChangeArrowheads="1" noTextEdit="1"/>
          </p:cNvSpPr>
          <p:nvPr>
            <p:ph type="sldImg"/>
          </p:nvPr>
        </p:nvSpPr>
        <p:spPr>
          <a:ln/>
        </p:spPr>
      </p:sp>
      <p:sp>
        <p:nvSpPr>
          <p:cNvPr id="557059" name="Rectangle 3">
            <a:extLst>
              <a:ext uri="{FF2B5EF4-FFF2-40B4-BE49-F238E27FC236}">
                <a16:creationId xmlns:a16="http://schemas.microsoft.com/office/drawing/2014/main" id="{D0443076-41A8-452F-9361-60540988551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9785D30-8AA6-4282-8C56-E6A88C872445}"/>
              </a:ext>
            </a:extLst>
          </p:cNvPr>
          <p:cNvSpPr>
            <a:spLocks noGrp="1" noChangeArrowheads="1"/>
          </p:cNvSpPr>
          <p:nvPr>
            <p:ph type="sldNum" sz="quarter" idx="5"/>
          </p:nvPr>
        </p:nvSpPr>
        <p:spPr>
          <a:ln/>
        </p:spPr>
        <p:txBody>
          <a:bodyPr/>
          <a:lstStyle/>
          <a:p>
            <a:fld id="{E8E947E8-D1C5-49B6-9CF6-FB95BA37E4AF}" type="slidenum">
              <a:rPr lang="ar-SA" altLang="zh-CN"/>
              <a:pPr/>
              <a:t>66</a:t>
            </a:fld>
            <a:endParaRPr lang="en-US" altLang="zh-CN">
              <a:ea typeface="宋体" panose="02010600030101010101" pitchFamily="2" charset="-122"/>
            </a:endParaRPr>
          </a:p>
        </p:txBody>
      </p:sp>
      <p:sp>
        <p:nvSpPr>
          <p:cNvPr id="560130" name="Rectangle 2">
            <a:extLst>
              <a:ext uri="{FF2B5EF4-FFF2-40B4-BE49-F238E27FC236}">
                <a16:creationId xmlns:a16="http://schemas.microsoft.com/office/drawing/2014/main" id="{B855CCFC-26A3-4C2E-B2A9-D02B5CC948D4}"/>
              </a:ext>
            </a:extLst>
          </p:cNvPr>
          <p:cNvSpPr>
            <a:spLocks noGrp="1" noRot="1" noChangeAspect="1" noChangeArrowheads="1" noTextEdit="1"/>
          </p:cNvSpPr>
          <p:nvPr>
            <p:ph type="sldImg"/>
          </p:nvPr>
        </p:nvSpPr>
        <p:spPr>
          <a:ln/>
        </p:spPr>
      </p:sp>
      <p:sp>
        <p:nvSpPr>
          <p:cNvPr id="560131" name="Rectangle 3">
            <a:extLst>
              <a:ext uri="{FF2B5EF4-FFF2-40B4-BE49-F238E27FC236}">
                <a16:creationId xmlns:a16="http://schemas.microsoft.com/office/drawing/2014/main" id="{AD09415A-49C8-4017-881E-C8E82F454730}"/>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704171-536C-4C24-9F17-FF08096F1F4C}"/>
              </a:ext>
            </a:extLst>
          </p:cNvPr>
          <p:cNvSpPr>
            <a:spLocks noGrp="1" noChangeArrowheads="1"/>
          </p:cNvSpPr>
          <p:nvPr>
            <p:ph type="sldNum" sz="quarter" idx="5"/>
          </p:nvPr>
        </p:nvSpPr>
        <p:spPr>
          <a:ln/>
        </p:spPr>
        <p:txBody>
          <a:bodyPr/>
          <a:lstStyle/>
          <a:p>
            <a:fld id="{46C8C58F-BA2A-4A4E-9681-9FE518CCFA1A}" type="slidenum">
              <a:rPr lang="ar-SA" altLang="zh-CN"/>
              <a:pPr/>
              <a:t>67</a:t>
            </a:fld>
            <a:endParaRPr lang="en-US" altLang="zh-CN">
              <a:ea typeface="宋体" panose="02010600030101010101" pitchFamily="2" charset="-122"/>
            </a:endParaRPr>
          </a:p>
        </p:txBody>
      </p:sp>
      <p:sp>
        <p:nvSpPr>
          <p:cNvPr id="565250" name="Rectangle 2">
            <a:extLst>
              <a:ext uri="{FF2B5EF4-FFF2-40B4-BE49-F238E27FC236}">
                <a16:creationId xmlns:a16="http://schemas.microsoft.com/office/drawing/2014/main" id="{17B54C9A-3C72-48C8-B8AA-2D7F67744EFE}"/>
              </a:ext>
            </a:extLst>
          </p:cNvPr>
          <p:cNvSpPr>
            <a:spLocks noGrp="1" noRot="1" noChangeAspect="1" noChangeArrowheads="1" noTextEdit="1"/>
          </p:cNvSpPr>
          <p:nvPr>
            <p:ph type="sldImg"/>
          </p:nvPr>
        </p:nvSpPr>
        <p:spPr>
          <a:ln/>
        </p:spPr>
      </p:sp>
      <p:sp>
        <p:nvSpPr>
          <p:cNvPr id="565251" name="Rectangle 3">
            <a:extLst>
              <a:ext uri="{FF2B5EF4-FFF2-40B4-BE49-F238E27FC236}">
                <a16:creationId xmlns:a16="http://schemas.microsoft.com/office/drawing/2014/main" id="{5AA7BC11-2357-4ADC-B5BC-E7928E746E9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A51CAB-60E7-4367-8767-DA80EBC5D109}"/>
              </a:ext>
            </a:extLst>
          </p:cNvPr>
          <p:cNvSpPr>
            <a:spLocks noGrp="1" noChangeArrowheads="1"/>
          </p:cNvSpPr>
          <p:nvPr>
            <p:ph type="sldNum" sz="quarter" idx="5"/>
          </p:nvPr>
        </p:nvSpPr>
        <p:spPr>
          <a:ln/>
        </p:spPr>
        <p:txBody>
          <a:bodyPr/>
          <a:lstStyle/>
          <a:p>
            <a:fld id="{3D935F09-C88D-4A1D-B413-6C58E2E632BE}" type="slidenum">
              <a:rPr lang="ar-SA" altLang="zh-CN"/>
              <a:pPr/>
              <a:t>68</a:t>
            </a:fld>
            <a:endParaRPr lang="en-US" altLang="zh-CN">
              <a:ea typeface="宋体" panose="02010600030101010101" pitchFamily="2" charset="-122"/>
            </a:endParaRPr>
          </a:p>
        </p:txBody>
      </p:sp>
      <p:sp>
        <p:nvSpPr>
          <p:cNvPr id="574466" name="Rectangle 2">
            <a:extLst>
              <a:ext uri="{FF2B5EF4-FFF2-40B4-BE49-F238E27FC236}">
                <a16:creationId xmlns:a16="http://schemas.microsoft.com/office/drawing/2014/main" id="{9F04CD0D-626B-4E16-8E0B-6903D793AA1F}"/>
              </a:ext>
            </a:extLst>
          </p:cNvPr>
          <p:cNvSpPr>
            <a:spLocks noGrp="1" noRot="1" noChangeAspect="1" noChangeArrowheads="1" noTextEdit="1"/>
          </p:cNvSpPr>
          <p:nvPr>
            <p:ph type="sldImg"/>
          </p:nvPr>
        </p:nvSpPr>
        <p:spPr>
          <a:ln/>
        </p:spPr>
      </p:sp>
      <p:sp>
        <p:nvSpPr>
          <p:cNvPr id="574467" name="Rectangle 3">
            <a:extLst>
              <a:ext uri="{FF2B5EF4-FFF2-40B4-BE49-F238E27FC236}">
                <a16:creationId xmlns:a16="http://schemas.microsoft.com/office/drawing/2014/main" id="{30985823-EACB-4817-9F5E-1BF00ED6A128}"/>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6562D29-EF26-471D-A265-F4F6D8C5DED9}"/>
              </a:ext>
            </a:extLst>
          </p:cNvPr>
          <p:cNvSpPr>
            <a:spLocks noGrp="1" noChangeArrowheads="1"/>
          </p:cNvSpPr>
          <p:nvPr>
            <p:ph type="sldNum" sz="quarter" idx="5"/>
          </p:nvPr>
        </p:nvSpPr>
        <p:spPr>
          <a:ln/>
        </p:spPr>
        <p:txBody>
          <a:bodyPr/>
          <a:lstStyle/>
          <a:p>
            <a:fld id="{0EA83F99-A68F-4FEB-BA65-88BDFD7C60E8}" type="slidenum">
              <a:rPr lang="ar-SA" altLang="zh-CN"/>
              <a:pPr/>
              <a:t>69</a:t>
            </a:fld>
            <a:endParaRPr lang="en-US" altLang="zh-CN">
              <a:ea typeface="宋体" panose="02010600030101010101" pitchFamily="2" charset="-122"/>
            </a:endParaRPr>
          </a:p>
        </p:txBody>
      </p:sp>
      <p:sp>
        <p:nvSpPr>
          <p:cNvPr id="576514" name="Rectangle 2">
            <a:extLst>
              <a:ext uri="{FF2B5EF4-FFF2-40B4-BE49-F238E27FC236}">
                <a16:creationId xmlns:a16="http://schemas.microsoft.com/office/drawing/2014/main" id="{96BA24A6-2BD3-481C-B858-AE16B46493D5}"/>
              </a:ext>
            </a:extLst>
          </p:cNvPr>
          <p:cNvSpPr>
            <a:spLocks noGrp="1" noRot="1" noChangeAspect="1" noChangeArrowheads="1" noTextEdit="1"/>
          </p:cNvSpPr>
          <p:nvPr>
            <p:ph type="sldImg"/>
          </p:nvPr>
        </p:nvSpPr>
        <p:spPr>
          <a:ln/>
        </p:spPr>
      </p:sp>
      <p:sp>
        <p:nvSpPr>
          <p:cNvPr id="576515" name="Rectangle 3">
            <a:extLst>
              <a:ext uri="{FF2B5EF4-FFF2-40B4-BE49-F238E27FC236}">
                <a16:creationId xmlns:a16="http://schemas.microsoft.com/office/drawing/2014/main" id="{A9BC1657-7959-4E66-9DC0-3C4D03FC664B}"/>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E3CDE8B-99DE-47B9-B0AE-540A279D7550}"/>
              </a:ext>
            </a:extLst>
          </p:cNvPr>
          <p:cNvSpPr>
            <a:spLocks noGrp="1" noChangeArrowheads="1"/>
          </p:cNvSpPr>
          <p:nvPr>
            <p:ph type="sldNum" sz="quarter" idx="5"/>
          </p:nvPr>
        </p:nvSpPr>
        <p:spPr>
          <a:ln/>
        </p:spPr>
        <p:txBody>
          <a:bodyPr/>
          <a:lstStyle/>
          <a:p>
            <a:fld id="{1B0E7691-46EB-4B4B-BDC0-6E180BA07DCE}" type="slidenum">
              <a:rPr lang="ar-SA" altLang="zh-CN"/>
              <a:pPr/>
              <a:t>70</a:t>
            </a:fld>
            <a:endParaRPr lang="en-US" altLang="zh-CN">
              <a:ea typeface="宋体" panose="02010600030101010101" pitchFamily="2" charset="-122"/>
            </a:endParaRPr>
          </a:p>
        </p:txBody>
      </p:sp>
      <p:sp>
        <p:nvSpPr>
          <p:cNvPr id="752642" name="Rectangle 2">
            <a:extLst>
              <a:ext uri="{FF2B5EF4-FFF2-40B4-BE49-F238E27FC236}">
                <a16:creationId xmlns:a16="http://schemas.microsoft.com/office/drawing/2014/main" id="{5DEDAB2B-BFDC-4C98-99FE-E2400387A5BA}"/>
              </a:ext>
            </a:extLst>
          </p:cNvPr>
          <p:cNvSpPr>
            <a:spLocks noGrp="1" noRot="1" noChangeAspect="1" noChangeArrowheads="1" noTextEdit="1"/>
          </p:cNvSpPr>
          <p:nvPr>
            <p:ph type="sldImg"/>
          </p:nvPr>
        </p:nvSpPr>
        <p:spPr>
          <a:ln/>
        </p:spPr>
      </p:sp>
      <p:sp>
        <p:nvSpPr>
          <p:cNvPr id="752643" name="Rectangle 3">
            <a:extLst>
              <a:ext uri="{FF2B5EF4-FFF2-40B4-BE49-F238E27FC236}">
                <a16:creationId xmlns:a16="http://schemas.microsoft.com/office/drawing/2014/main" id="{BA2728A0-709F-4841-8D05-4732DF3DDC20}"/>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C923AE-D1E9-4E8E-AD1D-10736283C2EB}"/>
              </a:ext>
            </a:extLst>
          </p:cNvPr>
          <p:cNvSpPr>
            <a:spLocks noGrp="1" noChangeArrowheads="1"/>
          </p:cNvSpPr>
          <p:nvPr>
            <p:ph type="sldNum" sz="quarter" idx="5"/>
          </p:nvPr>
        </p:nvSpPr>
        <p:spPr>
          <a:ln/>
        </p:spPr>
        <p:txBody>
          <a:bodyPr/>
          <a:lstStyle/>
          <a:p>
            <a:fld id="{D66F75F2-FEA1-4DE2-B982-AB407B85F034}" type="slidenum">
              <a:rPr lang="ar-SA" altLang="zh-CN"/>
              <a:pPr/>
              <a:t>7</a:t>
            </a:fld>
            <a:endParaRPr lang="en-US" altLang="zh-CN">
              <a:ea typeface="宋体" panose="02010600030101010101" pitchFamily="2" charset="-122"/>
            </a:endParaRPr>
          </a:p>
        </p:txBody>
      </p:sp>
      <p:sp>
        <p:nvSpPr>
          <p:cNvPr id="817154" name="Rectangle 2">
            <a:extLst>
              <a:ext uri="{FF2B5EF4-FFF2-40B4-BE49-F238E27FC236}">
                <a16:creationId xmlns:a16="http://schemas.microsoft.com/office/drawing/2014/main" id="{C8A3953A-3E23-44BC-8291-A6034EEABBF1}"/>
              </a:ext>
            </a:extLst>
          </p:cNvPr>
          <p:cNvSpPr>
            <a:spLocks noGrp="1" noRot="1" noChangeAspect="1" noChangeArrowheads="1" noTextEdit="1"/>
          </p:cNvSpPr>
          <p:nvPr>
            <p:ph type="sldImg"/>
          </p:nvPr>
        </p:nvSpPr>
        <p:spPr>
          <a:ln/>
        </p:spPr>
      </p:sp>
      <p:sp>
        <p:nvSpPr>
          <p:cNvPr id="817155" name="Rectangle 3">
            <a:extLst>
              <a:ext uri="{FF2B5EF4-FFF2-40B4-BE49-F238E27FC236}">
                <a16:creationId xmlns:a16="http://schemas.microsoft.com/office/drawing/2014/main" id="{F299FEBE-5933-4C7C-80F1-D36B4E2DDD5A}"/>
              </a:ext>
            </a:extLst>
          </p:cNvPr>
          <p:cNvSpPr>
            <a:spLocks noGrp="1" noChangeArrowheads="1"/>
          </p:cNvSpPr>
          <p:nvPr>
            <p:ph type="body" idx="1"/>
          </p:nvPr>
        </p:nvSpPr>
        <p:spPr/>
        <p:txBody>
          <a:bodyPr/>
          <a:lstStyle/>
          <a:p>
            <a:r>
              <a:rPr lang="en-US" altLang="zh-CN" dirty="0">
                <a:ea typeface="宋体" panose="02010600030101010101" pitchFamily="2" charset="-122"/>
              </a:rPr>
              <a:t>Wait-free implementations imply that operations of different threads interleave at the granularity of individual machine instructions accessing memory.</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28198D1-DC8F-410C-A2D5-5AEA5074D1F9}"/>
              </a:ext>
            </a:extLst>
          </p:cNvPr>
          <p:cNvSpPr>
            <a:spLocks noGrp="1" noChangeArrowheads="1"/>
          </p:cNvSpPr>
          <p:nvPr>
            <p:ph type="sldNum" sz="quarter" idx="5"/>
          </p:nvPr>
        </p:nvSpPr>
        <p:spPr>
          <a:ln/>
        </p:spPr>
        <p:txBody>
          <a:bodyPr/>
          <a:lstStyle/>
          <a:p>
            <a:fld id="{167CE884-70D9-46C8-B5D1-1FBF68FF4D1E}" type="slidenum">
              <a:rPr lang="ar-SA" altLang="zh-CN"/>
              <a:pPr/>
              <a:t>71</a:t>
            </a:fld>
            <a:endParaRPr lang="en-US" altLang="zh-CN">
              <a:ea typeface="宋体" panose="02010600030101010101" pitchFamily="2" charset="-122"/>
            </a:endParaRPr>
          </a:p>
        </p:txBody>
      </p:sp>
      <p:sp>
        <p:nvSpPr>
          <p:cNvPr id="753666" name="Rectangle 2">
            <a:extLst>
              <a:ext uri="{FF2B5EF4-FFF2-40B4-BE49-F238E27FC236}">
                <a16:creationId xmlns:a16="http://schemas.microsoft.com/office/drawing/2014/main" id="{6B24BB95-9A6A-465C-8C8E-052F2C2D90BF}"/>
              </a:ext>
            </a:extLst>
          </p:cNvPr>
          <p:cNvSpPr>
            <a:spLocks noGrp="1" noRot="1" noChangeAspect="1" noChangeArrowheads="1" noTextEdit="1"/>
          </p:cNvSpPr>
          <p:nvPr>
            <p:ph type="sldImg"/>
          </p:nvPr>
        </p:nvSpPr>
        <p:spPr>
          <a:ln/>
        </p:spPr>
      </p:sp>
      <p:sp>
        <p:nvSpPr>
          <p:cNvPr id="753667" name="Rectangle 3">
            <a:extLst>
              <a:ext uri="{FF2B5EF4-FFF2-40B4-BE49-F238E27FC236}">
                <a16:creationId xmlns:a16="http://schemas.microsoft.com/office/drawing/2014/main" id="{0A707BBF-AA2F-43DD-9AB3-9A4E769B1E9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E3B3B65-C744-41A7-A5DA-966FAF0D2460}"/>
              </a:ext>
            </a:extLst>
          </p:cNvPr>
          <p:cNvSpPr>
            <a:spLocks noGrp="1" noChangeArrowheads="1"/>
          </p:cNvSpPr>
          <p:nvPr>
            <p:ph type="sldNum" sz="quarter" idx="5"/>
          </p:nvPr>
        </p:nvSpPr>
        <p:spPr>
          <a:ln/>
        </p:spPr>
        <p:txBody>
          <a:bodyPr/>
          <a:lstStyle/>
          <a:p>
            <a:fld id="{CAFA7629-6B95-43DC-AC06-CBBF52C710C8}" type="slidenum">
              <a:rPr lang="ar-SA" altLang="zh-CN"/>
              <a:pPr/>
              <a:t>72</a:t>
            </a:fld>
            <a:endParaRPr lang="en-US" altLang="zh-CN">
              <a:ea typeface="宋体" panose="02010600030101010101" pitchFamily="2" charset="-122"/>
            </a:endParaRPr>
          </a:p>
        </p:txBody>
      </p:sp>
      <p:sp>
        <p:nvSpPr>
          <p:cNvPr id="754690" name="Rectangle 2">
            <a:extLst>
              <a:ext uri="{FF2B5EF4-FFF2-40B4-BE49-F238E27FC236}">
                <a16:creationId xmlns:a16="http://schemas.microsoft.com/office/drawing/2014/main" id="{2266C9A1-E4A0-4FFA-A776-65ABDC11534F}"/>
              </a:ext>
            </a:extLst>
          </p:cNvPr>
          <p:cNvSpPr>
            <a:spLocks noGrp="1" noRot="1" noChangeAspect="1" noChangeArrowheads="1" noTextEdit="1"/>
          </p:cNvSpPr>
          <p:nvPr>
            <p:ph type="sldImg"/>
          </p:nvPr>
        </p:nvSpPr>
        <p:spPr>
          <a:ln/>
        </p:spPr>
      </p:sp>
      <p:sp>
        <p:nvSpPr>
          <p:cNvPr id="754691" name="Rectangle 3">
            <a:extLst>
              <a:ext uri="{FF2B5EF4-FFF2-40B4-BE49-F238E27FC236}">
                <a16:creationId xmlns:a16="http://schemas.microsoft.com/office/drawing/2014/main" id="{DB981553-E952-4199-9899-0AE7A469FCC8}"/>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82E219A-BC4C-49E5-B500-12946DCCB5F5}"/>
              </a:ext>
            </a:extLst>
          </p:cNvPr>
          <p:cNvSpPr>
            <a:spLocks noGrp="1" noChangeArrowheads="1"/>
          </p:cNvSpPr>
          <p:nvPr>
            <p:ph type="sldNum" sz="quarter" idx="5"/>
          </p:nvPr>
        </p:nvSpPr>
        <p:spPr>
          <a:ln/>
        </p:spPr>
        <p:txBody>
          <a:bodyPr/>
          <a:lstStyle/>
          <a:p>
            <a:fld id="{3F88EC35-A86B-451D-90B7-227DA69F1E2E}" type="slidenum">
              <a:rPr lang="ar-SA" altLang="zh-CN"/>
              <a:pPr/>
              <a:t>73</a:t>
            </a:fld>
            <a:endParaRPr lang="en-US" altLang="zh-CN">
              <a:ea typeface="宋体" panose="02010600030101010101" pitchFamily="2" charset="-122"/>
            </a:endParaRPr>
          </a:p>
        </p:txBody>
      </p:sp>
      <p:sp>
        <p:nvSpPr>
          <p:cNvPr id="756738" name="Rectangle 2">
            <a:extLst>
              <a:ext uri="{FF2B5EF4-FFF2-40B4-BE49-F238E27FC236}">
                <a16:creationId xmlns:a16="http://schemas.microsoft.com/office/drawing/2014/main" id="{756DE8FD-C2D7-42DC-8A97-E330A57CF78C}"/>
              </a:ext>
            </a:extLst>
          </p:cNvPr>
          <p:cNvSpPr>
            <a:spLocks noGrp="1" noRot="1" noChangeAspect="1" noChangeArrowheads="1" noTextEdit="1"/>
          </p:cNvSpPr>
          <p:nvPr>
            <p:ph type="sldImg"/>
          </p:nvPr>
        </p:nvSpPr>
        <p:spPr>
          <a:ln/>
        </p:spPr>
      </p:sp>
      <p:sp>
        <p:nvSpPr>
          <p:cNvPr id="756739" name="Rectangle 3">
            <a:extLst>
              <a:ext uri="{FF2B5EF4-FFF2-40B4-BE49-F238E27FC236}">
                <a16:creationId xmlns:a16="http://schemas.microsoft.com/office/drawing/2014/main" id="{618E5DA6-A519-4A41-BA0D-9FEEDDF4AD6C}"/>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A7B30FD-A4A4-45C5-8445-4209E707C9B5}"/>
              </a:ext>
            </a:extLst>
          </p:cNvPr>
          <p:cNvSpPr>
            <a:spLocks noGrp="1" noChangeArrowheads="1"/>
          </p:cNvSpPr>
          <p:nvPr>
            <p:ph type="sldNum" sz="quarter" idx="5"/>
          </p:nvPr>
        </p:nvSpPr>
        <p:spPr>
          <a:ln/>
        </p:spPr>
        <p:txBody>
          <a:bodyPr/>
          <a:lstStyle/>
          <a:p>
            <a:fld id="{26983DD4-6229-4CD0-9FBD-A5B9A45773E2}" type="slidenum">
              <a:rPr lang="ar-SA" altLang="zh-CN"/>
              <a:pPr/>
              <a:t>74</a:t>
            </a:fld>
            <a:endParaRPr lang="en-US" altLang="zh-CN">
              <a:ea typeface="宋体" panose="02010600030101010101" pitchFamily="2" charset="-122"/>
            </a:endParaRPr>
          </a:p>
        </p:txBody>
      </p:sp>
      <p:sp>
        <p:nvSpPr>
          <p:cNvPr id="757762" name="Rectangle 2">
            <a:extLst>
              <a:ext uri="{FF2B5EF4-FFF2-40B4-BE49-F238E27FC236}">
                <a16:creationId xmlns:a16="http://schemas.microsoft.com/office/drawing/2014/main" id="{513C6378-006A-48CA-9E79-D8377F5FD72B}"/>
              </a:ext>
            </a:extLst>
          </p:cNvPr>
          <p:cNvSpPr>
            <a:spLocks noGrp="1" noRot="1" noChangeAspect="1" noChangeArrowheads="1" noTextEdit="1"/>
          </p:cNvSpPr>
          <p:nvPr>
            <p:ph type="sldImg"/>
          </p:nvPr>
        </p:nvSpPr>
        <p:spPr>
          <a:ln/>
        </p:spPr>
      </p:sp>
      <p:sp>
        <p:nvSpPr>
          <p:cNvPr id="757763" name="Rectangle 3">
            <a:extLst>
              <a:ext uri="{FF2B5EF4-FFF2-40B4-BE49-F238E27FC236}">
                <a16:creationId xmlns:a16="http://schemas.microsoft.com/office/drawing/2014/main" id="{CC9F3357-7772-4A93-B6BA-27E908D5B253}"/>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4CFA843-7DF2-462E-95F6-D85836807A22}"/>
              </a:ext>
            </a:extLst>
          </p:cNvPr>
          <p:cNvSpPr>
            <a:spLocks noGrp="1" noChangeArrowheads="1"/>
          </p:cNvSpPr>
          <p:nvPr>
            <p:ph type="sldNum" sz="quarter" idx="5"/>
          </p:nvPr>
        </p:nvSpPr>
        <p:spPr>
          <a:ln/>
        </p:spPr>
        <p:txBody>
          <a:bodyPr/>
          <a:lstStyle/>
          <a:p>
            <a:fld id="{EC0A9AE7-09F2-49AD-94F4-1389744C01C0}" type="slidenum">
              <a:rPr lang="ar-SA" altLang="zh-CN"/>
              <a:pPr/>
              <a:t>75</a:t>
            </a:fld>
            <a:endParaRPr lang="en-US" altLang="zh-CN">
              <a:ea typeface="宋体" panose="02010600030101010101" pitchFamily="2" charset="-122"/>
            </a:endParaRPr>
          </a:p>
        </p:txBody>
      </p:sp>
      <p:sp>
        <p:nvSpPr>
          <p:cNvPr id="758786" name="Rectangle 2">
            <a:extLst>
              <a:ext uri="{FF2B5EF4-FFF2-40B4-BE49-F238E27FC236}">
                <a16:creationId xmlns:a16="http://schemas.microsoft.com/office/drawing/2014/main" id="{17FE408E-DA8B-4118-ADFF-27CB2502E6C3}"/>
              </a:ext>
            </a:extLst>
          </p:cNvPr>
          <p:cNvSpPr>
            <a:spLocks noGrp="1" noRot="1" noChangeAspect="1" noChangeArrowheads="1" noTextEdit="1"/>
          </p:cNvSpPr>
          <p:nvPr>
            <p:ph type="sldImg"/>
          </p:nvPr>
        </p:nvSpPr>
        <p:spPr>
          <a:ln/>
        </p:spPr>
      </p:sp>
      <p:sp>
        <p:nvSpPr>
          <p:cNvPr id="758787" name="Rectangle 3">
            <a:extLst>
              <a:ext uri="{FF2B5EF4-FFF2-40B4-BE49-F238E27FC236}">
                <a16:creationId xmlns:a16="http://schemas.microsoft.com/office/drawing/2014/main" id="{3BC37A39-5799-40A9-AFF6-3CE1CA2AAC4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BCF86EF-1BEB-4D82-86A7-D089E4DAA5C8}"/>
              </a:ext>
            </a:extLst>
          </p:cNvPr>
          <p:cNvSpPr>
            <a:spLocks noGrp="1" noChangeArrowheads="1"/>
          </p:cNvSpPr>
          <p:nvPr>
            <p:ph type="sldNum" sz="quarter" idx="5"/>
          </p:nvPr>
        </p:nvSpPr>
        <p:spPr>
          <a:ln/>
        </p:spPr>
        <p:txBody>
          <a:bodyPr/>
          <a:lstStyle/>
          <a:p>
            <a:fld id="{A8186CD8-83CD-4A63-A768-096C7D430414}" type="slidenum">
              <a:rPr lang="ar-SA" altLang="zh-CN"/>
              <a:pPr/>
              <a:t>76</a:t>
            </a:fld>
            <a:endParaRPr lang="en-US" altLang="zh-CN">
              <a:ea typeface="宋体" panose="02010600030101010101" pitchFamily="2" charset="-122"/>
            </a:endParaRPr>
          </a:p>
        </p:txBody>
      </p:sp>
      <p:sp>
        <p:nvSpPr>
          <p:cNvPr id="759810" name="Rectangle 2">
            <a:extLst>
              <a:ext uri="{FF2B5EF4-FFF2-40B4-BE49-F238E27FC236}">
                <a16:creationId xmlns:a16="http://schemas.microsoft.com/office/drawing/2014/main" id="{39EC68FC-0930-49E7-8FF8-E18BFE568840}"/>
              </a:ext>
            </a:extLst>
          </p:cNvPr>
          <p:cNvSpPr>
            <a:spLocks noGrp="1" noRot="1" noChangeAspect="1" noChangeArrowheads="1" noTextEdit="1"/>
          </p:cNvSpPr>
          <p:nvPr>
            <p:ph type="sldImg"/>
          </p:nvPr>
        </p:nvSpPr>
        <p:spPr>
          <a:ln/>
        </p:spPr>
      </p:sp>
      <p:sp>
        <p:nvSpPr>
          <p:cNvPr id="759811" name="Rectangle 3">
            <a:extLst>
              <a:ext uri="{FF2B5EF4-FFF2-40B4-BE49-F238E27FC236}">
                <a16:creationId xmlns:a16="http://schemas.microsoft.com/office/drawing/2014/main" id="{474AB534-4918-453E-A300-B99893874C3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52A851B-45B4-49E3-BDFA-801823E81C3B}"/>
              </a:ext>
            </a:extLst>
          </p:cNvPr>
          <p:cNvSpPr>
            <a:spLocks noGrp="1" noChangeArrowheads="1"/>
          </p:cNvSpPr>
          <p:nvPr>
            <p:ph type="sldNum" sz="quarter" idx="5"/>
          </p:nvPr>
        </p:nvSpPr>
        <p:spPr>
          <a:ln/>
        </p:spPr>
        <p:txBody>
          <a:bodyPr/>
          <a:lstStyle/>
          <a:p>
            <a:fld id="{6858DE97-0915-4782-93DF-87739430132C}" type="slidenum">
              <a:rPr lang="ar-SA" altLang="zh-CN"/>
              <a:pPr/>
              <a:t>77</a:t>
            </a:fld>
            <a:endParaRPr lang="en-US" altLang="zh-CN">
              <a:ea typeface="宋体" panose="02010600030101010101" pitchFamily="2" charset="-122"/>
            </a:endParaRPr>
          </a:p>
        </p:txBody>
      </p:sp>
      <p:sp>
        <p:nvSpPr>
          <p:cNvPr id="760834" name="Rectangle 2">
            <a:extLst>
              <a:ext uri="{FF2B5EF4-FFF2-40B4-BE49-F238E27FC236}">
                <a16:creationId xmlns:a16="http://schemas.microsoft.com/office/drawing/2014/main" id="{36A62AF6-26F7-4CD5-B0AB-E752A14D434C}"/>
              </a:ext>
            </a:extLst>
          </p:cNvPr>
          <p:cNvSpPr>
            <a:spLocks noGrp="1" noRot="1" noChangeAspect="1" noChangeArrowheads="1" noTextEdit="1"/>
          </p:cNvSpPr>
          <p:nvPr>
            <p:ph type="sldImg"/>
          </p:nvPr>
        </p:nvSpPr>
        <p:spPr>
          <a:ln/>
        </p:spPr>
      </p:sp>
      <p:sp>
        <p:nvSpPr>
          <p:cNvPr id="760835" name="Rectangle 3">
            <a:extLst>
              <a:ext uri="{FF2B5EF4-FFF2-40B4-BE49-F238E27FC236}">
                <a16:creationId xmlns:a16="http://schemas.microsoft.com/office/drawing/2014/main" id="{612E1350-37B6-4DE4-8D56-892661541605}"/>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256F43E-0664-485F-9156-E3242D07F2C8}"/>
              </a:ext>
            </a:extLst>
          </p:cNvPr>
          <p:cNvSpPr>
            <a:spLocks noGrp="1" noChangeArrowheads="1"/>
          </p:cNvSpPr>
          <p:nvPr>
            <p:ph type="sldNum" sz="quarter" idx="5"/>
          </p:nvPr>
        </p:nvSpPr>
        <p:spPr>
          <a:ln/>
        </p:spPr>
        <p:txBody>
          <a:bodyPr/>
          <a:lstStyle/>
          <a:p>
            <a:fld id="{138E9905-5619-45E2-B13D-3006AE3C110B}" type="slidenum">
              <a:rPr lang="ar-SA" altLang="zh-CN"/>
              <a:pPr/>
              <a:t>78</a:t>
            </a:fld>
            <a:endParaRPr lang="en-US" altLang="zh-CN">
              <a:ea typeface="宋体" panose="02010600030101010101" pitchFamily="2" charset="-122"/>
            </a:endParaRPr>
          </a:p>
        </p:txBody>
      </p:sp>
      <p:sp>
        <p:nvSpPr>
          <p:cNvPr id="761858" name="Rectangle 2">
            <a:extLst>
              <a:ext uri="{FF2B5EF4-FFF2-40B4-BE49-F238E27FC236}">
                <a16:creationId xmlns:a16="http://schemas.microsoft.com/office/drawing/2014/main" id="{2EFEC5A7-9DE2-40F8-99D7-D46FBA330816}"/>
              </a:ext>
            </a:extLst>
          </p:cNvPr>
          <p:cNvSpPr>
            <a:spLocks noGrp="1" noRot="1" noChangeAspect="1" noChangeArrowheads="1" noTextEdit="1"/>
          </p:cNvSpPr>
          <p:nvPr>
            <p:ph type="sldImg"/>
          </p:nvPr>
        </p:nvSpPr>
        <p:spPr>
          <a:ln/>
        </p:spPr>
      </p:sp>
      <p:sp>
        <p:nvSpPr>
          <p:cNvPr id="761859" name="Rectangle 3">
            <a:extLst>
              <a:ext uri="{FF2B5EF4-FFF2-40B4-BE49-F238E27FC236}">
                <a16:creationId xmlns:a16="http://schemas.microsoft.com/office/drawing/2014/main" id="{9D828472-9F80-4BEA-943C-A29E93175998}"/>
              </a:ext>
            </a:extLst>
          </p:cNvPr>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98B4472-33CE-4C7A-9B3B-E1C773E3F3EA}"/>
              </a:ext>
            </a:extLst>
          </p:cNvPr>
          <p:cNvSpPr>
            <a:spLocks noGrp="1" noChangeArrowheads="1"/>
          </p:cNvSpPr>
          <p:nvPr>
            <p:ph type="sldNum" sz="quarter" idx="5"/>
          </p:nvPr>
        </p:nvSpPr>
        <p:spPr>
          <a:ln/>
        </p:spPr>
        <p:txBody>
          <a:bodyPr/>
          <a:lstStyle/>
          <a:p>
            <a:fld id="{0E8FC56A-B861-4C14-8393-A21F169D8700}" type="slidenum">
              <a:rPr lang="ar-SA" altLang="zh-CN"/>
              <a:pPr/>
              <a:t>79</a:t>
            </a:fld>
            <a:endParaRPr lang="en-US" altLang="zh-CN">
              <a:ea typeface="宋体" panose="02010600030101010101" pitchFamily="2" charset="-122"/>
            </a:endParaRPr>
          </a:p>
        </p:txBody>
      </p:sp>
      <p:sp>
        <p:nvSpPr>
          <p:cNvPr id="762882" name="Rectangle 2">
            <a:extLst>
              <a:ext uri="{FF2B5EF4-FFF2-40B4-BE49-F238E27FC236}">
                <a16:creationId xmlns:a16="http://schemas.microsoft.com/office/drawing/2014/main" id="{09771449-FAAC-47D3-B12B-C14654B784A9}"/>
              </a:ext>
            </a:extLst>
          </p:cNvPr>
          <p:cNvSpPr>
            <a:spLocks noGrp="1" noRot="1" noChangeAspect="1" noChangeArrowheads="1" noTextEdit="1"/>
          </p:cNvSpPr>
          <p:nvPr>
            <p:ph type="sldImg"/>
          </p:nvPr>
        </p:nvSpPr>
        <p:spPr>
          <a:ln/>
        </p:spPr>
      </p:sp>
      <p:sp>
        <p:nvSpPr>
          <p:cNvPr id="762883" name="Rectangle 3">
            <a:extLst>
              <a:ext uri="{FF2B5EF4-FFF2-40B4-BE49-F238E27FC236}">
                <a16:creationId xmlns:a16="http://schemas.microsoft.com/office/drawing/2014/main" id="{A3D99A8A-AAC9-4B6F-8538-69C92F1F8AF9}"/>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C1D05BD-25DF-4F6A-B1CB-67A7A2A4728A}"/>
              </a:ext>
            </a:extLst>
          </p:cNvPr>
          <p:cNvSpPr>
            <a:spLocks noGrp="1" noChangeArrowheads="1"/>
          </p:cNvSpPr>
          <p:nvPr>
            <p:ph type="sldNum" sz="quarter" idx="5"/>
          </p:nvPr>
        </p:nvSpPr>
        <p:spPr>
          <a:ln/>
        </p:spPr>
        <p:txBody>
          <a:bodyPr/>
          <a:lstStyle/>
          <a:p>
            <a:fld id="{E30B919D-CA5E-4FF6-93E8-575002B6C2EA}" type="slidenum">
              <a:rPr lang="ar-SA" altLang="zh-CN"/>
              <a:pPr/>
              <a:t>80</a:t>
            </a:fld>
            <a:endParaRPr lang="en-US" altLang="zh-CN">
              <a:ea typeface="宋体" panose="02010600030101010101" pitchFamily="2" charset="-122"/>
            </a:endParaRPr>
          </a:p>
        </p:txBody>
      </p:sp>
      <p:sp>
        <p:nvSpPr>
          <p:cNvPr id="763906" name="Rectangle 2">
            <a:extLst>
              <a:ext uri="{FF2B5EF4-FFF2-40B4-BE49-F238E27FC236}">
                <a16:creationId xmlns:a16="http://schemas.microsoft.com/office/drawing/2014/main" id="{DD4543AF-2B2A-4F19-A3FF-C15BDF86E452}"/>
              </a:ext>
            </a:extLst>
          </p:cNvPr>
          <p:cNvSpPr>
            <a:spLocks noGrp="1" noRot="1" noChangeAspect="1" noChangeArrowheads="1" noTextEdit="1"/>
          </p:cNvSpPr>
          <p:nvPr>
            <p:ph type="sldImg"/>
          </p:nvPr>
        </p:nvSpPr>
        <p:spPr>
          <a:ln/>
        </p:spPr>
      </p:sp>
      <p:sp>
        <p:nvSpPr>
          <p:cNvPr id="763907" name="Rectangle 3">
            <a:extLst>
              <a:ext uri="{FF2B5EF4-FFF2-40B4-BE49-F238E27FC236}">
                <a16:creationId xmlns:a16="http://schemas.microsoft.com/office/drawing/2014/main" id="{9FA14A94-6ECB-472C-951C-41A553D92F50}"/>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DE4F98A-6FD9-45AF-87DD-331AC88EA2C5}"/>
              </a:ext>
            </a:extLst>
          </p:cNvPr>
          <p:cNvSpPr>
            <a:spLocks noGrp="1" noChangeArrowheads="1"/>
          </p:cNvSpPr>
          <p:nvPr>
            <p:ph type="sldNum" sz="quarter" idx="5"/>
          </p:nvPr>
        </p:nvSpPr>
        <p:spPr>
          <a:ln/>
        </p:spPr>
        <p:txBody>
          <a:bodyPr/>
          <a:lstStyle/>
          <a:p>
            <a:fld id="{ED58719B-8E0D-4544-B83C-2F818F340CCC}" type="slidenum">
              <a:rPr lang="ar-SA" altLang="zh-CN"/>
              <a:pPr/>
              <a:t>8</a:t>
            </a:fld>
            <a:endParaRPr lang="en-US" altLang="zh-CN">
              <a:ea typeface="宋体" panose="02010600030101010101" pitchFamily="2" charset="-122"/>
            </a:endParaRPr>
          </a:p>
        </p:txBody>
      </p:sp>
      <p:sp>
        <p:nvSpPr>
          <p:cNvPr id="819202" name="Rectangle 2">
            <a:extLst>
              <a:ext uri="{FF2B5EF4-FFF2-40B4-BE49-F238E27FC236}">
                <a16:creationId xmlns:a16="http://schemas.microsoft.com/office/drawing/2014/main" id="{79AF890F-4426-4711-B752-8EDD35692D0B}"/>
              </a:ext>
            </a:extLst>
          </p:cNvPr>
          <p:cNvSpPr>
            <a:spLocks noGrp="1" noRot="1" noChangeAspect="1" noChangeArrowheads="1" noTextEdit="1"/>
          </p:cNvSpPr>
          <p:nvPr>
            <p:ph type="sldImg"/>
          </p:nvPr>
        </p:nvSpPr>
        <p:spPr>
          <a:ln/>
        </p:spPr>
      </p:sp>
      <p:sp>
        <p:nvSpPr>
          <p:cNvPr id="819203" name="Rectangle 3">
            <a:extLst>
              <a:ext uri="{FF2B5EF4-FFF2-40B4-BE49-F238E27FC236}">
                <a16:creationId xmlns:a16="http://schemas.microsoft.com/office/drawing/2014/main" id="{A7AABBD9-7FAC-4398-A6B9-8E6D81770C84}"/>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6308084-844E-4820-A6A5-A24335BC8BE2}"/>
              </a:ext>
            </a:extLst>
          </p:cNvPr>
          <p:cNvSpPr>
            <a:spLocks noGrp="1" noChangeArrowheads="1"/>
          </p:cNvSpPr>
          <p:nvPr>
            <p:ph type="sldNum" sz="quarter" idx="5"/>
          </p:nvPr>
        </p:nvSpPr>
        <p:spPr>
          <a:ln/>
        </p:spPr>
        <p:txBody>
          <a:bodyPr/>
          <a:lstStyle/>
          <a:p>
            <a:fld id="{04519E8C-7751-4B06-A551-C2B1F47DBA54}" type="slidenum">
              <a:rPr lang="ar-SA" altLang="zh-CN"/>
              <a:pPr/>
              <a:t>81</a:t>
            </a:fld>
            <a:endParaRPr lang="en-US" altLang="zh-CN">
              <a:ea typeface="宋体" panose="02010600030101010101" pitchFamily="2" charset="-122"/>
            </a:endParaRPr>
          </a:p>
        </p:txBody>
      </p:sp>
      <p:sp>
        <p:nvSpPr>
          <p:cNvPr id="764930" name="Rectangle 2">
            <a:extLst>
              <a:ext uri="{FF2B5EF4-FFF2-40B4-BE49-F238E27FC236}">
                <a16:creationId xmlns:a16="http://schemas.microsoft.com/office/drawing/2014/main" id="{311F9331-02BB-44F2-8B29-091D15B11681}"/>
              </a:ext>
            </a:extLst>
          </p:cNvPr>
          <p:cNvSpPr>
            <a:spLocks noGrp="1" noRot="1" noChangeAspect="1" noChangeArrowheads="1" noTextEdit="1"/>
          </p:cNvSpPr>
          <p:nvPr>
            <p:ph type="sldImg"/>
          </p:nvPr>
        </p:nvSpPr>
        <p:spPr>
          <a:ln/>
        </p:spPr>
      </p:sp>
      <p:sp>
        <p:nvSpPr>
          <p:cNvPr id="764931" name="Rectangle 3">
            <a:extLst>
              <a:ext uri="{FF2B5EF4-FFF2-40B4-BE49-F238E27FC236}">
                <a16:creationId xmlns:a16="http://schemas.microsoft.com/office/drawing/2014/main" id="{BE45F5BA-08BB-4373-B381-22F48647533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328B5F1-6E4F-44EA-B557-8EC26F668A8D}"/>
              </a:ext>
            </a:extLst>
          </p:cNvPr>
          <p:cNvSpPr>
            <a:spLocks noGrp="1" noChangeArrowheads="1"/>
          </p:cNvSpPr>
          <p:nvPr>
            <p:ph type="sldNum" sz="quarter" idx="5"/>
          </p:nvPr>
        </p:nvSpPr>
        <p:spPr>
          <a:ln/>
        </p:spPr>
        <p:txBody>
          <a:bodyPr/>
          <a:lstStyle/>
          <a:p>
            <a:fld id="{ED292981-E145-4438-AA35-3A524729335C}" type="slidenum">
              <a:rPr lang="ar-SA" altLang="zh-CN"/>
              <a:pPr/>
              <a:t>82</a:t>
            </a:fld>
            <a:endParaRPr lang="en-US" altLang="zh-CN">
              <a:ea typeface="宋体" panose="02010600030101010101" pitchFamily="2" charset="-122"/>
            </a:endParaRPr>
          </a:p>
        </p:txBody>
      </p:sp>
      <p:sp>
        <p:nvSpPr>
          <p:cNvPr id="765954" name="Rectangle 2">
            <a:extLst>
              <a:ext uri="{FF2B5EF4-FFF2-40B4-BE49-F238E27FC236}">
                <a16:creationId xmlns:a16="http://schemas.microsoft.com/office/drawing/2014/main" id="{52CF08E8-0802-44CB-B25C-0BCF8DC8B08B}"/>
              </a:ext>
            </a:extLst>
          </p:cNvPr>
          <p:cNvSpPr>
            <a:spLocks noGrp="1" noRot="1" noChangeAspect="1" noChangeArrowheads="1" noTextEdit="1"/>
          </p:cNvSpPr>
          <p:nvPr>
            <p:ph type="sldImg"/>
          </p:nvPr>
        </p:nvSpPr>
        <p:spPr>
          <a:ln/>
        </p:spPr>
      </p:sp>
      <p:sp>
        <p:nvSpPr>
          <p:cNvPr id="765955" name="Rectangle 3">
            <a:extLst>
              <a:ext uri="{FF2B5EF4-FFF2-40B4-BE49-F238E27FC236}">
                <a16:creationId xmlns:a16="http://schemas.microsoft.com/office/drawing/2014/main" id="{9E7C8101-B849-4819-A5E2-7F7F48905E1A}"/>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69B0433-FC51-4EBF-B913-93E49DEC956F}"/>
              </a:ext>
            </a:extLst>
          </p:cNvPr>
          <p:cNvSpPr>
            <a:spLocks noGrp="1" noChangeArrowheads="1"/>
          </p:cNvSpPr>
          <p:nvPr>
            <p:ph type="sldNum" sz="quarter" idx="5"/>
          </p:nvPr>
        </p:nvSpPr>
        <p:spPr>
          <a:ln/>
        </p:spPr>
        <p:txBody>
          <a:bodyPr/>
          <a:lstStyle/>
          <a:p>
            <a:fld id="{97A33D62-FB58-48F3-87C0-B91974B70526}" type="slidenum">
              <a:rPr lang="ar-SA" altLang="zh-CN"/>
              <a:pPr/>
              <a:t>83</a:t>
            </a:fld>
            <a:endParaRPr lang="en-US" altLang="zh-CN">
              <a:ea typeface="宋体" panose="02010600030101010101" pitchFamily="2" charset="-122"/>
            </a:endParaRPr>
          </a:p>
        </p:txBody>
      </p:sp>
      <p:sp>
        <p:nvSpPr>
          <p:cNvPr id="766978" name="Rectangle 2">
            <a:extLst>
              <a:ext uri="{FF2B5EF4-FFF2-40B4-BE49-F238E27FC236}">
                <a16:creationId xmlns:a16="http://schemas.microsoft.com/office/drawing/2014/main" id="{F0396A91-21AE-4D79-AF26-69175D67E139}"/>
              </a:ext>
            </a:extLst>
          </p:cNvPr>
          <p:cNvSpPr>
            <a:spLocks noGrp="1" noRot="1" noChangeAspect="1" noChangeArrowheads="1" noTextEdit="1"/>
          </p:cNvSpPr>
          <p:nvPr>
            <p:ph type="sldImg"/>
          </p:nvPr>
        </p:nvSpPr>
        <p:spPr>
          <a:ln/>
        </p:spPr>
      </p:sp>
      <p:sp>
        <p:nvSpPr>
          <p:cNvPr id="766979" name="Rectangle 3">
            <a:extLst>
              <a:ext uri="{FF2B5EF4-FFF2-40B4-BE49-F238E27FC236}">
                <a16:creationId xmlns:a16="http://schemas.microsoft.com/office/drawing/2014/main" id="{200BCCF6-49FD-4043-9C70-906BD5F27F3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4FDA20C-B612-4A67-AA09-1F20BEDE13BF}"/>
              </a:ext>
            </a:extLst>
          </p:cNvPr>
          <p:cNvSpPr>
            <a:spLocks noGrp="1" noChangeArrowheads="1"/>
          </p:cNvSpPr>
          <p:nvPr>
            <p:ph type="sldNum" sz="quarter" idx="5"/>
          </p:nvPr>
        </p:nvSpPr>
        <p:spPr>
          <a:ln/>
        </p:spPr>
        <p:txBody>
          <a:bodyPr/>
          <a:lstStyle/>
          <a:p>
            <a:fld id="{C2AE85D7-B513-4562-90CE-E682CB0F5FBE}" type="slidenum">
              <a:rPr lang="ar-SA" altLang="zh-CN"/>
              <a:pPr/>
              <a:t>84</a:t>
            </a:fld>
            <a:endParaRPr lang="en-US" altLang="zh-CN">
              <a:ea typeface="宋体" panose="02010600030101010101" pitchFamily="2" charset="-122"/>
            </a:endParaRPr>
          </a:p>
        </p:txBody>
      </p:sp>
      <p:sp>
        <p:nvSpPr>
          <p:cNvPr id="768002" name="Rectangle 2">
            <a:extLst>
              <a:ext uri="{FF2B5EF4-FFF2-40B4-BE49-F238E27FC236}">
                <a16:creationId xmlns:a16="http://schemas.microsoft.com/office/drawing/2014/main" id="{2EB03003-158A-444C-9396-94B4162C56F5}"/>
              </a:ext>
            </a:extLst>
          </p:cNvPr>
          <p:cNvSpPr>
            <a:spLocks noGrp="1" noRot="1" noChangeAspect="1" noChangeArrowheads="1" noTextEdit="1"/>
          </p:cNvSpPr>
          <p:nvPr>
            <p:ph type="sldImg"/>
          </p:nvPr>
        </p:nvSpPr>
        <p:spPr>
          <a:ln/>
        </p:spPr>
      </p:sp>
      <p:sp>
        <p:nvSpPr>
          <p:cNvPr id="768003" name="Rectangle 3">
            <a:extLst>
              <a:ext uri="{FF2B5EF4-FFF2-40B4-BE49-F238E27FC236}">
                <a16:creationId xmlns:a16="http://schemas.microsoft.com/office/drawing/2014/main" id="{D53138E6-7748-4203-9D70-571AE048C98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11A7A70-0A1A-4D48-892D-E377BDE763B2}"/>
              </a:ext>
            </a:extLst>
          </p:cNvPr>
          <p:cNvSpPr>
            <a:spLocks noGrp="1" noChangeArrowheads="1"/>
          </p:cNvSpPr>
          <p:nvPr>
            <p:ph type="sldNum" sz="quarter" idx="5"/>
          </p:nvPr>
        </p:nvSpPr>
        <p:spPr>
          <a:ln/>
        </p:spPr>
        <p:txBody>
          <a:bodyPr/>
          <a:lstStyle/>
          <a:p>
            <a:fld id="{7577F948-9269-474E-9F2C-B9B363D35986}" type="slidenum">
              <a:rPr lang="ar-SA" altLang="zh-CN"/>
              <a:pPr/>
              <a:t>85</a:t>
            </a:fld>
            <a:endParaRPr lang="en-US" altLang="zh-CN">
              <a:ea typeface="宋体" panose="02010600030101010101" pitchFamily="2" charset="-122"/>
            </a:endParaRPr>
          </a:p>
        </p:txBody>
      </p:sp>
      <p:sp>
        <p:nvSpPr>
          <p:cNvPr id="769026" name="Rectangle 2">
            <a:extLst>
              <a:ext uri="{FF2B5EF4-FFF2-40B4-BE49-F238E27FC236}">
                <a16:creationId xmlns:a16="http://schemas.microsoft.com/office/drawing/2014/main" id="{36CBE2AD-2C31-4FCC-810B-E7355BDEDD42}"/>
              </a:ext>
            </a:extLst>
          </p:cNvPr>
          <p:cNvSpPr>
            <a:spLocks noGrp="1" noRot="1" noChangeAspect="1" noChangeArrowheads="1" noTextEdit="1"/>
          </p:cNvSpPr>
          <p:nvPr>
            <p:ph type="sldImg"/>
          </p:nvPr>
        </p:nvSpPr>
        <p:spPr>
          <a:ln/>
        </p:spPr>
      </p:sp>
      <p:sp>
        <p:nvSpPr>
          <p:cNvPr id="769027" name="Rectangle 3">
            <a:extLst>
              <a:ext uri="{FF2B5EF4-FFF2-40B4-BE49-F238E27FC236}">
                <a16:creationId xmlns:a16="http://schemas.microsoft.com/office/drawing/2014/main" id="{FC797299-5182-45A8-AC3A-90CB6A6C1B1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CBAB1D-B336-48B9-ADD5-D405F07D1F0B}"/>
              </a:ext>
            </a:extLst>
          </p:cNvPr>
          <p:cNvSpPr>
            <a:spLocks noGrp="1" noChangeArrowheads="1"/>
          </p:cNvSpPr>
          <p:nvPr>
            <p:ph type="sldNum" sz="quarter" idx="5"/>
          </p:nvPr>
        </p:nvSpPr>
        <p:spPr>
          <a:ln/>
        </p:spPr>
        <p:txBody>
          <a:bodyPr/>
          <a:lstStyle/>
          <a:p>
            <a:fld id="{231B60B8-177B-4BF6-9666-2DCC462B8B58}" type="slidenum">
              <a:rPr lang="ar-SA" altLang="zh-CN"/>
              <a:pPr/>
              <a:t>86</a:t>
            </a:fld>
            <a:endParaRPr lang="en-US" altLang="zh-CN">
              <a:ea typeface="宋体" panose="02010600030101010101" pitchFamily="2" charset="-122"/>
            </a:endParaRPr>
          </a:p>
        </p:txBody>
      </p:sp>
      <p:sp>
        <p:nvSpPr>
          <p:cNvPr id="770050" name="Rectangle 2">
            <a:extLst>
              <a:ext uri="{FF2B5EF4-FFF2-40B4-BE49-F238E27FC236}">
                <a16:creationId xmlns:a16="http://schemas.microsoft.com/office/drawing/2014/main" id="{F7055467-3886-41F3-BBFF-F81A681B27A3}"/>
              </a:ext>
            </a:extLst>
          </p:cNvPr>
          <p:cNvSpPr>
            <a:spLocks noGrp="1" noRot="1" noChangeAspect="1" noChangeArrowheads="1" noTextEdit="1"/>
          </p:cNvSpPr>
          <p:nvPr>
            <p:ph type="sldImg"/>
          </p:nvPr>
        </p:nvSpPr>
        <p:spPr>
          <a:ln/>
        </p:spPr>
      </p:sp>
      <p:sp>
        <p:nvSpPr>
          <p:cNvPr id="770051" name="Rectangle 3">
            <a:extLst>
              <a:ext uri="{FF2B5EF4-FFF2-40B4-BE49-F238E27FC236}">
                <a16:creationId xmlns:a16="http://schemas.microsoft.com/office/drawing/2014/main" id="{8CB29EE2-093A-4DA4-A2B6-3151CCF6EC0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5111754-2FE9-4903-8F54-E00A6B4C73C0}"/>
              </a:ext>
            </a:extLst>
          </p:cNvPr>
          <p:cNvSpPr>
            <a:spLocks noGrp="1" noChangeArrowheads="1"/>
          </p:cNvSpPr>
          <p:nvPr>
            <p:ph type="sldNum" sz="quarter" idx="5"/>
          </p:nvPr>
        </p:nvSpPr>
        <p:spPr>
          <a:ln/>
        </p:spPr>
        <p:txBody>
          <a:bodyPr/>
          <a:lstStyle/>
          <a:p>
            <a:fld id="{FCB8AE62-E4D7-4151-A8E5-D8A62928D337}" type="slidenum">
              <a:rPr lang="ar-SA" altLang="zh-CN"/>
              <a:pPr/>
              <a:t>87</a:t>
            </a:fld>
            <a:endParaRPr lang="en-US" altLang="zh-CN">
              <a:ea typeface="宋体" panose="02010600030101010101" pitchFamily="2" charset="-122"/>
            </a:endParaRPr>
          </a:p>
        </p:txBody>
      </p:sp>
      <p:sp>
        <p:nvSpPr>
          <p:cNvPr id="771074" name="Rectangle 2">
            <a:extLst>
              <a:ext uri="{FF2B5EF4-FFF2-40B4-BE49-F238E27FC236}">
                <a16:creationId xmlns:a16="http://schemas.microsoft.com/office/drawing/2014/main" id="{F503655A-F3B1-41F1-80AD-5938D1892C06}"/>
              </a:ext>
            </a:extLst>
          </p:cNvPr>
          <p:cNvSpPr>
            <a:spLocks noGrp="1" noRot="1" noChangeAspect="1" noChangeArrowheads="1" noTextEdit="1"/>
          </p:cNvSpPr>
          <p:nvPr>
            <p:ph type="sldImg"/>
          </p:nvPr>
        </p:nvSpPr>
        <p:spPr>
          <a:ln/>
        </p:spPr>
      </p:sp>
      <p:sp>
        <p:nvSpPr>
          <p:cNvPr id="771075" name="Rectangle 3">
            <a:extLst>
              <a:ext uri="{FF2B5EF4-FFF2-40B4-BE49-F238E27FC236}">
                <a16:creationId xmlns:a16="http://schemas.microsoft.com/office/drawing/2014/main" id="{E56C046A-3F82-4A4B-A583-C0DF263C50C8}"/>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E3E895B-DE8C-4B4D-B74B-392ACE5AC5E3}"/>
              </a:ext>
            </a:extLst>
          </p:cNvPr>
          <p:cNvSpPr>
            <a:spLocks noGrp="1" noChangeArrowheads="1"/>
          </p:cNvSpPr>
          <p:nvPr>
            <p:ph type="sldNum" sz="quarter" idx="5"/>
          </p:nvPr>
        </p:nvSpPr>
        <p:spPr>
          <a:ln/>
        </p:spPr>
        <p:txBody>
          <a:bodyPr/>
          <a:lstStyle/>
          <a:p>
            <a:fld id="{C5F2E556-6BBF-4DFC-82C3-5B801906799C}" type="slidenum">
              <a:rPr lang="ar-SA" altLang="zh-CN"/>
              <a:pPr/>
              <a:t>88</a:t>
            </a:fld>
            <a:endParaRPr lang="en-US" altLang="zh-CN">
              <a:ea typeface="宋体" panose="02010600030101010101" pitchFamily="2" charset="-122"/>
            </a:endParaRPr>
          </a:p>
        </p:txBody>
      </p:sp>
      <p:sp>
        <p:nvSpPr>
          <p:cNvPr id="772098" name="Rectangle 2">
            <a:extLst>
              <a:ext uri="{FF2B5EF4-FFF2-40B4-BE49-F238E27FC236}">
                <a16:creationId xmlns:a16="http://schemas.microsoft.com/office/drawing/2014/main" id="{FA15114A-165C-4B5C-A2DF-1DA403F99C20}"/>
              </a:ext>
            </a:extLst>
          </p:cNvPr>
          <p:cNvSpPr>
            <a:spLocks noGrp="1" noRot="1" noChangeAspect="1" noChangeArrowheads="1" noTextEdit="1"/>
          </p:cNvSpPr>
          <p:nvPr>
            <p:ph type="sldImg"/>
          </p:nvPr>
        </p:nvSpPr>
        <p:spPr>
          <a:ln/>
        </p:spPr>
      </p:sp>
      <p:sp>
        <p:nvSpPr>
          <p:cNvPr id="772099" name="Rectangle 3">
            <a:extLst>
              <a:ext uri="{FF2B5EF4-FFF2-40B4-BE49-F238E27FC236}">
                <a16:creationId xmlns:a16="http://schemas.microsoft.com/office/drawing/2014/main" id="{885BC6DD-B0C7-4DCD-980A-5A22CBAE13E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4777F28-04A5-4678-8BC2-EFACF7B88B72}"/>
              </a:ext>
            </a:extLst>
          </p:cNvPr>
          <p:cNvSpPr>
            <a:spLocks noGrp="1" noChangeArrowheads="1"/>
          </p:cNvSpPr>
          <p:nvPr>
            <p:ph type="sldNum" sz="quarter" idx="5"/>
          </p:nvPr>
        </p:nvSpPr>
        <p:spPr>
          <a:ln/>
        </p:spPr>
        <p:txBody>
          <a:bodyPr/>
          <a:lstStyle/>
          <a:p>
            <a:fld id="{0A266273-D741-411F-A9DF-1138DB53DB3B}" type="slidenum">
              <a:rPr lang="ar-SA" altLang="zh-CN"/>
              <a:pPr/>
              <a:t>90</a:t>
            </a:fld>
            <a:endParaRPr lang="en-US" altLang="zh-CN">
              <a:ea typeface="宋体" panose="02010600030101010101" pitchFamily="2" charset="-122"/>
            </a:endParaRPr>
          </a:p>
        </p:txBody>
      </p:sp>
      <p:sp>
        <p:nvSpPr>
          <p:cNvPr id="840706" name="Rectangle 2">
            <a:extLst>
              <a:ext uri="{FF2B5EF4-FFF2-40B4-BE49-F238E27FC236}">
                <a16:creationId xmlns:a16="http://schemas.microsoft.com/office/drawing/2014/main" id="{065C2AB9-2176-44A9-91F7-14896A90C778}"/>
              </a:ext>
            </a:extLst>
          </p:cNvPr>
          <p:cNvSpPr>
            <a:spLocks noGrp="1" noRot="1" noChangeAspect="1" noChangeArrowheads="1" noTextEdit="1"/>
          </p:cNvSpPr>
          <p:nvPr>
            <p:ph type="sldImg"/>
          </p:nvPr>
        </p:nvSpPr>
        <p:spPr>
          <a:ln/>
        </p:spPr>
      </p:sp>
      <p:sp>
        <p:nvSpPr>
          <p:cNvPr id="840707" name="Rectangle 3">
            <a:extLst>
              <a:ext uri="{FF2B5EF4-FFF2-40B4-BE49-F238E27FC236}">
                <a16:creationId xmlns:a16="http://schemas.microsoft.com/office/drawing/2014/main" id="{E54B0B89-B5A2-478A-B5B0-99E081A6BE4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B7330D0-CCB9-49FA-BA07-6846BF686002}"/>
              </a:ext>
            </a:extLst>
          </p:cNvPr>
          <p:cNvSpPr>
            <a:spLocks noGrp="1" noChangeArrowheads="1"/>
          </p:cNvSpPr>
          <p:nvPr>
            <p:ph type="sldNum" sz="quarter" idx="5"/>
          </p:nvPr>
        </p:nvSpPr>
        <p:spPr>
          <a:ln/>
        </p:spPr>
        <p:txBody>
          <a:bodyPr/>
          <a:lstStyle/>
          <a:p>
            <a:fld id="{4D70CA16-24D0-4DDB-BEDD-B54D728BA6E9}" type="slidenum">
              <a:rPr lang="ar-SA" altLang="zh-CN"/>
              <a:pPr/>
              <a:t>91</a:t>
            </a:fld>
            <a:endParaRPr lang="en-US" altLang="zh-CN">
              <a:ea typeface="宋体" panose="02010600030101010101" pitchFamily="2" charset="-122"/>
            </a:endParaRPr>
          </a:p>
        </p:txBody>
      </p:sp>
      <p:sp>
        <p:nvSpPr>
          <p:cNvPr id="773122" name="Rectangle 2">
            <a:extLst>
              <a:ext uri="{FF2B5EF4-FFF2-40B4-BE49-F238E27FC236}">
                <a16:creationId xmlns:a16="http://schemas.microsoft.com/office/drawing/2014/main" id="{5FD9B341-8DA3-4304-A67D-59D5A4B8840C}"/>
              </a:ext>
            </a:extLst>
          </p:cNvPr>
          <p:cNvSpPr>
            <a:spLocks noGrp="1" noRot="1" noChangeAspect="1" noChangeArrowheads="1" noTextEdit="1"/>
          </p:cNvSpPr>
          <p:nvPr>
            <p:ph type="sldImg"/>
          </p:nvPr>
        </p:nvSpPr>
        <p:spPr>
          <a:ln/>
        </p:spPr>
      </p:sp>
      <p:sp>
        <p:nvSpPr>
          <p:cNvPr id="773123" name="Rectangle 3">
            <a:extLst>
              <a:ext uri="{FF2B5EF4-FFF2-40B4-BE49-F238E27FC236}">
                <a16:creationId xmlns:a16="http://schemas.microsoft.com/office/drawing/2014/main" id="{21CC16AF-F04A-4742-8330-2D4840C8A32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4EC0D4E-E430-4B09-A61A-E4E5BB07FCED}"/>
              </a:ext>
            </a:extLst>
          </p:cNvPr>
          <p:cNvSpPr>
            <a:spLocks noGrp="1" noChangeArrowheads="1"/>
          </p:cNvSpPr>
          <p:nvPr>
            <p:ph type="sldNum" sz="quarter" idx="5"/>
          </p:nvPr>
        </p:nvSpPr>
        <p:spPr>
          <a:ln/>
        </p:spPr>
        <p:txBody>
          <a:bodyPr/>
          <a:lstStyle/>
          <a:p>
            <a:fld id="{81F7D663-F5DF-4CF0-8159-9574D640342A}" type="slidenum">
              <a:rPr lang="ar-SA" altLang="zh-CN"/>
              <a:pPr/>
              <a:t>9</a:t>
            </a:fld>
            <a:endParaRPr lang="en-US" altLang="zh-CN">
              <a:ea typeface="宋体" panose="02010600030101010101" pitchFamily="2" charset="-122"/>
            </a:endParaRPr>
          </a:p>
        </p:txBody>
      </p:sp>
      <p:sp>
        <p:nvSpPr>
          <p:cNvPr id="673794" name="Rectangle 2">
            <a:extLst>
              <a:ext uri="{FF2B5EF4-FFF2-40B4-BE49-F238E27FC236}">
                <a16:creationId xmlns:a16="http://schemas.microsoft.com/office/drawing/2014/main" id="{1E3DB953-7414-4D57-9CF6-1579630AB394}"/>
              </a:ext>
            </a:extLst>
          </p:cNvPr>
          <p:cNvSpPr>
            <a:spLocks noGrp="1" noRot="1" noChangeAspect="1" noChangeArrowheads="1" noTextEdit="1"/>
          </p:cNvSpPr>
          <p:nvPr>
            <p:ph type="sldImg"/>
          </p:nvPr>
        </p:nvSpPr>
        <p:spPr>
          <a:ln/>
        </p:spPr>
      </p:sp>
      <p:sp>
        <p:nvSpPr>
          <p:cNvPr id="673795" name="Rectangle 3">
            <a:extLst>
              <a:ext uri="{FF2B5EF4-FFF2-40B4-BE49-F238E27FC236}">
                <a16:creationId xmlns:a16="http://schemas.microsoft.com/office/drawing/2014/main" id="{5FFB9607-F692-4F97-9692-73E213D5D95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AAB0EED-79F1-44B5-A0FA-23431AFFA459}"/>
              </a:ext>
            </a:extLst>
          </p:cNvPr>
          <p:cNvSpPr>
            <a:spLocks noGrp="1" noChangeArrowheads="1"/>
          </p:cNvSpPr>
          <p:nvPr>
            <p:ph type="sldNum" sz="quarter" idx="5"/>
          </p:nvPr>
        </p:nvSpPr>
        <p:spPr>
          <a:ln/>
        </p:spPr>
        <p:txBody>
          <a:bodyPr/>
          <a:lstStyle/>
          <a:p>
            <a:fld id="{C146C257-AF08-40D1-84BF-7979172CDC82}" type="slidenum">
              <a:rPr lang="ar-SA" altLang="zh-CN"/>
              <a:pPr/>
              <a:t>92</a:t>
            </a:fld>
            <a:endParaRPr lang="en-US" altLang="zh-CN">
              <a:ea typeface="宋体" panose="02010600030101010101" pitchFamily="2" charset="-122"/>
            </a:endParaRPr>
          </a:p>
        </p:txBody>
      </p:sp>
      <p:sp>
        <p:nvSpPr>
          <p:cNvPr id="774146" name="Rectangle 2">
            <a:extLst>
              <a:ext uri="{FF2B5EF4-FFF2-40B4-BE49-F238E27FC236}">
                <a16:creationId xmlns:a16="http://schemas.microsoft.com/office/drawing/2014/main" id="{F214EA1A-AF3B-49A2-8E42-DDD386A8FDDC}"/>
              </a:ext>
            </a:extLst>
          </p:cNvPr>
          <p:cNvSpPr>
            <a:spLocks noGrp="1" noRot="1" noChangeAspect="1" noChangeArrowheads="1" noTextEdit="1"/>
          </p:cNvSpPr>
          <p:nvPr>
            <p:ph type="sldImg"/>
          </p:nvPr>
        </p:nvSpPr>
        <p:spPr>
          <a:ln/>
        </p:spPr>
      </p:sp>
      <p:sp>
        <p:nvSpPr>
          <p:cNvPr id="774147" name="Rectangle 3">
            <a:extLst>
              <a:ext uri="{FF2B5EF4-FFF2-40B4-BE49-F238E27FC236}">
                <a16:creationId xmlns:a16="http://schemas.microsoft.com/office/drawing/2014/main" id="{E931F56F-8208-42F1-A0E7-3F89504F7B40}"/>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96A5764-CA88-4211-8D5F-1290219A6AF1}"/>
              </a:ext>
            </a:extLst>
          </p:cNvPr>
          <p:cNvSpPr>
            <a:spLocks noGrp="1" noChangeArrowheads="1"/>
          </p:cNvSpPr>
          <p:nvPr>
            <p:ph type="sldNum" sz="quarter" idx="5"/>
          </p:nvPr>
        </p:nvSpPr>
        <p:spPr>
          <a:ln/>
        </p:spPr>
        <p:txBody>
          <a:bodyPr/>
          <a:lstStyle/>
          <a:p>
            <a:fld id="{75A6212B-F44C-4FC5-8E38-29ABF427E088}" type="slidenum">
              <a:rPr lang="ar-SA" altLang="zh-CN"/>
              <a:pPr/>
              <a:t>93</a:t>
            </a:fld>
            <a:endParaRPr lang="en-US" altLang="zh-CN">
              <a:ea typeface="宋体" panose="02010600030101010101" pitchFamily="2" charset="-122"/>
            </a:endParaRPr>
          </a:p>
        </p:txBody>
      </p:sp>
      <p:sp>
        <p:nvSpPr>
          <p:cNvPr id="775170" name="Rectangle 2">
            <a:extLst>
              <a:ext uri="{FF2B5EF4-FFF2-40B4-BE49-F238E27FC236}">
                <a16:creationId xmlns:a16="http://schemas.microsoft.com/office/drawing/2014/main" id="{3259F409-AE44-4481-861D-3779EE1350D9}"/>
              </a:ext>
            </a:extLst>
          </p:cNvPr>
          <p:cNvSpPr>
            <a:spLocks noGrp="1" noRot="1" noChangeAspect="1" noChangeArrowheads="1" noTextEdit="1"/>
          </p:cNvSpPr>
          <p:nvPr>
            <p:ph type="sldImg"/>
          </p:nvPr>
        </p:nvSpPr>
        <p:spPr>
          <a:ln/>
        </p:spPr>
      </p:sp>
      <p:sp>
        <p:nvSpPr>
          <p:cNvPr id="775171" name="Rectangle 3">
            <a:extLst>
              <a:ext uri="{FF2B5EF4-FFF2-40B4-BE49-F238E27FC236}">
                <a16:creationId xmlns:a16="http://schemas.microsoft.com/office/drawing/2014/main" id="{C57E56A0-BF15-40D3-9E88-A9958B824555}"/>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47301E5-CF86-4A96-BB1A-44C24CDCFDA7}"/>
              </a:ext>
            </a:extLst>
          </p:cNvPr>
          <p:cNvSpPr>
            <a:spLocks noGrp="1" noChangeArrowheads="1"/>
          </p:cNvSpPr>
          <p:nvPr>
            <p:ph type="sldNum" sz="quarter" idx="5"/>
          </p:nvPr>
        </p:nvSpPr>
        <p:spPr>
          <a:ln/>
        </p:spPr>
        <p:txBody>
          <a:bodyPr/>
          <a:lstStyle/>
          <a:p>
            <a:fld id="{D134D971-F7E8-4FD3-9269-47774B8251EC}" type="slidenum">
              <a:rPr lang="ar-SA" altLang="zh-CN"/>
              <a:pPr/>
              <a:t>94</a:t>
            </a:fld>
            <a:endParaRPr lang="en-US" altLang="zh-CN">
              <a:ea typeface="宋体" panose="02010600030101010101" pitchFamily="2" charset="-122"/>
            </a:endParaRPr>
          </a:p>
        </p:txBody>
      </p:sp>
      <p:sp>
        <p:nvSpPr>
          <p:cNvPr id="776194" name="Rectangle 2">
            <a:extLst>
              <a:ext uri="{FF2B5EF4-FFF2-40B4-BE49-F238E27FC236}">
                <a16:creationId xmlns:a16="http://schemas.microsoft.com/office/drawing/2014/main" id="{C4FFFF84-0F50-4B3D-BB01-43BB684A3754}"/>
              </a:ext>
            </a:extLst>
          </p:cNvPr>
          <p:cNvSpPr>
            <a:spLocks noGrp="1" noRot="1" noChangeAspect="1" noChangeArrowheads="1" noTextEdit="1"/>
          </p:cNvSpPr>
          <p:nvPr>
            <p:ph type="sldImg"/>
          </p:nvPr>
        </p:nvSpPr>
        <p:spPr>
          <a:ln/>
        </p:spPr>
      </p:sp>
      <p:sp>
        <p:nvSpPr>
          <p:cNvPr id="776195" name="Rectangle 3">
            <a:extLst>
              <a:ext uri="{FF2B5EF4-FFF2-40B4-BE49-F238E27FC236}">
                <a16:creationId xmlns:a16="http://schemas.microsoft.com/office/drawing/2014/main" id="{73BD333A-196D-4239-A310-D745A362E37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96B54CC-D103-4EB4-9176-164484DED7A5}"/>
              </a:ext>
            </a:extLst>
          </p:cNvPr>
          <p:cNvSpPr>
            <a:spLocks noGrp="1" noChangeArrowheads="1"/>
          </p:cNvSpPr>
          <p:nvPr>
            <p:ph type="sldNum" sz="quarter" idx="5"/>
          </p:nvPr>
        </p:nvSpPr>
        <p:spPr>
          <a:ln/>
        </p:spPr>
        <p:txBody>
          <a:bodyPr/>
          <a:lstStyle/>
          <a:p>
            <a:fld id="{787B81C3-CCF9-455F-A2D3-4FE8F28B7130}" type="slidenum">
              <a:rPr lang="ar-SA" altLang="zh-CN"/>
              <a:pPr/>
              <a:t>95</a:t>
            </a:fld>
            <a:endParaRPr lang="en-US" altLang="zh-CN">
              <a:ea typeface="宋体" panose="02010600030101010101" pitchFamily="2" charset="-122"/>
            </a:endParaRPr>
          </a:p>
        </p:txBody>
      </p:sp>
      <p:sp>
        <p:nvSpPr>
          <p:cNvPr id="777218" name="Rectangle 2">
            <a:extLst>
              <a:ext uri="{FF2B5EF4-FFF2-40B4-BE49-F238E27FC236}">
                <a16:creationId xmlns:a16="http://schemas.microsoft.com/office/drawing/2014/main" id="{81C11424-B34E-45C8-8D4F-483AAF312F01}"/>
              </a:ext>
            </a:extLst>
          </p:cNvPr>
          <p:cNvSpPr>
            <a:spLocks noGrp="1" noRot="1" noChangeAspect="1" noChangeArrowheads="1" noTextEdit="1"/>
          </p:cNvSpPr>
          <p:nvPr>
            <p:ph type="sldImg"/>
          </p:nvPr>
        </p:nvSpPr>
        <p:spPr>
          <a:ln/>
        </p:spPr>
      </p:sp>
      <p:sp>
        <p:nvSpPr>
          <p:cNvPr id="777219" name="Rectangle 3">
            <a:extLst>
              <a:ext uri="{FF2B5EF4-FFF2-40B4-BE49-F238E27FC236}">
                <a16:creationId xmlns:a16="http://schemas.microsoft.com/office/drawing/2014/main" id="{4F4258A3-868A-4018-9AD0-5FF7ED3D7B8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8E4810B-0FD8-4935-BD99-8665A37AF87F}"/>
              </a:ext>
            </a:extLst>
          </p:cNvPr>
          <p:cNvSpPr>
            <a:spLocks noGrp="1" noChangeArrowheads="1"/>
          </p:cNvSpPr>
          <p:nvPr>
            <p:ph type="sldNum" sz="quarter" idx="5"/>
          </p:nvPr>
        </p:nvSpPr>
        <p:spPr>
          <a:ln/>
        </p:spPr>
        <p:txBody>
          <a:bodyPr/>
          <a:lstStyle/>
          <a:p>
            <a:fld id="{1043CC88-C488-4115-8F97-5D28FABAD6E3}" type="slidenum">
              <a:rPr lang="ar-SA" altLang="zh-CN"/>
              <a:pPr/>
              <a:t>96</a:t>
            </a:fld>
            <a:endParaRPr lang="en-US" altLang="zh-CN">
              <a:ea typeface="宋体" panose="02010600030101010101" pitchFamily="2" charset="-122"/>
            </a:endParaRPr>
          </a:p>
        </p:txBody>
      </p:sp>
      <p:sp>
        <p:nvSpPr>
          <p:cNvPr id="778242" name="Rectangle 2">
            <a:extLst>
              <a:ext uri="{FF2B5EF4-FFF2-40B4-BE49-F238E27FC236}">
                <a16:creationId xmlns:a16="http://schemas.microsoft.com/office/drawing/2014/main" id="{DABAB3D2-2324-4615-92B0-689C08B8B037}"/>
              </a:ext>
            </a:extLst>
          </p:cNvPr>
          <p:cNvSpPr>
            <a:spLocks noGrp="1" noRot="1" noChangeAspect="1" noChangeArrowheads="1" noTextEdit="1"/>
          </p:cNvSpPr>
          <p:nvPr>
            <p:ph type="sldImg"/>
          </p:nvPr>
        </p:nvSpPr>
        <p:spPr>
          <a:ln/>
        </p:spPr>
      </p:sp>
      <p:sp>
        <p:nvSpPr>
          <p:cNvPr id="778243" name="Rectangle 3">
            <a:extLst>
              <a:ext uri="{FF2B5EF4-FFF2-40B4-BE49-F238E27FC236}">
                <a16:creationId xmlns:a16="http://schemas.microsoft.com/office/drawing/2014/main" id="{3EBE637F-BD74-4D86-93D6-73C521E695EE}"/>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940CC68-C26E-41F6-99AC-D37CDB5B406E}"/>
              </a:ext>
            </a:extLst>
          </p:cNvPr>
          <p:cNvSpPr>
            <a:spLocks noGrp="1" noChangeArrowheads="1"/>
          </p:cNvSpPr>
          <p:nvPr>
            <p:ph type="sldNum" sz="quarter" idx="5"/>
          </p:nvPr>
        </p:nvSpPr>
        <p:spPr>
          <a:ln/>
        </p:spPr>
        <p:txBody>
          <a:bodyPr/>
          <a:lstStyle/>
          <a:p>
            <a:fld id="{B538FD62-E50A-4BA8-827D-EAE8EEDC26C2}" type="slidenum">
              <a:rPr lang="ar-SA" altLang="zh-CN"/>
              <a:pPr/>
              <a:t>97</a:t>
            </a:fld>
            <a:endParaRPr lang="en-US" altLang="zh-CN">
              <a:ea typeface="宋体" panose="02010600030101010101" pitchFamily="2" charset="-122"/>
            </a:endParaRPr>
          </a:p>
        </p:txBody>
      </p:sp>
      <p:sp>
        <p:nvSpPr>
          <p:cNvPr id="779266" name="Rectangle 2">
            <a:extLst>
              <a:ext uri="{FF2B5EF4-FFF2-40B4-BE49-F238E27FC236}">
                <a16:creationId xmlns:a16="http://schemas.microsoft.com/office/drawing/2014/main" id="{C3A90D2D-EB94-4EC6-AB6C-D5787F7ACE14}"/>
              </a:ext>
            </a:extLst>
          </p:cNvPr>
          <p:cNvSpPr>
            <a:spLocks noGrp="1" noRot="1" noChangeAspect="1" noChangeArrowheads="1" noTextEdit="1"/>
          </p:cNvSpPr>
          <p:nvPr>
            <p:ph type="sldImg"/>
          </p:nvPr>
        </p:nvSpPr>
        <p:spPr>
          <a:ln/>
        </p:spPr>
      </p:sp>
      <p:sp>
        <p:nvSpPr>
          <p:cNvPr id="779267" name="Rectangle 3">
            <a:extLst>
              <a:ext uri="{FF2B5EF4-FFF2-40B4-BE49-F238E27FC236}">
                <a16:creationId xmlns:a16="http://schemas.microsoft.com/office/drawing/2014/main" id="{3148C194-5701-4FE6-94DC-8323EB6651F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7B7E848-47A0-4FEA-B5C2-B546A7C21E22}"/>
              </a:ext>
            </a:extLst>
          </p:cNvPr>
          <p:cNvSpPr>
            <a:spLocks noGrp="1" noChangeArrowheads="1"/>
          </p:cNvSpPr>
          <p:nvPr>
            <p:ph type="sldNum" sz="quarter" idx="5"/>
          </p:nvPr>
        </p:nvSpPr>
        <p:spPr>
          <a:ln/>
        </p:spPr>
        <p:txBody>
          <a:bodyPr/>
          <a:lstStyle/>
          <a:p>
            <a:fld id="{DE81A437-16CC-449B-BAEF-BC85AEB7A7AE}" type="slidenum">
              <a:rPr lang="ar-SA" altLang="zh-CN"/>
              <a:pPr/>
              <a:t>98</a:t>
            </a:fld>
            <a:endParaRPr lang="en-US" altLang="zh-CN">
              <a:ea typeface="宋体" panose="02010600030101010101" pitchFamily="2" charset="-122"/>
            </a:endParaRPr>
          </a:p>
        </p:txBody>
      </p:sp>
      <p:sp>
        <p:nvSpPr>
          <p:cNvPr id="780290" name="Rectangle 2">
            <a:extLst>
              <a:ext uri="{FF2B5EF4-FFF2-40B4-BE49-F238E27FC236}">
                <a16:creationId xmlns:a16="http://schemas.microsoft.com/office/drawing/2014/main" id="{3BD64410-DFE4-42C2-8410-1669DFEA8803}"/>
              </a:ext>
            </a:extLst>
          </p:cNvPr>
          <p:cNvSpPr>
            <a:spLocks noGrp="1" noRot="1" noChangeAspect="1" noChangeArrowheads="1" noTextEdit="1"/>
          </p:cNvSpPr>
          <p:nvPr>
            <p:ph type="sldImg"/>
          </p:nvPr>
        </p:nvSpPr>
        <p:spPr>
          <a:ln/>
        </p:spPr>
      </p:sp>
      <p:sp>
        <p:nvSpPr>
          <p:cNvPr id="780291" name="Rectangle 3">
            <a:extLst>
              <a:ext uri="{FF2B5EF4-FFF2-40B4-BE49-F238E27FC236}">
                <a16:creationId xmlns:a16="http://schemas.microsoft.com/office/drawing/2014/main" id="{DEB8B975-FACD-4130-A0B6-AC38EC908879}"/>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57078F4-C636-41E1-8D60-4E1CF8F967C6}"/>
              </a:ext>
            </a:extLst>
          </p:cNvPr>
          <p:cNvSpPr>
            <a:spLocks noGrp="1" noChangeArrowheads="1"/>
          </p:cNvSpPr>
          <p:nvPr>
            <p:ph type="sldNum" sz="quarter" idx="5"/>
          </p:nvPr>
        </p:nvSpPr>
        <p:spPr>
          <a:ln/>
        </p:spPr>
        <p:txBody>
          <a:bodyPr/>
          <a:lstStyle/>
          <a:p>
            <a:fld id="{06D70DFD-774D-4419-AA57-16A35F1404CC}" type="slidenum">
              <a:rPr lang="ar-SA" altLang="zh-CN"/>
              <a:pPr/>
              <a:t>99</a:t>
            </a:fld>
            <a:endParaRPr lang="en-US" altLang="zh-CN">
              <a:ea typeface="宋体" panose="02010600030101010101" pitchFamily="2" charset="-122"/>
            </a:endParaRPr>
          </a:p>
        </p:txBody>
      </p:sp>
      <p:sp>
        <p:nvSpPr>
          <p:cNvPr id="781314" name="Rectangle 2">
            <a:extLst>
              <a:ext uri="{FF2B5EF4-FFF2-40B4-BE49-F238E27FC236}">
                <a16:creationId xmlns:a16="http://schemas.microsoft.com/office/drawing/2014/main" id="{82F0EA0E-93DD-4EA3-B51F-F6BF5BA9DDD3}"/>
              </a:ext>
            </a:extLst>
          </p:cNvPr>
          <p:cNvSpPr>
            <a:spLocks noGrp="1" noRot="1" noChangeAspect="1" noChangeArrowheads="1" noTextEdit="1"/>
          </p:cNvSpPr>
          <p:nvPr>
            <p:ph type="sldImg"/>
          </p:nvPr>
        </p:nvSpPr>
        <p:spPr>
          <a:ln/>
        </p:spPr>
      </p:sp>
      <p:sp>
        <p:nvSpPr>
          <p:cNvPr id="781315" name="Rectangle 3">
            <a:extLst>
              <a:ext uri="{FF2B5EF4-FFF2-40B4-BE49-F238E27FC236}">
                <a16:creationId xmlns:a16="http://schemas.microsoft.com/office/drawing/2014/main" id="{71B6A186-C18B-4B83-841F-B73885667A48}"/>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F1F01AA-D123-4515-B674-15D21A917EA0}"/>
              </a:ext>
            </a:extLst>
          </p:cNvPr>
          <p:cNvSpPr>
            <a:spLocks noGrp="1" noChangeArrowheads="1"/>
          </p:cNvSpPr>
          <p:nvPr>
            <p:ph type="sldNum" sz="quarter" idx="5"/>
          </p:nvPr>
        </p:nvSpPr>
        <p:spPr>
          <a:ln/>
        </p:spPr>
        <p:txBody>
          <a:bodyPr/>
          <a:lstStyle/>
          <a:p>
            <a:fld id="{7B4DCBB0-16A5-45B7-9D50-1A33A11B3953}" type="slidenum">
              <a:rPr lang="ar-SA" altLang="zh-CN"/>
              <a:pPr/>
              <a:t>100</a:t>
            </a:fld>
            <a:endParaRPr lang="en-US" altLang="zh-CN">
              <a:ea typeface="宋体" panose="02010600030101010101" pitchFamily="2" charset="-122"/>
            </a:endParaRPr>
          </a:p>
        </p:txBody>
      </p:sp>
      <p:sp>
        <p:nvSpPr>
          <p:cNvPr id="782338" name="Rectangle 2">
            <a:extLst>
              <a:ext uri="{FF2B5EF4-FFF2-40B4-BE49-F238E27FC236}">
                <a16:creationId xmlns:a16="http://schemas.microsoft.com/office/drawing/2014/main" id="{4DA83418-3FC1-4B03-B7CA-B31D5E6FC83C}"/>
              </a:ext>
            </a:extLst>
          </p:cNvPr>
          <p:cNvSpPr>
            <a:spLocks noGrp="1" noRot="1" noChangeAspect="1" noChangeArrowheads="1" noTextEdit="1"/>
          </p:cNvSpPr>
          <p:nvPr>
            <p:ph type="sldImg"/>
          </p:nvPr>
        </p:nvSpPr>
        <p:spPr>
          <a:ln/>
        </p:spPr>
      </p:sp>
      <p:sp>
        <p:nvSpPr>
          <p:cNvPr id="782339" name="Rectangle 3">
            <a:extLst>
              <a:ext uri="{FF2B5EF4-FFF2-40B4-BE49-F238E27FC236}">
                <a16:creationId xmlns:a16="http://schemas.microsoft.com/office/drawing/2014/main" id="{B95FB9BF-7903-4882-9502-8620571FF009}"/>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006339-A2E9-45C2-950D-E2D790EAE100}"/>
              </a:ext>
            </a:extLst>
          </p:cNvPr>
          <p:cNvSpPr>
            <a:spLocks noGrp="1" noChangeArrowheads="1"/>
          </p:cNvSpPr>
          <p:nvPr>
            <p:ph type="sldNum" sz="quarter" idx="5"/>
          </p:nvPr>
        </p:nvSpPr>
        <p:spPr>
          <a:ln/>
        </p:spPr>
        <p:txBody>
          <a:bodyPr/>
          <a:lstStyle/>
          <a:p>
            <a:fld id="{123CCED6-6EE1-4DA5-974F-B73D833DB227}" type="slidenum">
              <a:rPr lang="ar-SA" altLang="zh-CN"/>
              <a:pPr/>
              <a:t>101</a:t>
            </a:fld>
            <a:endParaRPr lang="en-US" altLang="zh-CN">
              <a:ea typeface="宋体" panose="02010600030101010101" pitchFamily="2" charset="-122"/>
            </a:endParaRPr>
          </a:p>
        </p:txBody>
      </p:sp>
      <p:sp>
        <p:nvSpPr>
          <p:cNvPr id="783362" name="Rectangle 2">
            <a:extLst>
              <a:ext uri="{FF2B5EF4-FFF2-40B4-BE49-F238E27FC236}">
                <a16:creationId xmlns:a16="http://schemas.microsoft.com/office/drawing/2014/main" id="{0B52C5F1-0756-4B1E-AA03-E34E1A46FED0}"/>
              </a:ext>
            </a:extLst>
          </p:cNvPr>
          <p:cNvSpPr>
            <a:spLocks noGrp="1" noRot="1" noChangeAspect="1" noChangeArrowheads="1" noTextEdit="1"/>
          </p:cNvSpPr>
          <p:nvPr>
            <p:ph type="sldImg"/>
          </p:nvPr>
        </p:nvSpPr>
        <p:spPr>
          <a:ln/>
        </p:spPr>
      </p:sp>
      <p:sp>
        <p:nvSpPr>
          <p:cNvPr id="783363" name="Rectangle 3">
            <a:extLst>
              <a:ext uri="{FF2B5EF4-FFF2-40B4-BE49-F238E27FC236}">
                <a16:creationId xmlns:a16="http://schemas.microsoft.com/office/drawing/2014/main" id="{A0652F36-5E2A-44A3-AEB3-1C54939A695A}"/>
              </a:ext>
            </a:extLst>
          </p:cNvPr>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56EB9-7BB3-4856-8E79-205B423B2A45}"/>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E2A3032-90C0-46ED-8C0F-7CDA09ABCD2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页脚占位符 3">
            <a:extLst>
              <a:ext uri="{FF2B5EF4-FFF2-40B4-BE49-F238E27FC236}">
                <a16:creationId xmlns:a16="http://schemas.microsoft.com/office/drawing/2014/main" id="{6D02761E-0867-4891-A9C7-37FB77867FAE}"/>
              </a:ext>
            </a:extLst>
          </p:cNvPr>
          <p:cNvSpPr>
            <a:spLocks noGrp="1"/>
          </p:cNvSpPr>
          <p:nvPr>
            <p:ph type="ftr" sz="quarter" idx="10"/>
          </p:nvPr>
        </p:nvSpPr>
        <p:spPr/>
        <p:txBody>
          <a:bodyPr/>
          <a:lstStyle>
            <a:lvl1pPr>
              <a:defRPr/>
            </a:lvl1pPr>
          </a:lstStyle>
          <a:p>
            <a:r>
              <a:rPr lang="en-US" altLang="zh-CN"/>
              <a:t>Art of Multiprocessor Programming</a:t>
            </a:r>
          </a:p>
        </p:txBody>
      </p:sp>
      <p:sp>
        <p:nvSpPr>
          <p:cNvPr id="5" name="灯片编号占位符 4">
            <a:extLst>
              <a:ext uri="{FF2B5EF4-FFF2-40B4-BE49-F238E27FC236}">
                <a16:creationId xmlns:a16="http://schemas.microsoft.com/office/drawing/2014/main" id="{D9170589-E890-4940-A440-DDD79231607A}"/>
              </a:ext>
            </a:extLst>
          </p:cNvPr>
          <p:cNvSpPr>
            <a:spLocks noGrp="1"/>
          </p:cNvSpPr>
          <p:nvPr>
            <p:ph type="sldNum" sz="quarter" idx="11"/>
          </p:nvPr>
        </p:nvSpPr>
        <p:spPr/>
        <p:txBody>
          <a:bodyPr/>
          <a:lstStyle>
            <a:lvl1pPr>
              <a:defRPr/>
            </a:lvl1pPr>
          </a:lstStyle>
          <a:p>
            <a:fld id="{EDDCCCA2-D28C-416F-A7AA-D17EE5085D94}"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82035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88C7E-0F4B-4DC4-A6D7-F198B01BF02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4971FFD-FCF6-4AB6-8651-9D1AA1BC9B2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a:extLst>
              <a:ext uri="{FF2B5EF4-FFF2-40B4-BE49-F238E27FC236}">
                <a16:creationId xmlns:a16="http://schemas.microsoft.com/office/drawing/2014/main" id="{311CE21A-BFA8-4194-8A7C-F51C5C745A90}"/>
              </a:ext>
            </a:extLst>
          </p:cNvPr>
          <p:cNvSpPr>
            <a:spLocks noGrp="1"/>
          </p:cNvSpPr>
          <p:nvPr>
            <p:ph type="ftr" sz="quarter" idx="10"/>
          </p:nvPr>
        </p:nvSpPr>
        <p:spPr/>
        <p:txBody>
          <a:bodyPr/>
          <a:lstStyle>
            <a:lvl1pPr>
              <a:defRPr/>
            </a:lvl1pPr>
          </a:lstStyle>
          <a:p>
            <a:r>
              <a:rPr lang="en-US" altLang="zh-CN"/>
              <a:t>Art of Multiprocessor Programming</a:t>
            </a:r>
          </a:p>
        </p:txBody>
      </p:sp>
      <p:sp>
        <p:nvSpPr>
          <p:cNvPr id="5" name="灯片编号占位符 4">
            <a:extLst>
              <a:ext uri="{FF2B5EF4-FFF2-40B4-BE49-F238E27FC236}">
                <a16:creationId xmlns:a16="http://schemas.microsoft.com/office/drawing/2014/main" id="{93AC2D8D-7E8E-48C6-8E99-697F703EEF0E}"/>
              </a:ext>
            </a:extLst>
          </p:cNvPr>
          <p:cNvSpPr>
            <a:spLocks noGrp="1"/>
          </p:cNvSpPr>
          <p:nvPr>
            <p:ph type="sldNum" sz="quarter" idx="11"/>
          </p:nvPr>
        </p:nvSpPr>
        <p:spPr/>
        <p:txBody>
          <a:bodyPr/>
          <a:lstStyle>
            <a:lvl1pPr>
              <a:defRPr/>
            </a:lvl1pPr>
          </a:lstStyle>
          <a:p>
            <a:fld id="{19687149-6409-4D48-B377-4818FC5EB45F}"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3386914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18EDA13-0430-47F3-808C-80D9726492F1}"/>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57A8BD6-62A0-4B99-A1B9-AC9408FCC844}"/>
              </a:ext>
            </a:extLst>
          </p:cNvPr>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a:extLst>
              <a:ext uri="{FF2B5EF4-FFF2-40B4-BE49-F238E27FC236}">
                <a16:creationId xmlns:a16="http://schemas.microsoft.com/office/drawing/2014/main" id="{BD0B08EB-09C1-499D-82E0-AE76AB8A2712}"/>
              </a:ext>
            </a:extLst>
          </p:cNvPr>
          <p:cNvSpPr>
            <a:spLocks noGrp="1"/>
          </p:cNvSpPr>
          <p:nvPr>
            <p:ph type="ftr" sz="quarter" idx="10"/>
          </p:nvPr>
        </p:nvSpPr>
        <p:spPr/>
        <p:txBody>
          <a:bodyPr/>
          <a:lstStyle>
            <a:lvl1pPr>
              <a:defRPr/>
            </a:lvl1pPr>
          </a:lstStyle>
          <a:p>
            <a:r>
              <a:rPr lang="en-US" altLang="zh-CN"/>
              <a:t>Art of Multiprocessor Programming</a:t>
            </a:r>
          </a:p>
        </p:txBody>
      </p:sp>
      <p:sp>
        <p:nvSpPr>
          <p:cNvPr id="5" name="灯片编号占位符 4">
            <a:extLst>
              <a:ext uri="{FF2B5EF4-FFF2-40B4-BE49-F238E27FC236}">
                <a16:creationId xmlns:a16="http://schemas.microsoft.com/office/drawing/2014/main" id="{1AB101B3-5718-43FC-B184-20D5CC89409D}"/>
              </a:ext>
            </a:extLst>
          </p:cNvPr>
          <p:cNvSpPr>
            <a:spLocks noGrp="1"/>
          </p:cNvSpPr>
          <p:nvPr>
            <p:ph type="sldNum" sz="quarter" idx="11"/>
          </p:nvPr>
        </p:nvSpPr>
        <p:spPr/>
        <p:txBody>
          <a:bodyPr/>
          <a:lstStyle>
            <a:lvl1pPr>
              <a:defRPr/>
            </a:lvl1pPr>
          </a:lstStyle>
          <a:p>
            <a:fld id="{EA59739A-0DC4-49B9-9E97-936314773924}"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2817019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8C1896-AE35-44DB-8C02-94CF51EE4E87}"/>
              </a:ext>
            </a:extLst>
          </p:cNvPr>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F92BE542-9483-41EF-920C-15180826EF11}"/>
              </a:ext>
            </a:extLst>
          </p:cNvPr>
          <p:cNvSpPr>
            <a:spLocks noGrp="1"/>
          </p:cNvSpPr>
          <p:nvPr>
            <p:ph type="tbl" idx="1"/>
          </p:nvPr>
        </p:nvSpPr>
        <p:spPr>
          <a:xfrm>
            <a:off x="685800" y="1981200"/>
            <a:ext cx="7772400" cy="4114800"/>
          </a:xfrm>
        </p:spPr>
        <p:txBody>
          <a:bodyPr/>
          <a:lstStyle/>
          <a:p>
            <a:endParaRPr lang="zh-CN" altLang="en-US"/>
          </a:p>
        </p:txBody>
      </p:sp>
      <p:sp>
        <p:nvSpPr>
          <p:cNvPr id="4" name="页脚占位符 3">
            <a:extLst>
              <a:ext uri="{FF2B5EF4-FFF2-40B4-BE49-F238E27FC236}">
                <a16:creationId xmlns:a16="http://schemas.microsoft.com/office/drawing/2014/main" id="{A52E323B-5E25-4B7F-9529-D3A01F58AE47}"/>
              </a:ext>
            </a:extLst>
          </p:cNvPr>
          <p:cNvSpPr>
            <a:spLocks noGrp="1"/>
          </p:cNvSpPr>
          <p:nvPr>
            <p:ph type="ftr" sz="quarter" idx="10"/>
          </p:nvPr>
        </p:nvSpPr>
        <p:spPr>
          <a:xfrm>
            <a:off x="3124200" y="6248400"/>
            <a:ext cx="2895600" cy="457200"/>
          </a:xfrm>
        </p:spPr>
        <p:txBody>
          <a:bodyPr/>
          <a:lstStyle>
            <a:lvl1pPr>
              <a:defRPr/>
            </a:lvl1pPr>
          </a:lstStyle>
          <a:p>
            <a:r>
              <a:rPr lang="en-US" altLang="zh-CN"/>
              <a:t>Art of Multiprocessor Programming</a:t>
            </a:r>
          </a:p>
        </p:txBody>
      </p:sp>
      <p:sp>
        <p:nvSpPr>
          <p:cNvPr id="5" name="灯片编号占位符 4">
            <a:extLst>
              <a:ext uri="{FF2B5EF4-FFF2-40B4-BE49-F238E27FC236}">
                <a16:creationId xmlns:a16="http://schemas.microsoft.com/office/drawing/2014/main" id="{9ED762BE-0F84-4DF9-A1DC-F44230784D5F}"/>
              </a:ext>
            </a:extLst>
          </p:cNvPr>
          <p:cNvSpPr>
            <a:spLocks noGrp="1"/>
          </p:cNvSpPr>
          <p:nvPr>
            <p:ph type="sldNum" sz="quarter" idx="11"/>
          </p:nvPr>
        </p:nvSpPr>
        <p:spPr>
          <a:xfrm>
            <a:off x="6553200" y="6248400"/>
            <a:ext cx="1905000" cy="457200"/>
          </a:xfrm>
        </p:spPr>
        <p:txBody>
          <a:bodyPr/>
          <a:lstStyle>
            <a:lvl1pPr>
              <a:defRPr/>
            </a:lvl1pPr>
          </a:lstStyle>
          <a:p>
            <a:fld id="{F52BD27D-7B4F-418F-BC4B-D1BB83AADFDB}"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2240540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D3B76-D581-4E69-A2C0-27FA38EAA1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BAFD015-6B86-449D-85BB-B3AD8B1D8CE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a:extLst>
              <a:ext uri="{FF2B5EF4-FFF2-40B4-BE49-F238E27FC236}">
                <a16:creationId xmlns:a16="http://schemas.microsoft.com/office/drawing/2014/main" id="{2224E68A-38A5-43E8-AC14-02674C71A3FD}"/>
              </a:ext>
            </a:extLst>
          </p:cNvPr>
          <p:cNvSpPr>
            <a:spLocks noGrp="1"/>
          </p:cNvSpPr>
          <p:nvPr>
            <p:ph type="ftr" sz="quarter" idx="10"/>
          </p:nvPr>
        </p:nvSpPr>
        <p:spPr/>
        <p:txBody>
          <a:bodyPr/>
          <a:lstStyle>
            <a:lvl1pPr>
              <a:defRPr/>
            </a:lvl1pPr>
          </a:lstStyle>
          <a:p>
            <a:r>
              <a:rPr lang="en-US" altLang="zh-CN"/>
              <a:t>Art of Multiprocessor Programming</a:t>
            </a:r>
          </a:p>
        </p:txBody>
      </p:sp>
      <p:sp>
        <p:nvSpPr>
          <p:cNvPr id="5" name="灯片编号占位符 4">
            <a:extLst>
              <a:ext uri="{FF2B5EF4-FFF2-40B4-BE49-F238E27FC236}">
                <a16:creationId xmlns:a16="http://schemas.microsoft.com/office/drawing/2014/main" id="{F2045E56-EFD2-47E1-8BA5-A3A5EE3989F2}"/>
              </a:ext>
            </a:extLst>
          </p:cNvPr>
          <p:cNvSpPr>
            <a:spLocks noGrp="1"/>
          </p:cNvSpPr>
          <p:nvPr>
            <p:ph type="sldNum" sz="quarter" idx="11"/>
          </p:nvPr>
        </p:nvSpPr>
        <p:spPr/>
        <p:txBody>
          <a:bodyPr/>
          <a:lstStyle>
            <a:lvl1pPr>
              <a:defRPr/>
            </a:lvl1pPr>
          </a:lstStyle>
          <a:p>
            <a:fld id="{4C9C8EE3-571B-44EC-9C02-53B2C4114DDE}"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945560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C8B15-9FA4-4C36-A3CA-02AC5A3997B1}"/>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EC1A540-0DA2-4DD5-9B27-5AD8477C906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2695F815-4AE7-46C1-A344-A3EF2BA4DC5C}"/>
              </a:ext>
            </a:extLst>
          </p:cNvPr>
          <p:cNvSpPr>
            <a:spLocks noGrp="1"/>
          </p:cNvSpPr>
          <p:nvPr>
            <p:ph type="ftr" sz="quarter" idx="10"/>
          </p:nvPr>
        </p:nvSpPr>
        <p:spPr/>
        <p:txBody>
          <a:bodyPr/>
          <a:lstStyle>
            <a:lvl1pPr>
              <a:defRPr/>
            </a:lvl1pPr>
          </a:lstStyle>
          <a:p>
            <a:r>
              <a:rPr lang="en-US" altLang="zh-CN"/>
              <a:t>Art of Multiprocessor Programming</a:t>
            </a:r>
          </a:p>
        </p:txBody>
      </p:sp>
      <p:sp>
        <p:nvSpPr>
          <p:cNvPr id="5" name="灯片编号占位符 4">
            <a:extLst>
              <a:ext uri="{FF2B5EF4-FFF2-40B4-BE49-F238E27FC236}">
                <a16:creationId xmlns:a16="http://schemas.microsoft.com/office/drawing/2014/main" id="{026D4C4E-2640-4CAA-AE00-2EB240703764}"/>
              </a:ext>
            </a:extLst>
          </p:cNvPr>
          <p:cNvSpPr>
            <a:spLocks noGrp="1"/>
          </p:cNvSpPr>
          <p:nvPr>
            <p:ph type="sldNum" sz="quarter" idx="11"/>
          </p:nvPr>
        </p:nvSpPr>
        <p:spPr/>
        <p:txBody>
          <a:bodyPr/>
          <a:lstStyle>
            <a:lvl1pPr>
              <a:defRPr/>
            </a:lvl1pPr>
          </a:lstStyle>
          <a:p>
            <a:fld id="{A0378A4A-3E61-41C2-8636-76B3BF4EBB71}"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677188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3BCBE2-4545-4BA0-9E4E-878F12B35D5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EBB5B7-0F13-4CE3-A7E3-10A7529A5E99}"/>
              </a:ext>
            </a:extLst>
          </p:cNvPr>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2EA631C-E1DF-4A5F-B034-FB84C38E812D}"/>
              </a:ext>
            </a:extLst>
          </p:cNvPr>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页脚占位符 4">
            <a:extLst>
              <a:ext uri="{FF2B5EF4-FFF2-40B4-BE49-F238E27FC236}">
                <a16:creationId xmlns:a16="http://schemas.microsoft.com/office/drawing/2014/main" id="{68E92F7A-B660-4803-9B40-77AFF3CEB266}"/>
              </a:ext>
            </a:extLst>
          </p:cNvPr>
          <p:cNvSpPr>
            <a:spLocks noGrp="1"/>
          </p:cNvSpPr>
          <p:nvPr>
            <p:ph type="ftr" sz="quarter" idx="10"/>
          </p:nvPr>
        </p:nvSpPr>
        <p:spPr/>
        <p:txBody>
          <a:bodyPr/>
          <a:lstStyle>
            <a:lvl1pPr>
              <a:defRPr/>
            </a:lvl1pPr>
          </a:lstStyle>
          <a:p>
            <a:r>
              <a:rPr lang="en-US" altLang="zh-CN"/>
              <a:t>Art of Multiprocessor Programming</a:t>
            </a:r>
          </a:p>
        </p:txBody>
      </p:sp>
      <p:sp>
        <p:nvSpPr>
          <p:cNvPr id="6" name="灯片编号占位符 5">
            <a:extLst>
              <a:ext uri="{FF2B5EF4-FFF2-40B4-BE49-F238E27FC236}">
                <a16:creationId xmlns:a16="http://schemas.microsoft.com/office/drawing/2014/main" id="{2EE9CD5D-BF15-4EEE-92F7-32970B2832F0}"/>
              </a:ext>
            </a:extLst>
          </p:cNvPr>
          <p:cNvSpPr>
            <a:spLocks noGrp="1"/>
          </p:cNvSpPr>
          <p:nvPr>
            <p:ph type="sldNum" sz="quarter" idx="11"/>
          </p:nvPr>
        </p:nvSpPr>
        <p:spPr/>
        <p:txBody>
          <a:bodyPr/>
          <a:lstStyle>
            <a:lvl1pPr>
              <a:defRPr/>
            </a:lvl1pPr>
          </a:lstStyle>
          <a:p>
            <a:fld id="{2E30FEE5-73B4-4ED8-9DF6-5ACD6C714649}"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346842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2B210-0DB6-4AD2-B031-AF9D8D02EF59}"/>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1A33289-C6DD-4CE2-82AA-6B3F46D2DC2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4A29725-34A5-4944-8D78-1BEFC3B81E5B}"/>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0DC06AC-8E91-47E8-BCE3-5C4A4AEFF17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F3CDF69-F496-478C-9120-12FF1FC30681}"/>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页脚占位符 6">
            <a:extLst>
              <a:ext uri="{FF2B5EF4-FFF2-40B4-BE49-F238E27FC236}">
                <a16:creationId xmlns:a16="http://schemas.microsoft.com/office/drawing/2014/main" id="{FFB90CDB-FB60-41E9-B5D7-3AEF03DE1A7F}"/>
              </a:ext>
            </a:extLst>
          </p:cNvPr>
          <p:cNvSpPr>
            <a:spLocks noGrp="1"/>
          </p:cNvSpPr>
          <p:nvPr>
            <p:ph type="ftr" sz="quarter" idx="10"/>
          </p:nvPr>
        </p:nvSpPr>
        <p:spPr/>
        <p:txBody>
          <a:bodyPr/>
          <a:lstStyle>
            <a:lvl1pPr>
              <a:defRPr/>
            </a:lvl1pPr>
          </a:lstStyle>
          <a:p>
            <a:r>
              <a:rPr lang="en-US" altLang="zh-CN"/>
              <a:t>Art of Multiprocessor Programming</a:t>
            </a:r>
          </a:p>
        </p:txBody>
      </p:sp>
      <p:sp>
        <p:nvSpPr>
          <p:cNvPr id="8" name="灯片编号占位符 7">
            <a:extLst>
              <a:ext uri="{FF2B5EF4-FFF2-40B4-BE49-F238E27FC236}">
                <a16:creationId xmlns:a16="http://schemas.microsoft.com/office/drawing/2014/main" id="{B1C441EA-C7CA-4023-AC64-BE173595D23E}"/>
              </a:ext>
            </a:extLst>
          </p:cNvPr>
          <p:cNvSpPr>
            <a:spLocks noGrp="1"/>
          </p:cNvSpPr>
          <p:nvPr>
            <p:ph type="sldNum" sz="quarter" idx="11"/>
          </p:nvPr>
        </p:nvSpPr>
        <p:spPr/>
        <p:txBody>
          <a:bodyPr/>
          <a:lstStyle>
            <a:lvl1pPr>
              <a:defRPr/>
            </a:lvl1pPr>
          </a:lstStyle>
          <a:p>
            <a:fld id="{66A55DDD-6C4C-4A38-92D3-E89019EB2868}"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532509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3B3A00-2127-499D-9F36-88C0ADE338FA}"/>
              </a:ext>
            </a:extLst>
          </p:cNvPr>
          <p:cNvSpPr>
            <a:spLocks noGrp="1"/>
          </p:cNvSpPr>
          <p:nvPr>
            <p:ph type="title"/>
          </p:nvPr>
        </p:nvSpPr>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ECCD2170-4E33-4764-8876-DD2FF574C445}"/>
              </a:ext>
            </a:extLst>
          </p:cNvPr>
          <p:cNvSpPr>
            <a:spLocks noGrp="1"/>
          </p:cNvSpPr>
          <p:nvPr>
            <p:ph type="ftr" sz="quarter" idx="10"/>
          </p:nvPr>
        </p:nvSpPr>
        <p:spPr/>
        <p:txBody>
          <a:bodyPr/>
          <a:lstStyle>
            <a:lvl1pPr>
              <a:defRPr/>
            </a:lvl1pPr>
          </a:lstStyle>
          <a:p>
            <a:r>
              <a:rPr lang="en-US" altLang="zh-CN"/>
              <a:t>Art of Multiprocessor Programming</a:t>
            </a:r>
          </a:p>
        </p:txBody>
      </p:sp>
      <p:sp>
        <p:nvSpPr>
          <p:cNvPr id="4" name="灯片编号占位符 3">
            <a:extLst>
              <a:ext uri="{FF2B5EF4-FFF2-40B4-BE49-F238E27FC236}">
                <a16:creationId xmlns:a16="http://schemas.microsoft.com/office/drawing/2014/main" id="{67E40362-B6AB-4F55-AA44-BFD1C6FC9C62}"/>
              </a:ext>
            </a:extLst>
          </p:cNvPr>
          <p:cNvSpPr>
            <a:spLocks noGrp="1"/>
          </p:cNvSpPr>
          <p:nvPr>
            <p:ph type="sldNum" sz="quarter" idx="11"/>
          </p:nvPr>
        </p:nvSpPr>
        <p:spPr/>
        <p:txBody>
          <a:bodyPr/>
          <a:lstStyle>
            <a:lvl1pPr>
              <a:defRPr/>
            </a:lvl1pPr>
          </a:lstStyle>
          <a:p>
            <a:fld id="{8B475456-2456-45AC-B6A4-427EBB52C494}"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3784449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E36BB3A-D291-4A07-A9F7-01592906E0BE}"/>
              </a:ext>
            </a:extLst>
          </p:cNvPr>
          <p:cNvSpPr>
            <a:spLocks noGrp="1"/>
          </p:cNvSpPr>
          <p:nvPr>
            <p:ph type="ftr" sz="quarter" idx="10"/>
          </p:nvPr>
        </p:nvSpPr>
        <p:spPr/>
        <p:txBody>
          <a:bodyPr/>
          <a:lstStyle>
            <a:lvl1pPr>
              <a:defRPr/>
            </a:lvl1pPr>
          </a:lstStyle>
          <a:p>
            <a:r>
              <a:rPr lang="en-US" altLang="zh-CN"/>
              <a:t>Art of Multiprocessor Programming</a:t>
            </a:r>
          </a:p>
        </p:txBody>
      </p:sp>
      <p:sp>
        <p:nvSpPr>
          <p:cNvPr id="3" name="灯片编号占位符 2">
            <a:extLst>
              <a:ext uri="{FF2B5EF4-FFF2-40B4-BE49-F238E27FC236}">
                <a16:creationId xmlns:a16="http://schemas.microsoft.com/office/drawing/2014/main" id="{7C7932D7-85D1-438C-98CB-53F078A8062B}"/>
              </a:ext>
            </a:extLst>
          </p:cNvPr>
          <p:cNvSpPr>
            <a:spLocks noGrp="1"/>
          </p:cNvSpPr>
          <p:nvPr>
            <p:ph type="sldNum" sz="quarter" idx="11"/>
          </p:nvPr>
        </p:nvSpPr>
        <p:spPr/>
        <p:txBody>
          <a:bodyPr/>
          <a:lstStyle>
            <a:lvl1pPr>
              <a:defRPr/>
            </a:lvl1pPr>
          </a:lstStyle>
          <a:p>
            <a:fld id="{08DB05E1-3A73-442D-8709-5F05D79BC115}"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1691186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01F795-D0CD-4293-AEAC-02A736C6E6F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30AB3D4-B981-425A-A551-F68B670C709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345E893-0213-49B9-A31C-07567F10ED2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9B367BF4-15DF-499B-9F9B-D78EAC3248D3}"/>
              </a:ext>
            </a:extLst>
          </p:cNvPr>
          <p:cNvSpPr>
            <a:spLocks noGrp="1"/>
          </p:cNvSpPr>
          <p:nvPr>
            <p:ph type="ftr" sz="quarter" idx="10"/>
          </p:nvPr>
        </p:nvSpPr>
        <p:spPr/>
        <p:txBody>
          <a:bodyPr/>
          <a:lstStyle>
            <a:lvl1pPr>
              <a:defRPr/>
            </a:lvl1pPr>
          </a:lstStyle>
          <a:p>
            <a:r>
              <a:rPr lang="en-US" altLang="zh-CN"/>
              <a:t>Art of Multiprocessor Programming</a:t>
            </a:r>
          </a:p>
        </p:txBody>
      </p:sp>
      <p:sp>
        <p:nvSpPr>
          <p:cNvPr id="6" name="灯片编号占位符 5">
            <a:extLst>
              <a:ext uri="{FF2B5EF4-FFF2-40B4-BE49-F238E27FC236}">
                <a16:creationId xmlns:a16="http://schemas.microsoft.com/office/drawing/2014/main" id="{75D8AC60-5F19-4AF6-B2D7-41629EB3EF3E}"/>
              </a:ext>
            </a:extLst>
          </p:cNvPr>
          <p:cNvSpPr>
            <a:spLocks noGrp="1"/>
          </p:cNvSpPr>
          <p:nvPr>
            <p:ph type="sldNum" sz="quarter" idx="11"/>
          </p:nvPr>
        </p:nvSpPr>
        <p:spPr/>
        <p:txBody>
          <a:bodyPr/>
          <a:lstStyle>
            <a:lvl1pPr>
              <a:defRPr/>
            </a:lvl1pPr>
          </a:lstStyle>
          <a:p>
            <a:fld id="{49026065-C04C-452E-951C-37F9EF50E08D}"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170607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C07F3-3DE0-4332-BF79-BB6C6A169208}"/>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160DDEE-11EA-43BC-8C89-277C3B96CD4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D2AF2A2-9824-4EAB-B131-969EF309CAF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CCF4903E-AA7F-45E8-B6A2-46EAE2D81560}"/>
              </a:ext>
            </a:extLst>
          </p:cNvPr>
          <p:cNvSpPr>
            <a:spLocks noGrp="1"/>
          </p:cNvSpPr>
          <p:nvPr>
            <p:ph type="ftr" sz="quarter" idx="10"/>
          </p:nvPr>
        </p:nvSpPr>
        <p:spPr/>
        <p:txBody>
          <a:bodyPr/>
          <a:lstStyle>
            <a:lvl1pPr>
              <a:defRPr/>
            </a:lvl1pPr>
          </a:lstStyle>
          <a:p>
            <a:r>
              <a:rPr lang="en-US" altLang="zh-CN"/>
              <a:t>Art of Multiprocessor Programming</a:t>
            </a:r>
          </a:p>
        </p:txBody>
      </p:sp>
      <p:sp>
        <p:nvSpPr>
          <p:cNvPr id="6" name="灯片编号占位符 5">
            <a:extLst>
              <a:ext uri="{FF2B5EF4-FFF2-40B4-BE49-F238E27FC236}">
                <a16:creationId xmlns:a16="http://schemas.microsoft.com/office/drawing/2014/main" id="{1F0EBCC2-E5ED-44A4-BD9B-67F68F5D86DC}"/>
              </a:ext>
            </a:extLst>
          </p:cNvPr>
          <p:cNvSpPr>
            <a:spLocks noGrp="1"/>
          </p:cNvSpPr>
          <p:nvPr>
            <p:ph type="sldNum" sz="quarter" idx="11"/>
          </p:nvPr>
        </p:nvSpPr>
        <p:spPr/>
        <p:txBody>
          <a:bodyPr/>
          <a:lstStyle>
            <a:lvl1pPr>
              <a:defRPr/>
            </a:lvl1pPr>
          </a:lstStyle>
          <a:p>
            <a:fld id="{7D781C13-1BA8-4CD5-96C1-D24A82A34E80}"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2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DBDDE78-7343-4BB6-87B4-EFF7C10C6CC7}"/>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D3178673-5A62-4DF0-A957-03FE1A643F9F}"/>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a:extLst>
              <a:ext uri="{FF2B5EF4-FFF2-40B4-BE49-F238E27FC236}">
                <a16:creationId xmlns:a16="http://schemas.microsoft.com/office/drawing/2014/main" id="{D191F574-A46C-4805-9F34-DD69971F13D5}"/>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ea typeface="宋体" panose="02010600030101010101" pitchFamily="2" charset="-122"/>
              </a:defRPr>
            </a:lvl1pPr>
          </a:lstStyle>
          <a:p>
            <a:r>
              <a:rPr lang="en-US" altLang="zh-CN"/>
              <a:t>Art of Multiprocessor Programming</a:t>
            </a:r>
          </a:p>
        </p:txBody>
      </p:sp>
      <p:sp>
        <p:nvSpPr>
          <p:cNvPr id="1030" name="Rectangle 6">
            <a:extLst>
              <a:ext uri="{FF2B5EF4-FFF2-40B4-BE49-F238E27FC236}">
                <a16:creationId xmlns:a16="http://schemas.microsoft.com/office/drawing/2014/main" id="{15560CBC-E3BA-4E1F-87A7-AAA487C36AB4}"/>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cs typeface="Arial" panose="020B0604020202020204" pitchFamily="34" charset="0"/>
              </a:defRPr>
            </a:lvl1pPr>
          </a:lstStyle>
          <a:p>
            <a:fld id="{4981BC7F-EF9D-4E2A-B671-76DE576FF9C9}" type="slidenum">
              <a:rPr lang="ar-SA" altLang="zh-CN"/>
              <a:pPr/>
              <a:t>‹#›</a:t>
            </a:fld>
            <a:endParaRPr lang="en-US" altLang="zh-CN">
              <a:ea typeface="宋体" panose="02010600030101010101" pitchFamily="2" charset="-122"/>
              <a:cs typeface="+mn-cs"/>
            </a:endParaRPr>
          </a:p>
        </p:txBody>
      </p:sp>
      <p:graphicFrame>
        <p:nvGraphicFramePr>
          <p:cNvPr id="1032" name="Object 8">
            <a:extLst>
              <a:ext uri="{FF2B5EF4-FFF2-40B4-BE49-F238E27FC236}">
                <a16:creationId xmlns:a16="http://schemas.microsoft.com/office/drawing/2014/main" id="{839D8C73-FBC9-494A-889B-45A32E9FBD40}"/>
              </a:ext>
            </a:extLst>
          </p:cNvPr>
          <p:cNvGraphicFramePr>
            <a:graphicFrameLocks noChangeAspect="1"/>
          </p:cNvGraphicFramePr>
          <p:nvPr userDrawn="1"/>
        </p:nvGraphicFramePr>
        <p:xfrm>
          <a:off x="679450" y="6170613"/>
          <a:ext cx="927100" cy="461962"/>
        </p:xfrm>
        <a:graphic>
          <a:graphicData uri="http://schemas.openxmlformats.org/presentationml/2006/ole">
            <mc:AlternateContent xmlns:mc="http://schemas.openxmlformats.org/markup-compatibility/2006">
              <mc:Choice xmlns:v="urn:schemas-microsoft-com:vml" Requires="v">
                <p:oleObj spid="_x0000_s1177" name="Bitmap Image" r:id="rId15" imgW="9523810" imgH="4753639" progId="Paint.Picture">
                  <p:embed/>
                </p:oleObj>
              </mc:Choice>
              <mc:Fallback>
                <p:oleObj name="Bitmap Image" r:id="rId15" imgW="9523810" imgH="4753639" progId="Paint.Picture">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9450" y="6170613"/>
                        <a:ext cx="927100"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omic Sans MS" panose="030F0702030302020204" pitchFamily="66" charset="0"/>
        </a:defRPr>
      </a:lvl2pPr>
      <a:lvl3pPr algn="ctr" rtl="0" eaLnBrk="0" fontAlgn="base" hangingPunct="0">
        <a:spcBef>
          <a:spcPct val="0"/>
        </a:spcBef>
        <a:spcAft>
          <a:spcPct val="0"/>
        </a:spcAft>
        <a:defRPr sz="4400">
          <a:solidFill>
            <a:schemeClr val="tx2"/>
          </a:solidFill>
          <a:latin typeface="Comic Sans MS" panose="030F0702030302020204" pitchFamily="66" charset="0"/>
        </a:defRPr>
      </a:lvl3pPr>
      <a:lvl4pPr algn="ctr" rtl="0" eaLnBrk="0" fontAlgn="base" hangingPunct="0">
        <a:spcBef>
          <a:spcPct val="0"/>
        </a:spcBef>
        <a:spcAft>
          <a:spcPct val="0"/>
        </a:spcAft>
        <a:defRPr sz="4400">
          <a:solidFill>
            <a:schemeClr val="tx2"/>
          </a:solidFill>
          <a:latin typeface="Comic Sans MS" panose="030F0702030302020204" pitchFamily="66" charset="0"/>
        </a:defRPr>
      </a:lvl4pPr>
      <a:lvl5pPr algn="ctr" rtl="0" eaLnBrk="0" fontAlgn="base" hangingPunct="0">
        <a:spcBef>
          <a:spcPct val="0"/>
        </a:spcBef>
        <a:spcAft>
          <a:spcPct val="0"/>
        </a:spcAft>
        <a:defRPr sz="4400">
          <a:solidFill>
            <a:schemeClr val="tx2"/>
          </a:solidFill>
          <a:latin typeface="Comic Sans MS" panose="030F0702030302020204" pitchFamily="66" charset="0"/>
        </a:defRPr>
      </a:lvl5pPr>
      <a:lvl6pPr marL="457200" algn="ctr" rtl="0" eaLnBrk="0" fontAlgn="base" hangingPunct="0">
        <a:spcBef>
          <a:spcPct val="0"/>
        </a:spcBef>
        <a:spcAft>
          <a:spcPct val="0"/>
        </a:spcAft>
        <a:defRPr sz="4400">
          <a:solidFill>
            <a:schemeClr val="tx2"/>
          </a:solidFill>
          <a:latin typeface="Comic Sans MS" panose="030F0702030302020204" pitchFamily="66" charset="0"/>
        </a:defRPr>
      </a:lvl6pPr>
      <a:lvl7pPr marL="914400" algn="ctr" rtl="0" eaLnBrk="0" fontAlgn="base" hangingPunct="0">
        <a:spcBef>
          <a:spcPct val="0"/>
        </a:spcBef>
        <a:spcAft>
          <a:spcPct val="0"/>
        </a:spcAft>
        <a:defRPr sz="4400">
          <a:solidFill>
            <a:schemeClr val="tx2"/>
          </a:solidFill>
          <a:latin typeface="Comic Sans MS" panose="030F0702030302020204" pitchFamily="66" charset="0"/>
        </a:defRPr>
      </a:lvl7pPr>
      <a:lvl8pPr marL="1371600" algn="ctr" rtl="0" eaLnBrk="0" fontAlgn="base" hangingPunct="0">
        <a:spcBef>
          <a:spcPct val="0"/>
        </a:spcBef>
        <a:spcAft>
          <a:spcPct val="0"/>
        </a:spcAft>
        <a:defRPr sz="4400">
          <a:solidFill>
            <a:schemeClr val="tx2"/>
          </a:solidFill>
          <a:latin typeface="Comic Sans MS" panose="030F0702030302020204" pitchFamily="66" charset="0"/>
        </a:defRPr>
      </a:lvl8pPr>
      <a:lvl9pPr marL="1828800" algn="ctr" rtl="0" eaLnBrk="0" fontAlgn="base" hangingPunct="0">
        <a:spcBef>
          <a:spcPct val="0"/>
        </a:spcBef>
        <a:spcAft>
          <a:spcPct val="0"/>
        </a:spcAft>
        <a:defRPr sz="4400">
          <a:solidFill>
            <a:schemeClr val="tx2"/>
          </a:solidFill>
          <a:latin typeface="Comic Sans MS" panose="030F0702030302020204" pitchFamily="66" charset="0"/>
        </a:defRPr>
      </a:lvl9pPr>
    </p:titleStyle>
    <p:bodyStyle>
      <a:lvl1pPr marL="342900" indent="-342900" algn="l" rtl="0" eaLnBrk="0" fontAlgn="base" hangingPunct="0">
        <a:spcBef>
          <a:spcPct val="20000"/>
        </a:spcBef>
        <a:spcAft>
          <a:spcPct val="0"/>
        </a:spcAft>
        <a:buChar char="•"/>
        <a:defRPr sz="3200" kern="1200">
          <a:solidFill>
            <a:srgbClr val="0000FF"/>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0000FF"/>
          </a:solidFill>
          <a:latin typeface="+mn-lt"/>
          <a:ea typeface="+mn-ea"/>
          <a:cs typeface="+mn-cs"/>
        </a:defRPr>
      </a:lvl2pPr>
      <a:lvl3pPr marL="1143000" indent="-228600" algn="l" rtl="0" eaLnBrk="0" fontAlgn="base" hangingPunct="0">
        <a:spcBef>
          <a:spcPct val="20000"/>
        </a:spcBef>
        <a:spcAft>
          <a:spcPct val="0"/>
        </a:spcAft>
        <a:buChar char="•"/>
        <a:defRPr sz="2400" kern="1200">
          <a:solidFill>
            <a:srgbClr val="0000FF"/>
          </a:solidFill>
          <a:latin typeface="+mn-lt"/>
          <a:ea typeface="+mn-ea"/>
          <a:cs typeface="+mn-cs"/>
        </a:defRPr>
      </a:lvl3pPr>
      <a:lvl4pPr marL="1600200" indent="-228600" algn="l" rtl="0" eaLnBrk="0" fontAlgn="base" hangingPunct="0">
        <a:spcBef>
          <a:spcPct val="20000"/>
        </a:spcBef>
        <a:spcAft>
          <a:spcPct val="0"/>
        </a:spcAft>
        <a:buChar char="–"/>
        <a:defRPr sz="2000" kern="1200">
          <a:solidFill>
            <a:srgbClr val="0000FF"/>
          </a:solidFill>
          <a:latin typeface="+mn-lt"/>
          <a:ea typeface="+mn-ea"/>
          <a:cs typeface="+mn-cs"/>
        </a:defRPr>
      </a:lvl4pPr>
      <a:lvl5pPr marL="2057400" indent="-228600" algn="l" rtl="0" eaLnBrk="0" fontAlgn="base" hangingPunct="0">
        <a:spcBef>
          <a:spcPct val="20000"/>
        </a:spcBef>
        <a:spcAft>
          <a:spcPct val="0"/>
        </a:spcAft>
        <a:buChar char="»"/>
        <a:defRPr sz="2000" kern="1200">
          <a:solidFill>
            <a:srgbClr val="0000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hyperlink" Target="http://creativecommons.org/licenses/by-sa/2.5/" TargetMode="External"/><Relationship Id="rId2" Type="http://schemas.openxmlformats.org/officeDocument/2006/relationships/notesSlide" Target="../notesSlides/notesSlide11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54018" name="Picture 2" descr="magic">
            <a:extLst>
              <a:ext uri="{FF2B5EF4-FFF2-40B4-BE49-F238E27FC236}">
                <a16:creationId xmlns:a16="http://schemas.microsoft.com/office/drawing/2014/main" id="{2ADE4325-E456-4B78-AD09-11D2AE63D9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4019" name="Picture 3" descr="magic">
            <a:extLst>
              <a:ext uri="{FF2B5EF4-FFF2-40B4-BE49-F238E27FC236}">
                <a16:creationId xmlns:a16="http://schemas.microsoft.com/office/drawing/2014/main" id="{0AC9B7E5-6A07-4530-83A3-B4E598788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4020" name="Rectangle 4">
            <a:extLst>
              <a:ext uri="{FF2B5EF4-FFF2-40B4-BE49-F238E27FC236}">
                <a16:creationId xmlns:a16="http://schemas.microsoft.com/office/drawing/2014/main" id="{EF2A435F-D185-421F-85B5-AE070F9A9BEB}"/>
              </a:ext>
            </a:extLst>
          </p:cNvPr>
          <p:cNvSpPr>
            <a:spLocks noGrp="1" noChangeArrowheads="1"/>
          </p:cNvSpPr>
          <p:nvPr>
            <p:ph type="ctrTitle"/>
          </p:nvPr>
        </p:nvSpPr>
        <p:spPr>
          <a:xfrm>
            <a:off x="685800" y="1016000"/>
            <a:ext cx="7772400" cy="1143000"/>
          </a:xfrm>
        </p:spPr>
        <p:txBody>
          <a:bodyPr anchor="ctr"/>
          <a:lstStyle/>
          <a:p>
            <a:r>
              <a:rPr lang="en-US" altLang="en-US" sz="4400"/>
              <a:t>The Relative Power of Synchronization Operations</a:t>
            </a:r>
            <a:endParaRPr lang="en-US" altLang="zh-CN" sz="4400">
              <a:ea typeface="宋体" panose="02010600030101010101" pitchFamily="2" charset="-122"/>
            </a:endParaRPr>
          </a:p>
        </p:txBody>
      </p:sp>
      <p:sp>
        <p:nvSpPr>
          <p:cNvPr id="854021" name="Rectangle 5">
            <a:extLst>
              <a:ext uri="{FF2B5EF4-FFF2-40B4-BE49-F238E27FC236}">
                <a16:creationId xmlns:a16="http://schemas.microsoft.com/office/drawing/2014/main" id="{1A670DCB-3D0F-49FE-BB82-7B7822E4983F}"/>
              </a:ext>
            </a:extLst>
          </p:cNvPr>
          <p:cNvSpPr>
            <a:spLocks noGrp="1" noChangeArrowheads="1"/>
          </p:cNvSpPr>
          <p:nvPr>
            <p:ph type="subTitle" idx="1"/>
          </p:nvPr>
        </p:nvSpPr>
        <p:spPr>
          <a:xfrm>
            <a:off x="1295400" y="4343400"/>
            <a:ext cx="6400800" cy="1752600"/>
          </a:xfrm>
        </p:spPr>
        <p:txBody>
          <a:bodyPr/>
          <a:lstStyle/>
          <a:p>
            <a:pPr>
              <a:lnSpc>
                <a:spcPct val="80000"/>
              </a:lnSpc>
            </a:pPr>
            <a:r>
              <a:rPr lang="en-US" altLang="zh-CN" sz="2800" dirty="0">
                <a:solidFill>
                  <a:schemeClr val="accent1"/>
                </a:solidFill>
                <a:ea typeface="宋体" panose="02010600030101010101" pitchFamily="2" charset="-122"/>
              </a:rPr>
              <a:t>Modified from Companion slides for</a:t>
            </a:r>
          </a:p>
          <a:p>
            <a:pPr>
              <a:lnSpc>
                <a:spcPct val="80000"/>
              </a:lnSpc>
            </a:pPr>
            <a:r>
              <a:rPr lang="en-US" altLang="zh-CN" sz="2800" dirty="0">
                <a:solidFill>
                  <a:schemeClr val="tx1"/>
                </a:solidFill>
                <a:ea typeface="宋体" panose="02010600030101010101" pitchFamily="2" charset="-122"/>
              </a:rPr>
              <a:t>The Art of Multiprocessor Programming</a:t>
            </a:r>
          </a:p>
          <a:p>
            <a:pPr>
              <a:lnSpc>
                <a:spcPct val="80000"/>
              </a:lnSpc>
            </a:pPr>
            <a:r>
              <a:rPr lang="en-US" altLang="zh-CN" sz="2800" dirty="0">
                <a:solidFill>
                  <a:schemeClr val="accent1"/>
                </a:solidFill>
                <a:ea typeface="宋体" panose="02010600030101010101" pitchFamily="2" charset="-122"/>
              </a:rPr>
              <a:t>by Maurice Herlihy &amp; Nir </a:t>
            </a:r>
            <a:r>
              <a:rPr lang="en-US" altLang="zh-CN" sz="2800" dirty="0" err="1">
                <a:solidFill>
                  <a:schemeClr val="accent1"/>
                </a:solidFill>
                <a:ea typeface="宋体" panose="02010600030101010101" pitchFamily="2" charset="-122"/>
              </a:rPr>
              <a:t>Shavit</a:t>
            </a:r>
            <a:endParaRPr lang="en-US" altLang="zh-CN" sz="2800" dirty="0">
              <a:solidFill>
                <a:schemeClr val="accent1"/>
              </a:solidFill>
              <a:ea typeface="宋体" panose="02010600030101010101" pitchFamily="2" charset="-122"/>
            </a:endParaRPr>
          </a:p>
        </p:txBody>
      </p:sp>
      <p:sp>
        <p:nvSpPr>
          <p:cNvPr id="854022" name="Rectangle 6">
            <a:extLst>
              <a:ext uri="{FF2B5EF4-FFF2-40B4-BE49-F238E27FC236}">
                <a16:creationId xmlns:a16="http://schemas.microsoft.com/office/drawing/2014/main" id="{C9A0D6FE-65F1-4256-B1AC-C84A346D122C}"/>
              </a:ext>
            </a:extLst>
          </p:cNvPr>
          <p:cNvSpPr>
            <a:spLocks noChangeArrowheads="1"/>
          </p:cNvSpPr>
          <p:nvPr/>
        </p:nvSpPr>
        <p:spPr bwMode="auto">
          <a:xfrm>
            <a:off x="392113" y="5927725"/>
            <a:ext cx="1509712" cy="9302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灯片编号占位符 3">
            <a:extLst>
              <a:ext uri="{FF2B5EF4-FFF2-40B4-BE49-F238E27FC236}">
                <a16:creationId xmlns:a16="http://schemas.microsoft.com/office/drawing/2014/main" id="{96CBDCD6-D184-49D7-A138-C20F5EDE5269}"/>
              </a:ext>
            </a:extLst>
          </p:cNvPr>
          <p:cNvSpPr>
            <a:spLocks noGrp="1"/>
          </p:cNvSpPr>
          <p:nvPr>
            <p:ph type="sldNum" sz="quarter" idx="11"/>
          </p:nvPr>
        </p:nvSpPr>
        <p:spPr/>
        <p:txBody>
          <a:bodyPr/>
          <a:lstStyle/>
          <a:p>
            <a:fld id="{61EF758E-9862-4A19-92F5-1309183927F1}" type="slidenum">
              <a:rPr lang="ar-SA" altLang="zh-CN"/>
              <a:pPr/>
              <a:t>10</a:t>
            </a:fld>
            <a:endParaRPr lang="en-US" altLang="zh-CN">
              <a:ea typeface="宋体" panose="02010600030101010101" pitchFamily="2" charset="-122"/>
            </a:endParaRPr>
          </a:p>
        </p:txBody>
      </p:sp>
      <p:pic>
        <p:nvPicPr>
          <p:cNvPr id="591906" name="Picture 34" descr="magic">
            <a:extLst>
              <a:ext uri="{FF2B5EF4-FFF2-40B4-BE49-F238E27FC236}">
                <a16:creationId xmlns:a16="http://schemas.microsoft.com/office/drawing/2014/main" id="{0F28EFC9-AE67-45D4-AA59-62F8F3440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905" name="Picture 33" descr="magic">
            <a:extLst>
              <a:ext uri="{FF2B5EF4-FFF2-40B4-BE49-F238E27FC236}">
                <a16:creationId xmlns:a16="http://schemas.microsoft.com/office/drawing/2014/main" id="{75AFFC22-103D-4E0E-B241-6FC009D780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1874" name="Picture 2" descr="magic">
            <a:extLst>
              <a:ext uri="{FF2B5EF4-FFF2-40B4-BE49-F238E27FC236}">
                <a16:creationId xmlns:a16="http://schemas.microsoft.com/office/drawing/2014/main" id="{417D6125-E14F-4100-888F-5E4F5E2E9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1875" name="Rectangle 3">
            <a:extLst>
              <a:ext uri="{FF2B5EF4-FFF2-40B4-BE49-F238E27FC236}">
                <a16:creationId xmlns:a16="http://schemas.microsoft.com/office/drawing/2014/main" id="{C84787CA-CB6E-4EB0-962C-17BD67FFAC1F}"/>
              </a:ext>
            </a:extLst>
          </p:cNvPr>
          <p:cNvSpPr>
            <a:spLocks noGrp="1" noChangeArrowheads="1"/>
          </p:cNvSpPr>
          <p:nvPr>
            <p:ph type="title"/>
          </p:nvPr>
        </p:nvSpPr>
        <p:spPr/>
        <p:txBody>
          <a:bodyPr/>
          <a:lstStyle/>
          <a:p>
            <a:r>
              <a:rPr lang="en-US" altLang="zh-CN" sz="4000">
                <a:ea typeface="宋体" panose="02010600030101010101" pitchFamily="2" charset="-122"/>
              </a:rPr>
              <a:t>FIFO Queue: Dequeue Method</a:t>
            </a:r>
          </a:p>
        </p:txBody>
      </p:sp>
      <p:sp>
        <p:nvSpPr>
          <p:cNvPr id="591876" name="Rectangle 4">
            <a:extLst>
              <a:ext uri="{FF2B5EF4-FFF2-40B4-BE49-F238E27FC236}">
                <a16:creationId xmlns:a16="http://schemas.microsoft.com/office/drawing/2014/main" id="{7ABF33DD-FBBC-4066-B1EA-D55660A2CA76}"/>
              </a:ext>
            </a:extLst>
          </p:cNvPr>
          <p:cNvSpPr>
            <a:spLocks noChangeArrowheads="1"/>
          </p:cNvSpPr>
          <p:nvPr/>
        </p:nvSpPr>
        <p:spPr bwMode="auto">
          <a:xfrm>
            <a:off x="2743200" y="3429000"/>
            <a:ext cx="914400" cy="914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77" name="Rectangle 5">
            <a:extLst>
              <a:ext uri="{FF2B5EF4-FFF2-40B4-BE49-F238E27FC236}">
                <a16:creationId xmlns:a16="http://schemas.microsoft.com/office/drawing/2014/main" id="{4C42EE72-7996-44A2-B42F-D1DC6EFD7440}"/>
              </a:ext>
            </a:extLst>
          </p:cNvPr>
          <p:cNvSpPr>
            <a:spLocks noChangeArrowheads="1"/>
          </p:cNvSpPr>
          <p:nvPr/>
        </p:nvSpPr>
        <p:spPr bwMode="auto">
          <a:xfrm>
            <a:off x="3657600" y="3429000"/>
            <a:ext cx="914400" cy="914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78" name="Rectangle 6">
            <a:extLst>
              <a:ext uri="{FF2B5EF4-FFF2-40B4-BE49-F238E27FC236}">
                <a16:creationId xmlns:a16="http://schemas.microsoft.com/office/drawing/2014/main" id="{7A8E7B83-A388-44AE-ADAB-8DA0495CC029}"/>
              </a:ext>
            </a:extLst>
          </p:cNvPr>
          <p:cNvSpPr>
            <a:spLocks noChangeArrowheads="1"/>
          </p:cNvSpPr>
          <p:nvPr/>
        </p:nvSpPr>
        <p:spPr bwMode="auto">
          <a:xfrm>
            <a:off x="4572000" y="3429000"/>
            <a:ext cx="914400" cy="914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79" name="Line 7">
            <a:extLst>
              <a:ext uri="{FF2B5EF4-FFF2-40B4-BE49-F238E27FC236}">
                <a16:creationId xmlns:a16="http://schemas.microsoft.com/office/drawing/2014/main" id="{4481A518-3C16-4A34-81A0-B11D3BFB6DD5}"/>
              </a:ext>
            </a:extLst>
          </p:cNvPr>
          <p:cNvSpPr>
            <a:spLocks noChangeShapeType="1"/>
          </p:cNvSpPr>
          <p:nvPr/>
        </p:nvSpPr>
        <p:spPr bwMode="auto">
          <a:xfrm>
            <a:off x="5410200" y="3429000"/>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80" name="Line 8">
            <a:extLst>
              <a:ext uri="{FF2B5EF4-FFF2-40B4-BE49-F238E27FC236}">
                <a16:creationId xmlns:a16="http://schemas.microsoft.com/office/drawing/2014/main" id="{00A46445-04DE-4A09-A30C-A265F5D2708E}"/>
              </a:ext>
            </a:extLst>
          </p:cNvPr>
          <p:cNvSpPr>
            <a:spLocks noChangeShapeType="1"/>
          </p:cNvSpPr>
          <p:nvPr/>
        </p:nvSpPr>
        <p:spPr bwMode="auto">
          <a:xfrm>
            <a:off x="5410200" y="4343400"/>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91881" name="Group 9">
            <a:extLst>
              <a:ext uri="{FF2B5EF4-FFF2-40B4-BE49-F238E27FC236}">
                <a16:creationId xmlns:a16="http://schemas.microsoft.com/office/drawing/2014/main" id="{38EAECB4-9F2D-4D22-AB22-BEDAF8FAB13B}"/>
              </a:ext>
            </a:extLst>
          </p:cNvPr>
          <p:cNvGrpSpPr>
            <a:grpSpLocks/>
          </p:cNvGrpSpPr>
          <p:nvPr/>
        </p:nvGrpSpPr>
        <p:grpSpPr bwMode="auto">
          <a:xfrm>
            <a:off x="4710113" y="3746500"/>
            <a:ext cx="430212" cy="341313"/>
            <a:chOff x="2744" y="3360"/>
            <a:chExt cx="271" cy="215"/>
          </a:xfrm>
        </p:grpSpPr>
        <p:sp>
          <p:nvSpPr>
            <p:cNvPr id="591882" name="Oval 10">
              <a:extLst>
                <a:ext uri="{FF2B5EF4-FFF2-40B4-BE49-F238E27FC236}">
                  <a16:creationId xmlns:a16="http://schemas.microsoft.com/office/drawing/2014/main" id="{C144B96C-63E7-4988-955E-8F459038BCD0}"/>
                </a:ext>
              </a:extLst>
            </p:cNvPr>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zh-CN" sz="4400" u="sng"/>
            </a:p>
          </p:txBody>
        </p:sp>
        <p:sp>
          <p:nvSpPr>
            <p:cNvPr id="591883" name="Oval 11">
              <a:extLst>
                <a:ext uri="{FF2B5EF4-FFF2-40B4-BE49-F238E27FC236}">
                  <a16:creationId xmlns:a16="http://schemas.microsoft.com/office/drawing/2014/main" id="{F3433851-9AE4-4B82-A807-FCF336FA4400}"/>
                </a:ext>
              </a:extLst>
            </p:cNvPr>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91884" name="Group 12">
            <a:extLst>
              <a:ext uri="{FF2B5EF4-FFF2-40B4-BE49-F238E27FC236}">
                <a16:creationId xmlns:a16="http://schemas.microsoft.com/office/drawing/2014/main" id="{BF812F1C-8B94-4906-9B6E-7AFB166414E2}"/>
              </a:ext>
            </a:extLst>
          </p:cNvPr>
          <p:cNvGrpSpPr>
            <a:grpSpLocks/>
          </p:cNvGrpSpPr>
          <p:nvPr/>
        </p:nvGrpSpPr>
        <p:grpSpPr bwMode="auto">
          <a:xfrm>
            <a:off x="3851275" y="3746500"/>
            <a:ext cx="430213" cy="341313"/>
            <a:chOff x="3648" y="3312"/>
            <a:chExt cx="271" cy="215"/>
          </a:xfrm>
        </p:grpSpPr>
        <p:sp>
          <p:nvSpPr>
            <p:cNvPr id="591885" name="Oval 13">
              <a:extLst>
                <a:ext uri="{FF2B5EF4-FFF2-40B4-BE49-F238E27FC236}">
                  <a16:creationId xmlns:a16="http://schemas.microsoft.com/office/drawing/2014/main" id="{3B711617-287E-46CA-8A04-E2FE84C5EE31}"/>
                </a:ext>
              </a:extLst>
            </p:cNvPr>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zh-CN" sz="4400" u="sng"/>
            </a:p>
          </p:txBody>
        </p:sp>
        <p:sp>
          <p:nvSpPr>
            <p:cNvPr id="591886" name="Oval 14">
              <a:extLst>
                <a:ext uri="{FF2B5EF4-FFF2-40B4-BE49-F238E27FC236}">
                  <a16:creationId xmlns:a16="http://schemas.microsoft.com/office/drawing/2014/main" id="{EFE547EF-DCB1-415E-BF62-E7D887E4C53C}"/>
                </a:ext>
              </a:extLst>
            </p:cNvPr>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91887" name="Group 15">
            <a:extLst>
              <a:ext uri="{FF2B5EF4-FFF2-40B4-BE49-F238E27FC236}">
                <a16:creationId xmlns:a16="http://schemas.microsoft.com/office/drawing/2014/main" id="{B11FD8CF-AD26-4057-A99B-858ABD788542}"/>
              </a:ext>
            </a:extLst>
          </p:cNvPr>
          <p:cNvGrpSpPr>
            <a:grpSpLocks/>
          </p:cNvGrpSpPr>
          <p:nvPr/>
        </p:nvGrpSpPr>
        <p:grpSpPr bwMode="auto">
          <a:xfrm>
            <a:off x="990600" y="4495800"/>
            <a:ext cx="1447800" cy="1295400"/>
            <a:chOff x="624" y="2832"/>
            <a:chExt cx="912" cy="816"/>
          </a:xfrm>
        </p:grpSpPr>
        <p:sp>
          <p:nvSpPr>
            <p:cNvPr id="591888" name="Freeform 16">
              <a:extLst>
                <a:ext uri="{FF2B5EF4-FFF2-40B4-BE49-F238E27FC236}">
                  <a16:creationId xmlns:a16="http://schemas.microsoft.com/office/drawing/2014/main" id="{6E30C4A0-946F-47B5-AAE0-17967702390D}"/>
                </a:ext>
              </a:extLst>
            </p:cNvPr>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89" name="Freeform 17">
              <a:extLst>
                <a:ext uri="{FF2B5EF4-FFF2-40B4-BE49-F238E27FC236}">
                  <a16:creationId xmlns:a16="http://schemas.microsoft.com/office/drawing/2014/main" id="{764F5C81-C9E9-46C8-AC6F-B887DEF57CBC}"/>
                </a:ext>
              </a:extLst>
            </p:cNvPr>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90" name="Freeform 18">
              <a:extLst>
                <a:ext uri="{FF2B5EF4-FFF2-40B4-BE49-F238E27FC236}">
                  <a16:creationId xmlns:a16="http://schemas.microsoft.com/office/drawing/2014/main" id="{4F9A974B-873E-42C7-BD6C-CAEFB0B238E7}"/>
                </a:ext>
              </a:extLst>
            </p:cNvPr>
            <p:cNvSpPr>
              <a:spLocks/>
            </p:cNvSpPr>
            <p:nvPr/>
          </p:nvSpPr>
          <p:spPr bwMode="auto">
            <a:xfrm flipH="1">
              <a:off x="1056" y="2832"/>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91" name="Freeform 19">
              <a:extLst>
                <a:ext uri="{FF2B5EF4-FFF2-40B4-BE49-F238E27FC236}">
                  <a16:creationId xmlns:a16="http://schemas.microsoft.com/office/drawing/2014/main" id="{9523BC60-7417-478A-B2E9-28A48D99C3B1}"/>
                </a:ext>
              </a:extLst>
            </p:cNvPr>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92" name="Freeform 20">
              <a:extLst>
                <a:ext uri="{FF2B5EF4-FFF2-40B4-BE49-F238E27FC236}">
                  <a16:creationId xmlns:a16="http://schemas.microsoft.com/office/drawing/2014/main" id="{D7C0E94F-B012-4B29-B378-26ADC66C5797}"/>
                </a:ext>
              </a:extLst>
            </p:cNvPr>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93" name="Freeform 21">
              <a:extLst>
                <a:ext uri="{FF2B5EF4-FFF2-40B4-BE49-F238E27FC236}">
                  <a16:creationId xmlns:a16="http://schemas.microsoft.com/office/drawing/2014/main" id="{C48C3E5B-4D26-4BCF-894A-0980407A6E99}"/>
                </a:ext>
              </a:extLst>
            </p:cNvPr>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94" name="Freeform 22">
              <a:extLst>
                <a:ext uri="{FF2B5EF4-FFF2-40B4-BE49-F238E27FC236}">
                  <a16:creationId xmlns:a16="http://schemas.microsoft.com/office/drawing/2014/main" id="{A010A088-C06C-435F-B41F-646806A38CE7}"/>
                </a:ext>
              </a:extLst>
            </p:cNvPr>
            <p:cNvSpPr>
              <a:spLocks/>
            </p:cNvSpPr>
            <p:nvPr/>
          </p:nvSpPr>
          <p:spPr bwMode="auto">
            <a:xfrm flipH="1">
              <a:off x="960" y="3312"/>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95" name="Freeform 23">
              <a:extLst>
                <a:ext uri="{FF2B5EF4-FFF2-40B4-BE49-F238E27FC236}">
                  <a16:creationId xmlns:a16="http://schemas.microsoft.com/office/drawing/2014/main" id="{CBAC4A0B-840E-428B-92E2-82201F11FCD3}"/>
                </a:ext>
              </a:extLst>
            </p:cNvPr>
            <p:cNvSpPr>
              <a:spLocks/>
            </p:cNvSpPr>
            <p:nvPr/>
          </p:nvSpPr>
          <p:spPr bwMode="auto">
            <a:xfrm flipH="1">
              <a:off x="1152" y="3168"/>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96" name="Freeform 24">
              <a:extLst>
                <a:ext uri="{FF2B5EF4-FFF2-40B4-BE49-F238E27FC236}">
                  <a16:creationId xmlns:a16="http://schemas.microsoft.com/office/drawing/2014/main" id="{908AE92D-78EF-4DCD-A831-A2F158F4C046}"/>
                </a:ext>
              </a:extLst>
            </p:cNvPr>
            <p:cNvSpPr>
              <a:spLocks/>
            </p:cNvSpPr>
            <p:nvPr/>
          </p:nvSpPr>
          <p:spPr bwMode="auto">
            <a:xfrm flipH="1">
              <a:off x="1344" y="3024"/>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91897" name="Freeform 25">
            <a:extLst>
              <a:ext uri="{FF2B5EF4-FFF2-40B4-BE49-F238E27FC236}">
                <a16:creationId xmlns:a16="http://schemas.microsoft.com/office/drawing/2014/main" id="{B19B92D0-04C3-467A-8376-D14C7C1E17B4}"/>
              </a:ext>
            </a:extLst>
          </p:cNvPr>
          <p:cNvSpPr>
            <a:spLocks/>
          </p:cNvSpPr>
          <p:nvPr/>
        </p:nvSpPr>
        <p:spPr bwMode="auto">
          <a:xfrm>
            <a:off x="2362200" y="4557713"/>
            <a:ext cx="758825" cy="700087"/>
          </a:xfrm>
          <a:custGeom>
            <a:avLst/>
            <a:gdLst>
              <a:gd name="T0" fmla="*/ 0 w 478"/>
              <a:gd name="T1" fmla="*/ 441 h 441"/>
              <a:gd name="T2" fmla="*/ 48 w 478"/>
              <a:gd name="T3" fmla="*/ 345 h 441"/>
              <a:gd name="T4" fmla="*/ 478 w 478"/>
              <a:gd name="T5" fmla="*/ 0 h 441"/>
              <a:gd name="T6" fmla="*/ 0 w 478"/>
              <a:gd name="T7" fmla="*/ 441 h 441"/>
            </a:gdLst>
            <a:ahLst/>
            <a:cxnLst>
              <a:cxn ang="0">
                <a:pos x="T0" y="T1"/>
              </a:cxn>
              <a:cxn ang="0">
                <a:pos x="T2" y="T3"/>
              </a:cxn>
              <a:cxn ang="0">
                <a:pos x="T4" y="T5"/>
              </a:cxn>
              <a:cxn ang="0">
                <a:pos x="T6" y="T7"/>
              </a:cxn>
            </a:cxnLst>
            <a:rect l="0" t="0" r="r" b="b"/>
            <a:pathLst>
              <a:path w="478" h="441">
                <a:moveTo>
                  <a:pt x="0" y="441"/>
                </a:moveTo>
                <a:lnTo>
                  <a:pt x="48" y="345"/>
                </a:lnTo>
                <a:lnTo>
                  <a:pt x="478" y="0"/>
                </a:lnTo>
                <a:lnTo>
                  <a:pt x="0" y="441"/>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1898" name="AutoShape 26">
            <a:extLst>
              <a:ext uri="{FF2B5EF4-FFF2-40B4-BE49-F238E27FC236}">
                <a16:creationId xmlns:a16="http://schemas.microsoft.com/office/drawing/2014/main" id="{16F89A88-1FB2-4EDE-8CF4-98D8A40C1CFE}"/>
              </a:ext>
            </a:extLst>
          </p:cNvPr>
          <p:cNvSpPr>
            <a:spLocks noChangeArrowheads="1"/>
          </p:cNvSpPr>
          <p:nvPr/>
        </p:nvSpPr>
        <p:spPr bwMode="auto">
          <a:xfrm>
            <a:off x="1219200" y="1981200"/>
            <a:ext cx="4038600" cy="914400"/>
          </a:xfrm>
          <a:prstGeom prst="wedgeRoundRectCallout">
            <a:avLst>
              <a:gd name="adj1" fmla="val -28773"/>
              <a:gd name="adj2" fmla="val 209028"/>
              <a:gd name="adj3" fmla="val 16667"/>
            </a:avLst>
          </a:prstGeom>
          <a:noFill/>
          <a:ln w="38100">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400" b="1">
                <a:solidFill>
                  <a:schemeClr val="tx1"/>
                </a:solidFill>
                <a:latin typeface="Lucida Console" panose="020B0609040504020204" pitchFamily="49" charset="0"/>
                <a:ea typeface="宋体" panose="02010600030101010101" pitchFamily="2" charset="-122"/>
              </a:rPr>
              <a:t>q.deq()/</a:t>
            </a:r>
          </a:p>
        </p:txBody>
      </p:sp>
      <p:grpSp>
        <p:nvGrpSpPr>
          <p:cNvPr id="591899" name="Group 27">
            <a:extLst>
              <a:ext uri="{FF2B5EF4-FFF2-40B4-BE49-F238E27FC236}">
                <a16:creationId xmlns:a16="http://schemas.microsoft.com/office/drawing/2014/main" id="{D90DCE92-2F55-4C1A-AD13-63B48E332A9D}"/>
              </a:ext>
            </a:extLst>
          </p:cNvPr>
          <p:cNvGrpSpPr>
            <a:grpSpLocks/>
          </p:cNvGrpSpPr>
          <p:nvPr/>
        </p:nvGrpSpPr>
        <p:grpSpPr bwMode="auto">
          <a:xfrm>
            <a:off x="2971800" y="3746500"/>
            <a:ext cx="430213" cy="341313"/>
            <a:chOff x="2928" y="1465"/>
            <a:chExt cx="271" cy="215"/>
          </a:xfrm>
        </p:grpSpPr>
        <p:sp>
          <p:nvSpPr>
            <p:cNvPr id="591900" name="Oval 28">
              <a:extLst>
                <a:ext uri="{FF2B5EF4-FFF2-40B4-BE49-F238E27FC236}">
                  <a16:creationId xmlns:a16="http://schemas.microsoft.com/office/drawing/2014/main" id="{A96C39CE-74BA-41C9-8ECB-2EDE3EBC9949}"/>
                </a:ext>
              </a:extLst>
            </p:cNvPr>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591901" name="Oval 29">
              <a:extLst>
                <a:ext uri="{FF2B5EF4-FFF2-40B4-BE49-F238E27FC236}">
                  <a16:creationId xmlns:a16="http://schemas.microsoft.com/office/drawing/2014/main" id="{5570342E-5039-40AC-B6D1-BD9601E6725B}"/>
                </a:ext>
              </a:extLst>
            </p:cNvPr>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91902" name="Group 30">
            <a:extLst>
              <a:ext uri="{FF2B5EF4-FFF2-40B4-BE49-F238E27FC236}">
                <a16:creationId xmlns:a16="http://schemas.microsoft.com/office/drawing/2014/main" id="{6574FE24-F68C-47F0-AEF9-5EA5A79DF714}"/>
              </a:ext>
            </a:extLst>
          </p:cNvPr>
          <p:cNvGrpSpPr>
            <a:grpSpLocks/>
          </p:cNvGrpSpPr>
          <p:nvPr/>
        </p:nvGrpSpPr>
        <p:grpSpPr bwMode="auto">
          <a:xfrm>
            <a:off x="4572000" y="2266950"/>
            <a:ext cx="430213" cy="341313"/>
            <a:chOff x="2928" y="1465"/>
            <a:chExt cx="271" cy="215"/>
          </a:xfrm>
        </p:grpSpPr>
        <p:sp>
          <p:nvSpPr>
            <p:cNvPr id="591903" name="Oval 31">
              <a:extLst>
                <a:ext uri="{FF2B5EF4-FFF2-40B4-BE49-F238E27FC236}">
                  <a16:creationId xmlns:a16="http://schemas.microsoft.com/office/drawing/2014/main" id="{F5C428B2-3CA8-485E-8DBC-A03826F6148F}"/>
                </a:ext>
              </a:extLst>
            </p:cNvPr>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591904" name="Oval 32">
              <a:extLst>
                <a:ext uri="{FF2B5EF4-FFF2-40B4-BE49-F238E27FC236}">
                  <a16:creationId xmlns:a16="http://schemas.microsoft.com/office/drawing/2014/main" id="{466F73E1-59FA-4C16-8600-0E33A37DF30E}"/>
                </a:ext>
              </a:extLst>
            </p:cNvPr>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00018 -4.81481E-6 L -0.00018 0.1 " pathEditMode="relative" ptsTypes="AA">
                                      <p:cBhvr>
                                        <p:cTn id="6" dur="500" fill="hold"/>
                                        <p:tgtEl>
                                          <p:spTgt spid="591899"/>
                                        </p:tgtEl>
                                        <p:attrNameLst>
                                          <p:attrName>ppt_x</p:attrName>
                                          <p:attrName>ppt_y</p:attrName>
                                        </p:attrNameLst>
                                      </p:cBhvr>
                                    </p:animMotion>
                                  </p:childTnLst>
                                </p:cTn>
                              </p:par>
                            </p:childTnLst>
                          </p:cTn>
                        </p:par>
                        <p:par>
                          <p:cTn id="7" fill="hold" nodeType="afterGroup">
                            <p:stCondLst>
                              <p:cond delay="500"/>
                            </p:stCondLst>
                            <p:childTnLst>
                              <p:par>
                                <p:cTn id="8" presetID="0" presetClass="path" presetSubtype="0" accel="50000" decel="50000" fill="hold" nodeType="afterEffect">
                                  <p:stCondLst>
                                    <p:cond delay="0"/>
                                  </p:stCondLst>
                                  <p:childTnLst>
                                    <p:animMotion origin="layout" path="M 0.0 0.0 L -0.08837 0.0 " pathEditMode="relative" ptsTypes="AA">
                                      <p:cBhvr>
                                        <p:cTn id="9" dur="500" fill="hold"/>
                                        <p:tgtEl>
                                          <p:spTgt spid="591884"/>
                                        </p:tgtEl>
                                        <p:attrNameLst>
                                          <p:attrName>ppt_x</p:attrName>
                                          <p:attrName>ppt_y</p:attrName>
                                        </p:attrNameLst>
                                      </p:cBhvr>
                                    </p:animMotion>
                                  </p:childTnLst>
                                </p:cTn>
                              </p:par>
                            </p:childTnLst>
                          </p:cTn>
                        </p:par>
                        <p:par>
                          <p:cTn id="10" fill="hold" nodeType="afterGroup">
                            <p:stCondLst>
                              <p:cond delay="1000"/>
                            </p:stCondLst>
                            <p:childTnLst>
                              <p:par>
                                <p:cTn id="11" presetID="0" presetClass="path" presetSubtype="0" accel="50000" decel="50000" fill="hold" nodeType="afterEffect">
                                  <p:stCondLst>
                                    <p:cond delay="0"/>
                                  </p:stCondLst>
                                  <p:childTnLst>
                                    <p:animMotion origin="layout" path="M 0.0 0.0 L -0.08837 0.0 " pathEditMode="relative" ptsTypes="AA">
                                      <p:cBhvr>
                                        <p:cTn id="12" dur="500" fill="hold"/>
                                        <p:tgtEl>
                                          <p:spTgt spid="59188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CB78F33A-C004-439A-B060-0264144C5788}"/>
              </a:ext>
            </a:extLst>
          </p:cNvPr>
          <p:cNvSpPr>
            <a:spLocks noGrp="1"/>
          </p:cNvSpPr>
          <p:nvPr>
            <p:ph type="sldNum" sz="quarter" idx="11"/>
          </p:nvPr>
        </p:nvSpPr>
        <p:spPr/>
        <p:txBody>
          <a:bodyPr/>
          <a:lstStyle/>
          <a:p>
            <a:fld id="{A99376F0-1622-415C-BCF1-EC9F74E4E378}" type="slidenum">
              <a:rPr lang="ar-SA" altLang="zh-CN"/>
              <a:pPr/>
              <a:t>100</a:t>
            </a:fld>
            <a:endParaRPr lang="en-US" altLang="zh-CN">
              <a:ea typeface="宋体" panose="02010600030101010101" pitchFamily="2" charset="-122"/>
            </a:endParaRPr>
          </a:p>
        </p:txBody>
      </p:sp>
      <p:pic>
        <p:nvPicPr>
          <p:cNvPr id="463877" name="Picture 5" descr="magic">
            <a:extLst>
              <a:ext uri="{FF2B5EF4-FFF2-40B4-BE49-F238E27FC236}">
                <a16:creationId xmlns:a16="http://schemas.microsoft.com/office/drawing/2014/main" id="{81F281AE-B98D-40D8-9852-25B562890E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3876" name="Picture 4" descr="magic">
            <a:extLst>
              <a:ext uri="{FF2B5EF4-FFF2-40B4-BE49-F238E27FC236}">
                <a16:creationId xmlns:a16="http://schemas.microsoft.com/office/drawing/2014/main" id="{E84B753C-D720-4D21-8A06-082CCD1A3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3874" name="Rectangle 2">
            <a:extLst>
              <a:ext uri="{FF2B5EF4-FFF2-40B4-BE49-F238E27FC236}">
                <a16:creationId xmlns:a16="http://schemas.microsoft.com/office/drawing/2014/main" id="{007147E2-15B1-42A7-B75B-85B1D936377D}"/>
              </a:ext>
            </a:extLst>
          </p:cNvPr>
          <p:cNvSpPr>
            <a:spLocks noGrp="1" noChangeArrowheads="1"/>
          </p:cNvSpPr>
          <p:nvPr>
            <p:ph type="title"/>
          </p:nvPr>
        </p:nvSpPr>
        <p:spPr/>
        <p:txBody>
          <a:bodyPr/>
          <a:lstStyle/>
          <a:p>
            <a:r>
              <a:rPr lang="en-US" altLang="zh-CN">
                <a:ea typeface="宋体" panose="02010600030101010101" pitchFamily="2" charset="-122"/>
              </a:rPr>
              <a:t>Proof</a:t>
            </a:r>
          </a:p>
        </p:txBody>
      </p:sp>
      <p:sp>
        <p:nvSpPr>
          <p:cNvPr id="463875" name="Rectangle 3">
            <a:extLst>
              <a:ext uri="{FF2B5EF4-FFF2-40B4-BE49-F238E27FC236}">
                <a16:creationId xmlns:a16="http://schemas.microsoft.com/office/drawing/2014/main" id="{9E641703-96AB-4886-BE89-BD78497D1C30}"/>
              </a:ext>
            </a:extLst>
          </p:cNvPr>
          <p:cNvSpPr>
            <a:spLocks noGrp="1" noChangeArrowheads="1"/>
          </p:cNvSpPr>
          <p:nvPr>
            <p:ph type="body" idx="1"/>
          </p:nvPr>
        </p:nvSpPr>
        <p:spPr/>
        <p:txBody>
          <a:bodyPr/>
          <a:lstStyle/>
          <a:p>
            <a:r>
              <a:rPr lang="en-US" altLang="zh-CN">
                <a:ea typeface="宋体" panose="02010600030101010101" pitchFamily="2" charset="-122"/>
              </a:rPr>
              <a:t>We have displayed</a:t>
            </a:r>
          </a:p>
          <a:p>
            <a:pPr lvl="1"/>
            <a:r>
              <a:rPr lang="en-US" altLang="zh-CN">
                <a:ea typeface="宋体" panose="02010600030101010101" pitchFamily="2" charset="-122"/>
              </a:rPr>
              <a:t>A two-thread consensus protocol</a:t>
            </a:r>
          </a:p>
          <a:p>
            <a:pPr lvl="1"/>
            <a:r>
              <a:rPr lang="en-US" altLang="zh-CN">
                <a:ea typeface="宋体" panose="02010600030101010101" pitchFamily="2" charset="-122"/>
              </a:rPr>
              <a:t>Using any non-trivial RMW object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41DF56D7-5EE6-45FA-A285-42AA545F609D}"/>
              </a:ext>
            </a:extLst>
          </p:cNvPr>
          <p:cNvSpPr>
            <a:spLocks noGrp="1"/>
          </p:cNvSpPr>
          <p:nvPr>
            <p:ph type="sldNum" sz="quarter" idx="11"/>
          </p:nvPr>
        </p:nvSpPr>
        <p:spPr/>
        <p:txBody>
          <a:bodyPr/>
          <a:lstStyle/>
          <a:p>
            <a:fld id="{5084D22F-ED09-4774-8FA2-FD82BF463481}" type="slidenum">
              <a:rPr lang="ar-SA" altLang="zh-CN"/>
              <a:pPr/>
              <a:t>101</a:t>
            </a:fld>
            <a:endParaRPr lang="en-US" altLang="zh-CN">
              <a:ea typeface="宋体" panose="02010600030101010101" pitchFamily="2" charset="-122"/>
            </a:endParaRPr>
          </a:p>
        </p:txBody>
      </p:sp>
      <p:pic>
        <p:nvPicPr>
          <p:cNvPr id="459781" name="Picture 5" descr="magic">
            <a:extLst>
              <a:ext uri="{FF2B5EF4-FFF2-40B4-BE49-F238E27FC236}">
                <a16:creationId xmlns:a16="http://schemas.microsoft.com/office/drawing/2014/main" id="{9D0F3931-FB0D-4F77-A580-7ADA13950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9780" name="Picture 4" descr="magic">
            <a:extLst>
              <a:ext uri="{FF2B5EF4-FFF2-40B4-BE49-F238E27FC236}">
                <a16:creationId xmlns:a16="http://schemas.microsoft.com/office/drawing/2014/main" id="{328FB85C-44D4-4B94-A895-21C07749F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9778" name="Rectangle 2">
            <a:extLst>
              <a:ext uri="{FF2B5EF4-FFF2-40B4-BE49-F238E27FC236}">
                <a16:creationId xmlns:a16="http://schemas.microsoft.com/office/drawing/2014/main" id="{AC126A4E-C8A4-41A6-9F8D-7CB91A1BD4C4}"/>
              </a:ext>
            </a:extLst>
          </p:cNvPr>
          <p:cNvSpPr>
            <a:spLocks noGrp="1" noChangeArrowheads="1"/>
          </p:cNvSpPr>
          <p:nvPr>
            <p:ph type="title"/>
          </p:nvPr>
        </p:nvSpPr>
        <p:spPr/>
        <p:txBody>
          <a:bodyPr/>
          <a:lstStyle/>
          <a:p>
            <a:r>
              <a:rPr lang="en-US" altLang="zh-CN">
                <a:ea typeface="宋体" panose="02010600030101010101" pitchFamily="2" charset="-122"/>
              </a:rPr>
              <a:t>Interfering RMW</a:t>
            </a:r>
          </a:p>
        </p:txBody>
      </p:sp>
      <p:sp>
        <p:nvSpPr>
          <p:cNvPr id="459779" name="Rectangle 3">
            <a:extLst>
              <a:ext uri="{FF2B5EF4-FFF2-40B4-BE49-F238E27FC236}">
                <a16:creationId xmlns:a16="http://schemas.microsoft.com/office/drawing/2014/main" id="{D8071CFD-C697-4DF8-A3EF-AC73D960D506}"/>
              </a:ext>
            </a:extLst>
          </p:cNvPr>
          <p:cNvSpPr>
            <a:spLocks noGrp="1" noChangeArrowheads="1"/>
          </p:cNvSpPr>
          <p:nvPr>
            <p:ph type="body" idx="1"/>
          </p:nvPr>
        </p:nvSpPr>
        <p:spPr/>
        <p:txBody>
          <a:bodyPr/>
          <a:lstStyle/>
          <a:p>
            <a:r>
              <a:rPr lang="en-US" altLang="zh-CN">
                <a:ea typeface="宋体" panose="02010600030101010101" pitchFamily="2" charset="-122"/>
              </a:rPr>
              <a:t>Let </a:t>
            </a:r>
            <a:r>
              <a:rPr lang="en-US" altLang="zh-CN">
                <a:solidFill>
                  <a:schemeClr val="tx1"/>
                </a:solidFill>
                <a:ea typeface="宋体" panose="02010600030101010101" pitchFamily="2" charset="-122"/>
              </a:rPr>
              <a:t>F</a:t>
            </a:r>
            <a:r>
              <a:rPr lang="en-US" altLang="zh-CN">
                <a:ea typeface="宋体" panose="02010600030101010101" pitchFamily="2" charset="-122"/>
              </a:rPr>
              <a:t> be a set of functions such that for all </a:t>
            </a:r>
            <a:r>
              <a:rPr lang="en-US" altLang="zh-CN">
                <a:solidFill>
                  <a:schemeClr val="tx1"/>
                </a:solidFill>
                <a:ea typeface="宋体" panose="02010600030101010101" pitchFamily="2" charset="-122"/>
              </a:rPr>
              <a:t>f</a:t>
            </a:r>
            <a:r>
              <a:rPr lang="en-US" altLang="zh-CN" baseline="-25000">
                <a:solidFill>
                  <a:schemeClr val="tx1"/>
                </a:solidFill>
                <a:ea typeface="宋体" panose="02010600030101010101" pitchFamily="2" charset="-122"/>
              </a:rPr>
              <a:t>i</a:t>
            </a:r>
            <a:r>
              <a:rPr lang="en-US" altLang="zh-CN">
                <a:ea typeface="宋体" panose="02010600030101010101" pitchFamily="2" charset="-122"/>
              </a:rPr>
              <a:t> and </a:t>
            </a:r>
            <a:r>
              <a:rPr lang="en-US" altLang="zh-CN">
                <a:solidFill>
                  <a:schemeClr val="tx1"/>
                </a:solidFill>
                <a:ea typeface="宋体" panose="02010600030101010101" pitchFamily="2" charset="-122"/>
              </a:rPr>
              <a:t>f</a:t>
            </a:r>
            <a:r>
              <a:rPr lang="en-US" altLang="zh-CN" baseline="-25000">
                <a:solidFill>
                  <a:schemeClr val="tx1"/>
                </a:solidFill>
                <a:ea typeface="宋体" panose="02010600030101010101" pitchFamily="2" charset="-122"/>
              </a:rPr>
              <a:t>j</a:t>
            </a:r>
            <a:r>
              <a:rPr lang="en-US" altLang="zh-CN" baseline="-25000">
                <a:ea typeface="宋体" panose="02010600030101010101" pitchFamily="2" charset="-122"/>
              </a:rPr>
              <a:t>, </a:t>
            </a:r>
            <a:r>
              <a:rPr lang="en-US" altLang="zh-CN">
                <a:ea typeface="宋体" panose="02010600030101010101" pitchFamily="2" charset="-122"/>
              </a:rPr>
              <a:t>either</a:t>
            </a:r>
          </a:p>
          <a:p>
            <a:pPr lvl="1"/>
            <a:r>
              <a:rPr lang="en-US" altLang="zh-CN">
                <a:ea typeface="宋体" panose="02010600030101010101" pitchFamily="2" charset="-122"/>
              </a:rPr>
              <a:t>Commute: </a:t>
            </a:r>
            <a:r>
              <a:rPr lang="en-US" altLang="zh-CN">
                <a:solidFill>
                  <a:schemeClr val="tx1"/>
                </a:solidFill>
                <a:ea typeface="宋体" panose="02010600030101010101" pitchFamily="2" charset="-122"/>
              </a:rPr>
              <a:t>f</a:t>
            </a:r>
            <a:r>
              <a:rPr lang="en-US" altLang="zh-CN" baseline="-25000">
                <a:solidFill>
                  <a:schemeClr val="tx1"/>
                </a:solidFill>
                <a:ea typeface="宋体" panose="02010600030101010101" pitchFamily="2" charset="-122"/>
              </a:rPr>
              <a:t>i</a:t>
            </a:r>
            <a:r>
              <a:rPr lang="en-US" altLang="zh-CN">
                <a:solidFill>
                  <a:schemeClr val="tx1"/>
                </a:solidFill>
                <a:ea typeface="宋体" panose="02010600030101010101" pitchFamily="2" charset="-122"/>
              </a:rPr>
              <a:t>(f</a:t>
            </a:r>
            <a:r>
              <a:rPr lang="en-US" altLang="zh-CN" baseline="-25000">
                <a:solidFill>
                  <a:schemeClr val="tx1"/>
                </a:solidFill>
                <a:ea typeface="宋体" panose="02010600030101010101" pitchFamily="2" charset="-122"/>
              </a:rPr>
              <a:t>j</a:t>
            </a:r>
            <a:r>
              <a:rPr lang="en-US" altLang="zh-CN">
                <a:solidFill>
                  <a:schemeClr val="tx1"/>
                </a:solidFill>
                <a:ea typeface="宋体" panose="02010600030101010101" pitchFamily="2" charset="-122"/>
              </a:rPr>
              <a:t>(v))=f</a:t>
            </a:r>
            <a:r>
              <a:rPr lang="en-US" altLang="zh-CN" baseline="-25000">
                <a:solidFill>
                  <a:schemeClr val="tx1"/>
                </a:solidFill>
                <a:ea typeface="宋体" panose="02010600030101010101" pitchFamily="2" charset="-122"/>
              </a:rPr>
              <a:t>j</a:t>
            </a:r>
            <a:r>
              <a:rPr lang="en-US" altLang="zh-CN">
                <a:solidFill>
                  <a:schemeClr val="tx1"/>
                </a:solidFill>
                <a:ea typeface="宋体" panose="02010600030101010101" pitchFamily="2" charset="-122"/>
              </a:rPr>
              <a:t>(f</a:t>
            </a:r>
            <a:r>
              <a:rPr lang="en-US" altLang="zh-CN" baseline="-25000">
                <a:solidFill>
                  <a:schemeClr val="tx1"/>
                </a:solidFill>
                <a:ea typeface="宋体" panose="02010600030101010101" pitchFamily="2" charset="-122"/>
              </a:rPr>
              <a:t>i</a:t>
            </a:r>
            <a:r>
              <a:rPr lang="en-US" altLang="zh-CN">
                <a:solidFill>
                  <a:schemeClr val="tx1"/>
                </a:solidFill>
                <a:ea typeface="宋体" panose="02010600030101010101" pitchFamily="2" charset="-122"/>
              </a:rPr>
              <a:t>(v))</a:t>
            </a:r>
          </a:p>
          <a:p>
            <a:pPr lvl="1"/>
            <a:r>
              <a:rPr lang="en-US" altLang="zh-CN">
                <a:ea typeface="宋体" panose="02010600030101010101" pitchFamily="2" charset="-122"/>
              </a:rPr>
              <a:t>Overwrite: </a:t>
            </a:r>
            <a:r>
              <a:rPr lang="en-US" altLang="zh-CN">
                <a:solidFill>
                  <a:schemeClr val="tx1"/>
                </a:solidFill>
                <a:ea typeface="宋体" panose="02010600030101010101" pitchFamily="2" charset="-122"/>
              </a:rPr>
              <a:t>f</a:t>
            </a:r>
            <a:r>
              <a:rPr lang="en-US" altLang="zh-CN" baseline="-25000">
                <a:solidFill>
                  <a:schemeClr val="tx1"/>
                </a:solidFill>
                <a:ea typeface="宋体" panose="02010600030101010101" pitchFamily="2" charset="-122"/>
              </a:rPr>
              <a:t>i</a:t>
            </a:r>
            <a:r>
              <a:rPr lang="en-US" altLang="zh-CN">
                <a:solidFill>
                  <a:schemeClr val="tx1"/>
                </a:solidFill>
                <a:ea typeface="宋体" panose="02010600030101010101" pitchFamily="2" charset="-122"/>
              </a:rPr>
              <a:t>(f</a:t>
            </a:r>
            <a:r>
              <a:rPr lang="en-US" altLang="zh-CN" baseline="-25000">
                <a:solidFill>
                  <a:schemeClr val="tx1"/>
                </a:solidFill>
                <a:ea typeface="宋体" panose="02010600030101010101" pitchFamily="2" charset="-122"/>
              </a:rPr>
              <a:t>j</a:t>
            </a:r>
            <a:r>
              <a:rPr lang="en-US" altLang="zh-CN">
                <a:solidFill>
                  <a:schemeClr val="tx1"/>
                </a:solidFill>
                <a:ea typeface="宋体" panose="02010600030101010101" pitchFamily="2" charset="-122"/>
              </a:rPr>
              <a:t>(v))=f</a:t>
            </a:r>
            <a:r>
              <a:rPr lang="en-US" altLang="zh-CN" baseline="-25000">
                <a:solidFill>
                  <a:schemeClr val="tx1"/>
                </a:solidFill>
                <a:ea typeface="宋体" panose="02010600030101010101" pitchFamily="2" charset="-122"/>
              </a:rPr>
              <a:t>i</a:t>
            </a:r>
            <a:r>
              <a:rPr lang="en-US" altLang="zh-CN">
                <a:solidFill>
                  <a:schemeClr val="tx1"/>
                </a:solidFill>
                <a:ea typeface="宋体" panose="02010600030101010101" pitchFamily="2" charset="-122"/>
              </a:rPr>
              <a:t>(v)</a:t>
            </a:r>
          </a:p>
          <a:p>
            <a:r>
              <a:rPr lang="en-US" altLang="zh-CN">
                <a:solidFill>
                  <a:schemeClr val="tx1"/>
                </a:solidFill>
                <a:ea typeface="宋体" panose="02010600030101010101" pitchFamily="2" charset="-122"/>
              </a:rPr>
              <a:t>Claim: </a:t>
            </a:r>
            <a:r>
              <a:rPr lang="en-US" altLang="zh-CN">
                <a:ea typeface="宋体" panose="02010600030101010101" pitchFamily="2" charset="-122"/>
              </a:rPr>
              <a:t>Any set of RMW objects that commutes or overwrites has consensus number exactly </a:t>
            </a:r>
            <a:r>
              <a:rPr lang="en-US" altLang="zh-CN">
                <a:solidFill>
                  <a:schemeClr val="tx1"/>
                </a:solidFill>
                <a:ea typeface="宋体" panose="02010600030101010101" pitchFamily="2" charset="-122"/>
              </a:rPr>
              <a:t>2</a:t>
            </a:r>
          </a:p>
        </p:txBody>
      </p:sp>
      <p:sp>
        <p:nvSpPr>
          <p:cNvPr id="8" name="文本框 7">
            <a:extLst>
              <a:ext uri="{FF2B5EF4-FFF2-40B4-BE49-F238E27FC236}">
                <a16:creationId xmlns:a16="http://schemas.microsoft.com/office/drawing/2014/main" id="{B7AF4373-E190-41B6-BFEF-BEA1D92FB868}"/>
              </a:ext>
            </a:extLst>
          </p:cNvPr>
          <p:cNvSpPr txBox="1"/>
          <p:nvPr/>
        </p:nvSpPr>
        <p:spPr>
          <a:xfrm>
            <a:off x="1433457" y="5786735"/>
            <a:ext cx="5267789" cy="461665"/>
          </a:xfrm>
          <a:prstGeom prst="rect">
            <a:avLst/>
          </a:prstGeom>
          <a:noFill/>
        </p:spPr>
        <p:txBody>
          <a:bodyPr wrap="none" rtlCol="0">
            <a:spAutoFit/>
          </a:bodyPr>
          <a:lstStyle/>
          <a:p>
            <a:r>
              <a:rPr lang="en-US" altLang="zh-CN" sz="2400" dirty="0">
                <a:solidFill>
                  <a:srgbClr val="FF0000"/>
                </a:solidFill>
              </a:rPr>
              <a:t>(Read the textbook for the proofs)</a:t>
            </a:r>
            <a:endParaRPr lang="zh-CN" altLang="en-US" sz="2400" dirty="0">
              <a:solidFill>
                <a:srgbClr val="FF0000"/>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7DB9DEFE-E53E-4BDC-B3EE-5365E14EBCA9}"/>
              </a:ext>
            </a:extLst>
          </p:cNvPr>
          <p:cNvSpPr>
            <a:spLocks noGrp="1"/>
          </p:cNvSpPr>
          <p:nvPr>
            <p:ph type="sldNum" sz="quarter" idx="11"/>
          </p:nvPr>
        </p:nvSpPr>
        <p:spPr/>
        <p:txBody>
          <a:bodyPr/>
          <a:lstStyle/>
          <a:p>
            <a:fld id="{19B52293-6AA0-4C97-B917-CCE2E41FB20F}" type="slidenum">
              <a:rPr lang="ar-SA" altLang="zh-CN"/>
              <a:pPr/>
              <a:t>102</a:t>
            </a:fld>
            <a:endParaRPr lang="en-US" altLang="zh-CN">
              <a:ea typeface="宋体" panose="02010600030101010101" pitchFamily="2" charset="-122"/>
            </a:endParaRPr>
          </a:p>
        </p:txBody>
      </p:sp>
      <p:pic>
        <p:nvPicPr>
          <p:cNvPr id="460808" name="Picture 8" descr="magic">
            <a:extLst>
              <a:ext uri="{FF2B5EF4-FFF2-40B4-BE49-F238E27FC236}">
                <a16:creationId xmlns:a16="http://schemas.microsoft.com/office/drawing/2014/main" id="{5A9A992C-929F-40E1-AF1C-393AC52CD9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07" name="Picture 7" descr="magic">
            <a:extLst>
              <a:ext uri="{FF2B5EF4-FFF2-40B4-BE49-F238E27FC236}">
                <a16:creationId xmlns:a16="http://schemas.microsoft.com/office/drawing/2014/main" id="{BAEC28DC-BC34-4B46-9F34-25F8797C1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02" name="Rectangle 2">
            <a:extLst>
              <a:ext uri="{FF2B5EF4-FFF2-40B4-BE49-F238E27FC236}">
                <a16:creationId xmlns:a16="http://schemas.microsoft.com/office/drawing/2014/main" id="{E4874C67-B4E1-44DB-B4DA-6587D0D344F0}"/>
              </a:ext>
            </a:extLst>
          </p:cNvPr>
          <p:cNvSpPr>
            <a:spLocks noGrp="1" noChangeArrowheads="1"/>
          </p:cNvSpPr>
          <p:nvPr>
            <p:ph type="title"/>
          </p:nvPr>
        </p:nvSpPr>
        <p:spPr>
          <a:xfrm>
            <a:off x="685800" y="609600"/>
            <a:ext cx="7772400" cy="580008"/>
          </a:xfrm>
        </p:spPr>
        <p:txBody>
          <a:bodyPr/>
          <a:lstStyle/>
          <a:p>
            <a:r>
              <a:rPr lang="en-US" altLang="zh-CN" dirty="0">
                <a:ea typeface="宋体" panose="02010600030101010101" pitchFamily="2" charset="-122"/>
              </a:rPr>
              <a:t>Examples</a:t>
            </a:r>
          </a:p>
        </p:txBody>
      </p:sp>
      <p:sp>
        <p:nvSpPr>
          <p:cNvPr id="460803" name="Rectangle 3">
            <a:extLst>
              <a:ext uri="{FF2B5EF4-FFF2-40B4-BE49-F238E27FC236}">
                <a16:creationId xmlns:a16="http://schemas.microsoft.com/office/drawing/2014/main" id="{65C551F4-238E-412C-A04E-31CC25AC1261}"/>
              </a:ext>
            </a:extLst>
          </p:cNvPr>
          <p:cNvSpPr>
            <a:spLocks noGrp="1" noChangeArrowheads="1"/>
          </p:cNvSpPr>
          <p:nvPr>
            <p:ph type="body" idx="1"/>
          </p:nvPr>
        </p:nvSpPr>
        <p:spPr>
          <a:xfrm>
            <a:off x="198438" y="1963738"/>
            <a:ext cx="8945562" cy="4225925"/>
          </a:xfrm>
        </p:spPr>
        <p:txBody>
          <a:bodyPr/>
          <a:lstStyle/>
          <a:p>
            <a:r>
              <a:rPr lang="en-US" altLang="zh-CN" dirty="0">
                <a:solidFill>
                  <a:schemeClr val="tx2"/>
                </a:solidFill>
                <a:ea typeface="宋体" panose="02010600030101010101" pitchFamily="2" charset="-122"/>
              </a:rPr>
              <a:t>“test-and-set”</a:t>
            </a:r>
            <a:r>
              <a:rPr lang="en-US" altLang="zh-CN" dirty="0">
                <a:ea typeface="宋体" panose="02010600030101010101" pitchFamily="2" charset="-122"/>
              </a:rPr>
              <a:t> </a:t>
            </a:r>
            <a:r>
              <a:rPr lang="en-US" altLang="zh-CN" dirty="0" err="1">
                <a:ea typeface="宋体" panose="02010600030101010101" pitchFamily="2" charset="-122"/>
              </a:rPr>
              <a:t>getAndSet</a:t>
            </a:r>
            <a:r>
              <a:rPr lang="en-US" altLang="zh-CN" dirty="0">
                <a:ea typeface="宋体" panose="02010600030101010101" pitchFamily="2" charset="-122"/>
              </a:rPr>
              <a:t>(1) </a:t>
            </a:r>
            <a:r>
              <a:rPr lang="en-US" altLang="zh-CN" dirty="0">
                <a:solidFill>
                  <a:schemeClr val="tx1"/>
                </a:solidFill>
                <a:ea typeface="宋体" panose="02010600030101010101" pitchFamily="2" charset="-122"/>
              </a:rPr>
              <a:t>f(v)=1</a:t>
            </a:r>
          </a:p>
          <a:p>
            <a:endParaRPr lang="en-US" altLang="zh-CN" dirty="0">
              <a:solidFill>
                <a:schemeClr val="tx1"/>
              </a:solidFill>
              <a:ea typeface="宋体" panose="02010600030101010101" pitchFamily="2" charset="-122"/>
            </a:endParaRPr>
          </a:p>
          <a:p>
            <a:r>
              <a:rPr lang="en-US" altLang="zh-CN" dirty="0">
                <a:solidFill>
                  <a:schemeClr val="tx2"/>
                </a:solidFill>
                <a:ea typeface="宋体" panose="02010600030101010101" pitchFamily="2" charset="-122"/>
              </a:rPr>
              <a:t>“swap”</a:t>
            </a:r>
            <a:r>
              <a:rPr lang="en-US" altLang="zh-CN" dirty="0">
                <a:ea typeface="宋体" panose="02010600030101010101" pitchFamily="2" charset="-122"/>
              </a:rPr>
              <a:t> </a:t>
            </a:r>
            <a:r>
              <a:rPr lang="en-US" altLang="zh-CN" dirty="0" err="1">
                <a:ea typeface="宋体" panose="02010600030101010101" pitchFamily="2" charset="-122"/>
              </a:rPr>
              <a:t>getAndSet</a:t>
            </a:r>
            <a:r>
              <a:rPr lang="en-US" altLang="zh-CN" dirty="0">
                <a:ea typeface="宋体" panose="02010600030101010101" pitchFamily="2" charset="-122"/>
              </a:rPr>
              <a:t>(x)  </a:t>
            </a:r>
            <a:r>
              <a:rPr lang="en-US" altLang="zh-CN" dirty="0" err="1">
                <a:solidFill>
                  <a:schemeClr val="tx1"/>
                </a:solidFill>
                <a:ea typeface="宋体" panose="02010600030101010101" pitchFamily="2" charset="-122"/>
              </a:rPr>
              <a:t>f</a:t>
            </a:r>
            <a:r>
              <a:rPr lang="en-US" altLang="zh-CN" baseline="30000" dirty="0" err="1">
                <a:solidFill>
                  <a:schemeClr val="tx1"/>
                </a:solidFill>
                <a:ea typeface="宋体" panose="02010600030101010101" pitchFamily="2" charset="-122"/>
              </a:rPr>
              <a:t>x</a:t>
            </a:r>
            <a:r>
              <a:rPr lang="en-US" altLang="zh-CN" dirty="0">
                <a:solidFill>
                  <a:schemeClr val="tx1"/>
                </a:solidFill>
                <a:ea typeface="宋体" panose="02010600030101010101" pitchFamily="2" charset="-122"/>
              </a:rPr>
              <a:t>(v)=x</a:t>
            </a:r>
          </a:p>
          <a:p>
            <a:endParaRPr lang="en-US" altLang="zh-CN" dirty="0">
              <a:solidFill>
                <a:schemeClr val="tx1"/>
              </a:solidFill>
              <a:ea typeface="宋体" panose="02010600030101010101" pitchFamily="2" charset="-122"/>
            </a:endParaRPr>
          </a:p>
          <a:p>
            <a:r>
              <a:rPr lang="en-US" altLang="zh-CN" dirty="0">
                <a:solidFill>
                  <a:schemeClr val="tx2"/>
                </a:solidFill>
                <a:ea typeface="宋体" panose="02010600030101010101" pitchFamily="2" charset="-122"/>
              </a:rPr>
              <a:t>“fetch-and-</a:t>
            </a:r>
            <a:r>
              <a:rPr lang="en-US" altLang="zh-CN" dirty="0" err="1">
                <a:solidFill>
                  <a:schemeClr val="tx2"/>
                </a:solidFill>
                <a:ea typeface="宋体" panose="02010600030101010101" pitchFamily="2" charset="-122"/>
              </a:rPr>
              <a:t>inc</a:t>
            </a:r>
            <a:r>
              <a:rPr lang="en-US" altLang="zh-CN" dirty="0">
                <a:solidFill>
                  <a:schemeClr val="tx2"/>
                </a:solidFill>
                <a:ea typeface="宋体" panose="02010600030101010101" pitchFamily="2" charset="-122"/>
              </a:rPr>
              <a:t>”</a:t>
            </a:r>
            <a:r>
              <a:rPr lang="en-US" altLang="zh-CN" dirty="0">
                <a:ea typeface="宋体" panose="02010600030101010101" pitchFamily="2" charset="-122"/>
              </a:rPr>
              <a:t> </a:t>
            </a:r>
            <a:r>
              <a:rPr lang="en-US" altLang="zh-CN" dirty="0" err="1">
                <a:ea typeface="宋体" panose="02010600030101010101" pitchFamily="2" charset="-122"/>
              </a:rPr>
              <a:t>getAndIncrement</a:t>
            </a:r>
            <a:r>
              <a:rPr lang="en-US" altLang="zh-CN" dirty="0">
                <a:ea typeface="宋体" panose="02010600030101010101" pitchFamily="2" charset="-122"/>
              </a:rPr>
              <a:t>() </a:t>
            </a:r>
            <a:r>
              <a:rPr lang="en-US" altLang="zh-CN" dirty="0">
                <a:solidFill>
                  <a:schemeClr val="tx1"/>
                </a:solidFill>
                <a:ea typeface="宋体" panose="02010600030101010101" pitchFamily="2" charset="-122"/>
              </a:rPr>
              <a:t>f(v)=v+1</a:t>
            </a:r>
          </a:p>
        </p:txBody>
      </p:sp>
      <p:sp>
        <p:nvSpPr>
          <p:cNvPr id="460804" name="Text Box 4">
            <a:extLst>
              <a:ext uri="{FF2B5EF4-FFF2-40B4-BE49-F238E27FC236}">
                <a16:creationId xmlns:a16="http://schemas.microsoft.com/office/drawing/2014/main" id="{D30F3ABF-A943-44AC-9CDF-08E4013C4D49}"/>
              </a:ext>
            </a:extLst>
          </p:cNvPr>
          <p:cNvSpPr txBox="1">
            <a:spLocks noChangeArrowheads="1"/>
          </p:cNvSpPr>
          <p:nvPr/>
        </p:nvSpPr>
        <p:spPr bwMode="auto">
          <a:xfrm>
            <a:off x="1411288" y="2592388"/>
            <a:ext cx="522763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20000"/>
              </a:spcBef>
            </a:pPr>
            <a:r>
              <a:rPr lang="en-US" altLang="zh-CN">
                <a:solidFill>
                  <a:srgbClr val="FF0000"/>
                </a:solidFill>
                <a:ea typeface="宋体" panose="02010600030101010101" pitchFamily="2" charset="-122"/>
              </a:rPr>
              <a:t>Overwrite</a:t>
            </a:r>
            <a:r>
              <a:rPr lang="en-US" altLang="zh-CN">
                <a:ea typeface="宋体" panose="02010600030101010101" pitchFamily="2" charset="-122"/>
              </a:rPr>
              <a:t> </a:t>
            </a:r>
            <a:r>
              <a:rPr lang="en-US" altLang="zh-CN">
                <a:solidFill>
                  <a:schemeClr val="tx1"/>
                </a:solidFill>
                <a:ea typeface="宋体" panose="02010600030101010101" pitchFamily="2" charset="-122"/>
              </a:rPr>
              <a:t>f</a:t>
            </a:r>
            <a:r>
              <a:rPr lang="en-US" altLang="zh-CN" baseline="-25000">
                <a:solidFill>
                  <a:schemeClr val="tx1"/>
                </a:solidFill>
                <a:ea typeface="宋体" panose="02010600030101010101" pitchFamily="2" charset="-122"/>
              </a:rPr>
              <a:t>i</a:t>
            </a:r>
            <a:r>
              <a:rPr lang="en-US" altLang="zh-CN">
                <a:solidFill>
                  <a:schemeClr val="tx1"/>
                </a:solidFill>
                <a:ea typeface="宋体" panose="02010600030101010101" pitchFamily="2" charset="-122"/>
              </a:rPr>
              <a:t>(f</a:t>
            </a:r>
            <a:r>
              <a:rPr lang="en-US" altLang="zh-CN" baseline="-25000">
                <a:solidFill>
                  <a:schemeClr val="tx1"/>
                </a:solidFill>
                <a:ea typeface="宋体" panose="02010600030101010101" pitchFamily="2" charset="-122"/>
              </a:rPr>
              <a:t>j</a:t>
            </a:r>
            <a:r>
              <a:rPr lang="en-US" altLang="zh-CN">
                <a:solidFill>
                  <a:schemeClr val="tx1"/>
                </a:solidFill>
                <a:ea typeface="宋体" panose="02010600030101010101" pitchFamily="2" charset="-122"/>
              </a:rPr>
              <a:t>(v))=f</a:t>
            </a:r>
            <a:r>
              <a:rPr lang="en-US" altLang="zh-CN" baseline="-25000">
                <a:solidFill>
                  <a:schemeClr val="tx1"/>
                </a:solidFill>
                <a:ea typeface="宋体" panose="02010600030101010101" pitchFamily="2" charset="-122"/>
              </a:rPr>
              <a:t>i</a:t>
            </a:r>
            <a:r>
              <a:rPr lang="en-US" altLang="zh-CN">
                <a:solidFill>
                  <a:schemeClr val="tx1"/>
                </a:solidFill>
                <a:ea typeface="宋体" panose="02010600030101010101" pitchFamily="2" charset="-122"/>
              </a:rPr>
              <a:t>(v)</a:t>
            </a:r>
            <a:endParaRPr lang="en-US" altLang="zh-CN" b="1"/>
          </a:p>
        </p:txBody>
      </p:sp>
      <p:sp>
        <p:nvSpPr>
          <p:cNvPr id="460805" name="Text Box 5">
            <a:extLst>
              <a:ext uri="{FF2B5EF4-FFF2-40B4-BE49-F238E27FC236}">
                <a16:creationId xmlns:a16="http://schemas.microsoft.com/office/drawing/2014/main" id="{79D74503-4A2F-4AB9-90D1-14A507C12139}"/>
              </a:ext>
            </a:extLst>
          </p:cNvPr>
          <p:cNvSpPr txBox="1">
            <a:spLocks noChangeArrowheads="1"/>
          </p:cNvSpPr>
          <p:nvPr/>
        </p:nvSpPr>
        <p:spPr bwMode="auto">
          <a:xfrm>
            <a:off x="1336675" y="3778250"/>
            <a:ext cx="52276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20000"/>
              </a:spcBef>
            </a:pPr>
            <a:r>
              <a:rPr lang="en-US" altLang="zh-CN">
                <a:solidFill>
                  <a:srgbClr val="FF0000"/>
                </a:solidFill>
                <a:ea typeface="宋体" panose="02010600030101010101" pitchFamily="2" charset="-122"/>
              </a:rPr>
              <a:t>Overwrite</a:t>
            </a:r>
            <a:r>
              <a:rPr lang="en-US" altLang="zh-CN">
                <a:ea typeface="宋体" panose="02010600030101010101" pitchFamily="2" charset="-122"/>
              </a:rPr>
              <a:t> </a:t>
            </a:r>
            <a:r>
              <a:rPr lang="en-US" altLang="zh-CN">
                <a:solidFill>
                  <a:schemeClr val="tx1"/>
                </a:solidFill>
                <a:ea typeface="宋体" panose="02010600030101010101" pitchFamily="2" charset="-122"/>
              </a:rPr>
              <a:t>f</a:t>
            </a:r>
            <a:r>
              <a:rPr lang="en-US" altLang="zh-CN" baseline="-25000">
                <a:solidFill>
                  <a:schemeClr val="tx1"/>
                </a:solidFill>
                <a:ea typeface="宋体" panose="02010600030101010101" pitchFamily="2" charset="-122"/>
              </a:rPr>
              <a:t>i</a:t>
            </a:r>
            <a:r>
              <a:rPr lang="en-US" altLang="zh-CN">
                <a:solidFill>
                  <a:schemeClr val="tx1"/>
                </a:solidFill>
                <a:ea typeface="宋体" panose="02010600030101010101" pitchFamily="2" charset="-122"/>
              </a:rPr>
              <a:t>(f</a:t>
            </a:r>
            <a:r>
              <a:rPr lang="en-US" altLang="zh-CN" baseline="-25000">
                <a:solidFill>
                  <a:schemeClr val="tx1"/>
                </a:solidFill>
                <a:ea typeface="宋体" panose="02010600030101010101" pitchFamily="2" charset="-122"/>
              </a:rPr>
              <a:t>j</a:t>
            </a:r>
            <a:r>
              <a:rPr lang="en-US" altLang="zh-CN">
                <a:solidFill>
                  <a:schemeClr val="tx1"/>
                </a:solidFill>
                <a:ea typeface="宋体" panose="02010600030101010101" pitchFamily="2" charset="-122"/>
              </a:rPr>
              <a:t>(v))=f</a:t>
            </a:r>
            <a:r>
              <a:rPr lang="en-US" altLang="zh-CN" baseline="-25000">
                <a:solidFill>
                  <a:schemeClr val="tx1"/>
                </a:solidFill>
                <a:ea typeface="宋体" panose="02010600030101010101" pitchFamily="2" charset="-122"/>
              </a:rPr>
              <a:t>i</a:t>
            </a:r>
            <a:r>
              <a:rPr lang="en-US" altLang="zh-CN">
                <a:solidFill>
                  <a:schemeClr val="tx1"/>
                </a:solidFill>
                <a:ea typeface="宋体" panose="02010600030101010101" pitchFamily="2" charset="-122"/>
              </a:rPr>
              <a:t>(v)</a:t>
            </a:r>
            <a:endParaRPr lang="en-US" altLang="zh-CN" b="1"/>
          </a:p>
        </p:txBody>
      </p:sp>
      <p:sp>
        <p:nvSpPr>
          <p:cNvPr id="460806" name="Text Box 6">
            <a:extLst>
              <a:ext uri="{FF2B5EF4-FFF2-40B4-BE49-F238E27FC236}">
                <a16:creationId xmlns:a16="http://schemas.microsoft.com/office/drawing/2014/main" id="{1F36EFED-CEA6-43BA-AD81-D785B23A0521}"/>
              </a:ext>
            </a:extLst>
          </p:cNvPr>
          <p:cNvSpPr txBox="1">
            <a:spLocks noChangeArrowheads="1"/>
          </p:cNvSpPr>
          <p:nvPr/>
        </p:nvSpPr>
        <p:spPr bwMode="auto">
          <a:xfrm>
            <a:off x="1355725" y="4964113"/>
            <a:ext cx="59309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20000"/>
              </a:spcBef>
            </a:pPr>
            <a:r>
              <a:rPr lang="en-US" altLang="zh-CN">
                <a:solidFill>
                  <a:srgbClr val="FF0000"/>
                </a:solidFill>
                <a:ea typeface="宋体" panose="02010600030101010101" pitchFamily="2" charset="-122"/>
              </a:rPr>
              <a:t>Commute</a:t>
            </a:r>
            <a:r>
              <a:rPr lang="en-US" altLang="zh-CN">
                <a:ea typeface="宋体" panose="02010600030101010101" pitchFamily="2" charset="-122"/>
              </a:rPr>
              <a:t> </a:t>
            </a:r>
            <a:r>
              <a:rPr lang="en-US" altLang="zh-CN">
                <a:solidFill>
                  <a:schemeClr val="tx1"/>
                </a:solidFill>
                <a:ea typeface="宋体" panose="02010600030101010101" pitchFamily="2" charset="-122"/>
              </a:rPr>
              <a:t>f</a:t>
            </a:r>
            <a:r>
              <a:rPr lang="en-US" altLang="zh-CN" baseline="-25000">
                <a:solidFill>
                  <a:schemeClr val="tx1"/>
                </a:solidFill>
                <a:ea typeface="宋体" panose="02010600030101010101" pitchFamily="2" charset="-122"/>
              </a:rPr>
              <a:t>i</a:t>
            </a:r>
            <a:r>
              <a:rPr lang="en-US" altLang="zh-CN">
                <a:solidFill>
                  <a:schemeClr val="tx1"/>
                </a:solidFill>
                <a:ea typeface="宋体" panose="02010600030101010101" pitchFamily="2" charset="-122"/>
              </a:rPr>
              <a:t>(f</a:t>
            </a:r>
            <a:r>
              <a:rPr lang="en-US" altLang="zh-CN" baseline="-25000">
                <a:solidFill>
                  <a:schemeClr val="tx1"/>
                </a:solidFill>
                <a:ea typeface="宋体" panose="02010600030101010101" pitchFamily="2" charset="-122"/>
              </a:rPr>
              <a:t>j</a:t>
            </a:r>
            <a:r>
              <a:rPr lang="en-US" altLang="zh-CN">
                <a:solidFill>
                  <a:schemeClr val="tx1"/>
                </a:solidFill>
                <a:ea typeface="宋体" panose="02010600030101010101" pitchFamily="2" charset="-122"/>
              </a:rPr>
              <a:t>(v))= f</a:t>
            </a:r>
            <a:r>
              <a:rPr lang="en-US" altLang="zh-CN" baseline="-25000">
                <a:solidFill>
                  <a:schemeClr val="tx1"/>
                </a:solidFill>
                <a:ea typeface="宋体" panose="02010600030101010101" pitchFamily="2" charset="-122"/>
              </a:rPr>
              <a:t>j</a:t>
            </a:r>
            <a:r>
              <a:rPr lang="en-US" altLang="zh-CN">
                <a:solidFill>
                  <a:schemeClr val="tx1"/>
                </a:solidFill>
                <a:ea typeface="宋体" panose="02010600030101010101" pitchFamily="2" charset="-122"/>
              </a:rPr>
              <a:t>(f</a:t>
            </a:r>
            <a:r>
              <a:rPr lang="en-US" altLang="zh-CN" baseline="-25000">
                <a:solidFill>
                  <a:schemeClr val="tx1"/>
                </a:solidFill>
                <a:ea typeface="宋体" panose="02010600030101010101" pitchFamily="2" charset="-122"/>
              </a:rPr>
              <a:t>i</a:t>
            </a:r>
            <a:r>
              <a:rPr lang="en-US" altLang="zh-CN">
                <a:solidFill>
                  <a:schemeClr val="tx1"/>
                </a:solidFill>
                <a:ea typeface="宋体" panose="02010600030101010101" pitchFamily="2" charset="-122"/>
              </a:rPr>
              <a:t>(v))</a:t>
            </a:r>
            <a:endParaRPr lang="en-US" altLang="zh-CN">
              <a:solidFill>
                <a:schemeClr val="tx1"/>
              </a:solidFill>
            </a:endParaRPr>
          </a:p>
        </p:txBody>
      </p:sp>
      <p:sp>
        <p:nvSpPr>
          <p:cNvPr id="2" name="文本框 1">
            <a:extLst>
              <a:ext uri="{FF2B5EF4-FFF2-40B4-BE49-F238E27FC236}">
                <a16:creationId xmlns:a16="http://schemas.microsoft.com/office/drawing/2014/main" id="{7ADBE100-1FD6-418D-9D4E-BB520E41551E}"/>
              </a:ext>
            </a:extLst>
          </p:cNvPr>
          <p:cNvSpPr txBox="1"/>
          <p:nvPr/>
        </p:nvSpPr>
        <p:spPr>
          <a:xfrm>
            <a:off x="1244641" y="1223467"/>
            <a:ext cx="6853158" cy="461665"/>
          </a:xfrm>
          <a:prstGeom prst="rect">
            <a:avLst/>
          </a:prstGeom>
          <a:noFill/>
        </p:spPr>
        <p:txBody>
          <a:bodyPr wrap="none" rtlCol="0">
            <a:spAutoFit/>
          </a:bodyPr>
          <a:lstStyle/>
          <a:p>
            <a:r>
              <a:rPr lang="en-US" altLang="zh-CN" sz="2400" dirty="0">
                <a:solidFill>
                  <a:schemeClr val="tx1"/>
                </a:solidFill>
                <a:ea typeface="宋体" panose="02010600030101010101" pitchFamily="2" charset="-122"/>
              </a:rPr>
              <a:t>(Each object below provides only one function)</a:t>
            </a:r>
            <a:endParaRPr lang="zh-CN" alt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4" grpId="0"/>
      <p:bldP spid="460805" grpId="0"/>
      <p:bldP spid="460806" grpId="0"/>
    </p:bld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7AD54086-575D-41AC-A4F5-34915D2DCF76}"/>
              </a:ext>
            </a:extLst>
          </p:cNvPr>
          <p:cNvSpPr>
            <a:spLocks noGrp="1"/>
          </p:cNvSpPr>
          <p:nvPr>
            <p:ph type="sldNum" sz="quarter" idx="11"/>
          </p:nvPr>
        </p:nvSpPr>
        <p:spPr/>
        <p:txBody>
          <a:bodyPr/>
          <a:lstStyle/>
          <a:p>
            <a:fld id="{B6BEA66D-F6E6-4FF2-98CC-B552BC1CFC29}" type="slidenum">
              <a:rPr lang="ar-SA" altLang="zh-CN"/>
              <a:pPr/>
              <a:t>103</a:t>
            </a:fld>
            <a:endParaRPr lang="en-US" altLang="zh-CN">
              <a:ea typeface="宋体" panose="02010600030101010101" pitchFamily="2" charset="-122"/>
            </a:endParaRPr>
          </a:p>
        </p:txBody>
      </p:sp>
      <p:pic>
        <p:nvPicPr>
          <p:cNvPr id="468997" name="Picture 5" descr="magic">
            <a:extLst>
              <a:ext uri="{FF2B5EF4-FFF2-40B4-BE49-F238E27FC236}">
                <a16:creationId xmlns:a16="http://schemas.microsoft.com/office/drawing/2014/main" id="{F0CA437D-820F-461C-8469-258F078D48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996" name="Picture 4" descr="magic">
            <a:extLst>
              <a:ext uri="{FF2B5EF4-FFF2-40B4-BE49-F238E27FC236}">
                <a16:creationId xmlns:a16="http://schemas.microsoft.com/office/drawing/2014/main" id="{57CD7F60-7017-4E83-BB25-239218045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8994" name="Rectangle 2">
            <a:extLst>
              <a:ext uri="{FF2B5EF4-FFF2-40B4-BE49-F238E27FC236}">
                <a16:creationId xmlns:a16="http://schemas.microsoft.com/office/drawing/2014/main" id="{496FD1A7-00EC-499D-A5AB-8A39B0BAADF8}"/>
              </a:ext>
            </a:extLst>
          </p:cNvPr>
          <p:cNvSpPr>
            <a:spLocks noGrp="1" noChangeArrowheads="1"/>
          </p:cNvSpPr>
          <p:nvPr>
            <p:ph type="title"/>
          </p:nvPr>
        </p:nvSpPr>
        <p:spPr/>
        <p:txBody>
          <a:bodyPr/>
          <a:lstStyle/>
          <a:p>
            <a:r>
              <a:rPr lang="en-US" altLang="zh-CN">
                <a:ea typeface="宋体" panose="02010600030101010101" pitchFamily="2" charset="-122"/>
              </a:rPr>
              <a:t>Impact</a:t>
            </a:r>
          </a:p>
        </p:txBody>
      </p:sp>
      <p:sp>
        <p:nvSpPr>
          <p:cNvPr id="468995" name="Rectangle 3">
            <a:extLst>
              <a:ext uri="{FF2B5EF4-FFF2-40B4-BE49-F238E27FC236}">
                <a16:creationId xmlns:a16="http://schemas.microsoft.com/office/drawing/2014/main" id="{6C5BCA23-A08B-4596-98F7-F1D7A53E1263}"/>
              </a:ext>
            </a:extLst>
          </p:cNvPr>
          <p:cNvSpPr>
            <a:spLocks noGrp="1" noChangeArrowheads="1"/>
          </p:cNvSpPr>
          <p:nvPr>
            <p:ph type="body" idx="1"/>
          </p:nvPr>
        </p:nvSpPr>
        <p:spPr/>
        <p:txBody>
          <a:bodyPr/>
          <a:lstStyle/>
          <a:p>
            <a:r>
              <a:rPr lang="en-US" altLang="zh-CN">
                <a:ea typeface="宋体" panose="02010600030101010101" pitchFamily="2" charset="-122"/>
              </a:rPr>
              <a:t>Many early machines provided these “weak” RMW instructions</a:t>
            </a:r>
          </a:p>
          <a:p>
            <a:pPr lvl="1"/>
            <a:r>
              <a:rPr lang="en-US" altLang="zh-CN">
                <a:ea typeface="宋体" panose="02010600030101010101" pitchFamily="2" charset="-122"/>
              </a:rPr>
              <a:t>Test-and-set (IBM 360)</a:t>
            </a:r>
          </a:p>
          <a:p>
            <a:pPr lvl="1"/>
            <a:r>
              <a:rPr lang="en-US" altLang="zh-CN">
                <a:ea typeface="宋体" panose="02010600030101010101" pitchFamily="2" charset="-122"/>
              </a:rPr>
              <a:t>Fetch-and-add (NYU Ultracomputer)</a:t>
            </a:r>
          </a:p>
          <a:p>
            <a:pPr lvl="1"/>
            <a:r>
              <a:rPr lang="en-US" altLang="zh-CN">
                <a:ea typeface="宋体" panose="02010600030101010101" pitchFamily="2" charset="-122"/>
              </a:rPr>
              <a:t>Swap (Original SPARCs)</a:t>
            </a:r>
          </a:p>
          <a:p>
            <a:r>
              <a:rPr lang="en-US" altLang="zh-CN">
                <a:ea typeface="宋体" panose="02010600030101010101" pitchFamily="2" charset="-122"/>
              </a:rPr>
              <a:t>We now understand their limitations</a:t>
            </a:r>
          </a:p>
          <a:p>
            <a:pPr lvl="1"/>
            <a:r>
              <a:rPr lang="en-US" altLang="zh-CN">
                <a:ea typeface="宋体" panose="02010600030101010101" pitchFamily="2" charset="-122"/>
              </a:rPr>
              <a:t>But why do we want consensus anyway?</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409E88C5-2D82-4655-A649-071C1523DA39}"/>
              </a:ext>
            </a:extLst>
          </p:cNvPr>
          <p:cNvSpPr>
            <a:spLocks noGrp="1"/>
          </p:cNvSpPr>
          <p:nvPr>
            <p:ph type="sldNum" sz="quarter" idx="11"/>
          </p:nvPr>
        </p:nvSpPr>
        <p:spPr/>
        <p:txBody>
          <a:bodyPr/>
          <a:lstStyle/>
          <a:p>
            <a:fld id="{998AE59F-9EBF-46B3-B29A-AC18A60D8C80}" type="slidenum">
              <a:rPr lang="ar-SA" altLang="zh-CN"/>
              <a:pPr/>
              <a:t>104</a:t>
            </a:fld>
            <a:endParaRPr lang="en-US" altLang="zh-CN">
              <a:ea typeface="宋体" panose="02010600030101010101" pitchFamily="2" charset="-122"/>
            </a:endParaRPr>
          </a:p>
        </p:txBody>
      </p:sp>
      <p:pic>
        <p:nvPicPr>
          <p:cNvPr id="659462" name="Picture 6" descr="magic">
            <a:extLst>
              <a:ext uri="{FF2B5EF4-FFF2-40B4-BE49-F238E27FC236}">
                <a16:creationId xmlns:a16="http://schemas.microsoft.com/office/drawing/2014/main" id="{0C82FAD7-3723-445C-B608-EAC29D1564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9458" name="Picture 2" descr="magic">
            <a:extLst>
              <a:ext uri="{FF2B5EF4-FFF2-40B4-BE49-F238E27FC236}">
                <a16:creationId xmlns:a16="http://schemas.microsoft.com/office/drawing/2014/main" id="{C308EB44-8393-4993-B593-A1E0B9C281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9459" name="Rectangle 3">
            <a:extLst>
              <a:ext uri="{FF2B5EF4-FFF2-40B4-BE49-F238E27FC236}">
                <a16:creationId xmlns:a16="http://schemas.microsoft.com/office/drawing/2014/main" id="{B918A9F5-608E-4EF0-8FB1-F4459EBB8F03}"/>
              </a:ext>
            </a:extLst>
          </p:cNvPr>
          <p:cNvSpPr>
            <a:spLocks noChangeArrowheads="1"/>
          </p:cNvSpPr>
          <p:nvPr/>
        </p:nvSpPr>
        <p:spPr bwMode="auto">
          <a:xfrm>
            <a:off x="838200" y="1752600"/>
            <a:ext cx="7620000" cy="41084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tx1"/>
                </a:solidFill>
                <a:latin typeface="Lucida Console" panose="020B0609040504020204" pitchFamily="49" charset="0"/>
                <a:ea typeface="宋体" panose="02010600030101010101" pitchFamily="2" charset="-122"/>
              </a:rPr>
              <a:t>public abstract class</a:t>
            </a:r>
            <a:r>
              <a:rPr lang="en-US" altLang="zh-CN" sz="2400" b="1">
                <a:latin typeface="Lucida Console" panose="020B0609040504020204" pitchFamily="49" charset="0"/>
                <a:ea typeface="宋体" panose="02010600030101010101" pitchFamily="2" charset="-122"/>
              </a:rPr>
              <a:t> RMWRegister {</a:t>
            </a:r>
          </a:p>
          <a:p>
            <a:pPr algn="l"/>
            <a:r>
              <a:rPr lang="en-US" altLang="zh-CN" sz="2400" b="1">
                <a:solidFill>
                  <a:schemeClr val="tx1"/>
                </a:solidFill>
                <a:latin typeface="Lucida Console" panose="020B0609040504020204" pitchFamily="49" charset="0"/>
                <a:ea typeface="宋体" panose="02010600030101010101" pitchFamily="2" charset="-122"/>
              </a:rPr>
              <a:t> private int</a:t>
            </a:r>
            <a:r>
              <a:rPr lang="en-US" altLang="zh-CN" sz="2400" b="1">
                <a:latin typeface="Lucida Console" panose="020B0609040504020204" pitchFamily="49" charset="0"/>
                <a:ea typeface="宋体" panose="02010600030101010101" pitchFamily="2" charset="-122"/>
              </a:rPr>
              <a:t> value;</a:t>
            </a:r>
          </a:p>
          <a:p>
            <a:pPr algn="l"/>
            <a:r>
              <a:rPr lang="en-US" altLang="zh-CN" sz="2400" b="1">
                <a:solidFill>
                  <a:schemeClr val="tx1"/>
                </a:solidFill>
                <a:latin typeface="Lucida Console" panose="020B0609040504020204" pitchFamily="49" charset="0"/>
                <a:ea typeface="宋体" panose="02010600030101010101" pitchFamily="2" charset="-122"/>
              </a:rPr>
              <a:t> public boolean synchronized</a:t>
            </a:r>
            <a:endParaRPr lang="en-US" altLang="zh-CN" sz="2400" b="1">
              <a:latin typeface="Lucida Console" panose="020B0609040504020204" pitchFamily="49" charset="0"/>
              <a:ea typeface="宋体" panose="02010600030101010101" pitchFamily="2" charset="-122"/>
            </a:endParaRPr>
          </a:p>
          <a:p>
            <a:pPr algn="l"/>
            <a:r>
              <a:rPr lang="en-US" altLang="zh-CN" sz="2400" b="1">
                <a:latin typeface="Lucida Console" panose="020B0609040504020204" pitchFamily="49" charset="0"/>
                <a:ea typeface="宋体" panose="02010600030101010101" pitchFamily="2" charset="-122"/>
              </a:rPr>
              <a:t>   compareAndSet(</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expected,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update)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prior =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if</a:t>
            </a:r>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.value==expected)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 = update; </a:t>
            </a:r>
            <a:r>
              <a:rPr lang="en-US" altLang="zh-CN" sz="2400" b="1">
                <a:solidFill>
                  <a:schemeClr val="tx1"/>
                </a:solidFill>
                <a:latin typeface="Lucida Console" panose="020B0609040504020204" pitchFamily="49" charset="0"/>
                <a:ea typeface="宋体" panose="02010600030101010101" pitchFamily="2" charset="-122"/>
              </a:rPr>
              <a:t>return true</a:t>
            </a:r>
            <a:r>
              <a:rPr lang="en-US" altLang="zh-CN" sz="2400" b="1">
                <a:latin typeface="Lucida Console" panose="020B0609040504020204" pitchFamily="49" charset="0"/>
                <a:ea typeface="宋体" panose="02010600030101010101" pitchFamily="2" charset="-122"/>
              </a:rPr>
              <a:t>;</a:t>
            </a:r>
          </a:p>
          <a:p>
            <a:pPr algn="l"/>
            <a:r>
              <a:rPr lang="en-US" altLang="zh-CN" sz="2400" b="1">
                <a:latin typeface="Lucida Console" panose="020B0609040504020204" pitchFamily="49" charset="0"/>
                <a:ea typeface="宋体" panose="02010600030101010101" pitchFamily="2" charset="-122"/>
              </a:rPr>
              <a:t>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return</a:t>
            </a:r>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false</a:t>
            </a:r>
            <a:r>
              <a:rPr lang="en-US" altLang="zh-CN" sz="2400" b="1">
                <a:latin typeface="Lucida Console" panose="020B0609040504020204" pitchFamily="49" charset="0"/>
                <a:ea typeface="宋体" panose="02010600030101010101" pitchFamily="2" charset="-122"/>
              </a:rPr>
              <a:t>;</a:t>
            </a:r>
          </a:p>
          <a:p>
            <a:pPr algn="l"/>
            <a:r>
              <a:rPr lang="en-US" altLang="zh-CN" sz="2400" b="1">
                <a:latin typeface="Lucida Console" panose="020B0609040504020204" pitchFamily="49" charset="0"/>
                <a:ea typeface="宋体" panose="02010600030101010101" pitchFamily="2" charset="-122"/>
              </a:rPr>
              <a:t>  } … }</a:t>
            </a:r>
          </a:p>
        </p:txBody>
      </p:sp>
      <p:sp>
        <p:nvSpPr>
          <p:cNvPr id="659460" name="Rectangle 4">
            <a:extLst>
              <a:ext uri="{FF2B5EF4-FFF2-40B4-BE49-F238E27FC236}">
                <a16:creationId xmlns:a16="http://schemas.microsoft.com/office/drawing/2014/main" id="{DE5ABAF4-9EA9-4D14-8239-9A4C67456C93}"/>
              </a:ext>
            </a:extLst>
          </p:cNvPr>
          <p:cNvSpPr>
            <a:spLocks noGrp="1" noChangeArrowheads="1"/>
          </p:cNvSpPr>
          <p:nvPr>
            <p:ph type="title"/>
          </p:nvPr>
        </p:nvSpPr>
        <p:spPr/>
        <p:txBody>
          <a:bodyPr/>
          <a:lstStyle/>
          <a:p>
            <a:r>
              <a:rPr lang="en-US" altLang="zh-CN">
                <a:ea typeface="宋体" panose="02010600030101010101" pitchFamily="2" charset="-122"/>
              </a:rPr>
              <a:t>compareAndSet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E8908446-DD57-482E-ABE2-A803F363C66F}"/>
              </a:ext>
            </a:extLst>
          </p:cNvPr>
          <p:cNvSpPr>
            <a:spLocks noGrp="1"/>
          </p:cNvSpPr>
          <p:nvPr>
            <p:ph type="sldNum" sz="quarter" idx="11"/>
          </p:nvPr>
        </p:nvSpPr>
        <p:spPr/>
        <p:txBody>
          <a:bodyPr/>
          <a:lstStyle/>
          <a:p>
            <a:fld id="{EF77ED18-25D2-4281-9352-1ED7DEAD9F58}" type="slidenum">
              <a:rPr lang="ar-SA" altLang="zh-CN"/>
              <a:pPr/>
              <a:t>105</a:t>
            </a:fld>
            <a:endParaRPr lang="en-US" altLang="zh-CN">
              <a:ea typeface="宋体" panose="02010600030101010101" pitchFamily="2" charset="-122"/>
            </a:endParaRPr>
          </a:p>
        </p:txBody>
      </p:sp>
      <p:pic>
        <p:nvPicPr>
          <p:cNvPr id="660489" name="Picture 9" descr="magic">
            <a:extLst>
              <a:ext uri="{FF2B5EF4-FFF2-40B4-BE49-F238E27FC236}">
                <a16:creationId xmlns:a16="http://schemas.microsoft.com/office/drawing/2014/main" id="{A5D034DF-8CEF-466C-A5A2-B5961BDDC6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0482" name="Picture 2" descr="magic">
            <a:extLst>
              <a:ext uri="{FF2B5EF4-FFF2-40B4-BE49-F238E27FC236}">
                <a16:creationId xmlns:a16="http://schemas.microsoft.com/office/drawing/2014/main" id="{3C90A986-B2A3-44B9-8315-350D6431C5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0483" name="Rectangle 3">
            <a:extLst>
              <a:ext uri="{FF2B5EF4-FFF2-40B4-BE49-F238E27FC236}">
                <a16:creationId xmlns:a16="http://schemas.microsoft.com/office/drawing/2014/main" id="{CA7D8CE9-DD2A-4D63-B820-70E4D5481AAE}"/>
              </a:ext>
            </a:extLst>
          </p:cNvPr>
          <p:cNvSpPr>
            <a:spLocks noChangeArrowheads="1"/>
          </p:cNvSpPr>
          <p:nvPr/>
        </p:nvSpPr>
        <p:spPr bwMode="auto">
          <a:xfrm>
            <a:off x="838200" y="1752600"/>
            <a:ext cx="7620000" cy="41084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public abstract class RMWRegister {</a:t>
            </a:r>
          </a:p>
          <a:p>
            <a:pPr algn="l"/>
            <a:r>
              <a:rPr lang="en-US" altLang="zh-CN" sz="2400" b="1">
                <a:solidFill>
                  <a:schemeClr val="folHlink"/>
                </a:solidFill>
                <a:latin typeface="Lucida Console" panose="020B0609040504020204" pitchFamily="49" charset="0"/>
                <a:ea typeface="宋体" panose="02010600030101010101" pitchFamily="2" charset="-122"/>
              </a:rPr>
              <a:t> private int value;</a:t>
            </a:r>
          </a:p>
          <a:p>
            <a:pPr algn="l"/>
            <a:r>
              <a:rPr lang="en-US" altLang="zh-CN" sz="2400" b="1">
                <a:solidFill>
                  <a:schemeClr val="folHlink"/>
                </a:solidFill>
                <a:latin typeface="Lucida Console" panose="020B0609040504020204" pitchFamily="49" charset="0"/>
                <a:ea typeface="宋体" panose="02010600030101010101" pitchFamily="2" charset="-122"/>
              </a:rPr>
              <a:t> public boolean synchronized</a:t>
            </a:r>
          </a:p>
          <a:p>
            <a:pPr algn="l"/>
            <a:r>
              <a:rPr lang="en-US" altLang="zh-CN" sz="2400" b="1">
                <a:solidFill>
                  <a:schemeClr val="folHlink"/>
                </a:solidFill>
                <a:latin typeface="Lucida Console" panose="020B0609040504020204" pitchFamily="49" charset="0"/>
                <a:ea typeface="宋体" panose="02010600030101010101" pitchFamily="2" charset="-122"/>
              </a:rPr>
              <a:t>   compareAndSet(int</a:t>
            </a:r>
            <a:r>
              <a:rPr lang="en-US" altLang="zh-CN" sz="2400" b="1">
                <a:latin typeface="Lucida Console" panose="020B0609040504020204" pitchFamily="49" charset="0"/>
                <a:ea typeface="宋体" panose="02010600030101010101" pitchFamily="2" charset="-122"/>
              </a:rPr>
              <a:t> expected,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int update) {</a:t>
            </a:r>
          </a:p>
          <a:p>
            <a:pPr algn="l"/>
            <a:r>
              <a:rPr lang="en-US" altLang="zh-CN" sz="2400" b="1">
                <a:solidFill>
                  <a:schemeClr val="folHlink"/>
                </a:solidFill>
                <a:latin typeface="Lucida Console" panose="020B0609040504020204" pitchFamily="49" charset="0"/>
                <a:ea typeface="宋体" panose="02010600030101010101" pitchFamily="2" charset="-122"/>
              </a:rPr>
              <a:t> int prior = this.value;</a:t>
            </a:r>
          </a:p>
          <a:p>
            <a:pPr algn="l"/>
            <a:r>
              <a:rPr lang="en-US" altLang="zh-CN" sz="2400" b="1">
                <a:solidFill>
                  <a:schemeClr val="folHlink"/>
                </a:solidFill>
                <a:latin typeface="Lucida Console" panose="020B0609040504020204" pitchFamily="49" charset="0"/>
                <a:ea typeface="宋体" panose="02010600030101010101" pitchFamily="2" charset="-122"/>
              </a:rPr>
              <a:t> if</a:t>
            </a:r>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.value==expected</a:t>
            </a:r>
            <a:r>
              <a:rPr lang="en-US" altLang="zh-CN" sz="2400" b="1">
                <a:solidFill>
                  <a:schemeClr val="folHlink"/>
                </a:solidFill>
                <a:latin typeface="Lucida Console" panose="020B0609040504020204" pitchFamily="49" charset="0"/>
                <a:ea typeface="宋体" panose="02010600030101010101" pitchFamily="2" charset="-122"/>
              </a:rPr>
              <a:t>)</a:t>
            </a:r>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a:t>
            </a:r>
          </a:p>
          <a:p>
            <a:pPr algn="l"/>
            <a:r>
              <a:rPr lang="en-US" altLang="zh-CN" sz="2400" b="1">
                <a:solidFill>
                  <a:schemeClr val="folHlink"/>
                </a:solidFill>
                <a:latin typeface="Lucida Console" panose="020B0609040504020204" pitchFamily="49" charset="0"/>
                <a:ea typeface="宋体" panose="02010600030101010101" pitchFamily="2" charset="-122"/>
              </a:rPr>
              <a:t>  this.value = update; return true;</a:t>
            </a:r>
          </a:p>
          <a:p>
            <a:pPr algn="l"/>
            <a:r>
              <a:rPr lang="en-US" altLang="zh-CN" sz="2400" b="1">
                <a:solidFill>
                  <a:schemeClr val="folHlink"/>
                </a:solidFill>
                <a:latin typeface="Lucida Console" panose="020B0609040504020204" pitchFamily="49" charset="0"/>
                <a:ea typeface="宋体" panose="02010600030101010101" pitchFamily="2" charset="-122"/>
              </a:rPr>
              <a:t>  }</a:t>
            </a:r>
          </a:p>
          <a:p>
            <a:pPr algn="l"/>
            <a:r>
              <a:rPr lang="en-US" altLang="zh-CN" sz="2400" b="1">
                <a:solidFill>
                  <a:schemeClr val="folHlink"/>
                </a:solidFill>
                <a:latin typeface="Lucida Console" panose="020B0609040504020204" pitchFamily="49" charset="0"/>
                <a:ea typeface="宋体" panose="02010600030101010101" pitchFamily="2" charset="-122"/>
              </a:rPr>
              <a:t> return false;</a:t>
            </a:r>
          </a:p>
          <a:p>
            <a:pPr algn="l"/>
            <a:r>
              <a:rPr lang="en-US" altLang="zh-CN" sz="2400" b="1">
                <a:solidFill>
                  <a:schemeClr val="folHlink"/>
                </a:solidFill>
                <a:latin typeface="Lucida Console" panose="020B0609040504020204" pitchFamily="49" charset="0"/>
                <a:ea typeface="宋体" panose="02010600030101010101" pitchFamily="2" charset="-122"/>
              </a:rPr>
              <a:t> } … }</a:t>
            </a:r>
          </a:p>
        </p:txBody>
      </p:sp>
      <p:sp>
        <p:nvSpPr>
          <p:cNvPr id="660484" name="Rectangle 4">
            <a:extLst>
              <a:ext uri="{FF2B5EF4-FFF2-40B4-BE49-F238E27FC236}">
                <a16:creationId xmlns:a16="http://schemas.microsoft.com/office/drawing/2014/main" id="{5E0164C0-F43B-49A4-A537-B02F9F2F2399}"/>
              </a:ext>
            </a:extLst>
          </p:cNvPr>
          <p:cNvSpPr>
            <a:spLocks noGrp="1" noChangeArrowheads="1"/>
          </p:cNvSpPr>
          <p:nvPr>
            <p:ph type="title"/>
          </p:nvPr>
        </p:nvSpPr>
        <p:spPr/>
        <p:txBody>
          <a:bodyPr/>
          <a:lstStyle/>
          <a:p>
            <a:r>
              <a:rPr lang="en-US" altLang="zh-CN">
                <a:ea typeface="宋体" panose="02010600030101010101" pitchFamily="2" charset="-122"/>
              </a:rPr>
              <a:t>compareAndSet</a:t>
            </a:r>
          </a:p>
        </p:txBody>
      </p:sp>
      <p:sp>
        <p:nvSpPr>
          <p:cNvPr id="660486" name="AutoShape 6">
            <a:extLst>
              <a:ext uri="{FF2B5EF4-FFF2-40B4-BE49-F238E27FC236}">
                <a16:creationId xmlns:a16="http://schemas.microsoft.com/office/drawing/2014/main" id="{DFCB2AEA-111C-4E52-8831-14F9F1BA6810}"/>
              </a:ext>
            </a:extLst>
          </p:cNvPr>
          <p:cNvSpPr>
            <a:spLocks noChangeArrowheads="1"/>
          </p:cNvSpPr>
          <p:nvPr/>
        </p:nvSpPr>
        <p:spPr bwMode="auto">
          <a:xfrm>
            <a:off x="4694238" y="2873375"/>
            <a:ext cx="1798637" cy="473075"/>
          </a:xfrm>
          <a:prstGeom prst="wedgeRoundRectCallout">
            <a:avLst>
              <a:gd name="adj1" fmla="val 21755"/>
              <a:gd name="adj2" fmla="val 452685"/>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2400" b="1">
              <a:latin typeface="Lucida Console" panose="020B0609040504020204" pitchFamily="49" charset="0"/>
            </a:endParaRPr>
          </a:p>
        </p:txBody>
      </p:sp>
      <p:sp>
        <p:nvSpPr>
          <p:cNvPr id="660487" name="Text Box 7">
            <a:extLst>
              <a:ext uri="{FF2B5EF4-FFF2-40B4-BE49-F238E27FC236}">
                <a16:creationId xmlns:a16="http://schemas.microsoft.com/office/drawing/2014/main" id="{32EC52ED-2723-4BEA-B116-5932061F2442}"/>
              </a:ext>
            </a:extLst>
          </p:cNvPr>
          <p:cNvSpPr txBox="1">
            <a:spLocks noChangeArrowheads="1"/>
          </p:cNvSpPr>
          <p:nvPr/>
        </p:nvSpPr>
        <p:spPr bwMode="auto">
          <a:xfrm>
            <a:off x="3087688" y="5226050"/>
            <a:ext cx="526891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00"/>
                </a:solidFill>
                <a:ea typeface="宋体" panose="02010600030101010101" pitchFamily="2" charset="-122"/>
              </a:rPr>
              <a:t>replace value if its what we expected, …</a:t>
            </a:r>
          </a:p>
        </p:txBody>
      </p:sp>
      <p:sp>
        <p:nvSpPr>
          <p:cNvPr id="660488" name="AutoShape 8">
            <a:extLst>
              <a:ext uri="{FF2B5EF4-FFF2-40B4-BE49-F238E27FC236}">
                <a16:creationId xmlns:a16="http://schemas.microsoft.com/office/drawing/2014/main" id="{F5B2B8FF-B3E3-449D-A7C8-0AB048637D94}"/>
              </a:ext>
            </a:extLst>
          </p:cNvPr>
          <p:cNvSpPr>
            <a:spLocks noChangeArrowheads="1"/>
          </p:cNvSpPr>
          <p:nvPr/>
        </p:nvSpPr>
        <p:spPr bwMode="auto">
          <a:xfrm>
            <a:off x="1812925" y="4002088"/>
            <a:ext cx="3800475" cy="427037"/>
          </a:xfrm>
          <a:prstGeom prst="wedgeRoundRectCallout">
            <a:avLst>
              <a:gd name="adj1" fmla="val 53343"/>
              <a:gd name="adj2" fmla="val 250000"/>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2400" b="1">
              <a:latin typeface="Lucida Console" panose="020B0609040504020204" pitchFamily="49" charset="0"/>
            </a:endParaRPr>
          </a:p>
        </p:txBody>
      </p:sp>
    </p:spTree>
  </p:cSld>
  <p:clrMapOvr>
    <a:masterClrMapping/>
  </p:clrMapOvr>
  <p:transition>
    <p:blinds/>
  </p:transition>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AB3C4C0B-FF77-4FFF-A051-AF0B38DA59D8}"/>
              </a:ext>
            </a:extLst>
          </p:cNvPr>
          <p:cNvSpPr>
            <a:spLocks noGrp="1"/>
          </p:cNvSpPr>
          <p:nvPr>
            <p:ph type="sldNum" sz="quarter" idx="11"/>
          </p:nvPr>
        </p:nvSpPr>
        <p:spPr/>
        <p:txBody>
          <a:bodyPr/>
          <a:lstStyle/>
          <a:p>
            <a:fld id="{8E8F8D88-E941-4BA0-AA1D-23B1C60D483E}" type="slidenum">
              <a:rPr lang="ar-SA" altLang="zh-CN"/>
              <a:pPr/>
              <a:t>106</a:t>
            </a:fld>
            <a:endParaRPr lang="en-US" altLang="zh-CN">
              <a:ea typeface="宋体" panose="02010600030101010101" pitchFamily="2" charset="-122"/>
            </a:endParaRPr>
          </a:p>
        </p:txBody>
      </p:sp>
      <p:pic>
        <p:nvPicPr>
          <p:cNvPr id="658446" name="Picture 14" descr="magic">
            <a:extLst>
              <a:ext uri="{FF2B5EF4-FFF2-40B4-BE49-F238E27FC236}">
                <a16:creationId xmlns:a16="http://schemas.microsoft.com/office/drawing/2014/main" id="{D795EF0E-E103-4396-AED4-479899FFB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8434" name="Picture 2" descr="magic">
            <a:extLst>
              <a:ext uri="{FF2B5EF4-FFF2-40B4-BE49-F238E27FC236}">
                <a16:creationId xmlns:a16="http://schemas.microsoft.com/office/drawing/2014/main" id="{561D1BB2-22D5-4A0D-8F8A-22BD21A42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8435" name="Rectangle 3">
            <a:extLst>
              <a:ext uri="{FF2B5EF4-FFF2-40B4-BE49-F238E27FC236}">
                <a16:creationId xmlns:a16="http://schemas.microsoft.com/office/drawing/2014/main" id="{004CBBD1-C456-400D-8104-8DFFD4CA860D}"/>
              </a:ext>
            </a:extLst>
          </p:cNvPr>
          <p:cNvSpPr>
            <a:spLocks noChangeArrowheads="1"/>
          </p:cNvSpPr>
          <p:nvPr/>
        </p:nvSpPr>
        <p:spPr bwMode="auto">
          <a:xfrm>
            <a:off x="1011238" y="1665288"/>
            <a:ext cx="7315200"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tx1"/>
                </a:solidFill>
                <a:latin typeface="Lucida Console" panose="020B0609040504020204" pitchFamily="49" charset="0"/>
                <a:ea typeface="宋体" panose="02010600030101010101" pitchFamily="2" charset="-122"/>
              </a:rPr>
              <a:t>public class</a:t>
            </a:r>
            <a:r>
              <a:rPr lang="en-US" altLang="zh-CN" sz="2400" b="1">
                <a:latin typeface="Lucida Console" panose="020B0609040504020204" pitchFamily="49" charset="0"/>
                <a:ea typeface="宋体" panose="02010600030101010101" pitchFamily="2" charset="-122"/>
              </a:rPr>
              <a:t> RMWConsensus</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extends</a:t>
            </a:r>
            <a:r>
              <a:rPr lang="en-US" altLang="zh-CN" sz="2400" b="1">
                <a:latin typeface="Lucida Console" panose="020B0609040504020204" pitchFamily="49" charset="0"/>
                <a:ea typeface="宋体" panose="02010600030101010101" pitchFamily="2" charset="-122"/>
              </a:rPr>
              <a:t> ConsensusProtocol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private</a:t>
            </a:r>
            <a:r>
              <a:rPr lang="en-US" altLang="zh-CN" sz="2400" b="1">
                <a:latin typeface="Lucida Console" panose="020B0609040504020204" pitchFamily="49" charset="0"/>
                <a:ea typeface="宋体" panose="02010600030101010101" pitchFamily="2" charset="-122"/>
              </a:rPr>
              <a:t> AtomicInteger r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new</a:t>
            </a:r>
            <a:r>
              <a:rPr lang="en-US" altLang="zh-CN" sz="2400" b="1">
                <a:latin typeface="Lucida Console" panose="020B0609040504020204" pitchFamily="49" charset="0"/>
                <a:ea typeface="宋体" panose="02010600030101010101" pitchFamily="2" charset="-122"/>
              </a:rPr>
              <a:t> AtomicInteger(-1);</a:t>
            </a:r>
          </a:p>
          <a:p>
            <a:pPr algn="l"/>
            <a:r>
              <a:rPr lang="en-US" altLang="zh-CN" sz="2400" b="1">
                <a:solidFill>
                  <a:schemeClr val="tx1"/>
                </a:solidFill>
                <a:latin typeface="Lucida Console" panose="020B0609040504020204" pitchFamily="49" charset="0"/>
                <a:ea typeface="宋体" panose="02010600030101010101" pitchFamily="2" charset="-122"/>
              </a:rPr>
              <a:t> public</a:t>
            </a:r>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Object</a:t>
            </a:r>
            <a:r>
              <a:rPr lang="en-US" altLang="zh-CN" sz="2400" b="1">
                <a:latin typeface="Lucida Console" panose="020B0609040504020204" pitchFamily="49" charset="0"/>
                <a:ea typeface="宋体" panose="02010600030101010101" pitchFamily="2" charset="-122"/>
              </a:rPr>
              <a:t> decide(object value) {</a:t>
            </a:r>
          </a:p>
          <a:p>
            <a:pPr algn="l"/>
            <a:r>
              <a:rPr lang="en-US" altLang="zh-CN" sz="2400" b="1">
                <a:latin typeface="Lucida Console" panose="020B0609040504020204" pitchFamily="49" charset="0"/>
                <a:ea typeface="宋体" panose="02010600030101010101" pitchFamily="2" charset="-122"/>
              </a:rPr>
              <a:t>  propose(value);</a:t>
            </a:r>
          </a:p>
          <a:p>
            <a:pPr algn="l"/>
            <a:r>
              <a:rPr lang="en-US" altLang="zh-CN" sz="2400" b="1">
                <a:latin typeface="Lucida Console" panose="020B0609040504020204" pitchFamily="49" charset="0"/>
                <a:ea typeface="宋体" panose="02010600030101010101" pitchFamily="2" charset="-122"/>
              </a:rPr>
              <a:t>  r.compareAndSet(-1,i);</a:t>
            </a:r>
          </a:p>
          <a:p>
            <a:pPr algn="l"/>
            <a:r>
              <a:rPr lang="en-US" altLang="zh-CN" sz="2400" b="1">
                <a:solidFill>
                  <a:schemeClr val="tx1"/>
                </a:solidFill>
                <a:latin typeface="Lucida Console" panose="020B0609040504020204" pitchFamily="49" charset="0"/>
                <a:ea typeface="宋体" panose="02010600030101010101" pitchFamily="2" charset="-122"/>
              </a:rPr>
              <a:t>  return</a:t>
            </a:r>
            <a:r>
              <a:rPr lang="en-US" altLang="zh-CN" sz="2400" b="1">
                <a:latin typeface="Lucida Console" panose="020B0609040504020204" pitchFamily="49" charset="0"/>
                <a:ea typeface="宋体" panose="02010600030101010101" pitchFamily="2" charset="-122"/>
              </a:rPr>
              <a:t> proposed[r.get()];    </a:t>
            </a:r>
          </a:p>
          <a:p>
            <a:pPr algn="l"/>
            <a:r>
              <a:rPr lang="en-US" altLang="zh-CN" sz="2400" b="1">
                <a:latin typeface="Lucida Console" panose="020B0609040504020204" pitchFamily="49" charset="0"/>
                <a:ea typeface="宋体" panose="02010600030101010101" pitchFamily="2" charset="-122"/>
              </a:rPr>
              <a:t> }</a:t>
            </a:r>
          </a:p>
          <a:p>
            <a:pPr algn="l"/>
            <a:r>
              <a:rPr lang="en-US" altLang="zh-CN" sz="2400" b="1">
                <a:latin typeface="Lucida Console" panose="020B0609040504020204" pitchFamily="49" charset="0"/>
                <a:ea typeface="宋体" panose="02010600030101010101" pitchFamily="2" charset="-122"/>
              </a:rPr>
              <a:t>}</a:t>
            </a:r>
          </a:p>
        </p:txBody>
      </p:sp>
      <p:sp>
        <p:nvSpPr>
          <p:cNvPr id="658436" name="Rectangle 4">
            <a:extLst>
              <a:ext uri="{FF2B5EF4-FFF2-40B4-BE49-F238E27FC236}">
                <a16:creationId xmlns:a16="http://schemas.microsoft.com/office/drawing/2014/main" id="{71AA5AAA-A4BA-40FF-9D5C-10D5E9EA6D19}"/>
              </a:ext>
            </a:extLst>
          </p:cNvPr>
          <p:cNvSpPr>
            <a:spLocks noGrp="1" noChangeArrowheads="1"/>
          </p:cNvSpPr>
          <p:nvPr>
            <p:ph type="title"/>
          </p:nvPr>
        </p:nvSpPr>
        <p:spPr>
          <a:xfrm>
            <a:off x="609600" y="228600"/>
            <a:ext cx="7772400" cy="1143000"/>
          </a:xfrm>
        </p:spPr>
        <p:txBody>
          <a:bodyPr/>
          <a:lstStyle/>
          <a:p>
            <a:r>
              <a:rPr lang="en-US" altLang="zh-CN">
                <a:ea typeface="宋体" panose="02010600030101010101" pitchFamily="2" charset="-122"/>
              </a:rPr>
              <a:t>compareAndSet Has ∞ Consensus Number</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CA6A714A-EF68-4734-8203-ABEE4C97B083}"/>
              </a:ext>
            </a:extLst>
          </p:cNvPr>
          <p:cNvSpPr>
            <a:spLocks noGrp="1"/>
          </p:cNvSpPr>
          <p:nvPr>
            <p:ph type="sldNum" sz="quarter" idx="11"/>
          </p:nvPr>
        </p:nvSpPr>
        <p:spPr/>
        <p:txBody>
          <a:bodyPr/>
          <a:lstStyle/>
          <a:p>
            <a:fld id="{3CFD2952-2FC7-4FD4-BE4C-2F6B35A7F067}" type="slidenum">
              <a:rPr lang="ar-SA" altLang="zh-CN"/>
              <a:pPr/>
              <a:t>107</a:t>
            </a:fld>
            <a:endParaRPr lang="en-US" altLang="zh-CN">
              <a:ea typeface="宋体" panose="02010600030101010101" pitchFamily="2" charset="-122"/>
            </a:endParaRPr>
          </a:p>
        </p:txBody>
      </p:sp>
      <p:pic>
        <p:nvPicPr>
          <p:cNvPr id="662536" name="Picture 8" descr="magic">
            <a:extLst>
              <a:ext uri="{FF2B5EF4-FFF2-40B4-BE49-F238E27FC236}">
                <a16:creationId xmlns:a16="http://schemas.microsoft.com/office/drawing/2014/main" id="{CD9D4267-686F-45E9-95DB-50FDBA281B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2530" name="Picture 2" descr="magic">
            <a:extLst>
              <a:ext uri="{FF2B5EF4-FFF2-40B4-BE49-F238E27FC236}">
                <a16:creationId xmlns:a16="http://schemas.microsoft.com/office/drawing/2014/main" id="{973E5286-F19B-41C2-9170-D7CB6E36B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2531" name="Rectangle 3">
            <a:extLst>
              <a:ext uri="{FF2B5EF4-FFF2-40B4-BE49-F238E27FC236}">
                <a16:creationId xmlns:a16="http://schemas.microsoft.com/office/drawing/2014/main" id="{C3FAB3AA-4A35-4BB4-ACA3-1DB8A111E7F8}"/>
              </a:ext>
            </a:extLst>
          </p:cNvPr>
          <p:cNvSpPr>
            <a:spLocks noChangeArrowheads="1"/>
          </p:cNvSpPr>
          <p:nvPr/>
        </p:nvSpPr>
        <p:spPr bwMode="auto">
          <a:xfrm>
            <a:off x="1011238" y="1665288"/>
            <a:ext cx="7315200"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public class RMWConsensus</a:t>
            </a:r>
          </a:p>
          <a:p>
            <a:pPr algn="l"/>
            <a:r>
              <a:rPr lang="en-US" altLang="zh-CN" sz="2400" b="1">
                <a:solidFill>
                  <a:schemeClr val="folHlink"/>
                </a:solidFill>
                <a:latin typeface="Lucida Console" panose="020B0609040504020204" pitchFamily="49" charset="0"/>
                <a:ea typeface="宋体" panose="02010600030101010101" pitchFamily="2" charset="-122"/>
              </a:rPr>
              <a:t>     extends ConsensusProtocol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private</a:t>
            </a:r>
            <a:r>
              <a:rPr lang="en-US" altLang="zh-CN" sz="2400" b="1">
                <a:latin typeface="Lucida Console" panose="020B0609040504020204" pitchFamily="49" charset="0"/>
                <a:ea typeface="宋体" panose="02010600030101010101" pitchFamily="2" charset="-122"/>
              </a:rPr>
              <a:t> AtomicInteger r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new</a:t>
            </a:r>
            <a:r>
              <a:rPr lang="en-US" altLang="zh-CN" sz="2400" b="1">
                <a:latin typeface="Lucida Console" panose="020B0609040504020204" pitchFamily="49" charset="0"/>
                <a:ea typeface="宋体" panose="02010600030101010101" pitchFamily="2" charset="-122"/>
              </a:rPr>
              <a:t> AtomicInteger(-1);</a:t>
            </a:r>
          </a:p>
          <a:p>
            <a:pPr algn="l"/>
            <a:r>
              <a:rPr lang="en-US" altLang="zh-CN" sz="2400" b="1">
                <a:solidFill>
                  <a:schemeClr val="tx1"/>
                </a:solidFill>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public Object decide(object value) {</a:t>
            </a:r>
          </a:p>
          <a:p>
            <a:pPr algn="l"/>
            <a:r>
              <a:rPr lang="en-US" altLang="zh-CN" sz="2400" b="1">
                <a:solidFill>
                  <a:schemeClr val="folHlink"/>
                </a:solidFill>
                <a:latin typeface="Lucida Console" panose="020B0609040504020204" pitchFamily="49" charset="0"/>
                <a:ea typeface="宋体" panose="02010600030101010101" pitchFamily="2" charset="-122"/>
              </a:rPr>
              <a:t>  propose(value)</a:t>
            </a:r>
          </a:p>
          <a:p>
            <a:pPr algn="l"/>
            <a:r>
              <a:rPr lang="en-US" altLang="zh-CN" sz="2400" b="1">
                <a:solidFill>
                  <a:schemeClr val="folHlink"/>
                </a:solidFill>
                <a:latin typeface="Lucida Console" panose="020B0609040504020204" pitchFamily="49" charset="0"/>
                <a:ea typeface="宋体" panose="02010600030101010101" pitchFamily="2" charset="-122"/>
              </a:rPr>
              <a:t>  r.compareAndSet(-1,i);</a:t>
            </a:r>
          </a:p>
          <a:p>
            <a:pPr algn="l"/>
            <a:r>
              <a:rPr lang="en-US" altLang="zh-CN" sz="2400" b="1">
                <a:solidFill>
                  <a:schemeClr val="folHlink"/>
                </a:solidFill>
                <a:latin typeface="Lucida Console" panose="020B0609040504020204" pitchFamily="49" charset="0"/>
                <a:ea typeface="宋体" panose="02010600030101010101" pitchFamily="2" charset="-122"/>
              </a:rPr>
              <a:t>  return proposed[r.get()];    </a:t>
            </a:r>
          </a:p>
          <a:p>
            <a:pPr algn="l"/>
            <a:r>
              <a:rPr lang="en-US" altLang="zh-CN" sz="2400" b="1">
                <a:solidFill>
                  <a:schemeClr val="folHlink"/>
                </a:solidFill>
                <a:latin typeface="Lucida Console" panose="020B0609040504020204" pitchFamily="49" charset="0"/>
                <a:ea typeface="宋体" panose="02010600030101010101" pitchFamily="2" charset="-122"/>
              </a:rPr>
              <a:t> }</a:t>
            </a:r>
          </a:p>
          <a:p>
            <a:pPr algn="l"/>
            <a:r>
              <a:rPr lang="en-US" altLang="zh-CN" sz="2400" b="1">
                <a:solidFill>
                  <a:schemeClr val="folHlink"/>
                </a:solidFill>
                <a:latin typeface="Lucida Console" panose="020B0609040504020204" pitchFamily="49" charset="0"/>
                <a:ea typeface="宋体" panose="02010600030101010101" pitchFamily="2" charset="-122"/>
              </a:rPr>
              <a:t>}</a:t>
            </a:r>
          </a:p>
        </p:txBody>
      </p:sp>
      <p:sp>
        <p:nvSpPr>
          <p:cNvPr id="662532" name="Rectangle 4">
            <a:extLst>
              <a:ext uri="{FF2B5EF4-FFF2-40B4-BE49-F238E27FC236}">
                <a16:creationId xmlns:a16="http://schemas.microsoft.com/office/drawing/2014/main" id="{9A46EB20-A910-494C-A3A6-D28BD26A4303}"/>
              </a:ext>
            </a:extLst>
          </p:cNvPr>
          <p:cNvSpPr>
            <a:spLocks noGrp="1" noChangeArrowheads="1"/>
          </p:cNvSpPr>
          <p:nvPr>
            <p:ph type="title"/>
          </p:nvPr>
        </p:nvSpPr>
        <p:spPr>
          <a:xfrm>
            <a:off x="609600" y="228600"/>
            <a:ext cx="7772400" cy="1143000"/>
          </a:xfrm>
        </p:spPr>
        <p:txBody>
          <a:bodyPr/>
          <a:lstStyle/>
          <a:p>
            <a:r>
              <a:rPr lang="en-US" altLang="zh-CN">
                <a:ea typeface="宋体" panose="02010600030101010101" pitchFamily="2" charset="-122"/>
              </a:rPr>
              <a:t>compareAndSet Has ∞ Consensus Number</a:t>
            </a:r>
          </a:p>
        </p:txBody>
      </p:sp>
      <p:sp>
        <p:nvSpPr>
          <p:cNvPr id="662534" name="Text Box 6">
            <a:extLst>
              <a:ext uri="{FF2B5EF4-FFF2-40B4-BE49-F238E27FC236}">
                <a16:creationId xmlns:a16="http://schemas.microsoft.com/office/drawing/2014/main" id="{E66FD5F5-F392-41A1-BA31-7AC09C4134EA}"/>
              </a:ext>
            </a:extLst>
          </p:cNvPr>
          <p:cNvSpPr txBox="1">
            <a:spLocks noChangeArrowheads="1"/>
          </p:cNvSpPr>
          <p:nvPr/>
        </p:nvSpPr>
        <p:spPr bwMode="auto">
          <a:xfrm>
            <a:off x="4846638" y="4967288"/>
            <a:ext cx="329088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00"/>
                </a:solidFill>
                <a:ea typeface="宋体" panose="02010600030101010101" pitchFamily="2" charset="-122"/>
              </a:rPr>
              <a:t>Initialized to </a:t>
            </a:r>
            <a:r>
              <a:rPr lang="en-US" altLang="zh-CN" b="1">
                <a:solidFill>
                  <a:schemeClr val="tx1"/>
                </a:solidFill>
                <a:ea typeface="宋体" panose="02010600030101010101" pitchFamily="2" charset="-122"/>
              </a:rPr>
              <a:t>-1</a:t>
            </a:r>
          </a:p>
        </p:txBody>
      </p:sp>
      <p:sp>
        <p:nvSpPr>
          <p:cNvPr id="662535" name="AutoShape 7">
            <a:extLst>
              <a:ext uri="{FF2B5EF4-FFF2-40B4-BE49-F238E27FC236}">
                <a16:creationId xmlns:a16="http://schemas.microsoft.com/office/drawing/2014/main" id="{DCA66D72-9ED4-4BCD-905F-54B69DB78299}"/>
              </a:ext>
            </a:extLst>
          </p:cNvPr>
          <p:cNvSpPr>
            <a:spLocks noChangeArrowheads="1"/>
          </p:cNvSpPr>
          <p:nvPr/>
        </p:nvSpPr>
        <p:spPr bwMode="auto">
          <a:xfrm>
            <a:off x="1236663" y="2432050"/>
            <a:ext cx="4856162" cy="777875"/>
          </a:xfrm>
          <a:prstGeom prst="wedgeRoundRectCallout">
            <a:avLst>
              <a:gd name="adj1" fmla="val 44375"/>
              <a:gd name="adj2" fmla="val 274287"/>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Tree>
  </p:cSld>
  <p:clrMapOvr>
    <a:masterClrMapping/>
  </p:clrMapOvr>
  <p:transition>
    <p:blinds/>
  </p:transition>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01DD8392-BEBA-45D8-BF5E-9DFEEBEF97A0}"/>
              </a:ext>
            </a:extLst>
          </p:cNvPr>
          <p:cNvSpPr>
            <a:spLocks noGrp="1"/>
          </p:cNvSpPr>
          <p:nvPr>
            <p:ph type="sldNum" sz="quarter" idx="11"/>
          </p:nvPr>
        </p:nvSpPr>
        <p:spPr/>
        <p:txBody>
          <a:bodyPr/>
          <a:lstStyle/>
          <a:p>
            <a:fld id="{4CF7DC4C-5DC1-450D-B74F-C700F32E7601}" type="slidenum">
              <a:rPr lang="ar-SA" altLang="zh-CN"/>
              <a:pPr/>
              <a:t>108</a:t>
            </a:fld>
            <a:endParaRPr lang="en-US" altLang="zh-CN">
              <a:ea typeface="宋体" panose="02010600030101010101" pitchFamily="2" charset="-122"/>
            </a:endParaRPr>
          </a:p>
        </p:txBody>
      </p:sp>
      <p:pic>
        <p:nvPicPr>
          <p:cNvPr id="663560" name="Picture 8" descr="magic">
            <a:extLst>
              <a:ext uri="{FF2B5EF4-FFF2-40B4-BE49-F238E27FC236}">
                <a16:creationId xmlns:a16="http://schemas.microsoft.com/office/drawing/2014/main" id="{71F93EFC-6EE0-4D0B-AA8A-3D9408075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3554" name="Picture 2" descr="magic">
            <a:extLst>
              <a:ext uri="{FF2B5EF4-FFF2-40B4-BE49-F238E27FC236}">
                <a16:creationId xmlns:a16="http://schemas.microsoft.com/office/drawing/2014/main" id="{4CFC51AA-97FF-4B2F-BBFA-10C3198A7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3555" name="Rectangle 3">
            <a:extLst>
              <a:ext uri="{FF2B5EF4-FFF2-40B4-BE49-F238E27FC236}">
                <a16:creationId xmlns:a16="http://schemas.microsoft.com/office/drawing/2014/main" id="{7C05C4F6-3A7D-4704-AABB-930961EADB71}"/>
              </a:ext>
            </a:extLst>
          </p:cNvPr>
          <p:cNvSpPr>
            <a:spLocks noChangeArrowheads="1"/>
          </p:cNvSpPr>
          <p:nvPr/>
        </p:nvSpPr>
        <p:spPr bwMode="auto">
          <a:xfrm>
            <a:off x="1011238" y="1665288"/>
            <a:ext cx="7315200"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public class RMWConsensus</a:t>
            </a:r>
          </a:p>
          <a:p>
            <a:pPr algn="l"/>
            <a:r>
              <a:rPr lang="en-US" altLang="zh-CN" sz="2400" b="1">
                <a:solidFill>
                  <a:schemeClr val="folHlink"/>
                </a:solidFill>
                <a:latin typeface="Lucida Console" panose="020B0609040504020204" pitchFamily="49" charset="0"/>
                <a:ea typeface="宋体" panose="02010600030101010101" pitchFamily="2" charset="-122"/>
              </a:rPr>
              <a:t>     extends ConsensusProtocol {</a:t>
            </a:r>
          </a:p>
          <a:p>
            <a:pPr algn="l"/>
            <a:r>
              <a:rPr lang="en-US" altLang="zh-CN" sz="2400" b="1">
                <a:solidFill>
                  <a:schemeClr val="folHlink"/>
                </a:solidFill>
                <a:latin typeface="Lucida Console" panose="020B0609040504020204" pitchFamily="49" charset="0"/>
                <a:ea typeface="宋体" panose="02010600030101010101" pitchFamily="2" charset="-122"/>
              </a:rPr>
              <a:t> private AtomicInteger r =</a:t>
            </a:r>
          </a:p>
          <a:p>
            <a:pPr algn="l"/>
            <a:r>
              <a:rPr lang="en-US" altLang="zh-CN" sz="2400" b="1">
                <a:solidFill>
                  <a:schemeClr val="folHlink"/>
                </a:solidFill>
                <a:latin typeface="Lucida Console" panose="020B0609040504020204" pitchFamily="49" charset="0"/>
                <a:ea typeface="宋体" panose="02010600030101010101" pitchFamily="2" charset="-122"/>
              </a:rPr>
              <a:t>   new AtomicInteger(-1);</a:t>
            </a:r>
          </a:p>
          <a:p>
            <a:pPr algn="l"/>
            <a:r>
              <a:rPr lang="en-US" altLang="zh-CN" sz="2400" b="1">
                <a:solidFill>
                  <a:schemeClr val="folHlink"/>
                </a:solidFill>
                <a:latin typeface="Lucida Console" panose="020B0609040504020204" pitchFamily="49" charset="0"/>
                <a:ea typeface="宋体" panose="02010600030101010101" pitchFamily="2" charset="-122"/>
              </a:rPr>
              <a:t> public Object decide(object value) {</a:t>
            </a:r>
          </a:p>
          <a:p>
            <a:pPr algn="l"/>
            <a:r>
              <a:rPr lang="en-US" altLang="zh-CN" sz="2400" b="1">
                <a:solidFill>
                  <a:schemeClr val="folHlink"/>
                </a:solidFill>
                <a:latin typeface="Lucida Console" panose="020B0609040504020204" pitchFamily="49" charset="0"/>
                <a:ea typeface="宋体" panose="02010600030101010101" pitchFamily="2" charset="-122"/>
              </a:rPr>
              <a:t>  propose(value);</a:t>
            </a:r>
          </a:p>
          <a:p>
            <a:pPr algn="l"/>
            <a:r>
              <a:rPr lang="en-US" altLang="zh-CN" sz="2400" b="1">
                <a:latin typeface="Lucida Console" panose="020B0609040504020204" pitchFamily="49" charset="0"/>
                <a:ea typeface="宋体" panose="02010600030101010101" pitchFamily="2" charset="-122"/>
              </a:rPr>
              <a:t>  r.compareAndSet(-1,i);</a:t>
            </a:r>
          </a:p>
          <a:p>
            <a:pPr algn="l"/>
            <a:r>
              <a:rPr lang="en-US" altLang="zh-CN" sz="2400" b="1">
                <a:solidFill>
                  <a:schemeClr val="tx1"/>
                </a:solidFill>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return proposed[r.get()];    </a:t>
            </a:r>
          </a:p>
          <a:p>
            <a:pPr algn="l"/>
            <a:r>
              <a:rPr lang="en-US" altLang="zh-CN" sz="2400" b="1">
                <a:solidFill>
                  <a:schemeClr val="folHlink"/>
                </a:solidFill>
                <a:latin typeface="Lucida Console" panose="020B0609040504020204" pitchFamily="49" charset="0"/>
                <a:ea typeface="宋体" panose="02010600030101010101" pitchFamily="2" charset="-122"/>
              </a:rPr>
              <a:t> }</a:t>
            </a:r>
          </a:p>
          <a:p>
            <a:pPr algn="l"/>
            <a:r>
              <a:rPr lang="en-US" altLang="zh-CN" sz="2400" b="1">
                <a:solidFill>
                  <a:schemeClr val="folHlink"/>
                </a:solidFill>
                <a:latin typeface="Lucida Console" panose="020B0609040504020204" pitchFamily="49" charset="0"/>
                <a:ea typeface="宋体" panose="02010600030101010101" pitchFamily="2" charset="-122"/>
              </a:rPr>
              <a:t>}</a:t>
            </a:r>
          </a:p>
        </p:txBody>
      </p:sp>
      <p:sp>
        <p:nvSpPr>
          <p:cNvPr id="663556" name="Rectangle 4">
            <a:extLst>
              <a:ext uri="{FF2B5EF4-FFF2-40B4-BE49-F238E27FC236}">
                <a16:creationId xmlns:a16="http://schemas.microsoft.com/office/drawing/2014/main" id="{BC193640-E78E-4C0A-8475-4E0A55AEA93C}"/>
              </a:ext>
            </a:extLst>
          </p:cNvPr>
          <p:cNvSpPr>
            <a:spLocks noGrp="1" noChangeArrowheads="1"/>
          </p:cNvSpPr>
          <p:nvPr>
            <p:ph type="title"/>
          </p:nvPr>
        </p:nvSpPr>
        <p:spPr>
          <a:xfrm>
            <a:off x="609600" y="228600"/>
            <a:ext cx="7772400" cy="1143000"/>
          </a:xfrm>
        </p:spPr>
        <p:txBody>
          <a:bodyPr/>
          <a:lstStyle/>
          <a:p>
            <a:r>
              <a:rPr lang="en-US" altLang="zh-CN">
                <a:ea typeface="宋体" panose="02010600030101010101" pitchFamily="2" charset="-122"/>
              </a:rPr>
              <a:t>compareAndSet Has ∞ Consensus Number</a:t>
            </a:r>
          </a:p>
        </p:txBody>
      </p:sp>
      <p:sp>
        <p:nvSpPr>
          <p:cNvPr id="663558" name="Text Box 6">
            <a:extLst>
              <a:ext uri="{FF2B5EF4-FFF2-40B4-BE49-F238E27FC236}">
                <a16:creationId xmlns:a16="http://schemas.microsoft.com/office/drawing/2014/main" id="{AC9DF87B-2EE2-4357-BC73-8B282E60E818}"/>
              </a:ext>
            </a:extLst>
          </p:cNvPr>
          <p:cNvSpPr txBox="1">
            <a:spLocks noChangeArrowheads="1"/>
          </p:cNvSpPr>
          <p:nvPr/>
        </p:nvSpPr>
        <p:spPr bwMode="auto">
          <a:xfrm>
            <a:off x="4846638" y="2208213"/>
            <a:ext cx="3290887"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00"/>
                </a:solidFill>
                <a:ea typeface="宋体" panose="02010600030101010101" pitchFamily="2" charset="-122"/>
              </a:rPr>
              <a:t>Try to swap in my id</a:t>
            </a:r>
            <a:endParaRPr lang="en-US" altLang="zh-CN" b="1">
              <a:solidFill>
                <a:schemeClr val="tx1"/>
              </a:solidFill>
              <a:ea typeface="宋体" panose="02010600030101010101" pitchFamily="2" charset="-122"/>
            </a:endParaRPr>
          </a:p>
        </p:txBody>
      </p:sp>
      <p:sp>
        <p:nvSpPr>
          <p:cNvPr id="663559" name="AutoShape 7">
            <a:extLst>
              <a:ext uri="{FF2B5EF4-FFF2-40B4-BE49-F238E27FC236}">
                <a16:creationId xmlns:a16="http://schemas.microsoft.com/office/drawing/2014/main" id="{CBC477AB-E8E7-4BF8-BAE0-DDD90CD3AA06}"/>
              </a:ext>
            </a:extLst>
          </p:cNvPr>
          <p:cNvSpPr>
            <a:spLocks noChangeArrowheads="1"/>
          </p:cNvSpPr>
          <p:nvPr/>
        </p:nvSpPr>
        <p:spPr bwMode="auto">
          <a:xfrm>
            <a:off x="1266825" y="3881438"/>
            <a:ext cx="4322763" cy="365125"/>
          </a:xfrm>
          <a:prstGeom prst="wedgeRoundRectCallout">
            <a:avLst>
              <a:gd name="adj1" fmla="val 54593"/>
              <a:gd name="adj2" fmla="val -344347"/>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Tree>
  </p:cSld>
  <p:clrMapOvr>
    <a:masterClrMapping/>
  </p:clrMapOvr>
  <p:transition>
    <p:blinds/>
  </p:transition>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6DD78B27-46F8-4BE6-A3FF-C00F3EB529A9}"/>
              </a:ext>
            </a:extLst>
          </p:cNvPr>
          <p:cNvSpPr>
            <a:spLocks noGrp="1"/>
          </p:cNvSpPr>
          <p:nvPr>
            <p:ph type="sldNum" sz="quarter" idx="11"/>
          </p:nvPr>
        </p:nvSpPr>
        <p:spPr/>
        <p:txBody>
          <a:bodyPr/>
          <a:lstStyle/>
          <a:p>
            <a:fld id="{4C3B3C27-F058-4F6D-9C22-7613834847D2}" type="slidenum">
              <a:rPr lang="ar-SA" altLang="zh-CN"/>
              <a:pPr/>
              <a:t>109</a:t>
            </a:fld>
            <a:endParaRPr lang="en-US" altLang="zh-CN">
              <a:ea typeface="宋体" panose="02010600030101010101" pitchFamily="2" charset="-122"/>
            </a:endParaRPr>
          </a:p>
        </p:txBody>
      </p:sp>
      <p:pic>
        <p:nvPicPr>
          <p:cNvPr id="664584" name="Picture 8" descr="magic">
            <a:extLst>
              <a:ext uri="{FF2B5EF4-FFF2-40B4-BE49-F238E27FC236}">
                <a16:creationId xmlns:a16="http://schemas.microsoft.com/office/drawing/2014/main" id="{B860C216-0798-4152-B77E-2169EC9D70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4578" name="Picture 2" descr="magic">
            <a:extLst>
              <a:ext uri="{FF2B5EF4-FFF2-40B4-BE49-F238E27FC236}">
                <a16:creationId xmlns:a16="http://schemas.microsoft.com/office/drawing/2014/main" id="{35DD8112-263E-4E43-BA44-86A17C4E0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4579" name="Rectangle 3">
            <a:extLst>
              <a:ext uri="{FF2B5EF4-FFF2-40B4-BE49-F238E27FC236}">
                <a16:creationId xmlns:a16="http://schemas.microsoft.com/office/drawing/2014/main" id="{CF7683E4-61ED-4A70-9498-CFF120FDCE20}"/>
              </a:ext>
            </a:extLst>
          </p:cNvPr>
          <p:cNvSpPr>
            <a:spLocks noChangeArrowheads="1"/>
          </p:cNvSpPr>
          <p:nvPr/>
        </p:nvSpPr>
        <p:spPr bwMode="auto">
          <a:xfrm>
            <a:off x="1011238" y="1665288"/>
            <a:ext cx="7315200"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public class RMWConsensus</a:t>
            </a:r>
          </a:p>
          <a:p>
            <a:pPr algn="l"/>
            <a:r>
              <a:rPr lang="en-US" altLang="zh-CN" sz="2400" b="1">
                <a:solidFill>
                  <a:schemeClr val="folHlink"/>
                </a:solidFill>
                <a:latin typeface="Lucida Console" panose="020B0609040504020204" pitchFamily="49" charset="0"/>
                <a:ea typeface="宋体" panose="02010600030101010101" pitchFamily="2" charset="-122"/>
              </a:rPr>
              <a:t>     extends ConsensusProtocol {</a:t>
            </a:r>
          </a:p>
          <a:p>
            <a:pPr algn="l"/>
            <a:r>
              <a:rPr lang="en-US" altLang="zh-CN" sz="2400" b="1">
                <a:solidFill>
                  <a:schemeClr val="folHlink"/>
                </a:solidFill>
                <a:latin typeface="Lucida Console" panose="020B0609040504020204" pitchFamily="49" charset="0"/>
                <a:ea typeface="宋体" panose="02010600030101010101" pitchFamily="2" charset="-122"/>
              </a:rPr>
              <a:t> private AtomicInteger r =</a:t>
            </a:r>
          </a:p>
          <a:p>
            <a:pPr algn="l"/>
            <a:r>
              <a:rPr lang="en-US" altLang="zh-CN" sz="2400" b="1">
                <a:solidFill>
                  <a:schemeClr val="folHlink"/>
                </a:solidFill>
                <a:latin typeface="Lucida Console" panose="020B0609040504020204" pitchFamily="49" charset="0"/>
                <a:ea typeface="宋体" panose="02010600030101010101" pitchFamily="2" charset="-122"/>
              </a:rPr>
              <a:t>   new AtomicInteger(-1);</a:t>
            </a:r>
          </a:p>
          <a:p>
            <a:pPr algn="l"/>
            <a:r>
              <a:rPr lang="en-US" altLang="zh-CN" sz="2400" b="1">
                <a:solidFill>
                  <a:schemeClr val="folHlink"/>
                </a:solidFill>
                <a:latin typeface="Lucida Console" panose="020B0609040504020204" pitchFamily="49" charset="0"/>
                <a:ea typeface="宋体" panose="02010600030101010101" pitchFamily="2" charset="-122"/>
              </a:rPr>
              <a:t> public Object decide(object value) {</a:t>
            </a:r>
          </a:p>
          <a:p>
            <a:pPr algn="l"/>
            <a:r>
              <a:rPr lang="en-US" altLang="zh-CN" sz="2400" b="1">
                <a:solidFill>
                  <a:schemeClr val="folHlink"/>
                </a:solidFill>
                <a:latin typeface="Lucida Console" panose="020B0609040504020204" pitchFamily="49" charset="0"/>
                <a:ea typeface="宋体" panose="02010600030101010101" pitchFamily="2" charset="-122"/>
              </a:rPr>
              <a:t>  propose(value);</a:t>
            </a:r>
          </a:p>
          <a:p>
            <a:pPr algn="l"/>
            <a:r>
              <a:rPr lang="en-US" altLang="zh-CN" sz="2400" b="1">
                <a:solidFill>
                  <a:schemeClr val="folHlink"/>
                </a:solidFill>
                <a:latin typeface="Lucida Console" panose="020B0609040504020204" pitchFamily="49" charset="0"/>
                <a:ea typeface="宋体" panose="02010600030101010101" pitchFamily="2" charset="-122"/>
              </a:rPr>
              <a:t>  r.compareAndSet(-1,i);</a:t>
            </a:r>
          </a:p>
          <a:p>
            <a:pPr algn="l"/>
            <a:r>
              <a:rPr lang="en-US" altLang="zh-CN" sz="2400" b="1">
                <a:solidFill>
                  <a:schemeClr val="tx1"/>
                </a:solidFill>
                <a:latin typeface="Lucida Console" panose="020B0609040504020204" pitchFamily="49" charset="0"/>
                <a:ea typeface="宋体" panose="02010600030101010101" pitchFamily="2" charset="-122"/>
              </a:rPr>
              <a:t>  return</a:t>
            </a:r>
            <a:r>
              <a:rPr lang="en-US" altLang="zh-CN" sz="2400" b="1">
                <a:latin typeface="Lucida Console" panose="020B0609040504020204" pitchFamily="49" charset="0"/>
                <a:ea typeface="宋体" panose="02010600030101010101" pitchFamily="2" charset="-122"/>
              </a:rPr>
              <a:t> proposed[r.get()];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a:t>
            </a:r>
          </a:p>
          <a:p>
            <a:pPr algn="l"/>
            <a:r>
              <a:rPr lang="en-US" altLang="zh-CN" sz="2400" b="1">
                <a:solidFill>
                  <a:schemeClr val="folHlink"/>
                </a:solidFill>
                <a:latin typeface="Lucida Console" panose="020B0609040504020204" pitchFamily="49" charset="0"/>
                <a:ea typeface="宋体" panose="02010600030101010101" pitchFamily="2" charset="-122"/>
              </a:rPr>
              <a:t>}</a:t>
            </a:r>
          </a:p>
        </p:txBody>
      </p:sp>
      <p:sp>
        <p:nvSpPr>
          <p:cNvPr id="664580" name="Rectangle 4">
            <a:extLst>
              <a:ext uri="{FF2B5EF4-FFF2-40B4-BE49-F238E27FC236}">
                <a16:creationId xmlns:a16="http://schemas.microsoft.com/office/drawing/2014/main" id="{E729F7FE-846D-4424-840C-86071855E638}"/>
              </a:ext>
            </a:extLst>
          </p:cNvPr>
          <p:cNvSpPr>
            <a:spLocks noGrp="1" noChangeArrowheads="1"/>
          </p:cNvSpPr>
          <p:nvPr>
            <p:ph type="title"/>
          </p:nvPr>
        </p:nvSpPr>
        <p:spPr>
          <a:xfrm>
            <a:off x="609600" y="228600"/>
            <a:ext cx="7772400" cy="1143000"/>
          </a:xfrm>
        </p:spPr>
        <p:txBody>
          <a:bodyPr/>
          <a:lstStyle/>
          <a:p>
            <a:r>
              <a:rPr lang="en-US" altLang="zh-CN">
                <a:ea typeface="宋体" panose="02010600030101010101" pitchFamily="2" charset="-122"/>
              </a:rPr>
              <a:t>compareAndSet Has ∞ Consensus Number</a:t>
            </a:r>
          </a:p>
        </p:txBody>
      </p:sp>
      <p:sp>
        <p:nvSpPr>
          <p:cNvPr id="664582" name="Text Box 6">
            <a:extLst>
              <a:ext uri="{FF2B5EF4-FFF2-40B4-BE49-F238E27FC236}">
                <a16:creationId xmlns:a16="http://schemas.microsoft.com/office/drawing/2014/main" id="{9589A866-E852-493F-AF8D-CD1E025C3C6C}"/>
              </a:ext>
            </a:extLst>
          </p:cNvPr>
          <p:cNvSpPr txBox="1">
            <a:spLocks noChangeArrowheads="1"/>
          </p:cNvSpPr>
          <p:nvPr/>
        </p:nvSpPr>
        <p:spPr bwMode="auto">
          <a:xfrm>
            <a:off x="4846638" y="2208213"/>
            <a:ext cx="3290887"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00"/>
                </a:solidFill>
                <a:ea typeface="宋体" panose="02010600030101010101" pitchFamily="2" charset="-122"/>
              </a:rPr>
              <a:t>Decide winner’s preference</a:t>
            </a:r>
            <a:endParaRPr lang="en-US" altLang="zh-CN" b="1">
              <a:solidFill>
                <a:schemeClr val="tx1"/>
              </a:solidFill>
              <a:ea typeface="宋体" panose="02010600030101010101" pitchFamily="2" charset="-122"/>
            </a:endParaRPr>
          </a:p>
        </p:txBody>
      </p:sp>
      <p:sp>
        <p:nvSpPr>
          <p:cNvPr id="664583" name="AutoShape 7">
            <a:extLst>
              <a:ext uri="{FF2B5EF4-FFF2-40B4-BE49-F238E27FC236}">
                <a16:creationId xmlns:a16="http://schemas.microsoft.com/office/drawing/2014/main" id="{8070E3A9-7E38-46F8-9817-EBC22BF9C805}"/>
              </a:ext>
            </a:extLst>
          </p:cNvPr>
          <p:cNvSpPr>
            <a:spLocks noChangeArrowheads="1"/>
          </p:cNvSpPr>
          <p:nvPr/>
        </p:nvSpPr>
        <p:spPr bwMode="auto">
          <a:xfrm>
            <a:off x="1357313" y="4206875"/>
            <a:ext cx="4822825" cy="487363"/>
          </a:xfrm>
          <a:prstGeom prst="wedgeRoundRectCallout">
            <a:avLst>
              <a:gd name="adj1" fmla="val 48190"/>
              <a:gd name="adj2" fmla="val -262380"/>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Tree>
  </p:cSld>
  <p:clrMapOvr>
    <a:masterClrMapping/>
  </p:clrMapOvr>
  <p:transition>
    <p:blinds/>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46DEA0FF-0B61-4977-B809-0CE5B0427D0F}"/>
              </a:ext>
            </a:extLst>
          </p:cNvPr>
          <p:cNvSpPr>
            <a:spLocks noGrp="1"/>
          </p:cNvSpPr>
          <p:nvPr>
            <p:ph type="sldNum" sz="quarter" idx="11"/>
          </p:nvPr>
        </p:nvSpPr>
        <p:spPr/>
        <p:txBody>
          <a:bodyPr/>
          <a:lstStyle/>
          <a:p>
            <a:fld id="{5B19C219-97AE-4520-A294-69139AB8A609}" type="slidenum">
              <a:rPr lang="ar-SA" altLang="zh-CN"/>
              <a:pPr/>
              <a:t>11</a:t>
            </a:fld>
            <a:endParaRPr lang="en-US" altLang="zh-CN">
              <a:ea typeface="宋体" panose="02010600030101010101" pitchFamily="2" charset="-122"/>
            </a:endParaRPr>
          </a:p>
        </p:txBody>
      </p:sp>
      <p:pic>
        <p:nvPicPr>
          <p:cNvPr id="596997" name="Picture 5" descr="magic">
            <a:extLst>
              <a:ext uri="{FF2B5EF4-FFF2-40B4-BE49-F238E27FC236}">
                <a16:creationId xmlns:a16="http://schemas.microsoft.com/office/drawing/2014/main" id="{51ED8C10-AFBD-465C-B4D1-433425BC0C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6994" name="Picture 2" descr="magic">
            <a:extLst>
              <a:ext uri="{FF2B5EF4-FFF2-40B4-BE49-F238E27FC236}">
                <a16:creationId xmlns:a16="http://schemas.microsoft.com/office/drawing/2014/main" id="{C792B7A1-4919-4047-8F1B-55B92D6F6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6995" name="Rectangle 3">
            <a:extLst>
              <a:ext uri="{FF2B5EF4-FFF2-40B4-BE49-F238E27FC236}">
                <a16:creationId xmlns:a16="http://schemas.microsoft.com/office/drawing/2014/main" id="{8E29BDDC-4AA4-4957-828E-F5E56C32F787}"/>
              </a:ext>
            </a:extLst>
          </p:cNvPr>
          <p:cNvSpPr>
            <a:spLocks noGrp="1" noChangeArrowheads="1"/>
          </p:cNvSpPr>
          <p:nvPr>
            <p:ph type="title"/>
          </p:nvPr>
        </p:nvSpPr>
        <p:spPr/>
        <p:txBody>
          <a:bodyPr/>
          <a:lstStyle/>
          <a:p>
            <a:r>
              <a:rPr lang="en-US" altLang="zh-CN" sz="4000">
                <a:ea typeface="宋体" panose="02010600030101010101" pitchFamily="2" charset="-122"/>
              </a:rPr>
              <a:t>Two-Thread Wait-Free Queue</a:t>
            </a:r>
          </a:p>
        </p:txBody>
      </p:sp>
      <p:sp>
        <p:nvSpPr>
          <p:cNvPr id="596996" name="Rectangle 4">
            <a:extLst>
              <a:ext uri="{FF2B5EF4-FFF2-40B4-BE49-F238E27FC236}">
                <a16:creationId xmlns:a16="http://schemas.microsoft.com/office/drawing/2014/main" id="{F1E4F4ED-EFA7-4AD1-BA18-1C8D63FBFA37}"/>
              </a:ext>
            </a:extLst>
          </p:cNvPr>
          <p:cNvSpPr>
            <a:spLocks noChangeArrowheads="1"/>
          </p:cNvSpPr>
          <p:nvPr/>
        </p:nvSpPr>
        <p:spPr bwMode="auto">
          <a:xfrm>
            <a:off x="838200" y="1577975"/>
            <a:ext cx="7315200" cy="46474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chemeClr val="tx1"/>
                </a:solidFill>
                <a:latin typeface="Lucida Console" panose="020B0609040504020204" pitchFamily="49" charset="0"/>
                <a:ea typeface="宋体" panose="02010600030101010101" pitchFamily="2" charset="-122"/>
              </a:rPr>
              <a:t>public class</a:t>
            </a:r>
            <a:r>
              <a:rPr lang="en-US" altLang="zh-CN" sz="2400" b="1" dirty="0">
                <a:latin typeface="Lucida Console" panose="020B0609040504020204" pitchFamily="49" charset="0"/>
                <a:ea typeface="宋体" panose="02010600030101010101" pitchFamily="2" charset="-122"/>
              </a:rPr>
              <a:t> </a:t>
            </a:r>
            <a:r>
              <a:rPr lang="en-US" altLang="zh-CN" sz="2400" b="1" dirty="0" err="1">
                <a:latin typeface="Lucida Console" panose="020B0609040504020204" pitchFamily="49" charset="0"/>
                <a:ea typeface="宋体" panose="02010600030101010101" pitchFamily="2" charset="-122"/>
              </a:rPr>
              <a:t>WaitFreeQueue</a:t>
            </a:r>
            <a:r>
              <a:rPr lang="en-US" altLang="zh-CN" sz="2400" b="1" dirty="0">
                <a:latin typeface="Lucida Console" panose="020B0609040504020204" pitchFamily="49" charset="0"/>
                <a:ea typeface="宋体" panose="02010600030101010101" pitchFamily="2" charset="-122"/>
              </a:rPr>
              <a:t> {</a:t>
            </a:r>
          </a:p>
          <a:p>
            <a:pPr algn="l"/>
            <a:r>
              <a:rPr lang="en-US" altLang="zh-CN" sz="2400" b="1" dirty="0">
                <a:latin typeface="Lucida Console" panose="020B0609040504020204" pitchFamily="49" charset="0"/>
                <a:ea typeface="宋体" panose="02010600030101010101" pitchFamily="2" charset="-122"/>
              </a:rPr>
              <a:t> </a:t>
            </a:r>
            <a:r>
              <a:rPr lang="en-US" altLang="zh-CN" sz="2400" b="1" dirty="0">
                <a:solidFill>
                  <a:schemeClr val="tx1"/>
                </a:solidFill>
                <a:latin typeface="Lucida Console" panose="020B0609040504020204" pitchFamily="49" charset="0"/>
                <a:ea typeface="宋体" panose="02010600030101010101" pitchFamily="2" charset="-122"/>
              </a:rPr>
              <a:t>int</a:t>
            </a:r>
            <a:r>
              <a:rPr lang="en-US" altLang="zh-CN" sz="2400" b="1" dirty="0">
                <a:latin typeface="Lucida Console" panose="020B0609040504020204" pitchFamily="49" charset="0"/>
                <a:ea typeface="宋体" panose="02010600030101010101" pitchFamily="2" charset="-122"/>
              </a:rPr>
              <a:t> head = 0, tail = 0; </a:t>
            </a:r>
          </a:p>
          <a:p>
            <a:pPr algn="l"/>
            <a:r>
              <a:rPr lang="en-US" altLang="zh-CN" sz="2400" b="1" dirty="0">
                <a:latin typeface="Lucida Console" panose="020B0609040504020204" pitchFamily="49" charset="0"/>
                <a:ea typeface="宋体" panose="02010600030101010101" pitchFamily="2" charset="-122"/>
              </a:rPr>
              <a:t> Item[QSIZE] items;</a:t>
            </a:r>
          </a:p>
          <a:p>
            <a:pPr algn="l"/>
            <a:r>
              <a:rPr lang="en-US" altLang="zh-CN" sz="2400" b="1" dirty="0">
                <a:solidFill>
                  <a:schemeClr val="tx1"/>
                </a:solidFill>
                <a:latin typeface="Lucida Console" panose="020B0609040504020204" pitchFamily="49" charset="0"/>
                <a:ea typeface="宋体" panose="02010600030101010101" pitchFamily="2" charset="-122"/>
              </a:rPr>
              <a:t> public void</a:t>
            </a:r>
            <a:r>
              <a:rPr lang="en-US" altLang="zh-CN" sz="2400" b="1" dirty="0">
                <a:latin typeface="Lucida Console" panose="020B0609040504020204" pitchFamily="49" charset="0"/>
                <a:ea typeface="宋体" panose="02010600030101010101" pitchFamily="2" charset="-122"/>
              </a:rPr>
              <a:t> </a:t>
            </a:r>
            <a:r>
              <a:rPr lang="en-US" altLang="zh-CN" sz="2400" b="1" dirty="0" err="1">
                <a:latin typeface="Lucida Console" panose="020B0609040504020204" pitchFamily="49" charset="0"/>
                <a:ea typeface="宋体" panose="02010600030101010101" pitchFamily="2" charset="-122"/>
              </a:rPr>
              <a:t>enq</a:t>
            </a:r>
            <a:r>
              <a:rPr lang="en-US" altLang="zh-CN" sz="2400" b="1" dirty="0">
                <a:latin typeface="Lucida Console" panose="020B0609040504020204" pitchFamily="49" charset="0"/>
                <a:ea typeface="宋体" panose="02010600030101010101" pitchFamily="2" charset="-122"/>
              </a:rPr>
              <a:t>(Item x) {</a:t>
            </a:r>
          </a:p>
          <a:p>
            <a:pPr algn="l"/>
            <a:r>
              <a:rPr lang="en-US" altLang="zh-CN" sz="2400" b="1" dirty="0">
                <a:latin typeface="Lucida Console" panose="020B0609040504020204" pitchFamily="49" charset="0"/>
                <a:ea typeface="宋体" panose="02010600030101010101" pitchFamily="2" charset="-122"/>
              </a:rPr>
              <a:t>  </a:t>
            </a:r>
            <a:r>
              <a:rPr lang="en-US" altLang="zh-CN" sz="2400" b="1" dirty="0">
                <a:solidFill>
                  <a:schemeClr val="tx1"/>
                </a:solidFill>
                <a:latin typeface="Lucida Console" panose="020B0609040504020204" pitchFamily="49" charset="0"/>
                <a:ea typeface="宋体" panose="02010600030101010101" pitchFamily="2" charset="-122"/>
              </a:rPr>
              <a:t>while</a:t>
            </a:r>
            <a:r>
              <a:rPr lang="en-US" altLang="zh-CN" sz="2400" b="1" dirty="0">
                <a:latin typeface="Lucida Console" panose="020B0609040504020204" pitchFamily="49" charset="0"/>
                <a:ea typeface="宋体" panose="02010600030101010101" pitchFamily="2" charset="-122"/>
              </a:rPr>
              <a:t> (tail</a:t>
            </a:r>
            <a:r>
              <a:rPr lang="en-US" altLang="zh-CN" b="1" dirty="0">
                <a:ea typeface="宋体" panose="02010600030101010101" pitchFamily="2" charset="-122"/>
              </a:rPr>
              <a:t>-</a:t>
            </a:r>
            <a:r>
              <a:rPr lang="en-US" altLang="zh-CN" sz="2400" b="1" dirty="0">
                <a:latin typeface="Lucida Console" panose="020B0609040504020204" pitchFamily="49" charset="0"/>
                <a:ea typeface="宋体" panose="02010600030101010101" pitchFamily="2" charset="-122"/>
              </a:rPr>
              <a:t>head == QSIZE) {};</a:t>
            </a:r>
            <a:endParaRPr lang="en-US" altLang="zh-CN" sz="2400" b="1" dirty="0">
              <a:solidFill>
                <a:srgbClr val="FF0000"/>
              </a:solidFill>
              <a:latin typeface="Lucida Console" panose="020B0609040504020204" pitchFamily="49" charset="0"/>
              <a:ea typeface="宋体" panose="02010600030101010101" pitchFamily="2" charset="-122"/>
            </a:endParaRPr>
          </a:p>
          <a:p>
            <a:pPr algn="l"/>
            <a:r>
              <a:rPr lang="en-US" altLang="zh-CN" sz="2400" b="1" dirty="0">
                <a:latin typeface="Lucida Console" panose="020B0609040504020204" pitchFamily="49" charset="0"/>
                <a:ea typeface="宋体" panose="02010600030101010101" pitchFamily="2" charset="-122"/>
              </a:rPr>
              <a:t>  items[tail % QSIZE] = x; tail++;</a:t>
            </a:r>
          </a:p>
          <a:p>
            <a:pPr algn="l"/>
            <a:r>
              <a:rPr lang="en-US" altLang="zh-CN" sz="2400" b="1" dirty="0">
                <a:latin typeface="Lucida Console" panose="020B0609040504020204" pitchFamily="49" charset="0"/>
                <a:ea typeface="宋体" panose="02010600030101010101" pitchFamily="2" charset="-122"/>
              </a:rPr>
              <a:t>  }</a:t>
            </a:r>
          </a:p>
          <a:p>
            <a:pPr algn="l"/>
            <a:r>
              <a:rPr lang="en-US" altLang="zh-CN" sz="2400" b="1" dirty="0">
                <a:latin typeface="Lucida Console" panose="020B0609040504020204" pitchFamily="49" charset="0"/>
                <a:ea typeface="宋体" panose="02010600030101010101" pitchFamily="2" charset="-122"/>
              </a:rPr>
              <a:t> </a:t>
            </a:r>
            <a:r>
              <a:rPr lang="en-US" altLang="zh-CN" sz="2400" b="1" dirty="0">
                <a:solidFill>
                  <a:schemeClr val="tx1"/>
                </a:solidFill>
                <a:latin typeface="Lucida Console" panose="020B0609040504020204" pitchFamily="49" charset="0"/>
                <a:ea typeface="宋体" panose="02010600030101010101" pitchFamily="2" charset="-122"/>
              </a:rPr>
              <a:t>public</a:t>
            </a:r>
            <a:r>
              <a:rPr lang="en-US" altLang="zh-CN" sz="2400" b="1" dirty="0">
                <a:latin typeface="Lucida Console" panose="020B0609040504020204" pitchFamily="49" charset="0"/>
                <a:ea typeface="宋体" panose="02010600030101010101" pitchFamily="2" charset="-122"/>
              </a:rPr>
              <a:t> Item </a:t>
            </a:r>
            <a:r>
              <a:rPr lang="en-US" altLang="zh-CN" sz="2400" b="1" dirty="0" err="1">
                <a:latin typeface="Lucida Console" panose="020B0609040504020204" pitchFamily="49" charset="0"/>
                <a:ea typeface="宋体" panose="02010600030101010101" pitchFamily="2" charset="-122"/>
              </a:rPr>
              <a:t>deq</a:t>
            </a:r>
            <a:r>
              <a:rPr lang="en-US" altLang="zh-CN" sz="2400" b="1" dirty="0">
                <a:latin typeface="Lucida Console" panose="020B0609040504020204" pitchFamily="49" charset="0"/>
                <a:ea typeface="宋体" panose="02010600030101010101" pitchFamily="2" charset="-122"/>
              </a:rPr>
              <a:t>() {</a:t>
            </a:r>
          </a:p>
          <a:p>
            <a:pPr algn="l"/>
            <a:r>
              <a:rPr lang="en-US" altLang="zh-CN" sz="2400" b="1" dirty="0">
                <a:latin typeface="Lucida Console" panose="020B0609040504020204" pitchFamily="49" charset="0"/>
                <a:ea typeface="宋体" panose="02010600030101010101" pitchFamily="2" charset="-122"/>
              </a:rPr>
              <a:t>  </a:t>
            </a:r>
            <a:r>
              <a:rPr lang="en-US" altLang="zh-CN" sz="2400" b="1" dirty="0">
                <a:solidFill>
                  <a:schemeClr val="tx1"/>
                </a:solidFill>
                <a:latin typeface="Lucida Console" panose="020B0609040504020204" pitchFamily="49" charset="0"/>
                <a:ea typeface="宋体" panose="02010600030101010101" pitchFamily="2" charset="-122"/>
              </a:rPr>
              <a:t>while</a:t>
            </a:r>
            <a:r>
              <a:rPr lang="en-US" altLang="zh-CN" sz="2400" b="1" dirty="0">
                <a:latin typeface="Lucida Console" panose="020B0609040504020204" pitchFamily="49" charset="0"/>
                <a:ea typeface="宋体" panose="02010600030101010101" pitchFamily="2" charset="-122"/>
              </a:rPr>
              <a:t> (tail</a:t>
            </a:r>
            <a:r>
              <a:rPr lang="en-US" altLang="zh-CN" b="1" dirty="0">
                <a:ea typeface="宋体" panose="02010600030101010101" pitchFamily="2" charset="-122"/>
              </a:rPr>
              <a:t>-</a:t>
            </a:r>
            <a:r>
              <a:rPr lang="en-US" altLang="zh-CN" sz="2400" b="1" dirty="0">
                <a:latin typeface="Lucida Console" panose="020B0609040504020204" pitchFamily="49" charset="0"/>
                <a:ea typeface="宋体" panose="02010600030101010101" pitchFamily="2" charset="-122"/>
              </a:rPr>
              <a:t>head == 0) {}</a:t>
            </a:r>
            <a:endParaRPr lang="en-US" altLang="zh-CN" sz="2400" b="1" dirty="0">
              <a:solidFill>
                <a:srgbClr val="FF0000"/>
              </a:solidFill>
              <a:latin typeface="Lucida Console" panose="020B0609040504020204" pitchFamily="49" charset="0"/>
              <a:ea typeface="宋体" panose="02010600030101010101" pitchFamily="2" charset="-122"/>
            </a:endParaRPr>
          </a:p>
          <a:p>
            <a:pPr algn="l"/>
            <a:r>
              <a:rPr lang="en-US" altLang="zh-CN" sz="2400" b="1" dirty="0">
                <a:latin typeface="Lucida Console" panose="020B0609040504020204" pitchFamily="49" charset="0"/>
                <a:ea typeface="宋体" panose="02010600030101010101" pitchFamily="2" charset="-122"/>
              </a:rPr>
              <a:t>  Item </a:t>
            </a:r>
            <a:r>
              <a:rPr lang="en-US" altLang="zh-CN" sz="2400" b="1" dirty="0" err="1">
                <a:latin typeface="Lucida Console" panose="020B0609040504020204" pitchFamily="49" charset="0"/>
                <a:ea typeface="宋体" panose="02010600030101010101" pitchFamily="2" charset="-122"/>
              </a:rPr>
              <a:t>item</a:t>
            </a:r>
            <a:r>
              <a:rPr lang="en-US" altLang="zh-CN" sz="2400" b="1" dirty="0">
                <a:latin typeface="Lucida Console" panose="020B0609040504020204" pitchFamily="49" charset="0"/>
                <a:ea typeface="宋体" panose="02010600030101010101" pitchFamily="2" charset="-122"/>
              </a:rPr>
              <a:t> = items[head % QSIZE];</a:t>
            </a:r>
          </a:p>
          <a:p>
            <a:pPr algn="l"/>
            <a:r>
              <a:rPr lang="en-US" altLang="zh-CN" sz="2400" b="1" dirty="0">
                <a:latin typeface="Lucida Console" panose="020B0609040504020204" pitchFamily="49" charset="0"/>
                <a:ea typeface="宋体" panose="02010600030101010101" pitchFamily="2" charset="-122"/>
              </a:rPr>
              <a:t>  head++; </a:t>
            </a:r>
            <a:r>
              <a:rPr lang="en-US" altLang="zh-CN" sz="2400" b="1" dirty="0">
                <a:solidFill>
                  <a:schemeClr val="tx1"/>
                </a:solidFill>
                <a:latin typeface="Lucida Console" panose="020B0609040504020204" pitchFamily="49" charset="0"/>
                <a:ea typeface="宋体" panose="02010600030101010101" pitchFamily="2" charset="-122"/>
              </a:rPr>
              <a:t>return</a:t>
            </a:r>
            <a:r>
              <a:rPr lang="en-US" altLang="zh-CN" sz="2400" b="1" dirty="0">
                <a:latin typeface="Lucida Console" panose="020B0609040504020204" pitchFamily="49" charset="0"/>
                <a:ea typeface="宋体" panose="02010600030101010101" pitchFamily="2" charset="-122"/>
              </a:rPr>
              <a:t> item;</a:t>
            </a:r>
          </a:p>
          <a:p>
            <a:pPr algn="l"/>
            <a:r>
              <a:rPr lang="en-US" altLang="zh-CN" sz="2400" b="1" dirty="0">
                <a:latin typeface="Lucida Console" panose="020B0609040504020204" pitchFamily="49" charset="0"/>
                <a:ea typeface="宋体" panose="02010600030101010101" pitchFamily="2" charset="-122"/>
              </a:rPr>
              <a:t>}}</a:t>
            </a:r>
          </a:p>
        </p:txBody>
      </p:sp>
      <p:sp>
        <p:nvSpPr>
          <p:cNvPr id="2" name="文本框 1">
            <a:extLst>
              <a:ext uri="{FF2B5EF4-FFF2-40B4-BE49-F238E27FC236}">
                <a16:creationId xmlns:a16="http://schemas.microsoft.com/office/drawing/2014/main" id="{6EE57122-CBAE-4969-B86B-12D13A8416F2}"/>
              </a:ext>
            </a:extLst>
          </p:cNvPr>
          <p:cNvSpPr txBox="1"/>
          <p:nvPr/>
        </p:nvSpPr>
        <p:spPr>
          <a:xfrm>
            <a:off x="1793666" y="6248400"/>
            <a:ext cx="4900701" cy="461665"/>
          </a:xfrm>
          <a:prstGeom prst="rect">
            <a:avLst/>
          </a:prstGeom>
          <a:noFill/>
        </p:spPr>
        <p:txBody>
          <a:bodyPr wrap="none" rtlCol="0">
            <a:spAutoFit/>
          </a:bodyPr>
          <a:lstStyle/>
          <a:p>
            <a:r>
              <a:rPr lang="en-US" altLang="zh-CN" sz="2400" dirty="0">
                <a:solidFill>
                  <a:srgbClr val="FF0000"/>
                </a:solidFill>
              </a:rPr>
              <a:t>Single-enqueuer/single-dequeuer</a:t>
            </a:r>
            <a:endParaRPr lang="zh-CN" altLang="en-US" sz="2400" dirty="0">
              <a:solidFill>
                <a:srgbClr val="FF0000"/>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灯片编号占位符 4">
            <a:extLst>
              <a:ext uri="{FF2B5EF4-FFF2-40B4-BE49-F238E27FC236}">
                <a16:creationId xmlns:a16="http://schemas.microsoft.com/office/drawing/2014/main" id="{299BB917-723C-473A-96B3-BFD85356647E}"/>
              </a:ext>
            </a:extLst>
          </p:cNvPr>
          <p:cNvSpPr>
            <a:spLocks noGrp="1"/>
          </p:cNvSpPr>
          <p:nvPr>
            <p:ph type="sldNum" sz="quarter" idx="11"/>
          </p:nvPr>
        </p:nvSpPr>
        <p:spPr/>
        <p:txBody>
          <a:bodyPr/>
          <a:lstStyle/>
          <a:p>
            <a:fld id="{E13146F0-6524-4DBD-A66E-5C19AB795622}" type="slidenum">
              <a:rPr lang="ar-SA" altLang="zh-CN"/>
              <a:pPr/>
              <a:t>110</a:t>
            </a:fld>
            <a:endParaRPr lang="en-US" altLang="zh-CN">
              <a:ea typeface="宋体" panose="02010600030101010101" pitchFamily="2" charset="-122"/>
            </a:endParaRPr>
          </a:p>
        </p:txBody>
      </p:sp>
      <p:pic>
        <p:nvPicPr>
          <p:cNvPr id="474124" name="Picture 12" descr="magic">
            <a:extLst>
              <a:ext uri="{FF2B5EF4-FFF2-40B4-BE49-F238E27FC236}">
                <a16:creationId xmlns:a16="http://schemas.microsoft.com/office/drawing/2014/main" id="{C7CA7F7E-0961-4CD3-A7DB-187BEEFBA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4123" name="Picture 11" descr="magic">
            <a:extLst>
              <a:ext uri="{FF2B5EF4-FFF2-40B4-BE49-F238E27FC236}">
                <a16:creationId xmlns:a16="http://schemas.microsoft.com/office/drawing/2014/main" id="{1F1E8873-3458-40F4-BF43-E65CBFED6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4114" name="Rectangle 2">
            <a:extLst>
              <a:ext uri="{FF2B5EF4-FFF2-40B4-BE49-F238E27FC236}">
                <a16:creationId xmlns:a16="http://schemas.microsoft.com/office/drawing/2014/main" id="{4FCCF1C2-46C1-4872-905A-EA4F8521DE5F}"/>
              </a:ext>
            </a:extLst>
          </p:cNvPr>
          <p:cNvSpPr>
            <a:spLocks noGrp="1" noChangeArrowheads="1"/>
          </p:cNvSpPr>
          <p:nvPr>
            <p:ph type="title"/>
          </p:nvPr>
        </p:nvSpPr>
        <p:spPr/>
        <p:txBody>
          <a:bodyPr/>
          <a:lstStyle/>
          <a:p>
            <a:r>
              <a:rPr lang="en-US" altLang="zh-CN">
                <a:ea typeface="宋体" panose="02010600030101010101" pitchFamily="2" charset="-122"/>
              </a:rPr>
              <a:t>The Consensus Hierarchy</a:t>
            </a:r>
          </a:p>
        </p:txBody>
      </p:sp>
      <p:sp>
        <p:nvSpPr>
          <p:cNvPr id="474115" name="Rectangle 3">
            <a:extLst>
              <a:ext uri="{FF2B5EF4-FFF2-40B4-BE49-F238E27FC236}">
                <a16:creationId xmlns:a16="http://schemas.microsoft.com/office/drawing/2014/main" id="{7D2FF1A0-38AF-4717-963D-87DCFEAE6B1A}"/>
              </a:ext>
            </a:extLst>
          </p:cNvPr>
          <p:cNvSpPr>
            <a:spLocks noChangeArrowheads="1"/>
          </p:cNvSpPr>
          <p:nvPr/>
        </p:nvSpPr>
        <p:spPr bwMode="auto">
          <a:xfrm>
            <a:off x="990600" y="2057400"/>
            <a:ext cx="7162800" cy="3733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4116" name="Line 4">
            <a:extLst>
              <a:ext uri="{FF2B5EF4-FFF2-40B4-BE49-F238E27FC236}">
                <a16:creationId xmlns:a16="http://schemas.microsoft.com/office/drawing/2014/main" id="{420E9A8C-8293-4A97-B4A2-C2EAF3FE3779}"/>
              </a:ext>
            </a:extLst>
          </p:cNvPr>
          <p:cNvSpPr>
            <a:spLocks noChangeShapeType="1"/>
          </p:cNvSpPr>
          <p:nvPr/>
        </p:nvSpPr>
        <p:spPr bwMode="auto">
          <a:xfrm>
            <a:off x="990600" y="2895600"/>
            <a:ext cx="716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17" name="Line 5">
            <a:extLst>
              <a:ext uri="{FF2B5EF4-FFF2-40B4-BE49-F238E27FC236}">
                <a16:creationId xmlns:a16="http://schemas.microsoft.com/office/drawing/2014/main" id="{2ADCB67B-F326-479A-9536-0F579416C941}"/>
              </a:ext>
            </a:extLst>
          </p:cNvPr>
          <p:cNvSpPr>
            <a:spLocks noChangeShapeType="1"/>
          </p:cNvSpPr>
          <p:nvPr/>
        </p:nvSpPr>
        <p:spPr bwMode="auto">
          <a:xfrm>
            <a:off x="990600" y="3657600"/>
            <a:ext cx="716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18" name="Line 6">
            <a:extLst>
              <a:ext uri="{FF2B5EF4-FFF2-40B4-BE49-F238E27FC236}">
                <a16:creationId xmlns:a16="http://schemas.microsoft.com/office/drawing/2014/main" id="{33356E0A-349D-4545-93E9-978A02AEDEA9}"/>
              </a:ext>
            </a:extLst>
          </p:cNvPr>
          <p:cNvSpPr>
            <a:spLocks noChangeShapeType="1"/>
          </p:cNvSpPr>
          <p:nvPr/>
        </p:nvSpPr>
        <p:spPr bwMode="auto">
          <a:xfrm>
            <a:off x="990600" y="5029200"/>
            <a:ext cx="716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4119" name="Text Box 7">
            <a:extLst>
              <a:ext uri="{FF2B5EF4-FFF2-40B4-BE49-F238E27FC236}">
                <a16:creationId xmlns:a16="http://schemas.microsoft.com/office/drawing/2014/main" id="{DC5DF862-A7ED-497D-9B53-0FD7B5B5FE95}"/>
              </a:ext>
            </a:extLst>
          </p:cNvPr>
          <p:cNvSpPr txBox="1">
            <a:spLocks noChangeArrowheads="1"/>
          </p:cNvSpPr>
          <p:nvPr/>
        </p:nvSpPr>
        <p:spPr bwMode="auto">
          <a:xfrm>
            <a:off x="1508125" y="2179638"/>
            <a:ext cx="42418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sz="2400" b="1" dirty="0">
                <a:solidFill>
                  <a:schemeClr val="tx1"/>
                </a:solidFill>
                <a:ea typeface="宋体" panose="02010600030101010101" pitchFamily="2" charset="-122"/>
              </a:rPr>
              <a:t>1 Read/Write Registers, …</a:t>
            </a:r>
          </a:p>
        </p:txBody>
      </p:sp>
      <p:sp>
        <p:nvSpPr>
          <p:cNvPr id="474120" name="Text Box 8">
            <a:extLst>
              <a:ext uri="{FF2B5EF4-FFF2-40B4-BE49-F238E27FC236}">
                <a16:creationId xmlns:a16="http://schemas.microsoft.com/office/drawing/2014/main" id="{2280EAD7-8E59-4729-BE55-90FF09BB7E15}"/>
              </a:ext>
            </a:extLst>
          </p:cNvPr>
          <p:cNvSpPr txBox="1">
            <a:spLocks noChangeArrowheads="1"/>
          </p:cNvSpPr>
          <p:nvPr/>
        </p:nvSpPr>
        <p:spPr bwMode="auto">
          <a:xfrm>
            <a:off x="1524000" y="3052763"/>
            <a:ext cx="5341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sz="2400" b="1">
                <a:solidFill>
                  <a:schemeClr val="tx1"/>
                </a:solidFill>
                <a:ea typeface="宋体" panose="02010600030101010101" pitchFamily="2" charset="-122"/>
              </a:rPr>
              <a:t>2 getAndSet, getAndIncrement, …</a:t>
            </a:r>
          </a:p>
        </p:txBody>
      </p:sp>
      <p:sp>
        <p:nvSpPr>
          <p:cNvPr id="474121" name="Text Box 9">
            <a:extLst>
              <a:ext uri="{FF2B5EF4-FFF2-40B4-BE49-F238E27FC236}">
                <a16:creationId xmlns:a16="http://schemas.microsoft.com/office/drawing/2014/main" id="{F7C4DA43-2472-4122-A012-A81FCB5F6CB8}"/>
              </a:ext>
            </a:extLst>
          </p:cNvPr>
          <p:cNvSpPr txBox="1">
            <a:spLocks noChangeArrowheads="1"/>
          </p:cNvSpPr>
          <p:nvPr/>
        </p:nvSpPr>
        <p:spPr bwMode="auto">
          <a:xfrm>
            <a:off x="1600200" y="5089525"/>
            <a:ext cx="3282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sz="3200" b="1">
                <a:solidFill>
                  <a:schemeClr val="tx1"/>
                </a:solidFill>
                <a:ea typeface="宋体" panose="02010600030101010101" pitchFamily="2" charset="-122"/>
              </a:rPr>
              <a:t>∞</a:t>
            </a:r>
            <a:r>
              <a:rPr lang="en-US" altLang="zh-CN" sz="2400" b="1">
                <a:solidFill>
                  <a:schemeClr val="tx1"/>
                </a:solidFill>
                <a:ea typeface="宋体" panose="02010600030101010101" pitchFamily="2" charset="-122"/>
              </a:rPr>
              <a:t> compareAndSet,…</a:t>
            </a:r>
          </a:p>
        </p:txBody>
      </p:sp>
      <p:sp>
        <p:nvSpPr>
          <p:cNvPr id="474122" name="Text Box 10">
            <a:extLst>
              <a:ext uri="{FF2B5EF4-FFF2-40B4-BE49-F238E27FC236}">
                <a16:creationId xmlns:a16="http://schemas.microsoft.com/office/drawing/2014/main" id="{D9DF96F2-BCFB-4C1B-BDDB-6CD95705DBFC}"/>
              </a:ext>
            </a:extLst>
          </p:cNvPr>
          <p:cNvSpPr txBox="1">
            <a:spLocks noChangeArrowheads="1"/>
          </p:cNvSpPr>
          <p:nvPr/>
        </p:nvSpPr>
        <p:spPr bwMode="auto">
          <a:xfrm>
            <a:off x="1965325" y="3775075"/>
            <a:ext cx="2603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zh-CN" sz="2400" b="1">
                <a:solidFill>
                  <a:schemeClr val="tx1"/>
                </a:solidFill>
                <a:latin typeface="Times New Roman" panose="02020603050405020304" pitchFamily="18" charset="0"/>
                <a:ea typeface="宋体" panose="02010600030101010101" pitchFamily="2" charset="-122"/>
              </a:rPr>
              <a:t>.</a:t>
            </a:r>
          </a:p>
          <a:p>
            <a:pPr algn="l" eaLnBrk="1" hangingPunct="1"/>
            <a:r>
              <a:rPr lang="en-US" altLang="zh-CN" sz="2400" b="1">
                <a:solidFill>
                  <a:schemeClr val="tx1"/>
                </a:solidFill>
                <a:latin typeface="Times New Roman" panose="02020603050405020304" pitchFamily="18" charset="0"/>
                <a:ea typeface="宋体" panose="02010600030101010101" pitchFamily="2" charset="-122"/>
              </a:rPr>
              <a:t>.</a:t>
            </a:r>
          </a:p>
          <a:p>
            <a:pPr algn="l" eaLnBrk="1" hangingPunct="1"/>
            <a:r>
              <a:rPr lang="en-US" altLang="zh-CN" sz="2400" b="1">
                <a:solidFill>
                  <a:schemeClr val="tx1"/>
                </a:solidFill>
                <a:latin typeface="Times New Roman" panose="02020603050405020304" pitchFamily="18" charset="0"/>
                <a:ea typeface="宋体" panose="02010600030101010101" pitchFamily="2" charset="-122"/>
              </a:rPr>
              <a: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灯片编号占位符 4">
            <a:extLst>
              <a:ext uri="{FF2B5EF4-FFF2-40B4-BE49-F238E27FC236}">
                <a16:creationId xmlns:a16="http://schemas.microsoft.com/office/drawing/2014/main" id="{0350569A-022F-4CC2-A69D-629C81E80511}"/>
              </a:ext>
            </a:extLst>
          </p:cNvPr>
          <p:cNvSpPr>
            <a:spLocks noGrp="1"/>
          </p:cNvSpPr>
          <p:nvPr>
            <p:ph type="sldNum" sz="quarter" idx="11"/>
          </p:nvPr>
        </p:nvSpPr>
        <p:spPr/>
        <p:txBody>
          <a:bodyPr/>
          <a:lstStyle/>
          <a:p>
            <a:fld id="{354038CD-C8F4-471E-94BC-C6B0CE4DC5FE}" type="slidenum">
              <a:rPr lang="ar-SA" altLang="zh-CN"/>
              <a:pPr/>
              <a:t>111</a:t>
            </a:fld>
            <a:endParaRPr lang="en-US" altLang="zh-CN">
              <a:ea typeface="宋体" panose="02010600030101010101" pitchFamily="2" charset="-122"/>
            </a:endParaRPr>
          </a:p>
        </p:txBody>
      </p:sp>
      <p:pic>
        <p:nvPicPr>
          <p:cNvPr id="845826" name="Picture 2" descr="magic">
            <a:extLst>
              <a:ext uri="{FF2B5EF4-FFF2-40B4-BE49-F238E27FC236}">
                <a16:creationId xmlns:a16="http://schemas.microsoft.com/office/drawing/2014/main" id="{822DF02F-0153-46DF-BEBE-A57D597FA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5827" name="Picture 3" descr="magic">
            <a:extLst>
              <a:ext uri="{FF2B5EF4-FFF2-40B4-BE49-F238E27FC236}">
                <a16:creationId xmlns:a16="http://schemas.microsoft.com/office/drawing/2014/main" id="{53BB8EAE-4FCC-4018-B6B1-E1BC981F8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5828" name="Rectangle 4">
            <a:extLst>
              <a:ext uri="{FF2B5EF4-FFF2-40B4-BE49-F238E27FC236}">
                <a16:creationId xmlns:a16="http://schemas.microsoft.com/office/drawing/2014/main" id="{E227726C-E031-4779-8565-F09573C83ECA}"/>
              </a:ext>
            </a:extLst>
          </p:cNvPr>
          <p:cNvSpPr>
            <a:spLocks noGrp="1" noChangeArrowheads="1"/>
          </p:cNvSpPr>
          <p:nvPr>
            <p:ph type="title"/>
          </p:nvPr>
        </p:nvSpPr>
        <p:spPr/>
        <p:txBody>
          <a:bodyPr/>
          <a:lstStyle/>
          <a:p>
            <a:r>
              <a:rPr lang="en-US" altLang="zh-CN">
                <a:ea typeface="宋体" panose="02010600030101010101" pitchFamily="2" charset="-122"/>
              </a:rPr>
              <a:t>Lock-Freedom</a:t>
            </a:r>
          </a:p>
        </p:txBody>
      </p:sp>
      <p:sp>
        <p:nvSpPr>
          <p:cNvPr id="845829" name="Rectangle 5">
            <a:extLst>
              <a:ext uri="{FF2B5EF4-FFF2-40B4-BE49-F238E27FC236}">
                <a16:creationId xmlns:a16="http://schemas.microsoft.com/office/drawing/2014/main" id="{9AF21EDD-503E-4402-8C9D-A206DDC6C628}"/>
              </a:ext>
            </a:extLst>
          </p:cNvPr>
          <p:cNvSpPr>
            <a:spLocks noGrp="1" noChangeArrowheads="1"/>
          </p:cNvSpPr>
          <p:nvPr>
            <p:ph type="body" idx="1"/>
          </p:nvPr>
        </p:nvSpPr>
        <p:spPr>
          <a:xfrm>
            <a:off x="700088" y="1878013"/>
            <a:ext cx="7639050" cy="4056062"/>
          </a:xfrm>
        </p:spPr>
        <p:txBody>
          <a:bodyPr/>
          <a:lstStyle/>
          <a:p>
            <a:r>
              <a:rPr lang="en-US" altLang="zh-CN">
                <a:solidFill>
                  <a:schemeClr val="tx1"/>
                </a:solidFill>
                <a:ea typeface="宋体" panose="02010600030101010101" pitchFamily="2" charset="-122"/>
              </a:rPr>
              <a:t>Lock-free:</a:t>
            </a:r>
            <a:r>
              <a:rPr lang="en-US" altLang="zh-CN">
                <a:ea typeface="宋体" panose="02010600030101010101" pitchFamily="2" charset="-122"/>
              </a:rPr>
              <a:t> in an infinite execution infinitely often some method call finishes </a:t>
            </a:r>
            <a:r>
              <a:rPr lang="en-US" altLang="zh-CN">
                <a:solidFill>
                  <a:schemeClr val="tx1"/>
                </a:solidFill>
                <a:ea typeface="宋体" panose="02010600030101010101" pitchFamily="2" charset="-122"/>
              </a:rPr>
              <a:t>(obviously, in a finite number of steps)</a:t>
            </a:r>
          </a:p>
          <a:p>
            <a:r>
              <a:rPr lang="en-US" altLang="zh-CN">
                <a:ea typeface="宋体" panose="02010600030101010101" pitchFamily="2" charset="-122"/>
              </a:rPr>
              <a:t>Pragmatic approach</a:t>
            </a:r>
          </a:p>
          <a:p>
            <a:r>
              <a:rPr lang="en-US" altLang="zh-CN">
                <a:ea typeface="宋体" panose="02010600030101010101" pitchFamily="2" charset="-122"/>
              </a:rPr>
              <a:t>Implies no mutual exclusion</a:t>
            </a:r>
            <a:endParaRPr lang="en-US" altLang="zh-CN">
              <a:solidFill>
                <a:schemeClr val="tx1"/>
              </a:solidFill>
              <a:ea typeface="宋体" panose="02010600030101010101" pitchFamily="2" charset="-122"/>
            </a:endParaRPr>
          </a:p>
          <a:p>
            <a:endParaRPr lang="en-US" altLang="zh-CN">
              <a:ea typeface="宋体" panose="02010600030101010101" pitchFamily="2" charset="-122"/>
            </a:endParaRPr>
          </a:p>
        </p:txBody>
      </p:sp>
      <p:grpSp>
        <p:nvGrpSpPr>
          <p:cNvPr id="845830" name="Group 6">
            <a:extLst>
              <a:ext uri="{FF2B5EF4-FFF2-40B4-BE49-F238E27FC236}">
                <a16:creationId xmlns:a16="http://schemas.microsoft.com/office/drawing/2014/main" id="{EBD888D4-0BBA-4134-8B69-1758B283D39C}"/>
              </a:ext>
            </a:extLst>
          </p:cNvPr>
          <p:cNvGrpSpPr>
            <a:grpSpLocks/>
          </p:cNvGrpSpPr>
          <p:nvPr/>
        </p:nvGrpSpPr>
        <p:grpSpPr bwMode="auto">
          <a:xfrm>
            <a:off x="7126288" y="4186238"/>
            <a:ext cx="1249362" cy="1377950"/>
            <a:chOff x="1968" y="1984"/>
            <a:chExt cx="1584" cy="1680"/>
          </a:xfrm>
        </p:grpSpPr>
        <p:grpSp>
          <p:nvGrpSpPr>
            <p:cNvPr id="845831" name="Group 7">
              <a:extLst>
                <a:ext uri="{FF2B5EF4-FFF2-40B4-BE49-F238E27FC236}">
                  <a16:creationId xmlns:a16="http://schemas.microsoft.com/office/drawing/2014/main" id="{719A50F7-86FC-4876-B812-45C30634A16A}"/>
                </a:ext>
              </a:extLst>
            </p:cNvPr>
            <p:cNvGrpSpPr>
              <a:grpSpLocks/>
            </p:cNvGrpSpPr>
            <p:nvPr/>
          </p:nvGrpSpPr>
          <p:grpSpPr bwMode="auto">
            <a:xfrm>
              <a:off x="2201" y="1984"/>
              <a:ext cx="1152" cy="1680"/>
              <a:chOff x="2208" y="1920"/>
              <a:chExt cx="1152" cy="1680"/>
            </a:xfrm>
          </p:grpSpPr>
          <p:sp>
            <p:nvSpPr>
              <p:cNvPr id="845832" name="Oval 8">
                <a:extLst>
                  <a:ext uri="{FF2B5EF4-FFF2-40B4-BE49-F238E27FC236}">
                    <a16:creationId xmlns:a16="http://schemas.microsoft.com/office/drawing/2014/main" id="{2F6AA781-7519-4F3B-8A56-68A29D400853}"/>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5833" name="Oval 9">
                <a:extLst>
                  <a:ext uri="{FF2B5EF4-FFF2-40B4-BE49-F238E27FC236}">
                    <a16:creationId xmlns:a16="http://schemas.microsoft.com/office/drawing/2014/main" id="{0D5F035E-CC13-427A-9FDB-F20D6C6DA8DB}"/>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5834" name="AutoShape 10">
                <a:extLst>
                  <a:ext uri="{FF2B5EF4-FFF2-40B4-BE49-F238E27FC236}">
                    <a16:creationId xmlns:a16="http://schemas.microsoft.com/office/drawing/2014/main" id="{EC5A1A8F-57C1-4757-B8A4-5C8348E1A68F}"/>
                  </a:ext>
                </a:extLst>
              </p:cNvPr>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5835" name="AutoShape 11">
                <a:extLst>
                  <a:ext uri="{FF2B5EF4-FFF2-40B4-BE49-F238E27FC236}">
                    <a16:creationId xmlns:a16="http://schemas.microsoft.com/office/drawing/2014/main" id="{8C0670E0-17CE-4A57-AA8C-5DE6B250214C}"/>
                  </a:ext>
                </a:extLst>
              </p:cNvPr>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400"/>
                      <a:pt x="16200" y="7817"/>
                      <a:pt x="16200" y="10799"/>
                    </a:cubicBezTo>
                    <a:lnTo>
                      <a:pt x="21600" y="10800"/>
                    </a:lnTo>
                    <a:cubicBezTo>
                      <a:pt x="21600" y="4835"/>
                      <a:pt x="16764" y="0"/>
                      <a:pt x="10800" y="0"/>
                    </a:cubicBezTo>
                    <a:cubicBezTo>
                      <a:pt x="4835" y="0"/>
                      <a:pt x="0" y="4835"/>
                      <a:pt x="0" y="10799"/>
                    </a:cubicBezTo>
                    <a:close/>
                  </a:path>
                </a:pathLst>
              </a:cu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45836" name="Group 12">
              <a:extLst>
                <a:ext uri="{FF2B5EF4-FFF2-40B4-BE49-F238E27FC236}">
                  <a16:creationId xmlns:a16="http://schemas.microsoft.com/office/drawing/2014/main" id="{EC7B1001-AED7-4B67-93EF-4EB6FA97EDC6}"/>
                </a:ext>
              </a:extLst>
            </p:cNvPr>
            <p:cNvGrpSpPr>
              <a:grpSpLocks/>
            </p:cNvGrpSpPr>
            <p:nvPr/>
          </p:nvGrpSpPr>
          <p:grpSpPr bwMode="auto">
            <a:xfrm>
              <a:off x="1968" y="2112"/>
              <a:ext cx="1584" cy="1493"/>
              <a:chOff x="1296" y="1824"/>
              <a:chExt cx="2496" cy="2352"/>
            </a:xfrm>
          </p:grpSpPr>
          <p:sp>
            <p:nvSpPr>
              <p:cNvPr id="845837" name="AutoShape 13">
                <a:extLst>
                  <a:ext uri="{FF2B5EF4-FFF2-40B4-BE49-F238E27FC236}">
                    <a16:creationId xmlns:a16="http://schemas.microsoft.com/office/drawing/2014/main" id="{A993550A-CC8D-4040-8EBF-4942F229DE01}"/>
                  </a:ext>
                </a:extLst>
              </p:cNvPr>
              <p:cNvSpPr>
                <a:spLocks noChangeArrowheads="1"/>
              </p:cNvSpPr>
              <p:nvPr/>
            </p:nvSpPr>
            <p:spPr bwMode="auto">
              <a:xfrm>
                <a:off x="1296" y="1824"/>
                <a:ext cx="2496" cy="2352"/>
              </a:xfrm>
              <a:custGeom>
                <a:avLst/>
                <a:gdLst>
                  <a:gd name="G0" fmla="+- 7889 0 0"/>
                  <a:gd name="G1" fmla="+- 5906331 0 0"/>
                  <a:gd name="G2" fmla="+- 0 0 5906331"/>
                  <a:gd name="T0" fmla="*/ 0 256 1"/>
                  <a:gd name="T1" fmla="*/ 180 256 1"/>
                  <a:gd name="G3" fmla="+- 5906331 T0 T1"/>
                  <a:gd name="T2" fmla="*/ 0 256 1"/>
                  <a:gd name="T3" fmla="*/ 90 256 1"/>
                  <a:gd name="G4" fmla="+- 5906331 T2 T3"/>
                  <a:gd name="G5" fmla="*/ G4 2 1"/>
                  <a:gd name="T4" fmla="*/ 90 256 1"/>
                  <a:gd name="T5" fmla="*/ 0 256 1"/>
                  <a:gd name="G6" fmla="+- 5906331 T4 T5"/>
                  <a:gd name="G7" fmla="*/ G6 2 1"/>
                  <a:gd name="G8" fmla="abs 5906331"/>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889"/>
                  <a:gd name="G18" fmla="*/ 7889 1 2"/>
                  <a:gd name="G19" fmla="+- G18 5400 0"/>
                  <a:gd name="G20" fmla="cos G19 5906331"/>
                  <a:gd name="G21" fmla="sin G19 5906331"/>
                  <a:gd name="G22" fmla="+- G20 10800 0"/>
                  <a:gd name="G23" fmla="+- G21 10800 0"/>
                  <a:gd name="G24" fmla="+- 10800 0 G20"/>
                  <a:gd name="G25" fmla="+- 7889 10800 0"/>
                  <a:gd name="G26" fmla="?: G9 G17 G25"/>
                  <a:gd name="G27" fmla="?: G9 0 21600"/>
                  <a:gd name="G28" fmla="cos 10800 5906331"/>
                  <a:gd name="G29" fmla="sin 10800 5906331"/>
                  <a:gd name="G30" fmla="sin 7889 5906331"/>
                  <a:gd name="G31" fmla="+- G28 10800 0"/>
                  <a:gd name="G32" fmla="+- G29 10800 0"/>
                  <a:gd name="G33" fmla="+- G30 10800 0"/>
                  <a:gd name="G34" fmla="?: G4 0 G31"/>
                  <a:gd name="G35" fmla="?: 5906331 G34 0"/>
                  <a:gd name="G36" fmla="?: G6 G35 G31"/>
                  <a:gd name="G37" fmla="+- 21600 0 G36"/>
                  <a:gd name="G38" fmla="?: G4 0 G33"/>
                  <a:gd name="G39" fmla="?: 5906331 G38 G32"/>
                  <a:gd name="G40" fmla="?: G6 G39 0"/>
                  <a:gd name="G41" fmla="?: G4 G32 21600"/>
                  <a:gd name="G42" fmla="?: G6 G41 G33"/>
                  <a:gd name="T12" fmla="*/ 10800 w 21600"/>
                  <a:gd name="T13" fmla="*/ 0 h 21600"/>
                  <a:gd name="T14" fmla="*/ 10779 w 21600"/>
                  <a:gd name="T15" fmla="*/ 20144 h 21600"/>
                  <a:gd name="T16" fmla="*/ 10800 w 21600"/>
                  <a:gd name="T17" fmla="*/ 2911 h 21600"/>
                  <a:gd name="T18" fmla="*/ 10821 w 21600"/>
                  <a:gd name="T19" fmla="*/ 2014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83" y="18688"/>
                    </a:moveTo>
                    <a:cubicBezTo>
                      <a:pt x="6432" y="18679"/>
                      <a:pt x="2911" y="15150"/>
                      <a:pt x="2911" y="10800"/>
                    </a:cubicBezTo>
                    <a:cubicBezTo>
                      <a:pt x="2911" y="6443"/>
                      <a:pt x="6443" y="2911"/>
                      <a:pt x="10800" y="2911"/>
                    </a:cubicBezTo>
                    <a:cubicBezTo>
                      <a:pt x="15156" y="2911"/>
                      <a:pt x="18689" y="6443"/>
                      <a:pt x="18689" y="10800"/>
                    </a:cubicBezTo>
                    <a:cubicBezTo>
                      <a:pt x="18689" y="15150"/>
                      <a:pt x="15167" y="18679"/>
                      <a:pt x="10816" y="18688"/>
                    </a:cubicBezTo>
                    <a:lnTo>
                      <a:pt x="10823" y="21599"/>
                    </a:lnTo>
                    <a:cubicBezTo>
                      <a:pt x="16778" y="21587"/>
                      <a:pt x="21600" y="16755"/>
                      <a:pt x="21600" y="10800"/>
                    </a:cubicBezTo>
                    <a:cubicBezTo>
                      <a:pt x="21600" y="4835"/>
                      <a:pt x="16764" y="0"/>
                      <a:pt x="10800" y="0"/>
                    </a:cubicBezTo>
                    <a:cubicBezTo>
                      <a:pt x="4835" y="0"/>
                      <a:pt x="0" y="4835"/>
                      <a:pt x="0" y="10800"/>
                    </a:cubicBezTo>
                    <a:cubicBezTo>
                      <a:pt x="0" y="16755"/>
                      <a:pt x="4821" y="21587"/>
                      <a:pt x="10776" y="21599"/>
                    </a:cubicBezTo>
                    <a:close/>
                  </a:path>
                </a:pathLst>
              </a:cu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5838" name="Rectangle 14">
                <a:extLst>
                  <a:ext uri="{FF2B5EF4-FFF2-40B4-BE49-F238E27FC236}">
                    <a16:creationId xmlns:a16="http://schemas.microsoft.com/office/drawing/2014/main" id="{59BEDF69-CE8F-49BC-AC67-8A2E5DD1E3C0}"/>
                  </a:ext>
                </a:extLst>
              </p:cNvPr>
              <p:cNvSpPr>
                <a:spLocks noChangeArrowheads="1"/>
              </p:cNvSpPr>
              <p:nvPr/>
            </p:nvSpPr>
            <p:spPr bwMode="auto">
              <a:xfrm rot="-2826042">
                <a:off x="2400" y="1824"/>
                <a:ext cx="288" cy="2352"/>
              </a:xfrm>
              <a:prstGeom prst="rect">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灯片编号占位符 4">
            <a:extLst>
              <a:ext uri="{FF2B5EF4-FFF2-40B4-BE49-F238E27FC236}">
                <a16:creationId xmlns:a16="http://schemas.microsoft.com/office/drawing/2014/main" id="{C57400A4-A9D9-492A-A7D6-D9CB19D41A07}"/>
              </a:ext>
            </a:extLst>
          </p:cNvPr>
          <p:cNvSpPr>
            <a:spLocks noGrp="1"/>
          </p:cNvSpPr>
          <p:nvPr>
            <p:ph type="sldNum" sz="quarter" idx="11"/>
          </p:nvPr>
        </p:nvSpPr>
        <p:spPr/>
        <p:txBody>
          <a:bodyPr/>
          <a:lstStyle/>
          <a:p>
            <a:fld id="{A2AB0FA1-35F8-4B7B-B063-5B429E3E2947}" type="slidenum">
              <a:rPr lang="ar-SA" altLang="zh-CN"/>
              <a:pPr/>
              <a:t>112</a:t>
            </a:fld>
            <a:endParaRPr lang="en-US" altLang="zh-CN">
              <a:ea typeface="宋体" panose="02010600030101010101" pitchFamily="2" charset="-122"/>
            </a:endParaRPr>
          </a:p>
        </p:txBody>
      </p:sp>
      <p:pic>
        <p:nvPicPr>
          <p:cNvPr id="849922" name="Picture 2" descr="magic">
            <a:extLst>
              <a:ext uri="{FF2B5EF4-FFF2-40B4-BE49-F238E27FC236}">
                <a16:creationId xmlns:a16="http://schemas.microsoft.com/office/drawing/2014/main" id="{EC397B77-8A8D-4633-8E05-A0ABEE2C48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9923" name="Picture 3" descr="magic">
            <a:extLst>
              <a:ext uri="{FF2B5EF4-FFF2-40B4-BE49-F238E27FC236}">
                <a16:creationId xmlns:a16="http://schemas.microsoft.com/office/drawing/2014/main" id="{4374FEB1-DEC3-4857-B6BB-41AD6B84B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24" name="Rectangle 4">
            <a:extLst>
              <a:ext uri="{FF2B5EF4-FFF2-40B4-BE49-F238E27FC236}">
                <a16:creationId xmlns:a16="http://schemas.microsoft.com/office/drawing/2014/main" id="{94132D87-7602-442C-B652-DD3162A134D4}"/>
              </a:ext>
            </a:extLst>
          </p:cNvPr>
          <p:cNvSpPr>
            <a:spLocks noGrp="1" noChangeArrowheads="1"/>
          </p:cNvSpPr>
          <p:nvPr>
            <p:ph type="title"/>
          </p:nvPr>
        </p:nvSpPr>
        <p:spPr/>
        <p:txBody>
          <a:bodyPr/>
          <a:lstStyle/>
          <a:p>
            <a:r>
              <a:rPr lang="en-US" altLang="zh-CN">
                <a:ea typeface="宋体" panose="02010600030101010101" pitchFamily="2" charset="-122"/>
              </a:rPr>
              <a:t>Lock-Free vs. Wait-free</a:t>
            </a:r>
          </a:p>
        </p:txBody>
      </p:sp>
      <p:sp>
        <p:nvSpPr>
          <p:cNvPr id="849925" name="Rectangle 5">
            <a:extLst>
              <a:ext uri="{FF2B5EF4-FFF2-40B4-BE49-F238E27FC236}">
                <a16:creationId xmlns:a16="http://schemas.microsoft.com/office/drawing/2014/main" id="{E35CDF68-01D8-4857-8A06-07E79C3E0A99}"/>
              </a:ext>
            </a:extLst>
          </p:cNvPr>
          <p:cNvSpPr>
            <a:spLocks noGrp="1" noChangeArrowheads="1"/>
          </p:cNvSpPr>
          <p:nvPr>
            <p:ph type="body" idx="1"/>
          </p:nvPr>
        </p:nvSpPr>
        <p:spPr>
          <a:xfrm>
            <a:off x="700088" y="1878013"/>
            <a:ext cx="7639050" cy="4056062"/>
          </a:xfrm>
        </p:spPr>
        <p:txBody>
          <a:bodyPr/>
          <a:lstStyle/>
          <a:p>
            <a:r>
              <a:rPr lang="en-US" altLang="zh-CN">
                <a:solidFill>
                  <a:schemeClr val="tx1"/>
                </a:solidFill>
                <a:ea typeface="宋体" panose="02010600030101010101" pitchFamily="2" charset="-122"/>
              </a:rPr>
              <a:t>Wait-Free:</a:t>
            </a:r>
            <a:r>
              <a:rPr lang="en-US" altLang="zh-CN">
                <a:ea typeface="宋体" panose="02010600030101010101" pitchFamily="2" charset="-122"/>
              </a:rPr>
              <a:t> each method call takes a finite number of steps to finish</a:t>
            </a:r>
          </a:p>
          <a:p>
            <a:pPr>
              <a:buFontTx/>
              <a:buNone/>
            </a:pPr>
            <a:endParaRPr lang="en-US" altLang="zh-CN">
              <a:ea typeface="宋体" panose="02010600030101010101" pitchFamily="2" charset="-122"/>
            </a:endParaRPr>
          </a:p>
          <a:p>
            <a:r>
              <a:rPr lang="en-US" altLang="zh-CN">
                <a:solidFill>
                  <a:schemeClr val="tx1"/>
                </a:solidFill>
                <a:ea typeface="宋体" panose="02010600030101010101" pitchFamily="2" charset="-122"/>
              </a:rPr>
              <a:t>Lock-free:</a:t>
            </a:r>
            <a:r>
              <a:rPr lang="en-US" altLang="zh-CN">
                <a:ea typeface="宋体" panose="02010600030101010101" pitchFamily="2" charset="-122"/>
              </a:rPr>
              <a:t> infinitely often some method call finishes</a:t>
            </a:r>
            <a:endParaRPr lang="en-US" altLang="zh-CN">
              <a:solidFill>
                <a:schemeClr val="tx1"/>
              </a:solidFill>
              <a:ea typeface="宋体" panose="02010600030101010101" pitchFamily="2" charset="-122"/>
            </a:endParaRPr>
          </a:p>
          <a:p>
            <a:endParaRPr lang="en-US" altLang="zh-CN">
              <a:ea typeface="宋体" panose="02010600030101010101" pitchFamily="2" charset="-122"/>
            </a:endParaRPr>
          </a:p>
        </p:txBody>
      </p:sp>
      <p:grpSp>
        <p:nvGrpSpPr>
          <p:cNvPr id="849926" name="Group 6">
            <a:extLst>
              <a:ext uri="{FF2B5EF4-FFF2-40B4-BE49-F238E27FC236}">
                <a16:creationId xmlns:a16="http://schemas.microsoft.com/office/drawing/2014/main" id="{36A0E744-6F67-4A5E-BC1D-DCE884C6984B}"/>
              </a:ext>
            </a:extLst>
          </p:cNvPr>
          <p:cNvGrpSpPr>
            <a:grpSpLocks/>
          </p:cNvGrpSpPr>
          <p:nvPr/>
        </p:nvGrpSpPr>
        <p:grpSpPr bwMode="auto">
          <a:xfrm>
            <a:off x="6403975" y="4881563"/>
            <a:ext cx="1003300" cy="1077912"/>
            <a:chOff x="1968" y="1984"/>
            <a:chExt cx="1584" cy="1680"/>
          </a:xfrm>
        </p:grpSpPr>
        <p:grpSp>
          <p:nvGrpSpPr>
            <p:cNvPr id="849927" name="Group 7">
              <a:extLst>
                <a:ext uri="{FF2B5EF4-FFF2-40B4-BE49-F238E27FC236}">
                  <a16:creationId xmlns:a16="http://schemas.microsoft.com/office/drawing/2014/main" id="{BA01028D-FFCD-4944-A309-73B48EFFF983}"/>
                </a:ext>
              </a:extLst>
            </p:cNvPr>
            <p:cNvGrpSpPr>
              <a:grpSpLocks/>
            </p:cNvGrpSpPr>
            <p:nvPr/>
          </p:nvGrpSpPr>
          <p:grpSpPr bwMode="auto">
            <a:xfrm>
              <a:off x="2201" y="1984"/>
              <a:ext cx="1152" cy="1680"/>
              <a:chOff x="2208" y="1920"/>
              <a:chExt cx="1152" cy="1680"/>
            </a:xfrm>
          </p:grpSpPr>
          <p:sp>
            <p:nvSpPr>
              <p:cNvPr id="849928" name="Oval 8">
                <a:extLst>
                  <a:ext uri="{FF2B5EF4-FFF2-40B4-BE49-F238E27FC236}">
                    <a16:creationId xmlns:a16="http://schemas.microsoft.com/office/drawing/2014/main" id="{AFB05C67-7F45-4635-A591-5F55B6270BAB}"/>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29" name="Oval 9">
                <a:extLst>
                  <a:ext uri="{FF2B5EF4-FFF2-40B4-BE49-F238E27FC236}">
                    <a16:creationId xmlns:a16="http://schemas.microsoft.com/office/drawing/2014/main" id="{B3641D24-1185-4C3F-9E69-17A207A34201}"/>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30" name="AutoShape 10">
                <a:extLst>
                  <a:ext uri="{FF2B5EF4-FFF2-40B4-BE49-F238E27FC236}">
                    <a16:creationId xmlns:a16="http://schemas.microsoft.com/office/drawing/2014/main" id="{362AAE97-0F33-4C54-BBAB-9DCD4D870817}"/>
                  </a:ext>
                </a:extLst>
              </p:cNvPr>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31" name="AutoShape 11">
                <a:extLst>
                  <a:ext uri="{FF2B5EF4-FFF2-40B4-BE49-F238E27FC236}">
                    <a16:creationId xmlns:a16="http://schemas.microsoft.com/office/drawing/2014/main" id="{B6E6BA24-01C1-44BB-B594-95822ED5D35E}"/>
                  </a:ext>
                </a:extLst>
              </p:cNvPr>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400"/>
                      <a:pt x="16200" y="7817"/>
                      <a:pt x="16200" y="10799"/>
                    </a:cubicBezTo>
                    <a:lnTo>
                      <a:pt x="21600" y="10800"/>
                    </a:lnTo>
                    <a:cubicBezTo>
                      <a:pt x="21600" y="4835"/>
                      <a:pt x="16764" y="0"/>
                      <a:pt x="10800" y="0"/>
                    </a:cubicBezTo>
                    <a:cubicBezTo>
                      <a:pt x="4835" y="0"/>
                      <a:pt x="0" y="4835"/>
                      <a:pt x="0" y="10799"/>
                    </a:cubicBezTo>
                    <a:close/>
                  </a:path>
                </a:pathLst>
              </a:cu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49932" name="Group 12">
              <a:extLst>
                <a:ext uri="{FF2B5EF4-FFF2-40B4-BE49-F238E27FC236}">
                  <a16:creationId xmlns:a16="http://schemas.microsoft.com/office/drawing/2014/main" id="{5A4B6553-0877-4456-BF01-31EF6BE3CB67}"/>
                </a:ext>
              </a:extLst>
            </p:cNvPr>
            <p:cNvGrpSpPr>
              <a:grpSpLocks/>
            </p:cNvGrpSpPr>
            <p:nvPr/>
          </p:nvGrpSpPr>
          <p:grpSpPr bwMode="auto">
            <a:xfrm>
              <a:off x="1968" y="2112"/>
              <a:ext cx="1584" cy="1493"/>
              <a:chOff x="1296" y="1824"/>
              <a:chExt cx="2496" cy="2352"/>
            </a:xfrm>
          </p:grpSpPr>
          <p:sp>
            <p:nvSpPr>
              <p:cNvPr id="849933" name="AutoShape 13">
                <a:extLst>
                  <a:ext uri="{FF2B5EF4-FFF2-40B4-BE49-F238E27FC236}">
                    <a16:creationId xmlns:a16="http://schemas.microsoft.com/office/drawing/2014/main" id="{4A1C7303-CD49-4D9F-99B7-5BE70AAF8A2D}"/>
                  </a:ext>
                </a:extLst>
              </p:cNvPr>
              <p:cNvSpPr>
                <a:spLocks noChangeArrowheads="1"/>
              </p:cNvSpPr>
              <p:nvPr/>
            </p:nvSpPr>
            <p:spPr bwMode="auto">
              <a:xfrm>
                <a:off x="1296" y="1824"/>
                <a:ext cx="2496" cy="2352"/>
              </a:xfrm>
              <a:custGeom>
                <a:avLst/>
                <a:gdLst>
                  <a:gd name="G0" fmla="+- 7889 0 0"/>
                  <a:gd name="G1" fmla="+- 5906331 0 0"/>
                  <a:gd name="G2" fmla="+- 0 0 5906331"/>
                  <a:gd name="T0" fmla="*/ 0 256 1"/>
                  <a:gd name="T1" fmla="*/ 180 256 1"/>
                  <a:gd name="G3" fmla="+- 5906331 T0 T1"/>
                  <a:gd name="T2" fmla="*/ 0 256 1"/>
                  <a:gd name="T3" fmla="*/ 90 256 1"/>
                  <a:gd name="G4" fmla="+- 5906331 T2 T3"/>
                  <a:gd name="G5" fmla="*/ G4 2 1"/>
                  <a:gd name="T4" fmla="*/ 90 256 1"/>
                  <a:gd name="T5" fmla="*/ 0 256 1"/>
                  <a:gd name="G6" fmla="+- 5906331 T4 T5"/>
                  <a:gd name="G7" fmla="*/ G6 2 1"/>
                  <a:gd name="G8" fmla="abs 5906331"/>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889"/>
                  <a:gd name="G18" fmla="*/ 7889 1 2"/>
                  <a:gd name="G19" fmla="+- G18 5400 0"/>
                  <a:gd name="G20" fmla="cos G19 5906331"/>
                  <a:gd name="G21" fmla="sin G19 5906331"/>
                  <a:gd name="G22" fmla="+- G20 10800 0"/>
                  <a:gd name="G23" fmla="+- G21 10800 0"/>
                  <a:gd name="G24" fmla="+- 10800 0 G20"/>
                  <a:gd name="G25" fmla="+- 7889 10800 0"/>
                  <a:gd name="G26" fmla="?: G9 G17 G25"/>
                  <a:gd name="G27" fmla="?: G9 0 21600"/>
                  <a:gd name="G28" fmla="cos 10800 5906331"/>
                  <a:gd name="G29" fmla="sin 10800 5906331"/>
                  <a:gd name="G30" fmla="sin 7889 5906331"/>
                  <a:gd name="G31" fmla="+- G28 10800 0"/>
                  <a:gd name="G32" fmla="+- G29 10800 0"/>
                  <a:gd name="G33" fmla="+- G30 10800 0"/>
                  <a:gd name="G34" fmla="?: G4 0 G31"/>
                  <a:gd name="G35" fmla="?: 5906331 G34 0"/>
                  <a:gd name="G36" fmla="?: G6 G35 G31"/>
                  <a:gd name="G37" fmla="+- 21600 0 G36"/>
                  <a:gd name="G38" fmla="?: G4 0 G33"/>
                  <a:gd name="G39" fmla="?: 5906331 G38 G32"/>
                  <a:gd name="G40" fmla="?: G6 G39 0"/>
                  <a:gd name="G41" fmla="?: G4 G32 21600"/>
                  <a:gd name="G42" fmla="?: G6 G41 G33"/>
                  <a:gd name="T12" fmla="*/ 10800 w 21600"/>
                  <a:gd name="T13" fmla="*/ 0 h 21600"/>
                  <a:gd name="T14" fmla="*/ 10779 w 21600"/>
                  <a:gd name="T15" fmla="*/ 20144 h 21600"/>
                  <a:gd name="T16" fmla="*/ 10800 w 21600"/>
                  <a:gd name="T17" fmla="*/ 2911 h 21600"/>
                  <a:gd name="T18" fmla="*/ 10821 w 21600"/>
                  <a:gd name="T19" fmla="*/ 2014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83" y="18688"/>
                    </a:moveTo>
                    <a:cubicBezTo>
                      <a:pt x="6432" y="18679"/>
                      <a:pt x="2911" y="15150"/>
                      <a:pt x="2911" y="10800"/>
                    </a:cubicBezTo>
                    <a:cubicBezTo>
                      <a:pt x="2911" y="6443"/>
                      <a:pt x="6443" y="2911"/>
                      <a:pt x="10800" y="2911"/>
                    </a:cubicBezTo>
                    <a:cubicBezTo>
                      <a:pt x="15156" y="2911"/>
                      <a:pt x="18689" y="6443"/>
                      <a:pt x="18689" y="10800"/>
                    </a:cubicBezTo>
                    <a:cubicBezTo>
                      <a:pt x="18689" y="15150"/>
                      <a:pt x="15167" y="18679"/>
                      <a:pt x="10816" y="18688"/>
                    </a:cubicBezTo>
                    <a:lnTo>
                      <a:pt x="10823" y="21599"/>
                    </a:lnTo>
                    <a:cubicBezTo>
                      <a:pt x="16778" y="21587"/>
                      <a:pt x="21600" y="16755"/>
                      <a:pt x="21600" y="10800"/>
                    </a:cubicBezTo>
                    <a:cubicBezTo>
                      <a:pt x="21600" y="4835"/>
                      <a:pt x="16764" y="0"/>
                      <a:pt x="10800" y="0"/>
                    </a:cubicBezTo>
                    <a:cubicBezTo>
                      <a:pt x="4835" y="0"/>
                      <a:pt x="0" y="4835"/>
                      <a:pt x="0" y="10800"/>
                    </a:cubicBezTo>
                    <a:cubicBezTo>
                      <a:pt x="0" y="16755"/>
                      <a:pt x="4821" y="21587"/>
                      <a:pt x="10776" y="21599"/>
                    </a:cubicBezTo>
                    <a:close/>
                  </a:path>
                </a:pathLst>
              </a:cu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34" name="Rectangle 14">
                <a:extLst>
                  <a:ext uri="{FF2B5EF4-FFF2-40B4-BE49-F238E27FC236}">
                    <a16:creationId xmlns:a16="http://schemas.microsoft.com/office/drawing/2014/main" id="{DF981813-2274-47AC-A68D-16251426B6E6}"/>
                  </a:ext>
                </a:extLst>
              </p:cNvPr>
              <p:cNvSpPr>
                <a:spLocks noChangeArrowheads="1"/>
              </p:cNvSpPr>
              <p:nvPr/>
            </p:nvSpPr>
            <p:spPr bwMode="auto">
              <a:xfrm rot="-2826042">
                <a:off x="2400" y="1824"/>
                <a:ext cx="288" cy="2352"/>
              </a:xfrm>
              <a:prstGeom prst="rect">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灯片编号占位符 4">
            <a:extLst>
              <a:ext uri="{FF2B5EF4-FFF2-40B4-BE49-F238E27FC236}">
                <a16:creationId xmlns:a16="http://schemas.microsoft.com/office/drawing/2014/main" id="{26F30D01-315F-4EE3-A6AD-73EEF28459EA}"/>
              </a:ext>
            </a:extLst>
          </p:cNvPr>
          <p:cNvSpPr>
            <a:spLocks noGrp="1"/>
          </p:cNvSpPr>
          <p:nvPr>
            <p:ph type="sldNum" sz="quarter" idx="11"/>
          </p:nvPr>
        </p:nvSpPr>
        <p:spPr/>
        <p:txBody>
          <a:bodyPr/>
          <a:lstStyle/>
          <a:p>
            <a:fld id="{23EE2411-3903-44FD-93C1-7E42177B044A}" type="slidenum">
              <a:rPr lang="ar-SA" altLang="zh-CN"/>
              <a:pPr/>
              <a:t>113</a:t>
            </a:fld>
            <a:endParaRPr lang="en-US" altLang="zh-CN">
              <a:ea typeface="宋体" panose="02010600030101010101" pitchFamily="2" charset="-122"/>
            </a:endParaRPr>
          </a:p>
        </p:txBody>
      </p:sp>
      <p:pic>
        <p:nvPicPr>
          <p:cNvPr id="847874" name="Picture 2" descr="magic">
            <a:extLst>
              <a:ext uri="{FF2B5EF4-FFF2-40B4-BE49-F238E27FC236}">
                <a16:creationId xmlns:a16="http://schemas.microsoft.com/office/drawing/2014/main" id="{DC480377-1617-4C6C-AA1A-988265652B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7875" name="Picture 3" descr="magic">
            <a:extLst>
              <a:ext uri="{FF2B5EF4-FFF2-40B4-BE49-F238E27FC236}">
                <a16:creationId xmlns:a16="http://schemas.microsoft.com/office/drawing/2014/main" id="{DE3CCB18-F1C8-4E27-8643-B3301E031A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7876" name="Rectangle 4">
            <a:extLst>
              <a:ext uri="{FF2B5EF4-FFF2-40B4-BE49-F238E27FC236}">
                <a16:creationId xmlns:a16="http://schemas.microsoft.com/office/drawing/2014/main" id="{B8E47E48-C31B-4D8C-BF07-9A320D79AAD6}"/>
              </a:ext>
            </a:extLst>
          </p:cNvPr>
          <p:cNvSpPr>
            <a:spLocks noGrp="1" noChangeArrowheads="1"/>
          </p:cNvSpPr>
          <p:nvPr>
            <p:ph type="title"/>
          </p:nvPr>
        </p:nvSpPr>
        <p:spPr/>
        <p:txBody>
          <a:bodyPr/>
          <a:lstStyle/>
          <a:p>
            <a:r>
              <a:rPr lang="en-US" altLang="zh-CN">
                <a:ea typeface="宋体" panose="02010600030101010101" pitchFamily="2" charset="-122"/>
              </a:rPr>
              <a:t>Lock-Freedom</a:t>
            </a:r>
          </a:p>
        </p:txBody>
      </p:sp>
      <p:sp>
        <p:nvSpPr>
          <p:cNvPr id="847877" name="Rectangle 5">
            <a:extLst>
              <a:ext uri="{FF2B5EF4-FFF2-40B4-BE49-F238E27FC236}">
                <a16:creationId xmlns:a16="http://schemas.microsoft.com/office/drawing/2014/main" id="{9951073F-50C6-446D-B704-C4A8A8F4FDDB}"/>
              </a:ext>
            </a:extLst>
          </p:cNvPr>
          <p:cNvSpPr>
            <a:spLocks noGrp="1" noChangeArrowheads="1"/>
          </p:cNvSpPr>
          <p:nvPr>
            <p:ph type="body" idx="1"/>
          </p:nvPr>
        </p:nvSpPr>
        <p:spPr>
          <a:xfrm>
            <a:off x="744538" y="1878013"/>
            <a:ext cx="7594600" cy="3686175"/>
          </a:xfrm>
        </p:spPr>
        <p:txBody>
          <a:bodyPr/>
          <a:lstStyle/>
          <a:p>
            <a:pPr marL="609600" indent="-609600"/>
            <a:r>
              <a:rPr lang="en-US" altLang="zh-CN" sz="3600">
                <a:ea typeface="宋体" panose="02010600030101010101" pitchFamily="2" charset="-122"/>
              </a:rPr>
              <a:t>Any </a:t>
            </a:r>
            <a:r>
              <a:rPr lang="en-US" altLang="zh-CN" sz="3600">
                <a:solidFill>
                  <a:schemeClr val="tx1"/>
                </a:solidFill>
                <a:ea typeface="宋体" panose="02010600030101010101" pitchFamily="2" charset="-122"/>
              </a:rPr>
              <a:t>wait-free</a:t>
            </a:r>
            <a:r>
              <a:rPr lang="en-US" altLang="zh-CN" sz="3600">
                <a:ea typeface="宋体" panose="02010600030101010101" pitchFamily="2" charset="-122"/>
              </a:rPr>
              <a:t> implementation is </a:t>
            </a:r>
            <a:r>
              <a:rPr lang="en-US" altLang="zh-CN" sz="3600">
                <a:solidFill>
                  <a:schemeClr val="tx1"/>
                </a:solidFill>
                <a:ea typeface="宋体" panose="02010600030101010101" pitchFamily="2" charset="-122"/>
              </a:rPr>
              <a:t>lock-free</a:t>
            </a:r>
            <a:r>
              <a:rPr lang="en-US" altLang="zh-CN" sz="3600">
                <a:ea typeface="宋体" panose="02010600030101010101" pitchFamily="2" charset="-122"/>
              </a:rPr>
              <a:t>. </a:t>
            </a:r>
          </a:p>
          <a:p>
            <a:pPr marL="609600" indent="-609600"/>
            <a:r>
              <a:rPr lang="en-US" altLang="zh-CN" sz="3600">
                <a:solidFill>
                  <a:schemeClr val="tx1"/>
                </a:solidFill>
                <a:ea typeface="宋体" panose="02010600030101010101" pitchFamily="2" charset="-122"/>
              </a:rPr>
              <a:t>Lock-free</a:t>
            </a:r>
            <a:r>
              <a:rPr lang="en-US" altLang="zh-CN" sz="3600">
                <a:ea typeface="宋体" panose="02010600030101010101" pitchFamily="2" charset="-122"/>
              </a:rPr>
              <a:t> is the same as wait-free if the execution is finite. </a:t>
            </a:r>
          </a:p>
          <a:p>
            <a:pPr marL="609600" indent="-609600"/>
            <a:r>
              <a:rPr lang="en-US" altLang="zh-CN" sz="3600">
                <a:ea typeface="宋体" panose="02010600030101010101" pitchFamily="2" charset="-122"/>
              </a:rPr>
              <a:t>Old saying: “</a:t>
            </a:r>
            <a:r>
              <a:rPr lang="en-US" altLang="zh-CN" sz="3600">
                <a:solidFill>
                  <a:schemeClr val="tx1"/>
                </a:solidFill>
                <a:ea typeface="宋体" panose="02010600030101010101" pitchFamily="2" charset="-122"/>
              </a:rPr>
              <a:t>Lock-free</a:t>
            </a:r>
            <a:r>
              <a:rPr lang="en-US" altLang="zh-CN" sz="3600">
                <a:ea typeface="宋体" panose="02010600030101010101" pitchFamily="2" charset="-122"/>
              </a:rPr>
              <a:t> is to </a:t>
            </a:r>
            <a:r>
              <a:rPr lang="en-US" altLang="zh-CN" sz="3600">
                <a:solidFill>
                  <a:schemeClr val="tx1"/>
                </a:solidFill>
                <a:ea typeface="宋体" panose="02010600030101010101" pitchFamily="2" charset="-122"/>
              </a:rPr>
              <a:t>wait-free</a:t>
            </a:r>
            <a:r>
              <a:rPr lang="en-US" altLang="zh-CN" sz="3600">
                <a:ea typeface="宋体" panose="02010600030101010101" pitchFamily="2" charset="-122"/>
              </a:rPr>
              <a:t> as </a:t>
            </a:r>
            <a:r>
              <a:rPr lang="en-US" altLang="zh-CN" sz="3600">
                <a:solidFill>
                  <a:schemeClr val="tx1"/>
                </a:solidFill>
                <a:ea typeface="宋体" panose="02010600030101010101" pitchFamily="2" charset="-122"/>
              </a:rPr>
              <a:t>deadlock-free</a:t>
            </a:r>
            <a:r>
              <a:rPr lang="en-US" altLang="zh-CN" sz="3600">
                <a:ea typeface="宋体" panose="02010600030101010101" pitchFamily="2" charset="-122"/>
              </a:rPr>
              <a:t> is to </a:t>
            </a:r>
            <a:r>
              <a:rPr lang="en-US" altLang="zh-CN" sz="3600">
                <a:solidFill>
                  <a:schemeClr val="tx1"/>
                </a:solidFill>
                <a:ea typeface="宋体" panose="02010600030101010101" pitchFamily="2" charset="-122"/>
              </a:rPr>
              <a:t>lockout-free</a:t>
            </a:r>
            <a:r>
              <a:rPr lang="en-US" altLang="zh-CN" sz="3600">
                <a:ea typeface="宋体" panose="02010600030101010101" pitchFamily="2" charset="-122"/>
              </a:rPr>
              <a:t>.”</a:t>
            </a:r>
          </a:p>
        </p:txBody>
      </p:sp>
      <p:grpSp>
        <p:nvGrpSpPr>
          <p:cNvPr id="847878" name="Group 6">
            <a:extLst>
              <a:ext uri="{FF2B5EF4-FFF2-40B4-BE49-F238E27FC236}">
                <a16:creationId xmlns:a16="http://schemas.microsoft.com/office/drawing/2014/main" id="{D88E9379-CC2D-4B34-A36D-097DB0E6BD9D}"/>
              </a:ext>
            </a:extLst>
          </p:cNvPr>
          <p:cNvGrpSpPr>
            <a:grpSpLocks/>
          </p:cNvGrpSpPr>
          <p:nvPr/>
        </p:nvGrpSpPr>
        <p:grpSpPr bwMode="auto">
          <a:xfrm>
            <a:off x="7045325" y="500063"/>
            <a:ext cx="1003300" cy="1077912"/>
            <a:chOff x="1968" y="1984"/>
            <a:chExt cx="1584" cy="1680"/>
          </a:xfrm>
        </p:grpSpPr>
        <p:grpSp>
          <p:nvGrpSpPr>
            <p:cNvPr id="847879" name="Group 7">
              <a:extLst>
                <a:ext uri="{FF2B5EF4-FFF2-40B4-BE49-F238E27FC236}">
                  <a16:creationId xmlns:a16="http://schemas.microsoft.com/office/drawing/2014/main" id="{D131CF6D-DD19-4EBF-866B-3A780BAC49FF}"/>
                </a:ext>
              </a:extLst>
            </p:cNvPr>
            <p:cNvGrpSpPr>
              <a:grpSpLocks/>
            </p:cNvGrpSpPr>
            <p:nvPr/>
          </p:nvGrpSpPr>
          <p:grpSpPr bwMode="auto">
            <a:xfrm>
              <a:off x="2201" y="1984"/>
              <a:ext cx="1152" cy="1680"/>
              <a:chOff x="2208" y="1920"/>
              <a:chExt cx="1152" cy="1680"/>
            </a:xfrm>
          </p:grpSpPr>
          <p:sp>
            <p:nvSpPr>
              <p:cNvPr id="847880" name="Oval 8">
                <a:extLst>
                  <a:ext uri="{FF2B5EF4-FFF2-40B4-BE49-F238E27FC236}">
                    <a16:creationId xmlns:a16="http://schemas.microsoft.com/office/drawing/2014/main" id="{DE56314A-011B-414C-8B0D-D3CC9CD07A7D}"/>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7881" name="Oval 9">
                <a:extLst>
                  <a:ext uri="{FF2B5EF4-FFF2-40B4-BE49-F238E27FC236}">
                    <a16:creationId xmlns:a16="http://schemas.microsoft.com/office/drawing/2014/main" id="{C747D675-ACBF-42F3-8420-E8B3D213149D}"/>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7882" name="AutoShape 10">
                <a:extLst>
                  <a:ext uri="{FF2B5EF4-FFF2-40B4-BE49-F238E27FC236}">
                    <a16:creationId xmlns:a16="http://schemas.microsoft.com/office/drawing/2014/main" id="{05875A37-2F59-4B02-8D32-2430F05DF1D6}"/>
                  </a:ext>
                </a:extLst>
              </p:cNvPr>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7883" name="AutoShape 11">
                <a:extLst>
                  <a:ext uri="{FF2B5EF4-FFF2-40B4-BE49-F238E27FC236}">
                    <a16:creationId xmlns:a16="http://schemas.microsoft.com/office/drawing/2014/main" id="{EA42005A-163A-46E2-8212-92A534A63A67}"/>
                  </a:ext>
                </a:extLst>
              </p:cNvPr>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400"/>
                      <a:pt x="16200" y="7817"/>
                      <a:pt x="16200" y="10799"/>
                    </a:cubicBezTo>
                    <a:lnTo>
                      <a:pt x="21600" y="10800"/>
                    </a:lnTo>
                    <a:cubicBezTo>
                      <a:pt x="21600" y="4835"/>
                      <a:pt x="16764" y="0"/>
                      <a:pt x="10800" y="0"/>
                    </a:cubicBezTo>
                    <a:cubicBezTo>
                      <a:pt x="4835" y="0"/>
                      <a:pt x="0" y="4835"/>
                      <a:pt x="0" y="10799"/>
                    </a:cubicBezTo>
                    <a:close/>
                  </a:path>
                </a:pathLst>
              </a:cu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47884" name="Group 12">
              <a:extLst>
                <a:ext uri="{FF2B5EF4-FFF2-40B4-BE49-F238E27FC236}">
                  <a16:creationId xmlns:a16="http://schemas.microsoft.com/office/drawing/2014/main" id="{0F817F1A-D8D1-44D5-BB87-3EA9077183C0}"/>
                </a:ext>
              </a:extLst>
            </p:cNvPr>
            <p:cNvGrpSpPr>
              <a:grpSpLocks/>
            </p:cNvGrpSpPr>
            <p:nvPr/>
          </p:nvGrpSpPr>
          <p:grpSpPr bwMode="auto">
            <a:xfrm>
              <a:off x="1968" y="2112"/>
              <a:ext cx="1584" cy="1493"/>
              <a:chOff x="1296" y="1824"/>
              <a:chExt cx="2496" cy="2352"/>
            </a:xfrm>
          </p:grpSpPr>
          <p:sp>
            <p:nvSpPr>
              <p:cNvPr id="847885" name="AutoShape 13">
                <a:extLst>
                  <a:ext uri="{FF2B5EF4-FFF2-40B4-BE49-F238E27FC236}">
                    <a16:creationId xmlns:a16="http://schemas.microsoft.com/office/drawing/2014/main" id="{8B2B86B7-A446-4337-B382-95BC5465A59E}"/>
                  </a:ext>
                </a:extLst>
              </p:cNvPr>
              <p:cNvSpPr>
                <a:spLocks noChangeArrowheads="1"/>
              </p:cNvSpPr>
              <p:nvPr/>
            </p:nvSpPr>
            <p:spPr bwMode="auto">
              <a:xfrm>
                <a:off x="1296" y="1824"/>
                <a:ext cx="2496" cy="2352"/>
              </a:xfrm>
              <a:custGeom>
                <a:avLst/>
                <a:gdLst>
                  <a:gd name="G0" fmla="+- 7889 0 0"/>
                  <a:gd name="G1" fmla="+- 5906331 0 0"/>
                  <a:gd name="G2" fmla="+- 0 0 5906331"/>
                  <a:gd name="T0" fmla="*/ 0 256 1"/>
                  <a:gd name="T1" fmla="*/ 180 256 1"/>
                  <a:gd name="G3" fmla="+- 5906331 T0 T1"/>
                  <a:gd name="T2" fmla="*/ 0 256 1"/>
                  <a:gd name="T3" fmla="*/ 90 256 1"/>
                  <a:gd name="G4" fmla="+- 5906331 T2 T3"/>
                  <a:gd name="G5" fmla="*/ G4 2 1"/>
                  <a:gd name="T4" fmla="*/ 90 256 1"/>
                  <a:gd name="T5" fmla="*/ 0 256 1"/>
                  <a:gd name="G6" fmla="+- 5906331 T4 T5"/>
                  <a:gd name="G7" fmla="*/ G6 2 1"/>
                  <a:gd name="G8" fmla="abs 5906331"/>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889"/>
                  <a:gd name="G18" fmla="*/ 7889 1 2"/>
                  <a:gd name="G19" fmla="+- G18 5400 0"/>
                  <a:gd name="G20" fmla="cos G19 5906331"/>
                  <a:gd name="G21" fmla="sin G19 5906331"/>
                  <a:gd name="G22" fmla="+- G20 10800 0"/>
                  <a:gd name="G23" fmla="+- G21 10800 0"/>
                  <a:gd name="G24" fmla="+- 10800 0 G20"/>
                  <a:gd name="G25" fmla="+- 7889 10800 0"/>
                  <a:gd name="G26" fmla="?: G9 G17 G25"/>
                  <a:gd name="G27" fmla="?: G9 0 21600"/>
                  <a:gd name="G28" fmla="cos 10800 5906331"/>
                  <a:gd name="G29" fmla="sin 10800 5906331"/>
                  <a:gd name="G30" fmla="sin 7889 5906331"/>
                  <a:gd name="G31" fmla="+- G28 10800 0"/>
                  <a:gd name="G32" fmla="+- G29 10800 0"/>
                  <a:gd name="G33" fmla="+- G30 10800 0"/>
                  <a:gd name="G34" fmla="?: G4 0 G31"/>
                  <a:gd name="G35" fmla="?: 5906331 G34 0"/>
                  <a:gd name="G36" fmla="?: G6 G35 G31"/>
                  <a:gd name="G37" fmla="+- 21600 0 G36"/>
                  <a:gd name="G38" fmla="?: G4 0 G33"/>
                  <a:gd name="G39" fmla="?: 5906331 G38 G32"/>
                  <a:gd name="G40" fmla="?: G6 G39 0"/>
                  <a:gd name="G41" fmla="?: G4 G32 21600"/>
                  <a:gd name="G42" fmla="?: G6 G41 G33"/>
                  <a:gd name="T12" fmla="*/ 10800 w 21600"/>
                  <a:gd name="T13" fmla="*/ 0 h 21600"/>
                  <a:gd name="T14" fmla="*/ 10779 w 21600"/>
                  <a:gd name="T15" fmla="*/ 20144 h 21600"/>
                  <a:gd name="T16" fmla="*/ 10800 w 21600"/>
                  <a:gd name="T17" fmla="*/ 2911 h 21600"/>
                  <a:gd name="T18" fmla="*/ 10821 w 21600"/>
                  <a:gd name="T19" fmla="*/ 2014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83" y="18688"/>
                    </a:moveTo>
                    <a:cubicBezTo>
                      <a:pt x="6432" y="18679"/>
                      <a:pt x="2911" y="15150"/>
                      <a:pt x="2911" y="10800"/>
                    </a:cubicBezTo>
                    <a:cubicBezTo>
                      <a:pt x="2911" y="6443"/>
                      <a:pt x="6443" y="2911"/>
                      <a:pt x="10800" y="2911"/>
                    </a:cubicBezTo>
                    <a:cubicBezTo>
                      <a:pt x="15156" y="2911"/>
                      <a:pt x="18689" y="6443"/>
                      <a:pt x="18689" y="10800"/>
                    </a:cubicBezTo>
                    <a:cubicBezTo>
                      <a:pt x="18689" y="15150"/>
                      <a:pt x="15167" y="18679"/>
                      <a:pt x="10816" y="18688"/>
                    </a:cubicBezTo>
                    <a:lnTo>
                      <a:pt x="10823" y="21599"/>
                    </a:lnTo>
                    <a:cubicBezTo>
                      <a:pt x="16778" y="21587"/>
                      <a:pt x="21600" y="16755"/>
                      <a:pt x="21600" y="10800"/>
                    </a:cubicBezTo>
                    <a:cubicBezTo>
                      <a:pt x="21600" y="4835"/>
                      <a:pt x="16764" y="0"/>
                      <a:pt x="10800" y="0"/>
                    </a:cubicBezTo>
                    <a:cubicBezTo>
                      <a:pt x="4835" y="0"/>
                      <a:pt x="0" y="4835"/>
                      <a:pt x="0" y="10800"/>
                    </a:cubicBezTo>
                    <a:cubicBezTo>
                      <a:pt x="0" y="16755"/>
                      <a:pt x="4821" y="21587"/>
                      <a:pt x="10776" y="21599"/>
                    </a:cubicBezTo>
                    <a:close/>
                  </a:path>
                </a:pathLst>
              </a:cu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7886" name="Rectangle 14">
                <a:extLst>
                  <a:ext uri="{FF2B5EF4-FFF2-40B4-BE49-F238E27FC236}">
                    <a16:creationId xmlns:a16="http://schemas.microsoft.com/office/drawing/2014/main" id="{1AEA5B5D-0F69-4467-B59D-B472E0547879}"/>
                  </a:ext>
                </a:extLst>
              </p:cNvPr>
              <p:cNvSpPr>
                <a:spLocks noChangeArrowheads="1"/>
              </p:cNvSpPr>
              <p:nvPr/>
            </p:nvSpPr>
            <p:spPr bwMode="auto">
              <a:xfrm rot="-2826042">
                <a:off x="2400" y="1824"/>
                <a:ext cx="288" cy="2352"/>
              </a:xfrm>
              <a:prstGeom prst="rect">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ACE51342-3332-4795-96D6-9B47006689EF}"/>
              </a:ext>
            </a:extLst>
          </p:cNvPr>
          <p:cNvSpPr>
            <a:spLocks noGrp="1"/>
          </p:cNvSpPr>
          <p:nvPr>
            <p:ph type="sldNum" sz="quarter" idx="11"/>
          </p:nvPr>
        </p:nvSpPr>
        <p:spPr/>
        <p:txBody>
          <a:bodyPr/>
          <a:lstStyle/>
          <a:p>
            <a:fld id="{E6B62E55-5B16-46A3-9A34-BC8DF2AD3424}" type="slidenum">
              <a:rPr lang="ar-SA" altLang="zh-CN"/>
              <a:pPr/>
              <a:t>114</a:t>
            </a:fld>
            <a:endParaRPr lang="en-US" altLang="zh-CN">
              <a:ea typeface="宋体" panose="02010600030101010101" pitchFamily="2" charset="-122"/>
            </a:endParaRPr>
          </a:p>
        </p:txBody>
      </p:sp>
      <p:pic>
        <p:nvPicPr>
          <p:cNvPr id="492559" name="Picture 15" descr="magic">
            <a:extLst>
              <a:ext uri="{FF2B5EF4-FFF2-40B4-BE49-F238E27FC236}">
                <a16:creationId xmlns:a16="http://schemas.microsoft.com/office/drawing/2014/main" id="{C8047CAC-73EF-4FE4-B010-DB4B80850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2558" name="Picture 14" descr="magic">
            <a:extLst>
              <a:ext uri="{FF2B5EF4-FFF2-40B4-BE49-F238E27FC236}">
                <a16:creationId xmlns:a16="http://schemas.microsoft.com/office/drawing/2014/main" id="{4FF91931-C4E1-4F4D-82DB-24041BD8F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2546" name="Rectangle 2">
            <a:extLst>
              <a:ext uri="{FF2B5EF4-FFF2-40B4-BE49-F238E27FC236}">
                <a16:creationId xmlns:a16="http://schemas.microsoft.com/office/drawing/2014/main" id="{23FF8A80-71DA-43AC-9454-5ED462D0EDB3}"/>
              </a:ext>
            </a:extLst>
          </p:cNvPr>
          <p:cNvSpPr>
            <a:spLocks noGrp="1" noChangeArrowheads="1"/>
          </p:cNvSpPr>
          <p:nvPr>
            <p:ph type="title"/>
          </p:nvPr>
        </p:nvSpPr>
        <p:spPr/>
        <p:txBody>
          <a:bodyPr/>
          <a:lstStyle/>
          <a:p>
            <a:r>
              <a:rPr lang="en-US" altLang="zh-CN">
                <a:ea typeface="宋体" panose="02010600030101010101" pitchFamily="2" charset="-122"/>
              </a:rPr>
              <a:t>Lock-Free Implementations</a:t>
            </a:r>
          </a:p>
        </p:txBody>
      </p:sp>
      <p:sp>
        <p:nvSpPr>
          <p:cNvPr id="492547" name="Rectangle 3">
            <a:extLst>
              <a:ext uri="{FF2B5EF4-FFF2-40B4-BE49-F238E27FC236}">
                <a16:creationId xmlns:a16="http://schemas.microsoft.com/office/drawing/2014/main" id="{C8BC9F4D-35CB-478B-9BE8-AF482FFEDE4D}"/>
              </a:ext>
            </a:extLst>
          </p:cNvPr>
          <p:cNvSpPr>
            <a:spLocks noGrp="1" noChangeArrowheads="1"/>
          </p:cNvSpPr>
          <p:nvPr>
            <p:ph type="body" idx="1"/>
          </p:nvPr>
        </p:nvSpPr>
        <p:spPr/>
        <p:txBody>
          <a:bodyPr/>
          <a:lstStyle/>
          <a:p>
            <a:r>
              <a:rPr lang="en-US" altLang="zh-CN">
                <a:ea typeface="宋体" panose="02010600030101010101" pitchFamily="2" charset="-122"/>
              </a:rPr>
              <a:t>Lock-free consensus is as impossible as wait-free consensus </a:t>
            </a:r>
          </a:p>
          <a:p>
            <a:r>
              <a:rPr lang="en-US" altLang="zh-CN" b="1" i="1">
                <a:solidFill>
                  <a:schemeClr val="tx1"/>
                </a:solidFill>
                <a:ea typeface="宋体" panose="02010600030101010101" pitchFamily="2" charset="-122"/>
              </a:rPr>
              <a:t>All the results we presented hold for lock-free algorithms also.</a:t>
            </a:r>
            <a:r>
              <a:rPr lang="en-US" altLang="zh-CN" b="1">
                <a:solidFill>
                  <a:schemeClr val="tx1"/>
                </a:solidFill>
                <a:ea typeface="宋体" panose="02010600030101010101" pitchFamily="2" charset="-122"/>
              </a:rPr>
              <a:t> </a:t>
            </a:r>
          </a:p>
          <a:p>
            <a:pPr>
              <a:buFontTx/>
              <a:buNone/>
            </a:pPr>
            <a:endParaRPr lang="en-US" altLang="zh-CN" b="1">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5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6C5A687A-A5BA-4F9E-9032-E83A52A54304}"/>
              </a:ext>
            </a:extLst>
          </p:cNvPr>
          <p:cNvSpPr>
            <a:spLocks noGrp="1"/>
          </p:cNvSpPr>
          <p:nvPr>
            <p:ph type="sldNum" sz="quarter" idx="11"/>
          </p:nvPr>
        </p:nvSpPr>
        <p:spPr/>
        <p:txBody>
          <a:bodyPr/>
          <a:lstStyle/>
          <a:p>
            <a:fld id="{30A144CF-8CFB-4441-A8C6-00D56E127DD9}" type="slidenum">
              <a:rPr lang="ar-SA" altLang="zh-CN"/>
              <a:pPr/>
              <a:t>115</a:t>
            </a:fld>
            <a:endParaRPr lang="en-US" altLang="zh-CN">
              <a:ea typeface="宋体" panose="02010600030101010101" pitchFamily="2" charset="-122"/>
            </a:endParaRPr>
          </a:p>
        </p:txBody>
      </p:sp>
      <p:pic>
        <p:nvPicPr>
          <p:cNvPr id="470021" name="Picture 5" descr="magic">
            <a:extLst>
              <a:ext uri="{FF2B5EF4-FFF2-40B4-BE49-F238E27FC236}">
                <a16:creationId xmlns:a16="http://schemas.microsoft.com/office/drawing/2014/main" id="{E48E453A-D9EF-4126-B505-B690B363AF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0020" name="Picture 4" descr="magic">
            <a:extLst>
              <a:ext uri="{FF2B5EF4-FFF2-40B4-BE49-F238E27FC236}">
                <a16:creationId xmlns:a16="http://schemas.microsoft.com/office/drawing/2014/main" id="{53070CA7-4779-4121-BA85-A7153AAE7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0018" name="Rectangle 2">
            <a:extLst>
              <a:ext uri="{FF2B5EF4-FFF2-40B4-BE49-F238E27FC236}">
                <a16:creationId xmlns:a16="http://schemas.microsoft.com/office/drawing/2014/main" id="{301E7968-CC22-49B8-80A8-4BB0A2AA46BA}"/>
              </a:ext>
            </a:extLst>
          </p:cNvPr>
          <p:cNvSpPr>
            <a:spLocks noGrp="1" noChangeArrowheads="1"/>
          </p:cNvSpPr>
          <p:nvPr>
            <p:ph type="title"/>
          </p:nvPr>
        </p:nvSpPr>
        <p:spPr/>
        <p:txBody>
          <a:bodyPr/>
          <a:lstStyle/>
          <a:p>
            <a:r>
              <a:rPr lang="en-US" altLang="zh-CN">
                <a:ea typeface="宋体" panose="02010600030101010101" pitchFamily="2" charset="-122"/>
              </a:rPr>
              <a:t>There is More: Universality</a:t>
            </a:r>
          </a:p>
        </p:txBody>
      </p:sp>
      <p:sp>
        <p:nvSpPr>
          <p:cNvPr id="470019" name="Rectangle 3">
            <a:extLst>
              <a:ext uri="{FF2B5EF4-FFF2-40B4-BE49-F238E27FC236}">
                <a16:creationId xmlns:a16="http://schemas.microsoft.com/office/drawing/2014/main" id="{5DCD0728-B2C1-40E4-AD1A-1D34CB908F94}"/>
              </a:ext>
            </a:extLst>
          </p:cNvPr>
          <p:cNvSpPr>
            <a:spLocks noGrp="1" noChangeArrowheads="1"/>
          </p:cNvSpPr>
          <p:nvPr>
            <p:ph type="body" idx="1"/>
          </p:nvPr>
        </p:nvSpPr>
        <p:spPr/>
        <p:txBody>
          <a:bodyPr/>
          <a:lstStyle/>
          <a:p>
            <a:r>
              <a:rPr lang="en-US" altLang="zh-CN">
                <a:ea typeface="宋体" panose="02010600030101010101" pitchFamily="2" charset="-122"/>
              </a:rPr>
              <a:t>Consensus is </a:t>
            </a:r>
            <a:r>
              <a:rPr lang="en-US" altLang="zh-CN">
                <a:solidFill>
                  <a:srgbClr val="FF0000"/>
                </a:solidFill>
                <a:ea typeface="宋体" panose="02010600030101010101" pitchFamily="2" charset="-122"/>
              </a:rPr>
              <a:t>universal</a:t>
            </a:r>
          </a:p>
          <a:p>
            <a:r>
              <a:rPr lang="en-US" altLang="zh-CN">
                <a:ea typeface="宋体" panose="02010600030101010101" pitchFamily="2" charset="-122"/>
              </a:rPr>
              <a:t>From </a:t>
            </a:r>
            <a:r>
              <a:rPr lang="en-US" altLang="zh-CN">
                <a:solidFill>
                  <a:schemeClr val="tx1"/>
                </a:solidFill>
                <a:ea typeface="宋体" panose="02010600030101010101" pitchFamily="2" charset="-122"/>
              </a:rPr>
              <a:t>n</a:t>
            </a:r>
            <a:r>
              <a:rPr lang="en-US" altLang="zh-CN">
                <a:ea typeface="宋体" panose="02010600030101010101" pitchFamily="2" charset="-122"/>
              </a:rPr>
              <a:t>-thread consensus</a:t>
            </a:r>
          </a:p>
          <a:p>
            <a:pPr lvl="1"/>
            <a:r>
              <a:rPr lang="en-US" altLang="zh-CN">
                <a:ea typeface="宋体" panose="02010600030101010101" pitchFamily="2" charset="-122"/>
              </a:rPr>
              <a:t>Wait-free/Lock-free</a:t>
            </a:r>
          </a:p>
          <a:p>
            <a:pPr lvl="1"/>
            <a:r>
              <a:rPr lang="en-US" altLang="zh-CN">
                <a:ea typeface="宋体" panose="02010600030101010101" pitchFamily="2" charset="-122"/>
              </a:rPr>
              <a:t>Linearizable</a:t>
            </a:r>
          </a:p>
          <a:p>
            <a:pPr lvl="1"/>
            <a:r>
              <a:rPr lang="en-US" altLang="zh-CN">
                <a:solidFill>
                  <a:schemeClr val="tx1"/>
                </a:solidFill>
                <a:ea typeface="宋体" panose="02010600030101010101" pitchFamily="2" charset="-122"/>
              </a:rPr>
              <a:t>n</a:t>
            </a:r>
            <a:r>
              <a:rPr lang="en-US" altLang="zh-CN">
                <a:ea typeface="宋体" panose="02010600030101010101" pitchFamily="2" charset="-122"/>
              </a:rPr>
              <a:t>-threaded</a:t>
            </a:r>
          </a:p>
          <a:p>
            <a:pPr lvl="1"/>
            <a:r>
              <a:rPr lang="en-US" altLang="zh-CN">
                <a:ea typeface="宋体" panose="02010600030101010101" pitchFamily="2" charset="-122"/>
              </a:rPr>
              <a:t>Implementation</a:t>
            </a:r>
          </a:p>
          <a:p>
            <a:pPr lvl="1"/>
            <a:r>
              <a:rPr lang="en-US" altLang="zh-CN">
                <a:ea typeface="宋体" panose="02010600030101010101" pitchFamily="2" charset="-122"/>
              </a:rPr>
              <a:t>Of any sequentially specified object</a:t>
            </a:r>
          </a:p>
          <a:p>
            <a:pPr lvl="1"/>
            <a:endParaRPr lang="en-US" altLang="zh-CN">
              <a:ea typeface="宋体" panose="02010600030101010101" pitchFamily="2" charset="-122"/>
            </a:endParaRPr>
          </a:p>
        </p:txBody>
      </p:sp>
      <p:sp>
        <p:nvSpPr>
          <p:cNvPr id="470022" name="Text Box 6">
            <a:extLst>
              <a:ext uri="{FF2B5EF4-FFF2-40B4-BE49-F238E27FC236}">
                <a16:creationId xmlns:a16="http://schemas.microsoft.com/office/drawing/2014/main" id="{76E99F74-4BBD-41BE-9D18-1CFBAC6DC398}"/>
              </a:ext>
            </a:extLst>
          </p:cNvPr>
          <p:cNvSpPr txBox="1">
            <a:spLocks noChangeArrowheads="1"/>
          </p:cNvSpPr>
          <p:nvPr/>
        </p:nvSpPr>
        <p:spPr bwMode="auto">
          <a:xfrm rot="-2026672">
            <a:off x="3521075" y="4351338"/>
            <a:ext cx="4237038" cy="800100"/>
          </a:xfrm>
          <a:prstGeom prst="rect">
            <a:avLst/>
          </a:prstGeom>
          <a:solidFill>
            <a:schemeClr val="bg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4400" dirty="0">
                <a:solidFill>
                  <a:schemeClr val="tx1"/>
                </a:solidFill>
                <a:ea typeface="宋体" panose="02010600030101010101" pitchFamily="2" charset="-122"/>
              </a:rPr>
              <a:t>See Chapter 6</a:t>
            </a:r>
            <a:endParaRPr lang="en-US" altLang="zh-CN" sz="4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0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2" grpId="0" animBg="1"/>
    </p:bld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2">
            <a:extLst>
              <a:ext uri="{FF2B5EF4-FFF2-40B4-BE49-F238E27FC236}">
                <a16:creationId xmlns:a16="http://schemas.microsoft.com/office/drawing/2014/main" id="{1BC68C38-8F6B-4492-A574-AF7C9A58C160}"/>
              </a:ext>
            </a:extLst>
          </p:cNvPr>
          <p:cNvSpPr>
            <a:spLocks noGrp="1"/>
          </p:cNvSpPr>
          <p:nvPr>
            <p:ph type="sldNum" sz="quarter" idx="11"/>
          </p:nvPr>
        </p:nvSpPr>
        <p:spPr/>
        <p:txBody>
          <a:bodyPr/>
          <a:lstStyle/>
          <a:p>
            <a:fld id="{B1CB5711-3DA5-4465-96C6-BC2DC967EC55}" type="slidenum">
              <a:rPr lang="ar-SA" altLang="zh-CN"/>
              <a:pPr/>
              <a:t>116</a:t>
            </a:fld>
            <a:endParaRPr lang="en-US" altLang="zh-CN">
              <a:ea typeface="宋体" panose="02010600030101010101" pitchFamily="2" charset="-122"/>
            </a:endParaRPr>
          </a:p>
        </p:txBody>
      </p:sp>
      <p:sp>
        <p:nvSpPr>
          <p:cNvPr id="856066" name="Rectangle 2">
            <a:extLst>
              <a:ext uri="{FF2B5EF4-FFF2-40B4-BE49-F238E27FC236}">
                <a16:creationId xmlns:a16="http://schemas.microsoft.com/office/drawing/2014/main" id="{583C6FFA-20DD-4C90-B2E9-891A89AA58AB}"/>
              </a:ext>
            </a:extLst>
          </p:cNvPr>
          <p:cNvSpPr>
            <a:spLocks noChangeArrowheads="1"/>
          </p:cNvSpPr>
          <p:nvPr/>
        </p:nvSpPr>
        <p:spPr bwMode="auto">
          <a:xfrm>
            <a:off x="0" y="0"/>
            <a:ext cx="9144000" cy="11874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2400">
                <a:solidFill>
                  <a:schemeClr val="tx1"/>
                </a:solidFill>
                <a:ea typeface="宋体" panose="02010600030101010101" pitchFamily="2" charset="-122"/>
                <a:hlinkClick r:id="rId3"/>
              </a:rPr>
              <a:t>  </a:t>
            </a:r>
            <a:r>
              <a:rPr lang="en-US" altLang="zh-CN" sz="1800">
                <a:solidFill>
                  <a:schemeClr val="tx1"/>
                </a:solidFill>
                <a:ea typeface="宋体" panose="02010600030101010101" pitchFamily="2" charset="-122"/>
              </a:rPr>
              <a:t> </a:t>
            </a:r>
            <a:r>
              <a:rPr lang="en-US" altLang="zh-CN" sz="2400">
                <a:solidFill>
                  <a:schemeClr val="tx1"/>
                </a:solidFill>
                <a:ea typeface="宋体" panose="02010600030101010101" pitchFamily="2" charset="-122"/>
              </a:rPr>
              <a:t>        </a:t>
            </a:r>
            <a:br>
              <a:rPr lang="en-US" altLang="zh-CN" sz="2400">
                <a:solidFill>
                  <a:schemeClr val="tx1"/>
                </a:solidFill>
                <a:ea typeface="宋体" panose="02010600030101010101" pitchFamily="2" charset="-122"/>
              </a:rPr>
            </a:br>
            <a:r>
              <a:rPr lang="en-US" altLang="zh-CN" sz="2400">
                <a:solidFill>
                  <a:schemeClr val="tx1"/>
                </a:solidFill>
                <a:ea typeface="宋体" panose="02010600030101010101" pitchFamily="2" charset="-122"/>
              </a:rPr>
              <a:t>This work is licensed under a </a:t>
            </a:r>
            <a:r>
              <a:rPr lang="en-US" altLang="zh-CN" sz="2400">
                <a:solidFill>
                  <a:schemeClr val="tx1"/>
                </a:solidFill>
                <a:ea typeface="宋体" panose="02010600030101010101" pitchFamily="2" charset="-122"/>
                <a:hlinkClick r:id="rId3"/>
              </a:rPr>
              <a:t>Creative Commons Attribution-ShareAlike 2.5 License</a:t>
            </a:r>
            <a:r>
              <a:rPr lang="en-US" altLang="zh-CN" sz="2400">
                <a:solidFill>
                  <a:schemeClr val="tx1"/>
                </a:solidFill>
                <a:ea typeface="宋体" panose="02010600030101010101" pitchFamily="2" charset="-122"/>
              </a:rPr>
              <a:t>. </a:t>
            </a:r>
          </a:p>
        </p:txBody>
      </p:sp>
      <p:pic>
        <p:nvPicPr>
          <p:cNvPr id="856067" name="Picture 3" descr="Creative Commons License">
            <a:hlinkClick r:id="rId3"/>
            <a:extLst>
              <a:ext uri="{FF2B5EF4-FFF2-40B4-BE49-F238E27FC236}">
                <a16:creationId xmlns:a16="http://schemas.microsoft.com/office/drawing/2014/main" id="{6D5C1068-5FE0-48E8-B2E6-76AB987A7D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63" y="46038"/>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856068" name="Rectangle 4">
            <a:extLst>
              <a:ext uri="{FF2B5EF4-FFF2-40B4-BE49-F238E27FC236}">
                <a16:creationId xmlns:a16="http://schemas.microsoft.com/office/drawing/2014/main" id="{05743B58-07B6-417B-9F9A-F506C6B366B6}"/>
              </a:ext>
            </a:extLst>
          </p:cNvPr>
          <p:cNvSpPr>
            <a:spLocks noChangeArrowheads="1"/>
          </p:cNvSpPr>
          <p:nvPr/>
        </p:nvSpPr>
        <p:spPr bwMode="auto">
          <a:xfrm>
            <a:off x="685800" y="1343025"/>
            <a:ext cx="77724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rgbClr val="0000FF"/>
                </a:solidFill>
                <a:latin typeface="Comic Sans MS" panose="030F0702030302020204" pitchFamily="66" charset="0"/>
              </a:defRPr>
            </a:lvl1pPr>
            <a:lvl2pPr marL="742950" indent="-285750" algn="l">
              <a:spcBef>
                <a:spcPct val="20000"/>
              </a:spcBef>
              <a:buChar char="–"/>
              <a:defRPr sz="2800">
                <a:solidFill>
                  <a:srgbClr val="0000FF"/>
                </a:solidFill>
                <a:latin typeface="Comic Sans MS" panose="030F0702030302020204" pitchFamily="66" charset="0"/>
              </a:defRPr>
            </a:lvl2pPr>
            <a:lvl3pPr marL="1143000" indent="-228600" algn="l">
              <a:spcBef>
                <a:spcPct val="20000"/>
              </a:spcBef>
              <a:buChar char="•"/>
              <a:defRPr sz="2400">
                <a:solidFill>
                  <a:srgbClr val="0000FF"/>
                </a:solidFill>
                <a:latin typeface="Comic Sans MS" panose="030F0702030302020204" pitchFamily="66" charset="0"/>
              </a:defRPr>
            </a:lvl3pPr>
            <a:lvl4pPr marL="1600200" indent="-228600" algn="l">
              <a:spcBef>
                <a:spcPct val="20000"/>
              </a:spcBef>
              <a:buChar char="–"/>
              <a:defRPr sz="2000">
                <a:solidFill>
                  <a:srgbClr val="0000FF"/>
                </a:solidFill>
                <a:latin typeface="Comic Sans MS" panose="030F0702030302020204" pitchFamily="66" charset="0"/>
              </a:defRPr>
            </a:lvl4pPr>
            <a:lvl5pPr marL="2057400" indent="-228600" algn="l">
              <a:spcBef>
                <a:spcPct val="20000"/>
              </a:spcBef>
              <a:buChar char="»"/>
              <a:defRPr sz="2000">
                <a:solidFill>
                  <a:srgbClr val="0000FF"/>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rgbClr val="0000FF"/>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rgbClr val="0000FF"/>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rgbClr val="0000FF"/>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rgbClr val="0000FF"/>
                </a:solidFill>
                <a:latin typeface="Comic Sans MS" panose="030F0702030302020204" pitchFamily="66" charset="0"/>
              </a:defRPr>
            </a:lvl9pPr>
          </a:lstStyle>
          <a:p>
            <a:pPr>
              <a:lnSpc>
                <a:spcPct val="80000"/>
              </a:lnSpc>
            </a:pPr>
            <a:r>
              <a:rPr lang="en-US" altLang="zh-CN" sz="1800" b="1">
                <a:solidFill>
                  <a:schemeClr val="tx1"/>
                </a:solidFill>
                <a:latin typeface="Lucida Sans" panose="020B0602030504020204" pitchFamily="34" charset="0"/>
                <a:ea typeface="宋体" panose="02010600030101010101" pitchFamily="2" charset="-122"/>
              </a:rPr>
              <a:t>You are free:</a:t>
            </a:r>
          </a:p>
          <a:p>
            <a:pPr lvl="1">
              <a:lnSpc>
                <a:spcPct val="80000"/>
              </a:lnSpc>
            </a:pPr>
            <a:r>
              <a:rPr lang="en-US" altLang="zh-CN" sz="1600" b="1">
                <a:solidFill>
                  <a:schemeClr val="tx1"/>
                </a:solidFill>
                <a:latin typeface="Lucida Sans" panose="020B0602030504020204" pitchFamily="34" charset="0"/>
                <a:ea typeface="宋体" panose="02010600030101010101" pitchFamily="2" charset="-122"/>
              </a:rPr>
              <a:t>to Share</a:t>
            </a:r>
            <a:r>
              <a:rPr lang="en-US" altLang="zh-CN" sz="1600">
                <a:solidFill>
                  <a:schemeClr val="tx1"/>
                </a:solidFill>
                <a:latin typeface="Lucida Sans" panose="020B0602030504020204" pitchFamily="34" charset="0"/>
                <a:ea typeface="宋体" panose="02010600030101010101" pitchFamily="2" charset="-122"/>
              </a:rPr>
              <a:t> — to copy, distribute and transmit the work </a:t>
            </a:r>
          </a:p>
          <a:p>
            <a:pPr lvl="1">
              <a:lnSpc>
                <a:spcPct val="80000"/>
              </a:lnSpc>
            </a:pPr>
            <a:r>
              <a:rPr lang="en-US" altLang="zh-CN" sz="1600" b="1">
                <a:solidFill>
                  <a:schemeClr val="tx1"/>
                </a:solidFill>
                <a:latin typeface="Lucida Sans" panose="020B0602030504020204" pitchFamily="34" charset="0"/>
                <a:ea typeface="宋体" panose="02010600030101010101" pitchFamily="2" charset="-122"/>
              </a:rPr>
              <a:t>to Remix</a:t>
            </a:r>
            <a:r>
              <a:rPr lang="en-US" altLang="zh-CN" sz="1600">
                <a:solidFill>
                  <a:schemeClr val="tx1"/>
                </a:solidFill>
                <a:latin typeface="Lucida Sans" panose="020B0602030504020204" pitchFamily="34" charset="0"/>
                <a:ea typeface="宋体" panose="02010600030101010101" pitchFamily="2" charset="-122"/>
              </a:rPr>
              <a:t> — to adapt the work </a:t>
            </a:r>
          </a:p>
          <a:p>
            <a:pPr>
              <a:lnSpc>
                <a:spcPct val="80000"/>
              </a:lnSpc>
            </a:pPr>
            <a:r>
              <a:rPr lang="en-US" altLang="zh-CN" sz="1800" b="1">
                <a:solidFill>
                  <a:schemeClr val="tx1"/>
                </a:solidFill>
                <a:latin typeface="Lucida Sans" panose="020B0602030504020204" pitchFamily="34" charset="0"/>
                <a:ea typeface="宋体" panose="02010600030101010101" pitchFamily="2" charset="-122"/>
              </a:rPr>
              <a:t>Under the following conditions:</a:t>
            </a:r>
          </a:p>
          <a:p>
            <a:pPr lvl="1">
              <a:lnSpc>
                <a:spcPct val="80000"/>
              </a:lnSpc>
            </a:pPr>
            <a:r>
              <a:rPr lang="en-US" altLang="zh-CN" sz="1600" b="1">
                <a:solidFill>
                  <a:schemeClr val="tx1"/>
                </a:solidFill>
                <a:latin typeface="Lucida Sans" panose="020B0602030504020204" pitchFamily="34" charset="0"/>
                <a:ea typeface="宋体" panose="02010600030101010101" pitchFamily="2" charset="-122"/>
              </a:rPr>
              <a:t>Attribution</a:t>
            </a:r>
            <a:r>
              <a:rPr lang="en-US" altLang="zh-CN" sz="1600">
                <a:solidFill>
                  <a:schemeClr val="tx1"/>
                </a:solidFill>
                <a:latin typeface="Lucida Sans" panose="020B0602030504020204" pitchFamily="34" charset="0"/>
                <a:ea typeface="宋体" panose="02010600030101010101" pitchFamily="2" charset="-122"/>
              </a:rPr>
              <a:t>. You must attribute the work to “The Art of Multiprocessor Programming” (but not in any way that suggests that the authors endorse you or your use of the work). </a:t>
            </a:r>
          </a:p>
          <a:p>
            <a:pPr lvl="1">
              <a:lnSpc>
                <a:spcPct val="80000"/>
              </a:lnSpc>
            </a:pPr>
            <a:r>
              <a:rPr lang="en-US" altLang="zh-CN" sz="1600" b="1">
                <a:solidFill>
                  <a:schemeClr val="tx1"/>
                </a:solidFill>
                <a:latin typeface="Lucida Sans" panose="020B0602030504020204" pitchFamily="34" charset="0"/>
                <a:ea typeface="宋体" panose="02010600030101010101" pitchFamily="2" charset="-122"/>
              </a:rPr>
              <a:t>Share Alike</a:t>
            </a:r>
            <a:r>
              <a:rPr lang="en-US" altLang="zh-CN" sz="1600">
                <a:solidFill>
                  <a:schemeClr val="tx1"/>
                </a:solidFill>
                <a:latin typeface="Lucida Sans" panose="020B0602030504020204" pitchFamily="34" charset="0"/>
                <a:ea typeface="宋体" panose="02010600030101010101" pitchFamily="2" charset="-122"/>
              </a:rPr>
              <a:t>. If you alter, transform, or build upon this work, you may distribute the resulting work only under the same, similar or a compatible license. </a:t>
            </a:r>
          </a:p>
          <a:p>
            <a:pPr>
              <a:lnSpc>
                <a:spcPct val="80000"/>
              </a:lnSpc>
            </a:pPr>
            <a:r>
              <a:rPr lang="en-US" altLang="zh-CN" sz="1800">
                <a:solidFill>
                  <a:schemeClr val="tx1"/>
                </a:solidFill>
                <a:latin typeface="Lucida Sans" panose="020B0602030504020204" pitchFamily="34" charset="0"/>
                <a:ea typeface="宋体" panose="02010600030101010101" pitchFamily="2" charset="-122"/>
              </a:rPr>
              <a:t>For any reuse or distribution, you must make clear to others the license terms of this work. The best way to do this is with a link to</a:t>
            </a:r>
          </a:p>
          <a:p>
            <a:pPr lvl="1">
              <a:lnSpc>
                <a:spcPct val="80000"/>
              </a:lnSpc>
            </a:pPr>
            <a:r>
              <a:rPr lang="en-US" altLang="zh-CN" sz="1600">
                <a:solidFill>
                  <a:schemeClr val="tx1"/>
                </a:solidFill>
                <a:latin typeface="Lucida Sans" panose="020B0602030504020204" pitchFamily="34" charset="0"/>
                <a:ea typeface="宋体" panose="02010600030101010101" pitchFamily="2" charset="-122"/>
              </a:rPr>
              <a:t>http://creativecommons.org/licenses/by-sa/3.0/. </a:t>
            </a:r>
          </a:p>
          <a:p>
            <a:pPr>
              <a:lnSpc>
                <a:spcPct val="80000"/>
              </a:lnSpc>
            </a:pPr>
            <a:r>
              <a:rPr lang="en-US" altLang="zh-CN" sz="1800">
                <a:solidFill>
                  <a:schemeClr val="tx1"/>
                </a:solidFill>
                <a:latin typeface="Lucida Sans" panose="020B0602030504020204" pitchFamily="34" charset="0"/>
                <a:ea typeface="宋体" panose="02010600030101010101" pitchFamily="2" charset="-122"/>
              </a:rPr>
              <a:t>Any of the above conditions can be waived if you get permission from the copyright holder. </a:t>
            </a:r>
          </a:p>
          <a:p>
            <a:pPr>
              <a:lnSpc>
                <a:spcPct val="80000"/>
              </a:lnSpc>
            </a:pPr>
            <a:r>
              <a:rPr lang="en-US" altLang="zh-CN" sz="1800">
                <a:solidFill>
                  <a:schemeClr val="tx1"/>
                </a:solidFill>
                <a:latin typeface="Lucida Sans" panose="020B0602030504020204" pitchFamily="34" charset="0"/>
                <a:ea typeface="宋体" panose="02010600030101010101" pitchFamily="2" charset="-122"/>
              </a:rPr>
              <a:t>Nothing in this license impairs or restricts the author's moral rights. </a:t>
            </a:r>
          </a:p>
          <a:p>
            <a:pPr>
              <a:lnSpc>
                <a:spcPct val="80000"/>
              </a:lnSpc>
            </a:pPr>
            <a:endParaRPr lang="en-US" altLang="zh-CN" sz="1800">
              <a:solidFill>
                <a:schemeClr val="tx1"/>
              </a:solidFill>
              <a:latin typeface="Lucida Sans" panose="020B0602030504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 name="灯片编号占位符 3">
            <a:extLst>
              <a:ext uri="{FF2B5EF4-FFF2-40B4-BE49-F238E27FC236}">
                <a16:creationId xmlns:a16="http://schemas.microsoft.com/office/drawing/2014/main" id="{CEBFAE3A-0BE3-4FEC-A1B8-01E70760A4FA}"/>
              </a:ext>
            </a:extLst>
          </p:cNvPr>
          <p:cNvSpPr>
            <a:spLocks noGrp="1"/>
          </p:cNvSpPr>
          <p:nvPr>
            <p:ph type="sldNum" sz="quarter" idx="11"/>
          </p:nvPr>
        </p:nvSpPr>
        <p:spPr/>
        <p:txBody>
          <a:bodyPr/>
          <a:lstStyle/>
          <a:p>
            <a:fld id="{9D9E4DBF-1784-42F3-ACBB-F288D2F83EB1}" type="slidenum">
              <a:rPr lang="ar-SA" altLang="zh-CN"/>
              <a:pPr/>
              <a:t>12</a:t>
            </a:fld>
            <a:endParaRPr lang="en-US" altLang="zh-CN">
              <a:ea typeface="宋体" panose="02010600030101010101" pitchFamily="2" charset="-122"/>
            </a:endParaRPr>
          </a:p>
        </p:txBody>
      </p:sp>
      <p:pic>
        <p:nvPicPr>
          <p:cNvPr id="343104" name="Picture 64" descr="magic">
            <a:extLst>
              <a:ext uri="{FF2B5EF4-FFF2-40B4-BE49-F238E27FC236}">
                <a16:creationId xmlns:a16="http://schemas.microsoft.com/office/drawing/2014/main" id="{18C50A7F-9AD7-4BEF-AB4C-F558A3838C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3103" name="Picture 63" descr="magic">
            <a:extLst>
              <a:ext uri="{FF2B5EF4-FFF2-40B4-BE49-F238E27FC236}">
                <a16:creationId xmlns:a16="http://schemas.microsoft.com/office/drawing/2014/main" id="{631C0DD6-25C6-43B4-80C3-851AFF70D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3042" name="Rectangle 2">
            <a:extLst>
              <a:ext uri="{FF2B5EF4-FFF2-40B4-BE49-F238E27FC236}">
                <a16:creationId xmlns:a16="http://schemas.microsoft.com/office/drawing/2014/main" id="{FD71F026-D075-42AD-94F2-2B2D2F254B54}"/>
              </a:ext>
            </a:extLst>
          </p:cNvPr>
          <p:cNvSpPr>
            <a:spLocks noGrp="1" noChangeArrowheads="1"/>
          </p:cNvSpPr>
          <p:nvPr>
            <p:ph type="title"/>
          </p:nvPr>
        </p:nvSpPr>
        <p:spPr/>
        <p:txBody>
          <a:bodyPr/>
          <a:lstStyle/>
          <a:p>
            <a:r>
              <a:rPr lang="en-US" altLang="zh-CN" sz="4000">
                <a:ea typeface="宋体" panose="02010600030101010101" pitchFamily="2" charset="-122"/>
              </a:rPr>
              <a:t>What About Multiple Dequeuers?</a:t>
            </a:r>
          </a:p>
        </p:txBody>
      </p:sp>
      <p:sp>
        <p:nvSpPr>
          <p:cNvPr id="343043" name="Rectangle 3">
            <a:extLst>
              <a:ext uri="{FF2B5EF4-FFF2-40B4-BE49-F238E27FC236}">
                <a16:creationId xmlns:a16="http://schemas.microsoft.com/office/drawing/2014/main" id="{6103E01B-A0B9-4B12-BFEB-ADB9281F680E}"/>
              </a:ext>
            </a:extLst>
          </p:cNvPr>
          <p:cNvSpPr>
            <a:spLocks noChangeArrowheads="1"/>
          </p:cNvSpPr>
          <p:nvPr/>
        </p:nvSpPr>
        <p:spPr bwMode="auto">
          <a:xfrm>
            <a:off x="2743200" y="3429000"/>
            <a:ext cx="914400" cy="914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44" name="Rectangle 4">
            <a:extLst>
              <a:ext uri="{FF2B5EF4-FFF2-40B4-BE49-F238E27FC236}">
                <a16:creationId xmlns:a16="http://schemas.microsoft.com/office/drawing/2014/main" id="{EB07194A-973A-4098-A907-0F317D5FAC8C}"/>
              </a:ext>
            </a:extLst>
          </p:cNvPr>
          <p:cNvSpPr>
            <a:spLocks noChangeArrowheads="1"/>
          </p:cNvSpPr>
          <p:nvPr/>
        </p:nvSpPr>
        <p:spPr bwMode="auto">
          <a:xfrm>
            <a:off x="3657600" y="3429000"/>
            <a:ext cx="914400" cy="914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45" name="Rectangle 5">
            <a:extLst>
              <a:ext uri="{FF2B5EF4-FFF2-40B4-BE49-F238E27FC236}">
                <a16:creationId xmlns:a16="http://schemas.microsoft.com/office/drawing/2014/main" id="{303920E6-9DE0-44D0-9CC3-0EBF2007F9B4}"/>
              </a:ext>
            </a:extLst>
          </p:cNvPr>
          <p:cNvSpPr>
            <a:spLocks noChangeArrowheads="1"/>
          </p:cNvSpPr>
          <p:nvPr/>
        </p:nvSpPr>
        <p:spPr bwMode="auto">
          <a:xfrm>
            <a:off x="4572000" y="3429000"/>
            <a:ext cx="914400" cy="914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46" name="Line 6">
            <a:extLst>
              <a:ext uri="{FF2B5EF4-FFF2-40B4-BE49-F238E27FC236}">
                <a16:creationId xmlns:a16="http://schemas.microsoft.com/office/drawing/2014/main" id="{8838F36F-0E83-4079-A9F6-2A91A52C8555}"/>
              </a:ext>
            </a:extLst>
          </p:cNvPr>
          <p:cNvSpPr>
            <a:spLocks noChangeShapeType="1"/>
          </p:cNvSpPr>
          <p:nvPr/>
        </p:nvSpPr>
        <p:spPr bwMode="auto">
          <a:xfrm>
            <a:off x="5410200" y="3429000"/>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47" name="Line 7">
            <a:extLst>
              <a:ext uri="{FF2B5EF4-FFF2-40B4-BE49-F238E27FC236}">
                <a16:creationId xmlns:a16="http://schemas.microsoft.com/office/drawing/2014/main" id="{C142BC4A-75C5-4281-94D2-424F7A998B72}"/>
              </a:ext>
            </a:extLst>
          </p:cNvPr>
          <p:cNvSpPr>
            <a:spLocks noChangeShapeType="1"/>
          </p:cNvSpPr>
          <p:nvPr/>
        </p:nvSpPr>
        <p:spPr bwMode="auto">
          <a:xfrm>
            <a:off x="5410200" y="4343400"/>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3048" name="Group 8">
            <a:extLst>
              <a:ext uri="{FF2B5EF4-FFF2-40B4-BE49-F238E27FC236}">
                <a16:creationId xmlns:a16="http://schemas.microsoft.com/office/drawing/2014/main" id="{CA2BF474-F4F2-4F91-8B3A-E9C3CC01E399}"/>
              </a:ext>
            </a:extLst>
          </p:cNvPr>
          <p:cNvGrpSpPr>
            <a:grpSpLocks/>
          </p:cNvGrpSpPr>
          <p:nvPr/>
        </p:nvGrpSpPr>
        <p:grpSpPr bwMode="auto">
          <a:xfrm>
            <a:off x="4876800" y="4267200"/>
            <a:ext cx="430213" cy="341313"/>
            <a:chOff x="2744" y="3360"/>
            <a:chExt cx="271" cy="215"/>
          </a:xfrm>
        </p:grpSpPr>
        <p:sp>
          <p:nvSpPr>
            <p:cNvPr id="343049" name="Oval 9">
              <a:extLst>
                <a:ext uri="{FF2B5EF4-FFF2-40B4-BE49-F238E27FC236}">
                  <a16:creationId xmlns:a16="http://schemas.microsoft.com/office/drawing/2014/main" id="{4E89A8E1-DAAD-4D9B-8AD6-C34E67EF4935}"/>
                </a:ext>
              </a:extLst>
            </p:cNvPr>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343050" name="Oval 10">
              <a:extLst>
                <a:ext uri="{FF2B5EF4-FFF2-40B4-BE49-F238E27FC236}">
                  <a16:creationId xmlns:a16="http://schemas.microsoft.com/office/drawing/2014/main" id="{BF59EC56-0FE3-4BF9-8221-9C89FF07EA89}"/>
                </a:ext>
              </a:extLst>
            </p:cNvPr>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3051" name="Group 11">
            <a:extLst>
              <a:ext uri="{FF2B5EF4-FFF2-40B4-BE49-F238E27FC236}">
                <a16:creationId xmlns:a16="http://schemas.microsoft.com/office/drawing/2014/main" id="{83A5FCAB-A85E-4282-A209-D761B4532DFB}"/>
              </a:ext>
            </a:extLst>
          </p:cNvPr>
          <p:cNvGrpSpPr>
            <a:grpSpLocks/>
          </p:cNvGrpSpPr>
          <p:nvPr/>
        </p:nvGrpSpPr>
        <p:grpSpPr bwMode="auto">
          <a:xfrm>
            <a:off x="3886200" y="3716338"/>
            <a:ext cx="430213" cy="341312"/>
            <a:chOff x="3648" y="3312"/>
            <a:chExt cx="271" cy="215"/>
          </a:xfrm>
        </p:grpSpPr>
        <p:sp>
          <p:nvSpPr>
            <p:cNvPr id="343052" name="Oval 12">
              <a:extLst>
                <a:ext uri="{FF2B5EF4-FFF2-40B4-BE49-F238E27FC236}">
                  <a16:creationId xmlns:a16="http://schemas.microsoft.com/office/drawing/2014/main" id="{7092F59A-2539-4767-936F-65007D22CE77}"/>
                </a:ext>
              </a:extLst>
            </p:cNvPr>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343053" name="Oval 13">
              <a:extLst>
                <a:ext uri="{FF2B5EF4-FFF2-40B4-BE49-F238E27FC236}">
                  <a16:creationId xmlns:a16="http://schemas.microsoft.com/office/drawing/2014/main" id="{B1FD09B8-C531-4B68-A67D-05D4A026421B}"/>
                </a:ext>
              </a:extLst>
            </p:cNvPr>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3054" name="Group 14">
            <a:extLst>
              <a:ext uri="{FF2B5EF4-FFF2-40B4-BE49-F238E27FC236}">
                <a16:creationId xmlns:a16="http://schemas.microsoft.com/office/drawing/2014/main" id="{5D6AEA21-9815-4B2A-875F-AFB69739B796}"/>
              </a:ext>
            </a:extLst>
          </p:cNvPr>
          <p:cNvGrpSpPr>
            <a:grpSpLocks/>
          </p:cNvGrpSpPr>
          <p:nvPr/>
        </p:nvGrpSpPr>
        <p:grpSpPr bwMode="auto">
          <a:xfrm>
            <a:off x="6324600" y="4876800"/>
            <a:ext cx="1447800" cy="1295400"/>
            <a:chOff x="3168" y="1824"/>
            <a:chExt cx="912" cy="816"/>
          </a:xfrm>
        </p:grpSpPr>
        <p:sp>
          <p:nvSpPr>
            <p:cNvPr id="343055" name="Freeform 15">
              <a:extLst>
                <a:ext uri="{FF2B5EF4-FFF2-40B4-BE49-F238E27FC236}">
                  <a16:creationId xmlns:a16="http://schemas.microsoft.com/office/drawing/2014/main" id="{056BF177-013A-40E1-BDD1-268BBA4874FF}"/>
                </a:ext>
              </a:extLst>
            </p:cNvPr>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56" name="Freeform 16">
              <a:extLst>
                <a:ext uri="{FF2B5EF4-FFF2-40B4-BE49-F238E27FC236}">
                  <a16:creationId xmlns:a16="http://schemas.microsoft.com/office/drawing/2014/main" id="{C0751331-B4A8-4BB7-8483-B943436157AD}"/>
                </a:ext>
              </a:extLst>
            </p:cNvPr>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57" name="Freeform 17">
              <a:extLst>
                <a:ext uri="{FF2B5EF4-FFF2-40B4-BE49-F238E27FC236}">
                  <a16:creationId xmlns:a16="http://schemas.microsoft.com/office/drawing/2014/main" id="{E7CA49DE-6C05-4CA7-9B39-6B2A136A01DB}"/>
                </a:ext>
              </a:extLst>
            </p:cNvPr>
            <p:cNvSpPr>
              <a:spLocks/>
            </p:cNvSpPr>
            <p:nvPr/>
          </p:nvSpPr>
          <p:spPr bwMode="auto">
            <a:xfrm>
              <a:off x="3504" y="1824"/>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58" name="Freeform 18">
              <a:extLst>
                <a:ext uri="{FF2B5EF4-FFF2-40B4-BE49-F238E27FC236}">
                  <a16:creationId xmlns:a16="http://schemas.microsoft.com/office/drawing/2014/main" id="{5C2D9165-3D55-44DD-9E43-7C49C9BD3029}"/>
                </a:ext>
              </a:extLst>
            </p:cNvPr>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59" name="Freeform 19">
              <a:extLst>
                <a:ext uri="{FF2B5EF4-FFF2-40B4-BE49-F238E27FC236}">
                  <a16:creationId xmlns:a16="http://schemas.microsoft.com/office/drawing/2014/main" id="{9CC99396-CFC6-457E-B77E-BCB05C896CD5}"/>
                </a:ext>
              </a:extLst>
            </p:cNvPr>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60" name="Freeform 20">
              <a:extLst>
                <a:ext uri="{FF2B5EF4-FFF2-40B4-BE49-F238E27FC236}">
                  <a16:creationId xmlns:a16="http://schemas.microsoft.com/office/drawing/2014/main" id="{11E61834-F02E-4BA5-8004-32097C61F183}"/>
                </a:ext>
              </a:extLst>
            </p:cNvPr>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61" name="Freeform 21">
              <a:extLst>
                <a:ext uri="{FF2B5EF4-FFF2-40B4-BE49-F238E27FC236}">
                  <a16:creationId xmlns:a16="http://schemas.microsoft.com/office/drawing/2014/main" id="{9D14E31B-3D80-417D-8006-1352B26E065A}"/>
                </a:ext>
              </a:extLst>
            </p:cNvPr>
            <p:cNvSpPr>
              <a:spLocks/>
            </p:cNvSpPr>
            <p:nvPr/>
          </p:nvSpPr>
          <p:spPr bwMode="auto">
            <a:xfrm>
              <a:off x="3504" y="2304"/>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62" name="Freeform 22">
              <a:extLst>
                <a:ext uri="{FF2B5EF4-FFF2-40B4-BE49-F238E27FC236}">
                  <a16:creationId xmlns:a16="http://schemas.microsoft.com/office/drawing/2014/main" id="{42C29702-7550-4ECF-9687-5C6A8FA149E4}"/>
                </a:ext>
              </a:extLst>
            </p:cNvPr>
            <p:cNvSpPr>
              <a:spLocks/>
            </p:cNvSpPr>
            <p:nvPr/>
          </p:nvSpPr>
          <p:spPr bwMode="auto">
            <a:xfrm>
              <a:off x="3312" y="2160"/>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63" name="Freeform 23">
              <a:extLst>
                <a:ext uri="{FF2B5EF4-FFF2-40B4-BE49-F238E27FC236}">
                  <a16:creationId xmlns:a16="http://schemas.microsoft.com/office/drawing/2014/main" id="{5342D04E-7877-4378-AB27-3A5DDF6578C7}"/>
                </a:ext>
              </a:extLst>
            </p:cNvPr>
            <p:cNvSpPr>
              <a:spLocks/>
            </p:cNvSpPr>
            <p:nvPr/>
          </p:nvSpPr>
          <p:spPr bwMode="auto">
            <a:xfrm>
              <a:off x="3168" y="2016"/>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3064" name="Freeform 24">
            <a:extLst>
              <a:ext uri="{FF2B5EF4-FFF2-40B4-BE49-F238E27FC236}">
                <a16:creationId xmlns:a16="http://schemas.microsoft.com/office/drawing/2014/main" id="{126F7A9D-22D4-4579-8AAD-2C7460AF289E}"/>
              </a:ext>
            </a:extLst>
          </p:cNvPr>
          <p:cNvSpPr>
            <a:spLocks/>
          </p:cNvSpPr>
          <p:nvPr/>
        </p:nvSpPr>
        <p:spPr bwMode="auto">
          <a:xfrm>
            <a:off x="5105400" y="4419600"/>
            <a:ext cx="1295400" cy="1143000"/>
          </a:xfrm>
          <a:custGeom>
            <a:avLst/>
            <a:gdLst>
              <a:gd name="T0" fmla="*/ 768 w 816"/>
              <a:gd name="T1" fmla="*/ 720 h 720"/>
              <a:gd name="T2" fmla="*/ 816 w 816"/>
              <a:gd name="T3" fmla="*/ 624 h 720"/>
              <a:gd name="T4" fmla="*/ 0 w 816"/>
              <a:gd name="T5" fmla="*/ 0 h 720"/>
              <a:gd name="T6" fmla="*/ 768 w 816"/>
              <a:gd name="T7" fmla="*/ 720 h 720"/>
            </a:gdLst>
            <a:ahLst/>
            <a:cxnLst>
              <a:cxn ang="0">
                <a:pos x="T0" y="T1"/>
              </a:cxn>
              <a:cxn ang="0">
                <a:pos x="T2" y="T3"/>
              </a:cxn>
              <a:cxn ang="0">
                <a:pos x="T4" y="T5"/>
              </a:cxn>
              <a:cxn ang="0">
                <a:pos x="T6" y="T7"/>
              </a:cxn>
            </a:cxnLst>
            <a:rect l="0" t="0" r="r" b="b"/>
            <a:pathLst>
              <a:path w="816" h="720">
                <a:moveTo>
                  <a:pt x="768" y="720"/>
                </a:moveTo>
                <a:lnTo>
                  <a:pt x="816" y="624"/>
                </a:lnTo>
                <a:lnTo>
                  <a:pt x="0" y="0"/>
                </a:lnTo>
                <a:lnTo>
                  <a:pt x="768" y="72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65" name="Line 25">
            <a:extLst>
              <a:ext uri="{FF2B5EF4-FFF2-40B4-BE49-F238E27FC236}">
                <a16:creationId xmlns:a16="http://schemas.microsoft.com/office/drawing/2014/main" id="{C105AF94-59C5-4BA2-842A-86D3892D72EE}"/>
              </a:ext>
            </a:extLst>
          </p:cNvPr>
          <p:cNvSpPr>
            <a:spLocks noChangeShapeType="1"/>
          </p:cNvSpPr>
          <p:nvPr/>
        </p:nvSpPr>
        <p:spPr bwMode="auto">
          <a:xfrm>
            <a:off x="4953000" y="46482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66" name="Line 26">
            <a:extLst>
              <a:ext uri="{FF2B5EF4-FFF2-40B4-BE49-F238E27FC236}">
                <a16:creationId xmlns:a16="http://schemas.microsoft.com/office/drawing/2014/main" id="{41EF5042-C2F6-4ED6-B63D-E6B03B08C4FE}"/>
              </a:ext>
            </a:extLst>
          </p:cNvPr>
          <p:cNvSpPr>
            <a:spLocks noChangeShapeType="1"/>
          </p:cNvSpPr>
          <p:nvPr/>
        </p:nvSpPr>
        <p:spPr bwMode="auto">
          <a:xfrm>
            <a:off x="5029200" y="4648200"/>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67" name="Line 27">
            <a:extLst>
              <a:ext uri="{FF2B5EF4-FFF2-40B4-BE49-F238E27FC236}">
                <a16:creationId xmlns:a16="http://schemas.microsoft.com/office/drawing/2014/main" id="{51F48C21-D015-4657-B9BE-CB5FF2FA38AB}"/>
              </a:ext>
            </a:extLst>
          </p:cNvPr>
          <p:cNvSpPr>
            <a:spLocks noChangeShapeType="1"/>
          </p:cNvSpPr>
          <p:nvPr/>
        </p:nvSpPr>
        <p:spPr bwMode="auto">
          <a:xfrm>
            <a:off x="5122863" y="4648200"/>
            <a:ext cx="0" cy="1365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3068" name="Group 28">
            <a:extLst>
              <a:ext uri="{FF2B5EF4-FFF2-40B4-BE49-F238E27FC236}">
                <a16:creationId xmlns:a16="http://schemas.microsoft.com/office/drawing/2014/main" id="{33B871DD-867A-47AE-A08D-8F135CD81923}"/>
              </a:ext>
            </a:extLst>
          </p:cNvPr>
          <p:cNvGrpSpPr>
            <a:grpSpLocks/>
          </p:cNvGrpSpPr>
          <p:nvPr/>
        </p:nvGrpSpPr>
        <p:grpSpPr bwMode="auto">
          <a:xfrm>
            <a:off x="990600" y="4495800"/>
            <a:ext cx="1447800" cy="1295400"/>
            <a:chOff x="624" y="2832"/>
            <a:chExt cx="912" cy="816"/>
          </a:xfrm>
        </p:grpSpPr>
        <p:sp>
          <p:nvSpPr>
            <p:cNvPr id="343069" name="Freeform 29">
              <a:extLst>
                <a:ext uri="{FF2B5EF4-FFF2-40B4-BE49-F238E27FC236}">
                  <a16:creationId xmlns:a16="http://schemas.microsoft.com/office/drawing/2014/main" id="{CC5147CD-BDB9-443B-B481-B7328995D111}"/>
                </a:ext>
              </a:extLst>
            </p:cNvPr>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70" name="Freeform 30">
              <a:extLst>
                <a:ext uri="{FF2B5EF4-FFF2-40B4-BE49-F238E27FC236}">
                  <a16:creationId xmlns:a16="http://schemas.microsoft.com/office/drawing/2014/main" id="{FA4ABDE6-7468-4280-A726-0B76B213BBBC}"/>
                </a:ext>
              </a:extLst>
            </p:cNvPr>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71" name="Freeform 31">
              <a:extLst>
                <a:ext uri="{FF2B5EF4-FFF2-40B4-BE49-F238E27FC236}">
                  <a16:creationId xmlns:a16="http://schemas.microsoft.com/office/drawing/2014/main" id="{1B6325F4-393C-4283-8690-265DC927FA82}"/>
                </a:ext>
              </a:extLst>
            </p:cNvPr>
            <p:cNvSpPr>
              <a:spLocks/>
            </p:cNvSpPr>
            <p:nvPr/>
          </p:nvSpPr>
          <p:spPr bwMode="auto">
            <a:xfrm flipH="1">
              <a:off x="1056" y="2832"/>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72" name="Freeform 32">
              <a:extLst>
                <a:ext uri="{FF2B5EF4-FFF2-40B4-BE49-F238E27FC236}">
                  <a16:creationId xmlns:a16="http://schemas.microsoft.com/office/drawing/2014/main" id="{F4D5A391-402A-483A-B59E-B9519148ED35}"/>
                </a:ext>
              </a:extLst>
            </p:cNvPr>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73" name="Freeform 33">
              <a:extLst>
                <a:ext uri="{FF2B5EF4-FFF2-40B4-BE49-F238E27FC236}">
                  <a16:creationId xmlns:a16="http://schemas.microsoft.com/office/drawing/2014/main" id="{5E2D592B-BF43-4A5E-A726-6E21423AF070}"/>
                </a:ext>
              </a:extLst>
            </p:cNvPr>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74" name="Freeform 34">
              <a:extLst>
                <a:ext uri="{FF2B5EF4-FFF2-40B4-BE49-F238E27FC236}">
                  <a16:creationId xmlns:a16="http://schemas.microsoft.com/office/drawing/2014/main" id="{06C203B6-EC66-417F-93FD-D49EEF541377}"/>
                </a:ext>
              </a:extLst>
            </p:cNvPr>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75" name="Freeform 35">
              <a:extLst>
                <a:ext uri="{FF2B5EF4-FFF2-40B4-BE49-F238E27FC236}">
                  <a16:creationId xmlns:a16="http://schemas.microsoft.com/office/drawing/2014/main" id="{58AC9D99-4B93-4669-BCB9-42082D244A0B}"/>
                </a:ext>
              </a:extLst>
            </p:cNvPr>
            <p:cNvSpPr>
              <a:spLocks/>
            </p:cNvSpPr>
            <p:nvPr/>
          </p:nvSpPr>
          <p:spPr bwMode="auto">
            <a:xfrm flipH="1">
              <a:off x="960" y="3312"/>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76" name="Freeform 36">
              <a:extLst>
                <a:ext uri="{FF2B5EF4-FFF2-40B4-BE49-F238E27FC236}">
                  <a16:creationId xmlns:a16="http://schemas.microsoft.com/office/drawing/2014/main" id="{D42866F8-A3A5-4AB4-A2A3-7626B8971EB4}"/>
                </a:ext>
              </a:extLst>
            </p:cNvPr>
            <p:cNvSpPr>
              <a:spLocks/>
            </p:cNvSpPr>
            <p:nvPr/>
          </p:nvSpPr>
          <p:spPr bwMode="auto">
            <a:xfrm flipH="1">
              <a:off x="1152" y="3168"/>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77" name="Freeform 37">
              <a:extLst>
                <a:ext uri="{FF2B5EF4-FFF2-40B4-BE49-F238E27FC236}">
                  <a16:creationId xmlns:a16="http://schemas.microsoft.com/office/drawing/2014/main" id="{D4B5C758-D490-4F8B-89C1-2A4C4E842C53}"/>
                </a:ext>
              </a:extLst>
            </p:cNvPr>
            <p:cNvSpPr>
              <a:spLocks/>
            </p:cNvSpPr>
            <p:nvPr/>
          </p:nvSpPr>
          <p:spPr bwMode="auto">
            <a:xfrm flipH="1">
              <a:off x="1344" y="3024"/>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3078" name="Freeform 38">
            <a:extLst>
              <a:ext uri="{FF2B5EF4-FFF2-40B4-BE49-F238E27FC236}">
                <a16:creationId xmlns:a16="http://schemas.microsoft.com/office/drawing/2014/main" id="{F3BA3007-82A7-4AD5-9D1D-3540E004BC66}"/>
              </a:ext>
            </a:extLst>
          </p:cNvPr>
          <p:cNvSpPr>
            <a:spLocks/>
          </p:cNvSpPr>
          <p:nvPr/>
        </p:nvSpPr>
        <p:spPr bwMode="auto">
          <a:xfrm>
            <a:off x="2362200" y="4953000"/>
            <a:ext cx="838200" cy="304800"/>
          </a:xfrm>
          <a:custGeom>
            <a:avLst/>
            <a:gdLst>
              <a:gd name="T0" fmla="*/ 0 w 478"/>
              <a:gd name="T1" fmla="*/ 441 h 441"/>
              <a:gd name="T2" fmla="*/ 48 w 478"/>
              <a:gd name="T3" fmla="*/ 345 h 441"/>
              <a:gd name="T4" fmla="*/ 478 w 478"/>
              <a:gd name="T5" fmla="*/ 0 h 441"/>
              <a:gd name="T6" fmla="*/ 0 w 478"/>
              <a:gd name="T7" fmla="*/ 441 h 441"/>
            </a:gdLst>
            <a:ahLst/>
            <a:cxnLst>
              <a:cxn ang="0">
                <a:pos x="T0" y="T1"/>
              </a:cxn>
              <a:cxn ang="0">
                <a:pos x="T2" y="T3"/>
              </a:cxn>
              <a:cxn ang="0">
                <a:pos x="T4" y="T5"/>
              </a:cxn>
              <a:cxn ang="0">
                <a:pos x="T6" y="T7"/>
              </a:cxn>
            </a:cxnLst>
            <a:rect l="0" t="0" r="r" b="b"/>
            <a:pathLst>
              <a:path w="478" h="441">
                <a:moveTo>
                  <a:pt x="0" y="441"/>
                </a:moveTo>
                <a:lnTo>
                  <a:pt x="48" y="345"/>
                </a:lnTo>
                <a:lnTo>
                  <a:pt x="478" y="0"/>
                </a:lnTo>
                <a:lnTo>
                  <a:pt x="0" y="441"/>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3083" name="Group 43">
            <a:extLst>
              <a:ext uri="{FF2B5EF4-FFF2-40B4-BE49-F238E27FC236}">
                <a16:creationId xmlns:a16="http://schemas.microsoft.com/office/drawing/2014/main" id="{241A8AFC-AE81-4412-9B64-0B3DC4421B24}"/>
              </a:ext>
            </a:extLst>
          </p:cNvPr>
          <p:cNvGrpSpPr>
            <a:grpSpLocks/>
          </p:cNvGrpSpPr>
          <p:nvPr/>
        </p:nvGrpSpPr>
        <p:grpSpPr bwMode="auto">
          <a:xfrm>
            <a:off x="3048000" y="4724400"/>
            <a:ext cx="430213" cy="341313"/>
            <a:chOff x="2928" y="1465"/>
            <a:chExt cx="271" cy="215"/>
          </a:xfrm>
        </p:grpSpPr>
        <p:sp>
          <p:nvSpPr>
            <p:cNvPr id="343084" name="Oval 44">
              <a:extLst>
                <a:ext uri="{FF2B5EF4-FFF2-40B4-BE49-F238E27FC236}">
                  <a16:creationId xmlns:a16="http://schemas.microsoft.com/office/drawing/2014/main" id="{9B403990-2A11-4FFE-883F-FDA53404DF70}"/>
                </a:ext>
              </a:extLst>
            </p:cNvPr>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343085" name="Oval 45">
              <a:extLst>
                <a:ext uri="{FF2B5EF4-FFF2-40B4-BE49-F238E27FC236}">
                  <a16:creationId xmlns:a16="http://schemas.microsoft.com/office/drawing/2014/main" id="{C6C3DC4D-560C-495D-979E-9BCEBD255F0F}"/>
                </a:ext>
              </a:extLst>
            </p:cNvPr>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3099" name="Group 59">
            <a:extLst>
              <a:ext uri="{FF2B5EF4-FFF2-40B4-BE49-F238E27FC236}">
                <a16:creationId xmlns:a16="http://schemas.microsoft.com/office/drawing/2014/main" id="{2DAFB1B4-EC8B-46AF-ADB2-B0B9EEB2828B}"/>
              </a:ext>
            </a:extLst>
          </p:cNvPr>
          <p:cNvGrpSpPr>
            <a:grpSpLocks/>
          </p:cNvGrpSpPr>
          <p:nvPr/>
        </p:nvGrpSpPr>
        <p:grpSpPr bwMode="auto">
          <a:xfrm>
            <a:off x="2971800" y="3733800"/>
            <a:ext cx="430213" cy="341313"/>
            <a:chOff x="1872" y="2352"/>
            <a:chExt cx="271" cy="215"/>
          </a:xfrm>
        </p:grpSpPr>
        <p:sp>
          <p:nvSpPr>
            <p:cNvPr id="343087" name="Oval 47">
              <a:extLst>
                <a:ext uri="{FF2B5EF4-FFF2-40B4-BE49-F238E27FC236}">
                  <a16:creationId xmlns:a16="http://schemas.microsoft.com/office/drawing/2014/main" id="{B595B2EC-D005-41E3-B40F-40A60E6855C6}"/>
                </a:ext>
              </a:extLst>
            </p:cNvPr>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343088" name="Oval 48">
              <a:extLst>
                <a:ext uri="{FF2B5EF4-FFF2-40B4-BE49-F238E27FC236}">
                  <a16:creationId xmlns:a16="http://schemas.microsoft.com/office/drawing/2014/main" id="{1F99A661-E674-40A2-96E6-201158E92DFB}"/>
                </a:ext>
              </a:extLst>
            </p:cNvPr>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3102" name="Group 62">
            <a:extLst>
              <a:ext uri="{FF2B5EF4-FFF2-40B4-BE49-F238E27FC236}">
                <a16:creationId xmlns:a16="http://schemas.microsoft.com/office/drawing/2014/main" id="{27FD943B-75CE-4689-A3EA-75E4C545A6AC}"/>
              </a:ext>
            </a:extLst>
          </p:cNvPr>
          <p:cNvGrpSpPr>
            <a:grpSpLocks/>
          </p:cNvGrpSpPr>
          <p:nvPr/>
        </p:nvGrpSpPr>
        <p:grpSpPr bwMode="auto">
          <a:xfrm>
            <a:off x="990600" y="2209800"/>
            <a:ext cx="1447800" cy="1295400"/>
            <a:chOff x="624" y="1392"/>
            <a:chExt cx="912" cy="816"/>
          </a:xfrm>
        </p:grpSpPr>
        <p:sp>
          <p:nvSpPr>
            <p:cNvPr id="343090" name="Freeform 50">
              <a:extLst>
                <a:ext uri="{FF2B5EF4-FFF2-40B4-BE49-F238E27FC236}">
                  <a16:creationId xmlns:a16="http://schemas.microsoft.com/office/drawing/2014/main" id="{04789EA8-4F49-425A-A985-2EFFB746B24E}"/>
                </a:ext>
              </a:extLst>
            </p:cNvPr>
            <p:cNvSpPr>
              <a:spLocks/>
            </p:cNvSpPr>
            <p:nvPr/>
          </p:nvSpPr>
          <p:spPr bwMode="auto">
            <a:xfrm>
              <a:off x="1392" y="163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91" name="Freeform 51">
              <a:extLst>
                <a:ext uri="{FF2B5EF4-FFF2-40B4-BE49-F238E27FC236}">
                  <a16:creationId xmlns:a16="http://schemas.microsoft.com/office/drawing/2014/main" id="{C36A8A90-98B1-46C1-8BC3-9623A030B9FD}"/>
                </a:ext>
              </a:extLst>
            </p:cNvPr>
            <p:cNvSpPr>
              <a:spLocks/>
            </p:cNvSpPr>
            <p:nvPr/>
          </p:nvSpPr>
          <p:spPr bwMode="auto">
            <a:xfrm>
              <a:off x="1184" y="148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92" name="Freeform 52">
              <a:extLst>
                <a:ext uri="{FF2B5EF4-FFF2-40B4-BE49-F238E27FC236}">
                  <a16:creationId xmlns:a16="http://schemas.microsoft.com/office/drawing/2014/main" id="{70A34D6C-E255-4109-A5ED-BE7DAB4C4194}"/>
                </a:ext>
              </a:extLst>
            </p:cNvPr>
            <p:cNvSpPr>
              <a:spLocks/>
            </p:cNvSpPr>
            <p:nvPr/>
          </p:nvSpPr>
          <p:spPr bwMode="auto">
            <a:xfrm>
              <a:off x="960" y="1392"/>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93" name="Freeform 53">
              <a:extLst>
                <a:ext uri="{FF2B5EF4-FFF2-40B4-BE49-F238E27FC236}">
                  <a16:creationId xmlns:a16="http://schemas.microsoft.com/office/drawing/2014/main" id="{7D1F6B29-F516-409D-979F-C265464A5897}"/>
                </a:ext>
              </a:extLst>
            </p:cNvPr>
            <p:cNvSpPr>
              <a:spLocks/>
            </p:cNvSpPr>
            <p:nvPr/>
          </p:nvSpPr>
          <p:spPr bwMode="auto">
            <a:xfrm>
              <a:off x="699" y="139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rgbClr val="FF99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94" name="Freeform 54">
              <a:extLst>
                <a:ext uri="{FF2B5EF4-FFF2-40B4-BE49-F238E27FC236}">
                  <a16:creationId xmlns:a16="http://schemas.microsoft.com/office/drawing/2014/main" id="{9B129A82-C38F-4780-B3C2-C9001E0DAE42}"/>
                </a:ext>
              </a:extLst>
            </p:cNvPr>
            <p:cNvSpPr>
              <a:spLocks/>
            </p:cNvSpPr>
            <p:nvPr/>
          </p:nvSpPr>
          <p:spPr bwMode="auto">
            <a:xfrm>
              <a:off x="709" y="148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rgbClr val="FF99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95" name="Freeform 55">
              <a:extLst>
                <a:ext uri="{FF2B5EF4-FFF2-40B4-BE49-F238E27FC236}">
                  <a16:creationId xmlns:a16="http://schemas.microsoft.com/office/drawing/2014/main" id="{7619CBF5-14FB-4B2D-8732-A2992C432631}"/>
                </a:ext>
              </a:extLst>
            </p:cNvPr>
            <p:cNvSpPr>
              <a:spLocks/>
            </p:cNvSpPr>
            <p:nvPr/>
          </p:nvSpPr>
          <p:spPr bwMode="auto">
            <a:xfrm>
              <a:off x="1184" y="172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rgbClr val="FF99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96" name="Freeform 56">
              <a:extLst>
                <a:ext uri="{FF2B5EF4-FFF2-40B4-BE49-F238E27FC236}">
                  <a16:creationId xmlns:a16="http://schemas.microsoft.com/office/drawing/2014/main" id="{A6807EA1-280C-4D49-AEBE-E2F49D148108}"/>
                </a:ext>
              </a:extLst>
            </p:cNvPr>
            <p:cNvSpPr>
              <a:spLocks/>
            </p:cNvSpPr>
            <p:nvPr/>
          </p:nvSpPr>
          <p:spPr bwMode="auto">
            <a:xfrm>
              <a:off x="960" y="1872"/>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97" name="Freeform 57">
              <a:extLst>
                <a:ext uri="{FF2B5EF4-FFF2-40B4-BE49-F238E27FC236}">
                  <a16:creationId xmlns:a16="http://schemas.microsoft.com/office/drawing/2014/main" id="{6D12FC04-51D2-47F1-ABDB-6952CBB1743F}"/>
                </a:ext>
              </a:extLst>
            </p:cNvPr>
            <p:cNvSpPr>
              <a:spLocks/>
            </p:cNvSpPr>
            <p:nvPr/>
          </p:nvSpPr>
          <p:spPr bwMode="auto">
            <a:xfrm>
              <a:off x="768" y="1728"/>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98" name="Freeform 58">
              <a:extLst>
                <a:ext uri="{FF2B5EF4-FFF2-40B4-BE49-F238E27FC236}">
                  <a16:creationId xmlns:a16="http://schemas.microsoft.com/office/drawing/2014/main" id="{7AB2C18B-FF2A-4F8F-8F65-2441EE59428E}"/>
                </a:ext>
              </a:extLst>
            </p:cNvPr>
            <p:cNvSpPr>
              <a:spLocks/>
            </p:cNvSpPr>
            <p:nvPr/>
          </p:nvSpPr>
          <p:spPr bwMode="auto">
            <a:xfrm>
              <a:off x="624" y="1584"/>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3100" name="Freeform 60">
            <a:extLst>
              <a:ext uri="{FF2B5EF4-FFF2-40B4-BE49-F238E27FC236}">
                <a16:creationId xmlns:a16="http://schemas.microsoft.com/office/drawing/2014/main" id="{B86F6119-8934-429A-9673-96D58AEAA005}"/>
              </a:ext>
            </a:extLst>
          </p:cNvPr>
          <p:cNvSpPr>
            <a:spLocks/>
          </p:cNvSpPr>
          <p:nvPr/>
        </p:nvSpPr>
        <p:spPr bwMode="auto">
          <a:xfrm>
            <a:off x="1524000" y="3352800"/>
            <a:ext cx="1600200" cy="533400"/>
          </a:xfrm>
          <a:custGeom>
            <a:avLst/>
            <a:gdLst>
              <a:gd name="T0" fmla="*/ 0 w 1008"/>
              <a:gd name="T1" fmla="*/ 48 h 336"/>
              <a:gd name="T2" fmla="*/ 1008 w 1008"/>
              <a:gd name="T3" fmla="*/ 336 h 336"/>
              <a:gd name="T4" fmla="*/ 48 w 1008"/>
              <a:gd name="T5" fmla="*/ 0 h 336"/>
            </a:gdLst>
            <a:ahLst/>
            <a:cxnLst>
              <a:cxn ang="0">
                <a:pos x="T0" y="T1"/>
              </a:cxn>
              <a:cxn ang="0">
                <a:pos x="T2" y="T3"/>
              </a:cxn>
              <a:cxn ang="0">
                <a:pos x="T4" y="T5"/>
              </a:cxn>
            </a:cxnLst>
            <a:rect l="0" t="0" r="r" b="b"/>
            <a:pathLst>
              <a:path w="1008" h="336">
                <a:moveTo>
                  <a:pt x="0" y="48"/>
                </a:moveTo>
                <a:lnTo>
                  <a:pt x="1008" y="336"/>
                </a:lnTo>
                <a:lnTo>
                  <a:pt x="48" y="0"/>
                </a:lnTo>
              </a:path>
            </a:pathLst>
          </a:custGeom>
          <a:solidFill>
            <a:schemeClr val="tx2"/>
          </a:solidFill>
          <a:ln w="9525" cap="flat" cmpd="sng">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 name="灯片编号占位符 4">
            <a:extLst>
              <a:ext uri="{FF2B5EF4-FFF2-40B4-BE49-F238E27FC236}">
                <a16:creationId xmlns:a16="http://schemas.microsoft.com/office/drawing/2014/main" id="{4D68E835-3770-4702-91A0-7F57BC5F6DFB}"/>
              </a:ext>
            </a:extLst>
          </p:cNvPr>
          <p:cNvSpPr>
            <a:spLocks noGrp="1"/>
          </p:cNvSpPr>
          <p:nvPr>
            <p:ph type="sldNum" sz="quarter" idx="11"/>
          </p:nvPr>
        </p:nvSpPr>
        <p:spPr/>
        <p:txBody>
          <a:bodyPr/>
          <a:lstStyle/>
          <a:p>
            <a:fld id="{AC61CC6B-D514-4B47-AADC-13AC647D889B}" type="slidenum">
              <a:rPr lang="ar-SA" altLang="zh-CN"/>
              <a:pPr/>
              <a:t>13</a:t>
            </a:fld>
            <a:endParaRPr lang="en-US" altLang="zh-CN">
              <a:ea typeface="宋体" panose="02010600030101010101" pitchFamily="2" charset="-122"/>
            </a:endParaRPr>
          </a:p>
        </p:txBody>
      </p:sp>
      <p:pic>
        <p:nvPicPr>
          <p:cNvPr id="345149" name="Picture 61" descr="magic">
            <a:extLst>
              <a:ext uri="{FF2B5EF4-FFF2-40B4-BE49-F238E27FC236}">
                <a16:creationId xmlns:a16="http://schemas.microsoft.com/office/drawing/2014/main" id="{970A6E28-7E40-4EBF-A4FA-8006B7F317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5148" name="Picture 60" descr="magic">
            <a:extLst>
              <a:ext uri="{FF2B5EF4-FFF2-40B4-BE49-F238E27FC236}">
                <a16:creationId xmlns:a16="http://schemas.microsoft.com/office/drawing/2014/main" id="{43038703-CD30-4B5D-B9C3-F5B20118F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5090" name="Rectangle 2">
            <a:extLst>
              <a:ext uri="{FF2B5EF4-FFF2-40B4-BE49-F238E27FC236}">
                <a16:creationId xmlns:a16="http://schemas.microsoft.com/office/drawing/2014/main" id="{F30C449F-A668-40A0-9AF2-C78E55090442}"/>
              </a:ext>
            </a:extLst>
          </p:cNvPr>
          <p:cNvSpPr>
            <a:spLocks noGrp="1" noChangeArrowheads="1"/>
          </p:cNvSpPr>
          <p:nvPr>
            <p:ph type="title"/>
          </p:nvPr>
        </p:nvSpPr>
        <p:spPr/>
        <p:txBody>
          <a:bodyPr/>
          <a:lstStyle/>
          <a:p>
            <a:r>
              <a:rPr lang="en-US" altLang="zh-CN">
                <a:ea typeface="宋体" panose="02010600030101010101" pitchFamily="2" charset="-122"/>
              </a:rPr>
              <a:t>Grand Challenge</a:t>
            </a:r>
          </a:p>
        </p:txBody>
      </p:sp>
      <p:sp>
        <p:nvSpPr>
          <p:cNvPr id="345091" name="Rectangle 3">
            <a:extLst>
              <a:ext uri="{FF2B5EF4-FFF2-40B4-BE49-F238E27FC236}">
                <a16:creationId xmlns:a16="http://schemas.microsoft.com/office/drawing/2014/main" id="{D669CFB5-9CA1-4609-B29D-98738999BB68}"/>
              </a:ext>
            </a:extLst>
          </p:cNvPr>
          <p:cNvSpPr>
            <a:spLocks noGrp="1" noChangeArrowheads="1"/>
          </p:cNvSpPr>
          <p:nvPr>
            <p:ph type="body" idx="1"/>
          </p:nvPr>
        </p:nvSpPr>
        <p:spPr>
          <a:xfrm>
            <a:off x="685800" y="3429000"/>
            <a:ext cx="7772400" cy="2667000"/>
          </a:xfrm>
        </p:spPr>
        <p:txBody>
          <a:bodyPr/>
          <a:lstStyle/>
          <a:p>
            <a:r>
              <a:rPr lang="en-US" altLang="zh-CN" dirty="0">
                <a:ea typeface="宋体" panose="02010600030101010101" pitchFamily="2" charset="-122"/>
              </a:rPr>
              <a:t>Implement a FIFO queue</a:t>
            </a:r>
          </a:p>
          <a:p>
            <a:pPr lvl="1"/>
            <a:r>
              <a:rPr lang="en-US" altLang="zh-CN" dirty="0">
                <a:ea typeface="宋体" panose="02010600030101010101" pitchFamily="2" charset="-122"/>
              </a:rPr>
              <a:t>Wait-free</a:t>
            </a:r>
          </a:p>
          <a:p>
            <a:pPr lvl="1"/>
            <a:r>
              <a:rPr lang="en-US" altLang="zh-CN" dirty="0">
                <a:ea typeface="宋体" panose="02010600030101010101" pitchFamily="2" charset="-122"/>
              </a:rPr>
              <a:t>Linearizable</a:t>
            </a:r>
          </a:p>
          <a:p>
            <a:pPr lvl="1"/>
            <a:r>
              <a:rPr lang="en-US" altLang="zh-CN" dirty="0">
                <a:ea typeface="宋体" panose="02010600030101010101" pitchFamily="2" charset="-122"/>
              </a:rPr>
              <a:t>From atomic read-write registers</a:t>
            </a:r>
          </a:p>
          <a:p>
            <a:pPr lvl="1"/>
            <a:r>
              <a:rPr lang="en-US" altLang="zh-CN" dirty="0">
                <a:ea typeface="宋体" panose="02010600030101010101" pitchFamily="2" charset="-122"/>
              </a:rPr>
              <a:t>Multiple dequeuers</a:t>
            </a:r>
          </a:p>
          <a:p>
            <a:pPr lvl="1"/>
            <a:endParaRPr lang="en-US" altLang="zh-CN" dirty="0">
              <a:ea typeface="宋体" panose="02010600030101010101" pitchFamily="2" charset="-122"/>
            </a:endParaRPr>
          </a:p>
        </p:txBody>
      </p:sp>
      <p:grpSp>
        <p:nvGrpSpPr>
          <p:cNvPr id="345092" name="Group 4">
            <a:extLst>
              <a:ext uri="{FF2B5EF4-FFF2-40B4-BE49-F238E27FC236}">
                <a16:creationId xmlns:a16="http://schemas.microsoft.com/office/drawing/2014/main" id="{2CBFE14B-8070-471E-9C60-6C3CCC534253}"/>
              </a:ext>
            </a:extLst>
          </p:cNvPr>
          <p:cNvGrpSpPr>
            <a:grpSpLocks/>
          </p:cNvGrpSpPr>
          <p:nvPr/>
        </p:nvGrpSpPr>
        <p:grpSpPr bwMode="auto">
          <a:xfrm>
            <a:off x="609600" y="1219200"/>
            <a:ext cx="3276600" cy="1914525"/>
            <a:chOff x="624" y="1392"/>
            <a:chExt cx="4272" cy="2496"/>
          </a:xfrm>
        </p:grpSpPr>
        <p:sp>
          <p:nvSpPr>
            <p:cNvPr id="345093" name="Rectangle 5">
              <a:extLst>
                <a:ext uri="{FF2B5EF4-FFF2-40B4-BE49-F238E27FC236}">
                  <a16:creationId xmlns:a16="http://schemas.microsoft.com/office/drawing/2014/main" id="{7A537213-0E4B-44DA-9902-D219E33C4526}"/>
                </a:ext>
              </a:extLst>
            </p:cNvPr>
            <p:cNvSpPr>
              <a:spLocks noChangeArrowheads="1"/>
            </p:cNvSpPr>
            <p:nvPr/>
          </p:nvSpPr>
          <p:spPr bwMode="auto">
            <a:xfrm>
              <a:off x="1728" y="2160"/>
              <a:ext cx="576" cy="57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094" name="Rectangle 6">
              <a:extLst>
                <a:ext uri="{FF2B5EF4-FFF2-40B4-BE49-F238E27FC236}">
                  <a16:creationId xmlns:a16="http://schemas.microsoft.com/office/drawing/2014/main" id="{E853A1F3-8C98-4974-B3EF-C74DAEFD77FB}"/>
                </a:ext>
              </a:extLst>
            </p:cNvPr>
            <p:cNvSpPr>
              <a:spLocks noChangeArrowheads="1"/>
            </p:cNvSpPr>
            <p:nvPr/>
          </p:nvSpPr>
          <p:spPr bwMode="auto">
            <a:xfrm>
              <a:off x="2304" y="2160"/>
              <a:ext cx="576" cy="57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095" name="Rectangle 7">
              <a:extLst>
                <a:ext uri="{FF2B5EF4-FFF2-40B4-BE49-F238E27FC236}">
                  <a16:creationId xmlns:a16="http://schemas.microsoft.com/office/drawing/2014/main" id="{F544C4B1-926D-4134-BA14-3900F624B3C3}"/>
                </a:ext>
              </a:extLst>
            </p:cNvPr>
            <p:cNvSpPr>
              <a:spLocks noChangeArrowheads="1"/>
            </p:cNvSpPr>
            <p:nvPr/>
          </p:nvSpPr>
          <p:spPr bwMode="auto">
            <a:xfrm>
              <a:off x="2880" y="2160"/>
              <a:ext cx="576" cy="57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096" name="Line 8">
              <a:extLst>
                <a:ext uri="{FF2B5EF4-FFF2-40B4-BE49-F238E27FC236}">
                  <a16:creationId xmlns:a16="http://schemas.microsoft.com/office/drawing/2014/main" id="{302BBDDF-8FBE-4F6E-A508-6DE262110216}"/>
                </a:ext>
              </a:extLst>
            </p:cNvPr>
            <p:cNvSpPr>
              <a:spLocks noChangeShapeType="1"/>
            </p:cNvSpPr>
            <p:nvPr/>
          </p:nvSpPr>
          <p:spPr bwMode="auto">
            <a:xfrm>
              <a:off x="3408" y="2160"/>
              <a:ext cx="5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097" name="Line 9">
              <a:extLst>
                <a:ext uri="{FF2B5EF4-FFF2-40B4-BE49-F238E27FC236}">
                  <a16:creationId xmlns:a16="http://schemas.microsoft.com/office/drawing/2014/main" id="{BB3D132C-2E84-4789-B932-EAEC6F22D02D}"/>
                </a:ext>
              </a:extLst>
            </p:cNvPr>
            <p:cNvSpPr>
              <a:spLocks noChangeShapeType="1"/>
            </p:cNvSpPr>
            <p:nvPr/>
          </p:nvSpPr>
          <p:spPr bwMode="auto">
            <a:xfrm>
              <a:off x="3408" y="2736"/>
              <a:ext cx="5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5098" name="Group 10">
              <a:extLst>
                <a:ext uri="{FF2B5EF4-FFF2-40B4-BE49-F238E27FC236}">
                  <a16:creationId xmlns:a16="http://schemas.microsoft.com/office/drawing/2014/main" id="{3CD16E37-7DBF-4381-9CF1-20ED3B4F8908}"/>
                </a:ext>
              </a:extLst>
            </p:cNvPr>
            <p:cNvGrpSpPr>
              <a:grpSpLocks/>
            </p:cNvGrpSpPr>
            <p:nvPr/>
          </p:nvGrpSpPr>
          <p:grpSpPr bwMode="auto">
            <a:xfrm>
              <a:off x="3072" y="2688"/>
              <a:ext cx="271" cy="215"/>
              <a:chOff x="2744" y="3360"/>
              <a:chExt cx="271" cy="215"/>
            </a:xfrm>
          </p:grpSpPr>
          <p:sp>
            <p:nvSpPr>
              <p:cNvPr id="345099" name="Oval 11">
                <a:extLst>
                  <a:ext uri="{FF2B5EF4-FFF2-40B4-BE49-F238E27FC236}">
                    <a16:creationId xmlns:a16="http://schemas.microsoft.com/office/drawing/2014/main" id="{D2866903-4EAC-4A14-8720-EBAC25177DAE}"/>
                  </a:ext>
                </a:extLst>
              </p:cNvPr>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345100" name="Oval 12">
                <a:extLst>
                  <a:ext uri="{FF2B5EF4-FFF2-40B4-BE49-F238E27FC236}">
                    <a16:creationId xmlns:a16="http://schemas.microsoft.com/office/drawing/2014/main" id="{B8DE5526-409C-4C7E-B856-26EF727D42D0}"/>
                  </a:ext>
                </a:extLst>
              </p:cNvPr>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5101" name="Group 13">
              <a:extLst>
                <a:ext uri="{FF2B5EF4-FFF2-40B4-BE49-F238E27FC236}">
                  <a16:creationId xmlns:a16="http://schemas.microsoft.com/office/drawing/2014/main" id="{8955FDEB-65C3-459A-B1A5-F7ED8530F856}"/>
                </a:ext>
              </a:extLst>
            </p:cNvPr>
            <p:cNvGrpSpPr>
              <a:grpSpLocks/>
            </p:cNvGrpSpPr>
            <p:nvPr/>
          </p:nvGrpSpPr>
          <p:grpSpPr bwMode="auto">
            <a:xfrm>
              <a:off x="2448" y="2341"/>
              <a:ext cx="271" cy="215"/>
              <a:chOff x="3648" y="3312"/>
              <a:chExt cx="271" cy="215"/>
            </a:xfrm>
          </p:grpSpPr>
          <p:sp>
            <p:nvSpPr>
              <p:cNvPr id="345102" name="Oval 14">
                <a:extLst>
                  <a:ext uri="{FF2B5EF4-FFF2-40B4-BE49-F238E27FC236}">
                    <a16:creationId xmlns:a16="http://schemas.microsoft.com/office/drawing/2014/main" id="{FECBA408-3C0F-448B-9121-169011863587}"/>
                  </a:ext>
                </a:extLst>
              </p:cNvPr>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345103" name="Oval 15">
                <a:extLst>
                  <a:ext uri="{FF2B5EF4-FFF2-40B4-BE49-F238E27FC236}">
                    <a16:creationId xmlns:a16="http://schemas.microsoft.com/office/drawing/2014/main" id="{FF626F6A-C415-4120-8B41-E5821A63B9ED}"/>
                  </a:ext>
                </a:extLst>
              </p:cNvPr>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5104" name="Group 16">
              <a:extLst>
                <a:ext uri="{FF2B5EF4-FFF2-40B4-BE49-F238E27FC236}">
                  <a16:creationId xmlns:a16="http://schemas.microsoft.com/office/drawing/2014/main" id="{18746B8B-82DA-492C-B99E-3A909DBDD65B}"/>
                </a:ext>
              </a:extLst>
            </p:cNvPr>
            <p:cNvGrpSpPr>
              <a:grpSpLocks/>
            </p:cNvGrpSpPr>
            <p:nvPr/>
          </p:nvGrpSpPr>
          <p:grpSpPr bwMode="auto">
            <a:xfrm>
              <a:off x="3984" y="3072"/>
              <a:ext cx="912" cy="816"/>
              <a:chOff x="3168" y="1824"/>
              <a:chExt cx="912" cy="816"/>
            </a:xfrm>
          </p:grpSpPr>
          <p:sp>
            <p:nvSpPr>
              <p:cNvPr id="345105" name="Freeform 17">
                <a:extLst>
                  <a:ext uri="{FF2B5EF4-FFF2-40B4-BE49-F238E27FC236}">
                    <a16:creationId xmlns:a16="http://schemas.microsoft.com/office/drawing/2014/main" id="{74382809-7D7D-4287-A0B5-A3272F7B9AC1}"/>
                  </a:ext>
                </a:extLst>
              </p:cNvPr>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06" name="Freeform 18">
                <a:extLst>
                  <a:ext uri="{FF2B5EF4-FFF2-40B4-BE49-F238E27FC236}">
                    <a16:creationId xmlns:a16="http://schemas.microsoft.com/office/drawing/2014/main" id="{5961F17D-F4ED-495B-8EE2-E38D9B50A93A}"/>
                  </a:ext>
                </a:extLst>
              </p:cNvPr>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07" name="Freeform 19">
                <a:extLst>
                  <a:ext uri="{FF2B5EF4-FFF2-40B4-BE49-F238E27FC236}">
                    <a16:creationId xmlns:a16="http://schemas.microsoft.com/office/drawing/2014/main" id="{36F23E97-9578-4E48-A8A9-BD8E454BE12C}"/>
                  </a:ext>
                </a:extLst>
              </p:cNvPr>
              <p:cNvSpPr>
                <a:spLocks/>
              </p:cNvSpPr>
              <p:nvPr/>
            </p:nvSpPr>
            <p:spPr bwMode="auto">
              <a:xfrm>
                <a:off x="3504" y="1824"/>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08" name="Freeform 20">
                <a:extLst>
                  <a:ext uri="{FF2B5EF4-FFF2-40B4-BE49-F238E27FC236}">
                    <a16:creationId xmlns:a16="http://schemas.microsoft.com/office/drawing/2014/main" id="{EAEE71D3-E3C7-4D28-9DD1-5FD0E6D8895F}"/>
                  </a:ext>
                </a:extLst>
              </p:cNvPr>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09" name="Freeform 21">
                <a:extLst>
                  <a:ext uri="{FF2B5EF4-FFF2-40B4-BE49-F238E27FC236}">
                    <a16:creationId xmlns:a16="http://schemas.microsoft.com/office/drawing/2014/main" id="{FCC95B02-9A3C-4659-84C6-376F0A6589C2}"/>
                  </a:ext>
                </a:extLst>
              </p:cNvPr>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10" name="Freeform 22">
                <a:extLst>
                  <a:ext uri="{FF2B5EF4-FFF2-40B4-BE49-F238E27FC236}">
                    <a16:creationId xmlns:a16="http://schemas.microsoft.com/office/drawing/2014/main" id="{8CB81F71-8781-4EC9-B4BA-071CE66E8B6F}"/>
                  </a:ext>
                </a:extLst>
              </p:cNvPr>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11" name="Freeform 23">
                <a:extLst>
                  <a:ext uri="{FF2B5EF4-FFF2-40B4-BE49-F238E27FC236}">
                    <a16:creationId xmlns:a16="http://schemas.microsoft.com/office/drawing/2014/main" id="{C246EFDF-408E-4652-8A3B-553B91DE67D7}"/>
                  </a:ext>
                </a:extLst>
              </p:cNvPr>
              <p:cNvSpPr>
                <a:spLocks/>
              </p:cNvSpPr>
              <p:nvPr/>
            </p:nvSpPr>
            <p:spPr bwMode="auto">
              <a:xfrm>
                <a:off x="3504" y="2304"/>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12" name="Freeform 24">
                <a:extLst>
                  <a:ext uri="{FF2B5EF4-FFF2-40B4-BE49-F238E27FC236}">
                    <a16:creationId xmlns:a16="http://schemas.microsoft.com/office/drawing/2014/main" id="{A5EC7045-0ECF-481A-99E4-4FAB4B5781D4}"/>
                  </a:ext>
                </a:extLst>
              </p:cNvPr>
              <p:cNvSpPr>
                <a:spLocks/>
              </p:cNvSpPr>
              <p:nvPr/>
            </p:nvSpPr>
            <p:spPr bwMode="auto">
              <a:xfrm>
                <a:off x="3312" y="2160"/>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13" name="Freeform 25">
                <a:extLst>
                  <a:ext uri="{FF2B5EF4-FFF2-40B4-BE49-F238E27FC236}">
                    <a16:creationId xmlns:a16="http://schemas.microsoft.com/office/drawing/2014/main" id="{7097D5B5-BA7C-40A7-9BBC-127BA88A905D}"/>
                  </a:ext>
                </a:extLst>
              </p:cNvPr>
              <p:cNvSpPr>
                <a:spLocks/>
              </p:cNvSpPr>
              <p:nvPr/>
            </p:nvSpPr>
            <p:spPr bwMode="auto">
              <a:xfrm>
                <a:off x="3168" y="2016"/>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5114" name="Freeform 26">
              <a:extLst>
                <a:ext uri="{FF2B5EF4-FFF2-40B4-BE49-F238E27FC236}">
                  <a16:creationId xmlns:a16="http://schemas.microsoft.com/office/drawing/2014/main" id="{E681CD19-6254-4EE9-8661-1C92C8391BB9}"/>
                </a:ext>
              </a:extLst>
            </p:cNvPr>
            <p:cNvSpPr>
              <a:spLocks/>
            </p:cNvSpPr>
            <p:nvPr/>
          </p:nvSpPr>
          <p:spPr bwMode="auto">
            <a:xfrm>
              <a:off x="3216" y="2784"/>
              <a:ext cx="816" cy="720"/>
            </a:xfrm>
            <a:custGeom>
              <a:avLst/>
              <a:gdLst>
                <a:gd name="T0" fmla="*/ 768 w 816"/>
                <a:gd name="T1" fmla="*/ 720 h 720"/>
                <a:gd name="T2" fmla="*/ 816 w 816"/>
                <a:gd name="T3" fmla="*/ 624 h 720"/>
                <a:gd name="T4" fmla="*/ 0 w 816"/>
                <a:gd name="T5" fmla="*/ 0 h 720"/>
                <a:gd name="T6" fmla="*/ 768 w 816"/>
                <a:gd name="T7" fmla="*/ 720 h 720"/>
              </a:gdLst>
              <a:ahLst/>
              <a:cxnLst>
                <a:cxn ang="0">
                  <a:pos x="T0" y="T1"/>
                </a:cxn>
                <a:cxn ang="0">
                  <a:pos x="T2" y="T3"/>
                </a:cxn>
                <a:cxn ang="0">
                  <a:pos x="T4" y="T5"/>
                </a:cxn>
                <a:cxn ang="0">
                  <a:pos x="T6" y="T7"/>
                </a:cxn>
              </a:cxnLst>
              <a:rect l="0" t="0" r="r" b="b"/>
              <a:pathLst>
                <a:path w="816" h="720">
                  <a:moveTo>
                    <a:pt x="768" y="720"/>
                  </a:moveTo>
                  <a:lnTo>
                    <a:pt x="816" y="624"/>
                  </a:lnTo>
                  <a:lnTo>
                    <a:pt x="0" y="0"/>
                  </a:lnTo>
                  <a:lnTo>
                    <a:pt x="768" y="72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15" name="Line 27">
              <a:extLst>
                <a:ext uri="{FF2B5EF4-FFF2-40B4-BE49-F238E27FC236}">
                  <a16:creationId xmlns:a16="http://schemas.microsoft.com/office/drawing/2014/main" id="{A19AA830-E9D1-4CAC-AC48-9D67022098AF}"/>
                </a:ext>
              </a:extLst>
            </p:cNvPr>
            <p:cNvSpPr>
              <a:spLocks noChangeShapeType="1"/>
            </p:cNvSpPr>
            <p:nvPr/>
          </p:nvSpPr>
          <p:spPr bwMode="auto">
            <a:xfrm>
              <a:off x="3120" y="2928"/>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16" name="Line 28">
              <a:extLst>
                <a:ext uri="{FF2B5EF4-FFF2-40B4-BE49-F238E27FC236}">
                  <a16:creationId xmlns:a16="http://schemas.microsoft.com/office/drawing/2014/main" id="{896C55AC-B63C-4EEE-B749-A8FDEC6BE6B9}"/>
                </a:ext>
              </a:extLst>
            </p:cNvPr>
            <p:cNvSpPr>
              <a:spLocks noChangeShapeType="1"/>
            </p:cNvSpPr>
            <p:nvPr/>
          </p:nvSpPr>
          <p:spPr bwMode="auto">
            <a:xfrm>
              <a:off x="3168" y="292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17" name="Line 29">
              <a:extLst>
                <a:ext uri="{FF2B5EF4-FFF2-40B4-BE49-F238E27FC236}">
                  <a16:creationId xmlns:a16="http://schemas.microsoft.com/office/drawing/2014/main" id="{34F68386-9C3F-4EFC-8DAC-6E9B537ECFAC}"/>
                </a:ext>
              </a:extLst>
            </p:cNvPr>
            <p:cNvSpPr>
              <a:spLocks noChangeShapeType="1"/>
            </p:cNvSpPr>
            <p:nvPr/>
          </p:nvSpPr>
          <p:spPr bwMode="auto">
            <a:xfrm>
              <a:off x="3227" y="2928"/>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5118" name="Group 30">
              <a:extLst>
                <a:ext uri="{FF2B5EF4-FFF2-40B4-BE49-F238E27FC236}">
                  <a16:creationId xmlns:a16="http://schemas.microsoft.com/office/drawing/2014/main" id="{D51640AF-CC12-4985-AB26-155784316104}"/>
                </a:ext>
              </a:extLst>
            </p:cNvPr>
            <p:cNvGrpSpPr>
              <a:grpSpLocks/>
            </p:cNvGrpSpPr>
            <p:nvPr/>
          </p:nvGrpSpPr>
          <p:grpSpPr bwMode="auto">
            <a:xfrm>
              <a:off x="624" y="2832"/>
              <a:ext cx="912" cy="816"/>
              <a:chOff x="624" y="2832"/>
              <a:chExt cx="912" cy="816"/>
            </a:xfrm>
          </p:grpSpPr>
          <p:sp>
            <p:nvSpPr>
              <p:cNvPr id="345119" name="Freeform 31">
                <a:extLst>
                  <a:ext uri="{FF2B5EF4-FFF2-40B4-BE49-F238E27FC236}">
                    <a16:creationId xmlns:a16="http://schemas.microsoft.com/office/drawing/2014/main" id="{76E37A20-6D2C-474E-8CDD-0ECBDD4A3590}"/>
                  </a:ext>
                </a:extLst>
              </p:cNvPr>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20" name="Freeform 32">
                <a:extLst>
                  <a:ext uri="{FF2B5EF4-FFF2-40B4-BE49-F238E27FC236}">
                    <a16:creationId xmlns:a16="http://schemas.microsoft.com/office/drawing/2014/main" id="{40BFF57C-46BE-4072-82C8-8FE9403752CA}"/>
                  </a:ext>
                </a:extLst>
              </p:cNvPr>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21" name="Freeform 33">
                <a:extLst>
                  <a:ext uri="{FF2B5EF4-FFF2-40B4-BE49-F238E27FC236}">
                    <a16:creationId xmlns:a16="http://schemas.microsoft.com/office/drawing/2014/main" id="{4312AD1E-2D99-493B-9E25-901783DDFA51}"/>
                  </a:ext>
                </a:extLst>
              </p:cNvPr>
              <p:cNvSpPr>
                <a:spLocks/>
              </p:cNvSpPr>
              <p:nvPr/>
            </p:nvSpPr>
            <p:spPr bwMode="auto">
              <a:xfrm flipH="1">
                <a:off x="1056" y="2832"/>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22" name="Freeform 34">
                <a:extLst>
                  <a:ext uri="{FF2B5EF4-FFF2-40B4-BE49-F238E27FC236}">
                    <a16:creationId xmlns:a16="http://schemas.microsoft.com/office/drawing/2014/main" id="{247B6068-4119-4B35-80F3-F211439BA62E}"/>
                  </a:ext>
                </a:extLst>
              </p:cNvPr>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23" name="Freeform 35">
                <a:extLst>
                  <a:ext uri="{FF2B5EF4-FFF2-40B4-BE49-F238E27FC236}">
                    <a16:creationId xmlns:a16="http://schemas.microsoft.com/office/drawing/2014/main" id="{430A9BBF-315B-46F9-AF19-497DECFBBB4A}"/>
                  </a:ext>
                </a:extLst>
              </p:cNvPr>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24" name="Freeform 36">
                <a:extLst>
                  <a:ext uri="{FF2B5EF4-FFF2-40B4-BE49-F238E27FC236}">
                    <a16:creationId xmlns:a16="http://schemas.microsoft.com/office/drawing/2014/main" id="{F028BC17-D8E9-4CF5-9A1A-E9B6E3EC7E5B}"/>
                  </a:ext>
                </a:extLst>
              </p:cNvPr>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25" name="Freeform 37">
                <a:extLst>
                  <a:ext uri="{FF2B5EF4-FFF2-40B4-BE49-F238E27FC236}">
                    <a16:creationId xmlns:a16="http://schemas.microsoft.com/office/drawing/2014/main" id="{29106053-A9A6-4DB6-86EF-40FF6F324731}"/>
                  </a:ext>
                </a:extLst>
              </p:cNvPr>
              <p:cNvSpPr>
                <a:spLocks/>
              </p:cNvSpPr>
              <p:nvPr/>
            </p:nvSpPr>
            <p:spPr bwMode="auto">
              <a:xfrm flipH="1">
                <a:off x="960" y="3312"/>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26" name="Freeform 38">
                <a:extLst>
                  <a:ext uri="{FF2B5EF4-FFF2-40B4-BE49-F238E27FC236}">
                    <a16:creationId xmlns:a16="http://schemas.microsoft.com/office/drawing/2014/main" id="{85623EC5-84D8-4BD8-83AF-FBFC5E8582E0}"/>
                  </a:ext>
                </a:extLst>
              </p:cNvPr>
              <p:cNvSpPr>
                <a:spLocks/>
              </p:cNvSpPr>
              <p:nvPr/>
            </p:nvSpPr>
            <p:spPr bwMode="auto">
              <a:xfrm flipH="1">
                <a:off x="1152" y="3168"/>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27" name="Freeform 39">
                <a:extLst>
                  <a:ext uri="{FF2B5EF4-FFF2-40B4-BE49-F238E27FC236}">
                    <a16:creationId xmlns:a16="http://schemas.microsoft.com/office/drawing/2014/main" id="{B9CD9DD9-48A4-4A20-BE3A-BD2F977435F9}"/>
                  </a:ext>
                </a:extLst>
              </p:cNvPr>
              <p:cNvSpPr>
                <a:spLocks/>
              </p:cNvSpPr>
              <p:nvPr/>
            </p:nvSpPr>
            <p:spPr bwMode="auto">
              <a:xfrm flipH="1">
                <a:off x="1344" y="3024"/>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5128" name="Freeform 40">
              <a:extLst>
                <a:ext uri="{FF2B5EF4-FFF2-40B4-BE49-F238E27FC236}">
                  <a16:creationId xmlns:a16="http://schemas.microsoft.com/office/drawing/2014/main" id="{212B8490-BBC8-4361-A891-06EA67E6E8FA}"/>
                </a:ext>
              </a:extLst>
            </p:cNvPr>
            <p:cNvSpPr>
              <a:spLocks/>
            </p:cNvSpPr>
            <p:nvPr/>
          </p:nvSpPr>
          <p:spPr bwMode="auto">
            <a:xfrm>
              <a:off x="1488" y="3120"/>
              <a:ext cx="528" cy="192"/>
            </a:xfrm>
            <a:custGeom>
              <a:avLst/>
              <a:gdLst>
                <a:gd name="T0" fmla="*/ 0 w 478"/>
                <a:gd name="T1" fmla="*/ 441 h 441"/>
                <a:gd name="T2" fmla="*/ 48 w 478"/>
                <a:gd name="T3" fmla="*/ 345 h 441"/>
                <a:gd name="T4" fmla="*/ 478 w 478"/>
                <a:gd name="T5" fmla="*/ 0 h 441"/>
                <a:gd name="T6" fmla="*/ 0 w 478"/>
                <a:gd name="T7" fmla="*/ 441 h 441"/>
              </a:gdLst>
              <a:ahLst/>
              <a:cxnLst>
                <a:cxn ang="0">
                  <a:pos x="T0" y="T1"/>
                </a:cxn>
                <a:cxn ang="0">
                  <a:pos x="T2" y="T3"/>
                </a:cxn>
                <a:cxn ang="0">
                  <a:pos x="T4" y="T5"/>
                </a:cxn>
                <a:cxn ang="0">
                  <a:pos x="T6" y="T7"/>
                </a:cxn>
              </a:cxnLst>
              <a:rect l="0" t="0" r="r" b="b"/>
              <a:pathLst>
                <a:path w="478" h="441">
                  <a:moveTo>
                    <a:pt x="0" y="441"/>
                  </a:moveTo>
                  <a:lnTo>
                    <a:pt x="48" y="345"/>
                  </a:lnTo>
                  <a:lnTo>
                    <a:pt x="478" y="0"/>
                  </a:lnTo>
                  <a:lnTo>
                    <a:pt x="0" y="441"/>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5129" name="Group 41">
              <a:extLst>
                <a:ext uri="{FF2B5EF4-FFF2-40B4-BE49-F238E27FC236}">
                  <a16:creationId xmlns:a16="http://schemas.microsoft.com/office/drawing/2014/main" id="{767A7184-B5D3-477C-BAF4-B8C94D5B01C0}"/>
                </a:ext>
              </a:extLst>
            </p:cNvPr>
            <p:cNvGrpSpPr>
              <a:grpSpLocks/>
            </p:cNvGrpSpPr>
            <p:nvPr/>
          </p:nvGrpSpPr>
          <p:grpSpPr bwMode="auto">
            <a:xfrm>
              <a:off x="1920" y="2976"/>
              <a:ext cx="271" cy="215"/>
              <a:chOff x="2928" y="1465"/>
              <a:chExt cx="271" cy="215"/>
            </a:xfrm>
          </p:grpSpPr>
          <p:sp>
            <p:nvSpPr>
              <p:cNvPr id="345130" name="Oval 42">
                <a:extLst>
                  <a:ext uri="{FF2B5EF4-FFF2-40B4-BE49-F238E27FC236}">
                    <a16:creationId xmlns:a16="http://schemas.microsoft.com/office/drawing/2014/main" id="{F8B58411-A7E8-4050-ACCA-E5E352B6C8D1}"/>
                  </a:ext>
                </a:extLst>
              </p:cNvPr>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345131" name="Oval 43">
                <a:extLst>
                  <a:ext uri="{FF2B5EF4-FFF2-40B4-BE49-F238E27FC236}">
                    <a16:creationId xmlns:a16="http://schemas.microsoft.com/office/drawing/2014/main" id="{A04D69C1-929E-4F4C-A1BC-5B53F2E5BAC8}"/>
                  </a:ext>
                </a:extLst>
              </p:cNvPr>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5132" name="Group 44">
              <a:extLst>
                <a:ext uri="{FF2B5EF4-FFF2-40B4-BE49-F238E27FC236}">
                  <a16:creationId xmlns:a16="http://schemas.microsoft.com/office/drawing/2014/main" id="{EB7D7C84-8ABD-4A21-83C1-46442ED7E9D5}"/>
                </a:ext>
              </a:extLst>
            </p:cNvPr>
            <p:cNvGrpSpPr>
              <a:grpSpLocks/>
            </p:cNvGrpSpPr>
            <p:nvPr/>
          </p:nvGrpSpPr>
          <p:grpSpPr bwMode="auto">
            <a:xfrm>
              <a:off x="1872" y="2352"/>
              <a:ext cx="271" cy="215"/>
              <a:chOff x="1872" y="2352"/>
              <a:chExt cx="271" cy="215"/>
            </a:xfrm>
          </p:grpSpPr>
          <p:sp>
            <p:nvSpPr>
              <p:cNvPr id="345133" name="Oval 45">
                <a:extLst>
                  <a:ext uri="{FF2B5EF4-FFF2-40B4-BE49-F238E27FC236}">
                    <a16:creationId xmlns:a16="http://schemas.microsoft.com/office/drawing/2014/main" id="{EBA42D75-3E4C-4290-AAB4-DC8685BCB6C1}"/>
                  </a:ext>
                </a:extLst>
              </p:cNvPr>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345134" name="Oval 46">
                <a:extLst>
                  <a:ext uri="{FF2B5EF4-FFF2-40B4-BE49-F238E27FC236}">
                    <a16:creationId xmlns:a16="http://schemas.microsoft.com/office/drawing/2014/main" id="{CF853C06-5B9E-42D3-9A64-29C98214F956}"/>
                  </a:ext>
                </a:extLst>
              </p:cNvPr>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5135" name="Freeform 47">
              <a:extLst>
                <a:ext uri="{FF2B5EF4-FFF2-40B4-BE49-F238E27FC236}">
                  <a16:creationId xmlns:a16="http://schemas.microsoft.com/office/drawing/2014/main" id="{DB4159C7-C729-40DC-8A39-7E63B062C216}"/>
                </a:ext>
              </a:extLst>
            </p:cNvPr>
            <p:cNvSpPr>
              <a:spLocks/>
            </p:cNvSpPr>
            <p:nvPr/>
          </p:nvSpPr>
          <p:spPr bwMode="auto">
            <a:xfrm>
              <a:off x="1392" y="163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36" name="Freeform 48">
              <a:extLst>
                <a:ext uri="{FF2B5EF4-FFF2-40B4-BE49-F238E27FC236}">
                  <a16:creationId xmlns:a16="http://schemas.microsoft.com/office/drawing/2014/main" id="{211FDD37-537A-4408-818B-ECD9ADEEB626}"/>
                </a:ext>
              </a:extLst>
            </p:cNvPr>
            <p:cNvSpPr>
              <a:spLocks/>
            </p:cNvSpPr>
            <p:nvPr/>
          </p:nvSpPr>
          <p:spPr bwMode="auto">
            <a:xfrm>
              <a:off x="1184" y="148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37" name="Freeform 49">
              <a:extLst>
                <a:ext uri="{FF2B5EF4-FFF2-40B4-BE49-F238E27FC236}">
                  <a16:creationId xmlns:a16="http://schemas.microsoft.com/office/drawing/2014/main" id="{1F65A505-1296-4BE7-9681-975BFE212D25}"/>
                </a:ext>
              </a:extLst>
            </p:cNvPr>
            <p:cNvSpPr>
              <a:spLocks/>
            </p:cNvSpPr>
            <p:nvPr/>
          </p:nvSpPr>
          <p:spPr bwMode="auto">
            <a:xfrm>
              <a:off x="960" y="1392"/>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38" name="Freeform 50">
              <a:extLst>
                <a:ext uri="{FF2B5EF4-FFF2-40B4-BE49-F238E27FC236}">
                  <a16:creationId xmlns:a16="http://schemas.microsoft.com/office/drawing/2014/main" id="{6967CC18-F859-4528-995D-38F0AB46A934}"/>
                </a:ext>
              </a:extLst>
            </p:cNvPr>
            <p:cNvSpPr>
              <a:spLocks/>
            </p:cNvSpPr>
            <p:nvPr/>
          </p:nvSpPr>
          <p:spPr bwMode="auto">
            <a:xfrm>
              <a:off x="699" y="139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rgbClr val="FF99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39" name="Freeform 51">
              <a:extLst>
                <a:ext uri="{FF2B5EF4-FFF2-40B4-BE49-F238E27FC236}">
                  <a16:creationId xmlns:a16="http://schemas.microsoft.com/office/drawing/2014/main" id="{93A1539F-6347-488D-A2FF-8F1EF814FA1F}"/>
                </a:ext>
              </a:extLst>
            </p:cNvPr>
            <p:cNvSpPr>
              <a:spLocks/>
            </p:cNvSpPr>
            <p:nvPr/>
          </p:nvSpPr>
          <p:spPr bwMode="auto">
            <a:xfrm>
              <a:off x="709" y="148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rgbClr val="FF99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40" name="Freeform 52">
              <a:extLst>
                <a:ext uri="{FF2B5EF4-FFF2-40B4-BE49-F238E27FC236}">
                  <a16:creationId xmlns:a16="http://schemas.microsoft.com/office/drawing/2014/main" id="{5AB6D50C-FD9E-4A52-9759-8BDC084EAEA0}"/>
                </a:ext>
              </a:extLst>
            </p:cNvPr>
            <p:cNvSpPr>
              <a:spLocks/>
            </p:cNvSpPr>
            <p:nvPr/>
          </p:nvSpPr>
          <p:spPr bwMode="auto">
            <a:xfrm>
              <a:off x="1184" y="172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rgbClr val="FF99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41" name="Freeform 53">
              <a:extLst>
                <a:ext uri="{FF2B5EF4-FFF2-40B4-BE49-F238E27FC236}">
                  <a16:creationId xmlns:a16="http://schemas.microsoft.com/office/drawing/2014/main" id="{DB673115-8EBA-4472-AA40-FCBDEBAE314C}"/>
                </a:ext>
              </a:extLst>
            </p:cNvPr>
            <p:cNvSpPr>
              <a:spLocks/>
            </p:cNvSpPr>
            <p:nvPr/>
          </p:nvSpPr>
          <p:spPr bwMode="auto">
            <a:xfrm>
              <a:off x="960" y="1872"/>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42" name="Freeform 54">
              <a:extLst>
                <a:ext uri="{FF2B5EF4-FFF2-40B4-BE49-F238E27FC236}">
                  <a16:creationId xmlns:a16="http://schemas.microsoft.com/office/drawing/2014/main" id="{27906013-2ECF-4605-8DA4-F5DB56AFF756}"/>
                </a:ext>
              </a:extLst>
            </p:cNvPr>
            <p:cNvSpPr>
              <a:spLocks/>
            </p:cNvSpPr>
            <p:nvPr/>
          </p:nvSpPr>
          <p:spPr bwMode="auto">
            <a:xfrm>
              <a:off x="768" y="1728"/>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43" name="Freeform 55">
              <a:extLst>
                <a:ext uri="{FF2B5EF4-FFF2-40B4-BE49-F238E27FC236}">
                  <a16:creationId xmlns:a16="http://schemas.microsoft.com/office/drawing/2014/main" id="{273B35A7-ED47-4C1F-AA90-C6175C7D3C6B}"/>
                </a:ext>
              </a:extLst>
            </p:cNvPr>
            <p:cNvSpPr>
              <a:spLocks/>
            </p:cNvSpPr>
            <p:nvPr/>
          </p:nvSpPr>
          <p:spPr bwMode="auto">
            <a:xfrm>
              <a:off x="624" y="1584"/>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5144" name="Freeform 56">
              <a:extLst>
                <a:ext uri="{FF2B5EF4-FFF2-40B4-BE49-F238E27FC236}">
                  <a16:creationId xmlns:a16="http://schemas.microsoft.com/office/drawing/2014/main" id="{DB53720A-EF43-42CD-B174-A9E68044C6FA}"/>
                </a:ext>
              </a:extLst>
            </p:cNvPr>
            <p:cNvSpPr>
              <a:spLocks/>
            </p:cNvSpPr>
            <p:nvPr/>
          </p:nvSpPr>
          <p:spPr bwMode="auto">
            <a:xfrm>
              <a:off x="960" y="2112"/>
              <a:ext cx="1008" cy="336"/>
            </a:xfrm>
            <a:custGeom>
              <a:avLst/>
              <a:gdLst>
                <a:gd name="T0" fmla="*/ 0 w 1008"/>
                <a:gd name="T1" fmla="*/ 48 h 336"/>
                <a:gd name="T2" fmla="*/ 1008 w 1008"/>
                <a:gd name="T3" fmla="*/ 336 h 336"/>
                <a:gd name="T4" fmla="*/ 48 w 1008"/>
                <a:gd name="T5" fmla="*/ 0 h 336"/>
              </a:gdLst>
              <a:ahLst/>
              <a:cxnLst>
                <a:cxn ang="0">
                  <a:pos x="T0" y="T1"/>
                </a:cxn>
                <a:cxn ang="0">
                  <a:pos x="T2" y="T3"/>
                </a:cxn>
                <a:cxn ang="0">
                  <a:pos x="T4" y="T5"/>
                </a:cxn>
              </a:cxnLst>
              <a:rect l="0" t="0" r="r" b="b"/>
              <a:pathLst>
                <a:path w="1008" h="336">
                  <a:moveTo>
                    <a:pt x="0" y="48"/>
                  </a:moveTo>
                  <a:lnTo>
                    <a:pt x="1008" y="336"/>
                  </a:lnTo>
                  <a:lnTo>
                    <a:pt x="48" y="0"/>
                  </a:lnTo>
                </a:path>
              </a:pathLst>
            </a:custGeom>
            <a:solidFill>
              <a:schemeClr val="tx2"/>
            </a:solidFill>
            <a:ln w="9525" cap="flat" cmpd="sng">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5145" name="AutoShape 57">
            <a:extLst>
              <a:ext uri="{FF2B5EF4-FFF2-40B4-BE49-F238E27FC236}">
                <a16:creationId xmlns:a16="http://schemas.microsoft.com/office/drawing/2014/main" id="{8571C3ED-824C-4339-BA5C-9523C47F4F64}"/>
              </a:ext>
            </a:extLst>
          </p:cNvPr>
          <p:cNvSpPr>
            <a:spLocks noChangeArrowheads="1"/>
          </p:cNvSpPr>
          <p:nvPr/>
        </p:nvSpPr>
        <p:spPr bwMode="auto">
          <a:xfrm>
            <a:off x="1143000" y="5486400"/>
            <a:ext cx="3733800" cy="685800"/>
          </a:xfrm>
          <a:prstGeom prst="wedgeRoundRectCallout">
            <a:avLst>
              <a:gd name="adj1" fmla="val 88051"/>
              <a:gd name="adj2" fmla="val -205093"/>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a:p>
        </p:txBody>
      </p:sp>
      <p:sp>
        <p:nvSpPr>
          <p:cNvPr id="345146" name="Text Box 58">
            <a:extLst>
              <a:ext uri="{FF2B5EF4-FFF2-40B4-BE49-F238E27FC236}">
                <a16:creationId xmlns:a16="http://schemas.microsoft.com/office/drawing/2014/main" id="{A041D8AB-127A-456E-BA8A-5E878D91360C}"/>
              </a:ext>
            </a:extLst>
          </p:cNvPr>
          <p:cNvSpPr txBox="1">
            <a:spLocks noChangeArrowheads="1"/>
          </p:cNvSpPr>
          <p:nvPr/>
        </p:nvSpPr>
        <p:spPr bwMode="auto">
          <a:xfrm>
            <a:off x="5334000" y="2895600"/>
            <a:ext cx="3157538"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4000">
                <a:solidFill>
                  <a:srgbClr val="FF0000"/>
                </a:solidFill>
                <a:ea typeface="宋体" panose="02010600030101010101" pitchFamily="2" charset="-122"/>
              </a:rPr>
              <a:t>Only new aspect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5146"/>
                                        </p:tgtEl>
                                        <p:attrNameLst>
                                          <p:attrName>style.visibility</p:attrName>
                                        </p:attrNameLst>
                                      </p:cBhvr>
                                      <p:to>
                                        <p:strVal val="visible"/>
                                      </p:to>
                                    </p:set>
                                    <p:animEffect transition="in" filter="blinds(horizontal)">
                                      <p:cBhvr>
                                        <p:cTn id="7" dur="500"/>
                                        <p:tgtEl>
                                          <p:spTgt spid="34514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5145"/>
                                        </p:tgtEl>
                                        <p:attrNameLst>
                                          <p:attrName>style.visibility</p:attrName>
                                        </p:attrNameLst>
                                      </p:cBhvr>
                                      <p:to>
                                        <p:strVal val="visible"/>
                                      </p:to>
                                    </p:set>
                                    <p:animEffect transition="in" filter="blinds(horizontal)">
                                      <p:cBhvr>
                                        <p:cTn id="10" dur="500"/>
                                        <p:tgtEl>
                                          <p:spTgt spid="345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45" grpId="0" animBg="1"/>
      <p:bldP spid="345146"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DF606209-757C-42D8-B29E-CDD0F1B2773D}"/>
              </a:ext>
            </a:extLst>
          </p:cNvPr>
          <p:cNvSpPr>
            <a:spLocks noGrp="1"/>
          </p:cNvSpPr>
          <p:nvPr>
            <p:ph type="sldNum" sz="quarter" idx="11"/>
          </p:nvPr>
        </p:nvSpPr>
        <p:spPr/>
        <p:txBody>
          <a:bodyPr/>
          <a:lstStyle/>
          <a:p>
            <a:fld id="{00404897-A8ED-4379-8CD6-0DE2E10A9801}" type="slidenum">
              <a:rPr lang="ar-SA" altLang="zh-CN"/>
              <a:pPr/>
              <a:t>14</a:t>
            </a:fld>
            <a:endParaRPr lang="en-US" altLang="zh-CN">
              <a:ea typeface="宋体" panose="02010600030101010101" pitchFamily="2" charset="-122"/>
            </a:endParaRPr>
          </a:p>
        </p:txBody>
      </p:sp>
      <p:pic>
        <p:nvPicPr>
          <p:cNvPr id="347141" name="Picture 5" descr="magic">
            <a:extLst>
              <a:ext uri="{FF2B5EF4-FFF2-40B4-BE49-F238E27FC236}">
                <a16:creationId xmlns:a16="http://schemas.microsoft.com/office/drawing/2014/main" id="{A85596A1-A937-4B7E-8759-12B5A23FA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7140" name="Picture 4" descr="magic">
            <a:extLst>
              <a:ext uri="{FF2B5EF4-FFF2-40B4-BE49-F238E27FC236}">
                <a16:creationId xmlns:a16="http://schemas.microsoft.com/office/drawing/2014/main" id="{2F81215B-1282-4AB6-9115-58BC56580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7138" name="Rectangle 2">
            <a:extLst>
              <a:ext uri="{FF2B5EF4-FFF2-40B4-BE49-F238E27FC236}">
                <a16:creationId xmlns:a16="http://schemas.microsoft.com/office/drawing/2014/main" id="{19E43D2A-596B-4BB5-88F1-E35E72E4F343}"/>
              </a:ext>
            </a:extLst>
          </p:cNvPr>
          <p:cNvSpPr>
            <a:spLocks noGrp="1" noChangeArrowheads="1"/>
          </p:cNvSpPr>
          <p:nvPr>
            <p:ph type="title"/>
          </p:nvPr>
        </p:nvSpPr>
        <p:spPr/>
        <p:txBody>
          <a:bodyPr/>
          <a:lstStyle/>
          <a:p>
            <a:r>
              <a:rPr lang="en-US" altLang="zh-CN" sz="4000">
                <a:ea typeface="宋体" panose="02010600030101010101" pitchFamily="2" charset="-122"/>
              </a:rPr>
              <a:t>Consensus</a:t>
            </a:r>
          </a:p>
        </p:txBody>
      </p:sp>
      <p:sp>
        <p:nvSpPr>
          <p:cNvPr id="347139" name="Rectangle 3">
            <a:extLst>
              <a:ext uri="{FF2B5EF4-FFF2-40B4-BE49-F238E27FC236}">
                <a16:creationId xmlns:a16="http://schemas.microsoft.com/office/drawing/2014/main" id="{AEC47231-8EF6-457A-8CB0-B7D3B80BFB61}"/>
              </a:ext>
            </a:extLst>
          </p:cNvPr>
          <p:cNvSpPr>
            <a:spLocks noGrp="1" noChangeArrowheads="1"/>
          </p:cNvSpPr>
          <p:nvPr>
            <p:ph type="body" idx="1"/>
          </p:nvPr>
        </p:nvSpPr>
        <p:spPr/>
        <p:txBody>
          <a:bodyPr/>
          <a:lstStyle/>
          <a:p>
            <a:r>
              <a:rPr lang="en-US" altLang="zh-CN">
                <a:ea typeface="宋体" panose="02010600030101010101" pitchFamily="2" charset="-122"/>
              </a:rPr>
              <a:t>While you are ruminating on the grand challenge…</a:t>
            </a:r>
          </a:p>
          <a:p>
            <a:r>
              <a:rPr lang="en-US" altLang="zh-CN">
                <a:ea typeface="宋体" panose="02010600030101010101" pitchFamily="2" charset="-122"/>
              </a:rPr>
              <a:t>We will give you another puzzle</a:t>
            </a:r>
          </a:p>
          <a:p>
            <a:pPr lvl="1"/>
            <a:r>
              <a:rPr lang="en-US" altLang="zh-CN">
                <a:solidFill>
                  <a:srgbClr val="FF0000"/>
                </a:solidFill>
                <a:ea typeface="宋体" panose="02010600030101010101" pitchFamily="2" charset="-122"/>
              </a:rPr>
              <a:t>Consensus</a:t>
            </a:r>
          </a:p>
          <a:p>
            <a:pPr lvl="1"/>
            <a:r>
              <a:rPr lang="en-US" altLang="zh-CN">
                <a:ea typeface="宋体" panose="02010600030101010101" pitchFamily="2" charset="-122"/>
              </a:rPr>
              <a:t>Will be important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灯片编号占位符 3">
            <a:extLst>
              <a:ext uri="{FF2B5EF4-FFF2-40B4-BE49-F238E27FC236}">
                <a16:creationId xmlns:a16="http://schemas.microsoft.com/office/drawing/2014/main" id="{245687B0-1DF4-4A80-BE4A-54821CF288FC}"/>
              </a:ext>
            </a:extLst>
          </p:cNvPr>
          <p:cNvSpPr>
            <a:spLocks noGrp="1"/>
          </p:cNvSpPr>
          <p:nvPr>
            <p:ph type="sldNum" sz="quarter" idx="11"/>
          </p:nvPr>
        </p:nvSpPr>
        <p:spPr/>
        <p:txBody>
          <a:bodyPr/>
          <a:lstStyle/>
          <a:p>
            <a:fld id="{AC6EF54F-3B55-4D7B-BEB2-D503BE3544DD}" type="slidenum">
              <a:rPr lang="ar-SA" altLang="zh-CN"/>
              <a:pPr/>
              <a:t>15</a:t>
            </a:fld>
            <a:endParaRPr lang="en-US" altLang="zh-CN">
              <a:ea typeface="宋体" panose="02010600030101010101" pitchFamily="2" charset="-122"/>
            </a:endParaRPr>
          </a:p>
        </p:txBody>
      </p:sp>
      <p:pic>
        <p:nvPicPr>
          <p:cNvPr id="510024" name="Picture 72" descr="magic">
            <a:extLst>
              <a:ext uri="{FF2B5EF4-FFF2-40B4-BE49-F238E27FC236}">
                <a16:creationId xmlns:a16="http://schemas.microsoft.com/office/drawing/2014/main" id="{0BB53642-DE9E-4F89-A242-7D5C57121D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0023" name="Picture 71" descr="magic">
            <a:extLst>
              <a:ext uri="{FF2B5EF4-FFF2-40B4-BE49-F238E27FC236}">
                <a16:creationId xmlns:a16="http://schemas.microsoft.com/office/drawing/2014/main" id="{4E9AC317-8A44-4910-BE1C-97C3237B9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9954" name="AutoShape 2">
            <a:extLst>
              <a:ext uri="{FF2B5EF4-FFF2-40B4-BE49-F238E27FC236}">
                <a16:creationId xmlns:a16="http://schemas.microsoft.com/office/drawing/2014/main" id="{EAE7136E-25C9-48FF-83C8-2B723397454D}"/>
              </a:ext>
            </a:extLst>
          </p:cNvPr>
          <p:cNvSpPr>
            <a:spLocks noChangeArrowheads="1"/>
          </p:cNvSpPr>
          <p:nvPr/>
        </p:nvSpPr>
        <p:spPr bwMode="auto">
          <a:xfrm>
            <a:off x="3490913" y="1890713"/>
            <a:ext cx="4724400" cy="2886075"/>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4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55" name="AutoShape 3">
            <a:extLst>
              <a:ext uri="{FF2B5EF4-FFF2-40B4-BE49-F238E27FC236}">
                <a16:creationId xmlns:a16="http://schemas.microsoft.com/office/drawing/2014/main" id="{44AFCF5F-657F-4DFA-BB14-36D9F8E812D7}"/>
              </a:ext>
            </a:extLst>
          </p:cNvPr>
          <p:cNvSpPr>
            <a:spLocks noChangeArrowheads="1"/>
          </p:cNvSpPr>
          <p:nvPr/>
        </p:nvSpPr>
        <p:spPr bwMode="auto">
          <a:xfrm>
            <a:off x="2209800" y="3810000"/>
            <a:ext cx="4724400" cy="2886075"/>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4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3200" b="1"/>
          </a:p>
        </p:txBody>
      </p:sp>
      <p:sp>
        <p:nvSpPr>
          <p:cNvPr id="509956" name="Rectangle 4">
            <a:extLst>
              <a:ext uri="{FF2B5EF4-FFF2-40B4-BE49-F238E27FC236}">
                <a16:creationId xmlns:a16="http://schemas.microsoft.com/office/drawing/2014/main" id="{58407144-51FE-44F3-88AB-06CE098F55F7}"/>
              </a:ext>
            </a:extLst>
          </p:cNvPr>
          <p:cNvSpPr>
            <a:spLocks noGrp="1" noChangeArrowheads="1"/>
          </p:cNvSpPr>
          <p:nvPr>
            <p:ph type="title"/>
          </p:nvPr>
        </p:nvSpPr>
        <p:spPr/>
        <p:txBody>
          <a:bodyPr/>
          <a:lstStyle/>
          <a:p>
            <a:r>
              <a:rPr lang="en-US" altLang="zh-CN" sz="4000">
                <a:ea typeface="宋体" panose="02010600030101010101" pitchFamily="2" charset="-122"/>
              </a:rPr>
              <a:t>Consensus: Each Thread has a Private Input</a:t>
            </a:r>
          </a:p>
        </p:txBody>
      </p:sp>
      <p:sp>
        <p:nvSpPr>
          <p:cNvPr id="509990" name="AutoShape 38">
            <a:extLst>
              <a:ext uri="{FF2B5EF4-FFF2-40B4-BE49-F238E27FC236}">
                <a16:creationId xmlns:a16="http://schemas.microsoft.com/office/drawing/2014/main" id="{9E147FEA-B9CB-4ADD-BCF4-CA41121CFCE9}"/>
              </a:ext>
            </a:extLst>
          </p:cNvPr>
          <p:cNvSpPr>
            <a:spLocks noChangeArrowheads="1"/>
          </p:cNvSpPr>
          <p:nvPr/>
        </p:nvSpPr>
        <p:spPr bwMode="auto">
          <a:xfrm>
            <a:off x="566738" y="1797050"/>
            <a:ext cx="4724400" cy="2886075"/>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rgbClr val="FF7C80">
              <a:alpha val="24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09991" name="Group 39">
            <a:extLst>
              <a:ext uri="{FF2B5EF4-FFF2-40B4-BE49-F238E27FC236}">
                <a16:creationId xmlns:a16="http://schemas.microsoft.com/office/drawing/2014/main" id="{668AB75C-5571-4F8B-BFB2-986B19A9D2AE}"/>
              </a:ext>
            </a:extLst>
          </p:cNvPr>
          <p:cNvGrpSpPr>
            <a:grpSpLocks/>
          </p:cNvGrpSpPr>
          <p:nvPr/>
        </p:nvGrpSpPr>
        <p:grpSpPr bwMode="auto">
          <a:xfrm>
            <a:off x="3998913" y="4551363"/>
            <a:ext cx="1146175" cy="1000125"/>
            <a:chOff x="1043" y="2546"/>
            <a:chExt cx="869" cy="740"/>
          </a:xfrm>
        </p:grpSpPr>
        <p:sp>
          <p:nvSpPr>
            <p:cNvPr id="509992" name="Freeform 40">
              <a:extLst>
                <a:ext uri="{FF2B5EF4-FFF2-40B4-BE49-F238E27FC236}">
                  <a16:creationId xmlns:a16="http://schemas.microsoft.com/office/drawing/2014/main" id="{14A295F9-3D45-43C6-9F8C-AB22E950BC69}"/>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93" name="Freeform 41">
              <a:extLst>
                <a:ext uri="{FF2B5EF4-FFF2-40B4-BE49-F238E27FC236}">
                  <a16:creationId xmlns:a16="http://schemas.microsoft.com/office/drawing/2014/main" id="{AA8E546D-A8B1-426F-A48D-683B9F47B9E2}"/>
                </a:ext>
              </a:extLst>
            </p:cNvPr>
            <p:cNvSpPr>
              <a:spLocks/>
            </p:cNvSpPr>
            <p:nvPr/>
          </p:nvSpPr>
          <p:spPr bwMode="auto">
            <a:xfrm>
              <a:off x="1737" y="2814"/>
              <a:ext cx="86" cy="221"/>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94" name="Freeform 42">
              <a:extLst>
                <a:ext uri="{FF2B5EF4-FFF2-40B4-BE49-F238E27FC236}">
                  <a16:creationId xmlns:a16="http://schemas.microsoft.com/office/drawing/2014/main" id="{618889A0-EE6F-4CE8-9688-F2310EF58C63}"/>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95" name="Freeform 43">
              <a:extLst>
                <a:ext uri="{FF2B5EF4-FFF2-40B4-BE49-F238E27FC236}">
                  <a16:creationId xmlns:a16="http://schemas.microsoft.com/office/drawing/2014/main" id="{BF6E55A1-57D9-4368-B99B-3D66324873E1}"/>
                </a:ext>
              </a:extLst>
            </p:cNvPr>
            <p:cNvSpPr>
              <a:spLocks/>
            </p:cNvSpPr>
            <p:nvPr/>
          </p:nvSpPr>
          <p:spPr bwMode="auto">
            <a:xfrm flipH="1">
              <a:off x="1133" y="2833"/>
              <a:ext cx="86" cy="221"/>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96" name="AutoShape 44">
              <a:extLst>
                <a:ext uri="{FF2B5EF4-FFF2-40B4-BE49-F238E27FC236}">
                  <a16:creationId xmlns:a16="http://schemas.microsoft.com/office/drawing/2014/main" id="{E14E920D-FCDC-490C-B418-872A5A0F277D}"/>
                </a:ext>
              </a:extLst>
            </p:cNvPr>
            <p:cNvSpPr>
              <a:spLocks noChangeArrowheads="1"/>
            </p:cNvSpPr>
            <p:nvPr/>
          </p:nvSpPr>
          <p:spPr bwMode="auto">
            <a:xfrm flipV="1">
              <a:off x="1163" y="2546"/>
              <a:ext cx="657" cy="55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9966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zh-CN" sz="3200" b="1">
                <a:solidFill>
                  <a:schemeClr val="accent2"/>
                </a:solidFill>
              </a:endParaRPr>
            </a:p>
          </p:txBody>
        </p:sp>
        <p:sp>
          <p:nvSpPr>
            <p:cNvPr id="509997" name="Rectangle 45">
              <a:extLst>
                <a:ext uri="{FF2B5EF4-FFF2-40B4-BE49-F238E27FC236}">
                  <a16:creationId xmlns:a16="http://schemas.microsoft.com/office/drawing/2014/main" id="{5780F393-0E85-4E1B-96E9-F7C7377D2734}"/>
                </a:ext>
              </a:extLst>
            </p:cNvPr>
            <p:cNvSpPr>
              <a:spLocks noChangeArrowheads="1"/>
            </p:cNvSpPr>
            <p:nvPr/>
          </p:nvSpPr>
          <p:spPr bwMode="auto">
            <a:xfrm>
              <a:off x="1163" y="3110"/>
              <a:ext cx="657" cy="157"/>
            </a:xfrm>
            <a:prstGeom prst="rect">
              <a:avLst/>
            </a:prstGeom>
            <a:solidFill>
              <a:srgbClr val="9966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98" name="Freeform 46">
              <a:extLst>
                <a:ext uri="{FF2B5EF4-FFF2-40B4-BE49-F238E27FC236}">
                  <a16:creationId xmlns:a16="http://schemas.microsoft.com/office/drawing/2014/main" id="{ACA41103-D6B1-49E8-915B-C465F5ADAB76}"/>
                </a:ext>
              </a:extLst>
            </p:cNvPr>
            <p:cNvSpPr>
              <a:spLocks/>
            </p:cNvSpPr>
            <p:nvPr/>
          </p:nvSpPr>
          <p:spPr bwMode="auto">
            <a:xfrm>
              <a:off x="1694" y="2640"/>
              <a:ext cx="86" cy="221"/>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99" name="Freeform 47">
              <a:extLst>
                <a:ext uri="{FF2B5EF4-FFF2-40B4-BE49-F238E27FC236}">
                  <a16:creationId xmlns:a16="http://schemas.microsoft.com/office/drawing/2014/main" id="{5AE30B4F-9F31-4303-B669-525298E97972}"/>
                </a:ext>
              </a:extLst>
            </p:cNvPr>
            <p:cNvSpPr>
              <a:spLocks/>
            </p:cNvSpPr>
            <p:nvPr/>
          </p:nvSpPr>
          <p:spPr bwMode="auto">
            <a:xfrm flipH="1">
              <a:off x="1186" y="2640"/>
              <a:ext cx="86" cy="221"/>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0000" name="AutoShape 48">
            <a:extLst>
              <a:ext uri="{FF2B5EF4-FFF2-40B4-BE49-F238E27FC236}">
                <a16:creationId xmlns:a16="http://schemas.microsoft.com/office/drawing/2014/main" id="{04B380FA-C14C-4463-9F0F-D325CA3CA279}"/>
              </a:ext>
            </a:extLst>
          </p:cNvPr>
          <p:cNvSpPr>
            <a:spLocks noChangeArrowheads="1"/>
          </p:cNvSpPr>
          <p:nvPr/>
        </p:nvSpPr>
        <p:spPr bwMode="auto">
          <a:xfrm>
            <a:off x="409575" y="1479550"/>
            <a:ext cx="1981200" cy="1066800"/>
          </a:xfrm>
          <a:prstGeom prst="cloudCallout">
            <a:avLst>
              <a:gd name="adj1" fmla="val 19713"/>
              <a:gd name="adj2" fmla="val 82440"/>
            </a:avLst>
          </a:prstGeom>
          <a:solidFill>
            <a:schemeClr val="bg1">
              <a:alpha val="70000"/>
            </a:schemeClr>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400" b="1">
                <a:solidFill>
                  <a:srgbClr val="FF0000"/>
                </a:solidFill>
                <a:ea typeface="宋体" panose="02010600030101010101" pitchFamily="2" charset="-122"/>
              </a:rPr>
              <a:t>32</a:t>
            </a:r>
          </a:p>
        </p:txBody>
      </p:sp>
      <p:sp>
        <p:nvSpPr>
          <p:cNvPr id="510001" name="AutoShape 49">
            <a:extLst>
              <a:ext uri="{FF2B5EF4-FFF2-40B4-BE49-F238E27FC236}">
                <a16:creationId xmlns:a16="http://schemas.microsoft.com/office/drawing/2014/main" id="{C513D4B9-1FA0-47F1-BCE4-EA21CDA1267E}"/>
              </a:ext>
            </a:extLst>
          </p:cNvPr>
          <p:cNvSpPr>
            <a:spLocks noChangeArrowheads="1"/>
          </p:cNvSpPr>
          <p:nvPr/>
        </p:nvSpPr>
        <p:spPr bwMode="auto">
          <a:xfrm>
            <a:off x="6591300" y="1389063"/>
            <a:ext cx="1981200" cy="1066800"/>
          </a:xfrm>
          <a:prstGeom prst="cloudCallout">
            <a:avLst>
              <a:gd name="adj1" fmla="val -35977"/>
              <a:gd name="adj2" fmla="val 93306"/>
            </a:avLst>
          </a:prstGeom>
          <a:solidFill>
            <a:schemeClr val="bg1">
              <a:alpha val="70000"/>
            </a:schemeClr>
          </a:solidFill>
          <a:ln w="38100">
            <a:solidFill>
              <a:srgbClr val="00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400" b="1">
                <a:solidFill>
                  <a:srgbClr val="33CC33"/>
                </a:solidFill>
                <a:ea typeface="宋体" panose="02010600030101010101" pitchFamily="2" charset="-122"/>
              </a:rPr>
              <a:t>19</a:t>
            </a:r>
          </a:p>
        </p:txBody>
      </p:sp>
      <p:grpSp>
        <p:nvGrpSpPr>
          <p:cNvPr id="510002" name="Group 50">
            <a:extLst>
              <a:ext uri="{FF2B5EF4-FFF2-40B4-BE49-F238E27FC236}">
                <a16:creationId xmlns:a16="http://schemas.microsoft.com/office/drawing/2014/main" id="{945FE4D5-43AA-41DB-B34D-09CFFC0951B6}"/>
              </a:ext>
            </a:extLst>
          </p:cNvPr>
          <p:cNvGrpSpPr>
            <a:grpSpLocks/>
          </p:cNvGrpSpPr>
          <p:nvPr/>
        </p:nvGrpSpPr>
        <p:grpSpPr bwMode="auto">
          <a:xfrm>
            <a:off x="1879600" y="2784475"/>
            <a:ext cx="1447800" cy="1295400"/>
            <a:chOff x="3168" y="1824"/>
            <a:chExt cx="912" cy="816"/>
          </a:xfrm>
        </p:grpSpPr>
        <p:sp>
          <p:nvSpPr>
            <p:cNvPr id="510003" name="Freeform 51">
              <a:extLst>
                <a:ext uri="{FF2B5EF4-FFF2-40B4-BE49-F238E27FC236}">
                  <a16:creationId xmlns:a16="http://schemas.microsoft.com/office/drawing/2014/main" id="{7569FEEB-87C0-42FD-BE65-F27D64B4DD11}"/>
                </a:ext>
              </a:extLst>
            </p:cNvPr>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004" name="Freeform 52">
              <a:extLst>
                <a:ext uri="{FF2B5EF4-FFF2-40B4-BE49-F238E27FC236}">
                  <a16:creationId xmlns:a16="http://schemas.microsoft.com/office/drawing/2014/main" id="{92D9B473-D3CE-4292-8826-41DA2CA0D720}"/>
                </a:ext>
              </a:extLst>
            </p:cNvPr>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005" name="Freeform 53">
              <a:extLst>
                <a:ext uri="{FF2B5EF4-FFF2-40B4-BE49-F238E27FC236}">
                  <a16:creationId xmlns:a16="http://schemas.microsoft.com/office/drawing/2014/main" id="{6E85016A-0737-4BDD-9889-102AB412083D}"/>
                </a:ext>
              </a:extLst>
            </p:cNvPr>
            <p:cNvSpPr>
              <a:spLocks/>
            </p:cNvSpPr>
            <p:nvPr/>
          </p:nvSpPr>
          <p:spPr bwMode="auto">
            <a:xfrm>
              <a:off x="3504" y="1824"/>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006" name="Freeform 54">
              <a:extLst>
                <a:ext uri="{FF2B5EF4-FFF2-40B4-BE49-F238E27FC236}">
                  <a16:creationId xmlns:a16="http://schemas.microsoft.com/office/drawing/2014/main" id="{36FA86BF-6293-459E-AC82-F0D4740C4746}"/>
                </a:ext>
              </a:extLst>
            </p:cNvPr>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007" name="Freeform 55">
              <a:extLst>
                <a:ext uri="{FF2B5EF4-FFF2-40B4-BE49-F238E27FC236}">
                  <a16:creationId xmlns:a16="http://schemas.microsoft.com/office/drawing/2014/main" id="{2F778CD6-DAB4-4DE5-8D3F-DB07D38FC6D3}"/>
                </a:ext>
              </a:extLst>
            </p:cNvPr>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008" name="Freeform 56">
              <a:extLst>
                <a:ext uri="{FF2B5EF4-FFF2-40B4-BE49-F238E27FC236}">
                  <a16:creationId xmlns:a16="http://schemas.microsoft.com/office/drawing/2014/main" id="{8A25DC68-0047-49FC-AEAD-1B4BB4BE758C}"/>
                </a:ext>
              </a:extLst>
            </p:cNvPr>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009" name="Freeform 57">
              <a:extLst>
                <a:ext uri="{FF2B5EF4-FFF2-40B4-BE49-F238E27FC236}">
                  <a16:creationId xmlns:a16="http://schemas.microsoft.com/office/drawing/2014/main" id="{F774DD6B-19E8-4BD2-A801-93BD2610CB4E}"/>
                </a:ext>
              </a:extLst>
            </p:cNvPr>
            <p:cNvSpPr>
              <a:spLocks/>
            </p:cNvSpPr>
            <p:nvPr/>
          </p:nvSpPr>
          <p:spPr bwMode="auto">
            <a:xfrm>
              <a:off x="3504" y="2304"/>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010" name="Freeform 58">
              <a:extLst>
                <a:ext uri="{FF2B5EF4-FFF2-40B4-BE49-F238E27FC236}">
                  <a16:creationId xmlns:a16="http://schemas.microsoft.com/office/drawing/2014/main" id="{8E0071E0-FE35-42D6-BFE4-4AA15484BB38}"/>
                </a:ext>
              </a:extLst>
            </p:cNvPr>
            <p:cNvSpPr>
              <a:spLocks/>
            </p:cNvSpPr>
            <p:nvPr/>
          </p:nvSpPr>
          <p:spPr bwMode="auto">
            <a:xfrm>
              <a:off x="3312" y="2160"/>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011" name="Freeform 59">
              <a:extLst>
                <a:ext uri="{FF2B5EF4-FFF2-40B4-BE49-F238E27FC236}">
                  <a16:creationId xmlns:a16="http://schemas.microsoft.com/office/drawing/2014/main" id="{A56F9ACA-9BD7-4DF0-8C79-93EC5AA35423}"/>
                </a:ext>
              </a:extLst>
            </p:cNvPr>
            <p:cNvSpPr>
              <a:spLocks/>
            </p:cNvSpPr>
            <p:nvPr/>
          </p:nvSpPr>
          <p:spPr bwMode="auto">
            <a:xfrm>
              <a:off x="3168" y="2016"/>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0012" name="Group 60">
            <a:extLst>
              <a:ext uri="{FF2B5EF4-FFF2-40B4-BE49-F238E27FC236}">
                <a16:creationId xmlns:a16="http://schemas.microsoft.com/office/drawing/2014/main" id="{C20EBDF6-0BBD-43CC-A6C9-FC99755A47A9}"/>
              </a:ext>
            </a:extLst>
          </p:cNvPr>
          <p:cNvGrpSpPr>
            <a:grpSpLocks/>
          </p:cNvGrpSpPr>
          <p:nvPr/>
        </p:nvGrpSpPr>
        <p:grpSpPr bwMode="auto">
          <a:xfrm flipH="1">
            <a:off x="5165725" y="2786063"/>
            <a:ext cx="1447800" cy="1295400"/>
            <a:chOff x="3168" y="1824"/>
            <a:chExt cx="912" cy="816"/>
          </a:xfrm>
        </p:grpSpPr>
        <p:sp>
          <p:nvSpPr>
            <p:cNvPr id="510013" name="Freeform 61">
              <a:extLst>
                <a:ext uri="{FF2B5EF4-FFF2-40B4-BE49-F238E27FC236}">
                  <a16:creationId xmlns:a16="http://schemas.microsoft.com/office/drawing/2014/main" id="{A90F6E12-BACD-49FE-8668-8CDF206E3865}"/>
                </a:ext>
              </a:extLst>
            </p:cNvPr>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014" name="Freeform 62">
              <a:extLst>
                <a:ext uri="{FF2B5EF4-FFF2-40B4-BE49-F238E27FC236}">
                  <a16:creationId xmlns:a16="http://schemas.microsoft.com/office/drawing/2014/main" id="{25E9BE19-7449-48DC-B16B-5D0FAD023E5B}"/>
                </a:ext>
              </a:extLst>
            </p:cNvPr>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015" name="Freeform 63">
              <a:extLst>
                <a:ext uri="{FF2B5EF4-FFF2-40B4-BE49-F238E27FC236}">
                  <a16:creationId xmlns:a16="http://schemas.microsoft.com/office/drawing/2014/main" id="{7986EE98-7513-4724-8991-647F39BB3A06}"/>
                </a:ext>
              </a:extLst>
            </p:cNvPr>
            <p:cNvSpPr>
              <a:spLocks/>
            </p:cNvSpPr>
            <p:nvPr/>
          </p:nvSpPr>
          <p:spPr bwMode="auto">
            <a:xfrm>
              <a:off x="3504" y="1824"/>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016" name="Freeform 64">
              <a:extLst>
                <a:ext uri="{FF2B5EF4-FFF2-40B4-BE49-F238E27FC236}">
                  <a16:creationId xmlns:a16="http://schemas.microsoft.com/office/drawing/2014/main" id="{32DAA12C-280E-426A-B0FB-B8B40AECCAAA}"/>
                </a:ext>
              </a:extLst>
            </p:cNvPr>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017" name="Freeform 65">
              <a:extLst>
                <a:ext uri="{FF2B5EF4-FFF2-40B4-BE49-F238E27FC236}">
                  <a16:creationId xmlns:a16="http://schemas.microsoft.com/office/drawing/2014/main" id="{31E0BDBF-B654-43EB-952B-AB34E75240F1}"/>
                </a:ext>
              </a:extLst>
            </p:cNvPr>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018" name="Freeform 66">
              <a:extLst>
                <a:ext uri="{FF2B5EF4-FFF2-40B4-BE49-F238E27FC236}">
                  <a16:creationId xmlns:a16="http://schemas.microsoft.com/office/drawing/2014/main" id="{6396B639-838E-495B-BF7A-EB1C35404B05}"/>
                </a:ext>
              </a:extLst>
            </p:cNvPr>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019" name="Freeform 67">
              <a:extLst>
                <a:ext uri="{FF2B5EF4-FFF2-40B4-BE49-F238E27FC236}">
                  <a16:creationId xmlns:a16="http://schemas.microsoft.com/office/drawing/2014/main" id="{120EE7DB-69D2-48BF-A860-C723B8ACDBE1}"/>
                </a:ext>
              </a:extLst>
            </p:cNvPr>
            <p:cNvSpPr>
              <a:spLocks/>
            </p:cNvSpPr>
            <p:nvPr/>
          </p:nvSpPr>
          <p:spPr bwMode="auto">
            <a:xfrm>
              <a:off x="3504" y="2304"/>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020" name="Freeform 68">
              <a:extLst>
                <a:ext uri="{FF2B5EF4-FFF2-40B4-BE49-F238E27FC236}">
                  <a16:creationId xmlns:a16="http://schemas.microsoft.com/office/drawing/2014/main" id="{B74A7229-3BED-40E7-89F5-4B70FA666C20}"/>
                </a:ext>
              </a:extLst>
            </p:cNvPr>
            <p:cNvSpPr>
              <a:spLocks/>
            </p:cNvSpPr>
            <p:nvPr/>
          </p:nvSpPr>
          <p:spPr bwMode="auto">
            <a:xfrm>
              <a:off x="3312" y="2160"/>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021" name="Freeform 69">
              <a:extLst>
                <a:ext uri="{FF2B5EF4-FFF2-40B4-BE49-F238E27FC236}">
                  <a16:creationId xmlns:a16="http://schemas.microsoft.com/office/drawing/2014/main" id="{F29CF42D-E5DC-48A5-8C8C-308FC167B8D1}"/>
                </a:ext>
              </a:extLst>
            </p:cNvPr>
            <p:cNvSpPr>
              <a:spLocks/>
            </p:cNvSpPr>
            <p:nvPr/>
          </p:nvSpPr>
          <p:spPr bwMode="auto">
            <a:xfrm>
              <a:off x="3168" y="2016"/>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0022" name="AutoShape 70">
            <a:extLst>
              <a:ext uri="{FF2B5EF4-FFF2-40B4-BE49-F238E27FC236}">
                <a16:creationId xmlns:a16="http://schemas.microsoft.com/office/drawing/2014/main" id="{B3CFCE6B-A494-484D-ABFB-B96734EB971E}"/>
              </a:ext>
            </a:extLst>
          </p:cNvPr>
          <p:cNvSpPr>
            <a:spLocks noChangeArrowheads="1"/>
          </p:cNvSpPr>
          <p:nvPr/>
        </p:nvSpPr>
        <p:spPr bwMode="auto">
          <a:xfrm>
            <a:off x="5881688" y="4092575"/>
            <a:ext cx="1981200" cy="1066800"/>
          </a:xfrm>
          <a:prstGeom prst="cloudCallout">
            <a:avLst>
              <a:gd name="adj1" fmla="val -73079"/>
              <a:gd name="adj2" fmla="val 43454"/>
            </a:avLst>
          </a:prstGeom>
          <a:solidFill>
            <a:schemeClr val="bg1"/>
          </a:solidFill>
          <a:ln w="38100">
            <a:solidFill>
              <a:srgbClr val="99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400" b="1">
                <a:solidFill>
                  <a:srgbClr val="9966FF"/>
                </a:solidFill>
                <a:ea typeface="宋体" panose="02010600030101010101" pitchFamily="2" charset="-122"/>
              </a:rPr>
              <a:t>21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灯片编号占位符 3">
            <a:extLst>
              <a:ext uri="{FF2B5EF4-FFF2-40B4-BE49-F238E27FC236}">
                <a16:creationId xmlns:a16="http://schemas.microsoft.com/office/drawing/2014/main" id="{8432D61C-2D15-4EE1-858B-6933003C59AB}"/>
              </a:ext>
            </a:extLst>
          </p:cNvPr>
          <p:cNvSpPr>
            <a:spLocks noGrp="1"/>
          </p:cNvSpPr>
          <p:nvPr>
            <p:ph type="sldNum" sz="quarter" idx="11"/>
          </p:nvPr>
        </p:nvSpPr>
        <p:spPr/>
        <p:txBody>
          <a:bodyPr/>
          <a:lstStyle/>
          <a:p>
            <a:fld id="{C175D45B-B06F-4F48-9733-44CF38B1CDA7}" type="slidenum">
              <a:rPr lang="ar-SA" altLang="zh-CN"/>
              <a:pPr/>
              <a:t>16</a:t>
            </a:fld>
            <a:endParaRPr lang="en-US" altLang="zh-CN">
              <a:ea typeface="宋体" panose="02010600030101010101" pitchFamily="2" charset="-122"/>
            </a:endParaRPr>
          </a:p>
        </p:txBody>
      </p:sp>
      <p:pic>
        <p:nvPicPr>
          <p:cNvPr id="511039" name="Picture 63" descr="magic">
            <a:extLst>
              <a:ext uri="{FF2B5EF4-FFF2-40B4-BE49-F238E27FC236}">
                <a16:creationId xmlns:a16="http://schemas.microsoft.com/office/drawing/2014/main" id="{0907052B-0F68-4B17-B6A5-8F42A736D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1038" name="Picture 62" descr="magic">
            <a:extLst>
              <a:ext uri="{FF2B5EF4-FFF2-40B4-BE49-F238E27FC236}">
                <a16:creationId xmlns:a16="http://schemas.microsoft.com/office/drawing/2014/main" id="{21945359-E582-463F-8608-73D40EF00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0978" name="AutoShape 2">
            <a:extLst>
              <a:ext uri="{FF2B5EF4-FFF2-40B4-BE49-F238E27FC236}">
                <a16:creationId xmlns:a16="http://schemas.microsoft.com/office/drawing/2014/main" id="{01E9728A-02FF-4B75-92C8-D0A825F849C6}"/>
              </a:ext>
            </a:extLst>
          </p:cNvPr>
          <p:cNvSpPr>
            <a:spLocks noChangeArrowheads="1"/>
          </p:cNvSpPr>
          <p:nvPr/>
        </p:nvSpPr>
        <p:spPr bwMode="auto">
          <a:xfrm>
            <a:off x="3490913" y="1890713"/>
            <a:ext cx="4724400" cy="2886075"/>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4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979" name="AutoShape 3">
            <a:extLst>
              <a:ext uri="{FF2B5EF4-FFF2-40B4-BE49-F238E27FC236}">
                <a16:creationId xmlns:a16="http://schemas.microsoft.com/office/drawing/2014/main" id="{28697555-5431-482B-AF53-CA7272EE2DAB}"/>
              </a:ext>
            </a:extLst>
          </p:cNvPr>
          <p:cNvSpPr>
            <a:spLocks noChangeArrowheads="1"/>
          </p:cNvSpPr>
          <p:nvPr/>
        </p:nvSpPr>
        <p:spPr bwMode="auto">
          <a:xfrm>
            <a:off x="2209800" y="3810000"/>
            <a:ext cx="4724400" cy="2886075"/>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4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3200" b="1"/>
          </a:p>
        </p:txBody>
      </p:sp>
      <p:sp>
        <p:nvSpPr>
          <p:cNvPr id="510980" name="Rectangle 4">
            <a:extLst>
              <a:ext uri="{FF2B5EF4-FFF2-40B4-BE49-F238E27FC236}">
                <a16:creationId xmlns:a16="http://schemas.microsoft.com/office/drawing/2014/main" id="{8A41837E-1314-43E2-BAE9-20E64064416A}"/>
              </a:ext>
            </a:extLst>
          </p:cNvPr>
          <p:cNvSpPr>
            <a:spLocks noGrp="1" noChangeArrowheads="1"/>
          </p:cNvSpPr>
          <p:nvPr>
            <p:ph type="title"/>
          </p:nvPr>
        </p:nvSpPr>
        <p:spPr/>
        <p:txBody>
          <a:bodyPr/>
          <a:lstStyle/>
          <a:p>
            <a:r>
              <a:rPr lang="en-US" altLang="zh-CN">
                <a:ea typeface="宋体" panose="02010600030101010101" pitchFamily="2" charset="-122"/>
              </a:rPr>
              <a:t>They Communicate</a:t>
            </a:r>
          </a:p>
        </p:txBody>
      </p:sp>
      <p:sp>
        <p:nvSpPr>
          <p:cNvPr id="510981" name="AutoShape 5">
            <a:extLst>
              <a:ext uri="{FF2B5EF4-FFF2-40B4-BE49-F238E27FC236}">
                <a16:creationId xmlns:a16="http://schemas.microsoft.com/office/drawing/2014/main" id="{5B32FE5E-59D2-45B8-B6BC-DBB52F4C5422}"/>
              </a:ext>
            </a:extLst>
          </p:cNvPr>
          <p:cNvSpPr>
            <a:spLocks noChangeArrowheads="1"/>
          </p:cNvSpPr>
          <p:nvPr/>
        </p:nvSpPr>
        <p:spPr bwMode="auto">
          <a:xfrm>
            <a:off x="566738" y="1797050"/>
            <a:ext cx="4724400" cy="2886075"/>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rgbClr val="FF7C80">
              <a:alpha val="24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0993" name="Group 17">
            <a:extLst>
              <a:ext uri="{FF2B5EF4-FFF2-40B4-BE49-F238E27FC236}">
                <a16:creationId xmlns:a16="http://schemas.microsoft.com/office/drawing/2014/main" id="{CBD83357-744A-43B7-9259-6A8C765C479D}"/>
              </a:ext>
            </a:extLst>
          </p:cNvPr>
          <p:cNvGrpSpPr>
            <a:grpSpLocks/>
          </p:cNvGrpSpPr>
          <p:nvPr/>
        </p:nvGrpSpPr>
        <p:grpSpPr bwMode="auto">
          <a:xfrm>
            <a:off x="1879600" y="2784475"/>
            <a:ext cx="1447800" cy="1295400"/>
            <a:chOff x="3168" y="1824"/>
            <a:chExt cx="912" cy="816"/>
          </a:xfrm>
        </p:grpSpPr>
        <p:sp>
          <p:nvSpPr>
            <p:cNvPr id="510994" name="Freeform 18">
              <a:extLst>
                <a:ext uri="{FF2B5EF4-FFF2-40B4-BE49-F238E27FC236}">
                  <a16:creationId xmlns:a16="http://schemas.microsoft.com/office/drawing/2014/main" id="{938CF032-606A-4CDC-AFB2-C6DBD8129EB5}"/>
                </a:ext>
              </a:extLst>
            </p:cNvPr>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995" name="Freeform 19">
              <a:extLst>
                <a:ext uri="{FF2B5EF4-FFF2-40B4-BE49-F238E27FC236}">
                  <a16:creationId xmlns:a16="http://schemas.microsoft.com/office/drawing/2014/main" id="{8F0B3DC6-9790-4B11-97FF-BED135FCF58C}"/>
                </a:ext>
              </a:extLst>
            </p:cNvPr>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996" name="Freeform 20">
              <a:extLst>
                <a:ext uri="{FF2B5EF4-FFF2-40B4-BE49-F238E27FC236}">
                  <a16:creationId xmlns:a16="http://schemas.microsoft.com/office/drawing/2014/main" id="{554A10E1-2512-46BD-AF61-96F17449A878}"/>
                </a:ext>
              </a:extLst>
            </p:cNvPr>
            <p:cNvSpPr>
              <a:spLocks/>
            </p:cNvSpPr>
            <p:nvPr/>
          </p:nvSpPr>
          <p:spPr bwMode="auto">
            <a:xfrm>
              <a:off x="3504" y="1824"/>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997" name="Freeform 21">
              <a:extLst>
                <a:ext uri="{FF2B5EF4-FFF2-40B4-BE49-F238E27FC236}">
                  <a16:creationId xmlns:a16="http://schemas.microsoft.com/office/drawing/2014/main" id="{55FF2638-B859-4DBB-BBE8-3D8628A8915F}"/>
                </a:ext>
              </a:extLst>
            </p:cNvPr>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998" name="Freeform 22">
              <a:extLst>
                <a:ext uri="{FF2B5EF4-FFF2-40B4-BE49-F238E27FC236}">
                  <a16:creationId xmlns:a16="http://schemas.microsoft.com/office/drawing/2014/main" id="{CFC6CF55-0581-4E68-BF17-6F72F21F2F75}"/>
                </a:ext>
              </a:extLst>
            </p:cNvPr>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0999" name="Freeform 23">
              <a:extLst>
                <a:ext uri="{FF2B5EF4-FFF2-40B4-BE49-F238E27FC236}">
                  <a16:creationId xmlns:a16="http://schemas.microsoft.com/office/drawing/2014/main" id="{5CD6BCA5-03B0-4430-B3E8-0140B6204C44}"/>
                </a:ext>
              </a:extLst>
            </p:cNvPr>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1000" name="Freeform 24">
              <a:extLst>
                <a:ext uri="{FF2B5EF4-FFF2-40B4-BE49-F238E27FC236}">
                  <a16:creationId xmlns:a16="http://schemas.microsoft.com/office/drawing/2014/main" id="{1AAB9AF7-89B8-4642-A3D1-1279CB261874}"/>
                </a:ext>
              </a:extLst>
            </p:cNvPr>
            <p:cNvSpPr>
              <a:spLocks/>
            </p:cNvSpPr>
            <p:nvPr/>
          </p:nvSpPr>
          <p:spPr bwMode="auto">
            <a:xfrm>
              <a:off x="3504" y="2304"/>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1001" name="Freeform 25">
              <a:extLst>
                <a:ext uri="{FF2B5EF4-FFF2-40B4-BE49-F238E27FC236}">
                  <a16:creationId xmlns:a16="http://schemas.microsoft.com/office/drawing/2014/main" id="{5108292F-AF27-42B5-833C-0AA44ABD6C7B}"/>
                </a:ext>
              </a:extLst>
            </p:cNvPr>
            <p:cNvSpPr>
              <a:spLocks/>
            </p:cNvSpPr>
            <p:nvPr/>
          </p:nvSpPr>
          <p:spPr bwMode="auto">
            <a:xfrm>
              <a:off x="3312" y="2160"/>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1002" name="Freeform 26">
              <a:extLst>
                <a:ext uri="{FF2B5EF4-FFF2-40B4-BE49-F238E27FC236}">
                  <a16:creationId xmlns:a16="http://schemas.microsoft.com/office/drawing/2014/main" id="{6296FFE3-8306-4075-A1E8-90EA43BACBAA}"/>
                </a:ext>
              </a:extLst>
            </p:cNvPr>
            <p:cNvSpPr>
              <a:spLocks/>
            </p:cNvSpPr>
            <p:nvPr/>
          </p:nvSpPr>
          <p:spPr bwMode="auto">
            <a:xfrm>
              <a:off x="3168" y="2016"/>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1015" name="Group 39">
            <a:extLst>
              <a:ext uri="{FF2B5EF4-FFF2-40B4-BE49-F238E27FC236}">
                <a16:creationId xmlns:a16="http://schemas.microsoft.com/office/drawing/2014/main" id="{4B46BA81-56F4-4E47-82AF-E01F303E0FC9}"/>
              </a:ext>
            </a:extLst>
          </p:cNvPr>
          <p:cNvGrpSpPr>
            <a:grpSpLocks/>
          </p:cNvGrpSpPr>
          <p:nvPr/>
        </p:nvGrpSpPr>
        <p:grpSpPr bwMode="auto">
          <a:xfrm rot="-790286">
            <a:off x="3576638" y="4419600"/>
            <a:ext cx="1676400" cy="1752600"/>
            <a:chOff x="3312" y="2640"/>
            <a:chExt cx="1056" cy="1104"/>
          </a:xfrm>
        </p:grpSpPr>
        <p:sp>
          <p:nvSpPr>
            <p:cNvPr id="511016" name="Freeform 40">
              <a:extLst>
                <a:ext uri="{FF2B5EF4-FFF2-40B4-BE49-F238E27FC236}">
                  <a16:creationId xmlns:a16="http://schemas.microsoft.com/office/drawing/2014/main" id="{A62A905F-C341-442C-9EB8-8BADB885782B}"/>
                </a:ext>
              </a:extLst>
            </p:cNvPr>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1017" name="Group 41">
              <a:extLst>
                <a:ext uri="{FF2B5EF4-FFF2-40B4-BE49-F238E27FC236}">
                  <a16:creationId xmlns:a16="http://schemas.microsoft.com/office/drawing/2014/main" id="{B675BC7F-8A16-4E1F-8140-6EE8523856A2}"/>
                </a:ext>
              </a:extLst>
            </p:cNvPr>
            <p:cNvGrpSpPr>
              <a:grpSpLocks/>
            </p:cNvGrpSpPr>
            <p:nvPr/>
          </p:nvGrpSpPr>
          <p:grpSpPr bwMode="auto">
            <a:xfrm>
              <a:off x="3312" y="2928"/>
              <a:ext cx="837" cy="816"/>
              <a:chOff x="3312" y="2928"/>
              <a:chExt cx="837" cy="816"/>
            </a:xfrm>
          </p:grpSpPr>
          <p:sp>
            <p:nvSpPr>
              <p:cNvPr id="511018" name="Freeform 42">
                <a:extLst>
                  <a:ext uri="{FF2B5EF4-FFF2-40B4-BE49-F238E27FC236}">
                    <a16:creationId xmlns:a16="http://schemas.microsoft.com/office/drawing/2014/main" id="{9885357E-A8EA-4A97-A975-797C79C75C83}"/>
                  </a:ext>
                </a:extLst>
              </p:cNvPr>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1019" name="Freeform 43">
                <a:extLst>
                  <a:ext uri="{FF2B5EF4-FFF2-40B4-BE49-F238E27FC236}">
                    <a16:creationId xmlns:a16="http://schemas.microsoft.com/office/drawing/2014/main" id="{D79E75BC-B96E-4350-B605-25D21CE79D82}"/>
                  </a:ext>
                </a:extLst>
              </p:cNvPr>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1020" name="Freeform 44">
                <a:extLst>
                  <a:ext uri="{FF2B5EF4-FFF2-40B4-BE49-F238E27FC236}">
                    <a16:creationId xmlns:a16="http://schemas.microsoft.com/office/drawing/2014/main" id="{A3C704C9-93A4-426F-8B28-2E1F4E144FE9}"/>
                  </a:ext>
                </a:extLst>
              </p:cNvPr>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1021" name="Freeform 45">
                <a:extLst>
                  <a:ext uri="{FF2B5EF4-FFF2-40B4-BE49-F238E27FC236}">
                    <a16:creationId xmlns:a16="http://schemas.microsoft.com/office/drawing/2014/main" id="{FC3D7A44-A6C1-40CE-84BF-9188A30D5C75}"/>
                  </a:ext>
                </a:extLst>
              </p:cNvPr>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1022" name="Freeform 46">
                <a:extLst>
                  <a:ext uri="{FF2B5EF4-FFF2-40B4-BE49-F238E27FC236}">
                    <a16:creationId xmlns:a16="http://schemas.microsoft.com/office/drawing/2014/main" id="{39295D1E-E0A4-48C5-86DB-E827F6F38E8A}"/>
                  </a:ext>
                </a:extLst>
              </p:cNvPr>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1023" name="Freeform 47">
                <a:extLst>
                  <a:ext uri="{FF2B5EF4-FFF2-40B4-BE49-F238E27FC236}">
                    <a16:creationId xmlns:a16="http://schemas.microsoft.com/office/drawing/2014/main" id="{D4D20AFA-20E9-4BAF-A9DA-D00DA4F7CCE9}"/>
                  </a:ext>
                </a:extLst>
              </p:cNvPr>
              <p:cNvSpPr>
                <a:spLocks/>
              </p:cNvSpPr>
              <p:nvPr/>
            </p:nvSpPr>
            <p:spPr bwMode="auto">
              <a:xfrm flipH="1">
                <a:off x="3648" y="3408"/>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1024" name="Freeform 48">
                <a:extLst>
                  <a:ext uri="{FF2B5EF4-FFF2-40B4-BE49-F238E27FC236}">
                    <a16:creationId xmlns:a16="http://schemas.microsoft.com/office/drawing/2014/main" id="{193ED61C-7404-41EE-9512-6A8521B2B11D}"/>
                  </a:ext>
                </a:extLst>
              </p:cNvPr>
              <p:cNvSpPr>
                <a:spLocks/>
              </p:cNvSpPr>
              <p:nvPr/>
            </p:nvSpPr>
            <p:spPr bwMode="auto">
              <a:xfrm flipH="1">
                <a:off x="3840" y="3264"/>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1025" name="Freeform 49">
              <a:extLst>
                <a:ext uri="{FF2B5EF4-FFF2-40B4-BE49-F238E27FC236}">
                  <a16:creationId xmlns:a16="http://schemas.microsoft.com/office/drawing/2014/main" id="{49602009-4915-4F4D-A78C-43D03DB34000}"/>
                </a:ext>
              </a:extLst>
            </p:cNvPr>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1026" name="Group 50">
            <a:extLst>
              <a:ext uri="{FF2B5EF4-FFF2-40B4-BE49-F238E27FC236}">
                <a16:creationId xmlns:a16="http://schemas.microsoft.com/office/drawing/2014/main" id="{7E997C4D-B9DD-4F81-8E86-1BB35237299F}"/>
              </a:ext>
            </a:extLst>
          </p:cNvPr>
          <p:cNvGrpSpPr>
            <a:grpSpLocks/>
          </p:cNvGrpSpPr>
          <p:nvPr/>
        </p:nvGrpSpPr>
        <p:grpSpPr bwMode="auto">
          <a:xfrm rot="-1266367">
            <a:off x="5100638" y="2524125"/>
            <a:ext cx="1851025" cy="1143000"/>
            <a:chOff x="3024" y="1680"/>
            <a:chExt cx="1166" cy="720"/>
          </a:xfrm>
        </p:grpSpPr>
        <p:sp>
          <p:nvSpPr>
            <p:cNvPr id="511027" name="Freeform 51">
              <a:extLst>
                <a:ext uri="{FF2B5EF4-FFF2-40B4-BE49-F238E27FC236}">
                  <a16:creationId xmlns:a16="http://schemas.microsoft.com/office/drawing/2014/main" id="{89EB1239-F6E3-4F00-B12E-9C9D0D2D40BF}"/>
                </a:ext>
              </a:extLst>
            </p:cNvPr>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1028" name="Freeform 52">
              <a:extLst>
                <a:ext uri="{FF2B5EF4-FFF2-40B4-BE49-F238E27FC236}">
                  <a16:creationId xmlns:a16="http://schemas.microsoft.com/office/drawing/2014/main" id="{7139E881-FE9A-402F-B643-AB118D4D4BE2}"/>
                </a:ext>
              </a:extLst>
            </p:cNvPr>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1029" name="Freeform 53">
              <a:extLst>
                <a:ext uri="{FF2B5EF4-FFF2-40B4-BE49-F238E27FC236}">
                  <a16:creationId xmlns:a16="http://schemas.microsoft.com/office/drawing/2014/main" id="{E9F0A267-FEC8-42CC-999E-6B7B4869CAF3}"/>
                </a:ext>
              </a:extLst>
            </p:cNvPr>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1030" name="Freeform 54">
              <a:extLst>
                <a:ext uri="{FF2B5EF4-FFF2-40B4-BE49-F238E27FC236}">
                  <a16:creationId xmlns:a16="http://schemas.microsoft.com/office/drawing/2014/main" id="{9655F5A1-CFB5-4DD3-A9DA-7D7ECFDF52D9}"/>
                </a:ext>
              </a:extLst>
            </p:cNvPr>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1031" name="Freeform 55">
              <a:extLst>
                <a:ext uri="{FF2B5EF4-FFF2-40B4-BE49-F238E27FC236}">
                  <a16:creationId xmlns:a16="http://schemas.microsoft.com/office/drawing/2014/main" id="{F39E6289-C99D-442D-A385-EE2058199AAA}"/>
                </a:ext>
              </a:extLst>
            </p:cNvPr>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1032" name="Freeform 56">
              <a:extLst>
                <a:ext uri="{FF2B5EF4-FFF2-40B4-BE49-F238E27FC236}">
                  <a16:creationId xmlns:a16="http://schemas.microsoft.com/office/drawing/2014/main" id="{49B8C870-B250-435E-8BE9-D905780F2F27}"/>
                </a:ext>
              </a:extLst>
            </p:cNvPr>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1033" name="Freeform 57">
              <a:extLst>
                <a:ext uri="{FF2B5EF4-FFF2-40B4-BE49-F238E27FC236}">
                  <a16:creationId xmlns:a16="http://schemas.microsoft.com/office/drawing/2014/main" id="{8B428901-1A41-49DA-840B-404DB10C68A6}"/>
                </a:ext>
              </a:extLst>
            </p:cNvPr>
            <p:cNvSpPr>
              <a:spLocks/>
            </p:cNvSpPr>
            <p:nvPr/>
          </p:nvSpPr>
          <p:spPr bwMode="auto">
            <a:xfrm flipH="1">
              <a:off x="3984" y="1872"/>
              <a:ext cx="206"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1034" name="Freeform 58">
              <a:extLst>
                <a:ext uri="{FF2B5EF4-FFF2-40B4-BE49-F238E27FC236}">
                  <a16:creationId xmlns:a16="http://schemas.microsoft.com/office/drawing/2014/main" id="{AD8E0DEE-E28E-4574-B08C-751DA26B2CAB}"/>
                </a:ext>
              </a:extLst>
            </p:cNvPr>
            <p:cNvSpPr>
              <a:spLocks/>
            </p:cNvSpPr>
            <p:nvPr/>
          </p:nvSpPr>
          <p:spPr bwMode="auto">
            <a:xfrm flipH="1">
              <a:off x="3840" y="2016"/>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1035" name="Freeform 59">
              <a:extLst>
                <a:ext uri="{FF2B5EF4-FFF2-40B4-BE49-F238E27FC236}">
                  <a16:creationId xmlns:a16="http://schemas.microsoft.com/office/drawing/2014/main" id="{723AB940-F7F0-496A-AAEF-1D91CFBEBADA}"/>
                </a:ext>
              </a:extLst>
            </p:cNvPr>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1014" name="Freeform 38">
            <a:extLst>
              <a:ext uri="{FF2B5EF4-FFF2-40B4-BE49-F238E27FC236}">
                <a16:creationId xmlns:a16="http://schemas.microsoft.com/office/drawing/2014/main" id="{753172B9-6DCA-4CAB-9507-7136824A28F6}"/>
              </a:ext>
            </a:extLst>
          </p:cNvPr>
          <p:cNvSpPr>
            <a:spLocks/>
          </p:cNvSpPr>
          <p:nvPr/>
        </p:nvSpPr>
        <p:spPr bwMode="auto">
          <a:xfrm rot="-639850">
            <a:off x="4429125" y="3627438"/>
            <a:ext cx="838200" cy="76200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Lst>
            <a:ahLst/>
            <a:cxnLst>
              <a:cxn ang="0">
                <a:pos x="T0" y="T1"/>
              </a:cxn>
              <a:cxn ang="0">
                <a:pos x="T2" y="T3"/>
              </a:cxn>
              <a:cxn ang="0">
                <a:pos x="T4" y="T5"/>
              </a:cxn>
              <a:cxn ang="0">
                <a:pos x="T6" y="T7"/>
              </a:cxn>
              <a:cxn ang="0">
                <a:pos x="T8" y="T9"/>
              </a:cxn>
              <a:cxn ang="0">
                <a:pos x="T10" y="T11"/>
              </a:cxn>
              <a:cxn ang="0">
                <a:pos x="T12" y="T13"/>
              </a:cxn>
            </a:cxnLst>
            <a:rect l="0" t="0"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cap="flat" cmpd="sng">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1036" name="Freeform 60">
            <a:extLst>
              <a:ext uri="{FF2B5EF4-FFF2-40B4-BE49-F238E27FC236}">
                <a16:creationId xmlns:a16="http://schemas.microsoft.com/office/drawing/2014/main" id="{242B065C-84D9-4EB7-8C5C-59E69194124D}"/>
              </a:ext>
            </a:extLst>
          </p:cNvPr>
          <p:cNvSpPr>
            <a:spLocks/>
          </p:cNvSpPr>
          <p:nvPr/>
        </p:nvSpPr>
        <p:spPr bwMode="auto">
          <a:xfrm rot="-639850">
            <a:off x="4894263" y="3678238"/>
            <a:ext cx="838200" cy="762000"/>
          </a:xfrm>
          <a:custGeom>
            <a:avLst/>
            <a:gdLst>
              <a:gd name="T0" fmla="*/ 0 w 528"/>
              <a:gd name="T1" fmla="*/ 480 h 480"/>
              <a:gd name="T2" fmla="*/ 240 w 528"/>
              <a:gd name="T3" fmla="*/ 240 h 480"/>
              <a:gd name="T4" fmla="*/ 0 w 528"/>
              <a:gd name="T5" fmla="*/ 240 h 480"/>
              <a:gd name="T6" fmla="*/ 528 w 528"/>
              <a:gd name="T7" fmla="*/ 0 h 480"/>
              <a:gd name="T8" fmla="*/ 288 w 528"/>
              <a:gd name="T9" fmla="*/ 192 h 480"/>
              <a:gd name="T10" fmla="*/ 432 w 528"/>
              <a:gd name="T11" fmla="*/ 192 h 480"/>
              <a:gd name="T12" fmla="*/ 0 w 528"/>
              <a:gd name="T13" fmla="*/ 480 h 480"/>
            </a:gdLst>
            <a:ahLst/>
            <a:cxnLst>
              <a:cxn ang="0">
                <a:pos x="T0" y="T1"/>
              </a:cxn>
              <a:cxn ang="0">
                <a:pos x="T2" y="T3"/>
              </a:cxn>
              <a:cxn ang="0">
                <a:pos x="T4" y="T5"/>
              </a:cxn>
              <a:cxn ang="0">
                <a:pos x="T6" y="T7"/>
              </a:cxn>
              <a:cxn ang="0">
                <a:pos x="T8" y="T9"/>
              </a:cxn>
              <a:cxn ang="0">
                <a:pos x="T10" y="T11"/>
              </a:cxn>
              <a:cxn ang="0">
                <a:pos x="T12" y="T13"/>
              </a:cxn>
            </a:cxnLst>
            <a:rect l="0" t="0" r="r" b="b"/>
            <a:pathLst>
              <a:path w="528" h="480">
                <a:moveTo>
                  <a:pt x="0" y="480"/>
                </a:moveTo>
                <a:lnTo>
                  <a:pt x="240" y="240"/>
                </a:lnTo>
                <a:lnTo>
                  <a:pt x="0" y="240"/>
                </a:lnTo>
                <a:lnTo>
                  <a:pt x="528" y="0"/>
                </a:lnTo>
                <a:lnTo>
                  <a:pt x="288" y="192"/>
                </a:lnTo>
                <a:lnTo>
                  <a:pt x="432" y="192"/>
                </a:lnTo>
                <a:lnTo>
                  <a:pt x="0" y="480"/>
                </a:lnTo>
                <a:close/>
              </a:path>
            </a:pathLst>
          </a:custGeom>
          <a:solidFill>
            <a:srgbClr val="FFFF00"/>
          </a:solidFill>
          <a:ln w="38100" cap="flat" cmpd="sng">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灯片编号占位符 3">
            <a:extLst>
              <a:ext uri="{FF2B5EF4-FFF2-40B4-BE49-F238E27FC236}">
                <a16:creationId xmlns:a16="http://schemas.microsoft.com/office/drawing/2014/main" id="{563AAFAE-6201-4F17-B287-A9645939486E}"/>
              </a:ext>
            </a:extLst>
          </p:cNvPr>
          <p:cNvSpPr>
            <a:spLocks noGrp="1"/>
          </p:cNvSpPr>
          <p:nvPr>
            <p:ph type="sldNum" sz="quarter" idx="11"/>
          </p:nvPr>
        </p:nvSpPr>
        <p:spPr/>
        <p:txBody>
          <a:bodyPr/>
          <a:lstStyle/>
          <a:p>
            <a:fld id="{8FFA433E-7456-4078-9327-B385E0D33CCD}" type="slidenum">
              <a:rPr lang="ar-SA" altLang="zh-CN"/>
              <a:pPr/>
              <a:t>17</a:t>
            </a:fld>
            <a:endParaRPr lang="en-US" altLang="zh-CN">
              <a:ea typeface="宋体" panose="02010600030101010101" pitchFamily="2" charset="-122"/>
            </a:endParaRPr>
          </a:p>
        </p:txBody>
      </p:sp>
      <p:pic>
        <p:nvPicPr>
          <p:cNvPr id="512039" name="Picture 39" descr="magic">
            <a:extLst>
              <a:ext uri="{FF2B5EF4-FFF2-40B4-BE49-F238E27FC236}">
                <a16:creationId xmlns:a16="http://schemas.microsoft.com/office/drawing/2014/main" id="{5F3721D5-7181-487E-945C-BCD096B7B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38" name="Picture 38" descr="magic">
            <a:extLst>
              <a:ext uri="{FF2B5EF4-FFF2-40B4-BE49-F238E27FC236}">
                <a16:creationId xmlns:a16="http://schemas.microsoft.com/office/drawing/2014/main" id="{3588EBE5-0FEA-4EF4-BDA2-CB8B41174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02" name="AutoShape 2">
            <a:extLst>
              <a:ext uri="{FF2B5EF4-FFF2-40B4-BE49-F238E27FC236}">
                <a16:creationId xmlns:a16="http://schemas.microsoft.com/office/drawing/2014/main" id="{B722D91D-068C-4160-BF78-0D2A81A230AB}"/>
              </a:ext>
            </a:extLst>
          </p:cNvPr>
          <p:cNvSpPr>
            <a:spLocks noChangeArrowheads="1"/>
          </p:cNvSpPr>
          <p:nvPr/>
        </p:nvSpPr>
        <p:spPr bwMode="auto">
          <a:xfrm>
            <a:off x="3490913" y="1890713"/>
            <a:ext cx="4724400" cy="2886075"/>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4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03" name="AutoShape 3">
            <a:extLst>
              <a:ext uri="{FF2B5EF4-FFF2-40B4-BE49-F238E27FC236}">
                <a16:creationId xmlns:a16="http://schemas.microsoft.com/office/drawing/2014/main" id="{8BD8CDBE-F379-453F-B4C0-487A564D2146}"/>
              </a:ext>
            </a:extLst>
          </p:cNvPr>
          <p:cNvSpPr>
            <a:spLocks noChangeArrowheads="1"/>
          </p:cNvSpPr>
          <p:nvPr/>
        </p:nvSpPr>
        <p:spPr bwMode="auto">
          <a:xfrm>
            <a:off x="2209800" y="3810000"/>
            <a:ext cx="4724400" cy="2886075"/>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4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3200" b="1"/>
          </a:p>
        </p:txBody>
      </p:sp>
      <p:sp>
        <p:nvSpPr>
          <p:cNvPr id="512004" name="Rectangle 4">
            <a:extLst>
              <a:ext uri="{FF2B5EF4-FFF2-40B4-BE49-F238E27FC236}">
                <a16:creationId xmlns:a16="http://schemas.microsoft.com/office/drawing/2014/main" id="{7EC28F44-BAE4-4EFE-A305-EA55710FE159}"/>
              </a:ext>
            </a:extLst>
          </p:cNvPr>
          <p:cNvSpPr>
            <a:spLocks noGrp="1" noChangeArrowheads="1"/>
          </p:cNvSpPr>
          <p:nvPr>
            <p:ph type="title"/>
          </p:nvPr>
        </p:nvSpPr>
        <p:spPr/>
        <p:txBody>
          <a:bodyPr/>
          <a:lstStyle/>
          <a:p>
            <a:r>
              <a:rPr lang="en-US" altLang="zh-CN" sz="4000">
                <a:ea typeface="宋体" panose="02010600030101010101" pitchFamily="2" charset="-122"/>
              </a:rPr>
              <a:t>They Agree on One Thread’s Input</a:t>
            </a:r>
          </a:p>
        </p:txBody>
      </p:sp>
      <p:sp>
        <p:nvSpPr>
          <p:cNvPr id="512005" name="AutoShape 5">
            <a:extLst>
              <a:ext uri="{FF2B5EF4-FFF2-40B4-BE49-F238E27FC236}">
                <a16:creationId xmlns:a16="http://schemas.microsoft.com/office/drawing/2014/main" id="{3A30AB2E-7303-415E-8C30-E7AAFA777C18}"/>
              </a:ext>
            </a:extLst>
          </p:cNvPr>
          <p:cNvSpPr>
            <a:spLocks noChangeArrowheads="1"/>
          </p:cNvSpPr>
          <p:nvPr/>
        </p:nvSpPr>
        <p:spPr bwMode="auto">
          <a:xfrm>
            <a:off x="566738" y="1797050"/>
            <a:ext cx="4724400" cy="2886075"/>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rgbClr val="FF7C80">
              <a:alpha val="24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2006" name="Group 6">
            <a:extLst>
              <a:ext uri="{FF2B5EF4-FFF2-40B4-BE49-F238E27FC236}">
                <a16:creationId xmlns:a16="http://schemas.microsoft.com/office/drawing/2014/main" id="{9B10F6CF-BF69-4866-BC4B-4EE4EF5E34B1}"/>
              </a:ext>
            </a:extLst>
          </p:cNvPr>
          <p:cNvGrpSpPr>
            <a:grpSpLocks/>
          </p:cNvGrpSpPr>
          <p:nvPr/>
        </p:nvGrpSpPr>
        <p:grpSpPr bwMode="auto">
          <a:xfrm>
            <a:off x="3998913" y="4551363"/>
            <a:ext cx="1146175" cy="1000125"/>
            <a:chOff x="1043" y="2546"/>
            <a:chExt cx="869" cy="740"/>
          </a:xfrm>
        </p:grpSpPr>
        <p:sp>
          <p:nvSpPr>
            <p:cNvPr id="512007" name="Freeform 7">
              <a:extLst>
                <a:ext uri="{FF2B5EF4-FFF2-40B4-BE49-F238E27FC236}">
                  <a16:creationId xmlns:a16="http://schemas.microsoft.com/office/drawing/2014/main" id="{46153986-5D83-45F2-BB39-2C8E41146F47}"/>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08" name="Freeform 8">
              <a:extLst>
                <a:ext uri="{FF2B5EF4-FFF2-40B4-BE49-F238E27FC236}">
                  <a16:creationId xmlns:a16="http://schemas.microsoft.com/office/drawing/2014/main" id="{82CEE69D-4048-466A-B6FE-C26EA4025609}"/>
                </a:ext>
              </a:extLst>
            </p:cNvPr>
            <p:cNvSpPr>
              <a:spLocks/>
            </p:cNvSpPr>
            <p:nvPr/>
          </p:nvSpPr>
          <p:spPr bwMode="auto">
            <a:xfrm>
              <a:off x="1737" y="2814"/>
              <a:ext cx="86" cy="221"/>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09" name="Freeform 9">
              <a:extLst>
                <a:ext uri="{FF2B5EF4-FFF2-40B4-BE49-F238E27FC236}">
                  <a16:creationId xmlns:a16="http://schemas.microsoft.com/office/drawing/2014/main" id="{DA9AB7D4-0305-49F0-A474-9AC42E44A912}"/>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10" name="Freeform 10">
              <a:extLst>
                <a:ext uri="{FF2B5EF4-FFF2-40B4-BE49-F238E27FC236}">
                  <a16:creationId xmlns:a16="http://schemas.microsoft.com/office/drawing/2014/main" id="{F79D69D4-1D7D-4BD0-8078-E138D6D9068D}"/>
                </a:ext>
              </a:extLst>
            </p:cNvPr>
            <p:cNvSpPr>
              <a:spLocks/>
            </p:cNvSpPr>
            <p:nvPr/>
          </p:nvSpPr>
          <p:spPr bwMode="auto">
            <a:xfrm flipH="1">
              <a:off x="1133" y="2833"/>
              <a:ext cx="86" cy="221"/>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11" name="AutoShape 11">
              <a:extLst>
                <a:ext uri="{FF2B5EF4-FFF2-40B4-BE49-F238E27FC236}">
                  <a16:creationId xmlns:a16="http://schemas.microsoft.com/office/drawing/2014/main" id="{33C41949-FAE4-4774-AB7D-ED69B3DF57AA}"/>
                </a:ext>
              </a:extLst>
            </p:cNvPr>
            <p:cNvSpPr>
              <a:spLocks noChangeArrowheads="1"/>
            </p:cNvSpPr>
            <p:nvPr/>
          </p:nvSpPr>
          <p:spPr bwMode="auto">
            <a:xfrm flipV="1">
              <a:off x="1163" y="2546"/>
              <a:ext cx="657" cy="55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9966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zh-CN" sz="3200" b="1">
                <a:solidFill>
                  <a:schemeClr val="accent2"/>
                </a:solidFill>
              </a:endParaRPr>
            </a:p>
          </p:txBody>
        </p:sp>
        <p:sp>
          <p:nvSpPr>
            <p:cNvPr id="512012" name="Rectangle 12">
              <a:extLst>
                <a:ext uri="{FF2B5EF4-FFF2-40B4-BE49-F238E27FC236}">
                  <a16:creationId xmlns:a16="http://schemas.microsoft.com/office/drawing/2014/main" id="{B6AC43A3-5F15-472A-99C9-EE446F09C108}"/>
                </a:ext>
              </a:extLst>
            </p:cNvPr>
            <p:cNvSpPr>
              <a:spLocks noChangeArrowheads="1"/>
            </p:cNvSpPr>
            <p:nvPr/>
          </p:nvSpPr>
          <p:spPr bwMode="auto">
            <a:xfrm>
              <a:off x="1163" y="3110"/>
              <a:ext cx="657" cy="157"/>
            </a:xfrm>
            <a:prstGeom prst="rect">
              <a:avLst/>
            </a:prstGeom>
            <a:solidFill>
              <a:srgbClr val="9966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13" name="Freeform 13">
              <a:extLst>
                <a:ext uri="{FF2B5EF4-FFF2-40B4-BE49-F238E27FC236}">
                  <a16:creationId xmlns:a16="http://schemas.microsoft.com/office/drawing/2014/main" id="{6A4AA163-119F-4EC9-A6A8-BEC47BB9E24A}"/>
                </a:ext>
              </a:extLst>
            </p:cNvPr>
            <p:cNvSpPr>
              <a:spLocks/>
            </p:cNvSpPr>
            <p:nvPr/>
          </p:nvSpPr>
          <p:spPr bwMode="auto">
            <a:xfrm>
              <a:off x="1694" y="2640"/>
              <a:ext cx="86" cy="221"/>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14" name="Freeform 14">
              <a:extLst>
                <a:ext uri="{FF2B5EF4-FFF2-40B4-BE49-F238E27FC236}">
                  <a16:creationId xmlns:a16="http://schemas.microsoft.com/office/drawing/2014/main" id="{292619CD-77A3-4D8D-BF50-A75E89A85607}"/>
                </a:ext>
              </a:extLst>
            </p:cNvPr>
            <p:cNvSpPr>
              <a:spLocks/>
            </p:cNvSpPr>
            <p:nvPr/>
          </p:nvSpPr>
          <p:spPr bwMode="auto">
            <a:xfrm flipH="1">
              <a:off x="1186" y="2640"/>
              <a:ext cx="86" cy="221"/>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2015" name="AutoShape 15">
            <a:extLst>
              <a:ext uri="{FF2B5EF4-FFF2-40B4-BE49-F238E27FC236}">
                <a16:creationId xmlns:a16="http://schemas.microsoft.com/office/drawing/2014/main" id="{972AA41D-F2E6-466C-BE36-25428C4543C5}"/>
              </a:ext>
            </a:extLst>
          </p:cNvPr>
          <p:cNvSpPr>
            <a:spLocks noChangeArrowheads="1"/>
          </p:cNvSpPr>
          <p:nvPr/>
        </p:nvSpPr>
        <p:spPr bwMode="auto">
          <a:xfrm>
            <a:off x="409575" y="1479550"/>
            <a:ext cx="1981200" cy="1066800"/>
          </a:xfrm>
          <a:prstGeom prst="cloudCallout">
            <a:avLst>
              <a:gd name="adj1" fmla="val 19713"/>
              <a:gd name="adj2" fmla="val 82440"/>
            </a:avLst>
          </a:prstGeom>
          <a:solidFill>
            <a:schemeClr val="bg1">
              <a:alpha val="70000"/>
            </a:schemeClr>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400" b="1">
                <a:solidFill>
                  <a:srgbClr val="33CC33"/>
                </a:solidFill>
                <a:ea typeface="宋体" panose="02010600030101010101" pitchFamily="2" charset="-122"/>
              </a:rPr>
              <a:t>19</a:t>
            </a:r>
          </a:p>
        </p:txBody>
      </p:sp>
      <p:sp>
        <p:nvSpPr>
          <p:cNvPr id="512016" name="AutoShape 16">
            <a:extLst>
              <a:ext uri="{FF2B5EF4-FFF2-40B4-BE49-F238E27FC236}">
                <a16:creationId xmlns:a16="http://schemas.microsoft.com/office/drawing/2014/main" id="{9707669C-2BC5-4D33-B724-F6E0E8019E80}"/>
              </a:ext>
            </a:extLst>
          </p:cNvPr>
          <p:cNvSpPr>
            <a:spLocks noChangeArrowheads="1"/>
          </p:cNvSpPr>
          <p:nvPr/>
        </p:nvSpPr>
        <p:spPr bwMode="auto">
          <a:xfrm>
            <a:off x="6591300" y="1389063"/>
            <a:ext cx="1981200" cy="1066800"/>
          </a:xfrm>
          <a:prstGeom prst="cloudCallout">
            <a:avLst>
              <a:gd name="adj1" fmla="val -35977"/>
              <a:gd name="adj2" fmla="val 93306"/>
            </a:avLst>
          </a:prstGeom>
          <a:solidFill>
            <a:schemeClr val="bg1">
              <a:alpha val="70000"/>
            </a:schemeClr>
          </a:solidFill>
          <a:ln w="38100">
            <a:solidFill>
              <a:srgbClr val="00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400" b="1">
                <a:solidFill>
                  <a:srgbClr val="33CC33"/>
                </a:solidFill>
                <a:ea typeface="宋体" panose="02010600030101010101" pitchFamily="2" charset="-122"/>
              </a:rPr>
              <a:t>19</a:t>
            </a:r>
          </a:p>
        </p:txBody>
      </p:sp>
      <p:grpSp>
        <p:nvGrpSpPr>
          <p:cNvPr id="512017" name="Group 17">
            <a:extLst>
              <a:ext uri="{FF2B5EF4-FFF2-40B4-BE49-F238E27FC236}">
                <a16:creationId xmlns:a16="http://schemas.microsoft.com/office/drawing/2014/main" id="{8055ADAA-915B-4A33-B384-96063DE2ED6C}"/>
              </a:ext>
            </a:extLst>
          </p:cNvPr>
          <p:cNvGrpSpPr>
            <a:grpSpLocks/>
          </p:cNvGrpSpPr>
          <p:nvPr/>
        </p:nvGrpSpPr>
        <p:grpSpPr bwMode="auto">
          <a:xfrm>
            <a:off x="1879600" y="2784475"/>
            <a:ext cx="1447800" cy="1295400"/>
            <a:chOff x="3168" y="1824"/>
            <a:chExt cx="912" cy="816"/>
          </a:xfrm>
        </p:grpSpPr>
        <p:sp>
          <p:nvSpPr>
            <p:cNvPr id="512018" name="Freeform 18">
              <a:extLst>
                <a:ext uri="{FF2B5EF4-FFF2-40B4-BE49-F238E27FC236}">
                  <a16:creationId xmlns:a16="http://schemas.microsoft.com/office/drawing/2014/main" id="{368EA1A0-2FE1-4DA4-9539-AE4D361C1406}"/>
                </a:ext>
              </a:extLst>
            </p:cNvPr>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19" name="Freeform 19">
              <a:extLst>
                <a:ext uri="{FF2B5EF4-FFF2-40B4-BE49-F238E27FC236}">
                  <a16:creationId xmlns:a16="http://schemas.microsoft.com/office/drawing/2014/main" id="{5EAF6EEA-6999-41BE-9746-D420AB76D85E}"/>
                </a:ext>
              </a:extLst>
            </p:cNvPr>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20" name="Freeform 20">
              <a:extLst>
                <a:ext uri="{FF2B5EF4-FFF2-40B4-BE49-F238E27FC236}">
                  <a16:creationId xmlns:a16="http://schemas.microsoft.com/office/drawing/2014/main" id="{100B2B6B-B18F-4A3E-B5C5-497F30456582}"/>
                </a:ext>
              </a:extLst>
            </p:cNvPr>
            <p:cNvSpPr>
              <a:spLocks/>
            </p:cNvSpPr>
            <p:nvPr/>
          </p:nvSpPr>
          <p:spPr bwMode="auto">
            <a:xfrm>
              <a:off x="3504" y="1824"/>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21" name="Freeform 21">
              <a:extLst>
                <a:ext uri="{FF2B5EF4-FFF2-40B4-BE49-F238E27FC236}">
                  <a16:creationId xmlns:a16="http://schemas.microsoft.com/office/drawing/2014/main" id="{DB5F3CA4-A7D7-490C-8C99-D6866E07DE99}"/>
                </a:ext>
              </a:extLst>
            </p:cNvPr>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22" name="Freeform 22">
              <a:extLst>
                <a:ext uri="{FF2B5EF4-FFF2-40B4-BE49-F238E27FC236}">
                  <a16:creationId xmlns:a16="http://schemas.microsoft.com/office/drawing/2014/main" id="{43BF18A5-86B4-4F57-9C7A-B327609C022F}"/>
                </a:ext>
              </a:extLst>
            </p:cNvPr>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23" name="Freeform 23">
              <a:extLst>
                <a:ext uri="{FF2B5EF4-FFF2-40B4-BE49-F238E27FC236}">
                  <a16:creationId xmlns:a16="http://schemas.microsoft.com/office/drawing/2014/main" id="{1CCFF4F8-2794-4D4B-B07A-67000ACF90C9}"/>
                </a:ext>
              </a:extLst>
            </p:cNvPr>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24" name="Freeform 24">
              <a:extLst>
                <a:ext uri="{FF2B5EF4-FFF2-40B4-BE49-F238E27FC236}">
                  <a16:creationId xmlns:a16="http://schemas.microsoft.com/office/drawing/2014/main" id="{5D87D931-C69A-4D8B-A92D-76969D66E2D4}"/>
                </a:ext>
              </a:extLst>
            </p:cNvPr>
            <p:cNvSpPr>
              <a:spLocks/>
            </p:cNvSpPr>
            <p:nvPr/>
          </p:nvSpPr>
          <p:spPr bwMode="auto">
            <a:xfrm>
              <a:off x="3504" y="2304"/>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25" name="Freeform 25">
              <a:extLst>
                <a:ext uri="{FF2B5EF4-FFF2-40B4-BE49-F238E27FC236}">
                  <a16:creationId xmlns:a16="http://schemas.microsoft.com/office/drawing/2014/main" id="{7BFD5746-812E-4CB0-875C-474A265A3E5C}"/>
                </a:ext>
              </a:extLst>
            </p:cNvPr>
            <p:cNvSpPr>
              <a:spLocks/>
            </p:cNvSpPr>
            <p:nvPr/>
          </p:nvSpPr>
          <p:spPr bwMode="auto">
            <a:xfrm>
              <a:off x="3312" y="2160"/>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26" name="Freeform 26">
              <a:extLst>
                <a:ext uri="{FF2B5EF4-FFF2-40B4-BE49-F238E27FC236}">
                  <a16:creationId xmlns:a16="http://schemas.microsoft.com/office/drawing/2014/main" id="{FDECE11B-711E-4DEF-961A-BE061774AED2}"/>
                </a:ext>
              </a:extLst>
            </p:cNvPr>
            <p:cNvSpPr>
              <a:spLocks/>
            </p:cNvSpPr>
            <p:nvPr/>
          </p:nvSpPr>
          <p:spPr bwMode="auto">
            <a:xfrm>
              <a:off x="3168" y="2016"/>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027" name="Group 27">
            <a:extLst>
              <a:ext uri="{FF2B5EF4-FFF2-40B4-BE49-F238E27FC236}">
                <a16:creationId xmlns:a16="http://schemas.microsoft.com/office/drawing/2014/main" id="{45C088F8-12E8-4C78-8A56-3B9B6E787793}"/>
              </a:ext>
            </a:extLst>
          </p:cNvPr>
          <p:cNvGrpSpPr>
            <a:grpSpLocks/>
          </p:cNvGrpSpPr>
          <p:nvPr/>
        </p:nvGrpSpPr>
        <p:grpSpPr bwMode="auto">
          <a:xfrm flipH="1">
            <a:off x="5165725" y="2786063"/>
            <a:ext cx="1447800" cy="1295400"/>
            <a:chOff x="3168" y="1824"/>
            <a:chExt cx="912" cy="816"/>
          </a:xfrm>
        </p:grpSpPr>
        <p:sp>
          <p:nvSpPr>
            <p:cNvPr id="512028" name="Freeform 28">
              <a:extLst>
                <a:ext uri="{FF2B5EF4-FFF2-40B4-BE49-F238E27FC236}">
                  <a16:creationId xmlns:a16="http://schemas.microsoft.com/office/drawing/2014/main" id="{A7B1E9CC-24C5-496F-8E99-67D9E7B32E89}"/>
                </a:ext>
              </a:extLst>
            </p:cNvPr>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29" name="Freeform 29">
              <a:extLst>
                <a:ext uri="{FF2B5EF4-FFF2-40B4-BE49-F238E27FC236}">
                  <a16:creationId xmlns:a16="http://schemas.microsoft.com/office/drawing/2014/main" id="{3B514467-6FF5-4D68-8E55-78C0F3B8B1D1}"/>
                </a:ext>
              </a:extLst>
            </p:cNvPr>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30" name="Freeform 30">
              <a:extLst>
                <a:ext uri="{FF2B5EF4-FFF2-40B4-BE49-F238E27FC236}">
                  <a16:creationId xmlns:a16="http://schemas.microsoft.com/office/drawing/2014/main" id="{64585418-0F07-4B8B-A1A8-D4841E209092}"/>
                </a:ext>
              </a:extLst>
            </p:cNvPr>
            <p:cNvSpPr>
              <a:spLocks/>
            </p:cNvSpPr>
            <p:nvPr/>
          </p:nvSpPr>
          <p:spPr bwMode="auto">
            <a:xfrm>
              <a:off x="3504" y="1824"/>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31" name="Freeform 31">
              <a:extLst>
                <a:ext uri="{FF2B5EF4-FFF2-40B4-BE49-F238E27FC236}">
                  <a16:creationId xmlns:a16="http://schemas.microsoft.com/office/drawing/2014/main" id="{AF5CE501-11E1-4B55-89FE-83F73D9A2E4B}"/>
                </a:ext>
              </a:extLst>
            </p:cNvPr>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32" name="Freeform 32">
              <a:extLst>
                <a:ext uri="{FF2B5EF4-FFF2-40B4-BE49-F238E27FC236}">
                  <a16:creationId xmlns:a16="http://schemas.microsoft.com/office/drawing/2014/main" id="{A7368D84-9077-4237-A3D0-190E039C4304}"/>
                </a:ext>
              </a:extLst>
            </p:cNvPr>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33" name="Freeform 33">
              <a:extLst>
                <a:ext uri="{FF2B5EF4-FFF2-40B4-BE49-F238E27FC236}">
                  <a16:creationId xmlns:a16="http://schemas.microsoft.com/office/drawing/2014/main" id="{055F9DE9-4E97-4026-93DE-9629802599C8}"/>
                </a:ext>
              </a:extLst>
            </p:cNvPr>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34" name="Freeform 34">
              <a:extLst>
                <a:ext uri="{FF2B5EF4-FFF2-40B4-BE49-F238E27FC236}">
                  <a16:creationId xmlns:a16="http://schemas.microsoft.com/office/drawing/2014/main" id="{17632ABD-45CA-4FFB-8D5F-99540934BCE3}"/>
                </a:ext>
              </a:extLst>
            </p:cNvPr>
            <p:cNvSpPr>
              <a:spLocks/>
            </p:cNvSpPr>
            <p:nvPr/>
          </p:nvSpPr>
          <p:spPr bwMode="auto">
            <a:xfrm>
              <a:off x="3504" y="2304"/>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35" name="Freeform 35">
              <a:extLst>
                <a:ext uri="{FF2B5EF4-FFF2-40B4-BE49-F238E27FC236}">
                  <a16:creationId xmlns:a16="http://schemas.microsoft.com/office/drawing/2014/main" id="{8A64E935-7A31-49D9-99C5-150443597654}"/>
                </a:ext>
              </a:extLst>
            </p:cNvPr>
            <p:cNvSpPr>
              <a:spLocks/>
            </p:cNvSpPr>
            <p:nvPr/>
          </p:nvSpPr>
          <p:spPr bwMode="auto">
            <a:xfrm>
              <a:off x="3312" y="2160"/>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36" name="Freeform 36">
              <a:extLst>
                <a:ext uri="{FF2B5EF4-FFF2-40B4-BE49-F238E27FC236}">
                  <a16:creationId xmlns:a16="http://schemas.microsoft.com/office/drawing/2014/main" id="{85FAE437-68ED-4D8F-ADD1-2A1B2B70A66B}"/>
                </a:ext>
              </a:extLst>
            </p:cNvPr>
            <p:cNvSpPr>
              <a:spLocks/>
            </p:cNvSpPr>
            <p:nvPr/>
          </p:nvSpPr>
          <p:spPr bwMode="auto">
            <a:xfrm>
              <a:off x="3168" y="2016"/>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2037" name="AutoShape 37">
            <a:extLst>
              <a:ext uri="{FF2B5EF4-FFF2-40B4-BE49-F238E27FC236}">
                <a16:creationId xmlns:a16="http://schemas.microsoft.com/office/drawing/2014/main" id="{9A5DBF03-050D-4F5E-B175-95F99DA1886F}"/>
              </a:ext>
            </a:extLst>
          </p:cNvPr>
          <p:cNvSpPr>
            <a:spLocks noChangeArrowheads="1"/>
          </p:cNvSpPr>
          <p:nvPr/>
        </p:nvSpPr>
        <p:spPr bwMode="auto">
          <a:xfrm>
            <a:off x="5881688" y="4092575"/>
            <a:ext cx="1981200" cy="1066800"/>
          </a:xfrm>
          <a:prstGeom prst="cloudCallout">
            <a:avLst>
              <a:gd name="adj1" fmla="val -73079"/>
              <a:gd name="adj2" fmla="val 43454"/>
            </a:avLst>
          </a:prstGeom>
          <a:solidFill>
            <a:schemeClr val="bg1"/>
          </a:solidFill>
          <a:ln w="38100">
            <a:solidFill>
              <a:srgbClr val="99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400" b="1">
                <a:solidFill>
                  <a:srgbClr val="33CC33"/>
                </a:solidFill>
                <a:ea typeface="宋体" panose="02010600030101010101" pitchFamily="2" charset="-122"/>
              </a:rPr>
              <a:t>19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F10FC931-9A32-4235-8476-423F30827B68}"/>
              </a:ext>
            </a:extLst>
          </p:cNvPr>
          <p:cNvSpPr>
            <a:spLocks noGrp="1"/>
          </p:cNvSpPr>
          <p:nvPr>
            <p:ph type="sldNum" sz="quarter" idx="11"/>
          </p:nvPr>
        </p:nvSpPr>
        <p:spPr/>
        <p:txBody>
          <a:bodyPr/>
          <a:lstStyle/>
          <a:p>
            <a:fld id="{0E2578B8-68AD-4DC6-9DC0-958F46B288A8}" type="slidenum">
              <a:rPr lang="ar-SA" altLang="zh-CN"/>
              <a:pPr/>
              <a:t>18</a:t>
            </a:fld>
            <a:endParaRPr lang="en-US" altLang="zh-CN">
              <a:ea typeface="宋体" panose="02010600030101010101" pitchFamily="2" charset="-122"/>
            </a:endParaRPr>
          </a:p>
        </p:txBody>
      </p:sp>
      <p:pic>
        <p:nvPicPr>
          <p:cNvPr id="493573" name="Picture 5" descr="magic">
            <a:extLst>
              <a:ext uri="{FF2B5EF4-FFF2-40B4-BE49-F238E27FC236}">
                <a16:creationId xmlns:a16="http://schemas.microsoft.com/office/drawing/2014/main" id="{D8755300-5BA2-4BC5-9FD6-16DA297CFC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3572" name="Picture 4" descr="magic">
            <a:extLst>
              <a:ext uri="{FF2B5EF4-FFF2-40B4-BE49-F238E27FC236}">
                <a16:creationId xmlns:a16="http://schemas.microsoft.com/office/drawing/2014/main" id="{06CB343C-1753-4878-B6C8-B06A7B5750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3570" name="Rectangle 2">
            <a:extLst>
              <a:ext uri="{FF2B5EF4-FFF2-40B4-BE49-F238E27FC236}">
                <a16:creationId xmlns:a16="http://schemas.microsoft.com/office/drawing/2014/main" id="{5A334AAF-5A27-459C-8223-7CAF5866B145}"/>
              </a:ext>
            </a:extLst>
          </p:cNvPr>
          <p:cNvSpPr>
            <a:spLocks noGrp="1" noChangeArrowheads="1"/>
          </p:cNvSpPr>
          <p:nvPr>
            <p:ph type="title"/>
          </p:nvPr>
        </p:nvSpPr>
        <p:spPr/>
        <p:txBody>
          <a:bodyPr/>
          <a:lstStyle/>
          <a:p>
            <a:r>
              <a:rPr lang="en-US" altLang="zh-CN">
                <a:ea typeface="宋体" panose="02010600030101010101" pitchFamily="2" charset="-122"/>
              </a:rPr>
              <a:t>Formally: Consensus	</a:t>
            </a:r>
          </a:p>
        </p:txBody>
      </p:sp>
      <p:sp>
        <p:nvSpPr>
          <p:cNvPr id="493571" name="Rectangle 3">
            <a:extLst>
              <a:ext uri="{FF2B5EF4-FFF2-40B4-BE49-F238E27FC236}">
                <a16:creationId xmlns:a16="http://schemas.microsoft.com/office/drawing/2014/main" id="{1B80AFCB-FAAB-4CDB-915A-28C5C89866DF}"/>
              </a:ext>
            </a:extLst>
          </p:cNvPr>
          <p:cNvSpPr>
            <a:spLocks noGrp="1" noChangeArrowheads="1"/>
          </p:cNvSpPr>
          <p:nvPr>
            <p:ph type="body" idx="1"/>
          </p:nvPr>
        </p:nvSpPr>
        <p:spPr/>
        <p:txBody>
          <a:bodyPr/>
          <a:lstStyle/>
          <a:p>
            <a:pPr>
              <a:buFontTx/>
              <a:buNone/>
            </a:pPr>
            <a:r>
              <a:rPr lang="en-US" altLang="zh-CN">
                <a:solidFill>
                  <a:schemeClr val="tx1"/>
                </a:solidFill>
                <a:ea typeface="宋体" panose="02010600030101010101" pitchFamily="2" charset="-122"/>
              </a:rPr>
              <a:t>Consistent</a:t>
            </a:r>
            <a:r>
              <a:rPr lang="en-US" altLang="zh-CN">
                <a:ea typeface="宋体" panose="02010600030101010101" pitchFamily="2" charset="-122"/>
              </a:rPr>
              <a:t>: all threads decide the same value</a:t>
            </a:r>
          </a:p>
          <a:p>
            <a:pPr>
              <a:buFontTx/>
              <a:buNone/>
            </a:pPr>
            <a:r>
              <a:rPr lang="en-US" altLang="zh-CN">
                <a:solidFill>
                  <a:schemeClr val="tx1"/>
                </a:solidFill>
                <a:ea typeface="宋体" panose="02010600030101010101" pitchFamily="2" charset="-122"/>
              </a:rPr>
              <a:t>Valid</a:t>
            </a:r>
            <a:r>
              <a:rPr lang="en-US" altLang="zh-CN">
                <a:ea typeface="宋体" panose="02010600030101010101" pitchFamily="2" charset="-122"/>
              </a:rPr>
              <a:t>: the common decision value is some thread's input</a:t>
            </a:r>
          </a:p>
          <a:p>
            <a:pPr>
              <a:buFontTx/>
              <a:buNone/>
            </a:pPr>
            <a:endParaRPr lang="en-US" altLang="zh-CN">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灯片编号占位符 3">
            <a:extLst>
              <a:ext uri="{FF2B5EF4-FFF2-40B4-BE49-F238E27FC236}">
                <a16:creationId xmlns:a16="http://schemas.microsoft.com/office/drawing/2014/main" id="{D3D8A269-9508-49CE-AC6D-9A2CF01C1196}"/>
              </a:ext>
            </a:extLst>
          </p:cNvPr>
          <p:cNvSpPr>
            <a:spLocks noGrp="1"/>
          </p:cNvSpPr>
          <p:nvPr>
            <p:ph type="sldNum" sz="quarter" idx="11"/>
          </p:nvPr>
        </p:nvSpPr>
        <p:spPr/>
        <p:txBody>
          <a:bodyPr/>
          <a:lstStyle/>
          <a:p>
            <a:fld id="{0DFAE4C2-4E9B-4BD8-9259-632DE7C1F045}" type="slidenum">
              <a:rPr lang="ar-SA" altLang="zh-CN"/>
              <a:pPr/>
              <a:t>19</a:t>
            </a:fld>
            <a:endParaRPr lang="en-US" altLang="zh-CN">
              <a:ea typeface="宋体" panose="02010600030101010101" pitchFamily="2" charset="-122"/>
            </a:endParaRPr>
          </a:p>
        </p:txBody>
      </p:sp>
      <p:pic>
        <p:nvPicPr>
          <p:cNvPr id="513082" name="Picture 58" descr="magic">
            <a:extLst>
              <a:ext uri="{FF2B5EF4-FFF2-40B4-BE49-F238E27FC236}">
                <a16:creationId xmlns:a16="http://schemas.microsoft.com/office/drawing/2014/main" id="{87564A6C-7CB5-4B40-9C7A-06317350D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3081" name="Picture 57" descr="magic">
            <a:extLst>
              <a:ext uri="{FF2B5EF4-FFF2-40B4-BE49-F238E27FC236}">
                <a16:creationId xmlns:a16="http://schemas.microsoft.com/office/drawing/2014/main" id="{C49EEBAB-AD7E-4957-87EE-C1F1453FE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3026" name="AutoShape 2">
            <a:extLst>
              <a:ext uri="{FF2B5EF4-FFF2-40B4-BE49-F238E27FC236}">
                <a16:creationId xmlns:a16="http://schemas.microsoft.com/office/drawing/2014/main" id="{14760CFC-898A-40F9-A160-A50F0ED6655E}"/>
              </a:ext>
            </a:extLst>
          </p:cNvPr>
          <p:cNvSpPr>
            <a:spLocks noChangeArrowheads="1"/>
          </p:cNvSpPr>
          <p:nvPr/>
        </p:nvSpPr>
        <p:spPr bwMode="auto">
          <a:xfrm>
            <a:off x="3490913" y="1890713"/>
            <a:ext cx="4724400" cy="2886075"/>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4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27" name="AutoShape 3">
            <a:extLst>
              <a:ext uri="{FF2B5EF4-FFF2-40B4-BE49-F238E27FC236}">
                <a16:creationId xmlns:a16="http://schemas.microsoft.com/office/drawing/2014/main" id="{AD1D1D53-0BD4-4E96-A2CF-2F341B4B52B8}"/>
              </a:ext>
            </a:extLst>
          </p:cNvPr>
          <p:cNvSpPr>
            <a:spLocks noChangeArrowheads="1"/>
          </p:cNvSpPr>
          <p:nvPr/>
        </p:nvSpPr>
        <p:spPr bwMode="auto">
          <a:xfrm>
            <a:off x="2209800" y="3810000"/>
            <a:ext cx="4724400" cy="2886075"/>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4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3200" b="1"/>
          </a:p>
        </p:txBody>
      </p:sp>
      <p:sp>
        <p:nvSpPr>
          <p:cNvPr id="513028" name="Rectangle 4">
            <a:extLst>
              <a:ext uri="{FF2B5EF4-FFF2-40B4-BE49-F238E27FC236}">
                <a16:creationId xmlns:a16="http://schemas.microsoft.com/office/drawing/2014/main" id="{E3E3D82D-A85D-44B7-B62A-35DE69F0FE25}"/>
              </a:ext>
            </a:extLst>
          </p:cNvPr>
          <p:cNvSpPr>
            <a:spLocks noGrp="1" noChangeArrowheads="1"/>
          </p:cNvSpPr>
          <p:nvPr>
            <p:ph type="title"/>
          </p:nvPr>
        </p:nvSpPr>
        <p:spPr>
          <a:xfrm>
            <a:off x="390525" y="550863"/>
            <a:ext cx="8142288" cy="1143000"/>
          </a:xfrm>
        </p:spPr>
        <p:txBody>
          <a:bodyPr/>
          <a:lstStyle/>
          <a:p>
            <a:r>
              <a:rPr lang="en-US" altLang="zh-CN" dirty="0">
                <a:ea typeface="宋体" panose="02010600030101010101" pitchFamily="2" charset="-122"/>
              </a:rPr>
              <a:t>No Wait-Free Implementation of Consensus using Registers</a:t>
            </a:r>
          </a:p>
        </p:txBody>
      </p:sp>
      <p:sp>
        <p:nvSpPr>
          <p:cNvPr id="513029" name="AutoShape 5">
            <a:extLst>
              <a:ext uri="{FF2B5EF4-FFF2-40B4-BE49-F238E27FC236}">
                <a16:creationId xmlns:a16="http://schemas.microsoft.com/office/drawing/2014/main" id="{B6AA0F49-77A0-4B76-99D7-51B66EE5D574}"/>
              </a:ext>
            </a:extLst>
          </p:cNvPr>
          <p:cNvSpPr>
            <a:spLocks noChangeArrowheads="1"/>
          </p:cNvSpPr>
          <p:nvPr/>
        </p:nvSpPr>
        <p:spPr bwMode="auto">
          <a:xfrm>
            <a:off x="566738" y="1797050"/>
            <a:ext cx="4724400" cy="2886075"/>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rgbClr val="FF7C80">
              <a:alpha val="24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9" name="AutoShape 15">
            <a:extLst>
              <a:ext uri="{FF2B5EF4-FFF2-40B4-BE49-F238E27FC236}">
                <a16:creationId xmlns:a16="http://schemas.microsoft.com/office/drawing/2014/main" id="{42804C2A-7928-4BCE-A008-BA962BB96B01}"/>
              </a:ext>
            </a:extLst>
          </p:cNvPr>
          <p:cNvSpPr>
            <a:spLocks noChangeArrowheads="1"/>
          </p:cNvSpPr>
          <p:nvPr/>
        </p:nvSpPr>
        <p:spPr bwMode="auto">
          <a:xfrm>
            <a:off x="409575" y="1479550"/>
            <a:ext cx="1981200" cy="1066800"/>
          </a:xfrm>
          <a:prstGeom prst="cloudCallout">
            <a:avLst>
              <a:gd name="adj1" fmla="val 19713"/>
              <a:gd name="adj2" fmla="val 82440"/>
            </a:avLst>
          </a:prstGeom>
          <a:solidFill>
            <a:schemeClr val="bg1">
              <a:alpha val="70000"/>
            </a:schemeClr>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400" b="1">
                <a:solidFill>
                  <a:srgbClr val="FF0000"/>
                </a:solidFill>
                <a:ea typeface="宋体" panose="02010600030101010101" pitchFamily="2" charset="-122"/>
              </a:rPr>
              <a:t>???</a:t>
            </a:r>
          </a:p>
        </p:txBody>
      </p:sp>
      <p:sp>
        <p:nvSpPr>
          <p:cNvPr id="513040" name="AutoShape 16">
            <a:extLst>
              <a:ext uri="{FF2B5EF4-FFF2-40B4-BE49-F238E27FC236}">
                <a16:creationId xmlns:a16="http://schemas.microsoft.com/office/drawing/2014/main" id="{37E2244B-B5E8-4F1D-B78F-3E6D1B6BD485}"/>
              </a:ext>
            </a:extLst>
          </p:cNvPr>
          <p:cNvSpPr>
            <a:spLocks noChangeArrowheads="1"/>
          </p:cNvSpPr>
          <p:nvPr/>
        </p:nvSpPr>
        <p:spPr bwMode="auto">
          <a:xfrm>
            <a:off x="6591300" y="1389063"/>
            <a:ext cx="1981200" cy="1066800"/>
          </a:xfrm>
          <a:prstGeom prst="cloudCallout">
            <a:avLst>
              <a:gd name="adj1" fmla="val -35977"/>
              <a:gd name="adj2" fmla="val 93306"/>
            </a:avLst>
          </a:prstGeom>
          <a:solidFill>
            <a:schemeClr val="bg1">
              <a:alpha val="70000"/>
            </a:schemeClr>
          </a:solidFill>
          <a:ln w="38100">
            <a:solidFill>
              <a:srgbClr val="00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400" b="1">
                <a:solidFill>
                  <a:srgbClr val="00FF99"/>
                </a:solidFill>
                <a:ea typeface="宋体" panose="02010600030101010101" pitchFamily="2" charset="-122"/>
              </a:rPr>
              <a:t>???</a:t>
            </a:r>
          </a:p>
        </p:txBody>
      </p:sp>
      <p:grpSp>
        <p:nvGrpSpPr>
          <p:cNvPr id="513041" name="Group 17">
            <a:extLst>
              <a:ext uri="{FF2B5EF4-FFF2-40B4-BE49-F238E27FC236}">
                <a16:creationId xmlns:a16="http://schemas.microsoft.com/office/drawing/2014/main" id="{7A2DB73A-3B68-4620-8D69-7E46D0DD6394}"/>
              </a:ext>
            </a:extLst>
          </p:cNvPr>
          <p:cNvGrpSpPr>
            <a:grpSpLocks/>
          </p:cNvGrpSpPr>
          <p:nvPr/>
        </p:nvGrpSpPr>
        <p:grpSpPr bwMode="auto">
          <a:xfrm>
            <a:off x="1879600" y="2784475"/>
            <a:ext cx="1447800" cy="1295400"/>
            <a:chOff x="3168" y="1824"/>
            <a:chExt cx="912" cy="816"/>
          </a:xfrm>
        </p:grpSpPr>
        <p:sp>
          <p:nvSpPr>
            <p:cNvPr id="513042" name="Freeform 18">
              <a:extLst>
                <a:ext uri="{FF2B5EF4-FFF2-40B4-BE49-F238E27FC236}">
                  <a16:creationId xmlns:a16="http://schemas.microsoft.com/office/drawing/2014/main" id="{3D25DEAF-19C1-4E1D-BCBE-2509F0C9B3B4}"/>
                </a:ext>
              </a:extLst>
            </p:cNvPr>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3" name="Freeform 19">
              <a:extLst>
                <a:ext uri="{FF2B5EF4-FFF2-40B4-BE49-F238E27FC236}">
                  <a16:creationId xmlns:a16="http://schemas.microsoft.com/office/drawing/2014/main" id="{E879D7E1-F35C-4341-88BE-35D30CE57CAD}"/>
                </a:ext>
              </a:extLst>
            </p:cNvPr>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4" name="Freeform 20">
              <a:extLst>
                <a:ext uri="{FF2B5EF4-FFF2-40B4-BE49-F238E27FC236}">
                  <a16:creationId xmlns:a16="http://schemas.microsoft.com/office/drawing/2014/main" id="{17BC5525-B469-46D6-8E3C-1D285F324331}"/>
                </a:ext>
              </a:extLst>
            </p:cNvPr>
            <p:cNvSpPr>
              <a:spLocks/>
            </p:cNvSpPr>
            <p:nvPr/>
          </p:nvSpPr>
          <p:spPr bwMode="auto">
            <a:xfrm>
              <a:off x="3504" y="1824"/>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5" name="Freeform 21">
              <a:extLst>
                <a:ext uri="{FF2B5EF4-FFF2-40B4-BE49-F238E27FC236}">
                  <a16:creationId xmlns:a16="http://schemas.microsoft.com/office/drawing/2014/main" id="{C86859E5-AB13-4F16-B16D-24757118BC18}"/>
                </a:ext>
              </a:extLst>
            </p:cNvPr>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6" name="Freeform 22">
              <a:extLst>
                <a:ext uri="{FF2B5EF4-FFF2-40B4-BE49-F238E27FC236}">
                  <a16:creationId xmlns:a16="http://schemas.microsoft.com/office/drawing/2014/main" id="{F2B78F2B-D04F-4DB6-B458-72AA2BF69C43}"/>
                </a:ext>
              </a:extLst>
            </p:cNvPr>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7" name="Freeform 23">
              <a:extLst>
                <a:ext uri="{FF2B5EF4-FFF2-40B4-BE49-F238E27FC236}">
                  <a16:creationId xmlns:a16="http://schemas.microsoft.com/office/drawing/2014/main" id="{BD1D0D63-A750-4D6A-AB0E-36F044DE0FAF}"/>
                </a:ext>
              </a:extLst>
            </p:cNvPr>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8" name="Freeform 24">
              <a:extLst>
                <a:ext uri="{FF2B5EF4-FFF2-40B4-BE49-F238E27FC236}">
                  <a16:creationId xmlns:a16="http://schemas.microsoft.com/office/drawing/2014/main" id="{D9547406-E35A-4BE9-9119-B66B653213AB}"/>
                </a:ext>
              </a:extLst>
            </p:cNvPr>
            <p:cNvSpPr>
              <a:spLocks/>
            </p:cNvSpPr>
            <p:nvPr/>
          </p:nvSpPr>
          <p:spPr bwMode="auto">
            <a:xfrm>
              <a:off x="3504" y="2304"/>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9" name="Freeform 25">
              <a:extLst>
                <a:ext uri="{FF2B5EF4-FFF2-40B4-BE49-F238E27FC236}">
                  <a16:creationId xmlns:a16="http://schemas.microsoft.com/office/drawing/2014/main" id="{E3080D10-D98C-49A8-8FD5-731FDCBA05CF}"/>
                </a:ext>
              </a:extLst>
            </p:cNvPr>
            <p:cNvSpPr>
              <a:spLocks/>
            </p:cNvSpPr>
            <p:nvPr/>
          </p:nvSpPr>
          <p:spPr bwMode="auto">
            <a:xfrm>
              <a:off x="3312" y="2160"/>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50" name="Freeform 26">
              <a:extLst>
                <a:ext uri="{FF2B5EF4-FFF2-40B4-BE49-F238E27FC236}">
                  <a16:creationId xmlns:a16="http://schemas.microsoft.com/office/drawing/2014/main" id="{AFAAFEB5-7210-4D30-B965-DFCE1A08CB8C}"/>
                </a:ext>
              </a:extLst>
            </p:cNvPr>
            <p:cNvSpPr>
              <a:spLocks/>
            </p:cNvSpPr>
            <p:nvPr/>
          </p:nvSpPr>
          <p:spPr bwMode="auto">
            <a:xfrm>
              <a:off x="3168" y="2016"/>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051" name="Group 27">
            <a:extLst>
              <a:ext uri="{FF2B5EF4-FFF2-40B4-BE49-F238E27FC236}">
                <a16:creationId xmlns:a16="http://schemas.microsoft.com/office/drawing/2014/main" id="{20D0BB9D-ABC7-4DEB-8EC1-C076C20C4E79}"/>
              </a:ext>
            </a:extLst>
          </p:cNvPr>
          <p:cNvGrpSpPr>
            <a:grpSpLocks/>
          </p:cNvGrpSpPr>
          <p:nvPr/>
        </p:nvGrpSpPr>
        <p:grpSpPr bwMode="auto">
          <a:xfrm flipH="1">
            <a:off x="5165725" y="2786063"/>
            <a:ext cx="1447800" cy="1295400"/>
            <a:chOff x="3168" y="1824"/>
            <a:chExt cx="912" cy="816"/>
          </a:xfrm>
        </p:grpSpPr>
        <p:sp>
          <p:nvSpPr>
            <p:cNvPr id="513052" name="Freeform 28">
              <a:extLst>
                <a:ext uri="{FF2B5EF4-FFF2-40B4-BE49-F238E27FC236}">
                  <a16:creationId xmlns:a16="http://schemas.microsoft.com/office/drawing/2014/main" id="{0413D055-823E-42A2-B977-93F00EAD21B0}"/>
                </a:ext>
              </a:extLst>
            </p:cNvPr>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53" name="Freeform 29">
              <a:extLst>
                <a:ext uri="{FF2B5EF4-FFF2-40B4-BE49-F238E27FC236}">
                  <a16:creationId xmlns:a16="http://schemas.microsoft.com/office/drawing/2014/main" id="{9BAA6A51-B3F2-4A1A-996B-D9325FE5B907}"/>
                </a:ext>
              </a:extLst>
            </p:cNvPr>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54" name="Freeform 30">
              <a:extLst>
                <a:ext uri="{FF2B5EF4-FFF2-40B4-BE49-F238E27FC236}">
                  <a16:creationId xmlns:a16="http://schemas.microsoft.com/office/drawing/2014/main" id="{75A94945-A517-4E48-8B75-A746CE44FD2C}"/>
                </a:ext>
              </a:extLst>
            </p:cNvPr>
            <p:cNvSpPr>
              <a:spLocks/>
            </p:cNvSpPr>
            <p:nvPr/>
          </p:nvSpPr>
          <p:spPr bwMode="auto">
            <a:xfrm>
              <a:off x="3504" y="1824"/>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55" name="Freeform 31">
              <a:extLst>
                <a:ext uri="{FF2B5EF4-FFF2-40B4-BE49-F238E27FC236}">
                  <a16:creationId xmlns:a16="http://schemas.microsoft.com/office/drawing/2014/main" id="{92111EB8-463F-40A4-B49B-061DE2CF7902}"/>
                </a:ext>
              </a:extLst>
            </p:cNvPr>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56" name="Freeform 32">
              <a:extLst>
                <a:ext uri="{FF2B5EF4-FFF2-40B4-BE49-F238E27FC236}">
                  <a16:creationId xmlns:a16="http://schemas.microsoft.com/office/drawing/2014/main" id="{73A9EA59-DB90-4E1E-A3BE-77119C80B206}"/>
                </a:ext>
              </a:extLst>
            </p:cNvPr>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57" name="Freeform 33">
              <a:extLst>
                <a:ext uri="{FF2B5EF4-FFF2-40B4-BE49-F238E27FC236}">
                  <a16:creationId xmlns:a16="http://schemas.microsoft.com/office/drawing/2014/main" id="{14662CF4-CDE3-4BA2-99C6-5009410B30BC}"/>
                </a:ext>
              </a:extLst>
            </p:cNvPr>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58" name="Freeform 34">
              <a:extLst>
                <a:ext uri="{FF2B5EF4-FFF2-40B4-BE49-F238E27FC236}">
                  <a16:creationId xmlns:a16="http://schemas.microsoft.com/office/drawing/2014/main" id="{30FF4F0A-E1D5-48CA-BB71-4CFB3EEACD5A}"/>
                </a:ext>
              </a:extLst>
            </p:cNvPr>
            <p:cNvSpPr>
              <a:spLocks/>
            </p:cNvSpPr>
            <p:nvPr/>
          </p:nvSpPr>
          <p:spPr bwMode="auto">
            <a:xfrm>
              <a:off x="3504" y="2304"/>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59" name="Freeform 35">
              <a:extLst>
                <a:ext uri="{FF2B5EF4-FFF2-40B4-BE49-F238E27FC236}">
                  <a16:creationId xmlns:a16="http://schemas.microsoft.com/office/drawing/2014/main" id="{2D29F05D-6CB4-4B4E-9A02-A2ADE041E5FD}"/>
                </a:ext>
              </a:extLst>
            </p:cNvPr>
            <p:cNvSpPr>
              <a:spLocks/>
            </p:cNvSpPr>
            <p:nvPr/>
          </p:nvSpPr>
          <p:spPr bwMode="auto">
            <a:xfrm>
              <a:off x="3312" y="2160"/>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60" name="Freeform 36">
              <a:extLst>
                <a:ext uri="{FF2B5EF4-FFF2-40B4-BE49-F238E27FC236}">
                  <a16:creationId xmlns:a16="http://schemas.microsoft.com/office/drawing/2014/main" id="{14EC176E-9260-4B0F-BCF8-200657471F34}"/>
                </a:ext>
              </a:extLst>
            </p:cNvPr>
            <p:cNvSpPr>
              <a:spLocks/>
            </p:cNvSpPr>
            <p:nvPr/>
          </p:nvSpPr>
          <p:spPr bwMode="auto">
            <a:xfrm>
              <a:off x="3168" y="2016"/>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062" name="Group 38">
            <a:extLst>
              <a:ext uri="{FF2B5EF4-FFF2-40B4-BE49-F238E27FC236}">
                <a16:creationId xmlns:a16="http://schemas.microsoft.com/office/drawing/2014/main" id="{BB6516ED-9791-4489-BA16-B66B1D192951}"/>
              </a:ext>
            </a:extLst>
          </p:cNvPr>
          <p:cNvGrpSpPr>
            <a:grpSpLocks/>
          </p:cNvGrpSpPr>
          <p:nvPr/>
        </p:nvGrpSpPr>
        <p:grpSpPr bwMode="auto">
          <a:xfrm>
            <a:off x="3692525" y="4759325"/>
            <a:ext cx="1770063" cy="1065213"/>
            <a:chOff x="1295" y="669"/>
            <a:chExt cx="1115" cy="671"/>
          </a:xfrm>
        </p:grpSpPr>
        <p:sp>
          <p:nvSpPr>
            <p:cNvPr id="513063" name="Freeform 39">
              <a:extLst>
                <a:ext uri="{FF2B5EF4-FFF2-40B4-BE49-F238E27FC236}">
                  <a16:creationId xmlns:a16="http://schemas.microsoft.com/office/drawing/2014/main" id="{42AE5762-F714-411A-B03C-C46B969D9B7E}"/>
                </a:ext>
              </a:extLst>
            </p:cNvPr>
            <p:cNvSpPr>
              <a:spLocks/>
            </p:cNvSpPr>
            <p:nvPr/>
          </p:nvSpPr>
          <p:spPr bwMode="auto">
            <a:xfrm>
              <a:off x="1344" y="720"/>
              <a:ext cx="912" cy="480"/>
            </a:xfrm>
            <a:custGeom>
              <a:avLst/>
              <a:gdLst>
                <a:gd name="T0" fmla="*/ 0 w 912"/>
                <a:gd name="T1" fmla="*/ 0 h 624"/>
                <a:gd name="T2" fmla="*/ 384 w 912"/>
                <a:gd name="T3" fmla="*/ 624 h 624"/>
                <a:gd name="T4" fmla="*/ 912 w 912"/>
                <a:gd name="T5" fmla="*/ 624 h 624"/>
                <a:gd name="T6" fmla="*/ 384 w 912"/>
                <a:gd name="T7" fmla="*/ 0 h 624"/>
                <a:gd name="T8" fmla="*/ 0 w 912"/>
                <a:gd name="T9" fmla="*/ 0 h 624"/>
              </a:gdLst>
              <a:ahLst/>
              <a:cxnLst>
                <a:cxn ang="0">
                  <a:pos x="T0" y="T1"/>
                </a:cxn>
                <a:cxn ang="0">
                  <a:pos x="T2" y="T3"/>
                </a:cxn>
                <a:cxn ang="0">
                  <a:pos x="T4" y="T5"/>
                </a:cxn>
                <a:cxn ang="0">
                  <a:pos x="T6" y="T7"/>
                </a:cxn>
                <a:cxn ang="0">
                  <a:pos x="T8" y="T9"/>
                </a:cxn>
              </a:cxnLst>
              <a:rect l="0" t="0" r="r" b="b"/>
              <a:pathLst>
                <a:path w="912" h="624">
                  <a:moveTo>
                    <a:pt x="0" y="0"/>
                  </a:moveTo>
                  <a:lnTo>
                    <a:pt x="384" y="624"/>
                  </a:lnTo>
                  <a:lnTo>
                    <a:pt x="912" y="624"/>
                  </a:lnTo>
                  <a:lnTo>
                    <a:pt x="384" y="0"/>
                  </a:lnTo>
                  <a:lnTo>
                    <a:pt x="0" y="0"/>
                  </a:lnTo>
                  <a:close/>
                </a:path>
              </a:pathLst>
            </a:custGeom>
            <a:solidFill>
              <a:srgbClr val="DDDDDD"/>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64" name="Rectangle 40">
              <a:extLst>
                <a:ext uri="{FF2B5EF4-FFF2-40B4-BE49-F238E27FC236}">
                  <a16:creationId xmlns:a16="http://schemas.microsoft.com/office/drawing/2014/main" id="{706079F7-AE28-4FA2-A03C-23FCD46861A4}"/>
                </a:ext>
              </a:extLst>
            </p:cNvPr>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65" name="Freeform 41">
              <a:extLst>
                <a:ext uri="{FF2B5EF4-FFF2-40B4-BE49-F238E27FC236}">
                  <a16:creationId xmlns:a16="http://schemas.microsoft.com/office/drawing/2014/main" id="{A878CC6C-EA8F-40C3-B722-C655B9E2210B}"/>
                </a:ext>
              </a:extLst>
            </p:cNvPr>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Lst>
              <a:ahLst/>
              <a:cxnLst>
                <a:cxn ang="0">
                  <a:pos x="T0" y="T1"/>
                </a:cxn>
                <a:cxn ang="0">
                  <a:pos x="T2" y="T3"/>
                </a:cxn>
                <a:cxn ang="0">
                  <a:pos x="T4" y="T5"/>
                </a:cxn>
                <a:cxn ang="0">
                  <a:pos x="T6" y="T7"/>
                </a:cxn>
                <a:cxn ang="0">
                  <a:pos x="T8" y="T9"/>
                </a:cxn>
              </a:cxnLst>
              <a:rect l="0" t="0" r="r" b="b"/>
              <a:pathLst>
                <a:path w="393" h="615">
                  <a:moveTo>
                    <a:pt x="9" y="0"/>
                  </a:moveTo>
                  <a:lnTo>
                    <a:pt x="0" y="121"/>
                  </a:lnTo>
                  <a:lnTo>
                    <a:pt x="393" y="615"/>
                  </a:lnTo>
                  <a:lnTo>
                    <a:pt x="393" y="480"/>
                  </a:lnTo>
                  <a:lnTo>
                    <a:pt x="9" y="0"/>
                  </a:lnTo>
                  <a:close/>
                </a:path>
              </a:pathLst>
            </a:custGeom>
            <a:solidFill>
              <a:srgbClr val="DDDDDD"/>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66" name="Freeform 42">
              <a:extLst>
                <a:ext uri="{FF2B5EF4-FFF2-40B4-BE49-F238E27FC236}">
                  <a16:creationId xmlns:a16="http://schemas.microsoft.com/office/drawing/2014/main" id="{82D258D5-F8A8-4F49-B202-B5E44196AB10}"/>
                </a:ext>
              </a:extLst>
            </p:cNvPr>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67" name="Freeform 43">
              <a:extLst>
                <a:ext uri="{FF2B5EF4-FFF2-40B4-BE49-F238E27FC236}">
                  <a16:creationId xmlns:a16="http://schemas.microsoft.com/office/drawing/2014/main" id="{F0222807-D0B3-43EA-ADFE-4D87739639AA}"/>
                </a:ext>
              </a:extLst>
            </p:cNvPr>
            <p:cNvSpPr>
              <a:spLocks/>
            </p:cNvSpPr>
            <p:nvPr/>
          </p:nvSpPr>
          <p:spPr bwMode="auto">
            <a:xfrm>
              <a:off x="1309" y="789"/>
              <a:ext cx="419" cy="245"/>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68" name="Freeform 44">
              <a:extLst>
                <a:ext uri="{FF2B5EF4-FFF2-40B4-BE49-F238E27FC236}">
                  <a16:creationId xmlns:a16="http://schemas.microsoft.com/office/drawing/2014/main" id="{BFA108BB-B4E4-4CEB-A856-A4865DD89744}"/>
                </a:ext>
              </a:extLst>
            </p:cNvPr>
            <p:cNvSpPr>
              <a:spLocks/>
            </p:cNvSpPr>
            <p:nvPr/>
          </p:nvSpPr>
          <p:spPr bwMode="auto">
            <a:xfrm>
              <a:off x="1295" y="672"/>
              <a:ext cx="320" cy="240"/>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69" name="Freeform 45">
              <a:extLst>
                <a:ext uri="{FF2B5EF4-FFF2-40B4-BE49-F238E27FC236}">
                  <a16:creationId xmlns:a16="http://schemas.microsoft.com/office/drawing/2014/main" id="{9A6C13B7-6B26-4D1A-8D9E-5A61E9F5A94A}"/>
                </a:ext>
              </a:extLst>
            </p:cNvPr>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70" name="Freeform 46">
              <a:extLst>
                <a:ext uri="{FF2B5EF4-FFF2-40B4-BE49-F238E27FC236}">
                  <a16:creationId xmlns:a16="http://schemas.microsoft.com/office/drawing/2014/main" id="{9C32A3A1-38A1-490B-A98A-38C156C88473}"/>
                </a:ext>
              </a:extLst>
            </p:cNvPr>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71" name="Freeform 47">
              <a:extLst>
                <a:ext uri="{FF2B5EF4-FFF2-40B4-BE49-F238E27FC236}">
                  <a16:creationId xmlns:a16="http://schemas.microsoft.com/office/drawing/2014/main" id="{A8103099-71F6-4CE0-A603-DD6DB124C0AF}"/>
                </a:ext>
              </a:extLst>
            </p:cNvPr>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072" name="Group 48">
            <a:extLst>
              <a:ext uri="{FF2B5EF4-FFF2-40B4-BE49-F238E27FC236}">
                <a16:creationId xmlns:a16="http://schemas.microsoft.com/office/drawing/2014/main" id="{FB061EAC-043A-4663-A1B8-DDDC76F38AC2}"/>
              </a:ext>
            </a:extLst>
          </p:cNvPr>
          <p:cNvGrpSpPr>
            <a:grpSpLocks/>
          </p:cNvGrpSpPr>
          <p:nvPr/>
        </p:nvGrpSpPr>
        <p:grpSpPr bwMode="auto">
          <a:xfrm>
            <a:off x="3998913" y="4868863"/>
            <a:ext cx="1146175" cy="1000125"/>
            <a:chOff x="1043" y="2546"/>
            <a:chExt cx="869" cy="740"/>
          </a:xfrm>
        </p:grpSpPr>
        <p:sp>
          <p:nvSpPr>
            <p:cNvPr id="513073" name="Freeform 49">
              <a:extLst>
                <a:ext uri="{FF2B5EF4-FFF2-40B4-BE49-F238E27FC236}">
                  <a16:creationId xmlns:a16="http://schemas.microsoft.com/office/drawing/2014/main" id="{1B2B2947-2489-4418-AB6D-A0C0A620A795}"/>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74" name="Freeform 50">
              <a:extLst>
                <a:ext uri="{FF2B5EF4-FFF2-40B4-BE49-F238E27FC236}">
                  <a16:creationId xmlns:a16="http://schemas.microsoft.com/office/drawing/2014/main" id="{C37BE62C-CE31-4E30-B1C4-C8C1E45DF5EE}"/>
                </a:ext>
              </a:extLst>
            </p:cNvPr>
            <p:cNvSpPr>
              <a:spLocks/>
            </p:cNvSpPr>
            <p:nvPr/>
          </p:nvSpPr>
          <p:spPr bwMode="auto">
            <a:xfrm>
              <a:off x="1737" y="2814"/>
              <a:ext cx="86" cy="221"/>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75" name="Freeform 51">
              <a:extLst>
                <a:ext uri="{FF2B5EF4-FFF2-40B4-BE49-F238E27FC236}">
                  <a16:creationId xmlns:a16="http://schemas.microsoft.com/office/drawing/2014/main" id="{486C9B59-A656-4D84-AF50-562EED37A31C}"/>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76" name="Freeform 52">
              <a:extLst>
                <a:ext uri="{FF2B5EF4-FFF2-40B4-BE49-F238E27FC236}">
                  <a16:creationId xmlns:a16="http://schemas.microsoft.com/office/drawing/2014/main" id="{E842B79F-FBE1-4804-AEE5-96A733309397}"/>
                </a:ext>
              </a:extLst>
            </p:cNvPr>
            <p:cNvSpPr>
              <a:spLocks/>
            </p:cNvSpPr>
            <p:nvPr/>
          </p:nvSpPr>
          <p:spPr bwMode="auto">
            <a:xfrm flipH="1">
              <a:off x="1133" y="2833"/>
              <a:ext cx="86" cy="221"/>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77" name="AutoShape 53">
              <a:extLst>
                <a:ext uri="{FF2B5EF4-FFF2-40B4-BE49-F238E27FC236}">
                  <a16:creationId xmlns:a16="http://schemas.microsoft.com/office/drawing/2014/main" id="{B0E706ED-30D8-477C-8329-412F22EE1AF1}"/>
                </a:ext>
              </a:extLst>
            </p:cNvPr>
            <p:cNvSpPr>
              <a:spLocks noChangeArrowheads="1"/>
            </p:cNvSpPr>
            <p:nvPr/>
          </p:nvSpPr>
          <p:spPr bwMode="auto">
            <a:xfrm flipV="1">
              <a:off x="1163" y="2546"/>
              <a:ext cx="657" cy="55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9966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zh-CN" sz="3200" b="1">
                <a:solidFill>
                  <a:schemeClr val="accent2"/>
                </a:solidFill>
              </a:endParaRPr>
            </a:p>
          </p:txBody>
        </p:sp>
        <p:sp>
          <p:nvSpPr>
            <p:cNvPr id="513078" name="Rectangle 54">
              <a:extLst>
                <a:ext uri="{FF2B5EF4-FFF2-40B4-BE49-F238E27FC236}">
                  <a16:creationId xmlns:a16="http://schemas.microsoft.com/office/drawing/2014/main" id="{EBE66FAF-9DD5-41C2-8ADD-0B0C5B627047}"/>
                </a:ext>
              </a:extLst>
            </p:cNvPr>
            <p:cNvSpPr>
              <a:spLocks noChangeArrowheads="1"/>
            </p:cNvSpPr>
            <p:nvPr/>
          </p:nvSpPr>
          <p:spPr bwMode="auto">
            <a:xfrm>
              <a:off x="1163" y="3110"/>
              <a:ext cx="657" cy="157"/>
            </a:xfrm>
            <a:prstGeom prst="rect">
              <a:avLst/>
            </a:prstGeom>
            <a:solidFill>
              <a:srgbClr val="9966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79" name="Freeform 55">
              <a:extLst>
                <a:ext uri="{FF2B5EF4-FFF2-40B4-BE49-F238E27FC236}">
                  <a16:creationId xmlns:a16="http://schemas.microsoft.com/office/drawing/2014/main" id="{AE984AB7-588E-46BD-AA65-40C7B447971C}"/>
                </a:ext>
              </a:extLst>
            </p:cNvPr>
            <p:cNvSpPr>
              <a:spLocks/>
            </p:cNvSpPr>
            <p:nvPr/>
          </p:nvSpPr>
          <p:spPr bwMode="auto">
            <a:xfrm>
              <a:off x="1694" y="2640"/>
              <a:ext cx="86" cy="221"/>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80" name="Freeform 56">
              <a:extLst>
                <a:ext uri="{FF2B5EF4-FFF2-40B4-BE49-F238E27FC236}">
                  <a16:creationId xmlns:a16="http://schemas.microsoft.com/office/drawing/2014/main" id="{9956FB27-7826-4422-977B-A21D66A3C0C9}"/>
                </a:ext>
              </a:extLst>
            </p:cNvPr>
            <p:cNvSpPr>
              <a:spLocks/>
            </p:cNvSpPr>
            <p:nvPr/>
          </p:nvSpPr>
          <p:spPr bwMode="auto">
            <a:xfrm flipH="1">
              <a:off x="1186" y="2640"/>
              <a:ext cx="86" cy="221"/>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Lst>
              <a:ahLst/>
              <a:cxnLst>
                <a:cxn ang="0">
                  <a:pos x="T0" y="T1"/>
                </a:cxn>
                <a:cxn ang="0">
                  <a:pos x="T2" y="T3"/>
                </a:cxn>
                <a:cxn ang="0">
                  <a:pos x="T4" y="T5"/>
                </a:cxn>
                <a:cxn ang="0">
                  <a:pos x="T6" y="T7"/>
                </a:cxn>
                <a:cxn ang="0">
                  <a:pos x="T8" y="T9"/>
                </a:cxn>
                <a:cxn ang="0">
                  <a:pos x="T10" y="T11"/>
                </a:cxn>
                <a:cxn ang="0">
                  <a:pos x="T12" y="T13"/>
                </a:cxn>
              </a:cxnLst>
              <a:rect l="0" t="0" r="r" b="b"/>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513072"/>
                                        </p:tgtEl>
                                      </p:cBhvr>
                                    </p:animEffect>
                                    <p:set>
                                      <p:cBhvr>
                                        <p:cTn id="7" dur="1" fill="hold">
                                          <p:stCondLst>
                                            <p:cond delay="499"/>
                                          </p:stCondLst>
                                        </p:cTn>
                                        <p:tgtEl>
                                          <p:spTgt spid="513072"/>
                                        </p:tgtEl>
                                        <p:attrNameLst>
                                          <p:attrName>style.visibility</p:attrName>
                                        </p:attrNameLst>
                                      </p:cBhvr>
                                      <p:to>
                                        <p:strVal val="hidden"/>
                                      </p:to>
                                    </p:se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513062"/>
                                        </p:tgtEl>
                                        <p:attrNameLst>
                                          <p:attrName>style.visibility</p:attrName>
                                        </p:attrNameLst>
                                      </p:cBhvr>
                                      <p:to>
                                        <p:strVal val="visible"/>
                                      </p:to>
                                    </p:set>
                                    <p:animEffect transition="in" filter="blinds(horizontal)">
                                      <p:cBhvr>
                                        <p:cTn id="11" dur="500"/>
                                        <p:tgtEl>
                                          <p:spTgt spid="513062"/>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13039"/>
                                        </p:tgtEl>
                                        <p:attrNameLst>
                                          <p:attrName>style.visibility</p:attrName>
                                        </p:attrNameLst>
                                      </p:cBhvr>
                                      <p:to>
                                        <p:strVal val="visible"/>
                                      </p:to>
                                    </p:set>
                                    <p:animEffect transition="in" filter="blinds(horizontal)">
                                      <p:cBhvr>
                                        <p:cTn id="15" dur="500"/>
                                        <p:tgtEl>
                                          <p:spTgt spid="51303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13040"/>
                                        </p:tgtEl>
                                        <p:attrNameLst>
                                          <p:attrName>style.visibility</p:attrName>
                                        </p:attrNameLst>
                                      </p:cBhvr>
                                      <p:to>
                                        <p:strVal val="visible"/>
                                      </p:to>
                                    </p:set>
                                    <p:animEffect transition="in" filter="blinds(horizontal)">
                                      <p:cBhvr>
                                        <p:cTn id="18" dur="500"/>
                                        <p:tgtEl>
                                          <p:spTgt spid="513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39" grpId="0" animBg="1"/>
      <p:bldP spid="513040"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灯片编号占位符 4">
            <a:extLst>
              <a:ext uri="{FF2B5EF4-FFF2-40B4-BE49-F238E27FC236}">
                <a16:creationId xmlns:a16="http://schemas.microsoft.com/office/drawing/2014/main" id="{EF9ED17E-6411-45F0-A32C-CE0E7525A54A}"/>
              </a:ext>
            </a:extLst>
          </p:cNvPr>
          <p:cNvSpPr>
            <a:spLocks noGrp="1"/>
          </p:cNvSpPr>
          <p:nvPr>
            <p:ph type="sldNum" sz="quarter" idx="11"/>
          </p:nvPr>
        </p:nvSpPr>
        <p:spPr/>
        <p:txBody>
          <a:bodyPr/>
          <a:lstStyle/>
          <a:p>
            <a:fld id="{D73ECC08-D5D5-4D51-A8A0-3D9CE56C7050}" type="slidenum">
              <a:rPr lang="ar-SA" altLang="zh-CN"/>
              <a:pPr/>
              <a:t>2</a:t>
            </a:fld>
            <a:endParaRPr lang="en-US" altLang="zh-CN">
              <a:ea typeface="宋体" panose="02010600030101010101" pitchFamily="2" charset="-122"/>
            </a:endParaRPr>
          </a:p>
        </p:txBody>
      </p:sp>
      <p:pic>
        <p:nvPicPr>
          <p:cNvPr id="344084" name="Picture 20" descr="magic">
            <a:extLst>
              <a:ext uri="{FF2B5EF4-FFF2-40B4-BE49-F238E27FC236}">
                <a16:creationId xmlns:a16="http://schemas.microsoft.com/office/drawing/2014/main" id="{21E67B81-AA4E-4E53-BC2A-8C6642224B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83" name="Picture 19" descr="magic">
            <a:extLst>
              <a:ext uri="{FF2B5EF4-FFF2-40B4-BE49-F238E27FC236}">
                <a16:creationId xmlns:a16="http://schemas.microsoft.com/office/drawing/2014/main" id="{4717CF68-611A-44C3-B3B8-C3F7A6AFA7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4066" name="Rectangle 2">
            <a:extLst>
              <a:ext uri="{FF2B5EF4-FFF2-40B4-BE49-F238E27FC236}">
                <a16:creationId xmlns:a16="http://schemas.microsoft.com/office/drawing/2014/main" id="{9E86AF3C-3766-4D65-BA7D-68B72C96F909}"/>
              </a:ext>
            </a:extLst>
          </p:cNvPr>
          <p:cNvSpPr>
            <a:spLocks noGrp="1" noChangeArrowheads="1"/>
          </p:cNvSpPr>
          <p:nvPr>
            <p:ph type="title"/>
          </p:nvPr>
        </p:nvSpPr>
        <p:spPr/>
        <p:txBody>
          <a:bodyPr/>
          <a:lstStyle/>
          <a:p>
            <a:r>
              <a:rPr lang="en-US" altLang="zh-CN" sz="3600">
                <a:ea typeface="宋体" panose="02010600030101010101" pitchFamily="2" charset="-122"/>
              </a:rPr>
              <a:t>Recall: Wait-Free </a:t>
            </a:r>
            <a:r>
              <a:rPr lang="en-US" altLang="zh-CN" sz="3600" dirty="0">
                <a:ea typeface="宋体" panose="02010600030101010101" pitchFamily="2" charset="-122"/>
              </a:rPr>
              <a:t>Implementation</a:t>
            </a:r>
          </a:p>
        </p:txBody>
      </p:sp>
      <p:sp>
        <p:nvSpPr>
          <p:cNvPr id="344067" name="Rectangle 3">
            <a:extLst>
              <a:ext uri="{FF2B5EF4-FFF2-40B4-BE49-F238E27FC236}">
                <a16:creationId xmlns:a16="http://schemas.microsoft.com/office/drawing/2014/main" id="{21398FA9-0D8E-4F58-8A78-3F74C0B0B090}"/>
              </a:ext>
            </a:extLst>
          </p:cNvPr>
          <p:cNvSpPr>
            <a:spLocks noGrp="1" noChangeArrowheads="1"/>
          </p:cNvSpPr>
          <p:nvPr>
            <p:ph type="body" idx="1"/>
          </p:nvPr>
        </p:nvSpPr>
        <p:spPr/>
        <p:txBody>
          <a:bodyPr/>
          <a:lstStyle/>
          <a:p>
            <a:r>
              <a:rPr lang="en-US" altLang="zh-CN">
                <a:ea typeface="宋体" panose="02010600030101010101" pitchFamily="2" charset="-122"/>
              </a:rPr>
              <a:t>Every method call completes in finite number of steps</a:t>
            </a:r>
          </a:p>
          <a:p>
            <a:r>
              <a:rPr lang="en-US" altLang="zh-CN">
                <a:ea typeface="宋体" panose="02010600030101010101" pitchFamily="2" charset="-122"/>
              </a:rPr>
              <a:t>Implies no mutual exclusion</a:t>
            </a:r>
          </a:p>
          <a:p>
            <a:pPr>
              <a:buFontTx/>
              <a:buNone/>
            </a:pPr>
            <a:endParaRPr lang="en-US" altLang="zh-CN">
              <a:ea typeface="宋体" panose="02010600030101010101" pitchFamily="2" charset="-122"/>
            </a:endParaRPr>
          </a:p>
        </p:txBody>
      </p:sp>
      <p:grpSp>
        <p:nvGrpSpPr>
          <p:cNvPr id="344076" name="Group 12">
            <a:extLst>
              <a:ext uri="{FF2B5EF4-FFF2-40B4-BE49-F238E27FC236}">
                <a16:creationId xmlns:a16="http://schemas.microsoft.com/office/drawing/2014/main" id="{4187D8A0-5B1D-497A-8E94-F64328F6465D}"/>
              </a:ext>
            </a:extLst>
          </p:cNvPr>
          <p:cNvGrpSpPr>
            <a:grpSpLocks/>
          </p:cNvGrpSpPr>
          <p:nvPr/>
        </p:nvGrpSpPr>
        <p:grpSpPr bwMode="auto">
          <a:xfrm>
            <a:off x="3581400" y="4038600"/>
            <a:ext cx="1460500" cy="1549400"/>
            <a:chOff x="1968" y="1984"/>
            <a:chExt cx="1584" cy="1680"/>
          </a:xfrm>
        </p:grpSpPr>
        <p:grpSp>
          <p:nvGrpSpPr>
            <p:cNvPr id="344068" name="Group 4">
              <a:extLst>
                <a:ext uri="{FF2B5EF4-FFF2-40B4-BE49-F238E27FC236}">
                  <a16:creationId xmlns:a16="http://schemas.microsoft.com/office/drawing/2014/main" id="{7C9C958F-C57B-4DA8-A5E6-FDC3C1F234E1}"/>
                </a:ext>
              </a:extLst>
            </p:cNvPr>
            <p:cNvGrpSpPr>
              <a:grpSpLocks/>
            </p:cNvGrpSpPr>
            <p:nvPr/>
          </p:nvGrpSpPr>
          <p:grpSpPr bwMode="auto">
            <a:xfrm>
              <a:off x="2201" y="1984"/>
              <a:ext cx="1152" cy="1680"/>
              <a:chOff x="2208" y="1920"/>
              <a:chExt cx="1152" cy="1680"/>
            </a:xfrm>
          </p:grpSpPr>
          <p:sp>
            <p:nvSpPr>
              <p:cNvPr id="344069" name="Oval 5">
                <a:extLst>
                  <a:ext uri="{FF2B5EF4-FFF2-40B4-BE49-F238E27FC236}">
                    <a16:creationId xmlns:a16="http://schemas.microsoft.com/office/drawing/2014/main" id="{77340297-D9DC-4668-B5FE-040E3B6F49CC}"/>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4070" name="Oval 6">
                <a:extLst>
                  <a:ext uri="{FF2B5EF4-FFF2-40B4-BE49-F238E27FC236}">
                    <a16:creationId xmlns:a16="http://schemas.microsoft.com/office/drawing/2014/main" id="{489CE412-3325-4847-A798-81D481BEDDDE}"/>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4071" name="AutoShape 7">
                <a:extLst>
                  <a:ext uri="{FF2B5EF4-FFF2-40B4-BE49-F238E27FC236}">
                    <a16:creationId xmlns:a16="http://schemas.microsoft.com/office/drawing/2014/main" id="{992676B4-0B5F-441E-A41B-1329E200EA42}"/>
                  </a:ext>
                </a:extLst>
              </p:cNvPr>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4072" name="AutoShape 8">
                <a:extLst>
                  <a:ext uri="{FF2B5EF4-FFF2-40B4-BE49-F238E27FC236}">
                    <a16:creationId xmlns:a16="http://schemas.microsoft.com/office/drawing/2014/main" id="{66031871-0475-46A0-84D2-205717EE8DBB}"/>
                  </a:ext>
                </a:extLst>
              </p:cNvPr>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400"/>
                      <a:pt x="16200" y="7817"/>
                      <a:pt x="16200" y="10799"/>
                    </a:cubicBezTo>
                    <a:lnTo>
                      <a:pt x="21600" y="10800"/>
                    </a:lnTo>
                    <a:cubicBezTo>
                      <a:pt x="21600" y="4835"/>
                      <a:pt x="16764" y="0"/>
                      <a:pt x="10800" y="0"/>
                    </a:cubicBezTo>
                    <a:cubicBezTo>
                      <a:pt x="4835" y="0"/>
                      <a:pt x="0" y="4835"/>
                      <a:pt x="0" y="10799"/>
                    </a:cubicBezTo>
                    <a:close/>
                  </a:path>
                </a:pathLst>
              </a:cu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4073" name="Group 9">
              <a:extLst>
                <a:ext uri="{FF2B5EF4-FFF2-40B4-BE49-F238E27FC236}">
                  <a16:creationId xmlns:a16="http://schemas.microsoft.com/office/drawing/2014/main" id="{39D26163-75ED-48A8-8704-2F58A29297EF}"/>
                </a:ext>
              </a:extLst>
            </p:cNvPr>
            <p:cNvGrpSpPr>
              <a:grpSpLocks/>
            </p:cNvGrpSpPr>
            <p:nvPr/>
          </p:nvGrpSpPr>
          <p:grpSpPr bwMode="auto">
            <a:xfrm>
              <a:off x="1968" y="2112"/>
              <a:ext cx="1584" cy="1493"/>
              <a:chOff x="1296" y="1824"/>
              <a:chExt cx="2496" cy="2352"/>
            </a:xfrm>
          </p:grpSpPr>
          <p:sp>
            <p:nvSpPr>
              <p:cNvPr id="344074" name="AutoShape 10">
                <a:extLst>
                  <a:ext uri="{FF2B5EF4-FFF2-40B4-BE49-F238E27FC236}">
                    <a16:creationId xmlns:a16="http://schemas.microsoft.com/office/drawing/2014/main" id="{5009EBA6-22E0-4D60-92AA-7EDD6DF7D25B}"/>
                  </a:ext>
                </a:extLst>
              </p:cNvPr>
              <p:cNvSpPr>
                <a:spLocks noChangeArrowheads="1"/>
              </p:cNvSpPr>
              <p:nvPr/>
            </p:nvSpPr>
            <p:spPr bwMode="auto">
              <a:xfrm>
                <a:off x="1296" y="1824"/>
                <a:ext cx="2496" cy="2352"/>
              </a:xfrm>
              <a:custGeom>
                <a:avLst/>
                <a:gdLst>
                  <a:gd name="G0" fmla="+- 7889 0 0"/>
                  <a:gd name="G1" fmla="+- 5906331 0 0"/>
                  <a:gd name="G2" fmla="+- 0 0 5906331"/>
                  <a:gd name="T0" fmla="*/ 0 256 1"/>
                  <a:gd name="T1" fmla="*/ 180 256 1"/>
                  <a:gd name="G3" fmla="+- 5906331 T0 T1"/>
                  <a:gd name="T2" fmla="*/ 0 256 1"/>
                  <a:gd name="T3" fmla="*/ 90 256 1"/>
                  <a:gd name="G4" fmla="+- 5906331 T2 T3"/>
                  <a:gd name="G5" fmla="*/ G4 2 1"/>
                  <a:gd name="T4" fmla="*/ 90 256 1"/>
                  <a:gd name="T5" fmla="*/ 0 256 1"/>
                  <a:gd name="G6" fmla="+- 5906331 T4 T5"/>
                  <a:gd name="G7" fmla="*/ G6 2 1"/>
                  <a:gd name="G8" fmla="abs 5906331"/>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889"/>
                  <a:gd name="G18" fmla="*/ 7889 1 2"/>
                  <a:gd name="G19" fmla="+- G18 5400 0"/>
                  <a:gd name="G20" fmla="cos G19 5906331"/>
                  <a:gd name="G21" fmla="sin G19 5906331"/>
                  <a:gd name="G22" fmla="+- G20 10800 0"/>
                  <a:gd name="G23" fmla="+- G21 10800 0"/>
                  <a:gd name="G24" fmla="+- 10800 0 G20"/>
                  <a:gd name="G25" fmla="+- 7889 10800 0"/>
                  <a:gd name="G26" fmla="?: G9 G17 G25"/>
                  <a:gd name="G27" fmla="?: G9 0 21600"/>
                  <a:gd name="G28" fmla="cos 10800 5906331"/>
                  <a:gd name="G29" fmla="sin 10800 5906331"/>
                  <a:gd name="G30" fmla="sin 7889 5906331"/>
                  <a:gd name="G31" fmla="+- G28 10800 0"/>
                  <a:gd name="G32" fmla="+- G29 10800 0"/>
                  <a:gd name="G33" fmla="+- G30 10800 0"/>
                  <a:gd name="G34" fmla="?: G4 0 G31"/>
                  <a:gd name="G35" fmla="?: 5906331 G34 0"/>
                  <a:gd name="G36" fmla="?: G6 G35 G31"/>
                  <a:gd name="G37" fmla="+- 21600 0 G36"/>
                  <a:gd name="G38" fmla="?: G4 0 G33"/>
                  <a:gd name="G39" fmla="?: 5906331 G38 G32"/>
                  <a:gd name="G40" fmla="?: G6 G39 0"/>
                  <a:gd name="G41" fmla="?: G4 G32 21600"/>
                  <a:gd name="G42" fmla="?: G6 G41 G33"/>
                  <a:gd name="T12" fmla="*/ 10800 w 21600"/>
                  <a:gd name="T13" fmla="*/ 0 h 21600"/>
                  <a:gd name="T14" fmla="*/ 10779 w 21600"/>
                  <a:gd name="T15" fmla="*/ 20144 h 21600"/>
                  <a:gd name="T16" fmla="*/ 10800 w 21600"/>
                  <a:gd name="T17" fmla="*/ 2911 h 21600"/>
                  <a:gd name="T18" fmla="*/ 10821 w 21600"/>
                  <a:gd name="T19" fmla="*/ 2014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83" y="18688"/>
                    </a:moveTo>
                    <a:cubicBezTo>
                      <a:pt x="6432" y="18679"/>
                      <a:pt x="2911" y="15150"/>
                      <a:pt x="2911" y="10800"/>
                    </a:cubicBezTo>
                    <a:cubicBezTo>
                      <a:pt x="2911" y="6443"/>
                      <a:pt x="6443" y="2911"/>
                      <a:pt x="10800" y="2911"/>
                    </a:cubicBezTo>
                    <a:cubicBezTo>
                      <a:pt x="15156" y="2911"/>
                      <a:pt x="18689" y="6443"/>
                      <a:pt x="18689" y="10800"/>
                    </a:cubicBezTo>
                    <a:cubicBezTo>
                      <a:pt x="18689" y="15150"/>
                      <a:pt x="15167" y="18679"/>
                      <a:pt x="10816" y="18688"/>
                    </a:cubicBezTo>
                    <a:lnTo>
                      <a:pt x="10823" y="21599"/>
                    </a:lnTo>
                    <a:cubicBezTo>
                      <a:pt x="16778" y="21587"/>
                      <a:pt x="21600" y="16755"/>
                      <a:pt x="21600" y="10800"/>
                    </a:cubicBezTo>
                    <a:cubicBezTo>
                      <a:pt x="21600" y="4835"/>
                      <a:pt x="16764" y="0"/>
                      <a:pt x="10800" y="0"/>
                    </a:cubicBezTo>
                    <a:cubicBezTo>
                      <a:pt x="4835" y="0"/>
                      <a:pt x="0" y="4835"/>
                      <a:pt x="0" y="10800"/>
                    </a:cubicBezTo>
                    <a:cubicBezTo>
                      <a:pt x="0" y="16755"/>
                      <a:pt x="4821" y="21587"/>
                      <a:pt x="10776" y="21599"/>
                    </a:cubicBezTo>
                    <a:close/>
                  </a:path>
                </a:pathLst>
              </a:cu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4075" name="Rectangle 11">
                <a:extLst>
                  <a:ext uri="{FF2B5EF4-FFF2-40B4-BE49-F238E27FC236}">
                    <a16:creationId xmlns:a16="http://schemas.microsoft.com/office/drawing/2014/main" id="{F18359F2-E24B-4D6A-B897-AA56C4A8780D}"/>
                  </a:ext>
                </a:extLst>
              </p:cNvPr>
              <p:cNvSpPr>
                <a:spLocks noChangeArrowheads="1"/>
              </p:cNvSpPr>
              <p:nvPr/>
            </p:nvSpPr>
            <p:spPr bwMode="auto">
              <a:xfrm rot="-2826042">
                <a:off x="2400" y="1824"/>
                <a:ext cx="288" cy="2352"/>
              </a:xfrm>
              <a:prstGeom prst="rect">
                <a:avLst/>
              </a:prstGeom>
              <a:solidFill>
                <a:srgbClr val="FF00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4067">
                                            <p:txEl>
                                              <p:pRg st="1" end="1"/>
                                            </p:txEl>
                                          </p:spTgt>
                                        </p:tgtEl>
                                        <p:attrNameLst>
                                          <p:attrName>style.visibility</p:attrName>
                                        </p:attrNameLst>
                                      </p:cBhvr>
                                      <p:to>
                                        <p:strVal val="visible"/>
                                      </p:to>
                                    </p:set>
                                    <p:animEffect transition="in" filter="blinds(horizontal)">
                                      <p:cBhvr>
                                        <p:cTn id="7" dur="500"/>
                                        <p:tgtEl>
                                          <p:spTgt spid="3440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4076"/>
                                        </p:tgtEl>
                                        <p:attrNameLst>
                                          <p:attrName>style.visibility</p:attrName>
                                        </p:attrNameLst>
                                      </p:cBhvr>
                                      <p:to>
                                        <p:strVal val="visible"/>
                                      </p:to>
                                    </p:set>
                                    <p:animEffect transition="in" filter="blinds(horizontal)">
                                      <p:cBhvr>
                                        <p:cTn id="10" dur="500"/>
                                        <p:tgtEl>
                                          <p:spTgt spid="344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8E07430C-499E-4E49-9061-FA30C1ECE2B4}"/>
              </a:ext>
            </a:extLst>
          </p:cNvPr>
          <p:cNvSpPr>
            <a:spLocks noGrp="1"/>
          </p:cNvSpPr>
          <p:nvPr>
            <p:ph type="sldNum" sz="quarter" idx="11"/>
          </p:nvPr>
        </p:nvSpPr>
        <p:spPr/>
        <p:txBody>
          <a:bodyPr/>
          <a:lstStyle/>
          <a:p>
            <a:fld id="{E1EDE5CA-D376-40CB-88CE-DEA19A66C849}" type="slidenum">
              <a:rPr lang="ar-SA" altLang="zh-CN"/>
              <a:pPr/>
              <a:t>20</a:t>
            </a:fld>
            <a:endParaRPr lang="en-US" altLang="zh-CN">
              <a:ea typeface="宋体" panose="02010600030101010101" pitchFamily="2" charset="-122"/>
            </a:endParaRPr>
          </a:p>
        </p:txBody>
      </p:sp>
      <p:pic>
        <p:nvPicPr>
          <p:cNvPr id="827394" name="Picture 2" descr="magic">
            <a:extLst>
              <a:ext uri="{FF2B5EF4-FFF2-40B4-BE49-F238E27FC236}">
                <a16:creationId xmlns:a16="http://schemas.microsoft.com/office/drawing/2014/main" id="{FC31AF63-6E0B-4A88-A88D-708E4DF8B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7395" name="Picture 3" descr="magic">
            <a:extLst>
              <a:ext uri="{FF2B5EF4-FFF2-40B4-BE49-F238E27FC236}">
                <a16:creationId xmlns:a16="http://schemas.microsoft.com/office/drawing/2014/main" id="{BEF90747-DE65-48B6-A0D3-A973066C9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7396" name="Rectangle 4">
            <a:extLst>
              <a:ext uri="{FF2B5EF4-FFF2-40B4-BE49-F238E27FC236}">
                <a16:creationId xmlns:a16="http://schemas.microsoft.com/office/drawing/2014/main" id="{687263FF-92E4-4910-8441-67002EF3CD96}"/>
              </a:ext>
            </a:extLst>
          </p:cNvPr>
          <p:cNvSpPr>
            <a:spLocks noGrp="1" noChangeArrowheads="1"/>
          </p:cNvSpPr>
          <p:nvPr>
            <p:ph type="title"/>
          </p:nvPr>
        </p:nvSpPr>
        <p:spPr>
          <a:xfrm>
            <a:off x="952500" y="433388"/>
            <a:ext cx="7772400" cy="1143000"/>
          </a:xfrm>
        </p:spPr>
        <p:txBody>
          <a:bodyPr/>
          <a:lstStyle/>
          <a:p>
            <a:r>
              <a:rPr lang="en-US" altLang="zh-CN">
                <a:ea typeface="宋体" panose="02010600030101010101" pitchFamily="2" charset="-122"/>
              </a:rPr>
              <a:t>Formally</a:t>
            </a:r>
          </a:p>
        </p:txBody>
      </p:sp>
      <p:sp>
        <p:nvSpPr>
          <p:cNvPr id="827397" name="Rectangle 5">
            <a:extLst>
              <a:ext uri="{FF2B5EF4-FFF2-40B4-BE49-F238E27FC236}">
                <a16:creationId xmlns:a16="http://schemas.microsoft.com/office/drawing/2014/main" id="{B0683388-F4EF-493D-B358-510E9151D5E6}"/>
              </a:ext>
            </a:extLst>
          </p:cNvPr>
          <p:cNvSpPr>
            <a:spLocks noGrp="1" noChangeArrowheads="1"/>
          </p:cNvSpPr>
          <p:nvPr>
            <p:ph type="body" idx="1"/>
          </p:nvPr>
        </p:nvSpPr>
        <p:spPr>
          <a:xfrm>
            <a:off x="906463" y="1760537"/>
            <a:ext cx="7772400" cy="4760615"/>
          </a:xfrm>
        </p:spPr>
        <p:txBody>
          <a:bodyPr/>
          <a:lstStyle/>
          <a:p>
            <a:r>
              <a:rPr lang="en-US" altLang="zh-CN" dirty="0">
                <a:solidFill>
                  <a:schemeClr val="tx1"/>
                </a:solidFill>
                <a:ea typeface="宋体" panose="02010600030101010101" pitchFamily="2" charset="-122"/>
              </a:rPr>
              <a:t>Theorem [adapted from Fischer, Lynch, Paterson]:</a:t>
            </a:r>
            <a:r>
              <a:rPr lang="en-US" altLang="zh-CN" dirty="0">
                <a:ea typeface="宋体" panose="02010600030101010101" pitchFamily="2" charset="-122"/>
              </a:rPr>
              <a:t> There is no wait-free implementation of n-thread consensus, n&gt;1, from read-write registers</a:t>
            </a:r>
          </a:p>
          <a:p>
            <a:endParaRPr lang="en-US" altLang="zh-CN" dirty="0">
              <a:solidFill>
                <a:schemeClr val="tx1"/>
              </a:solidFill>
              <a:ea typeface="宋体" panose="02010600030101010101" pitchFamily="2" charset="-122"/>
            </a:endParaRPr>
          </a:p>
          <a:p>
            <a:r>
              <a:rPr lang="en-US" altLang="zh-CN" sz="2800" dirty="0">
                <a:solidFill>
                  <a:schemeClr val="tx1"/>
                </a:solidFill>
                <a:ea typeface="宋体" panose="02010600030101010101" pitchFamily="2" charset="-122"/>
              </a:rPr>
              <a:t>Implication:</a:t>
            </a:r>
            <a:r>
              <a:rPr lang="en-US" altLang="zh-CN" sz="2800" dirty="0">
                <a:ea typeface="宋体" panose="02010600030101010101" pitchFamily="2" charset="-122"/>
              </a:rPr>
              <a:t> asynchronous computability fundamentally different from Turing computability</a:t>
            </a:r>
          </a:p>
          <a:p>
            <a:endParaRPr lang="en-US" altLang="zh-CN" sz="2800"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2" name="文本框 1">
            <a:extLst>
              <a:ext uri="{FF2B5EF4-FFF2-40B4-BE49-F238E27FC236}">
                <a16:creationId xmlns:a16="http://schemas.microsoft.com/office/drawing/2014/main" id="{A2B60F83-EECC-46B1-AAFA-62F27DBBB4FD}"/>
              </a:ext>
            </a:extLst>
          </p:cNvPr>
          <p:cNvSpPr txBox="1"/>
          <p:nvPr/>
        </p:nvSpPr>
        <p:spPr>
          <a:xfrm>
            <a:off x="1285411" y="4363243"/>
            <a:ext cx="5267789" cy="461665"/>
          </a:xfrm>
          <a:prstGeom prst="rect">
            <a:avLst/>
          </a:prstGeom>
          <a:noFill/>
        </p:spPr>
        <p:txBody>
          <a:bodyPr wrap="none" rtlCol="0">
            <a:spAutoFit/>
          </a:bodyPr>
          <a:lstStyle/>
          <a:p>
            <a:r>
              <a:rPr lang="en-US" altLang="zh-CN" sz="2400" dirty="0">
                <a:solidFill>
                  <a:srgbClr val="FF0000"/>
                </a:solidFill>
              </a:rPr>
              <a:t>(Read the textbook for the proofs)</a:t>
            </a:r>
            <a:endParaRPr lang="zh-CN" altLang="en-US" sz="2400"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 name="灯片编号占位符 3">
            <a:extLst>
              <a:ext uri="{FF2B5EF4-FFF2-40B4-BE49-F238E27FC236}">
                <a16:creationId xmlns:a16="http://schemas.microsoft.com/office/drawing/2014/main" id="{04450F3B-802D-4AFE-B624-D0E258C84E2E}"/>
              </a:ext>
            </a:extLst>
          </p:cNvPr>
          <p:cNvSpPr>
            <a:spLocks noGrp="1"/>
          </p:cNvSpPr>
          <p:nvPr>
            <p:ph type="sldNum" sz="quarter" idx="11"/>
          </p:nvPr>
        </p:nvSpPr>
        <p:spPr/>
        <p:txBody>
          <a:bodyPr/>
          <a:lstStyle/>
          <a:p>
            <a:fld id="{2B01B0FB-B9DA-442A-8086-2B522D6FEAE9}" type="slidenum">
              <a:rPr lang="ar-SA" altLang="zh-CN"/>
              <a:pPr/>
              <a:t>21</a:t>
            </a:fld>
            <a:endParaRPr lang="en-US" altLang="zh-CN">
              <a:ea typeface="宋体" panose="02010600030101010101" pitchFamily="2" charset="-122"/>
            </a:endParaRPr>
          </a:p>
        </p:txBody>
      </p:sp>
      <p:pic>
        <p:nvPicPr>
          <p:cNvPr id="401465" name="Picture 57" descr="magic">
            <a:extLst>
              <a:ext uri="{FF2B5EF4-FFF2-40B4-BE49-F238E27FC236}">
                <a16:creationId xmlns:a16="http://schemas.microsoft.com/office/drawing/2014/main" id="{1A389FAD-5884-4EF3-86DF-73AC6AD24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1464" name="Picture 56" descr="magic">
            <a:extLst>
              <a:ext uri="{FF2B5EF4-FFF2-40B4-BE49-F238E27FC236}">
                <a16:creationId xmlns:a16="http://schemas.microsoft.com/office/drawing/2014/main" id="{9DCC24C8-FD80-4290-8306-718A4C39A9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1410" name="Rectangle 2">
            <a:extLst>
              <a:ext uri="{FF2B5EF4-FFF2-40B4-BE49-F238E27FC236}">
                <a16:creationId xmlns:a16="http://schemas.microsoft.com/office/drawing/2014/main" id="{427D82BF-E9C3-43A0-9DBF-926F67B41FF6}"/>
              </a:ext>
            </a:extLst>
          </p:cNvPr>
          <p:cNvSpPr>
            <a:spLocks noGrp="1" noChangeArrowheads="1"/>
          </p:cNvSpPr>
          <p:nvPr>
            <p:ph type="title"/>
          </p:nvPr>
        </p:nvSpPr>
        <p:spPr/>
        <p:txBody>
          <a:bodyPr/>
          <a:lstStyle/>
          <a:p>
            <a:r>
              <a:rPr lang="en-US" altLang="zh-CN" sz="4000">
                <a:ea typeface="宋体" panose="02010600030101010101" pitchFamily="2" charset="-122"/>
              </a:rPr>
              <a:t>What Does Consensus have to do with Concurrent Objects?</a:t>
            </a:r>
          </a:p>
        </p:txBody>
      </p:sp>
      <p:sp>
        <p:nvSpPr>
          <p:cNvPr id="401412" name="Rectangle 4">
            <a:extLst>
              <a:ext uri="{FF2B5EF4-FFF2-40B4-BE49-F238E27FC236}">
                <a16:creationId xmlns:a16="http://schemas.microsoft.com/office/drawing/2014/main" id="{DA5FE929-1B1D-4FE1-B33C-C13EFE0706D3}"/>
              </a:ext>
            </a:extLst>
          </p:cNvPr>
          <p:cNvSpPr>
            <a:spLocks noChangeArrowheads="1"/>
          </p:cNvSpPr>
          <p:nvPr/>
        </p:nvSpPr>
        <p:spPr bwMode="auto">
          <a:xfrm>
            <a:off x="2743200" y="3429000"/>
            <a:ext cx="914400" cy="914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13" name="Rectangle 5">
            <a:extLst>
              <a:ext uri="{FF2B5EF4-FFF2-40B4-BE49-F238E27FC236}">
                <a16:creationId xmlns:a16="http://schemas.microsoft.com/office/drawing/2014/main" id="{DF366AAA-75A8-480E-B088-5351692FD3F6}"/>
              </a:ext>
            </a:extLst>
          </p:cNvPr>
          <p:cNvSpPr>
            <a:spLocks noChangeArrowheads="1"/>
          </p:cNvSpPr>
          <p:nvPr/>
        </p:nvSpPr>
        <p:spPr bwMode="auto">
          <a:xfrm>
            <a:off x="3657600" y="3429000"/>
            <a:ext cx="914400" cy="914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14" name="Rectangle 6">
            <a:extLst>
              <a:ext uri="{FF2B5EF4-FFF2-40B4-BE49-F238E27FC236}">
                <a16:creationId xmlns:a16="http://schemas.microsoft.com/office/drawing/2014/main" id="{3E8FC9F7-45AE-41F0-8268-FF0A07BF3650}"/>
              </a:ext>
            </a:extLst>
          </p:cNvPr>
          <p:cNvSpPr>
            <a:spLocks noChangeArrowheads="1"/>
          </p:cNvSpPr>
          <p:nvPr/>
        </p:nvSpPr>
        <p:spPr bwMode="auto">
          <a:xfrm>
            <a:off x="4572000" y="3429000"/>
            <a:ext cx="914400" cy="914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15" name="Line 7">
            <a:extLst>
              <a:ext uri="{FF2B5EF4-FFF2-40B4-BE49-F238E27FC236}">
                <a16:creationId xmlns:a16="http://schemas.microsoft.com/office/drawing/2014/main" id="{398D9F8A-DEB5-46BB-BC69-4A1F9782986E}"/>
              </a:ext>
            </a:extLst>
          </p:cNvPr>
          <p:cNvSpPr>
            <a:spLocks noChangeShapeType="1"/>
          </p:cNvSpPr>
          <p:nvPr/>
        </p:nvSpPr>
        <p:spPr bwMode="auto">
          <a:xfrm>
            <a:off x="5410200" y="3429000"/>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16" name="Line 8">
            <a:extLst>
              <a:ext uri="{FF2B5EF4-FFF2-40B4-BE49-F238E27FC236}">
                <a16:creationId xmlns:a16="http://schemas.microsoft.com/office/drawing/2014/main" id="{5717DFAE-4FDA-4304-80E2-6CD2424B5E88}"/>
              </a:ext>
            </a:extLst>
          </p:cNvPr>
          <p:cNvSpPr>
            <a:spLocks noChangeShapeType="1"/>
          </p:cNvSpPr>
          <p:nvPr/>
        </p:nvSpPr>
        <p:spPr bwMode="auto">
          <a:xfrm>
            <a:off x="5410200" y="4343400"/>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01417" name="Group 9">
            <a:extLst>
              <a:ext uri="{FF2B5EF4-FFF2-40B4-BE49-F238E27FC236}">
                <a16:creationId xmlns:a16="http://schemas.microsoft.com/office/drawing/2014/main" id="{D010BC1F-B532-4364-A27D-2F0F91786CCB}"/>
              </a:ext>
            </a:extLst>
          </p:cNvPr>
          <p:cNvGrpSpPr>
            <a:grpSpLocks/>
          </p:cNvGrpSpPr>
          <p:nvPr/>
        </p:nvGrpSpPr>
        <p:grpSpPr bwMode="auto">
          <a:xfrm>
            <a:off x="4876800" y="4267200"/>
            <a:ext cx="430213" cy="341313"/>
            <a:chOff x="2744" y="3360"/>
            <a:chExt cx="271" cy="215"/>
          </a:xfrm>
        </p:grpSpPr>
        <p:sp>
          <p:nvSpPr>
            <p:cNvPr id="401418" name="Oval 10">
              <a:extLst>
                <a:ext uri="{FF2B5EF4-FFF2-40B4-BE49-F238E27FC236}">
                  <a16:creationId xmlns:a16="http://schemas.microsoft.com/office/drawing/2014/main" id="{E145B914-DE5C-486A-87B3-6FC8BE231D7B}"/>
                </a:ext>
              </a:extLst>
            </p:cNvPr>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401419" name="Oval 11">
              <a:extLst>
                <a:ext uri="{FF2B5EF4-FFF2-40B4-BE49-F238E27FC236}">
                  <a16:creationId xmlns:a16="http://schemas.microsoft.com/office/drawing/2014/main" id="{F66E8CD4-65A1-4515-A1A5-0AFF867750A4}"/>
                </a:ext>
              </a:extLst>
            </p:cNvPr>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1420" name="Group 12">
            <a:extLst>
              <a:ext uri="{FF2B5EF4-FFF2-40B4-BE49-F238E27FC236}">
                <a16:creationId xmlns:a16="http://schemas.microsoft.com/office/drawing/2014/main" id="{67C8BD9C-3489-4ED5-AF06-7D8F1F69DE41}"/>
              </a:ext>
            </a:extLst>
          </p:cNvPr>
          <p:cNvGrpSpPr>
            <a:grpSpLocks/>
          </p:cNvGrpSpPr>
          <p:nvPr/>
        </p:nvGrpSpPr>
        <p:grpSpPr bwMode="auto">
          <a:xfrm>
            <a:off x="3886200" y="3716338"/>
            <a:ext cx="430213" cy="341312"/>
            <a:chOff x="3648" y="3312"/>
            <a:chExt cx="271" cy="215"/>
          </a:xfrm>
        </p:grpSpPr>
        <p:sp>
          <p:nvSpPr>
            <p:cNvPr id="401421" name="Oval 13">
              <a:extLst>
                <a:ext uri="{FF2B5EF4-FFF2-40B4-BE49-F238E27FC236}">
                  <a16:creationId xmlns:a16="http://schemas.microsoft.com/office/drawing/2014/main" id="{9FF76E0D-1AD0-4943-8794-C8F4E0F2196D}"/>
                </a:ext>
              </a:extLst>
            </p:cNvPr>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401422" name="Oval 14">
              <a:extLst>
                <a:ext uri="{FF2B5EF4-FFF2-40B4-BE49-F238E27FC236}">
                  <a16:creationId xmlns:a16="http://schemas.microsoft.com/office/drawing/2014/main" id="{CC4AD95E-C4A4-4139-9531-2C37B583D6F3}"/>
                </a:ext>
              </a:extLst>
            </p:cNvPr>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1423" name="Group 15">
            <a:extLst>
              <a:ext uri="{FF2B5EF4-FFF2-40B4-BE49-F238E27FC236}">
                <a16:creationId xmlns:a16="http://schemas.microsoft.com/office/drawing/2014/main" id="{6F66C4D8-8E13-42BD-B5B2-1F1EDB847D7D}"/>
              </a:ext>
            </a:extLst>
          </p:cNvPr>
          <p:cNvGrpSpPr>
            <a:grpSpLocks/>
          </p:cNvGrpSpPr>
          <p:nvPr/>
        </p:nvGrpSpPr>
        <p:grpSpPr bwMode="auto">
          <a:xfrm>
            <a:off x="6324600" y="4876800"/>
            <a:ext cx="1447800" cy="1295400"/>
            <a:chOff x="3168" y="1824"/>
            <a:chExt cx="912" cy="816"/>
          </a:xfrm>
        </p:grpSpPr>
        <p:sp>
          <p:nvSpPr>
            <p:cNvPr id="401424" name="Freeform 16">
              <a:extLst>
                <a:ext uri="{FF2B5EF4-FFF2-40B4-BE49-F238E27FC236}">
                  <a16:creationId xmlns:a16="http://schemas.microsoft.com/office/drawing/2014/main" id="{18099BC9-9250-4921-B1B9-BB0E7A197648}"/>
                </a:ext>
              </a:extLst>
            </p:cNvPr>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25" name="Freeform 17">
              <a:extLst>
                <a:ext uri="{FF2B5EF4-FFF2-40B4-BE49-F238E27FC236}">
                  <a16:creationId xmlns:a16="http://schemas.microsoft.com/office/drawing/2014/main" id="{3A9EADBB-C109-4CDB-B34C-2F319E056209}"/>
                </a:ext>
              </a:extLst>
            </p:cNvPr>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26" name="Freeform 18">
              <a:extLst>
                <a:ext uri="{FF2B5EF4-FFF2-40B4-BE49-F238E27FC236}">
                  <a16:creationId xmlns:a16="http://schemas.microsoft.com/office/drawing/2014/main" id="{48FA2140-AF5A-4BF6-83A4-6C1832763D49}"/>
                </a:ext>
              </a:extLst>
            </p:cNvPr>
            <p:cNvSpPr>
              <a:spLocks/>
            </p:cNvSpPr>
            <p:nvPr/>
          </p:nvSpPr>
          <p:spPr bwMode="auto">
            <a:xfrm>
              <a:off x="3504" y="1824"/>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27" name="Freeform 19">
              <a:extLst>
                <a:ext uri="{FF2B5EF4-FFF2-40B4-BE49-F238E27FC236}">
                  <a16:creationId xmlns:a16="http://schemas.microsoft.com/office/drawing/2014/main" id="{4F5EFF3E-4018-46A2-B1FE-0F35D7E17BD5}"/>
                </a:ext>
              </a:extLst>
            </p:cNvPr>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28" name="Freeform 20">
              <a:extLst>
                <a:ext uri="{FF2B5EF4-FFF2-40B4-BE49-F238E27FC236}">
                  <a16:creationId xmlns:a16="http://schemas.microsoft.com/office/drawing/2014/main" id="{F490E9F2-6C4F-4C63-86AE-7F066CCF7386}"/>
                </a:ext>
              </a:extLst>
            </p:cNvPr>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29" name="Freeform 21">
              <a:extLst>
                <a:ext uri="{FF2B5EF4-FFF2-40B4-BE49-F238E27FC236}">
                  <a16:creationId xmlns:a16="http://schemas.microsoft.com/office/drawing/2014/main" id="{5372938B-8DBE-4BC7-A4BF-324D114FF505}"/>
                </a:ext>
              </a:extLst>
            </p:cNvPr>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30" name="Freeform 22">
              <a:extLst>
                <a:ext uri="{FF2B5EF4-FFF2-40B4-BE49-F238E27FC236}">
                  <a16:creationId xmlns:a16="http://schemas.microsoft.com/office/drawing/2014/main" id="{E5007396-4BE7-4AF7-B1D7-6E7D914BA088}"/>
                </a:ext>
              </a:extLst>
            </p:cNvPr>
            <p:cNvSpPr>
              <a:spLocks/>
            </p:cNvSpPr>
            <p:nvPr/>
          </p:nvSpPr>
          <p:spPr bwMode="auto">
            <a:xfrm>
              <a:off x="3504" y="2304"/>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31" name="Freeform 23">
              <a:extLst>
                <a:ext uri="{FF2B5EF4-FFF2-40B4-BE49-F238E27FC236}">
                  <a16:creationId xmlns:a16="http://schemas.microsoft.com/office/drawing/2014/main" id="{CD71C749-21FF-42A3-97B2-A4FA7E39ED17}"/>
                </a:ext>
              </a:extLst>
            </p:cNvPr>
            <p:cNvSpPr>
              <a:spLocks/>
            </p:cNvSpPr>
            <p:nvPr/>
          </p:nvSpPr>
          <p:spPr bwMode="auto">
            <a:xfrm>
              <a:off x="3312" y="2160"/>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32" name="Freeform 24">
              <a:extLst>
                <a:ext uri="{FF2B5EF4-FFF2-40B4-BE49-F238E27FC236}">
                  <a16:creationId xmlns:a16="http://schemas.microsoft.com/office/drawing/2014/main" id="{040D2A60-EE12-4E1E-AD74-8C8BAB1042CB}"/>
                </a:ext>
              </a:extLst>
            </p:cNvPr>
            <p:cNvSpPr>
              <a:spLocks/>
            </p:cNvSpPr>
            <p:nvPr/>
          </p:nvSpPr>
          <p:spPr bwMode="auto">
            <a:xfrm>
              <a:off x="3168" y="2016"/>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1433" name="Freeform 25">
            <a:extLst>
              <a:ext uri="{FF2B5EF4-FFF2-40B4-BE49-F238E27FC236}">
                <a16:creationId xmlns:a16="http://schemas.microsoft.com/office/drawing/2014/main" id="{59621039-D90F-43C6-971E-8C3E697F850B}"/>
              </a:ext>
            </a:extLst>
          </p:cNvPr>
          <p:cNvSpPr>
            <a:spLocks/>
          </p:cNvSpPr>
          <p:nvPr/>
        </p:nvSpPr>
        <p:spPr bwMode="auto">
          <a:xfrm>
            <a:off x="5105400" y="4419600"/>
            <a:ext cx="1295400" cy="1143000"/>
          </a:xfrm>
          <a:custGeom>
            <a:avLst/>
            <a:gdLst>
              <a:gd name="T0" fmla="*/ 768 w 816"/>
              <a:gd name="T1" fmla="*/ 720 h 720"/>
              <a:gd name="T2" fmla="*/ 816 w 816"/>
              <a:gd name="T3" fmla="*/ 624 h 720"/>
              <a:gd name="T4" fmla="*/ 0 w 816"/>
              <a:gd name="T5" fmla="*/ 0 h 720"/>
              <a:gd name="T6" fmla="*/ 768 w 816"/>
              <a:gd name="T7" fmla="*/ 720 h 720"/>
            </a:gdLst>
            <a:ahLst/>
            <a:cxnLst>
              <a:cxn ang="0">
                <a:pos x="T0" y="T1"/>
              </a:cxn>
              <a:cxn ang="0">
                <a:pos x="T2" y="T3"/>
              </a:cxn>
              <a:cxn ang="0">
                <a:pos x="T4" y="T5"/>
              </a:cxn>
              <a:cxn ang="0">
                <a:pos x="T6" y="T7"/>
              </a:cxn>
            </a:cxnLst>
            <a:rect l="0" t="0" r="r" b="b"/>
            <a:pathLst>
              <a:path w="816" h="720">
                <a:moveTo>
                  <a:pt x="768" y="720"/>
                </a:moveTo>
                <a:lnTo>
                  <a:pt x="816" y="624"/>
                </a:lnTo>
                <a:lnTo>
                  <a:pt x="0" y="0"/>
                </a:lnTo>
                <a:lnTo>
                  <a:pt x="768" y="72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34" name="Line 26">
            <a:extLst>
              <a:ext uri="{FF2B5EF4-FFF2-40B4-BE49-F238E27FC236}">
                <a16:creationId xmlns:a16="http://schemas.microsoft.com/office/drawing/2014/main" id="{2973B0F8-0DA4-4A42-88DA-3D42121A4B50}"/>
              </a:ext>
            </a:extLst>
          </p:cNvPr>
          <p:cNvSpPr>
            <a:spLocks noChangeShapeType="1"/>
          </p:cNvSpPr>
          <p:nvPr/>
        </p:nvSpPr>
        <p:spPr bwMode="auto">
          <a:xfrm>
            <a:off x="4953000" y="46482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35" name="Line 27">
            <a:extLst>
              <a:ext uri="{FF2B5EF4-FFF2-40B4-BE49-F238E27FC236}">
                <a16:creationId xmlns:a16="http://schemas.microsoft.com/office/drawing/2014/main" id="{9EDFFE6D-5EB8-4664-8C43-F871C00E67D7}"/>
              </a:ext>
            </a:extLst>
          </p:cNvPr>
          <p:cNvSpPr>
            <a:spLocks noChangeShapeType="1"/>
          </p:cNvSpPr>
          <p:nvPr/>
        </p:nvSpPr>
        <p:spPr bwMode="auto">
          <a:xfrm>
            <a:off x="5029200" y="4648200"/>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36" name="Line 28">
            <a:extLst>
              <a:ext uri="{FF2B5EF4-FFF2-40B4-BE49-F238E27FC236}">
                <a16:creationId xmlns:a16="http://schemas.microsoft.com/office/drawing/2014/main" id="{AE1E5841-C219-4DE3-8AA2-A41E27799CCD}"/>
              </a:ext>
            </a:extLst>
          </p:cNvPr>
          <p:cNvSpPr>
            <a:spLocks noChangeShapeType="1"/>
          </p:cNvSpPr>
          <p:nvPr/>
        </p:nvSpPr>
        <p:spPr bwMode="auto">
          <a:xfrm>
            <a:off x="5122863" y="4648200"/>
            <a:ext cx="0" cy="15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01437" name="Group 29">
            <a:extLst>
              <a:ext uri="{FF2B5EF4-FFF2-40B4-BE49-F238E27FC236}">
                <a16:creationId xmlns:a16="http://schemas.microsoft.com/office/drawing/2014/main" id="{E00A2C57-DE02-4EA1-9335-95ECBFF84133}"/>
              </a:ext>
            </a:extLst>
          </p:cNvPr>
          <p:cNvGrpSpPr>
            <a:grpSpLocks/>
          </p:cNvGrpSpPr>
          <p:nvPr/>
        </p:nvGrpSpPr>
        <p:grpSpPr bwMode="auto">
          <a:xfrm>
            <a:off x="990600" y="4495800"/>
            <a:ext cx="1447800" cy="1295400"/>
            <a:chOff x="624" y="2832"/>
            <a:chExt cx="912" cy="816"/>
          </a:xfrm>
        </p:grpSpPr>
        <p:sp>
          <p:nvSpPr>
            <p:cNvPr id="401438" name="Freeform 30">
              <a:extLst>
                <a:ext uri="{FF2B5EF4-FFF2-40B4-BE49-F238E27FC236}">
                  <a16:creationId xmlns:a16="http://schemas.microsoft.com/office/drawing/2014/main" id="{C8320B3B-80DE-4329-8A4E-9EB818F492C3}"/>
                </a:ext>
              </a:extLst>
            </p:cNvPr>
            <p:cNvSpPr>
              <a:spLocks/>
            </p:cNvSpPr>
            <p:nvPr/>
          </p:nvSpPr>
          <p:spPr bwMode="auto">
            <a:xfrm flipH="1">
              <a:off x="624" y="307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39" name="Freeform 31">
              <a:extLst>
                <a:ext uri="{FF2B5EF4-FFF2-40B4-BE49-F238E27FC236}">
                  <a16:creationId xmlns:a16="http://schemas.microsoft.com/office/drawing/2014/main" id="{DE5B18CC-EC99-450D-AE22-E13139D946EA}"/>
                </a:ext>
              </a:extLst>
            </p:cNvPr>
            <p:cNvSpPr>
              <a:spLocks/>
            </p:cNvSpPr>
            <p:nvPr/>
          </p:nvSpPr>
          <p:spPr bwMode="auto">
            <a:xfrm flipH="1">
              <a:off x="832" y="292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40" name="Freeform 32">
              <a:extLst>
                <a:ext uri="{FF2B5EF4-FFF2-40B4-BE49-F238E27FC236}">
                  <a16:creationId xmlns:a16="http://schemas.microsoft.com/office/drawing/2014/main" id="{279126A4-9AD6-4F35-BF31-09D4CD53E1A3}"/>
                </a:ext>
              </a:extLst>
            </p:cNvPr>
            <p:cNvSpPr>
              <a:spLocks/>
            </p:cNvSpPr>
            <p:nvPr/>
          </p:nvSpPr>
          <p:spPr bwMode="auto">
            <a:xfrm flipH="1">
              <a:off x="1056" y="2832"/>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41" name="Freeform 33">
              <a:extLst>
                <a:ext uri="{FF2B5EF4-FFF2-40B4-BE49-F238E27FC236}">
                  <a16:creationId xmlns:a16="http://schemas.microsoft.com/office/drawing/2014/main" id="{1599B8C0-1D31-48B1-A222-6256CC135851}"/>
                </a:ext>
              </a:extLst>
            </p:cNvPr>
            <p:cNvSpPr>
              <a:spLocks/>
            </p:cNvSpPr>
            <p:nvPr/>
          </p:nvSpPr>
          <p:spPr bwMode="auto">
            <a:xfrm flipH="1">
              <a:off x="672" y="283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42" name="Freeform 34">
              <a:extLst>
                <a:ext uri="{FF2B5EF4-FFF2-40B4-BE49-F238E27FC236}">
                  <a16:creationId xmlns:a16="http://schemas.microsoft.com/office/drawing/2014/main" id="{8B33DD9C-E905-48A4-87F7-BFBB4B6CF0B7}"/>
                </a:ext>
              </a:extLst>
            </p:cNvPr>
            <p:cNvSpPr>
              <a:spLocks/>
            </p:cNvSpPr>
            <p:nvPr/>
          </p:nvSpPr>
          <p:spPr bwMode="auto">
            <a:xfrm flipH="1">
              <a:off x="960" y="292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43" name="Freeform 35">
              <a:extLst>
                <a:ext uri="{FF2B5EF4-FFF2-40B4-BE49-F238E27FC236}">
                  <a16:creationId xmlns:a16="http://schemas.microsoft.com/office/drawing/2014/main" id="{9BB3B646-F7BD-44C1-882B-D716349E1606}"/>
                </a:ext>
              </a:extLst>
            </p:cNvPr>
            <p:cNvSpPr>
              <a:spLocks/>
            </p:cNvSpPr>
            <p:nvPr/>
          </p:nvSpPr>
          <p:spPr bwMode="auto">
            <a:xfrm flipH="1">
              <a:off x="672" y="316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44" name="Freeform 36">
              <a:extLst>
                <a:ext uri="{FF2B5EF4-FFF2-40B4-BE49-F238E27FC236}">
                  <a16:creationId xmlns:a16="http://schemas.microsoft.com/office/drawing/2014/main" id="{A54595BC-10E8-4031-A628-ECB26DB03025}"/>
                </a:ext>
              </a:extLst>
            </p:cNvPr>
            <p:cNvSpPr>
              <a:spLocks/>
            </p:cNvSpPr>
            <p:nvPr/>
          </p:nvSpPr>
          <p:spPr bwMode="auto">
            <a:xfrm flipH="1">
              <a:off x="960" y="3312"/>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45" name="Freeform 37">
              <a:extLst>
                <a:ext uri="{FF2B5EF4-FFF2-40B4-BE49-F238E27FC236}">
                  <a16:creationId xmlns:a16="http://schemas.microsoft.com/office/drawing/2014/main" id="{1977C2A2-63D9-4AE6-8398-275052528E93}"/>
                </a:ext>
              </a:extLst>
            </p:cNvPr>
            <p:cNvSpPr>
              <a:spLocks/>
            </p:cNvSpPr>
            <p:nvPr/>
          </p:nvSpPr>
          <p:spPr bwMode="auto">
            <a:xfrm flipH="1">
              <a:off x="1152" y="3168"/>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46" name="Freeform 38">
              <a:extLst>
                <a:ext uri="{FF2B5EF4-FFF2-40B4-BE49-F238E27FC236}">
                  <a16:creationId xmlns:a16="http://schemas.microsoft.com/office/drawing/2014/main" id="{8672F482-ECC9-4C4B-B898-62C1B3E0A40E}"/>
                </a:ext>
              </a:extLst>
            </p:cNvPr>
            <p:cNvSpPr>
              <a:spLocks/>
            </p:cNvSpPr>
            <p:nvPr/>
          </p:nvSpPr>
          <p:spPr bwMode="auto">
            <a:xfrm flipH="1">
              <a:off x="1344" y="3024"/>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1447" name="Freeform 39">
            <a:extLst>
              <a:ext uri="{FF2B5EF4-FFF2-40B4-BE49-F238E27FC236}">
                <a16:creationId xmlns:a16="http://schemas.microsoft.com/office/drawing/2014/main" id="{59DC5636-1AB1-4280-8E6C-FE7C81F364F6}"/>
              </a:ext>
            </a:extLst>
          </p:cNvPr>
          <p:cNvSpPr>
            <a:spLocks/>
          </p:cNvSpPr>
          <p:nvPr/>
        </p:nvSpPr>
        <p:spPr bwMode="auto">
          <a:xfrm>
            <a:off x="2362200" y="4953000"/>
            <a:ext cx="838200" cy="304800"/>
          </a:xfrm>
          <a:custGeom>
            <a:avLst/>
            <a:gdLst>
              <a:gd name="T0" fmla="*/ 0 w 478"/>
              <a:gd name="T1" fmla="*/ 441 h 441"/>
              <a:gd name="T2" fmla="*/ 48 w 478"/>
              <a:gd name="T3" fmla="*/ 345 h 441"/>
              <a:gd name="T4" fmla="*/ 478 w 478"/>
              <a:gd name="T5" fmla="*/ 0 h 441"/>
              <a:gd name="T6" fmla="*/ 0 w 478"/>
              <a:gd name="T7" fmla="*/ 441 h 441"/>
            </a:gdLst>
            <a:ahLst/>
            <a:cxnLst>
              <a:cxn ang="0">
                <a:pos x="T0" y="T1"/>
              </a:cxn>
              <a:cxn ang="0">
                <a:pos x="T2" y="T3"/>
              </a:cxn>
              <a:cxn ang="0">
                <a:pos x="T4" y="T5"/>
              </a:cxn>
              <a:cxn ang="0">
                <a:pos x="T6" y="T7"/>
              </a:cxn>
            </a:cxnLst>
            <a:rect l="0" t="0" r="r" b="b"/>
            <a:pathLst>
              <a:path w="478" h="441">
                <a:moveTo>
                  <a:pt x="0" y="441"/>
                </a:moveTo>
                <a:lnTo>
                  <a:pt x="48" y="345"/>
                </a:lnTo>
                <a:lnTo>
                  <a:pt x="478" y="0"/>
                </a:lnTo>
                <a:lnTo>
                  <a:pt x="0" y="441"/>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01448" name="Group 40">
            <a:extLst>
              <a:ext uri="{FF2B5EF4-FFF2-40B4-BE49-F238E27FC236}">
                <a16:creationId xmlns:a16="http://schemas.microsoft.com/office/drawing/2014/main" id="{7B5EE67C-2A36-4540-8FAA-3CA174152630}"/>
              </a:ext>
            </a:extLst>
          </p:cNvPr>
          <p:cNvGrpSpPr>
            <a:grpSpLocks/>
          </p:cNvGrpSpPr>
          <p:nvPr/>
        </p:nvGrpSpPr>
        <p:grpSpPr bwMode="auto">
          <a:xfrm>
            <a:off x="3048000" y="4724400"/>
            <a:ext cx="430213" cy="341313"/>
            <a:chOff x="2928" y="1465"/>
            <a:chExt cx="271" cy="215"/>
          </a:xfrm>
        </p:grpSpPr>
        <p:sp>
          <p:nvSpPr>
            <p:cNvPr id="401449" name="Oval 41">
              <a:extLst>
                <a:ext uri="{FF2B5EF4-FFF2-40B4-BE49-F238E27FC236}">
                  <a16:creationId xmlns:a16="http://schemas.microsoft.com/office/drawing/2014/main" id="{14401656-6CE3-4F02-B04B-D04FFECECB71}"/>
                </a:ext>
              </a:extLst>
            </p:cNvPr>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401450" name="Oval 42">
              <a:extLst>
                <a:ext uri="{FF2B5EF4-FFF2-40B4-BE49-F238E27FC236}">
                  <a16:creationId xmlns:a16="http://schemas.microsoft.com/office/drawing/2014/main" id="{876904CF-A1E9-4CC0-A995-83B6FE58EAA2}"/>
                </a:ext>
              </a:extLst>
            </p:cNvPr>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1451" name="Group 43">
            <a:extLst>
              <a:ext uri="{FF2B5EF4-FFF2-40B4-BE49-F238E27FC236}">
                <a16:creationId xmlns:a16="http://schemas.microsoft.com/office/drawing/2014/main" id="{E9A582F0-C5F8-4691-8945-CDF0AADB54DD}"/>
              </a:ext>
            </a:extLst>
          </p:cNvPr>
          <p:cNvGrpSpPr>
            <a:grpSpLocks/>
          </p:cNvGrpSpPr>
          <p:nvPr/>
        </p:nvGrpSpPr>
        <p:grpSpPr bwMode="auto">
          <a:xfrm>
            <a:off x="2971800" y="3733800"/>
            <a:ext cx="430213" cy="341313"/>
            <a:chOff x="1872" y="2352"/>
            <a:chExt cx="271" cy="215"/>
          </a:xfrm>
        </p:grpSpPr>
        <p:sp>
          <p:nvSpPr>
            <p:cNvPr id="401452" name="Oval 44">
              <a:extLst>
                <a:ext uri="{FF2B5EF4-FFF2-40B4-BE49-F238E27FC236}">
                  <a16:creationId xmlns:a16="http://schemas.microsoft.com/office/drawing/2014/main" id="{80AEF6F7-F19D-4774-8BA5-E0F3B28186BC}"/>
                </a:ext>
              </a:extLst>
            </p:cNvPr>
            <p:cNvSpPr>
              <a:spLocks noChangeArrowheads="1"/>
            </p:cNvSpPr>
            <p:nvPr/>
          </p:nvSpPr>
          <p:spPr bwMode="auto">
            <a:xfrm>
              <a:off x="1872" y="2352"/>
              <a:ext cx="271" cy="215"/>
            </a:xfrm>
            <a:prstGeom prst="ellipse">
              <a:avLst/>
            </a:prstGeom>
            <a:solidFill>
              <a:srgbClr val="FFFF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401453" name="Oval 45">
              <a:extLst>
                <a:ext uri="{FF2B5EF4-FFF2-40B4-BE49-F238E27FC236}">
                  <a16:creationId xmlns:a16="http://schemas.microsoft.com/office/drawing/2014/main" id="{E672888D-04B0-4337-A8BB-914C2FEA2F19}"/>
                </a:ext>
              </a:extLst>
            </p:cNvPr>
            <p:cNvSpPr>
              <a:spLocks noChangeArrowheads="1"/>
            </p:cNvSpPr>
            <p:nvPr/>
          </p:nvSpPr>
          <p:spPr bwMode="auto">
            <a:xfrm>
              <a:off x="2026" y="2390"/>
              <a:ext cx="71" cy="60"/>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1454" name="Freeform 46">
            <a:extLst>
              <a:ext uri="{FF2B5EF4-FFF2-40B4-BE49-F238E27FC236}">
                <a16:creationId xmlns:a16="http://schemas.microsoft.com/office/drawing/2014/main" id="{6796F18C-34AA-4503-9721-81CAFBFEC9C3}"/>
              </a:ext>
            </a:extLst>
          </p:cNvPr>
          <p:cNvSpPr>
            <a:spLocks/>
          </p:cNvSpPr>
          <p:nvPr/>
        </p:nvSpPr>
        <p:spPr bwMode="auto">
          <a:xfrm>
            <a:off x="2209800" y="2590800"/>
            <a:ext cx="228600" cy="533400"/>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55" name="Freeform 47">
            <a:extLst>
              <a:ext uri="{FF2B5EF4-FFF2-40B4-BE49-F238E27FC236}">
                <a16:creationId xmlns:a16="http://schemas.microsoft.com/office/drawing/2014/main" id="{EE4F19F5-E3B4-4372-B827-0A9E9F5F9421}"/>
              </a:ext>
            </a:extLst>
          </p:cNvPr>
          <p:cNvSpPr>
            <a:spLocks/>
          </p:cNvSpPr>
          <p:nvPr/>
        </p:nvSpPr>
        <p:spPr bwMode="auto">
          <a:xfrm>
            <a:off x="1879600" y="2362200"/>
            <a:ext cx="228600" cy="533400"/>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56" name="Freeform 48">
            <a:extLst>
              <a:ext uri="{FF2B5EF4-FFF2-40B4-BE49-F238E27FC236}">
                <a16:creationId xmlns:a16="http://schemas.microsoft.com/office/drawing/2014/main" id="{42A099BB-6014-4382-AC10-D2A86A10314D}"/>
              </a:ext>
            </a:extLst>
          </p:cNvPr>
          <p:cNvSpPr>
            <a:spLocks/>
          </p:cNvSpPr>
          <p:nvPr/>
        </p:nvSpPr>
        <p:spPr bwMode="auto">
          <a:xfrm>
            <a:off x="1524000" y="2209800"/>
            <a:ext cx="228600" cy="457200"/>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57" name="Freeform 49">
            <a:extLst>
              <a:ext uri="{FF2B5EF4-FFF2-40B4-BE49-F238E27FC236}">
                <a16:creationId xmlns:a16="http://schemas.microsoft.com/office/drawing/2014/main" id="{27CDFA9A-B7ED-486D-8E66-81DC43FB5CBC}"/>
              </a:ext>
            </a:extLst>
          </p:cNvPr>
          <p:cNvSpPr>
            <a:spLocks/>
          </p:cNvSpPr>
          <p:nvPr/>
        </p:nvSpPr>
        <p:spPr bwMode="auto">
          <a:xfrm>
            <a:off x="1109663" y="2209800"/>
            <a:ext cx="1252537" cy="849313"/>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rgbClr val="FF99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58" name="Freeform 50">
            <a:extLst>
              <a:ext uri="{FF2B5EF4-FFF2-40B4-BE49-F238E27FC236}">
                <a16:creationId xmlns:a16="http://schemas.microsoft.com/office/drawing/2014/main" id="{1E41FC05-B873-456A-A18B-C1192E35566D}"/>
              </a:ext>
            </a:extLst>
          </p:cNvPr>
          <p:cNvSpPr>
            <a:spLocks/>
          </p:cNvSpPr>
          <p:nvPr/>
        </p:nvSpPr>
        <p:spPr bwMode="auto">
          <a:xfrm>
            <a:off x="1125538" y="2362200"/>
            <a:ext cx="779462" cy="900113"/>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rgbClr val="FF99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59" name="Freeform 51">
            <a:extLst>
              <a:ext uri="{FF2B5EF4-FFF2-40B4-BE49-F238E27FC236}">
                <a16:creationId xmlns:a16="http://schemas.microsoft.com/office/drawing/2014/main" id="{42C10303-8EC6-4BC0-A0C5-3C285D882BAE}"/>
              </a:ext>
            </a:extLst>
          </p:cNvPr>
          <p:cNvSpPr>
            <a:spLocks/>
          </p:cNvSpPr>
          <p:nvPr/>
        </p:nvSpPr>
        <p:spPr bwMode="auto">
          <a:xfrm>
            <a:off x="1879600" y="2743200"/>
            <a:ext cx="482600" cy="519113"/>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rgbClr val="FF99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60" name="Freeform 52">
            <a:extLst>
              <a:ext uri="{FF2B5EF4-FFF2-40B4-BE49-F238E27FC236}">
                <a16:creationId xmlns:a16="http://schemas.microsoft.com/office/drawing/2014/main" id="{293E2DEA-DCBC-4F4B-84EE-180C074F2B3E}"/>
              </a:ext>
            </a:extLst>
          </p:cNvPr>
          <p:cNvSpPr>
            <a:spLocks/>
          </p:cNvSpPr>
          <p:nvPr/>
        </p:nvSpPr>
        <p:spPr bwMode="auto">
          <a:xfrm>
            <a:off x="1524000" y="2971800"/>
            <a:ext cx="381000" cy="533400"/>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61" name="Freeform 53">
            <a:extLst>
              <a:ext uri="{FF2B5EF4-FFF2-40B4-BE49-F238E27FC236}">
                <a16:creationId xmlns:a16="http://schemas.microsoft.com/office/drawing/2014/main" id="{BD7EBF09-C63C-4B52-A0E7-ED15F2E06257}"/>
              </a:ext>
            </a:extLst>
          </p:cNvPr>
          <p:cNvSpPr>
            <a:spLocks/>
          </p:cNvSpPr>
          <p:nvPr/>
        </p:nvSpPr>
        <p:spPr bwMode="auto">
          <a:xfrm>
            <a:off x="1219200" y="2743200"/>
            <a:ext cx="381000" cy="457200"/>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62" name="Freeform 54">
            <a:extLst>
              <a:ext uri="{FF2B5EF4-FFF2-40B4-BE49-F238E27FC236}">
                <a16:creationId xmlns:a16="http://schemas.microsoft.com/office/drawing/2014/main" id="{E2472807-1367-40DE-AD6B-9191DD699CD1}"/>
              </a:ext>
            </a:extLst>
          </p:cNvPr>
          <p:cNvSpPr>
            <a:spLocks/>
          </p:cNvSpPr>
          <p:nvPr/>
        </p:nvSpPr>
        <p:spPr bwMode="auto">
          <a:xfrm>
            <a:off x="990600" y="2514600"/>
            <a:ext cx="304800" cy="457200"/>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1463" name="Freeform 55">
            <a:extLst>
              <a:ext uri="{FF2B5EF4-FFF2-40B4-BE49-F238E27FC236}">
                <a16:creationId xmlns:a16="http://schemas.microsoft.com/office/drawing/2014/main" id="{E354386B-1C1C-4F47-9C2A-E2818447CEA2}"/>
              </a:ext>
            </a:extLst>
          </p:cNvPr>
          <p:cNvSpPr>
            <a:spLocks/>
          </p:cNvSpPr>
          <p:nvPr/>
        </p:nvSpPr>
        <p:spPr bwMode="auto">
          <a:xfrm>
            <a:off x="1524000" y="3352800"/>
            <a:ext cx="1600200" cy="533400"/>
          </a:xfrm>
          <a:custGeom>
            <a:avLst/>
            <a:gdLst>
              <a:gd name="T0" fmla="*/ 0 w 1008"/>
              <a:gd name="T1" fmla="*/ 48 h 336"/>
              <a:gd name="T2" fmla="*/ 1008 w 1008"/>
              <a:gd name="T3" fmla="*/ 336 h 336"/>
              <a:gd name="T4" fmla="*/ 48 w 1008"/>
              <a:gd name="T5" fmla="*/ 0 h 336"/>
            </a:gdLst>
            <a:ahLst/>
            <a:cxnLst>
              <a:cxn ang="0">
                <a:pos x="T0" y="T1"/>
              </a:cxn>
              <a:cxn ang="0">
                <a:pos x="T2" y="T3"/>
              </a:cxn>
              <a:cxn ang="0">
                <a:pos x="T4" y="T5"/>
              </a:cxn>
            </a:cxnLst>
            <a:rect l="0" t="0" r="r" b="b"/>
            <a:pathLst>
              <a:path w="1008" h="336">
                <a:moveTo>
                  <a:pt x="0" y="48"/>
                </a:moveTo>
                <a:lnTo>
                  <a:pt x="1008" y="336"/>
                </a:lnTo>
                <a:lnTo>
                  <a:pt x="48" y="0"/>
                </a:lnTo>
              </a:path>
            </a:pathLst>
          </a:custGeom>
          <a:solidFill>
            <a:schemeClr val="tx2"/>
          </a:solidFill>
          <a:ln w="9525" cap="flat" cmpd="sng">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灯片编号占位符 4">
            <a:extLst>
              <a:ext uri="{FF2B5EF4-FFF2-40B4-BE49-F238E27FC236}">
                <a16:creationId xmlns:a16="http://schemas.microsoft.com/office/drawing/2014/main" id="{D73B00B2-235B-433F-9750-E6A3D1358D6E}"/>
              </a:ext>
            </a:extLst>
          </p:cNvPr>
          <p:cNvSpPr>
            <a:spLocks noGrp="1"/>
          </p:cNvSpPr>
          <p:nvPr>
            <p:ph type="sldNum" sz="quarter" idx="11"/>
          </p:nvPr>
        </p:nvSpPr>
        <p:spPr/>
        <p:txBody>
          <a:bodyPr/>
          <a:lstStyle/>
          <a:p>
            <a:fld id="{3B813B78-6905-4865-8FC7-D5D59E22741E}" type="slidenum">
              <a:rPr lang="ar-SA" altLang="zh-CN"/>
              <a:pPr/>
              <a:t>22</a:t>
            </a:fld>
            <a:endParaRPr lang="en-US" altLang="zh-CN">
              <a:ea typeface="宋体" panose="02010600030101010101" pitchFamily="2" charset="-122"/>
            </a:endParaRPr>
          </a:p>
        </p:txBody>
      </p:sp>
      <p:pic>
        <p:nvPicPr>
          <p:cNvPr id="833538" name="Picture 2" descr="magic">
            <a:extLst>
              <a:ext uri="{FF2B5EF4-FFF2-40B4-BE49-F238E27FC236}">
                <a16:creationId xmlns:a16="http://schemas.microsoft.com/office/drawing/2014/main" id="{5AD5E5CA-97A9-4312-A527-22E81E2861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3539" name="Picture 3" descr="magic">
            <a:extLst>
              <a:ext uri="{FF2B5EF4-FFF2-40B4-BE49-F238E27FC236}">
                <a16:creationId xmlns:a16="http://schemas.microsoft.com/office/drawing/2014/main" id="{CC1A5FEA-028B-46CB-85C3-F03351C74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3540" name="Rectangle 4">
            <a:extLst>
              <a:ext uri="{FF2B5EF4-FFF2-40B4-BE49-F238E27FC236}">
                <a16:creationId xmlns:a16="http://schemas.microsoft.com/office/drawing/2014/main" id="{0F62F058-4AE9-44B5-AC57-33BB488FB4F1}"/>
              </a:ext>
            </a:extLst>
          </p:cNvPr>
          <p:cNvSpPr>
            <a:spLocks noGrp="1" noChangeArrowheads="1"/>
          </p:cNvSpPr>
          <p:nvPr>
            <p:ph type="title"/>
          </p:nvPr>
        </p:nvSpPr>
        <p:spPr>
          <a:xfrm>
            <a:off x="633413" y="357188"/>
            <a:ext cx="7772400" cy="1143000"/>
          </a:xfrm>
        </p:spPr>
        <p:txBody>
          <a:bodyPr/>
          <a:lstStyle/>
          <a:p>
            <a:r>
              <a:rPr lang="en-US" altLang="zh-CN">
                <a:ea typeface="宋体" panose="02010600030101010101" pitchFamily="2" charset="-122"/>
              </a:rPr>
              <a:t>Consensus Object</a:t>
            </a:r>
          </a:p>
        </p:txBody>
      </p:sp>
      <p:sp>
        <p:nvSpPr>
          <p:cNvPr id="833541" name="Rectangle 5">
            <a:extLst>
              <a:ext uri="{FF2B5EF4-FFF2-40B4-BE49-F238E27FC236}">
                <a16:creationId xmlns:a16="http://schemas.microsoft.com/office/drawing/2014/main" id="{380D549A-CC90-42A2-BBF6-C22242F58B38}"/>
              </a:ext>
            </a:extLst>
          </p:cNvPr>
          <p:cNvSpPr>
            <a:spLocks noChangeArrowheads="1"/>
          </p:cNvSpPr>
          <p:nvPr/>
        </p:nvSpPr>
        <p:spPr bwMode="auto">
          <a:xfrm>
            <a:off x="1011238" y="1665288"/>
            <a:ext cx="7315200" cy="1200329"/>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chemeClr val="tx1"/>
                </a:solidFill>
                <a:latin typeface="Lucida Console" panose="020B0609040504020204" pitchFamily="49" charset="0"/>
                <a:ea typeface="宋体" panose="02010600030101010101" pitchFamily="2" charset="-122"/>
              </a:rPr>
              <a:t>public interface </a:t>
            </a:r>
            <a:r>
              <a:rPr lang="en-US" altLang="zh-CN" sz="2400" b="1" dirty="0">
                <a:latin typeface="Lucida Console" panose="020B0609040504020204" pitchFamily="49" charset="0"/>
                <a:ea typeface="宋体" panose="02010600030101010101" pitchFamily="2" charset="-122"/>
              </a:rPr>
              <a:t>Consensus {</a:t>
            </a:r>
          </a:p>
          <a:p>
            <a:pPr algn="l"/>
            <a:r>
              <a:rPr lang="en-US" altLang="zh-CN" sz="2400" b="1" dirty="0">
                <a:latin typeface="Lucida Console" panose="020B0609040504020204" pitchFamily="49" charset="0"/>
                <a:ea typeface="宋体" panose="02010600030101010101" pitchFamily="2" charset="-122"/>
              </a:rPr>
              <a:t> Object decide(Object value);</a:t>
            </a:r>
          </a:p>
          <a:p>
            <a:pPr algn="l"/>
            <a:r>
              <a:rPr lang="en-US" altLang="zh-CN" sz="2400" b="1" dirty="0">
                <a:latin typeface="Lucida Console" panose="020B0609040504020204" pitchFamily="49" charset="0"/>
                <a:ea typeface="宋体" panose="02010600030101010101" pitchFamily="2" charset="-122"/>
              </a:rPr>
              <a:t>}</a:t>
            </a:r>
          </a:p>
        </p:txBody>
      </p:sp>
      <p:sp>
        <p:nvSpPr>
          <p:cNvPr id="833543" name="Text Box 7">
            <a:extLst>
              <a:ext uri="{FF2B5EF4-FFF2-40B4-BE49-F238E27FC236}">
                <a16:creationId xmlns:a16="http://schemas.microsoft.com/office/drawing/2014/main" id="{86DC90AD-D66E-4253-A377-D7011B9CD206}"/>
              </a:ext>
            </a:extLst>
          </p:cNvPr>
          <p:cNvSpPr txBox="1">
            <a:spLocks noChangeArrowheads="1"/>
          </p:cNvSpPr>
          <p:nvPr/>
        </p:nvSpPr>
        <p:spPr bwMode="auto">
          <a:xfrm>
            <a:off x="8258175" y="6232525"/>
            <a:ext cx="4222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400">
                <a:solidFill>
                  <a:schemeClr val="tx1"/>
                </a:solidFill>
                <a:ea typeface="宋体" panose="02010600030101010101" pitchFamily="2" charset="-122"/>
              </a:rPr>
              <a:t>(4)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C569A1F9-2886-43EE-8A15-50C0F3B76C2C}"/>
              </a:ext>
            </a:extLst>
          </p:cNvPr>
          <p:cNvSpPr>
            <a:spLocks noGrp="1"/>
          </p:cNvSpPr>
          <p:nvPr>
            <p:ph type="sldNum" sz="quarter" idx="11"/>
          </p:nvPr>
        </p:nvSpPr>
        <p:spPr/>
        <p:txBody>
          <a:bodyPr/>
          <a:lstStyle/>
          <a:p>
            <a:fld id="{20354618-958B-4CC8-95B8-E70B2EA952F3}" type="slidenum">
              <a:rPr lang="ar-SA" altLang="zh-CN"/>
              <a:pPr/>
              <a:t>23</a:t>
            </a:fld>
            <a:endParaRPr lang="en-US" altLang="zh-CN">
              <a:ea typeface="宋体" panose="02010600030101010101" pitchFamily="2" charset="-122"/>
            </a:endParaRPr>
          </a:p>
        </p:txBody>
      </p:sp>
      <p:pic>
        <p:nvPicPr>
          <p:cNvPr id="831490" name="Picture 2" descr="magic">
            <a:extLst>
              <a:ext uri="{FF2B5EF4-FFF2-40B4-BE49-F238E27FC236}">
                <a16:creationId xmlns:a16="http://schemas.microsoft.com/office/drawing/2014/main" id="{E68D9CA8-5C5D-4B7E-B87C-A4127E39F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1491" name="Rectangle 3">
            <a:extLst>
              <a:ext uri="{FF2B5EF4-FFF2-40B4-BE49-F238E27FC236}">
                <a16:creationId xmlns:a16="http://schemas.microsoft.com/office/drawing/2014/main" id="{760B6026-F714-4D9A-B097-70E258C07B38}"/>
              </a:ext>
            </a:extLst>
          </p:cNvPr>
          <p:cNvSpPr>
            <a:spLocks noGrp="1" noChangeArrowheads="1"/>
          </p:cNvSpPr>
          <p:nvPr>
            <p:ph type="title"/>
          </p:nvPr>
        </p:nvSpPr>
        <p:spPr/>
        <p:txBody>
          <a:bodyPr/>
          <a:lstStyle/>
          <a:p>
            <a:r>
              <a:rPr lang="en-US" altLang="zh-CN">
                <a:ea typeface="宋体" panose="02010600030101010101" pitchFamily="2" charset="-122"/>
              </a:rPr>
              <a:t>Concurrent Consensus Object</a:t>
            </a:r>
          </a:p>
        </p:txBody>
      </p:sp>
      <p:sp>
        <p:nvSpPr>
          <p:cNvPr id="831492" name="Rectangle 4">
            <a:extLst>
              <a:ext uri="{FF2B5EF4-FFF2-40B4-BE49-F238E27FC236}">
                <a16:creationId xmlns:a16="http://schemas.microsoft.com/office/drawing/2014/main" id="{8E510638-204E-420B-ABC5-28FEF4254780}"/>
              </a:ext>
            </a:extLst>
          </p:cNvPr>
          <p:cNvSpPr>
            <a:spLocks noGrp="1" noChangeArrowheads="1"/>
          </p:cNvSpPr>
          <p:nvPr>
            <p:ph type="body" idx="1"/>
          </p:nvPr>
        </p:nvSpPr>
        <p:spPr/>
        <p:txBody>
          <a:bodyPr/>
          <a:lstStyle/>
          <a:p>
            <a:r>
              <a:rPr lang="en-US" altLang="zh-CN" dirty="0">
                <a:ea typeface="宋体" panose="02010600030101010101" pitchFamily="2" charset="-122"/>
              </a:rPr>
              <a:t>We consider only one time objects: each thread can execute a method only once</a:t>
            </a:r>
          </a:p>
          <a:p>
            <a:r>
              <a:rPr lang="en-US" altLang="zh-CN" dirty="0">
                <a:ea typeface="宋体" panose="02010600030101010101" pitchFamily="2" charset="-122"/>
              </a:rPr>
              <a:t>Linearizable to sequential consensus object in which </a:t>
            </a:r>
          </a:p>
          <a:p>
            <a:pPr lvl="1"/>
            <a:r>
              <a:rPr lang="en-US" altLang="zh-CN" dirty="0">
                <a:ea typeface="宋体" panose="02010600030101010101" pitchFamily="2" charset="-122"/>
              </a:rPr>
              <a:t>the thread whose input was decided on completed its method first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C6A2678C-BC4D-44E7-A686-9F4B37C3C229}"/>
              </a:ext>
            </a:extLst>
          </p:cNvPr>
          <p:cNvSpPr>
            <a:spLocks noGrp="1"/>
          </p:cNvSpPr>
          <p:nvPr>
            <p:ph type="sldNum" sz="quarter" idx="11"/>
          </p:nvPr>
        </p:nvSpPr>
        <p:spPr/>
        <p:txBody>
          <a:bodyPr/>
          <a:lstStyle/>
          <a:p>
            <a:fld id="{A98C8A61-E243-4A82-9E3A-EB600FBBA82A}" type="slidenum">
              <a:rPr lang="ar-SA" altLang="zh-CN"/>
              <a:pPr/>
              <a:t>24</a:t>
            </a:fld>
            <a:endParaRPr lang="en-US" altLang="zh-CN">
              <a:ea typeface="宋体" panose="02010600030101010101" pitchFamily="2" charset="-122"/>
            </a:endParaRPr>
          </a:p>
        </p:txBody>
      </p:sp>
      <p:pic>
        <p:nvPicPr>
          <p:cNvPr id="606212" name="Picture 4" descr="magic">
            <a:extLst>
              <a:ext uri="{FF2B5EF4-FFF2-40B4-BE49-F238E27FC236}">
                <a16:creationId xmlns:a16="http://schemas.microsoft.com/office/drawing/2014/main" id="{F14140BE-6BD2-4EDB-B513-D0062A294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6210" name="Rectangle 2">
            <a:extLst>
              <a:ext uri="{FF2B5EF4-FFF2-40B4-BE49-F238E27FC236}">
                <a16:creationId xmlns:a16="http://schemas.microsoft.com/office/drawing/2014/main" id="{4E00D199-705F-4D74-90FD-1C72B63158EA}"/>
              </a:ext>
            </a:extLst>
          </p:cNvPr>
          <p:cNvSpPr>
            <a:spLocks noGrp="1" noChangeArrowheads="1"/>
          </p:cNvSpPr>
          <p:nvPr>
            <p:ph type="title"/>
          </p:nvPr>
        </p:nvSpPr>
        <p:spPr/>
        <p:txBody>
          <a:bodyPr/>
          <a:lstStyle/>
          <a:p>
            <a:r>
              <a:rPr lang="en-US" altLang="zh-CN">
                <a:ea typeface="宋体" panose="02010600030101010101" pitchFamily="2" charset="-122"/>
              </a:rPr>
              <a:t>Java Jargon Watch</a:t>
            </a:r>
          </a:p>
        </p:txBody>
      </p:sp>
      <p:sp>
        <p:nvSpPr>
          <p:cNvPr id="606211" name="Rectangle 3">
            <a:extLst>
              <a:ext uri="{FF2B5EF4-FFF2-40B4-BE49-F238E27FC236}">
                <a16:creationId xmlns:a16="http://schemas.microsoft.com/office/drawing/2014/main" id="{88BC5380-2A52-4BD6-90D7-70416AEF4ED7}"/>
              </a:ext>
            </a:extLst>
          </p:cNvPr>
          <p:cNvSpPr>
            <a:spLocks noGrp="1" noChangeArrowheads="1"/>
          </p:cNvSpPr>
          <p:nvPr>
            <p:ph type="body" idx="1"/>
          </p:nvPr>
        </p:nvSpPr>
        <p:spPr/>
        <p:txBody>
          <a:bodyPr/>
          <a:lstStyle/>
          <a:p>
            <a:r>
              <a:rPr lang="en-US" altLang="zh-CN">
                <a:ea typeface="宋体" panose="02010600030101010101" pitchFamily="2" charset="-122"/>
              </a:rPr>
              <a:t>Define </a:t>
            </a:r>
            <a:r>
              <a:rPr lang="en-US" altLang="zh-CN">
                <a:solidFill>
                  <a:schemeClr val="tx1"/>
                </a:solidFill>
                <a:ea typeface="宋体" panose="02010600030101010101" pitchFamily="2" charset="-122"/>
              </a:rPr>
              <a:t>Consensus protocol</a:t>
            </a:r>
            <a:r>
              <a:rPr lang="en-US" altLang="zh-CN">
                <a:ea typeface="宋体" panose="02010600030101010101" pitchFamily="2" charset="-122"/>
              </a:rPr>
              <a:t> as an </a:t>
            </a:r>
            <a:r>
              <a:rPr lang="en-US" altLang="zh-CN">
                <a:solidFill>
                  <a:schemeClr val="tx1"/>
                </a:solidFill>
                <a:ea typeface="宋体" panose="02010600030101010101" pitchFamily="2" charset="-122"/>
              </a:rPr>
              <a:t>abstract class</a:t>
            </a:r>
          </a:p>
          <a:p>
            <a:r>
              <a:rPr lang="en-US" altLang="zh-CN">
                <a:ea typeface="宋体" panose="02010600030101010101" pitchFamily="2" charset="-122"/>
              </a:rPr>
              <a:t>We implement some methods</a:t>
            </a:r>
          </a:p>
          <a:p>
            <a:r>
              <a:rPr lang="en-US" altLang="zh-CN">
                <a:ea typeface="宋体" panose="02010600030101010101" pitchFamily="2" charset="-122"/>
              </a:rPr>
              <a:t>Leave you to do the rest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灯片编号占位符 4">
            <a:extLst>
              <a:ext uri="{FF2B5EF4-FFF2-40B4-BE49-F238E27FC236}">
                <a16:creationId xmlns:a16="http://schemas.microsoft.com/office/drawing/2014/main" id="{2E305997-3CC4-4A9D-B8C6-7618A57FD2D1}"/>
              </a:ext>
            </a:extLst>
          </p:cNvPr>
          <p:cNvSpPr>
            <a:spLocks noGrp="1"/>
          </p:cNvSpPr>
          <p:nvPr>
            <p:ph type="sldNum" sz="quarter" idx="11"/>
          </p:nvPr>
        </p:nvSpPr>
        <p:spPr/>
        <p:txBody>
          <a:bodyPr/>
          <a:lstStyle/>
          <a:p>
            <a:fld id="{EA6F346B-2A79-4EF9-913A-C1FCFBC2A59D}" type="slidenum">
              <a:rPr lang="ar-SA" altLang="zh-CN"/>
              <a:pPr/>
              <a:t>25</a:t>
            </a:fld>
            <a:endParaRPr lang="en-US" altLang="zh-CN">
              <a:ea typeface="宋体" panose="02010600030101010101" pitchFamily="2" charset="-122"/>
            </a:endParaRPr>
          </a:p>
        </p:txBody>
      </p:sp>
      <p:pic>
        <p:nvPicPr>
          <p:cNvPr id="495627" name="Picture 11" descr="magic">
            <a:extLst>
              <a:ext uri="{FF2B5EF4-FFF2-40B4-BE49-F238E27FC236}">
                <a16:creationId xmlns:a16="http://schemas.microsoft.com/office/drawing/2014/main" id="{9BC3A7FF-B235-46F3-8E7A-778F4E1FA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5626" name="Picture 10" descr="magic">
            <a:extLst>
              <a:ext uri="{FF2B5EF4-FFF2-40B4-BE49-F238E27FC236}">
                <a16:creationId xmlns:a16="http://schemas.microsoft.com/office/drawing/2014/main" id="{0229822F-AF90-480B-87D0-763BE4C06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5618" name="Rectangle 2">
            <a:extLst>
              <a:ext uri="{FF2B5EF4-FFF2-40B4-BE49-F238E27FC236}">
                <a16:creationId xmlns:a16="http://schemas.microsoft.com/office/drawing/2014/main" id="{DD3DDD57-E07C-40DD-90B9-3AADDB5E4E90}"/>
              </a:ext>
            </a:extLst>
          </p:cNvPr>
          <p:cNvSpPr>
            <a:spLocks noGrp="1" noChangeArrowheads="1"/>
          </p:cNvSpPr>
          <p:nvPr>
            <p:ph type="title"/>
          </p:nvPr>
        </p:nvSpPr>
        <p:spPr>
          <a:xfrm>
            <a:off x="633413" y="357188"/>
            <a:ext cx="7772400" cy="1143000"/>
          </a:xfrm>
        </p:spPr>
        <p:txBody>
          <a:bodyPr/>
          <a:lstStyle/>
          <a:p>
            <a:r>
              <a:rPr lang="en-US" altLang="zh-CN">
                <a:ea typeface="宋体" panose="02010600030101010101" pitchFamily="2" charset="-122"/>
              </a:rPr>
              <a:t>Generic Consensus Protocol</a:t>
            </a:r>
          </a:p>
        </p:txBody>
      </p:sp>
      <p:sp>
        <p:nvSpPr>
          <p:cNvPr id="495619" name="Rectangle 3">
            <a:extLst>
              <a:ext uri="{FF2B5EF4-FFF2-40B4-BE49-F238E27FC236}">
                <a16:creationId xmlns:a16="http://schemas.microsoft.com/office/drawing/2014/main" id="{CCEBBE4D-85A4-47A3-A5DA-59CE59F44FD5}"/>
              </a:ext>
            </a:extLst>
          </p:cNvPr>
          <p:cNvSpPr>
            <a:spLocks noChangeArrowheads="1"/>
          </p:cNvSpPr>
          <p:nvPr/>
        </p:nvSpPr>
        <p:spPr bwMode="auto">
          <a:xfrm>
            <a:off x="1011238" y="1665288"/>
            <a:ext cx="7315200" cy="452431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chemeClr val="tx1"/>
                </a:solidFill>
                <a:latin typeface="Lucida Console" panose="020B0609040504020204" pitchFamily="49" charset="0"/>
                <a:ea typeface="宋体" panose="02010600030101010101" pitchFamily="2" charset="-122"/>
              </a:rPr>
              <a:t>abstract class</a:t>
            </a:r>
            <a:r>
              <a:rPr lang="en-US" altLang="zh-CN" sz="2400" b="1" dirty="0">
                <a:latin typeface="Lucida Console" panose="020B0609040504020204" pitchFamily="49" charset="0"/>
                <a:ea typeface="宋体" panose="02010600030101010101" pitchFamily="2" charset="-122"/>
              </a:rPr>
              <a:t> </a:t>
            </a:r>
            <a:r>
              <a:rPr lang="en-US" altLang="zh-CN" sz="2400" b="1" dirty="0" err="1">
                <a:latin typeface="Lucida Console" panose="020B0609040504020204" pitchFamily="49" charset="0"/>
                <a:ea typeface="宋体" panose="02010600030101010101" pitchFamily="2" charset="-122"/>
              </a:rPr>
              <a:t>ConsensusProtocol</a:t>
            </a:r>
            <a:r>
              <a:rPr lang="en-US" altLang="zh-CN" sz="2400" b="1" dirty="0">
                <a:latin typeface="Lucida Console" panose="020B0609040504020204" pitchFamily="49" charset="0"/>
                <a:ea typeface="宋体" panose="02010600030101010101" pitchFamily="2" charset="-122"/>
              </a:rPr>
              <a:t> </a:t>
            </a:r>
            <a:r>
              <a:rPr lang="en-US" altLang="zh-CN" sz="2400" b="1" dirty="0">
                <a:solidFill>
                  <a:schemeClr val="tx1"/>
                </a:solidFill>
                <a:latin typeface="Lucida Console" panose="020B0609040504020204" pitchFamily="49" charset="0"/>
                <a:ea typeface="宋体" panose="02010600030101010101" pitchFamily="2" charset="-122"/>
              </a:rPr>
              <a:t>implements</a:t>
            </a:r>
            <a:r>
              <a:rPr lang="en-US" altLang="zh-CN" sz="2400" b="1" dirty="0">
                <a:latin typeface="Lucida Console" panose="020B0609040504020204" pitchFamily="49" charset="0"/>
                <a:ea typeface="宋体" panose="02010600030101010101" pitchFamily="2" charset="-122"/>
              </a:rPr>
              <a:t> Consensus {</a:t>
            </a:r>
          </a:p>
          <a:p>
            <a:pPr algn="l"/>
            <a:r>
              <a:rPr lang="en-US" altLang="zh-CN" sz="2400" b="1" dirty="0">
                <a:latin typeface="Lucida Console" panose="020B0609040504020204" pitchFamily="49" charset="0"/>
                <a:ea typeface="宋体" panose="02010600030101010101" pitchFamily="2" charset="-122"/>
              </a:rPr>
              <a:t> </a:t>
            </a:r>
            <a:r>
              <a:rPr lang="en-US" altLang="zh-CN" sz="2400" b="1" dirty="0">
                <a:solidFill>
                  <a:schemeClr val="tx1"/>
                </a:solidFill>
                <a:latin typeface="Lucida Console" panose="020B0609040504020204" pitchFamily="49" charset="0"/>
                <a:ea typeface="宋体" panose="02010600030101010101" pitchFamily="2" charset="-122"/>
              </a:rPr>
              <a:t>protected</a:t>
            </a:r>
            <a:r>
              <a:rPr lang="en-US" altLang="zh-CN" sz="2400" b="1" dirty="0">
                <a:latin typeface="Lucida Console" panose="020B0609040504020204" pitchFamily="49" charset="0"/>
                <a:ea typeface="宋体" panose="02010600030101010101" pitchFamily="2" charset="-122"/>
              </a:rPr>
              <a:t> Object[] proposed =</a:t>
            </a:r>
          </a:p>
          <a:p>
            <a:pPr algn="l"/>
            <a:r>
              <a:rPr lang="en-US" altLang="zh-CN" sz="2400" b="1" dirty="0">
                <a:latin typeface="Lucida Console" panose="020B0609040504020204" pitchFamily="49" charset="0"/>
                <a:ea typeface="宋体" panose="02010600030101010101" pitchFamily="2" charset="-122"/>
              </a:rPr>
              <a:t>  </a:t>
            </a:r>
            <a:r>
              <a:rPr lang="en-US" altLang="zh-CN" sz="2400" b="1" dirty="0">
                <a:solidFill>
                  <a:schemeClr val="tx1"/>
                </a:solidFill>
                <a:latin typeface="Lucida Console" panose="020B0609040504020204" pitchFamily="49" charset="0"/>
                <a:ea typeface="宋体" panose="02010600030101010101" pitchFamily="2" charset="-122"/>
              </a:rPr>
              <a:t>new</a:t>
            </a:r>
            <a:r>
              <a:rPr lang="en-US" altLang="zh-CN" sz="2400" b="1" dirty="0">
                <a:latin typeface="Lucida Console" panose="020B0609040504020204" pitchFamily="49" charset="0"/>
                <a:ea typeface="宋体" panose="02010600030101010101" pitchFamily="2" charset="-122"/>
              </a:rPr>
              <a:t> Object[N];</a:t>
            </a:r>
          </a:p>
          <a:p>
            <a:pPr algn="l"/>
            <a:endParaRPr lang="en-US" altLang="zh-CN" sz="2400" b="1" dirty="0">
              <a:solidFill>
                <a:schemeClr val="tx1"/>
              </a:solidFill>
              <a:latin typeface="Lucida Console" panose="020B0609040504020204" pitchFamily="49" charset="0"/>
              <a:ea typeface="宋体" panose="02010600030101010101" pitchFamily="2" charset="-122"/>
            </a:endParaRPr>
          </a:p>
          <a:p>
            <a:pPr algn="l"/>
            <a:r>
              <a:rPr lang="en-US" altLang="zh-CN" sz="2400" b="1" dirty="0">
                <a:solidFill>
                  <a:schemeClr val="tx1"/>
                </a:solidFill>
                <a:latin typeface="Lucida Console" panose="020B0609040504020204" pitchFamily="49" charset="0"/>
                <a:ea typeface="宋体" panose="02010600030101010101" pitchFamily="2" charset="-122"/>
              </a:rPr>
              <a:t> private void</a:t>
            </a:r>
            <a:r>
              <a:rPr lang="en-US" altLang="zh-CN" sz="2400" b="1" dirty="0">
                <a:latin typeface="Lucida Console" panose="020B0609040504020204" pitchFamily="49" charset="0"/>
                <a:ea typeface="宋体" panose="02010600030101010101" pitchFamily="2" charset="-122"/>
              </a:rPr>
              <a:t> propose(Object value) {</a:t>
            </a:r>
          </a:p>
          <a:p>
            <a:pPr algn="l"/>
            <a:r>
              <a:rPr lang="en-US" altLang="zh-CN" sz="2400" b="1" dirty="0">
                <a:latin typeface="Lucida Console" panose="020B0609040504020204" pitchFamily="49" charset="0"/>
                <a:ea typeface="宋体" panose="02010600030101010101" pitchFamily="2" charset="-122"/>
              </a:rPr>
              <a:t>  proposed[</a:t>
            </a:r>
            <a:r>
              <a:rPr lang="en-US" altLang="zh-CN" sz="2400" b="1" dirty="0" err="1">
                <a:latin typeface="Lucida Console" panose="020B0609040504020204" pitchFamily="49" charset="0"/>
                <a:ea typeface="宋体" panose="02010600030101010101" pitchFamily="2" charset="-122"/>
              </a:rPr>
              <a:t>ThreadID.get</a:t>
            </a:r>
            <a:r>
              <a:rPr lang="en-US" altLang="zh-CN" sz="2400" b="1" dirty="0">
                <a:latin typeface="Lucida Console" panose="020B0609040504020204" pitchFamily="49" charset="0"/>
                <a:ea typeface="宋体" panose="02010600030101010101" pitchFamily="2" charset="-122"/>
              </a:rPr>
              <a:t>()] = value;</a:t>
            </a:r>
          </a:p>
          <a:p>
            <a:pPr algn="l"/>
            <a:r>
              <a:rPr lang="en-US" altLang="zh-CN" sz="2400" b="1" dirty="0">
                <a:latin typeface="Lucida Console" panose="020B0609040504020204" pitchFamily="49" charset="0"/>
                <a:ea typeface="宋体" panose="02010600030101010101" pitchFamily="2" charset="-122"/>
              </a:rPr>
              <a:t> }</a:t>
            </a:r>
          </a:p>
          <a:p>
            <a:pPr algn="l"/>
            <a:endParaRPr lang="en-US" altLang="zh-CN" sz="2400" b="1" dirty="0">
              <a:latin typeface="Lucida Console" panose="020B0609040504020204" pitchFamily="49" charset="0"/>
              <a:ea typeface="宋体" panose="02010600030101010101" pitchFamily="2" charset="-122"/>
            </a:endParaRPr>
          </a:p>
          <a:p>
            <a:pPr algn="l"/>
            <a:r>
              <a:rPr lang="en-US" altLang="zh-CN" sz="2400" b="1" dirty="0">
                <a:latin typeface="Lucida Console" panose="020B0609040504020204" pitchFamily="49" charset="0"/>
                <a:ea typeface="宋体" panose="02010600030101010101" pitchFamily="2" charset="-122"/>
              </a:rPr>
              <a:t> </a:t>
            </a:r>
            <a:r>
              <a:rPr lang="en-US" altLang="zh-CN" sz="2400" b="1" dirty="0">
                <a:solidFill>
                  <a:schemeClr val="tx1"/>
                </a:solidFill>
                <a:latin typeface="Lucida Console" panose="020B0609040504020204" pitchFamily="49" charset="0"/>
                <a:ea typeface="宋体" panose="02010600030101010101" pitchFamily="2" charset="-122"/>
              </a:rPr>
              <a:t>abstract</a:t>
            </a:r>
            <a:r>
              <a:rPr lang="en-US" altLang="zh-CN" sz="2400" b="1" dirty="0">
                <a:latin typeface="Lucida Console" panose="020B0609040504020204" pitchFamily="49" charset="0"/>
                <a:ea typeface="宋体" panose="02010600030101010101" pitchFamily="2" charset="-122"/>
              </a:rPr>
              <a:t> </a:t>
            </a:r>
            <a:r>
              <a:rPr lang="en-US" altLang="zh-CN" sz="2400" b="1" dirty="0">
                <a:solidFill>
                  <a:schemeClr val="tx1"/>
                </a:solidFill>
                <a:latin typeface="Lucida Console" panose="020B0609040504020204" pitchFamily="49" charset="0"/>
                <a:ea typeface="宋体" panose="02010600030101010101" pitchFamily="2" charset="-122"/>
              </a:rPr>
              <a:t>public</a:t>
            </a:r>
            <a:r>
              <a:rPr lang="en-US" altLang="zh-CN" sz="2400" b="1" dirty="0">
                <a:latin typeface="Lucida Console" panose="020B0609040504020204" pitchFamily="49" charset="0"/>
                <a:ea typeface="宋体" panose="02010600030101010101" pitchFamily="2" charset="-122"/>
              </a:rPr>
              <a:t> Object </a:t>
            </a:r>
          </a:p>
          <a:p>
            <a:pPr algn="l"/>
            <a:r>
              <a:rPr lang="en-US" altLang="zh-CN" sz="2400" b="1" dirty="0">
                <a:latin typeface="Lucida Console" panose="020B0609040504020204" pitchFamily="49" charset="0"/>
                <a:ea typeface="宋体" panose="02010600030101010101" pitchFamily="2" charset="-122"/>
              </a:rPr>
              <a:t>          decide(Object value);</a:t>
            </a:r>
          </a:p>
          <a:p>
            <a:pPr algn="l"/>
            <a:r>
              <a:rPr lang="en-US" altLang="zh-CN" sz="2400" b="1" dirty="0">
                <a:latin typeface="Lucida Console" panose="020B0609040504020204" pitchFamily="49" charset="0"/>
                <a:ea typeface="宋体" panose="02010600030101010101" pitchFamily="2" charset="-122"/>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灯片编号占位符 4">
            <a:extLst>
              <a:ext uri="{FF2B5EF4-FFF2-40B4-BE49-F238E27FC236}">
                <a16:creationId xmlns:a16="http://schemas.microsoft.com/office/drawing/2014/main" id="{3338FFB1-8F04-4722-8C8C-49E49E608F07}"/>
              </a:ext>
            </a:extLst>
          </p:cNvPr>
          <p:cNvSpPr>
            <a:spLocks noGrp="1"/>
          </p:cNvSpPr>
          <p:nvPr>
            <p:ph type="sldNum" sz="quarter" idx="11"/>
          </p:nvPr>
        </p:nvSpPr>
        <p:spPr/>
        <p:txBody>
          <a:bodyPr/>
          <a:lstStyle/>
          <a:p>
            <a:fld id="{2C23AA0A-86F9-4218-B5B0-4B889F2D9E64}" type="slidenum">
              <a:rPr lang="ar-SA" altLang="zh-CN"/>
              <a:pPr/>
              <a:t>26</a:t>
            </a:fld>
            <a:endParaRPr lang="en-US" altLang="zh-CN">
              <a:ea typeface="宋体" panose="02010600030101010101" pitchFamily="2" charset="-122"/>
            </a:endParaRPr>
          </a:p>
        </p:txBody>
      </p:sp>
      <p:sp>
        <p:nvSpPr>
          <p:cNvPr id="608266" name="Rectangle 10">
            <a:extLst>
              <a:ext uri="{FF2B5EF4-FFF2-40B4-BE49-F238E27FC236}">
                <a16:creationId xmlns:a16="http://schemas.microsoft.com/office/drawing/2014/main" id="{0C63061A-C014-4E6F-ADA5-CE0BB859FF9F}"/>
              </a:ext>
            </a:extLst>
          </p:cNvPr>
          <p:cNvSpPr>
            <a:spLocks noChangeArrowheads="1"/>
          </p:cNvSpPr>
          <p:nvPr/>
        </p:nvSpPr>
        <p:spPr bwMode="auto">
          <a:xfrm>
            <a:off x="1011238" y="1665288"/>
            <a:ext cx="7315200" cy="447357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abstract class ConsensusProtocol implements Consensus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protected</a:t>
            </a:r>
            <a:r>
              <a:rPr lang="en-US" altLang="zh-CN" sz="2400" b="1">
                <a:latin typeface="Lucida Console" panose="020B0609040504020204" pitchFamily="49" charset="0"/>
                <a:ea typeface="宋体" panose="02010600030101010101" pitchFamily="2" charset="-122"/>
              </a:rPr>
              <a:t> Object[] proposed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new</a:t>
            </a:r>
            <a:r>
              <a:rPr lang="en-US" altLang="zh-CN" sz="2400" b="1">
                <a:latin typeface="Lucida Console" panose="020B0609040504020204" pitchFamily="49" charset="0"/>
                <a:ea typeface="宋体" panose="02010600030101010101" pitchFamily="2" charset="-122"/>
              </a:rPr>
              <a:t> Object[N];</a:t>
            </a:r>
          </a:p>
          <a:p>
            <a:pPr algn="l"/>
            <a:endParaRPr lang="en-US" altLang="zh-CN" sz="2400" b="1">
              <a:solidFill>
                <a:schemeClr val="tx1"/>
              </a:solidFill>
              <a:latin typeface="Lucida Console" panose="020B0609040504020204" pitchFamily="49" charset="0"/>
              <a:ea typeface="宋体" panose="02010600030101010101" pitchFamily="2" charset="-122"/>
            </a:endParaRPr>
          </a:p>
          <a:p>
            <a:pPr algn="l"/>
            <a:r>
              <a:rPr lang="en-US" altLang="zh-CN" sz="2400" b="1">
                <a:solidFill>
                  <a:schemeClr val="tx1"/>
                </a:solidFill>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private void propose(Object value) {</a:t>
            </a:r>
          </a:p>
          <a:p>
            <a:pPr algn="l"/>
            <a:r>
              <a:rPr lang="en-US" altLang="zh-CN" sz="2400" b="1">
                <a:solidFill>
                  <a:schemeClr val="folHlink"/>
                </a:solidFill>
                <a:latin typeface="Lucida Console" panose="020B0609040504020204" pitchFamily="49" charset="0"/>
                <a:ea typeface="宋体" panose="02010600030101010101" pitchFamily="2" charset="-122"/>
              </a:rPr>
              <a:t>  proposed[ThreadID.get()] = value;</a:t>
            </a:r>
          </a:p>
          <a:p>
            <a:pPr algn="l"/>
            <a:r>
              <a:rPr lang="en-US" altLang="zh-CN" sz="2400" b="1">
                <a:solidFill>
                  <a:schemeClr val="folHlink"/>
                </a:solidFill>
                <a:latin typeface="Lucida Console" panose="020B0609040504020204" pitchFamily="49" charset="0"/>
                <a:ea typeface="宋体" panose="02010600030101010101" pitchFamily="2" charset="-122"/>
              </a:rPr>
              <a:t> }</a:t>
            </a:r>
          </a:p>
          <a:p>
            <a:pPr algn="l"/>
            <a:endParaRPr lang="en-US" altLang="zh-CN" sz="2400" b="1">
              <a:solidFill>
                <a:schemeClr val="folHlink"/>
              </a:solidFill>
              <a:latin typeface="Lucida Console" panose="020B0609040504020204" pitchFamily="49" charset="0"/>
              <a:ea typeface="宋体" panose="02010600030101010101" pitchFamily="2" charset="-122"/>
            </a:endParaRPr>
          </a:p>
          <a:p>
            <a:pPr algn="l"/>
            <a:r>
              <a:rPr lang="en-US" altLang="zh-CN" sz="2400" b="1">
                <a:solidFill>
                  <a:schemeClr val="folHlink"/>
                </a:solidFill>
                <a:latin typeface="Lucida Console" panose="020B0609040504020204" pitchFamily="49" charset="0"/>
                <a:ea typeface="宋体" panose="02010600030101010101" pitchFamily="2" charset="-122"/>
              </a:rPr>
              <a:t> abstract public Object </a:t>
            </a:r>
          </a:p>
          <a:p>
            <a:pPr algn="l"/>
            <a:r>
              <a:rPr lang="en-US" altLang="zh-CN" sz="2400" b="1">
                <a:solidFill>
                  <a:schemeClr val="folHlink"/>
                </a:solidFill>
                <a:latin typeface="Lucida Console" panose="020B0609040504020204" pitchFamily="49" charset="0"/>
                <a:ea typeface="宋体" panose="02010600030101010101" pitchFamily="2" charset="-122"/>
              </a:rPr>
              <a:t>                 decide(object value);</a:t>
            </a:r>
          </a:p>
          <a:p>
            <a:pPr algn="l"/>
            <a:r>
              <a:rPr lang="en-US" altLang="zh-CN" sz="2400" b="1">
                <a:solidFill>
                  <a:schemeClr val="folHlink"/>
                </a:solidFill>
                <a:latin typeface="Lucida Console" panose="020B0609040504020204" pitchFamily="49" charset="0"/>
                <a:ea typeface="宋体" panose="02010600030101010101" pitchFamily="2" charset="-122"/>
              </a:rPr>
              <a:t> }}</a:t>
            </a:r>
          </a:p>
        </p:txBody>
      </p:sp>
      <p:sp>
        <p:nvSpPr>
          <p:cNvPr id="608259" name="Rectangle 3">
            <a:extLst>
              <a:ext uri="{FF2B5EF4-FFF2-40B4-BE49-F238E27FC236}">
                <a16:creationId xmlns:a16="http://schemas.microsoft.com/office/drawing/2014/main" id="{EE9DF0E4-298D-45FA-BBE0-86E8AACCCCCD}"/>
              </a:ext>
            </a:extLst>
          </p:cNvPr>
          <p:cNvSpPr>
            <a:spLocks noGrp="1" noChangeArrowheads="1"/>
          </p:cNvSpPr>
          <p:nvPr>
            <p:ph type="title"/>
          </p:nvPr>
        </p:nvSpPr>
        <p:spPr>
          <a:xfrm>
            <a:off x="633413" y="357188"/>
            <a:ext cx="7772400" cy="1143000"/>
          </a:xfrm>
        </p:spPr>
        <p:txBody>
          <a:bodyPr/>
          <a:lstStyle/>
          <a:p>
            <a:r>
              <a:rPr lang="en-US" altLang="zh-CN">
                <a:ea typeface="宋体" panose="02010600030101010101" pitchFamily="2" charset="-122"/>
              </a:rPr>
              <a:t>Generic Consensus Protocol</a:t>
            </a:r>
          </a:p>
        </p:txBody>
      </p:sp>
      <p:sp>
        <p:nvSpPr>
          <p:cNvPr id="608263" name="AutoShape 7">
            <a:extLst>
              <a:ext uri="{FF2B5EF4-FFF2-40B4-BE49-F238E27FC236}">
                <a16:creationId xmlns:a16="http://schemas.microsoft.com/office/drawing/2014/main" id="{DC6F5A31-2453-4A78-87F7-FD4DCF92D1B0}"/>
              </a:ext>
            </a:extLst>
          </p:cNvPr>
          <p:cNvSpPr>
            <a:spLocks noChangeArrowheads="1"/>
          </p:cNvSpPr>
          <p:nvPr/>
        </p:nvSpPr>
        <p:spPr bwMode="auto">
          <a:xfrm>
            <a:off x="1127125" y="2443163"/>
            <a:ext cx="5745163" cy="749300"/>
          </a:xfrm>
          <a:prstGeom prst="wedgeRoundRectCallout">
            <a:avLst>
              <a:gd name="adj1" fmla="val 36736"/>
              <a:gd name="adj2" fmla="val 244278"/>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
        <p:nvSpPr>
          <p:cNvPr id="608264" name="Text Box 8">
            <a:extLst>
              <a:ext uri="{FF2B5EF4-FFF2-40B4-BE49-F238E27FC236}">
                <a16:creationId xmlns:a16="http://schemas.microsoft.com/office/drawing/2014/main" id="{C0B390C9-E0B7-48CF-B711-DDCF340D555F}"/>
              </a:ext>
            </a:extLst>
          </p:cNvPr>
          <p:cNvSpPr txBox="1">
            <a:spLocks noChangeArrowheads="1"/>
          </p:cNvSpPr>
          <p:nvPr/>
        </p:nvSpPr>
        <p:spPr bwMode="auto">
          <a:xfrm>
            <a:off x="4786313" y="4365625"/>
            <a:ext cx="3381375" cy="9461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00"/>
                </a:solidFill>
                <a:ea typeface="宋体" panose="02010600030101010101" pitchFamily="2" charset="-122"/>
              </a:rPr>
              <a:t>Each thread’s proposed value</a:t>
            </a:r>
          </a:p>
        </p:txBody>
      </p:sp>
    </p:spTree>
  </p:cSld>
  <p:clrMapOvr>
    <a:masterClrMapping/>
  </p:clrMapOvr>
  <p:transition>
    <p:blinds/>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C4D2A50B-44DF-485B-BD91-9D68211FEB25}"/>
              </a:ext>
            </a:extLst>
          </p:cNvPr>
          <p:cNvSpPr>
            <a:spLocks noGrp="1"/>
          </p:cNvSpPr>
          <p:nvPr>
            <p:ph type="sldNum" sz="quarter" idx="11"/>
          </p:nvPr>
        </p:nvSpPr>
        <p:spPr/>
        <p:txBody>
          <a:bodyPr/>
          <a:lstStyle/>
          <a:p>
            <a:fld id="{8F034704-77E0-4A3D-931B-08B08BD7D9F1}" type="slidenum">
              <a:rPr lang="ar-SA" altLang="zh-CN"/>
              <a:pPr/>
              <a:t>27</a:t>
            </a:fld>
            <a:endParaRPr lang="en-US" altLang="zh-CN">
              <a:ea typeface="宋体" panose="02010600030101010101" pitchFamily="2" charset="-122"/>
            </a:endParaRPr>
          </a:p>
        </p:txBody>
      </p:sp>
      <p:sp>
        <p:nvSpPr>
          <p:cNvPr id="609290" name="Rectangle 10">
            <a:extLst>
              <a:ext uri="{FF2B5EF4-FFF2-40B4-BE49-F238E27FC236}">
                <a16:creationId xmlns:a16="http://schemas.microsoft.com/office/drawing/2014/main" id="{149C19CF-8967-4ADA-915F-05CDF4C65AA5}"/>
              </a:ext>
            </a:extLst>
          </p:cNvPr>
          <p:cNvSpPr>
            <a:spLocks noChangeArrowheads="1"/>
          </p:cNvSpPr>
          <p:nvPr/>
        </p:nvSpPr>
        <p:spPr bwMode="auto">
          <a:xfrm>
            <a:off x="1011238" y="1665288"/>
            <a:ext cx="7315200" cy="447357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abstract class ConsensusProtocol implements Consensus {</a:t>
            </a:r>
          </a:p>
          <a:p>
            <a:pPr algn="l"/>
            <a:r>
              <a:rPr lang="en-US" altLang="zh-CN" sz="2400" b="1">
                <a:solidFill>
                  <a:schemeClr val="folHlink"/>
                </a:solidFill>
                <a:latin typeface="Lucida Console" panose="020B0609040504020204" pitchFamily="49" charset="0"/>
                <a:ea typeface="宋体" panose="02010600030101010101" pitchFamily="2" charset="-122"/>
              </a:rPr>
              <a:t> protected Object[] proposed =</a:t>
            </a:r>
          </a:p>
          <a:p>
            <a:pPr algn="l"/>
            <a:r>
              <a:rPr lang="en-US" altLang="zh-CN" sz="2400" b="1">
                <a:solidFill>
                  <a:schemeClr val="folHlink"/>
                </a:solidFill>
                <a:latin typeface="Lucida Console" panose="020B0609040504020204" pitchFamily="49" charset="0"/>
                <a:ea typeface="宋体" panose="02010600030101010101" pitchFamily="2" charset="-122"/>
              </a:rPr>
              <a:t>  new Object[N];</a:t>
            </a:r>
          </a:p>
          <a:p>
            <a:pPr algn="l"/>
            <a:endParaRPr lang="en-US" altLang="zh-CN" sz="2400" b="1">
              <a:solidFill>
                <a:schemeClr val="tx1"/>
              </a:solidFill>
              <a:latin typeface="Lucida Console" panose="020B0609040504020204" pitchFamily="49" charset="0"/>
              <a:ea typeface="宋体" panose="02010600030101010101" pitchFamily="2" charset="-122"/>
            </a:endParaRPr>
          </a:p>
          <a:p>
            <a:pPr algn="l"/>
            <a:r>
              <a:rPr lang="en-US" altLang="zh-CN" sz="2400" b="1">
                <a:solidFill>
                  <a:schemeClr val="tx1"/>
                </a:solidFill>
                <a:latin typeface="Lucida Console" panose="020B0609040504020204" pitchFamily="49" charset="0"/>
                <a:ea typeface="宋体" panose="02010600030101010101" pitchFamily="2" charset="-122"/>
              </a:rPr>
              <a:t> private void</a:t>
            </a:r>
            <a:r>
              <a:rPr lang="en-US" altLang="zh-CN" sz="2400" b="1">
                <a:latin typeface="Lucida Console" panose="020B0609040504020204" pitchFamily="49" charset="0"/>
                <a:ea typeface="宋体" panose="02010600030101010101" pitchFamily="2" charset="-122"/>
              </a:rPr>
              <a:t> propose(Object value) {</a:t>
            </a:r>
          </a:p>
          <a:p>
            <a:pPr algn="l"/>
            <a:r>
              <a:rPr lang="en-US" altLang="zh-CN" sz="2400" b="1">
                <a:latin typeface="Lucida Console" panose="020B0609040504020204" pitchFamily="49" charset="0"/>
                <a:ea typeface="宋体" panose="02010600030101010101" pitchFamily="2" charset="-122"/>
              </a:rPr>
              <a:t>  proposed[ThreadID.get()] = value;</a:t>
            </a:r>
          </a:p>
          <a:p>
            <a:pPr algn="l"/>
            <a:r>
              <a:rPr lang="en-US" altLang="zh-CN" sz="2400" b="1">
                <a:latin typeface="Lucida Console" panose="020B0609040504020204" pitchFamily="49" charset="0"/>
                <a:ea typeface="宋体" panose="02010600030101010101" pitchFamily="2" charset="-122"/>
              </a:rPr>
              <a:t> }</a:t>
            </a:r>
          </a:p>
          <a:p>
            <a:pPr algn="l"/>
            <a:endParaRPr lang="en-US" altLang="zh-CN" sz="2400" b="1">
              <a:latin typeface="Lucida Console" panose="020B0609040504020204" pitchFamily="49" charset="0"/>
              <a:ea typeface="宋体" panose="02010600030101010101" pitchFamily="2" charset="-122"/>
            </a:endParaRP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abstract public Object </a:t>
            </a:r>
          </a:p>
          <a:p>
            <a:pPr algn="l"/>
            <a:r>
              <a:rPr lang="en-US" altLang="zh-CN" sz="2400" b="1">
                <a:solidFill>
                  <a:schemeClr val="folHlink"/>
                </a:solidFill>
                <a:latin typeface="Lucida Console" panose="020B0609040504020204" pitchFamily="49" charset="0"/>
                <a:ea typeface="宋体" panose="02010600030101010101" pitchFamily="2" charset="-122"/>
              </a:rPr>
              <a:t>                 decide(object value);</a:t>
            </a:r>
          </a:p>
          <a:p>
            <a:pPr algn="l"/>
            <a:r>
              <a:rPr lang="en-US" altLang="zh-CN" sz="2400" b="1">
                <a:solidFill>
                  <a:schemeClr val="folHlink"/>
                </a:solidFill>
                <a:latin typeface="Lucida Console" panose="020B0609040504020204" pitchFamily="49" charset="0"/>
                <a:ea typeface="宋体" panose="02010600030101010101" pitchFamily="2" charset="-122"/>
              </a:rPr>
              <a:t> }}</a:t>
            </a:r>
          </a:p>
        </p:txBody>
      </p:sp>
      <p:pic>
        <p:nvPicPr>
          <p:cNvPr id="609289" name="Picture 9" descr="magic">
            <a:extLst>
              <a:ext uri="{FF2B5EF4-FFF2-40B4-BE49-F238E27FC236}">
                <a16:creationId xmlns:a16="http://schemas.microsoft.com/office/drawing/2014/main" id="{2441DA1F-3243-4557-A8FE-C8C205A40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9282" name="Picture 2" descr="magic">
            <a:extLst>
              <a:ext uri="{FF2B5EF4-FFF2-40B4-BE49-F238E27FC236}">
                <a16:creationId xmlns:a16="http://schemas.microsoft.com/office/drawing/2014/main" id="{0913BA3C-5573-42A8-81AC-EF59066E3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9283" name="Rectangle 3">
            <a:extLst>
              <a:ext uri="{FF2B5EF4-FFF2-40B4-BE49-F238E27FC236}">
                <a16:creationId xmlns:a16="http://schemas.microsoft.com/office/drawing/2014/main" id="{CCB37D0E-38D5-418D-88CC-1CB412FD7FF8}"/>
              </a:ext>
            </a:extLst>
          </p:cNvPr>
          <p:cNvSpPr>
            <a:spLocks noGrp="1" noChangeArrowheads="1"/>
          </p:cNvSpPr>
          <p:nvPr>
            <p:ph type="title"/>
          </p:nvPr>
        </p:nvSpPr>
        <p:spPr>
          <a:xfrm>
            <a:off x="633413" y="357188"/>
            <a:ext cx="7772400" cy="1143000"/>
          </a:xfrm>
        </p:spPr>
        <p:txBody>
          <a:bodyPr/>
          <a:lstStyle/>
          <a:p>
            <a:r>
              <a:rPr lang="en-US" altLang="zh-CN">
                <a:ea typeface="宋体" panose="02010600030101010101" pitchFamily="2" charset="-122"/>
              </a:rPr>
              <a:t>Generic Consensus Protocol</a:t>
            </a:r>
          </a:p>
        </p:txBody>
      </p:sp>
      <p:sp>
        <p:nvSpPr>
          <p:cNvPr id="609287" name="AutoShape 7">
            <a:extLst>
              <a:ext uri="{FF2B5EF4-FFF2-40B4-BE49-F238E27FC236}">
                <a16:creationId xmlns:a16="http://schemas.microsoft.com/office/drawing/2014/main" id="{7DC85BED-6164-4F46-9F5C-E39508E74C3D}"/>
              </a:ext>
            </a:extLst>
          </p:cNvPr>
          <p:cNvSpPr>
            <a:spLocks noChangeArrowheads="1"/>
          </p:cNvSpPr>
          <p:nvPr/>
        </p:nvSpPr>
        <p:spPr bwMode="auto">
          <a:xfrm>
            <a:off x="1071563" y="3495675"/>
            <a:ext cx="6889750" cy="1298575"/>
          </a:xfrm>
          <a:prstGeom prst="wedgeRoundRectCallout">
            <a:avLst>
              <a:gd name="adj1" fmla="val 14907"/>
              <a:gd name="adj2" fmla="val -60023"/>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
        <p:nvSpPr>
          <p:cNvPr id="609288" name="Text Box 8">
            <a:extLst>
              <a:ext uri="{FF2B5EF4-FFF2-40B4-BE49-F238E27FC236}">
                <a16:creationId xmlns:a16="http://schemas.microsoft.com/office/drawing/2014/main" id="{B357717F-A64A-464A-B347-E534CC166C56}"/>
              </a:ext>
            </a:extLst>
          </p:cNvPr>
          <p:cNvSpPr txBox="1">
            <a:spLocks noChangeArrowheads="1"/>
          </p:cNvSpPr>
          <p:nvPr/>
        </p:nvSpPr>
        <p:spPr bwMode="auto">
          <a:xfrm>
            <a:off x="4752975" y="2795588"/>
            <a:ext cx="3381375" cy="5191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00"/>
                </a:solidFill>
                <a:ea typeface="宋体" panose="02010600030101010101" pitchFamily="2" charset="-122"/>
              </a:rPr>
              <a:t>Propose a value</a:t>
            </a:r>
          </a:p>
        </p:txBody>
      </p:sp>
      <p:sp>
        <p:nvSpPr>
          <p:cNvPr id="2" name="文本框 1">
            <a:extLst>
              <a:ext uri="{FF2B5EF4-FFF2-40B4-BE49-F238E27FC236}">
                <a16:creationId xmlns:a16="http://schemas.microsoft.com/office/drawing/2014/main" id="{19C9CC75-B6C1-4A39-98B3-57C748538657}"/>
              </a:ext>
            </a:extLst>
          </p:cNvPr>
          <p:cNvSpPr txBox="1"/>
          <p:nvPr/>
        </p:nvSpPr>
        <p:spPr>
          <a:xfrm>
            <a:off x="2403021" y="4883477"/>
            <a:ext cx="5923417" cy="523220"/>
          </a:xfrm>
          <a:prstGeom prst="rect">
            <a:avLst/>
          </a:prstGeom>
          <a:solidFill>
            <a:srgbClr val="FFFFCC"/>
          </a:solidFill>
        </p:spPr>
        <p:txBody>
          <a:bodyPr wrap="none" rtlCol="0">
            <a:spAutoFit/>
          </a:bodyPr>
          <a:lstStyle/>
          <a:p>
            <a:r>
              <a:rPr lang="en-US" altLang="zh-CN" b="1" dirty="0">
                <a:solidFill>
                  <a:srgbClr val="FF0000"/>
                </a:solidFill>
              </a:rPr>
              <a:t>“private”: to be called by decide</a:t>
            </a:r>
            <a:endParaRPr lang="zh-CN" altLang="en-US" b="1" dirty="0">
              <a:solidFill>
                <a:srgbClr val="FF0000"/>
              </a:solidFill>
            </a:endParaRPr>
          </a:p>
        </p:txBody>
      </p:sp>
    </p:spTree>
  </p:cSld>
  <p:clrMapOvr>
    <a:masterClrMapping/>
  </p:clrMapOvr>
  <p:transition>
    <p:blinds/>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DC6461EA-1DC0-45FF-9D9A-8551AB2065AA}"/>
              </a:ext>
            </a:extLst>
          </p:cNvPr>
          <p:cNvSpPr>
            <a:spLocks noGrp="1"/>
          </p:cNvSpPr>
          <p:nvPr>
            <p:ph type="sldNum" sz="quarter" idx="11"/>
          </p:nvPr>
        </p:nvSpPr>
        <p:spPr/>
        <p:txBody>
          <a:bodyPr/>
          <a:lstStyle/>
          <a:p>
            <a:fld id="{DFBAB86B-2F75-4209-B951-FF913CFEC70B}" type="slidenum">
              <a:rPr lang="ar-SA" altLang="zh-CN"/>
              <a:pPr/>
              <a:t>28</a:t>
            </a:fld>
            <a:endParaRPr lang="en-US" altLang="zh-CN">
              <a:ea typeface="宋体" panose="02010600030101010101" pitchFamily="2" charset="-122"/>
            </a:endParaRPr>
          </a:p>
        </p:txBody>
      </p:sp>
      <p:sp>
        <p:nvSpPr>
          <p:cNvPr id="610315" name="Rectangle 11">
            <a:extLst>
              <a:ext uri="{FF2B5EF4-FFF2-40B4-BE49-F238E27FC236}">
                <a16:creationId xmlns:a16="http://schemas.microsoft.com/office/drawing/2014/main" id="{45C3A160-6660-40B8-AB61-C0FB8252C993}"/>
              </a:ext>
            </a:extLst>
          </p:cNvPr>
          <p:cNvSpPr>
            <a:spLocks noChangeArrowheads="1"/>
          </p:cNvSpPr>
          <p:nvPr/>
        </p:nvSpPr>
        <p:spPr bwMode="auto">
          <a:xfrm>
            <a:off x="1011238" y="1665288"/>
            <a:ext cx="7315200" cy="452431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chemeClr val="folHlink"/>
                </a:solidFill>
                <a:latin typeface="Lucida Console" panose="020B0609040504020204" pitchFamily="49" charset="0"/>
                <a:ea typeface="宋体" panose="02010600030101010101" pitchFamily="2" charset="-122"/>
              </a:rPr>
              <a:t>abstract class </a:t>
            </a:r>
            <a:r>
              <a:rPr lang="en-US" altLang="zh-CN" sz="2400" b="1" dirty="0" err="1">
                <a:solidFill>
                  <a:schemeClr val="folHlink"/>
                </a:solidFill>
                <a:latin typeface="Lucida Console" panose="020B0609040504020204" pitchFamily="49" charset="0"/>
                <a:ea typeface="宋体" panose="02010600030101010101" pitchFamily="2" charset="-122"/>
              </a:rPr>
              <a:t>ConsensusProtocol</a:t>
            </a:r>
            <a:r>
              <a:rPr lang="en-US" altLang="zh-CN" sz="2400" b="1" dirty="0">
                <a:solidFill>
                  <a:schemeClr val="folHlink"/>
                </a:solidFill>
                <a:latin typeface="Lucida Console" panose="020B0609040504020204" pitchFamily="49" charset="0"/>
                <a:ea typeface="宋体" panose="02010600030101010101" pitchFamily="2" charset="-122"/>
              </a:rPr>
              <a:t> implements Consensus {</a:t>
            </a:r>
          </a:p>
          <a:p>
            <a:pPr algn="l"/>
            <a:r>
              <a:rPr lang="en-US" altLang="zh-CN" sz="2400" b="1" dirty="0">
                <a:solidFill>
                  <a:schemeClr val="folHlink"/>
                </a:solidFill>
                <a:latin typeface="Lucida Console" panose="020B0609040504020204" pitchFamily="49" charset="0"/>
                <a:ea typeface="宋体" panose="02010600030101010101" pitchFamily="2" charset="-122"/>
              </a:rPr>
              <a:t> protected Object[] proposed =</a:t>
            </a:r>
          </a:p>
          <a:p>
            <a:pPr algn="l"/>
            <a:r>
              <a:rPr lang="en-US" altLang="zh-CN" sz="2400" b="1" dirty="0">
                <a:solidFill>
                  <a:schemeClr val="folHlink"/>
                </a:solidFill>
                <a:latin typeface="Lucida Console" panose="020B0609040504020204" pitchFamily="49" charset="0"/>
                <a:ea typeface="宋体" panose="02010600030101010101" pitchFamily="2" charset="-122"/>
              </a:rPr>
              <a:t>  new Object[N];</a:t>
            </a:r>
          </a:p>
          <a:p>
            <a:pPr algn="l"/>
            <a:endParaRPr lang="en-US" altLang="zh-CN" sz="2400" b="1" dirty="0">
              <a:solidFill>
                <a:schemeClr val="tx1"/>
              </a:solidFill>
              <a:latin typeface="Lucida Console" panose="020B0609040504020204" pitchFamily="49" charset="0"/>
              <a:ea typeface="宋体" panose="02010600030101010101" pitchFamily="2" charset="-122"/>
            </a:endParaRPr>
          </a:p>
          <a:p>
            <a:pPr algn="l"/>
            <a:r>
              <a:rPr lang="en-US" altLang="zh-CN" sz="2400" b="1" dirty="0">
                <a:solidFill>
                  <a:schemeClr val="tx1"/>
                </a:solidFill>
                <a:latin typeface="Lucida Console" panose="020B0609040504020204" pitchFamily="49" charset="0"/>
                <a:ea typeface="宋体" panose="02010600030101010101" pitchFamily="2" charset="-122"/>
              </a:rPr>
              <a:t> </a:t>
            </a:r>
            <a:r>
              <a:rPr lang="en-US" altLang="zh-CN" sz="2400" b="1" dirty="0">
                <a:solidFill>
                  <a:schemeClr val="folHlink"/>
                </a:solidFill>
                <a:latin typeface="Lucida Console" panose="020B0609040504020204" pitchFamily="49" charset="0"/>
                <a:ea typeface="宋体" panose="02010600030101010101" pitchFamily="2" charset="-122"/>
              </a:rPr>
              <a:t>private void propose(Object value) {</a:t>
            </a:r>
          </a:p>
          <a:p>
            <a:pPr algn="l"/>
            <a:r>
              <a:rPr lang="en-US" altLang="zh-CN" sz="2400" b="1" dirty="0">
                <a:solidFill>
                  <a:schemeClr val="folHlink"/>
                </a:solidFill>
                <a:latin typeface="Lucida Console" panose="020B0609040504020204" pitchFamily="49" charset="0"/>
                <a:ea typeface="宋体" panose="02010600030101010101" pitchFamily="2" charset="-122"/>
              </a:rPr>
              <a:t>  proposed[</a:t>
            </a:r>
            <a:r>
              <a:rPr lang="en-US" altLang="zh-CN" sz="2400" b="1" dirty="0" err="1">
                <a:solidFill>
                  <a:schemeClr val="folHlink"/>
                </a:solidFill>
                <a:latin typeface="Lucida Console" panose="020B0609040504020204" pitchFamily="49" charset="0"/>
                <a:ea typeface="宋体" panose="02010600030101010101" pitchFamily="2" charset="-122"/>
              </a:rPr>
              <a:t>ThreadID.get</a:t>
            </a:r>
            <a:r>
              <a:rPr lang="en-US" altLang="zh-CN" sz="2400" b="1" dirty="0">
                <a:solidFill>
                  <a:schemeClr val="folHlink"/>
                </a:solidFill>
                <a:latin typeface="Lucida Console" panose="020B0609040504020204" pitchFamily="49" charset="0"/>
                <a:ea typeface="宋体" panose="02010600030101010101" pitchFamily="2" charset="-122"/>
              </a:rPr>
              <a:t>()] = value;</a:t>
            </a:r>
          </a:p>
          <a:p>
            <a:pPr algn="l"/>
            <a:r>
              <a:rPr lang="en-US" altLang="zh-CN" sz="2400" b="1" dirty="0">
                <a:solidFill>
                  <a:schemeClr val="folHlink"/>
                </a:solidFill>
                <a:latin typeface="Lucida Console" panose="020B0609040504020204" pitchFamily="49" charset="0"/>
                <a:ea typeface="宋体" panose="02010600030101010101" pitchFamily="2" charset="-122"/>
              </a:rPr>
              <a:t> }</a:t>
            </a:r>
          </a:p>
          <a:p>
            <a:pPr algn="l"/>
            <a:endParaRPr lang="en-US" altLang="zh-CN" sz="2400" b="1" dirty="0">
              <a:solidFill>
                <a:schemeClr val="folHlink"/>
              </a:solidFill>
              <a:latin typeface="Lucida Console" panose="020B0609040504020204" pitchFamily="49" charset="0"/>
              <a:ea typeface="宋体" panose="02010600030101010101" pitchFamily="2" charset="-122"/>
            </a:endParaRPr>
          </a:p>
          <a:p>
            <a:pPr algn="l"/>
            <a:r>
              <a:rPr lang="en-US" altLang="zh-CN" sz="2400" b="1" dirty="0">
                <a:latin typeface="Lucida Console" panose="020B0609040504020204" pitchFamily="49" charset="0"/>
                <a:ea typeface="宋体" panose="02010600030101010101" pitchFamily="2" charset="-122"/>
              </a:rPr>
              <a:t> </a:t>
            </a:r>
            <a:r>
              <a:rPr lang="en-US" altLang="zh-CN" sz="2400" b="1" dirty="0">
                <a:solidFill>
                  <a:schemeClr val="tx1"/>
                </a:solidFill>
                <a:latin typeface="Lucida Console" panose="020B0609040504020204" pitchFamily="49" charset="0"/>
                <a:ea typeface="宋体" panose="02010600030101010101" pitchFamily="2" charset="-122"/>
              </a:rPr>
              <a:t>abstract</a:t>
            </a:r>
            <a:r>
              <a:rPr lang="en-US" altLang="zh-CN" sz="2400" b="1" dirty="0">
                <a:latin typeface="Lucida Console" panose="020B0609040504020204" pitchFamily="49" charset="0"/>
                <a:ea typeface="宋体" panose="02010600030101010101" pitchFamily="2" charset="-122"/>
              </a:rPr>
              <a:t> </a:t>
            </a:r>
            <a:r>
              <a:rPr lang="en-US" altLang="zh-CN" sz="2400" b="1" dirty="0">
                <a:solidFill>
                  <a:schemeClr val="tx1"/>
                </a:solidFill>
                <a:latin typeface="Lucida Console" panose="020B0609040504020204" pitchFamily="49" charset="0"/>
                <a:ea typeface="宋体" panose="02010600030101010101" pitchFamily="2" charset="-122"/>
              </a:rPr>
              <a:t>public</a:t>
            </a:r>
            <a:r>
              <a:rPr lang="en-US" altLang="zh-CN" sz="2400" b="1" dirty="0">
                <a:latin typeface="Lucida Console" panose="020B0609040504020204" pitchFamily="49" charset="0"/>
                <a:ea typeface="宋体" panose="02010600030101010101" pitchFamily="2" charset="-122"/>
              </a:rPr>
              <a:t> Object </a:t>
            </a:r>
          </a:p>
          <a:p>
            <a:pPr algn="l"/>
            <a:r>
              <a:rPr lang="en-US" altLang="zh-CN" sz="2400" b="1" dirty="0">
                <a:latin typeface="Lucida Console" panose="020B0609040504020204" pitchFamily="49" charset="0"/>
                <a:ea typeface="宋体" panose="02010600030101010101" pitchFamily="2" charset="-122"/>
              </a:rPr>
              <a:t>          decide(Object value);</a:t>
            </a:r>
          </a:p>
          <a:p>
            <a:pPr algn="l"/>
            <a:r>
              <a:rPr lang="en-US" altLang="zh-CN" sz="2400" b="1" dirty="0">
                <a:latin typeface="Lucida Console" panose="020B0609040504020204" pitchFamily="49" charset="0"/>
                <a:ea typeface="宋体" panose="02010600030101010101" pitchFamily="2" charset="-122"/>
              </a:rPr>
              <a:t> </a:t>
            </a:r>
            <a:r>
              <a:rPr lang="en-US" altLang="zh-CN" sz="2400" b="1" dirty="0">
                <a:solidFill>
                  <a:schemeClr val="folHlink"/>
                </a:solidFill>
                <a:latin typeface="Lucida Console" panose="020B0609040504020204" pitchFamily="49" charset="0"/>
                <a:ea typeface="宋体" panose="02010600030101010101" pitchFamily="2" charset="-122"/>
              </a:rPr>
              <a:t>}}</a:t>
            </a:r>
          </a:p>
        </p:txBody>
      </p:sp>
      <p:pic>
        <p:nvPicPr>
          <p:cNvPr id="610313" name="Picture 9" descr="magic">
            <a:extLst>
              <a:ext uri="{FF2B5EF4-FFF2-40B4-BE49-F238E27FC236}">
                <a16:creationId xmlns:a16="http://schemas.microsoft.com/office/drawing/2014/main" id="{25CB16AF-B42F-47C1-B5A5-A75A605793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0306" name="Picture 2" descr="magic">
            <a:extLst>
              <a:ext uri="{FF2B5EF4-FFF2-40B4-BE49-F238E27FC236}">
                <a16:creationId xmlns:a16="http://schemas.microsoft.com/office/drawing/2014/main" id="{A1CC372F-0890-41AD-907E-AC5647FF2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0307" name="Rectangle 3">
            <a:extLst>
              <a:ext uri="{FF2B5EF4-FFF2-40B4-BE49-F238E27FC236}">
                <a16:creationId xmlns:a16="http://schemas.microsoft.com/office/drawing/2014/main" id="{173ABD70-E35E-4545-B60D-AB413C698A0D}"/>
              </a:ext>
            </a:extLst>
          </p:cNvPr>
          <p:cNvSpPr>
            <a:spLocks noGrp="1" noChangeArrowheads="1"/>
          </p:cNvSpPr>
          <p:nvPr>
            <p:ph type="title"/>
          </p:nvPr>
        </p:nvSpPr>
        <p:spPr>
          <a:xfrm>
            <a:off x="633413" y="357188"/>
            <a:ext cx="7772400" cy="1143000"/>
          </a:xfrm>
        </p:spPr>
        <p:txBody>
          <a:bodyPr/>
          <a:lstStyle/>
          <a:p>
            <a:r>
              <a:rPr lang="en-US" altLang="zh-CN">
                <a:ea typeface="宋体" panose="02010600030101010101" pitchFamily="2" charset="-122"/>
              </a:rPr>
              <a:t>Generic Consensus Protocol</a:t>
            </a:r>
          </a:p>
        </p:txBody>
      </p:sp>
      <p:sp>
        <p:nvSpPr>
          <p:cNvPr id="610311" name="AutoShape 7">
            <a:extLst>
              <a:ext uri="{FF2B5EF4-FFF2-40B4-BE49-F238E27FC236}">
                <a16:creationId xmlns:a16="http://schemas.microsoft.com/office/drawing/2014/main" id="{52FFF32A-B2E0-496C-B4C1-4DE204D26512}"/>
              </a:ext>
            </a:extLst>
          </p:cNvPr>
          <p:cNvSpPr>
            <a:spLocks noChangeArrowheads="1"/>
          </p:cNvSpPr>
          <p:nvPr/>
        </p:nvSpPr>
        <p:spPr bwMode="auto">
          <a:xfrm>
            <a:off x="1158875" y="4845050"/>
            <a:ext cx="5729288" cy="1009650"/>
          </a:xfrm>
          <a:prstGeom prst="wedgeRoundRectCallout">
            <a:avLst>
              <a:gd name="adj1" fmla="val -1287"/>
              <a:gd name="adj2" fmla="val -184278"/>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
        <p:nvSpPr>
          <p:cNvPr id="610312" name="Text Box 8">
            <a:extLst>
              <a:ext uri="{FF2B5EF4-FFF2-40B4-BE49-F238E27FC236}">
                <a16:creationId xmlns:a16="http://schemas.microsoft.com/office/drawing/2014/main" id="{7ED3FF56-DF8A-4A76-8F3E-FDE603FC3AEF}"/>
              </a:ext>
            </a:extLst>
          </p:cNvPr>
          <p:cNvSpPr txBox="1">
            <a:spLocks noChangeArrowheads="1"/>
          </p:cNvSpPr>
          <p:nvPr/>
        </p:nvSpPr>
        <p:spPr bwMode="auto">
          <a:xfrm>
            <a:off x="1144588" y="1599969"/>
            <a:ext cx="6750050" cy="137318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solidFill>
                  <a:srgbClr val="FF0000"/>
                </a:solidFill>
                <a:ea typeface="宋体" panose="02010600030101010101" pitchFamily="2" charset="-122"/>
              </a:rPr>
              <a:t>Decide a value: abstract method means subclass does the heavy lifting (real work)</a:t>
            </a:r>
          </a:p>
        </p:txBody>
      </p:sp>
      <p:sp>
        <p:nvSpPr>
          <p:cNvPr id="2" name="文本框 1">
            <a:extLst>
              <a:ext uri="{FF2B5EF4-FFF2-40B4-BE49-F238E27FC236}">
                <a16:creationId xmlns:a16="http://schemas.microsoft.com/office/drawing/2014/main" id="{8C1797B4-AE83-49B4-8338-E302CEF0F31F}"/>
              </a:ext>
            </a:extLst>
          </p:cNvPr>
          <p:cNvSpPr txBox="1"/>
          <p:nvPr/>
        </p:nvSpPr>
        <p:spPr>
          <a:xfrm>
            <a:off x="1087504" y="2905780"/>
            <a:ext cx="6716903" cy="523220"/>
          </a:xfrm>
          <a:prstGeom prst="rect">
            <a:avLst/>
          </a:prstGeom>
          <a:solidFill>
            <a:srgbClr val="FFFFCC"/>
          </a:solidFill>
        </p:spPr>
        <p:txBody>
          <a:bodyPr wrap="none" rtlCol="0">
            <a:spAutoFit/>
          </a:bodyPr>
          <a:lstStyle/>
          <a:p>
            <a:r>
              <a:rPr lang="en-US" altLang="zh-CN" b="1" dirty="0" err="1">
                <a:solidFill>
                  <a:srgbClr val="FF0000"/>
                </a:solidFill>
              </a:rPr>
              <a:t>Impl</a:t>
            </a:r>
            <a:r>
              <a:rPr lang="en-US" altLang="zh-CN" b="1" dirty="0">
                <a:solidFill>
                  <a:srgbClr val="FF0000"/>
                </a:solidFill>
              </a:rPr>
              <a:t>: Always first call propose(value)</a:t>
            </a:r>
            <a:endParaRPr lang="zh-CN" altLang="en-US" b="1" dirty="0">
              <a:solidFill>
                <a:srgbClr val="FF0000"/>
              </a:solidFill>
            </a:endParaRPr>
          </a:p>
        </p:txBody>
      </p:sp>
    </p:spTree>
  </p:cSld>
  <p:clrMapOvr>
    <a:masterClrMapping/>
  </p:clrMapOvr>
  <p:transition>
    <p:blind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B8474B7-6E68-433B-9C73-1364618E754A}"/>
              </a:ext>
            </a:extLst>
          </p:cNvPr>
          <p:cNvSpPr>
            <a:spLocks noGrp="1"/>
          </p:cNvSpPr>
          <p:nvPr>
            <p:ph type="sldNum" sz="quarter" idx="11"/>
          </p:nvPr>
        </p:nvSpPr>
        <p:spPr/>
        <p:txBody>
          <a:bodyPr/>
          <a:lstStyle/>
          <a:p>
            <a:fld id="{4C9C8EE3-571B-44EC-9C02-53B2C4114DDE}" type="slidenum">
              <a:rPr lang="ar-SA" altLang="zh-CN" smtClean="0"/>
              <a:pPr/>
              <a:t>29</a:t>
            </a:fld>
            <a:endParaRPr lang="en-US" altLang="zh-CN">
              <a:ea typeface="宋体" panose="02010600030101010101" pitchFamily="2" charset="-122"/>
            </a:endParaRPr>
          </a:p>
        </p:txBody>
      </p:sp>
      <p:sp>
        <p:nvSpPr>
          <p:cNvPr id="5" name="文本框 4">
            <a:extLst>
              <a:ext uri="{FF2B5EF4-FFF2-40B4-BE49-F238E27FC236}">
                <a16:creationId xmlns:a16="http://schemas.microsoft.com/office/drawing/2014/main" id="{C3C11397-1348-48EC-885D-36661DB2E4B3}"/>
              </a:ext>
            </a:extLst>
          </p:cNvPr>
          <p:cNvSpPr txBox="1"/>
          <p:nvPr/>
        </p:nvSpPr>
        <p:spPr>
          <a:xfrm>
            <a:off x="611245" y="1621080"/>
            <a:ext cx="8199188" cy="2308324"/>
          </a:xfrm>
          <a:prstGeom prst="rect">
            <a:avLst/>
          </a:prstGeom>
          <a:noFill/>
        </p:spPr>
        <p:txBody>
          <a:bodyPr wrap="square" rtlCol="0">
            <a:spAutoFit/>
          </a:bodyPr>
          <a:lstStyle/>
          <a:p>
            <a:r>
              <a:rPr lang="en-US" altLang="zh-CN" sz="3600" dirty="0"/>
              <a:t>Recall the grand challenge: </a:t>
            </a:r>
          </a:p>
          <a:p>
            <a:r>
              <a:rPr lang="en-US" altLang="zh-CN" sz="3600" dirty="0"/>
              <a:t>Can we implement a wait-free queue with multiple dequeuers </a:t>
            </a:r>
          </a:p>
          <a:p>
            <a:r>
              <a:rPr lang="en-US" altLang="zh-CN" sz="3600" dirty="0"/>
              <a:t>using atomic read-write registers? </a:t>
            </a:r>
          </a:p>
        </p:txBody>
      </p:sp>
      <p:sp>
        <p:nvSpPr>
          <p:cNvPr id="6" name="文本框 5">
            <a:extLst>
              <a:ext uri="{FF2B5EF4-FFF2-40B4-BE49-F238E27FC236}">
                <a16:creationId xmlns:a16="http://schemas.microsoft.com/office/drawing/2014/main" id="{C485B509-2240-4EED-BCDB-D5BAC77AB5A7}"/>
              </a:ext>
            </a:extLst>
          </p:cNvPr>
          <p:cNvSpPr txBox="1"/>
          <p:nvPr/>
        </p:nvSpPr>
        <p:spPr>
          <a:xfrm>
            <a:off x="611245" y="4975243"/>
            <a:ext cx="8199188" cy="1200329"/>
          </a:xfrm>
          <a:prstGeom prst="rect">
            <a:avLst/>
          </a:prstGeom>
          <a:noFill/>
        </p:spPr>
        <p:txBody>
          <a:bodyPr wrap="square" rtlCol="0">
            <a:spAutoFit/>
          </a:bodyPr>
          <a:lstStyle/>
          <a:p>
            <a:r>
              <a:rPr lang="en-US" altLang="zh-CN" sz="2400" dirty="0">
                <a:solidFill>
                  <a:schemeClr val="tx1"/>
                </a:solidFill>
                <a:ea typeface="宋体" panose="02010600030101010101" pitchFamily="2" charset="-122"/>
              </a:rPr>
              <a:t>Theorem [adapted from Fischer, Lynch, Paterson]:</a:t>
            </a:r>
            <a:r>
              <a:rPr lang="en-US" altLang="zh-CN" sz="2400" dirty="0">
                <a:ea typeface="宋体" panose="02010600030101010101" pitchFamily="2" charset="-122"/>
              </a:rPr>
              <a:t> There is no wait-free implementation of n-thread consensus, n&gt;1, from read-write registers</a:t>
            </a:r>
          </a:p>
        </p:txBody>
      </p:sp>
    </p:spTree>
    <p:extLst>
      <p:ext uri="{BB962C8B-B14F-4D97-AF65-F5344CB8AC3E}">
        <p14:creationId xmlns:p14="http://schemas.microsoft.com/office/powerpoint/2010/main" val="365478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8230" name="Picture 70" descr="magic">
            <a:extLst>
              <a:ext uri="{FF2B5EF4-FFF2-40B4-BE49-F238E27FC236}">
                <a16:creationId xmlns:a16="http://schemas.microsoft.com/office/drawing/2014/main" id="{49B5A86F-8B04-472A-A893-5206BBD08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29" name="Picture 69" descr="magic">
            <a:extLst>
              <a:ext uri="{FF2B5EF4-FFF2-40B4-BE49-F238E27FC236}">
                <a16:creationId xmlns:a16="http://schemas.microsoft.com/office/drawing/2014/main" id="{92735754-22E9-4010-B82B-409B6E4E8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64" name="Rectangle 4">
            <a:extLst>
              <a:ext uri="{FF2B5EF4-FFF2-40B4-BE49-F238E27FC236}">
                <a16:creationId xmlns:a16="http://schemas.microsoft.com/office/drawing/2014/main" id="{7D90989B-08D7-48AF-BB17-F6E1FEAF399D}"/>
              </a:ext>
            </a:extLst>
          </p:cNvPr>
          <p:cNvSpPr>
            <a:spLocks noGrp="1" noChangeArrowheads="1"/>
          </p:cNvSpPr>
          <p:nvPr>
            <p:ph type="ctrTitle"/>
          </p:nvPr>
        </p:nvSpPr>
        <p:spPr>
          <a:xfrm>
            <a:off x="685800" y="2130425"/>
            <a:ext cx="7772400" cy="1470025"/>
          </a:xfrm>
        </p:spPr>
        <p:txBody>
          <a:bodyPr anchor="ctr"/>
          <a:lstStyle/>
          <a:p>
            <a:r>
              <a:rPr lang="en-US" altLang="zh-CN" sz="4800">
                <a:ea typeface="宋体" panose="02010600030101010101" pitchFamily="2" charset="-122"/>
              </a:rPr>
              <a:t>Why is Mutual Exclusion so wrong?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1334" name="Picture 6" descr="magic">
            <a:extLst>
              <a:ext uri="{FF2B5EF4-FFF2-40B4-BE49-F238E27FC236}">
                <a16:creationId xmlns:a16="http://schemas.microsoft.com/office/drawing/2014/main" id="{5B555AAC-3DB0-44B9-A500-3F08830675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1332" name="Rectangle 4">
            <a:extLst>
              <a:ext uri="{FF2B5EF4-FFF2-40B4-BE49-F238E27FC236}">
                <a16:creationId xmlns:a16="http://schemas.microsoft.com/office/drawing/2014/main" id="{E43BA91A-9B7B-4AAE-872E-29D2F39C4F5D}"/>
              </a:ext>
            </a:extLst>
          </p:cNvPr>
          <p:cNvSpPr>
            <a:spLocks noGrp="1" noChangeArrowheads="1"/>
          </p:cNvSpPr>
          <p:nvPr>
            <p:ph type="ctrTitle"/>
          </p:nvPr>
        </p:nvSpPr>
        <p:spPr>
          <a:xfrm>
            <a:off x="685800" y="2130425"/>
            <a:ext cx="7772400" cy="2424483"/>
          </a:xfrm>
        </p:spPr>
        <p:txBody>
          <a:bodyPr anchor="ctr"/>
          <a:lstStyle/>
          <a:p>
            <a:r>
              <a:rPr lang="en-US" altLang="zh-CN" sz="4400" dirty="0">
                <a:ea typeface="宋体" panose="02010600030101010101" pitchFamily="2" charset="-122"/>
              </a:rPr>
              <a:t>Can a FIFO Queue Implement </a:t>
            </a:r>
            <a:br>
              <a:rPr lang="en-US" altLang="zh-CN" sz="4400" dirty="0">
                <a:ea typeface="宋体" panose="02010600030101010101" pitchFamily="2" charset="-122"/>
              </a:rPr>
            </a:br>
            <a:r>
              <a:rPr lang="en-US" altLang="zh-CN" sz="4400" dirty="0">
                <a:ea typeface="宋体" panose="02010600030101010101" pitchFamily="2" charset="-122"/>
              </a:rPr>
              <a:t>n-Thread (n&gt;1) Consensus?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灯片编号占位符 4">
            <a:extLst>
              <a:ext uri="{FF2B5EF4-FFF2-40B4-BE49-F238E27FC236}">
                <a16:creationId xmlns:a16="http://schemas.microsoft.com/office/drawing/2014/main" id="{F7238FC0-9C6F-43BF-A89B-04A8940F7CEC}"/>
              </a:ext>
            </a:extLst>
          </p:cNvPr>
          <p:cNvSpPr>
            <a:spLocks noGrp="1"/>
          </p:cNvSpPr>
          <p:nvPr>
            <p:ph type="sldNum" sz="quarter" idx="11"/>
          </p:nvPr>
        </p:nvSpPr>
        <p:spPr/>
        <p:txBody>
          <a:bodyPr/>
          <a:lstStyle/>
          <a:p>
            <a:fld id="{72A3E12D-5C57-4A2F-B1ED-B246A1EB4F73}" type="slidenum">
              <a:rPr lang="ar-SA" altLang="zh-CN"/>
              <a:pPr/>
              <a:t>31</a:t>
            </a:fld>
            <a:endParaRPr lang="en-US" altLang="zh-CN">
              <a:ea typeface="宋体" panose="02010600030101010101" pitchFamily="2" charset="-122"/>
            </a:endParaRPr>
          </a:p>
        </p:txBody>
      </p:sp>
      <p:pic>
        <p:nvPicPr>
          <p:cNvPr id="496663" name="Picture 23" descr="magic">
            <a:extLst>
              <a:ext uri="{FF2B5EF4-FFF2-40B4-BE49-F238E27FC236}">
                <a16:creationId xmlns:a16="http://schemas.microsoft.com/office/drawing/2014/main" id="{49CD5D6B-FDA1-4AD3-B6CD-8C70207352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6662" name="Picture 22" descr="magic">
            <a:extLst>
              <a:ext uri="{FF2B5EF4-FFF2-40B4-BE49-F238E27FC236}">
                <a16:creationId xmlns:a16="http://schemas.microsoft.com/office/drawing/2014/main" id="{45649B89-114F-41F8-8F13-7D9DBFB99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6642" name="Rectangle 2">
            <a:extLst>
              <a:ext uri="{FF2B5EF4-FFF2-40B4-BE49-F238E27FC236}">
                <a16:creationId xmlns:a16="http://schemas.microsoft.com/office/drawing/2014/main" id="{A173F96D-9A4D-4EF6-9A32-83BC05B07B06}"/>
              </a:ext>
            </a:extLst>
          </p:cNvPr>
          <p:cNvSpPr>
            <a:spLocks noGrp="1" noChangeArrowheads="1"/>
          </p:cNvSpPr>
          <p:nvPr>
            <p:ph type="title"/>
          </p:nvPr>
        </p:nvSpPr>
        <p:spPr/>
        <p:txBody>
          <a:bodyPr/>
          <a:lstStyle/>
          <a:p>
            <a:r>
              <a:rPr lang="en-US" altLang="zh-CN">
                <a:ea typeface="宋体" panose="02010600030101010101" pitchFamily="2" charset="-122"/>
              </a:rPr>
              <a:t>FIFO Consensus</a:t>
            </a:r>
          </a:p>
        </p:txBody>
      </p:sp>
      <p:sp>
        <p:nvSpPr>
          <p:cNvPr id="496643" name="Rectangle 3">
            <a:extLst>
              <a:ext uri="{FF2B5EF4-FFF2-40B4-BE49-F238E27FC236}">
                <a16:creationId xmlns:a16="http://schemas.microsoft.com/office/drawing/2014/main" id="{0CB9A9D2-A3C2-4E6A-9ADA-A3EE53EDCA7E}"/>
              </a:ext>
            </a:extLst>
          </p:cNvPr>
          <p:cNvSpPr>
            <a:spLocks noChangeArrowheads="1"/>
          </p:cNvSpPr>
          <p:nvPr/>
        </p:nvSpPr>
        <p:spPr bwMode="auto">
          <a:xfrm>
            <a:off x="1828800" y="2438400"/>
            <a:ext cx="914400" cy="990600"/>
          </a:xfrm>
          <a:prstGeom prst="rect">
            <a:avLst/>
          </a:prstGeom>
          <a:solidFill>
            <a:srgbClr val="6666FF">
              <a:alpha val="30000"/>
            </a:srgb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644" name="Rectangle 4">
            <a:extLst>
              <a:ext uri="{FF2B5EF4-FFF2-40B4-BE49-F238E27FC236}">
                <a16:creationId xmlns:a16="http://schemas.microsoft.com/office/drawing/2014/main" id="{0203E173-239C-47BA-A558-2E8431783C6F}"/>
              </a:ext>
            </a:extLst>
          </p:cNvPr>
          <p:cNvSpPr>
            <a:spLocks noChangeArrowheads="1"/>
          </p:cNvSpPr>
          <p:nvPr/>
        </p:nvSpPr>
        <p:spPr bwMode="auto">
          <a:xfrm>
            <a:off x="2743200" y="2438400"/>
            <a:ext cx="914400" cy="990600"/>
          </a:xfrm>
          <a:prstGeom prst="rect">
            <a:avLst/>
          </a:prstGeom>
          <a:solidFill>
            <a:srgbClr val="FF0000">
              <a:alpha val="20000"/>
            </a:srgb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645" name="Text Box 5">
            <a:extLst>
              <a:ext uri="{FF2B5EF4-FFF2-40B4-BE49-F238E27FC236}">
                <a16:creationId xmlns:a16="http://schemas.microsoft.com/office/drawing/2014/main" id="{9A529D95-08A6-4AC8-B96A-23BF20A32E8D}"/>
              </a:ext>
            </a:extLst>
          </p:cNvPr>
          <p:cNvSpPr txBox="1">
            <a:spLocks noChangeArrowheads="1"/>
          </p:cNvSpPr>
          <p:nvPr/>
        </p:nvSpPr>
        <p:spPr bwMode="auto">
          <a:xfrm>
            <a:off x="4179888" y="2347913"/>
            <a:ext cx="3382962"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ea typeface="宋体" panose="02010600030101010101" pitchFamily="2" charset="-122"/>
              </a:rPr>
              <a:t> </a:t>
            </a:r>
          </a:p>
          <a:p>
            <a:r>
              <a:rPr lang="en-US" altLang="zh-CN" sz="3200" b="1">
                <a:latin typeface="Lucida Console" panose="020B0609040504020204" pitchFamily="49" charset="0"/>
                <a:ea typeface="宋体" panose="02010600030101010101" pitchFamily="2" charset="-122"/>
              </a:rPr>
              <a:t>proposed</a:t>
            </a:r>
            <a:r>
              <a:rPr lang="en-US" altLang="zh-CN" sz="3200" b="1">
                <a:ea typeface="宋体" panose="02010600030101010101" pitchFamily="2" charset="-122"/>
              </a:rPr>
              <a:t> array</a:t>
            </a:r>
          </a:p>
        </p:txBody>
      </p:sp>
      <p:sp>
        <p:nvSpPr>
          <p:cNvPr id="496646" name="Rectangle 6">
            <a:extLst>
              <a:ext uri="{FF2B5EF4-FFF2-40B4-BE49-F238E27FC236}">
                <a16:creationId xmlns:a16="http://schemas.microsoft.com/office/drawing/2014/main" id="{BD2AFBD1-F4D2-4858-ADAB-18AA6C80F278}"/>
              </a:ext>
            </a:extLst>
          </p:cNvPr>
          <p:cNvSpPr>
            <a:spLocks noChangeArrowheads="1"/>
          </p:cNvSpPr>
          <p:nvPr/>
        </p:nvSpPr>
        <p:spPr bwMode="auto">
          <a:xfrm>
            <a:off x="1828800" y="4343400"/>
            <a:ext cx="914400" cy="914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647" name="Rectangle 7">
            <a:extLst>
              <a:ext uri="{FF2B5EF4-FFF2-40B4-BE49-F238E27FC236}">
                <a16:creationId xmlns:a16="http://schemas.microsoft.com/office/drawing/2014/main" id="{FA4E2630-B0FD-477B-8F50-DAAE542B9C41}"/>
              </a:ext>
            </a:extLst>
          </p:cNvPr>
          <p:cNvSpPr>
            <a:spLocks noChangeArrowheads="1"/>
          </p:cNvSpPr>
          <p:nvPr/>
        </p:nvSpPr>
        <p:spPr bwMode="auto">
          <a:xfrm>
            <a:off x="2743200" y="4343400"/>
            <a:ext cx="914400" cy="914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648" name="Rectangle 8">
            <a:extLst>
              <a:ext uri="{FF2B5EF4-FFF2-40B4-BE49-F238E27FC236}">
                <a16:creationId xmlns:a16="http://schemas.microsoft.com/office/drawing/2014/main" id="{C6AE8826-B122-4DC6-9834-AFEB449B0BEB}"/>
              </a:ext>
            </a:extLst>
          </p:cNvPr>
          <p:cNvSpPr>
            <a:spLocks noChangeArrowheads="1"/>
          </p:cNvSpPr>
          <p:nvPr/>
        </p:nvSpPr>
        <p:spPr bwMode="auto">
          <a:xfrm>
            <a:off x="3657600" y="4343400"/>
            <a:ext cx="914400" cy="914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649" name="Line 9">
            <a:extLst>
              <a:ext uri="{FF2B5EF4-FFF2-40B4-BE49-F238E27FC236}">
                <a16:creationId xmlns:a16="http://schemas.microsoft.com/office/drawing/2014/main" id="{BB5382D8-D102-497F-86DF-81E01D939F6B}"/>
              </a:ext>
            </a:extLst>
          </p:cNvPr>
          <p:cNvSpPr>
            <a:spLocks noChangeShapeType="1"/>
          </p:cNvSpPr>
          <p:nvPr/>
        </p:nvSpPr>
        <p:spPr bwMode="auto">
          <a:xfrm>
            <a:off x="4495800" y="4343400"/>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650" name="Line 10">
            <a:extLst>
              <a:ext uri="{FF2B5EF4-FFF2-40B4-BE49-F238E27FC236}">
                <a16:creationId xmlns:a16="http://schemas.microsoft.com/office/drawing/2014/main" id="{310CA6CA-CD3B-476D-977A-44D6B6722FCD}"/>
              </a:ext>
            </a:extLst>
          </p:cNvPr>
          <p:cNvSpPr>
            <a:spLocks noChangeShapeType="1"/>
          </p:cNvSpPr>
          <p:nvPr/>
        </p:nvSpPr>
        <p:spPr bwMode="auto">
          <a:xfrm>
            <a:off x="4495800" y="5257800"/>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651" name="Oval 11">
            <a:extLst>
              <a:ext uri="{FF2B5EF4-FFF2-40B4-BE49-F238E27FC236}">
                <a16:creationId xmlns:a16="http://schemas.microsoft.com/office/drawing/2014/main" id="{D8E22479-CDC4-4AE5-AA84-6D1D74478EC4}"/>
              </a:ext>
            </a:extLst>
          </p:cNvPr>
          <p:cNvSpPr>
            <a:spLocks noChangeArrowheads="1"/>
          </p:cNvSpPr>
          <p:nvPr/>
        </p:nvSpPr>
        <p:spPr bwMode="auto">
          <a:xfrm>
            <a:off x="2057400" y="4648200"/>
            <a:ext cx="430213" cy="341313"/>
          </a:xfrm>
          <a:prstGeom prst="ellipse">
            <a:avLst/>
          </a:prstGeom>
          <a:solidFill>
            <a:srgbClr val="FF00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496652" name="Oval 12">
            <a:extLst>
              <a:ext uri="{FF2B5EF4-FFF2-40B4-BE49-F238E27FC236}">
                <a16:creationId xmlns:a16="http://schemas.microsoft.com/office/drawing/2014/main" id="{104134AA-C17C-459D-A4CA-C93F457422CC}"/>
              </a:ext>
            </a:extLst>
          </p:cNvPr>
          <p:cNvSpPr>
            <a:spLocks noChangeArrowheads="1"/>
          </p:cNvSpPr>
          <p:nvPr/>
        </p:nvSpPr>
        <p:spPr bwMode="auto">
          <a:xfrm>
            <a:off x="2301875" y="4708525"/>
            <a:ext cx="112713" cy="95250"/>
          </a:xfrm>
          <a:prstGeom prst="ellipse">
            <a:avLst/>
          </a:prstGeom>
          <a:solidFill>
            <a:srgbClr val="FF7C8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653" name="Text Box 13">
            <a:extLst>
              <a:ext uri="{FF2B5EF4-FFF2-40B4-BE49-F238E27FC236}">
                <a16:creationId xmlns:a16="http://schemas.microsoft.com/office/drawing/2014/main" id="{810DED3C-30A3-4EDA-88D5-66E5AAC4FE7B}"/>
              </a:ext>
            </a:extLst>
          </p:cNvPr>
          <p:cNvSpPr txBox="1">
            <a:spLocks noChangeArrowheads="1"/>
          </p:cNvSpPr>
          <p:nvPr/>
        </p:nvSpPr>
        <p:spPr bwMode="auto">
          <a:xfrm>
            <a:off x="5638800" y="4008438"/>
            <a:ext cx="3224213" cy="155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latin typeface="Lucida Console" panose="020B0609040504020204" pitchFamily="49" charset="0"/>
                <a:ea typeface="宋体" panose="02010600030101010101" pitchFamily="2" charset="-122"/>
              </a:rPr>
              <a:t>FIFO Queue</a:t>
            </a:r>
            <a:r>
              <a:rPr lang="en-US" altLang="zh-CN" sz="3200" b="1">
                <a:ea typeface="宋体" panose="02010600030101010101" pitchFamily="2" charset="-122"/>
              </a:rPr>
              <a:t> with red and black balls</a:t>
            </a:r>
          </a:p>
        </p:txBody>
      </p:sp>
      <p:grpSp>
        <p:nvGrpSpPr>
          <p:cNvPr id="496654" name="Group 14">
            <a:extLst>
              <a:ext uri="{FF2B5EF4-FFF2-40B4-BE49-F238E27FC236}">
                <a16:creationId xmlns:a16="http://schemas.microsoft.com/office/drawing/2014/main" id="{F0CA3122-BE7B-4B17-8DE9-3F909859A760}"/>
              </a:ext>
            </a:extLst>
          </p:cNvPr>
          <p:cNvGrpSpPr>
            <a:grpSpLocks/>
          </p:cNvGrpSpPr>
          <p:nvPr/>
        </p:nvGrpSpPr>
        <p:grpSpPr bwMode="auto">
          <a:xfrm>
            <a:off x="2971800" y="4630738"/>
            <a:ext cx="430213" cy="384175"/>
            <a:chOff x="1872" y="2917"/>
            <a:chExt cx="271" cy="242"/>
          </a:xfrm>
        </p:grpSpPr>
        <p:sp>
          <p:nvSpPr>
            <p:cNvPr id="496655" name="Oval 15">
              <a:extLst>
                <a:ext uri="{FF2B5EF4-FFF2-40B4-BE49-F238E27FC236}">
                  <a16:creationId xmlns:a16="http://schemas.microsoft.com/office/drawing/2014/main" id="{56DDC44C-6E62-4E22-8E12-2086DC1EC828}"/>
                </a:ext>
              </a:extLst>
            </p:cNvPr>
            <p:cNvSpPr>
              <a:spLocks noChangeArrowheads="1"/>
            </p:cNvSpPr>
            <p:nvPr/>
          </p:nvSpPr>
          <p:spPr bwMode="auto">
            <a:xfrm>
              <a:off x="1872" y="2917"/>
              <a:ext cx="271" cy="215"/>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496656" name="Oval 16">
              <a:extLst>
                <a:ext uri="{FF2B5EF4-FFF2-40B4-BE49-F238E27FC236}">
                  <a16:creationId xmlns:a16="http://schemas.microsoft.com/office/drawing/2014/main" id="{8D197F05-F3F3-4F85-AF4F-E4804B710FFE}"/>
                </a:ext>
              </a:extLst>
            </p:cNvPr>
            <p:cNvSpPr>
              <a:spLocks noChangeArrowheads="1"/>
            </p:cNvSpPr>
            <p:nvPr/>
          </p:nvSpPr>
          <p:spPr bwMode="auto">
            <a:xfrm>
              <a:off x="2026" y="2955"/>
              <a:ext cx="71" cy="60"/>
            </a:xfrm>
            <a:prstGeom prst="ellipse">
              <a:avLst/>
            </a:prstGeom>
            <a:solidFill>
              <a:srgbClr val="DDDDDD"/>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6657" name="Text Box 17">
              <a:extLst>
                <a:ext uri="{FF2B5EF4-FFF2-40B4-BE49-F238E27FC236}">
                  <a16:creationId xmlns:a16="http://schemas.microsoft.com/office/drawing/2014/main" id="{999421DC-8A4E-4E38-AD08-44A63F6B979E}"/>
                </a:ext>
              </a:extLst>
            </p:cNvPr>
            <p:cNvSpPr txBox="1">
              <a:spLocks noChangeArrowheads="1"/>
            </p:cNvSpPr>
            <p:nvPr/>
          </p:nvSpPr>
          <p:spPr bwMode="auto">
            <a:xfrm>
              <a:off x="1872" y="2928"/>
              <a:ext cx="2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800" b="1">
                  <a:solidFill>
                    <a:schemeClr val="bg1"/>
                  </a:solidFill>
                  <a:ea typeface="宋体" panose="02010600030101010101" pitchFamily="2" charset="-122"/>
                </a:rPr>
                <a:t>8</a:t>
              </a:r>
            </a:p>
          </p:txBody>
        </p:sp>
      </p:grpSp>
      <p:sp>
        <p:nvSpPr>
          <p:cNvPr id="496658" name="Text Box 18">
            <a:extLst>
              <a:ext uri="{FF2B5EF4-FFF2-40B4-BE49-F238E27FC236}">
                <a16:creationId xmlns:a16="http://schemas.microsoft.com/office/drawing/2014/main" id="{5D9698B2-35AF-4005-9E54-FFE2F79D9BCD}"/>
              </a:ext>
            </a:extLst>
          </p:cNvPr>
          <p:cNvSpPr txBox="1">
            <a:spLocks noChangeArrowheads="1"/>
          </p:cNvSpPr>
          <p:nvPr/>
        </p:nvSpPr>
        <p:spPr bwMode="auto">
          <a:xfrm>
            <a:off x="931863" y="5646738"/>
            <a:ext cx="181133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600" b="1">
                <a:solidFill>
                  <a:srgbClr val="FF0000"/>
                </a:solidFill>
                <a:ea typeface="宋体" panose="02010600030101010101" pitchFamily="2" charset="-122"/>
              </a:rPr>
              <a:t>Coveted red ball</a:t>
            </a:r>
          </a:p>
        </p:txBody>
      </p:sp>
      <p:sp>
        <p:nvSpPr>
          <p:cNvPr id="496659" name="Text Box 19">
            <a:extLst>
              <a:ext uri="{FF2B5EF4-FFF2-40B4-BE49-F238E27FC236}">
                <a16:creationId xmlns:a16="http://schemas.microsoft.com/office/drawing/2014/main" id="{AB8DDD72-68D5-40C6-ABE1-EEC1131E36A6}"/>
              </a:ext>
            </a:extLst>
          </p:cNvPr>
          <p:cNvSpPr txBox="1">
            <a:spLocks noChangeArrowheads="1"/>
          </p:cNvSpPr>
          <p:nvPr/>
        </p:nvSpPr>
        <p:spPr bwMode="auto">
          <a:xfrm>
            <a:off x="2940050" y="5646738"/>
            <a:ext cx="203358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600" b="1">
                <a:solidFill>
                  <a:schemeClr val="tx1"/>
                </a:solidFill>
                <a:ea typeface="宋体" panose="02010600030101010101" pitchFamily="2" charset="-122"/>
              </a:rPr>
              <a:t>Dreaded black ball</a:t>
            </a:r>
          </a:p>
        </p:txBody>
      </p:sp>
      <p:sp>
        <p:nvSpPr>
          <p:cNvPr id="496660" name="AutoShape 20">
            <a:extLst>
              <a:ext uri="{FF2B5EF4-FFF2-40B4-BE49-F238E27FC236}">
                <a16:creationId xmlns:a16="http://schemas.microsoft.com/office/drawing/2014/main" id="{7A488416-6627-43BF-975E-A01D0A6B2722}"/>
              </a:ext>
            </a:extLst>
          </p:cNvPr>
          <p:cNvSpPr>
            <a:spLocks noChangeArrowheads="1"/>
          </p:cNvSpPr>
          <p:nvPr/>
        </p:nvSpPr>
        <p:spPr bwMode="auto">
          <a:xfrm>
            <a:off x="1935163" y="4524375"/>
            <a:ext cx="685800" cy="627063"/>
          </a:xfrm>
          <a:prstGeom prst="wedgeRoundRectCallout">
            <a:avLst>
              <a:gd name="adj1" fmla="val -63657"/>
              <a:gd name="adj2" fmla="val 133037"/>
              <a:gd name="adj3" fmla="val 16667"/>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
        <p:nvSpPr>
          <p:cNvPr id="496661" name="AutoShape 21">
            <a:extLst>
              <a:ext uri="{FF2B5EF4-FFF2-40B4-BE49-F238E27FC236}">
                <a16:creationId xmlns:a16="http://schemas.microsoft.com/office/drawing/2014/main" id="{437F919A-7645-4234-9E12-DEC56A360503}"/>
              </a:ext>
            </a:extLst>
          </p:cNvPr>
          <p:cNvSpPr>
            <a:spLocks noChangeArrowheads="1"/>
          </p:cNvSpPr>
          <p:nvPr/>
        </p:nvSpPr>
        <p:spPr bwMode="auto">
          <a:xfrm>
            <a:off x="2849563" y="4508500"/>
            <a:ext cx="685800" cy="627063"/>
          </a:xfrm>
          <a:prstGeom prst="wedgeRoundRectCallout">
            <a:avLst>
              <a:gd name="adj1" fmla="val 96296"/>
              <a:gd name="adj2" fmla="val 123417"/>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6660"/>
                                        </p:tgtEl>
                                        <p:attrNameLst>
                                          <p:attrName>style.visibility</p:attrName>
                                        </p:attrNameLst>
                                      </p:cBhvr>
                                      <p:to>
                                        <p:strVal val="visible"/>
                                      </p:to>
                                    </p:set>
                                    <p:animEffect transition="in" filter="blinds(horizontal)">
                                      <p:cBhvr>
                                        <p:cTn id="7" dur="500"/>
                                        <p:tgtEl>
                                          <p:spTgt spid="49666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96661"/>
                                        </p:tgtEl>
                                        <p:attrNameLst>
                                          <p:attrName>style.visibility</p:attrName>
                                        </p:attrNameLst>
                                      </p:cBhvr>
                                      <p:to>
                                        <p:strVal val="visible"/>
                                      </p:to>
                                    </p:set>
                                    <p:animEffect transition="in" filter="blinds(horizontal)">
                                      <p:cBhvr>
                                        <p:cTn id="10" dur="500"/>
                                        <p:tgtEl>
                                          <p:spTgt spid="49666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96658"/>
                                        </p:tgtEl>
                                        <p:attrNameLst>
                                          <p:attrName>style.visibility</p:attrName>
                                        </p:attrNameLst>
                                      </p:cBhvr>
                                      <p:to>
                                        <p:strVal val="visible"/>
                                      </p:to>
                                    </p:set>
                                    <p:animEffect transition="in" filter="blinds(horizontal)">
                                      <p:cBhvr>
                                        <p:cTn id="13" dur="500"/>
                                        <p:tgtEl>
                                          <p:spTgt spid="49665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96659"/>
                                        </p:tgtEl>
                                        <p:attrNameLst>
                                          <p:attrName>style.visibility</p:attrName>
                                        </p:attrNameLst>
                                      </p:cBhvr>
                                      <p:to>
                                        <p:strVal val="visible"/>
                                      </p:to>
                                    </p:set>
                                    <p:animEffect transition="in" filter="blinds(horizontal)">
                                      <p:cBhvr>
                                        <p:cTn id="16" dur="500"/>
                                        <p:tgtEl>
                                          <p:spTgt spid="496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58" grpId="0"/>
      <p:bldP spid="496659" grpId="0"/>
      <p:bldP spid="496660" grpId="0" animBg="1"/>
      <p:bldP spid="496661"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灯片编号占位符 3">
            <a:extLst>
              <a:ext uri="{FF2B5EF4-FFF2-40B4-BE49-F238E27FC236}">
                <a16:creationId xmlns:a16="http://schemas.microsoft.com/office/drawing/2014/main" id="{2B84641C-FBAD-490C-A11F-A97706186AA9}"/>
              </a:ext>
            </a:extLst>
          </p:cNvPr>
          <p:cNvSpPr>
            <a:spLocks noGrp="1"/>
          </p:cNvSpPr>
          <p:nvPr>
            <p:ph type="sldNum" sz="quarter" idx="11"/>
          </p:nvPr>
        </p:nvSpPr>
        <p:spPr/>
        <p:txBody>
          <a:bodyPr/>
          <a:lstStyle/>
          <a:p>
            <a:fld id="{6237D9B6-48C6-47C9-B301-2EA90887E400}" type="slidenum">
              <a:rPr lang="ar-SA" altLang="zh-CN"/>
              <a:pPr/>
              <a:t>32</a:t>
            </a:fld>
            <a:endParaRPr lang="en-US" altLang="zh-CN">
              <a:ea typeface="宋体" panose="02010600030101010101" pitchFamily="2" charset="-122"/>
            </a:endParaRPr>
          </a:p>
        </p:txBody>
      </p:sp>
      <p:pic>
        <p:nvPicPr>
          <p:cNvPr id="403491" name="Picture 35" descr="magic">
            <a:extLst>
              <a:ext uri="{FF2B5EF4-FFF2-40B4-BE49-F238E27FC236}">
                <a16:creationId xmlns:a16="http://schemas.microsoft.com/office/drawing/2014/main" id="{36F3FE36-CB6A-4855-A428-42F04C85B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3490" name="Picture 34" descr="magic">
            <a:extLst>
              <a:ext uri="{FF2B5EF4-FFF2-40B4-BE49-F238E27FC236}">
                <a16:creationId xmlns:a16="http://schemas.microsoft.com/office/drawing/2014/main" id="{FE6BEB27-3F88-4A23-89D8-53DD0BA66F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3460" name="Rectangle 4">
            <a:extLst>
              <a:ext uri="{FF2B5EF4-FFF2-40B4-BE49-F238E27FC236}">
                <a16:creationId xmlns:a16="http://schemas.microsoft.com/office/drawing/2014/main" id="{BB449EFD-3689-43F3-AF6C-160D5E643C8B}"/>
              </a:ext>
            </a:extLst>
          </p:cNvPr>
          <p:cNvSpPr>
            <a:spLocks noGrp="1" noChangeArrowheads="1"/>
          </p:cNvSpPr>
          <p:nvPr>
            <p:ph type="title"/>
          </p:nvPr>
        </p:nvSpPr>
        <p:spPr/>
        <p:txBody>
          <a:bodyPr/>
          <a:lstStyle/>
          <a:p>
            <a:r>
              <a:rPr lang="en-US" altLang="zh-CN" sz="4000">
                <a:ea typeface="宋体" panose="02010600030101010101" pitchFamily="2" charset="-122"/>
              </a:rPr>
              <a:t>Protocol: Write Value to Array</a:t>
            </a:r>
          </a:p>
        </p:txBody>
      </p:sp>
      <p:sp>
        <p:nvSpPr>
          <p:cNvPr id="403462" name="Rectangle 6">
            <a:extLst>
              <a:ext uri="{FF2B5EF4-FFF2-40B4-BE49-F238E27FC236}">
                <a16:creationId xmlns:a16="http://schemas.microsoft.com/office/drawing/2014/main" id="{0A00148E-6BEE-45D7-8951-2BECF3A6D57E}"/>
              </a:ext>
            </a:extLst>
          </p:cNvPr>
          <p:cNvSpPr>
            <a:spLocks noChangeArrowheads="1"/>
          </p:cNvSpPr>
          <p:nvPr/>
        </p:nvSpPr>
        <p:spPr bwMode="auto">
          <a:xfrm>
            <a:off x="2270125" y="5292725"/>
            <a:ext cx="774700" cy="254000"/>
          </a:xfrm>
          <a:prstGeom prst="rect">
            <a:avLst/>
          </a:prstGeom>
          <a:solidFill>
            <a:srgbClr val="6666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463" name="Freeform 7">
            <a:extLst>
              <a:ext uri="{FF2B5EF4-FFF2-40B4-BE49-F238E27FC236}">
                <a16:creationId xmlns:a16="http://schemas.microsoft.com/office/drawing/2014/main" id="{290D6401-B070-41DC-B82D-D8E3D2E75BB9}"/>
              </a:ext>
            </a:extLst>
          </p:cNvPr>
          <p:cNvSpPr>
            <a:spLocks/>
          </p:cNvSpPr>
          <p:nvPr/>
        </p:nvSpPr>
        <p:spPr bwMode="auto">
          <a:xfrm flipH="1">
            <a:off x="2232025" y="5076825"/>
            <a:ext cx="215900" cy="54610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464" name="Freeform 8">
            <a:extLst>
              <a:ext uri="{FF2B5EF4-FFF2-40B4-BE49-F238E27FC236}">
                <a16:creationId xmlns:a16="http://schemas.microsoft.com/office/drawing/2014/main" id="{7590E0EE-FFE8-45AD-A050-74684832A109}"/>
              </a:ext>
            </a:extLst>
          </p:cNvPr>
          <p:cNvSpPr>
            <a:spLocks/>
          </p:cNvSpPr>
          <p:nvPr/>
        </p:nvSpPr>
        <p:spPr bwMode="auto">
          <a:xfrm flipH="1">
            <a:off x="2341563" y="4810125"/>
            <a:ext cx="195262" cy="49530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465" name="Freeform 9">
            <a:extLst>
              <a:ext uri="{FF2B5EF4-FFF2-40B4-BE49-F238E27FC236}">
                <a16:creationId xmlns:a16="http://schemas.microsoft.com/office/drawing/2014/main" id="{1BDECD45-1837-4FD7-9538-7665FA3587E1}"/>
              </a:ext>
            </a:extLst>
          </p:cNvPr>
          <p:cNvSpPr>
            <a:spLocks/>
          </p:cNvSpPr>
          <p:nvPr/>
        </p:nvSpPr>
        <p:spPr bwMode="auto">
          <a:xfrm flipH="1">
            <a:off x="2536825" y="4492625"/>
            <a:ext cx="201613" cy="50800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466" name="Freeform 10">
            <a:extLst>
              <a:ext uri="{FF2B5EF4-FFF2-40B4-BE49-F238E27FC236}">
                <a16:creationId xmlns:a16="http://schemas.microsoft.com/office/drawing/2014/main" id="{5C1E3368-2C74-40D5-878C-93E8447B99EC}"/>
              </a:ext>
            </a:extLst>
          </p:cNvPr>
          <p:cNvSpPr>
            <a:spLocks/>
          </p:cNvSpPr>
          <p:nvPr/>
        </p:nvSpPr>
        <p:spPr bwMode="auto">
          <a:xfrm>
            <a:off x="2270125" y="4365625"/>
            <a:ext cx="1181100" cy="939800"/>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6666FF"/>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467" name="Freeform 11">
            <a:extLst>
              <a:ext uri="{FF2B5EF4-FFF2-40B4-BE49-F238E27FC236}">
                <a16:creationId xmlns:a16="http://schemas.microsoft.com/office/drawing/2014/main" id="{3F277EBE-117D-4ABB-AA28-27BAD99DC074}"/>
              </a:ext>
            </a:extLst>
          </p:cNvPr>
          <p:cNvSpPr>
            <a:spLocks/>
          </p:cNvSpPr>
          <p:nvPr/>
        </p:nvSpPr>
        <p:spPr bwMode="auto">
          <a:xfrm>
            <a:off x="3044825" y="4365625"/>
            <a:ext cx="393700" cy="120650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6666FF"/>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468" name="Freeform 12">
            <a:extLst>
              <a:ext uri="{FF2B5EF4-FFF2-40B4-BE49-F238E27FC236}">
                <a16:creationId xmlns:a16="http://schemas.microsoft.com/office/drawing/2014/main" id="{180887D3-E8A1-4611-B878-439A59CFE4BE}"/>
              </a:ext>
            </a:extLst>
          </p:cNvPr>
          <p:cNvSpPr>
            <a:spLocks/>
          </p:cNvSpPr>
          <p:nvPr/>
        </p:nvSpPr>
        <p:spPr bwMode="auto">
          <a:xfrm>
            <a:off x="3146425" y="5102225"/>
            <a:ext cx="215900" cy="54610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469" name="Freeform 13">
            <a:extLst>
              <a:ext uri="{FF2B5EF4-FFF2-40B4-BE49-F238E27FC236}">
                <a16:creationId xmlns:a16="http://schemas.microsoft.com/office/drawing/2014/main" id="{252C69BE-A037-47EF-B99A-C9EFE75A9C40}"/>
              </a:ext>
            </a:extLst>
          </p:cNvPr>
          <p:cNvSpPr>
            <a:spLocks/>
          </p:cNvSpPr>
          <p:nvPr/>
        </p:nvSpPr>
        <p:spPr bwMode="auto">
          <a:xfrm>
            <a:off x="3281363" y="4822825"/>
            <a:ext cx="195262" cy="49530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470" name="Freeform 14">
            <a:extLst>
              <a:ext uri="{FF2B5EF4-FFF2-40B4-BE49-F238E27FC236}">
                <a16:creationId xmlns:a16="http://schemas.microsoft.com/office/drawing/2014/main" id="{F1129D07-177E-4BB1-BD44-6F5F51696F2D}"/>
              </a:ext>
            </a:extLst>
          </p:cNvPr>
          <p:cNvSpPr>
            <a:spLocks/>
          </p:cNvSpPr>
          <p:nvPr/>
        </p:nvSpPr>
        <p:spPr bwMode="auto">
          <a:xfrm>
            <a:off x="3389313" y="4556125"/>
            <a:ext cx="201612" cy="50800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471" name="AutoShape 15">
            <a:extLst>
              <a:ext uri="{FF2B5EF4-FFF2-40B4-BE49-F238E27FC236}">
                <a16:creationId xmlns:a16="http://schemas.microsoft.com/office/drawing/2014/main" id="{F6812245-F8C8-4DE3-9DA1-46EC5475ABFB}"/>
              </a:ext>
            </a:extLst>
          </p:cNvPr>
          <p:cNvSpPr>
            <a:spLocks noChangeArrowheads="1"/>
          </p:cNvSpPr>
          <p:nvPr/>
        </p:nvSpPr>
        <p:spPr bwMode="auto">
          <a:xfrm>
            <a:off x="685800" y="3086100"/>
            <a:ext cx="1676400" cy="914400"/>
          </a:xfrm>
          <a:prstGeom prst="cloudCallout">
            <a:avLst>
              <a:gd name="adj1" fmla="val 56722"/>
              <a:gd name="adj2" fmla="val 92190"/>
            </a:avLst>
          </a:prstGeom>
          <a:noFill/>
          <a:ln w="38100">
            <a:solidFill>
              <a:srgbClr val="6666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400">
                <a:solidFill>
                  <a:srgbClr val="6666FF"/>
                </a:solidFill>
                <a:ea typeface="宋体" panose="02010600030101010101" pitchFamily="2" charset="-122"/>
              </a:rPr>
              <a:t>0</a:t>
            </a:r>
          </a:p>
        </p:txBody>
      </p:sp>
      <p:grpSp>
        <p:nvGrpSpPr>
          <p:cNvPr id="403483" name="Group 27">
            <a:extLst>
              <a:ext uri="{FF2B5EF4-FFF2-40B4-BE49-F238E27FC236}">
                <a16:creationId xmlns:a16="http://schemas.microsoft.com/office/drawing/2014/main" id="{D3CB68B8-B34B-4497-A8F7-18EF510AD74B}"/>
              </a:ext>
            </a:extLst>
          </p:cNvPr>
          <p:cNvGrpSpPr>
            <a:grpSpLocks/>
          </p:cNvGrpSpPr>
          <p:nvPr/>
        </p:nvGrpSpPr>
        <p:grpSpPr bwMode="auto">
          <a:xfrm>
            <a:off x="6159500" y="4365625"/>
            <a:ext cx="1358900" cy="1282700"/>
            <a:chOff x="3024" y="2744"/>
            <a:chExt cx="856" cy="808"/>
          </a:xfrm>
        </p:grpSpPr>
        <p:sp>
          <p:nvSpPr>
            <p:cNvPr id="403473" name="Rectangle 17">
              <a:extLst>
                <a:ext uri="{FF2B5EF4-FFF2-40B4-BE49-F238E27FC236}">
                  <a16:creationId xmlns:a16="http://schemas.microsoft.com/office/drawing/2014/main" id="{3615DF1E-84CC-421E-BD2F-5AB39905740A}"/>
                </a:ext>
              </a:extLst>
            </p:cNvPr>
            <p:cNvSpPr>
              <a:spLocks noChangeArrowheads="1"/>
            </p:cNvSpPr>
            <p:nvPr/>
          </p:nvSpPr>
          <p:spPr bwMode="auto">
            <a:xfrm flipH="1">
              <a:off x="3368" y="3328"/>
              <a:ext cx="488" cy="160"/>
            </a:xfrm>
            <a:prstGeom prst="rect">
              <a:avLst/>
            </a:prstGeom>
            <a:solidFill>
              <a:srgbClr val="FF00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474" name="Freeform 18">
              <a:extLst>
                <a:ext uri="{FF2B5EF4-FFF2-40B4-BE49-F238E27FC236}">
                  <a16:creationId xmlns:a16="http://schemas.microsoft.com/office/drawing/2014/main" id="{CCD1EEC2-7AF2-4FD7-AB21-CA560452FBD9}"/>
                </a:ext>
              </a:extLst>
            </p:cNvPr>
            <p:cNvSpPr>
              <a:spLocks/>
            </p:cNvSpPr>
            <p:nvPr/>
          </p:nvSpPr>
          <p:spPr bwMode="auto">
            <a:xfrm>
              <a:off x="3744" y="319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475" name="Freeform 19">
              <a:extLst>
                <a:ext uri="{FF2B5EF4-FFF2-40B4-BE49-F238E27FC236}">
                  <a16:creationId xmlns:a16="http://schemas.microsoft.com/office/drawing/2014/main" id="{572F02F5-FBAB-4538-B474-85B43D2EF658}"/>
                </a:ext>
              </a:extLst>
            </p:cNvPr>
            <p:cNvSpPr>
              <a:spLocks/>
            </p:cNvSpPr>
            <p:nvPr/>
          </p:nvSpPr>
          <p:spPr bwMode="auto">
            <a:xfrm>
              <a:off x="3688" y="3024"/>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476" name="Freeform 20">
              <a:extLst>
                <a:ext uri="{FF2B5EF4-FFF2-40B4-BE49-F238E27FC236}">
                  <a16:creationId xmlns:a16="http://schemas.microsoft.com/office/drawing/2014/main" id="{AF518781-6CAA-48B3-BEC8-F64ED8587E1D}"/>
                </a:ext>
              </a:extLst>
            </p:cNvPr>
            <p:cNvSpPr>
              <a:spLocks/>
            </p:cNvSpPr>
            <p:nvPr/>
          </p:nvSpPr>
          <p:spPr bwMode="auto">
            <a:xfrm>
              <a:off x="3561" y="2824"/>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477" name="Freeform 21">
              <a:extLst>
                <a:ext uri="{FF2B5EF4-FFF2-40B4-BE49-F238E27FC236}">
                  <a16:creationId xmlns:a16="http://schemas.microsoft.com/office/drawing/2014/main" id="{D16EA643-1AF9-4C15-9535-4FA94360868B}"/>
                </a:ext>
              </a:extLst>
            </p:cNvPr>
            <p:cNvSpPr>
              <a:spLocks/>
            </p:cNvSpPr>
            <p:nvPr/>
          </p:nvSpPr>
          <p:spPr bwMode="auto">
            <a:xfrm flipH="1">
              <a:off x="3112" y="2744"/>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478" name="Freeform 22">
              <a:extLst>
                <a:ext uri="{FF2B5EF4-FFF2-40B4-BE49-F238E27FC236}">
                  <a16:creationId xmlns:a16="http://schemas.microsoft.com/office/drawing/2014/main" id="{95452292-72BD-4621-9CD8-5CF5704B4E48}"/>
                </a:ext>
              </a:extLst>
            </p:cNvPr>
            <p:cNvSpPr>
              <a:spLocks/>
            </p:cNvSpPr>
            <p:nvPr/>
          </p:nvSpPr>
          <p:spPr bwMode="auto">
            <a:xfrm flipH="1">
              <a:off x="3120" y="2744"/>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479" name="Freeform 23">
              <a:extLst>
                <a:ext uri="{FF2B5EF4-FFF2-40B4-BE49-F238E27FC236}">
                  <a16:creationId xmlns:a16="http://schemas.microsoft.com/office/drawing/2014/main" id="{E2B47306-03A6-4FDC-9AD1-8B698092412D}"/>
                </a:ext>
              </a:extLst>
            </p:cNvPr>
            <p:cNvSpPr>
              <a:spLocks/>
            </p:cNvSpPr>
            <p:nvPr/>
          </p:nvSpPr>
          <p:spPr bwMode="auto">
            <a:xfrm flipH="1">
              <a:off x="3168" y="320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480" name="Freeform 24">
              <a:extLst>
                <a:ext uri="{FF2B5EF4-FFF2-40B4-BE49-F238E27FC236}">
                  <a16:creationId xmlns:a16="http://schemas.microsoft.com/office/drawing/2014/main" id="{E12F68A3-DBAE-4680-A524-8512AE5BCE51}"/>
                </a:ext>
              </a:extLst>
            </p:cNvPr>
            <p:cNvSpPr>
              <a:spLocks/>
            </p:cNvSpPr>
            <p:nvPr/>
          </p:nvSpPr>
          <p:spPr bwMode="auto">
            <a:xfrm flipH="1">
              <a:off x="3096" y="3032"/>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481" name="Freeform 25">
              <a:extLst>
                <a:ext uri="{FF2B5EF4-FFF2-40B4-BE49-F238E27FC236}">
                  <a16:creationId xmlns:a16="http://schemas.microsoft.com/office/drawing/2014/main" id="{B44719C6-8FEF-4A00-BC20-9F9F09B8C8F0}"/>
                </a:ext>
              </a:extLst>
            </p:cNvPr>
            <p:cNvSpPr>
              <a:spLocks/>
            </p:cNvSpPr>
            <p:nvPr/>
          </p:nvSpPr>
          <p:spPr bwMode="auto">
            <a:xfrm flipH="1">
              <a:off x="3024" y="2864"/>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3482" name="AutoShape 26">
            <a:extLst>
              <a:ext uri="{FF2B5EF4-FFF2-40B4-BE49-F238E27FC236}">
                <a16:creationId xmlns:a16="http://schemas.microsoft.com/office/drawing/2014/main" id="{BFA6A896-2459-4923-8492-A8E4E0EB728A}"/>
              </a:ext>
            </a:extLst>
          </p:cNvPr>
          <p:cNvSpPr>
            <a:spLocks noChangeArrowheads="1"/>
          </p:cNvSpPr>
          <p:nvPr/>
        </p:nvSpPr>
        <p:spPr bwMode="auto">
          <a:xfrm flipH="1">
            <a:off x="6781800" y="3086100"/>
            <a:ext cx="1676400" cy="914400"/>
          </a:xfrm>
          <a:prstGeom prst="cloudCallout">
            <a:avLst>
              <a:gd name="adj1" fmla="val 45454"/>
              <a:gd name="adj2" fmla="val 66667"/>
            </a:avLst>
          </a:prstGeom>
          <a:noFill/>
          <a:ln w="381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400">
                <a:solidFill>
                  <a:srgbClr val="FF0000"/>
                </a:solidFill>
                <a:ea typeface="宋体" panose="02010600030101010101" pitchFamily="2" charset="-122"/>
              </a:rPr>
              <a:t>1</a:t>
            </a:r>
          </a:p>
        </p:txBody>
      </p:sp>
      <p:sp>
        <p:nvSpPr>
          <p:cNvPr id="403484" name="Rectangle 28">
            <a:extLst>
              <a:ext uri="{FF2B5EF4-FFF2-40B4-BE49-F238E27FC236}">
                <a16:creationId xmlns:a16="http://schemas.microsoft.com/office/drawing/2014/main" id="{7BD1E485-1842-4AAA-94B6-A0D228E0A022}"/>
              </a:ext>
            </a:extLst>
          </p:cNvPr>
          <p:cNvSpPr>
            <a:spLocks noChangeArrowheads="1"/>
          </p:cNvSpPr>
          <p:nvPr/>
        </p:nvSpPr>
        <p:spPr bwMode="auto">
          <a:xfrm>
            <a:off x="3657600" y="2590800"/>
            <a:ext cx="914400" cy="990600"/>
          </a:xfrm>
          <a:prstGeom prst="rect">
            <a:avLst/>
          </a:prstGeom>
          <a:solidFill>
            <a:srgbClr val="6666FF">
              <a:alpha val="30000"/>
            </a:srgb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4400">
                <a:solidFill>
                  <a:srgbClr val="6666FF"/>
                </a:solidFill>
                <a:ea typeface="宋体" panose="02010600030101010101" pitchFamily="2" charset="-122"/>
              </a:rPr>
              <a:t>0</a:t>
            </a:r>
          </a:p>
        </p:txBody>
      </p:sp>
      <p:sp>
        <p:nvSpPr>
          <p:cNvPr id="403485" name="Rectangle 29">
            <a:extLst>
              <a:ext uri="{FF2B5EF4-FFF2-40B4-BE49-F238E27FC236}">
                <a16:creationId xmlns:a16="http://schemas.microsoft.com/office/drawing/2014/main" id="{76263339-78BE-4FAE-8E3E-30F5C52D7C6C}"/>
              </a:ext>
            </a:extLst>
          </p:cNvPr>
          <p:cNvSpPr>
            <a:spLocks noChangeArrowheads="1"/>
          </p:cNvSpPr>
          <p:nvPr/>
        </p:nvSpPr>
        <p:spPr bwMode="auto">
          <a:xfrm>
            <a:off x="4572000" y="2590800"/>
            <a:ext cx="914400" cy="990600"/>
          </a:xfrm>
          <a:prstGeom prst="rect">
            <a:avLst/>
          </a:prstGeom>
          <a:solidFill>
            <a:srgbClr val="FF0000">
              <a:alpha val="20000"/>
            </a:srgb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3486" name="Freeform 30">
            <a:extLst>
              <a:ext uri="{FF2B5EF4-FFF2-40B4-BE49-F238E27FC236}">
                <a16:creationId xmlns:a16="http://schemas.microsoft.com/office/drawing/2014/main" id="{1C8D563F-D5A6-4502-88A0-AA8E81B4AD33}"/>
              </a:ext>
            </a:extLst>
          </p:cNvPr>
          <p:cNvSpPr>
            <a:spLocks/>
          </p:cNvSpPr>
          <p:nvPr/>
        </p:nvSpPr>
        <p:spPr bwMode="auto">
          <a:xfrm>
            <a:off x="3581400" y="3276600"/>
            <a:ext cx="609600" cy="1752600"/>
          </a:xfrm>
          <a:custGeom>
            <a:avLst/>
            <a:gdLst>
              <a:gd name="T0" fmla="*/ 0 w 384"/>
              <a:gd name="T1" fmla="*/ 1104 h 1104"/>
              <a:gd name="T2" fmla="*/ 384 w 384"/>
              <a:gd name="T3" fmla="*/ 0 h 1104"/>
              <a:gd name="T4" fmla="*/ 0 w 384"/>
              <a:gd name="T5" fmla="*/ 912 h 1104"/>
            </a:gdLst>
            <a:ahLst/>
            <a:cxnLst>
              <a:cxn ang="0">
                <a:pos x="T0" y="T1"/>
              </a:cxn>
              <a:cxn ang="0">
                <a:pos x="T2" y="T3"/>
              </a:cxn>
              <a:cxn ang="0">
                <a:pos x="T4" y="T5"/>
              </a:cxn>
            </a:cxnLst>
            <a:rect l="0" t="0" r="r" b="b"/>
            <a:pathLst>
              <a:path w="384" h="1104">
                <a:moveTo>
                  <a:pt x="0" y="1104"/>
                </a:moveTo>
                <a:lnTo>
                  <a:pt x="384" y="0"/>
                </a:lnTo>
                <a:lnTo>
                  <a:pt x="0" y="912"/>
                </a:lnTo>
              </a:path>
            </a:pathLst>
          </a:custGeom>
          <a:solidFill>
            <a:schemeClr val="tx1"/>
          </a:solidFill>
          <a:ln w="9525" cap="flat" cmpd="sng">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灯片编号占位符 3">
            <a:extLst>
              <a:ext uri="{FF2B5EF4-FFF2-40B4-BE49-F238E27FC236}">
                <a16:creationId xmlns:a16="http://schemas.microsoft.com/office/drawing/2014/main" id="{8A84BDA7-5105-4BF3-AC73-9A8252CE47CC}"/>
              </a:ext>
            </a:extLst>
          </p:cNvPr>
          <p:cNvSpPr>
            <a:spLocks noGrp="1"/>
          </p:cNvSpPr>
          <p:nvPr>
            <p:ph type="sldNum" sz="quarter" idx="11"/>
          </p:nvPr>
        </p:nvSpPr>
        <p:spPr/>
        <p:txBody>
          <a:bodyPr/>
          <a:lstStyle/>
          <a:p>
            <a:fld id="{A64FEC08-9560-4F85-9633-DC95A10282D4}" type="slidenum">
              <a:rPr lang="ar-SA" altLang="zh-CN"/>
              <a:pPr/>
              <a:t>33</a:t>
            </a:fld>
            <a:endParaRPr lang="en-US" altLang="zh-CN">
              <a:ea typeface="宋体" panose="02010600030101010101" pitchFamily="2" charset="-122"/>
            </a:endParaRPr>
          </a:p>
        </p:txBody>
      </p:sp>
      <p:pic>
        <p:nvPicPr>
          <p:cNvPr id="405562" name="Picture 58" descr="magic">
            <a:extLst>
              <a:ext uri="{FF2B5EF4-FFF2-40B4-BE49-F238E27FC236}">
                <a16:creationId xmlns:a16="http://schemas.microsoft.com/office/drawing/2014/main" id="{5C5F2980-97BC-40E1-BAFD-465D3143DB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5561" name="Picture 57" descr="magic">
            <a:extLst>
              <a:ext uri="{FF2B5EF4-FFF2-40B4-BE49-F238E27FC236}">
                <a16:creationId xmlns:a16="http://schemas.microsoft.com/office/drawing/2014/main" id="{171581A7-6FD9-4FEC-AF42-340805BA07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5544" name="Rectangle 40">
            <a:extLst>
              <a:ext uri="{FF2B5EF4-FFF2-40B4-BE49-F238E27FC236}">
                <a16:creationId xmlns:a16="http://schemas.microsoft.com/office/drawing/2014/main" id="{8FA051BA-0A38-40F5-81AE-A13AB942F87C}"/>
              </a:ext>
            </a:extLst>
          </p:cNvPr>
          <p:cNvSpPr>
            <a:spLocks noChangeArrowheads="1"/>
          </p:cNvSpPr>
          <p:nvPr/>
        </p:nvSpPr>
        <p:spPr bwMode="auto">
          <a:xfrm>
            <a:off x="2209800" y="1943100"/>
            <a:ext cx="914400" cy="990600"/>
          </a:xfrm>
          <a:prstGeom prst="rect">
            <a:avLst/>
          </a:prstGeom>
          <a:solidFill>
            <a:srgbClr val="6666FF">
              <a:alpha val="30000"/>
            </a:srgb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4400">
                <a:solidFill>
                  <a:srgbClr val="6666FF"/>
                </a:solidFill>
                <a:ea typeface="宋体" panose="02010600030101010101" pitchFamily="2" charset="-122"/>
              </a:rPr>
              <a:t>0</a:t>
            </a:r>
          </a:p>
        </p:txBody>
      </p:sp>
      <p:sp>
        <p:nvSpPr>
          <p:cNvPr id="405545" name="Rectangle 41">
            <a:extLst>
              <a:ext uri="{FF2B5EF4-FFF2-40B4-BE49-F238E27FC236}">
                <a16:creationId xmlns:a16="http://schemas.microsoft.com/office/drawing/2014/main" id="{B117ADAD-125D-4DED-8462-EA03D55ABE77}"/>
              </a:ext>
            </a:extLst>
          </p:cNvPr>
          <p:cNvSpPr>
            <a:spLocks noChangeArrowheads="1"/>
          </p:cNvSpPr>
          <p:nvPr/>
        </p:nvSpPr>
        <p:spPr bwMode="auto">
          <a:xfrm>
            <a:off x="3124200" y="1943100"/>
            <a:ext cx="914400" cy="990600"/>
          </a:xfrm>
          <a:prstGeom prst="rect">
            <a:avLst/>
          </a:prstGeom>
          <a:solidFill>
            <a:srgbClr val="FF0000">
              <a:alpha val="20000"/>
            </a:srgb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06" name="Rectangle 2">
            <a:extLst>
              <a:ext uri="{FF2B5EF4-FFF2-40B4-BE49-F238E27FC236}">
                <a16:creationId xmlns:a16="http://schemas.microsoft.com/office/drawing/2014/main" id="{57608560-65B5-4A1E-AADC-F499BE82DB5E}"/>
              </a:ext>
            </a:extLst>
          </p:cNvPr>
          <p:cNvSpPr>
            <a:spLocks noGrp="1" noChangeArrowheads="1"/>
          </p:cNvSpPr>
          <p:nvPr>
            <p:ph type="title"/>
          </p:nvPr>
        </p:nvSpPr>
        <p:spPr/>
        <p:txBody>
          <a:bodyPr/>
          <a:lstStyle/>
          <a:p>
            <a:r>
              <a:rPr lang="en-US" altLang="zh-CN" sz="4000">
                <a:ea typeface="宋体" panose="02010600030101010101" pitchFamily="2" charset="-122"/>
              </a:rPr>
              <a:t>Protocol: Take Next Item from Queue</a:t>
            </a:r>
          </a:p>
        </p:txBody>
      </p:sp>
      <p:sp>
        <p:nvSpPr>
          <p:cNvPr id="405507" name="Rectangle 3">
            <a:extLst>
              <a:ext uri="{FF2B5EF4-FFF2-40B4-BE49-F238E27FC236}">
                <a16:creationId xmlns:a16="http://schemas.microsoft.com/office/drawing/2014/main" id="{68C52EF9-C71E-4302-A6F6-FB877EDB6427}"/>
              </a:ext>
            </a:extLst>
          </p:cNvPr>
          <p:cNvSpPr>
            <a:spLocks noChangeArrowheads="1"/>
          </p:cNvSpPr>
          <p:nvPr/>
        </p:nvSpPr>
        <p:spPr bwMode="auto">
          <a:xfrm>
            <a:off x="2270125" y="5292725"/>
            <a:ext cx="774700" cy="254000"/>
          </a:xfrm>
          <a:prstGeom prst="rect">
            <a:avLst/>
          </a:prstGeom>
          <a:solidFill>
            <a:srgbClr val="6666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08" name="Freeform 4">
            <a:extLst>
              <a:ext uri="{FF2B5EF4-FFF2-40B4-BE49-F238E27FC236}">
                <a16:creationId xmlns:a16="http://schemas.microsoft.com/office/drawing/2014/main" id="{40BB4D2C-568C-4A2A-B969-EA16C22A9E98}"/>
              </a:ext>
            </a:extLst>
          </p:cNvPr>
          <p:cNvSpPr>
            <a:spLocks/>
          </p:cNvSpPr>
          <p:nvPr/>
        </p:nvSpPr>
        <p:spPr bwMode="auto">
          <a:xfrm flipH="1">
            <a:off x="2232025" y="5076825"/>
            <a:ext cx="215900" cy="54610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09" name="Freeform 5">
            <a:extLst>
              <a:ext uri="{FF2B5EF4-FFF2-40B4-BE49-F238E27FC236}">
                <a16:creationId xmlns:a16="http://schemas.microsoft.com/office/drawing/2014/main" id="{6E479ECE-7585-42E1-B363-DF6344D910E5}"/>
              </a:ext>
            </a:extLst>
          </p:cNvPr>
          <p:cNvSpPr>
            <a:spLocks/>
          </p:cNvSpPr>
          <p:nvPr/>
        </p:nvSpPr>
        <p:spPr bwMode="auto">
          <a:xfrm flipH="1">
            <a:off x="2341563" y="4810125"/>
            <a:ext cx="195262" cy="49530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10" name="Freeform 6">
            <a:extLst>
              <a:ext uri="{FF2B5EF4-FFF2-40B4-BE49-F238E27FC236}">
                <a16:creationId xmlns:a16="http://schemas.microsoft.com/office/drawing/2014/main" id="{6BBAE2B6-82F4-402D-8EFC-055DD0C24E6D}"/>
              </a:ext>
            </a:extLst>
          </p:cNvPr>
          <p:cNvSpPr>
            <a:spLocks/>
          </p:cNvSpPr>
          <p:nvPr/>
        </p:nvSpPr>
        <p:spPr bwMode="auto">
          <a:xfrm flipH="1">
            <a:off x="2536825" y="4492625"/>
            <a:ext cx="201613" cy="50800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11" name="Freeform 7">
            <a:extLst>
              <a:ext uri="{FF2B5EF4-FFF2-40B4-BE49-F238E27FC236}">
                <a16:creationId xmlns:a16="http://schemas.microsoft.com/office/drawing/2014/main" id="{2F1ECCC5-9AA1-40FA-BFAC-F76EC294F1DC}"/>
              </a:ext>
            </a:extLst>
          </p:cNvPr>
          <p:cNvSpPr>
            <a:spLocks/>
          </p:cNvSpPr>
          <p:nvPr/>
        </p:nvSpPr>
        <p:spPr bwMode="auto">
          <a:xfrm>
            <a:off x="2270125" y="4365625"/>
            <a:ext cx="1181100" cy="939800"/>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6666FF"/>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12" name="Freeform 8">
            <a:extLst>
              <a:ext uri="{FF2B5EF4-FFF2-40B4-BE49-F238E27FC236}">
                <a16:creationId xmlns:a16="http://schemas.microsoft.com/office/drawing/2014/main" id="{548623C9-A76B-4EDC-88DD-D8EBECD65B85}"/>
              </a:ext>
            </a:extLst>
          </p:cNvPr>
          <p:cNvSpPr>
            <a:spLocks/>
          </p:cNvSpPr>
          <p:nvPr/>
        </p:nvSpPr>
        <p:spPr bwMode="auto">
          <a:xfrm>
            <a:off x="3044825" y="4365625"/>
            <a:ext cx="393700" cy="120650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6666FF"/>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13" name="Freeform 9">
            <a:extLst>
              <a:ext uri="{FF2B5EF4-FFF2-40B4-BE49-F238E27FC236}">
                <a16:creationId xmlns:a16="http://schemas.microsoft.com/office/drawing/2014/main" id="{D134EABE-E98C-4CAA-94C5-5C9F34E92383}"/>
              </a:ext>
            </a:extLst>
          </p:cNvPr>
          <p:cNvSpPr>
            <a:spLocks/>
          </p:cNvSpPr>
          <p:nvPr/>
        </p:nvSpPr>
        <p:spPr bwMode="auto">
          <a:xfrm>
            <a:off x="3146425" y="5102225"/>
            <a:ext cx="215900" cy="54610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14" name="Freeform 10">
            <a:extLst>
              <a:ext uri="{FF2B5EF4-FFF2-40B4-BE49-F238E27FC236}">
                <a16:creationId xmlns:a16="http://schemas.microsoft.com/office/drawing/2014/main" id="{E9E18367-91B7-47DA-BD3A-3B64ED1BF708}"/>
              </a:ext>
            </a:extLst>
          </p:cNvPr>
          <p:cNvSpPr>
            <a:spLocks/>
          </p:cNvSpPr>
          <p:nvPr/>
        </p:nvSpPr>
        <p:spPr bwMode="auto">
          <a:xfrm>
            <a:off x="3281363" y="4822825"/>
            <a:ext cx="195262" cy="49530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15" name="Freeform 11">
            <a:extLst>
              <a:ext uri="{FF2B5EF4-FFF2-40B4-BE49-F238E27FC236}">
                <a16:creationId xmlns:a16="http://schemas.microsoft.com/office/drawing/2014/main" id="{0C2AB591-6C72-4C24-8764-9BCD1F1D763A}"/>
              </a:ext>
            </a:extLst>
          </p:cNvPr>
          <p:cNvSpPr>
            <a:spLocks/>
          </p:cNvSpPr>
          <p:nvPr/>
        </p:nvSpPr>
        <p:spPr bwMode="auto">
          <a:xfrm>
            <a:off x="3389313" y="4556125"/>
            <a:ext cx="201612" cy="50800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16" name="AutoShape 12">
            <a:extLst>
              <a:ext uri="{FF2B5EF4-FFF2-40B4-BE49-F238E27FC236}">
                <a16:creationId xmlns:a16="http://schemas.microsoft.com/office/drawing/2014/main" id="{C578B03F-BC00-4EE1-B515-0687A7995999}"/>
              </a:ext>
            </a:extLst>
          </p:cNvPr>
          <p:cNvSpPr>
            <a:spLocks noChangeArrowheads="1"/>
          </p:cNvSpPr>
          <p:nvPr/>
        </p:nvSpPr>
        <p:spPr bwMode="auto">
          <a:xfrm>
            <a:off x="685800" y="3086100"/>
            <a:ext cx="1676400" cy="914400"/>
          </a:xfrm>
          <a:prstGeom prst="cloudCallout">
            <a:avLst>
              <a:gd name="adj1" fmla="val 56722"/>
              <a:gd name="adj2" fmla="val 92190"/>
            </a:avLst>
          </a:prstGeom>
          <a:noFill/>
          <a:ln w="38100">
            <a:solidFill>
              <a:srgbClr val="6666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400">
                <a:solidFill>
                  <a:srgbClr val="6666FF"/>
                </a:solidFill>
                <a:ea typeface="宋体" panose="02010600030101010101" pitchFamily="2" charset="-122"/>
              </a:rPr>
              <a:t>0</a:t>
            </a:r>
          </a:p>
        </p:txBody>
      </p:sp>
      <p:grpSp>
        <p:nvGrpSpPr>
          <p:cNvPr id="405517" name="Group 13">
            <a:extLst>
              <a:ext uri="{FF2B5EF4-FFF2-40B4-BE49-F238E27FC236}">
                <a16:creationId xmlns:a16="http://schemas.microsoft.com/office/drawing/2014/main" id="{AAECDA78-740F-43BA-B5E5-4E9B220B5D98}"/>
              </a:ext>
            </a:extLst>
          </p:cNvPr>
          <p:cNvGrpSpPr>
            <a:grpSpLocks/>
          </p:cNvGrpSpPr>
          <p:nvPr/>
        </p:nvGrpSpPr>
        <p:grpSpPr bwMode="auto">
          <a:xfrm>
            <a:off x="6159500" y="4365625"/>
            <a:ext cx="1358900" cy="1282700"/>
            <a:chOff x="3024" y="2744"/>
            <a:chExt cx="856" cy="808"/>
          </a:xfrm>
        </p:grpSpPr>
        <p:sp>
          <p:nvSpPr>
            <p:cNvPr id="405518" name="Rectangle 14">
              <a:extLst>
                <a:ext uri="{FF2B5EF4-FFF2-40B4-BE49-F238E27FC236}">
                  <a16:creationId xmlns:a16="http://schemas.microsoft.com/office/drawing/2014/main" id="{2F86034B-24E8-4145-B41A-77DF60740C84}"/>
                </a:ext>
              </a:extLst>
            </p:cNvPr>
            <p:cNvSpPr>
              <a:spLocks noChangeArrowheads="1"/>
            </p:cNvSpPr>
            <p:nvPr/>
          </p:nvSpPr>
          <p:spPr bwMode="auto">
            <a:xfrm flipH="1">
              <a:off x="3368" y="3328"/>
              <a:ext cx="488" cy="160"/>
            </a:xfrm>
            <a:prstGeom prst="rect">
              <a:avLst/>
            </a:prstGeom>
            <a:solidFill>
              <a:srgbClr val="FF00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19" name="Freeform 15">
              <a:extLst>
                <a:ext uri="{FF2B5EF4-FFF2-40B4-BE49-F238E27FC236}">
                  <a16:creationId xmlns:a16="http://schemas.microsoft.com/office/drawing/2014/main" id="{33E4D21D-7A42-4DCA-AABB-493E82683705}"/>
                </a:ext>
              </a:extLst>
            </p:cNvPr>
            <p:cNvSpPr>
              <a:spLocks/>
            </p:cNvSpPr>
            <p:nvPr/>
          </p:nvSpPr>
          <p:spPr bwMode="auto">
            <a:xfrm>
              <a:off x="3744" y="319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20" name="Freeform 16">
              <a:extLst>
                <a:ext uri="{FF2B5EF4-FFF2-40B4-BE49-F238E27FC236}">
                  <a16:creationId xmlns:a16="http://schemas.microsoft.com/office/drawing/2014/main" id="{F6FC5D4B-D793-4D54-ACEE-8EEC0D427C1B}"/>
                </a:ext>
              </a:extLst>
            </p:cNvPr>
            <p:cNvSpPr>
              <a:spLocks/>
            </p:cNvSpPr>
            <p:nvPr/>
          </p:nvSpPr>
          <p:spPr bwMode="auto">
            <a:xfrm>
              <a:off x="3688" y="3024"/>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21" name="Freeform 17">
              <a:extLst>
                <a:ext uri="{FF2B5EF4-FFF2-40B4-BE49-F238E27FC236}">
                  <a16:creationId xmlns:a16="http://schemas.microsoft.com/office/drawing/2014/main" id="{1295A5FF-F2FF-4719-8F7B-A16322FE992C}"/>
                </a:ext>
              </a:extLst>
            </p:cNvPr>
            <p:cNvSpPr>
              <a:spLocks/>
            </p:cNvSpPr>
            <p:nvPr/>
          </p:nvSpPr>
          <p:spPr bwMode="auto">
            <a:xfrm>
              <a:off x="3561" y="2824"/>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22" name="Freeform 18">
              <a:extLst>
                <a:ext uri="{FF2B5EF4-FFF2-40B4-BE49-F238E27FC236}">
                  <a16:creationId xmlns:a16="http://schemas.microsoft.com/office/drawing/2014/main" id="{3AF93EB3-666C-42EE-B0C8-0A7AC9115783}"/>
                </a:ext>
              </a:extLst>
            </p:cNvPr>
            <p:cNvSpPr>
              <a:spLocks/>
            </p:cNvSpPr>
            <p:nvPr/>
          </p:nvSpPr>
          <p:spPr bwMode="auto">
            <a:xfrm flipH="1">
              <a:off x="3112" y="2744"/>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23" name="Freeform 19">
              <a:extLst>
                <a:ext uri="{FF2B5EF4-FFF2-40B4-BE49-F238E27FC236}">
                  <a16:creationId xmlns:a16="http://schemas.microsoft.com/office/drawing/2014/main" id="{9D38DFFD-3DFE-42F8-A2DB-0187022BFA53}"/>
                </a:ext>
              </a:extLst>
            </p:cNvPr>
            <p:cNvSpPr>
              <a:spLocks/>
            </p:cNvSpPr>
            <p:nvPr/>
          </p:nvSpPr>
          <p:spPr bwMode="auto">
            <a:xfrm flipH="1">
              <a:off x="3120" y="2744"/>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24" name="Freeform 20">
              <a:extLst>
                <a:ext uri="{FF2B5EF4-FFF2-40B4-BE49-F238E27FC236}">
                  <a16:creationId xmlns:a16="http://schemas.microsoft.com/office/drawing/2014/main" id="{78CABFB8-ACFC-4037-BC33-D4F2A2E38F10}"/>
                </a:ext>
              </a:extLst>
            </p:cNvPr>
            <p:cNvSpPr>
              <a:spLocks/>
            </p:cNvSpPr>
            <p:nvPr/>
          </p:nvSpPr>
          <p:spPr bwMode="auto">
            <a:xfrm flipH="1">
              <a:off x="3168" y="320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25" name="Freeform 21">
              <a:extLst>
                <a:ext uri="{FF2B5EF4-FFF2-40B4-BE49-F238E27FC236}">
                  <a16:creationId xmlns:a16="http://schemas.microsoft.com/office/drawing/2014/main" id="{F54FEB6A-1716-4C3B-8834-B634A692C04A}"/>
                </a:ext>
              </a:extLst>
            </p:cNvPr>
            <p:cNvSpPr>
              <a:spLocks/>
            </p:cNvSpPr>
            <p:nvPr/>
          </p:nvSpPr>
          <p:spPr bwMode="auto">
            <a:xfrm flipH="1">
              <a:off x="3096" y="3032"/>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26" name="Freeform 22">
              <a:extLst>
                <a:ext uri="{FF2B5EF4-FFF2-40B4-BE49-F238E27FC236}">
                  <a16:creationId xmlns:a16="http://schemas.microsoft.com/office/drawing/2014/main" id="{58D0626F-1549-4179-B391-28EAA42A915A}"/>
                </a:ext>
              </a:extLst>
            </p:cNvPr>
            <p:cNvSpPr>
              <a:spLocks/>
            </p:cNvSpPr>
            <p:nvPr/>
          </p:nvSpPr>
          <p:spPr bwMode="auto">
            <a:xfrm flipH="1">
              <a:off x="3024" y="2864"/>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5527" name="AutoShape 23">
            <a:extLst>
              <a:ext uri="{FF2B5EF4-FFF2-40B4-BE49-F238E27FC236}">
                <a16:creationId xmlns:a16="http://schemas.microsoft.com/office/drawing/2014/main" id="{955470EE-6BC4-464B-9654-B563A8263122}"/>
              </a:ext>
            </a:extLst>
          </p:cNvPr>
          <p:cNvSpPr>
            <a:spLocks noChangeArrowheads="1"/>
          </p:cNvSpPr>
          <p:nvPr/>
        </p:nvSpPr>
        <p:spPr bwMode="auto">
          <a:xfrm flipH="1">
            <a:off x="6781800" y="3086100"/>
            <a:ext cx="1676400" cy="914400"/>
          </a:xfrm>
          <a:prstGeom prst="cloudCallout">
            <a:avLst>
              <a:gd name="adj1" fmla="val 45454"/>
              <a:gd name="adj2" fmla="val 66667"/>
            </a:avLst>
          </a:prstGeom>
          <a:noFill/>
          <a:ln w="381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400">
                <a:solidFill>
                  <a:srgbClr val="FF0000"/>
                </a:solidFill>
                <a:ea typeface="宋体" panose="02010600030101010101" pitchFamily="2" charset="-122"/>
              </a:rPr>
              <a:t>1</a:t>
            </a:r>
          </a:p>
        </p:txBody>
      </p:sp>
      <p:sp>
        <p:nvSpPr>
          <p:cNvPr id="405531" name="Rectangle 27">
            <a:extLst>
              <a:ext uri="{FF2B5EF4-FFF2-40B4-BE49-F238E27FC236}">
                <a16:creationId xmlns:a16="http://schemas.microsoft.com/office/drawing/2014/main" id="{45B5906E-40A2-40B4-80FD-33F7259A60A0}"/>
              </a:ext>
            </a:extLst>
          </p:cNvPr>
          <p:cNvSpPr>
            <a:spLocks noChangeArrowheads="1"/>
          </p:cNvSpPr>
          <p:nvPr/>
        </p:nvSpPr>
        <p:spPr bwMode="auto">
          <a:xfrm>
            <a:off x="2971800" y="2438400"/>
            <a:ext cx="914400" cy="914400"/>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32" name="Rectangle 28">
            <a:extLst>
              <a:ext uri="{FF2B5EF4-FFF2-40B4-BE49-F238E27FC236}">
                <a16:creationId xmlns:a16="http://schemas.microsoft.com/office/drawing/2014/main" id="{98C86616-D0D2-48FD-AE28-F0684854D424}"/>
              </a:ext>
            </a:extLst>
          </p:cNvPr>
          <p:cNvSpPr>
            <a:spLocks noChangeArrowheads="1"/>
          </p:cNvSpPr>
          <p:nvPr/>
        </p:nvSpPr>
        <p:spPr bwMode="auto">
          <a:xfrm>
            <a:off x="3886200" y="2438400"/>
            <a:ext cx="914400" cy="914400"/>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33" name="Rectangle 29">
            <a:extLst>
              <a:ext uri="{FF2B5EF4-FFF2-40B4-BE49-F238E27FC236}">
                <a16:creationId xmlns:a16="http://schemas.microsoft.com/office/drawing/2014/main" id="{C343ED41-BDA9-45D3-AE3B-7EC2B35D5A26}"/>
              </a:ext>
            </a:extLst>
          </p:cNvPr>
          <p:cNvSpPr>
            <a:spLocks noChangeArrowheads="1"/>
          </p:cNvSpPr>
          <p:nvPr/>
        </p:nvSpPr>
        <p:spPr bwMode="auto">
          <a:xfrm>
            <a:off x="4800600" y="2438400"/>
            <a:ext cx="914400" cy="914400"/>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34" name="Line 30">
            <a:extLst>
              <a:ext uri="{FF2B5EF4-FFF2-40B4-BE49-F238E27FC236}">
                <a16:creationId xmlns:a16="http://schemas.microsoft.com/office/drawing/2014/main" id="{810A74B7-FF6C-40A2-964A-6D8BEFE6E288}"/>
              </a:ext>
            </a:extLst>
          </p:cNvPr>
          <p:cNvSpPr>
            <a:spLocks noChangeShapeType="1"/>
          </p:cNvSpPr>
          <p:nvPr/>
        </p:nvSpPr>
        <p:spPr bwMode="auto">
          <a:xfrm>
            <a:off x="5638800" y="2438400"/>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35" name="Line 31">
            <a:extLst>
              <a:ext uri="{FF2B5EF4-FFF2-40B4-BE49-F238E27FC236}">
                <a16:creationId xmlns:a16="http://schemas.microsoft.com/office/drawing/2014/main" id="{8BF463AE-8BCB-4145-A0DC-656FD3986CA1}"/>
              </a:ext>
            </a:extLst>
          </p:cNvPr>
          <p:cNvSpPr>
            <a:spLocks noChangeShapeType="1"/>
          </p:cNvSpPr>
          <p:nvPr/>
        </p:nvSpPr>
        <p:spPr bwMode="auto">
          <a:xfrm>
            <a:off x="5638800" y="3352800"/>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50" name="Freeform 46">
            <a:extLst>
              <a:ext uri="{FF2B5EF4-FFF2-40B4-BE49-F238E27FC236}">
                <a16:creationId xmlns:a16="http://schemas.microsoft.com/office/drawing/2014/main" id="{04BEA480-9772-40E7-B7CF-C09BB70C9352}"/>
              </a:ext>
            </a:extLst>
          </p:cNvPr>
          <p:cNvSpPr>
            <a:spLocks/>
          </p:cNvSpPr>
          <p:nvPr/>
        </p:nvSpPr>
        <p:spPr bwMode="auto">
          <a:xfrm>
            <a:off x="3567113" y="4064000"/>
            <a:ext cx="511175" cy="1012825"/>
          </a:xfrm>
          <a:custGeom>
            <a:avLst/>
            <a:gdLst>
              <a:gd name="T0" fmla="*/ 0 w 322"/>
              <a:gd name="T1" fmla="*/ 638 h 638"/>
              <a:gd name="T2" fmla="*/ 322 w 322"/>
              <a:gd name="T3" fmla="*/ 0 h 638"/>
              <a:gd name="T4" fmla="*/ 2 w 322"/>
              <a:gd name="T5" fmla="*/ 485 h 638"/>
            </a:gdLst>
            <a:ahLst/>
            <a:cxnLst>
              <a:cxn ang="0">
                <a:pos x="T0" y="T1"/>
              </a:cxn>
              <a:cxn ang="0">
                <a:pos x="T2" y="T3"/>
              </a:cxn>
              <a:cxn ang="0">
                <a:pos x="T4" y="T5"/>
              </a:cxn>
            </a:cxnLst>
            <a:rect l="0" t="0" r="r" b="b"/>
            <a:pathLst>
              <a:path w="322" h="638">
                <a:moveTo>
                  <a:pt x="0" y="638"/>
                </a:moveTo>
                <a:lnTo>
                  <a:pt x="322" y="0"/>
                </a:lnTo>
                <a:lnTo>
                  <a:pt x="2" y="485"/>
                </a:lnTo>
              </a:path>
            </a:pathLst>
          </a:custGeom>
          <a:solidFill>
            <a:schemeClr val="tx1"/>
          </a:solidFill>
          <a:ln w="9525" cap="flat" cmpd="sng">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05553" name="Group 49">
            <a:extLst>
              <a:ext uri="{FF2B5EF4-FFF2-40B4-BE49-F238E27FC236}">
                <a16:creationId xmlns:a16="http://schemas.microsoft.com/office/drawing/2014/main" id="{BCE7EDA6-2588-4E30-9843-624F41D63FF9}"/>
              </a:ext>
            </a:extLst>
          </p:cNvPr>
          <p:cNvGrpSpPr>
            <a:grpSpLocks/>
          </p:cNvGrpSpPr>
          <p:nvPr/>
        </p:nvGrpSpPr>
        <p:grpSpPr bwMode="auto">
          <a:xfrm>
            <a:off x="4100513" y="2736850"/>
            <a:ext cx="430212" cy="384175"/>
            <a:chOff x="1872" y="2917"/>
            <a:chExt cx="271" cy="242"/>
          </a:xfrm>
        </p:grpSpPr>
        <p:sp>
          <p:nvSpPr>
            <p:cNvPr id="405554" name="Oval 50">
              <a:extLst>
                <a:ext uri="{FF2B5EF4-FFF2-40B4-BE49-F238E27FC236}">
                  <a16:creationId xmlns:a16="http://schemas.microsoft.com/office/drawing/2014/main" id="{F7D5E859-342A-455F-8D09-CD77FAD15782}"/>
                </a:ext>
              </a:extLst>
            </p:cNvPr>
            <p:cNvSpPr>
              <a:spLocks noChangeArrowheads="1"/>
            </p:cNvSpPr>
            <p:nvPr/>
          </p:nvSpPr>
          <p:spPr bwMode="auto">
            <a:xfrm>
              <a:off x="1872" y="2917"/>
              <a:ext cx="271" cy="215"/>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405555" name="Oval 51">
              <a:extLst>
                <a:ext uri="{FF2B5EF4-FFF2-40B4-BE49-F238E27FC236}">
                  <a16:creationId xmlns:a16="http://schemas.microsoft.com/office/drawing/2014/main" id="{E7A38BDF-EA5F-4D1B-A730-2C638C96E4D2}"/>
                </a:ext>
              </a:extLst>
            </p:cNvPr>
            <p:cNvSpPr>
              <a:spLocks noChangeArrowheads="1"/>
            </p:cNvSpPr>
            <p:nvPr/>
          </p:nvSpPr>
          <p:spPr bwMode="auto">
            <a:xfrm>
              <a:off x="2026" y="2955"/>
              <a:ext cx="71" cy="60"/>
            </a:xfrm>
            <a:prstGeom prst="ellipse">
              <a:avLst/>
            </a:prstGeom>
            <a:solidFill>
              <a:srgbClr val="DDDDDD"/>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5556" name="Text Box 52">
              <a:extLst>
                <a:ext uri="{FF2B5EF4-FFF2-40B4-BE49-F238E27FC236}">
                  <a16:creationId xmlns:a16="http://schemas.microsoft.com/office/drawing/2014/main" id="{291336BF-959C-4802-B040-ED86D169AFAB}"/>
                </a:ext>
              </a:extLst>
            </p:cNvPr>
            <p:cNvSpPr txBox="1">
              <a:spLocks noChangeArrowheads="1"/>
            </p:cNvSpPr>
            <p:nvPr/>
          </p:nvSpPr>
          <p:spPr bwMode="auto">
            <a:xfrm>
              <a:off x="1872" y="2928"/>
              <a:ext cx="2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800" b="1">
                  <a:solidFill>
                    <a:schemeClr val="bg1"/>
                  </a:solidFill>
                  <a:ea typeface="宋体" panose="02010600030101010101" pitchFamily="2" charset="-122"/>
                </a:rPr>
                <a:t>8</a:t>
              </a:r>
            </a:p>
          </p:txBody>
        </p:sp>
      </p:grpSp>
      <p:grpSp>
        <p:nvGrpSpPr>
          <p:cNvPr id="405557" name="Group 53">
            <a:extLst>
              <a:ext uri="{FF2B5EF4-FFF2-40B4-BE49-F238E27FC236}">
                <a16:creationId xmlns:a16="http://schemas.microsoft.com/office/drawing/2014/main" id="{516D3F2F-16FA-45DA-BE1F-46261269D325}"/>
              </a:ext>
            </a:extLst>
          </p:cNvPr>
          <p:cNvGrpSpPr>
            <a:grpSpLocks/>
          </p:cNvGrpSpPr>
          <p:nvPr/>
        </p:nvGrpSpPr>
        <p:grpSpPr bwMode="auto">
          <a:xfrm>
            <a:off x="3206750" y="2757488"/>
            <a:ext cx="430213" cy="341312"/>
            <a:chOff x="2016" y="1728"/>
            <a:chExt cx="271" cy="215"/>
          </a:xfrm>
        </p:grpSpPr>
        <p:sp>
          <p:nvSpPr>
            <p:cNvPr id="405558" name="Oval 54">
              <a:extLst>
                <a:ext uri="{FF2B5EF4-FFF2-40B4-BE49-F238E27FC236}">
                  <a16:creationId xmlns:a16="http://schemas.microsoft.com/office/drawing/2014/main" id="{3DC59EB9-CA40-4CCD-90ED-B1A35B194247}"/>
                </a:ext>
              </a:extLst>
            </p:cNvPr>
            <p:cNvSpPr>
              <a:spLocks noChangeArrowheads="1"/>
            </p:cNvSpPr>
            <p:nvPr/>
          </p:nvSpPr>
          <p:spPr bwMode="auto">
            <a:xfrm>
              <a:off x="2016" y="1728"/>
              <a:ext cx="271" cy="215"/>
            </a:xfrm>
            <a:prstGeom prst="ellipse">
              <a:avLst/>
            </a:prstGeom>
            <a:solidFill>
              <a:srgbClr val="FF00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405559" name="Oval 55">
              <a:extLst>
                <a:ext uri="{FF2B5EF4-FFF2-40B4-BE49-F238E27FC236}">
                  <a16:creationId xmlns:a16="http://schemas.microsoft.com/office/drawing/2014/main" id="{84F48A92-5B7A-42FE-984B-74E61C2E05BD}"/>
                </a:ext>
              </a:extLst>
            </p:cNvPr>
            <p:cNvSpPr>
              <a:spLocks noChangeArrowheads="1"/>
            </p:cNvSpPr>
            <p:nvPr/>
          </p:nvSpPr>
          <p:spPr bwMode="auto">
            <a:xfrm>
              <a:off x="2170" y="1766"/>
              <a:ext cx="71" cy="60"/>
            </a:xfrm>
            <a:prstGeom prst="ellipse">
              <a:avLst/>
            </a:prstGeom>
            <a:solidFill>
              <a:srgbClr val="FF7C8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1.94444E-6 3.33333E-6 L 0.07171 0.16018 " pathEditMode="relative" ptsTypes="AA">
                                      <p:cBhvr>
                                        <p:cTn id="6" dur="2000" fill="hold"/>
                                        <p:tgtEl>
                                          <p:spTgt spid="405557"/>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6.38889E-6 5.92593E-6 L -0.09497 0.00232 " pathEditMode="relative" ptsTypes="AA">
                                      <p:cBhvr>
                                        <p:cTn id="8" dur="2000" fill="hold"/>
                                        <p:tgtEl>
                                          <p:spTgt spid="40555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灯片编号占位符 3">
            <a:extLst>
              <a:ext uri="{FF2B5EF4-FFF2-40B4-BE49-F238E27FC236}">
                <a16:creationId xmlns:a16="http://schemas.microsoft.com/office/drawing/2014/main" id="{9DABABF1-9D99-4708-B693-1C6581CAE5F8}"/>
              </a:ext>
            </a:extLst>
          </p:cNvPr>
          <p:cNvSpPr>
            <a:spLocks noGrp="1"/>
          </p:cNvSpPr>
          <p:nvPr>
            <p:ph type="sldNum" sz="quarter" idx="11"/>
          </p:nvPr>
        </p:nvSpPr>
        <p:spPr/>
        <p:txBody>
          <a:bodyPr/>
          <a:lstStyle/>
          <a:p>
            <a:fld id="{0997C8E4-AA4D-4B31-B5D3-E5FE0C425E87}" type="slidenum">
              <a:rPr lang="ar-SA" altLang="zh-CN"/>
              <a:pPr/>
              <a:t>34</a:t>
            </a:fld>
            <a:endParaRPr lang="en-US" altLang="zh-CN">
              <a:ea typeface="宋体" panose="02010600030101010101" pitchFamily="2" charset="-122"/>
            </a:endParaRPr>
          </a:p>
        </p:txBody>
      </p:sp>
      <p:pic>
        <p:nvPicPr>
          <p:cNvPr id="407600" name="Picture 48" descr="magic">
            <a:extLst>
              <a:ext uri="{FF2B5EF4-FFF2-40B4-BE49-F238E27FC236}">
                <a16:creationId xmlns:a16="http://schemas.microsoft.com/office/drawing/2014/main" id="{134A591E-CED7-4B33-B9C2-A1B88AF2A0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7599" name="Picture 47" descr="magic">
            <a:extLst>
              <a:ext uri="{FF2B5EF4-FFF2-40B4-BE49-F238E27FC236}">
                <a16:creationId xmlns:a16="http://schemas.microsoft.com/office/drawing/2014/main" id="{3D7455B6-063C-4C92-AD47-281874657C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7554" name="Rectangle 2">
            <a:extLst>
              <a:ext uri="{FF2B5EF4-FFF2-40B4-BE49-F238E27FC236}">
                <a16:creationId xmlns:a16="http://schemas.microsoft.com/office/drawing/2014/main" id="{E1E448EE-6D05-42B8-9383-81B25211B0FC}"/>
              </a:ext>
            </a:extLst>
          </p:cNvPr>
          <p:cNvSpPr>
            <a:spLocks noChangeArrowheads="1"/>
          </p:cNvSpPr>
          <p:nvPr/>
        </p:nvSpPr>
        <p:spPr bwMode="auto">
          <a:xfrm>
            <a:off x="2209800" y="1943100"/>
            <a:ext cx="914400" cy="990600"/>
          </a:xfrm>
          <a:prstGeom prst="rect">
            <a:avLst/>
          </a:prstGeom>
          <a:solidFill>
            <a:srgbClr val="6666FF">
              <a:alpha val="30000"/>
            </a:srgb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4400">
                <a:solidFill>
                  <a:srgbClr val="6666FF"/>
                </a:solidFill>
                <a:ea typeface="宋体" panose="02010600030101010101" pitchFamily="2" charset="-122"/>
              </a:rPr>
              <a:t>0</a:t>
            </a:r>
          </a:p>
        </p:txBody>
      </p:sp>
      <p:sp>
        <p:nvSpPr>
          <p:cNvPr id="407555" name="Rectangle 3">
            <a:extLst>
              <a:ext uri="{FF2B5EF4-FFF2-40B4-BE49-F238E27FC236}">
                <a16:creationId xmlns:a16="http://schemas.microsoft.com/office/drawing/2014/main" id="{64878D13-FAAD-4211-8A8E-B0394E3C7D8A}"/>
              </a:ext>
            </a:extLst>
          </p:cNvPr>
          <p:cNvSpPr>
            <a:spLocks noChangeArrowheads="1"/>
          </p:cNvSpPr>
          <p:nvPr/>
        </p:nvSpPr>
        <p:spPr bwMode="auto">
          <a:xfrm>
            <a:off x="3124200" y="1943100"/>
            <a:ext cx="914400" cy="990600"/>
          </a:xfrm>
          <a:prstGeom prst="rect">
            <a:avLst/>
          </a:prstGeom>
          <a:solidFill>
            <a:srgbClr val="FF0000">
              <a:alpha val="20000"/>
            </a:srgb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4400">
                <a:solidFill>
                  <a:srgbClr val="FF0000"/>
                </a:solidFill>
                <a:ea typeface="宋体" panose="02010600030101010101" pitchFamily="2" charset="-122"/>
              </a:rPr>
              <a:t>1</a:t>
            </a:r>
          </a:p>
        </p:txBody>
      </p:sp>
      <p:sp>
        <p:nvSpPr>
          <p:cNvPr id="407556" name="Rectangle 4">
            <a:extLst>
              <a:ext uri="{FF2B5EF4-FFF2-40B4-BE49-F238E27FC236}">
                <a16:creationId xmlns:a16="http://schemas.microsoft.com/office/drawing/2014/main" id="{82072FFF-B609-4687-A8F7-10C33AD6403A}"/>
              </a:ext>
            </a:extLst>
          </p:cNvPr>
          <p:cNvSpPr>
            <a:spLocks noGrp="1" noChangeArrowheads="1"/>
          </p:cNvSpPr>
          <p:nvPr>
            <p:ph type="title"/>
          </p:nvPr>
        </p:nvSpPr>
        <p:spPr/>
        <p:txBody>
          <a:bodyPr/>
          <a:lstStyle/>
          <a:p>
            <a:r>
              <a:rPr lang="en-US" altLang="zh-CN" sz="4000">
                <a:ea typeface="宋体" panose="02010600030101010101" pitchFamily="2" charset="-122"/>
              </a:rPr>
              <a:t>Protocol: Take Next Item from Queue</a:t>
            </a:r>
          </a:p>
        </p:txBody>
      </p:sp>
      <p:sp>
        <p:nvSpPr>
          <p:cNvPr id="407557" name="Rectangle 5">
            <a:extLst>
              <a:ext uri="{FF2B5EF4-FFF2-40B4-BE49-F238E27FC236}">
                <a16:creationId xmlns:a16="http://schemas.microsoft.com/office/drawing/2014/main" id="{EC941DD7-AC73-439B-8B7F-242F31E48D37}"/>
              </a:ext>
            </a:extLst>
          </p:cNvPr>
          <p:cNvSpPr>
            <a:spLocks noChangeArrowheads="1"/>
          </p:cNvSpPr>
          <p:nvPr/>
        </p:nvSpPr>
        <p:spPr bwMode="auto">
          <a:xfrm>
            <a:off x="2270125" y="5292725"/>
            <a:ext cx="774700" cy="254000"/>
          </a:xfrm>
          <a:prstGeom prst="rect">
            <a:avLst/>
          </a:prstGeom>
          <a:solidFill>
            <a:srgbClr val="6666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558" name="Freeform 6">
            <a:extLst>
              <a:ext uri="{FF2B5EF4-FFF2-40B4-BE49-F238E27FC236}">
                <a16:creationId xmlns:a16="http://schemas.microsoft.com/office/drawing/2014/main" id="{97F7743C-63C7-4A6E-BF57-974222E2FE69}"/>
              </a:ext>
            </a:extLst>
          </p:cNvPr>
          <p:cNvSpPr>
            <a:spLocks/>
          </p:cNvSpPr>
          <p:nvPr/>
        </p:nvSpPr>
        <p:spPr bwMode="auto">
          <a:xfrm flipH="1">
            <a:off x="2232025" y="5076825"/>
            <a:ext cx="215900" cy="54610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559" name="Freeform 7">
            <a:extLst>
              <a:ext uri="{FF2B5EF4-FFF2-40B4-BE49-F238E27FC236}">
                <a16:creationId xmlns:a16="http://schemas.microsoft.com/office/drawing/2014/main" id="{9004EB19-E5FB-48FC-8F08-1651A91C803F}"/>
              </a:ext>
            </a:extLst>
          </p:cNvPr>
          <p:cNvSpPr>
            <a:spLocks/>
          </p:cNvSpPr>
          <p:nvPr/>
        </p:nvSpPr>
        <p:spPr bwMode="auto">
          <a:xfrm flipH="1">
            <a:off x="2341563" y="4810125"/>
            <a:ext cx="195262" cy="49530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560" name="Freeform 8">
            <a:extLst>
              <a:ext uri="{FF2B5EF4-FFF2-40B4-BE49-F238E27FC236}">
                <a16:creationId xmlns:a16="http://schemas.microsoft.com/office/drawing/2014/main" id="{D0A64984-18EE-4AF6-AFBA-59B821075A0D}"/>
              </a:ext>
            </a:extLst>
          </p:cNvPr>
          <p:cNvSpPr>
            <a:spLocks/>
          </p:cNvSpPr>
          <p:nvPr/>
        </p:nvSpPr>
        <p:spPr bwMode="auto">
          <a:xfrm flipH="1">
            <a:off x="2536825" y="4492625"/>
            <a:ext cx="201613" cy="50800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561" name="Freeform 9">
            <a:extLst>
              <a:ext uri="{FF2B5EF4-FFF2-40B4-BE49-F238E27FC236}">
                <a16:creationId xmlns:a16="http://schemas.microsoft.com/office/drawing/2014/main" id="{36707B7E-2C23-42E3-9856-B732FA1D5E1A}"/>
              </a:ext>
            </a:extLst>
          </p:cNvPr>
          <p:cNvSpPr>
            <a:spLocks/>
          </p:cNvSpPr>
          <p:nvPr/>
        </p:nvSpPr>
        <p:spPr bwMode="auto">
          <a:xfrm>
            <a:off x="2270125" y="4365625"/>
            <a:ext cx="1181100" cy="939800"/>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6666FF"/>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562" name="Freeform 10">
            <a:extLst>
              <a:ext uri="{FF2B5EF4-FFF2-40B4-BE49-F238E27FC236}">
                <a16:creationId xmlns:a16="http://schemas.microsoft.com/office/drawing/2014/main" id="{094F7377-33DF-46D6-805C-2940E4A6A2D3}"/>
              </a:ext>
            </a:extLst>
          </p:cNvPr>
          <p:cNvSpPr>
            <a:spLocks/>
          </p:cNvSpPr>
          <p:nvPr/>
        </p:nvSpPr>
        <p:spPr bwMode="auto">
          <a:xfrm>
            <a:off x="3044825" y="4365625"/>
            <a:ext cx="393700" cy="120650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6666FF"/>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563" name="Freeform 11">
            <a:extLst>
              <a:ext uri="{FF2B5EF4-FFF2-40B4-BE49-F238E27FC236}">
                <a16:creationId xmlns:a16="http://schemas.microsoft.com/office/drawing/2014/main" id="{768A6C7D-25AB-4E5E-8EB6-F6CEC89712ED}"/>
              </a:ext>
            </a:extLst>
          </p:cNvPr>
          <p:cNvSpPr>
            <a:spLocks/>
          </p:cNvSpPr>
          <p:nvPr/>
        </p:nvSpPr>
        <p:spPr bwMode="auto">
          <a:xfrm>
            <a:off x="3146425" y="5102225"/>
            <a:ext cx="215900" cy="54610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564" name="Freeform 12">
            <a:extLst>
              <a:ext uri="{FF2B5EF4-FFF2-40B4-BE49-F238E27FC236}">
                <a16:creationId xmlns:a16="http://schemas.microsoft.com/office/drawing/2014/main" id="{ABDBE6F6-44DA-4C9D-B716-9CF3FBE7F540}"/>
              </a:ext>
            </a:extLst>
          </p:cNvPr>
          <p:cNvSpPr>
            <a:spLocks/>
          </p:cNvSpPr>
          <p:nvPr/>
        </p:nvSpPr>
        <p:spPr bwMode="auto">
          <a:xfrm>
            <a:off x="3281363" y="4822825"/>
            <a:ext cx="195262" cy="49530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565" name="Freeform 13">
            <a:extLst>
              <a:ext uri="{FF2B5EF4-FFF2-40B4-BE49-F238E27FC236}">
                <a16:creationId xmlns:a16="http://schemas.microsoft.com/office/drawing/2014/main" id="{8A462033-20B4-4738-9D4A-50C8DCE26C39}"/>
              </a:ext>
            </a:extLst>
          </p:cNvPr>
          <p:cNvSpPr>
            <a:spLocks/>
          </p:cNvSpPr>
          <p:nvPr/>
        </p:nvSpPr>
        <p:spPr bwMode="auto">
          <a:xfrm>
            <a:off x="3389313" y="4556125"/>
            <a:ext cx="201612" cy="50800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07567" name="Group 15">
            <a:extLst>
              <a:ext uri="{FF2B5EF4-FFF2-40B4-BE49-F238E27FC236}">
                <a16:creationId xmlns:a16="http://schemas.microsoft.com/office/drawing/2014/main" id="{150016D6-9313-48A3-9F5D-47326626FEBC}"/>
              </a:ext>
            </a:extLst>
          </p:cNvPr>
          <p:cNvGrpSpPr>
            <a:grpSpLocks/>
          </p:cNvGrpSpPr>
          <p:nvPr/>
        </p:nvGrpSpPr>
        <p:grpSpPr bwMode="auto">
          <a:xfrm>
            <a:off x="6159500" y="4365625"/>
            <a:ext cx="1358900" cy="1282700"/>
            <a:chOff x="3024" y="2744"/>
            <a:chExt cx="856" cy="808"/>
          </a:xfrm>
        </p:grpSpPr>
        <p:sp>
          <p:nvSpPr>
            <p:cNvPr id="407568" name="Rectangle 16">
              <a:extLst>
                <a:ext uri="{FF2B5EF4-FFF2-40B4-BE49-F238E27FC236}">
                  <a16:creationId xmlns:a16="http://schemas.microsoft.com/office/drawing/2014/main" id="{181B30BE-346E-4E30-A302-02C8B7B6EFAB}"/>
                </a:ext>
              </a:extLst>
            </p:cNvPr>
            <p:cNvSpPr>
              <a:spLocks noChangeArrowheads="1"/>
            </p:cNvSpPr>
            <p:nvPr/>
          </p:nvSpPr>
          <p:spPr bwMode="auto">
            <a:xfrm flipH="1">
              <a:off x="3368" y="3328"/>
              <a:ext cx="488" cy="160"/>
            </a:xfrm>
            <a:prstGeom prst="rect">
              <a:avLst/>
            </a:prstGeom>
            <a:solidFill>
              <a:srgbClr val="FF00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569" name="Freeform 17">
              <a:extLst>
                <a:ext uri="{FF2B5EF4-FFF2-40B4-BE49-F238E27FC236}">
                  <a16:creationId xmlns:a16="http://schemas.microsoft.com/office/drawing/2014/main" id="{91F82D1C-3C52-458E-A6EA-9663D06F703D}"/>
                </a:ext>
              </a:extLst>
            </p:cNvPr>
            <p:cNvSpPr>
              <a:spLocks/>
            </p:cNvSpPr>
            <p:nvPr/>
          </p:nvSpPr>
          <p:spPr bwMode="auto">
            <a:xfrm>
              <a:off x="3744" y="319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570" name="Freeform 18">
              <a:extLst>
                <a:ext uri="{FF2B5EF4-FFF2-40B4-BE49-F238E27FC236}">
                  <a16:creationId xmlns:a16="http://schemas.microsoft.com/office/drawing/2014/main" id="{D5B099CB-93FA-43D5-8544-3D970B95063A}"/>
                </a:ext>
              </a:extLst>
            </p:cNvPr>
            <p:cNvSpPr>
              <a:spLocks/>
            </p:cNvSpPr>
            <p:nvPr/>
          </p:nvSpPr>
          <p:spPr bwMode="auto">
            <a:xfrm>
              <a:off x="3688" y="3024"/>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571" name="Freeform 19">
              <a:extLst>
                <a:ext uri="{FF2B5EF4-FFF2-40B4-BE49-F238E27FC236}">
                  <a16:creationId xmlns:a16="http://schemas.microsoft.com/office/drawing/2014/main" id="{6184085D-FF5A-40F5-8481-A8C812E03FAB}"/>
                </a:ext>
              </a:extLst>
            </p:cNvPr>
            <p:cNvSpPr>
              <a:spLocks/>
            </p:cNvSpPr>
            <p:nvPr/>
          </p:nvSpPr>
          <p:spPr bwMode="auto">
            <a:xfrm>
              <a:off x="3561" y="2824"/>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572" name="Freeform 20">
              <a:extLst>
                <a:ext uri="{FF2B5EF4-FFF2-40B4-BE49-F238E27FC236}">
                  <a16:creationId xmlns:a16="http://schemas.microsoft.com/office/drawing/2014/main" id="{E4D152D8-FA5F-495E-AAAA-DFF8BEBB4209}"/>
                </a:ext>
              </a:extLst>
            </p:cNvPr>
            <p:cNvSpPr>
              <a:spLocks/>
            </p:cNvSpPr>
            <p:nvPr/>
          </p:nvSpPr>
          <p:spPr bwMode="auto">
            <a:xfrm flipH="1">
              <a:off x="3112" y="2744"/>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573" name="Freeform 21">
              <a:extLst>
                <a:ext uri="{FF2B5EF4-FFF2-40B4-BE49-F238E27FC236}">
                  <a16:creationId xmlns:a16="http://schemas.microsoft.com/office/drawing/2014/main" id="{1EAD048B-ABA0-4EF0-B842-126C628D2B80}"/>
                </a:ext>
              </a:extLst>
            </p:cNvPr>
            <p:cNvSpPr>
              <a:spLocks/>
            </p:cNvSpPr>
            <p:nvPr/>
          </p:nvSpPr>
          <p:spPr bwMode="auto">
            <a:xfrm flipH="1">
              <a:off x="3120" y="2744"/>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574" name="Freeform 22">
              <a:extLst>
                <a:ext uri="{FF2B5EF4-FFF2-40B4-BE49-F238E27FC236}">
                  <a16:creationId xmlns:a16="http://schemas.microsoft.com/office/drawing/2014/main" id="{6ACA7E72-2750-4AEC-8B66-29C94EA5411E}"/>
                </a:ext>
              </a:extLst>
            </p:cNvPr>
            <p:cNvSpPr>
              <a:spLocks/>
            </p:cNvSpPr>
            <p:nvPr/>
          </p:nvSpPr>
          <p:spPr bwMode="auto">
            <a:xfrm flipH="1">
              <a:off x="3168" y="320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575" name="Freeform 23">
              <a:extLst>
                <a:ext uri="{FF2B5EF4-FFF2-40B4-BE49-F238E27FC236}">
                  <a16:creationId xmlns:a16="http://schemas.microsoft.com/office/drawing/2014/main" id="{C416BA05-3B93-48D0-A5D7-B6354E810DB2}"/>
                </a:ext>
              </a:extLst>
            </p:cNvPr>
            <p:cNvSpPr>
              <a:spLocks/>
            </p:cNvSpPr>
            <p:nvPr/>
          </p:nvSpPr>
          <p:spPr bwMode="auto">
            <a:xfrm flipH="1">
              <a:off x="3096" y="3032"/>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576" name="Freeform 24">
              <a:extLst>
                <a:ext uri="{FF2B5EF4-FFF2-40B4-BE49-F238E27FC236}">
                  <a16:creationId xmlns:a16="http://schemas.microsoft.com/office/drawing/2014/main" id="{A2DA0FAA-B509-4AA8-8877-7430B67EA53C}"/>
                </a:ext>
              </a:extLst>
            </p:cNvPr>
            <p:cNvSpPr>
              <a:spLocks/>
            </p:cNvSpPr>
            <p:nvPr/>
          </p:nvSpPr>
          <p:spPr bwMode="auto">
            <a:xfrm flipH="1">
              <a:off x="3024" y="2864"/>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7578" name="Rectangle 26">
            <a:extLst>
              <a:ext uri="{FF2B5EF4-FFF2-40B4-BE49-F238E27FC236}">
                <a16:creationId xmlns:a16="http://schemas.microsoft.com/office/drawing/2014/main" id="{05B65F94-D737-44D1-8BEE-52022863E77A}"/>
              </a:ext>
            </a:extLst>
          </p:cNvPr>
          <p:cNvSpPr>
            <a:spLocks noChangeArrowheads="1"/>
          </p:cNvSpPr>
          <p:nvPr/>
        </p:nvSpPr>
        <p:spPr bwMode="auto">
          <a:xfrm>
            <a:off x="2971800" y="2438400"/>
            <a:ext cx="914400" cy="914400"/>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579" name="Rectangle 27">
            <a:extLst>
              <a:ext uri="{FF2B5EF4-FFF2-40B4-BE49-F238E27FC236}">
                <a16:creationId xmlns:a16="http://schemas.microsoft.com/office/drawing/2014/main" id="{4C387BA8-2E7D-4A74-8AB9-C038A3826C9D}"/>
              </a:ext>
            </a:extLst>
          </p:cNvPr>
          <p:cNvSpPr>
            <a:spLocks noChangeArrowheads="1"/>
          </p:cNvSpPr>
          <p:nvPr/>
        </p:nvSpPr>
        <p:spPr bwMode="auto">
          <a:xfrm>
            <a:off x="3886200" y="2438400"/>
            <a:ext cx="914400" cy="914400"/>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580" name="Rectangle 28">
            <a:extLst>
              <a:ext uri="{FF2B5EF4-FFF2-40B4-BE49-F238E27FC236}">
                <a16:creationId xmlns:a16="http://schemas.microsoft.com/office/drawing/2014/main" id="{CFFE8B9B-AAE9-4242-8FBF-29199D98A3C7}"/>
              </a:ext>
            </a:extLst>
          </p:cNvPr>
          <p:cNvSpPr>
            <a:spLocks noChangeArrowheads="1"/>
          </p:cNvSpPr>
          <p:nvPr/>
        </p:nvSpPr>
        <p:spPr bwMode="auto">
          <a:xfrm>
            <a:off x="4800600" y="2438400"/>
            <a:ext cx="914400" cy="914400"/>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581" name="Line 29">
            <a:extLst>
              <a:ext uri="{FF2B5EF4-FFF2-40B4-BE49-F238E27FC236}">
                <a16:creationId xmlns:a16="http://schemas.microsoft.com/office/drawing/2014/main" id="{7C97CD38-9439-40CF-8B49-D52DBB0DA76E}"/>
              </a:ext>
            </a:extLst>
          </p:cNvPr>
          <p:cNvSpPr>
            <a:spLocks noChangeShapeType="1"/>
          </p:cNvSpPr>
          <p:nvPr/>
        </p:nvSpPr>
        <p:spPr bwMode="auto">
          <a:xfrm>
            <a:off x="5638800" y="2438400"/>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582" name="Line 30">
            <a:extLst>
              <a:ext uri="{FF2B5EF4-FFF2-40B4-BE49-F238E27FC236}">
                <a16:creationId xmlns:a16="http://schemas.microsoft.com/office/drawing/2014/main" id="{768227EF-DA33-4501-986A-D6E485A86ECE}"/>
              </a:ext>
            </a:extLst>
          </p:cNvPr>
          <p:cNvSpPr>
            <a:spLocks noChangeShapeType="1"/>
          </p:cNvSpPr>
          <p:nvPr/>
        </p:nvSpPr>
        <p:spPr bwMode="auto">
          <a:xfrm>
            <a:off x="5638800" y="3352800"/>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07585" name="Group 33">
            <a:extLst>
              <a:ext uri="{FF2B5EF4-FFF2-40B4-BE49-F238E27FC236}">
                <a16:creationId xmlns:a16="http://schemas.microsoft.com/office/drawing/2014/main" id="{AEF4B1EE-3405-4BBC-AEF1-80BEFB473475}"/>
              </a:ext>
            </a:extLst>
          </p:cNvPr>
          <p:cNvGrpSpPr>
            <a:grpSpLocks/>
          </p:cNvGrpSpPr>
          <p:nvPr/>
        </p:nvGrpSpPr>
        <p:grpSpPr bwMode="auto">
          <a:xfrm>
            <a:off x="3862388" y="3829050"/>
            <a:ext cx="430212" cy="341313"/>
            <a:chOff x="2016" y="1728"/>
            <a:chExt cx="271" cy="215"/>
          </a:xfrm>
        </p:grpSpPr>
        <p:sp>
          <p:nvSpPr>
            <p:cNvPr id="407586" name="Oval 34">
              <a:extLst>
                <a:ext uri="{FF2B5EF4-FFF2-40B4-BE49-F238E27FC236}">
                  <a16:creationId xmlns:a16="http://schemas.microsoft.com/office/drawing/2014/main" id="{13B3B0DB-EBB6-456D-8570-78E8BBB48248}"/>
                </a:ext>
              </a:extLst>
            </p:cNvPr>
            <p:cNvSpPr>
              <a:spLocks noChangeArrowheads="1"/>
            </p:cNvSpPr>
            <p:nvPr/>
          </p:nvSpPr>
          <p:spPr bwMode="auto">
            <a:xfrm>
              <a:off x="2016" y="1728"/>
              <a:ext cx="271" cy="215"/>
            </a:xfrm>
            <a:prstGeom prst="ellipse">
              <a:avLst/>
            </a:prstGeom>
            <a:solidFill>
              <a:srgbClr val="FF00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407587" name="Oval 35">
              <a:extLst>
                <a:ext uri="{FF2B5EF4-FFF2-40B4-BE49-F238E27FC236}">
                  <a16:creationId xmlns:a16="http://schemas.microsoft.com/office/drawing/2014/main" id="{9B150FF5-E756-4752-AB47-1BF5B4F39816}"/>
                </a:ext>
              </a:extLst>
            </p:cNvPr>
            <p:cNvSpPr>
              <a:spLocks noChangeArrowheads="1"/>
            </p:cNvSpPr>
            <p:nvPr/>
          </p:nvSpPr>
          <p:spPr bwMode="auto">
            <a:xfrm>
              <a:off x="2170" y="1766"/>
              <a:ext cx="71" cy="60"/>
            </a:xfrm>
            <a:prstGeom prst="ellipse">
              <a:avLst/>
            </a:prstGeom>
            <a:solidFill>
              <a:srgbClr val="FF7C8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7589" name="Freeform 37">
            <a:extLst>
              <a:ext uri="{FF2B5EF4-FFF2-40B4-BE49-F238E27FC236}">
                <a16:creationId xmlns:a16="http://schemas.microsoft.com/office/drawing/2014/main" id="{276F60A6-9850-475E-8DA4-6A6980032947}"/>
              </a:ext>
            </a:extLst>
          </p:cNvPr>
          <p:cNvSpPr>
            <a:spLocks/>
          </p:cNvSpPr>
          <p:nvPr/>
        </p:nvSpPr>
        <p:spPr bwMode="auto">
          <a:xfrm>
            <a:off x="3567113" y="4064000"/>
            <a:ext cx="511175" cy="1012825"/>
          </a:xfrm>
          <a:custGeom>
            <a:avLst/>
            <a:gdLst>
              <a:gd name="T0" fmla="*/ 0 w 322"/>
              <a:gd name="T1" fmla="*/ 638 h 638"/>
              <a:gd name="T2" fmla="*/ 322 w 322"/>
              <a:gd name="T3" fmla="*/ 0 h 638"/>
              <a:gd name="T4" fmla="*/ 2 w 322"/>
              <a:gd name="T5" fmla="*/ 485 h 638"/>
            </a:gdLst>
            <a:ahLst/>
            <a:cxnLst>
              <a:cxn ang="0">
                <a:pos x="T0" y="T1"/>
              </a:cxn>
              <a:cxn ang="0">
                <a:pos x="T2" y="T3"/>
              </a:cxn>
              <a:cxn ang="0">
                <a:pos x="T4" y="T5"/>
              </a:cxn>
            </a:cxnLst>
            <a:rect l="0" t="0" r="r" b="b"/>
            <a:pathLst>
              <a:path w="322" h="638">
                <a:moveTo>
                  <a:pt x="0" y="638"/>
                </a:moveTo>
                <a:lnTo>
                  <a:pt x="322" y="0"/>
                </a:lnTo>
                <a:lnTo>
                  <a:pt x="2" y="485"/>
                </a:lnTo>
              </a:path>
            </a:pathLst>
          </a:custGeom>
          <a:solidFill>
            <a:schemeClr val="tx1"/>
          </a:solidFill>
          <a:ln w="9525" cap="flat" cmpd="sng">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590" name="Freeform 38">
            <a:extLst>
              <a:ext uri="{FF2B5EF4-FFF2-40B4-BE49-F238E27FC236}">
                <a16:creationId xmlns:a16="http://schemas.microsoft.com/office/drawing/2014/main" id="{6B216A51-FEB9-47A8-905C-8291DD422865}"/>
              </a:ext>
            </a:extLst>
          </p:cNvPr>
          <p:cNvSpPr>
            <a:spLocks/>
          </p:cNvSpPr>
          <p:nvPr/>
        </p:nvSpPr>
        <p:spPr bwMode="auto">
          <a:xfrm>
            <a:off x="5648325" y="4064000"/>
            <a:ext cx="534988" cy="987425"/>
          </a:xfrm>
          <a:custGeom>
            <a:avLst/>
            <a:gdLst>
              <a:gd name="T0" fmla="*/ 337 w 337"/>
              <a:gd name="T1" fmla="*/ 622 h 622"/>
              <a:gd name="T2" fmla="*/ 0 w 337"/>
              <a:gd name="T3" fmla="*/ 0 h 622"/>
              <a:gd name="T4" fmla="*/ 320 w 337"/>
              <a:gd name="T5" fmla="*/ 485 h 622"/>
            </a:gdLst>
            <a:ahLst/>
            <a:cxnLst>
              <a:cxn ang="0">
                <a:pos x="T0" y="T1"/>
              </a:cxn>
              <a:cxn ang="0">
                <a:pos x="T2" y="T3"/>
              </a:cxn>
              <a:cxn ang="0">
                <a:pos x="T4" y="T5"/>
              </a:cxn>
            </a:cxnLst>
            <a:rect l="0" t="0" r="r" b="b"/>
            <a:pathLst>
              <a:path w="337" h="622">
                <a:moveTo>
                  <a:pt x="337" y="622"/>
                </a:moveTo>
                <a:lnTo>
                  <a:pt x="0" y="0"/>
                </a:lnTo>
                <a:lnTo>
                  <a:pt x="320" y="485"/>
                </a:lnTo>
              </a:path>
            </a:pathLst>
          </a:custGeom>
          <a:solidFill>
            <a:schemeClr val="tx1"/>
          </a:solidFill>
          <a:ln w="9525" cap="flat" cmpd="sng">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595" name="AutoShape 43">
            <a:extLst>
              <a:ext uri="{FF2B5EF4-FFF2-40B4-BE49-F238E27FC236}">
                <a16:creationId xmlns:a16="http://schemas.microsoft.com/office/drawing/2014/main" id="{F9629DAD-3EE7-4984-B6CC-800BF163F68C}"/>
              </a:ext>
            </a:extLst>
          </p:cNvPr>
          <p:cNvSpPr>
            <a:spLocks noChangeArrowheads="1"/>
          </p:cNvSpPr>
          <p:nvPr/>
        </p:nvSpPr>
        <p:spPr bwMode="auto">
          <a:xfrm>
            <a:off x="1012825" y="1917700"/>
            <a:ext cx="3484563" cy="1911350"/>
          </a:xfrm>
          <a:prstGeom prst="wedgeRoundRectCallout">
            <a:avLst>
              <a:gd name="adj1" fmla="val 5944"/>
              <a:gd name="adj2" fmla="val 73421"/>
              <a:gd name="adj3" fmla="val 16667"/>
            </a:avLst>
          </a:prstGeom>
          <a:solidFill>
            <a:srgbClr val="FFFFFF"/>
          </a:solidFill>
          <a:ln w="38100">
            <a:solidFill>
              <a:srgbClr val="66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b="1">
                <a:ea typeface="宋体" panose="02010600030101010101" pitchFamily="2" charset="-122"/>
              </a:rPr>
              <a:t>I got the coveted red ball, so I will decide my value</a:t>
            </a:r>
          </a:p>
        </p:txBody>
      </p:sp>
      <p:sp>
        <p:nvSpPr>
          <p:cNvPr id="407596" name="AutoShape 44">
            <a:extLst>
              <a:ext uri="{FF2B5EF4-FFF2-40B4-BE49-F238E27FC236}">
                <a16:creationId xmlns:a16="http://schemas.microsoft.com/office/drawing/2014/main" id="{103E277E-CF8E-4875-AC20-BFD7D0CF5BE7}"/>
              </a:ext>
            </a:extLst>
          </p:cNvPr>
          <p:cNvSpPr>
            <a:spLocks noChangeArrowheads="1"/>
          </p:cNvSpPr>
          <p:nvPr/>
        </p:nvSpPr>
        <p:spPr bwMode="auto">
          <a:xfrm>
            <a:off x="4846638" y="1752600"/>
            <a:ext cx="3916362" cy="2311400"/>
          </a:xfrm>
          <a:prstGeom prst="wedgeRoundRectCallout">
            <a:avLst>
              <a:gd name="adj1" fmla="val -15019"/>
              <a:gd name="adj2" fmla="val 59204"/>
              <a:gd name="adj3" fmla="val 16667"/>
            </a:avLst>
          </a:prstGeom>
          <a:solidFill>
            <a:srgbClr val="FFFFFF"/>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b="1">
                <a:solidFill>
                  <a:srgbClr val="FF0000"/>
                </a:solidFill>
                <a:ea typeface="宋体" panose="02010600030101010101" pitchFamily="2" charset="-122"/>
              </a:rPr>
              <a:t>I got the dreaded black ball, so I will decide the other’s value from the array</a:t>
            </a:r>
          </a:p>
        </p:txBody>
      </p:sp>
      <p:grpSp>
        <p:nvGrpSpPr>
          <p:cNvPr id="407591" name="Group 39">
            <a:extLst>
              <a:ext uri="{FF2B5EF4-FFF2-40B4-BE49-F238E27FC236}">
                <a16:creationId xmlns:a16="http://schemas.microsoft.com/office/drawing/2014/main" id="{B83D0937-97ED-47E5-8955-FE41D9CC3363}"/>
              </a:ext>
            </a:extLst>
          </p:cNvPr>
          <p:cNvGrpSpPr>
            <a:grpSpLocks/>
          </p:cNvGrpSpPr>
          <p:nvPr/>
        </p:nvGrpSpPr>
        <p:grpSpPr bwMode="auto">
          <a:xfrm>
            <a:off x="5422900" y="3889375"/>
            <a:ext cx="430213" cy="384175"/>
            <a:chOff x="1872" y="2917"/>
            <a:chExt cx="271" cy="242"/>
          </a:xfrm>
        </p:grpSpPr>
        <p:sp>
          <p:nvSpPr>
            <p:cNvPr id="407592" name="Oval 40">
              <a:extLst>
                <a:ext uri="{FF2B5EF4-FFF2-40B4-BE49-F238E27FC236}">
                  <a16:creationId xmlns:a16="http://schemas.microsoft.com/office/drawing/2014/main" id="{4AD50EE9-A81A-45CA-9DD4-058B2E95FA78}"/>
                </a:ext>
              </a:extLst>
            </p:cNvPr>
            <p:cNvSpPr>
              <a:spLocks noChangeArrowheads="1"/>
            </p:cNvSpPr>
            <p:nvPr/>
          </p:nvSpPr>
          <p:spPr bwMode="auto">
            <a:xfrm>
              <a:off x="1872" y="2917"/>
              <a:ext cx="271" cy="215"/>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407593" name="Oval 41">
              <a:extLst>
                <a:ext uri="{FF2B5EF4-FFF2-40B4-BE49-F238E27FC236}">
                  <a16:creationId xmlns:a16="http://schemas.microsoft.com/office/drawing/2014/main" id="{B13248E5-849B-44AA-AAA6-329A57D422F1}"/>
                </a:ext>
              </a:extLst>
            </p:cNvPr>
            <p:cNvSpPr>
              <a:spLocks noChangeArrowheads="1"/>
            </p:cNvSpPr>
            <p:nvPr/>
          </p:nvSpPr>
          <p:spPr bwMode="auto">
            <a:xfrm>
              <a:off x="2026" y="2955"/>
              <a:ext cx="71" cy="60"/>
            </a:xfrm>
            <a:prstGeom prst="ellipse">
              <a:avLst/>
            </a:prstGeom>
            <a:solidFill>
              <a:srgbClr val="DDDDDD"/>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7594" name="Text Box 42">
              <a:extLst>
                <a:ext uri="{FF2B5EF4-FFF2-40B4-BE49-F238E27FC236}">
                  <a16:creationId xmlns:a16="http://schemas.microsoft.com/office/drawing/2014/main" id="{59A16909-758D-41EF-9322-A8728CBC420F}"/>
                </a:ext>
              </a:extLst>
            </p:cNvPr>
            <p:cNvSpPr txBox="1">
              <a:spLocks noChangeArrowheads="1"/>
            </p:cNvSpPr>
            <p:nvPr/>
          </p:nvSpPr>
          <p:spPr bwMode="auto">
            <a:xfrm>
              <a:off x="1872" y="2928"/>
              <a:ext cx="2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800" b="1">
                  <a:solidFill>
                    <a:schemeClr val="bg1"/>
                  </a:solidFill>
                  <a:ea typeface="宋体" panose="02010600030101010101" pitchFamily="2" charset="-122"/>
                </a:rPr>
                <a:t>8</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7595"/>
                                        </p:tgtEl>
                                        <p:attrNameLst>
                                          <p:attrName>style.visibility</p:attrName>
                                        </p:attrNameLst>
                                      </p:cBhvr>
                                      <p:to>
                                        <p:strVal val="visible"/>
                                      </p:to>
                                    </p:set>
                                    <p:animEffect transition="in" filter="blinds(horizontal)">
                                      <p:cBhvr>
                                        <p:cTn id="7" dur="500"/>
                                        <p:tgtEl>
                                          <p:spTgt spid="4075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7596"/>
                                        </p:tgtEl>
                                        <p:attrNameLst>
                                          <p:attrName>style.visibility</p:attrName>
                                        </p:attrNameLst>
                                      </p:cBhvr>
                                      <p:to>
                                        <p:strVal val="visible"/>
                                      </p:to>
                                    </p:set>
                                    <p:animEffect transition="in" filter="blinds(horizontal)">
                                      <p:cBhvr>
                                        <p:cTn id="12" dur="500"/>
                                        <p:tgtEl>
                                          <p:spTgt spid="407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95" grpId="0" animBg="1"/>
      <p:bldP spid="407596"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3834427D-F29D-43A3-8414-175FE48B5724}"/>
              </a:ext>
            </a:extLst>
          </p:cNvPr>
          <p:cNvSpPr>
            <a:spLocks noGrp="1"/>
          </p:cNvSpPr>
          <p:nvPr>
            <p:ph type="sldNum" sz="quarter" idx="11"/>
          </p:nvPr>
        </p:nvSpPr>
        <p:spPr/>
        <p:txBody>
          <a:bodyPr/>
          <a:lstStyle/>
          <a:p>
            <a:fld id="{9613214F-AACF-4ED2-8520-A004B706752B}" type="slidenum">
              <a:rPr lang="ar-SA" altLang="zh-CN"/>
              <a:pPr/>
              <a:t>35</a:t>
            </a:fld>
            <a:endParaRPr lang="en-US" altLang="zh-CN">
              <a:ea typeface="宋体" panose="02010600030101010101" pitchFamily="2" charset="-122"/>
            </a:endParaRPr>
          </a:p>
        </p:txBody>
      </p:sp>
      <p:pic>
        <p:nvPicPr>
          <p:cNvPr id="529413" name="Picture 5" descr="magic">
            <a:extLst>
              <a:ext uri="{FF2B5EF4-FFF2-40B4-BE49-F238E27FC236}">
                <a16:creationId xmlns:a16="http://schemas.microsoft.com/office/drawing/2014/main" id="{913DA9F1-C10A-4EDE-B0FD-AD3B58196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9412" name="Picture 4" descr="magic">
            <a:extLst>
              <a:ext uri="{FF2B5EF4-FFF2-40B4-BE49-F238E27FC236}">
                <a16:creationId xmlns:a16="http://schemas.microsoft.com/office/drawing/2014/main" id="{FCEAF17A-B0D0-484F-B925-13896547F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9410" name="Rectangle 2">
            <a:extLst>
              <a:ext uri="{FF2B5EF4-FFF2-40B4-BE49-F238E27FC236}">
                <a16:creationId xmlns:a16="http://schemas.microsoft.com/office/drawing/2014/main" id="{E94563D3-E92F-48FE-8320-C1C9FD7D2A98}"/>
              </a:ext>
            </a:extLst>
          </p:cNvPr>
          <p:cNvSpPr>
            <a:spLocks noChangeArrowheads="1"/>
          </p:cNvSpPr>
          <p:nvPr/>
        </p:nvSpPr>
        <p:spPr bwMode="auto">
          <a:xfrm>
            <a:off x="750888" y="1260475"/>
            <a:ext cx="7489825"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tx1"/>
                </a:solidFill>
                <a:latin typeface="Lucida Console" panose="020B0609040504020204" pitchFamily="49" charset="0"/>
                <a:ea typeface="宋体" panose="02010600030101010101" pitchFamily="2" charset="-122"/>
                <a:cs typeface="Courier New" panose="02070309020205020404" pitchFamily="49" charset="0"/>
              </a:rPr>
              <a:t>public class</a:t>
            </a:r>
            <a:r>
              <a:rPr lang="en-US" altLang="zh-CN" sz="2400" b="1">
                <a:latin typeface="Lucida Console" panose="020B0609040504020204" pitchFamily="49" charset="0"/>
                <a:ea typeface="宋体" panose="02010600030101010101" pitchFamily="2" charset="-122"/>
                <a:cs typeface="Courier New" panose="02070309020205020404" pitchFamily="49" charset="0"/>
              </a:rPr>
              <a:t> QueueConsensus</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a:t>
            </a:r>
            <a:r>
              <a:rPr lang="en-US" altLang="zh-CN" sz="2400" b="1">
                <a:solidFill>
                  <a:schemeClr val="tx1"/>
                </a:solidFill>
                <a:latin typeface="Lucida Console" panose="020B0609040504020204" pitchFamily="49" charset="0"/>
                <a:ea typeface="宋体" panose="02010600030101010101" pitchFamily="2" charset="-122"/>
                <a:cs typeface="Courier New" panose="02070309020205020404" pitchFamily="49" charset="0"/>
              </a:rPr>
              <a:t>extends</a:t>
            </a:r>
            <a:r>
              <a:rPr lang="en-US" altLang="zh-CN" sz="2400" b="1">
                <a:latin typeface="Lucida Console" panose="020B0609040504020204" pitchFamily="49" charset="0"/>
                <a:ea typeface="宋体" panose="02010600030101010101" pitchFamily="2" charset="-122"/>
                <a:cs typeface="Courier New" panose="02070309020205020404" pitchFamily="49" charset="0"/>
              </a:rPr>
              <a:t> ConsensusProtocol {</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private Queue queue;</a:t>
            </a:r>
          </a:p>
          <a:p>
            <a:pPr algn="l"/>
            <a:r>
              <a:rPr lang="en-US" altLang="zh-CN" sz="2400" b="1">
                <a:solidFill>
                  <a:schemeClr val="tx1"/>
                </a:solidFill>
                <a:latin typeface="Lucida Console" panose="020B0609040504020204" pitchFamily="49" charset="0"/>
                <a:ea typeface="宋体" panose="02010600030101010101" pitchFamily="2" charset="-122"/>
                <a:cs typeface="Courier New" panose="02070309020205020404" pitchFamily="49" charset="0"/>
              </a:rPr>
              <a:t> public</a:t>
            </a:r>
            <a:r>
              <a:rPr lang="en-US" altLang="zh-CN" sz="2400" b="1">
                <a:latin typeface="Lucida Console" panose="020B0609040504020204" pitchFamily="49" charset="0"/>
                <a:ea typeface="宋体" panose="02010600030101010101" pitchFamily="2" charset="-122"/>
                <a:cs typeface="Courier New" panose="02070309020205020404" pitchFamily="49" charset="0"/>
              </a:rPr>
              <a:t> QueueConsensus() {</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queue = </a:t>
            </a:r>
            <a:r>
              <a:rPr lang="en-US" altLang="zh-CN" sz="2400" b="1">
                <a:solidFill>
                  <a:schemeClr val="tx1"/>
                </a:solidFill>
                <a:latin typeface="Lucida Console" panose="020B0609040504020204" pitchFamily="49" charset="0"/>
                <a:ea typeface="宋体" panose="02010600030101010101" pitchFamily="2" charset="-122"/>
                <a:cs typeface="Courier New" panose="02070309020205020404" pitchFamily="49" charset="0"/>
              </a:rPr>
              <a:t>new</a:t>
            </a:r>
            <a:r>
              <a:rPr lang="en-US" altLang="zh-CN" sz="2400" b="1">
                <a:latin typeface="Lucida Console" panose="020B0609040504020204" pitchFamily="49" charset="0"/>
                <a:ea typeface="宋体" panose="02010600030101010101" pitchFamily="2" charset="-122"/>
                <a:cs typeface="Courier New" panose="02070309020205020404" pitchFamily="49" charset="0"/>
              </a:rPr>
              <a:t> Queue();</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queue.enq(Ball.RED);</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queue.enq(Ball.BLACK);</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a:t>
            </a:r>
          </a:p>
        </p:txBody>
      </p:sp>
      <p:sp>
        <p:nvSpPr>
          <p:cNvPr id="529411" name="Rectangle 3">
            <a:extLst>
              <a:ext uri="{FF2B5EF4-FFF2-40B4-BE49-F238E27FC236}">
                <a16:creationId xmlns:a16="http://schemas.microsoft.com/office/drawing/2014/main" id="{70EC101F-EDF4-4682-896B-CB989BF7BF35}"/>
              </a:ext>
            </a:extLst>
          </p:cNvPr>
          <p:cNvSpPr>
            <a:spLocks noGrp="1" noChangeArrowheads="1"/>
          </p:cNvSpPr>
          <p:nvPr>
            <p:ph type="title"/>
          </p:nvPr>
        </p:nvSpPr>
        <p:spPr>
          <a:xfrm>
            <a:off x="620713" y="250825"/>
            <a:ext cx="7772400" cy="1143000"/>
          </a:xfrm>
        </p:spPr>
        <p:txBody>
          <a:bodyPr/>
          <a:lstStyle/>
          <a:p>
            <a:r>
              <a:rPr lang="en-US" altLang="zh-CN" sz="4000">
                <a:ea typeface="宋体" panose="02010600030101010101" pitchFamily="2" charset="-122"/>
              </a:rPr>
              <a:t>Consensus Using FIFO Queue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灯片编号占位符 4">
            <a:extLst>
              <a:ext uri="{FF2B5EF4-FFF2-40B4-BE49-F238E27FC236}">
                <a16:creationId xmlns:a16="http://schemas.microsoft.com/office/drawing/2014/main" id="{B1E9BF0E-9F09-462F-BE68-D293798D8E1F}"/>
              </a:ext>
            </a:extLst>
          </p:cNvPr>
          <p:cNvSpPr>
            <a:spLocks noGrp="1"/>
          </p:cNvSpPr>
          <p:nvPr>
            <p:ph type="sldNum" sz="quarter" idx="11"/>
          </p:nvPr>
        </p:nvSpPr>
        <p:spPr/>
        <p:txBody>
          <a:bodyPr/>
          <a:lstStyle/>
          <a:p>
            <a:fld id="{D5F696BE-DFF7-45B6-A223-06DE766BB1EF}" type="slidenum">
              <a:rPr lang="ar-SA" altLang="zh-CN"/>
              <a:pPr/>
              <a:t>36</a:t>
            </a:fld>
            <a:endParaRPr lang="en-US" altLang="zh-CN">
              <a:ea typeface="宋体" panose="02010600030101010101" pitchFamily="2" charset="-122"/>
            </a:endParaRPr>
          </a:p>
        </p:txBody>
      </p:sp>
      <p:pic>
        <p:nvPicPr>
          <p:cNvPr id="615443" name="Picture 19" descr="magic">
            <a:extLst>
              <a:ext uri="{FF2B5EF4-FFF2-40B4-BE49-F238E27FC236}">
                <a16:creationId xmlns:a16="http://schemas.microsoft.com/office/drawing/2014/main" id="{46648B1D-4A5E-438F-8014-5DE7816CB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26" name="Picture 2" descr="magic">
            <a:extLst>
              <a:ext uri="{FF2B5EF4-FFF2-40B4-BE49-F238E27FC236}">
                <a16:creationId xmlns:a16="http://schemas.microsoft.com/office/drawing/2014/main" id="{935546FB-316E-4BD1-B077-EE921D713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5427" name="Rectangle 3">
            <a:extLst>
              <a:ext uri="{FF2B5EF4-FFF2-40B4-BE49-F238E27FC236}">
                <a16:creationId xmlns:a16="http://schemas.microsoft.com/office/drawing/2014/main" id="{620550B9-079D-40FB-865F-E6D5423956DD}"/>
              </a:ext>
            </a:extLst>
          </p:cNvPr>
          <p:cNvSpPr>
            <a:spLocks noChangeArrowheads="1"/>
          </p:cNvSpPr>
          <p:nvPr/>
        </p:nvSpPr>
        <p:spPr bwMode="auto">
          <a:xfrm>
            <a:off x="750888" y="1260475"/>
            <a:ext cx="7489825"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public class QueueConsensus</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extends ConsensusProtocol {</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private Queue queue;</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public QueueConsensus() {</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a:t>
            </a:r>
            <a:r>
              <a:rPr lang="en-US" altLang="zh-CN" sz="2400" b="1">
                <a:solidFill>
                  <a:schemeClr val="tx1"/>
                </a:solidFill>
                <a:latin typeface="Lucida Console" panose="020B0609040504020204" pitchFamily="49" charset="0"/>
                <a:ea typeface="宋体" panose="02010600030101010101" pitchFamily="2" charset="-122"/>
                <a:cs typeface="Courier New" panose="02070309020205020404" pitchFamily="49" charset="0"/>
              </a:rPr>
              <a:t>this</a:t>
            </a:r>
            <a:r>
              <a:rPr lang="en-US" altLang="zh-CN" sz="2400" b="1">
                <a:latin typeface="Lucida Console" panose="020B0609040504020204" pitchFamily="49" charset="0"/>
                <a:ea typeface="宋体" panose="02010600030101010101" pitchFamily="2" charset="-122"/>
                <a:cs typeface="Courier New" panose="02070309020205020404" pitchFamily="49" charset="0"/>
              </a:rPr>
              <a:t>.queue = </a:t>
            </a:r>
            <a:r>
              <a:rPr lang="en-US" altLang="zh-CN" sz="2400" b="1">
                <a:solidFill>
                  <a:schemeClr val="tx1"/>
                </a:solidFill>
                <a:latin typeface="Lucida Console" panose="020B0609040504020204" pitchFamily="49" charset="0"/>
                <a:ea typeface="宋体" panose="02010600030101010101" pitchFamily="2" charset="-122"/>
                <a:cs typeface="Courier New" panose="02070309020205020404" pitchFamily="49" charset="0"/>
              </a:rPr>
              <a:t>new</a:t>
            </a:r>
            <a:r>
              <a:rPr lang="en-US" altLang="zh-CN" sz="2400" b="1">
                <a:latin typeface="Lucida Console" panose="020B0609040504020204" pitchFamily="49" charset="0"/>
                <a:ea typeface="宋体" panose="02010600030101010101" pitchFamily="2" charset="-122"/>
                <a:cs typeface="Courier New" panose="02070309020205020404" pitchFamily="49" charset="0"/>
              </a:rPr>
              <a:t> Queue();</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a:t>
            </a:r>
            <a:r>
              <a:rPr lang="en-US" altLang="zh-CN" sz="2400" b="1">
                <a:solidFill>
                  <a:schemeClr val="tx1"/>
                </a:solidFill>
                <a:latin typeface="Lucida Console" panose="020B0609040504020204" pitchFamily="49" charset="0"/>
                <a:ea typeface="宋体" panose="02010600030101010101" pitchFamily="2" charset="-122"/>
                <a:cs typeface="Courier New" panose="02070309020205020404" pitchFamily="49" charset="0"/>
              </a:rPr>
              <a:t>this</a:t>
            </a:r>
            <a:r>
              <a:rPr lang="en-US" altLang="zh-CN" sz="2400" b="1">
                <a:latin typeface="Lucida Console" panose="020B0609040504020204" pitchFamily="49" charset="0"/>
                <a:ea typeface="宋体" panose="02010600030101010101" pitchFamily="2" charset="-122"/>
                <a:cs typeface="Courier New" panose="02070309020205020404" pitchFamily="49" charset="0"/>
              </a:rPr>
              <a:t>.queue.enq(Ball.RED);</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a:t>
            </a:r>
            <a:r>
              <a:rPr lang="en-US" altLang="zh-CN" sz="2400" b="1">
                <a:solidFill>
                  <a:schemeClr val="tx1"/>
                </a:solidFill>
                <a:latin typeface="Lucida Console" panose="020B0609040504020204" pitchFamily="49" charset="0"/>
                <a:ea typeface="宋体" panose="02010600030101010101" pitchFamily="2" charset="-122"/>
                <a:cs typeface="Courier New" panose="02070309020205020404" pitchFamily="49" charset="0"/>
              </a:rPr>
              <a:t>this</a:t>
            </a:r>
            <a:r>
              <a:rPr lang="en-US" altLang="zh-CN" sz="2400" b="1">
                <a:latin typeface="Lucida Console" panose="020B0609040504020204" pitchFamily="49" charset="0"/>
                <a:ea typeface="宋体" panose="02010600030101010101" pitchFamily="2" charset="-122"/>
                <a:cs typeface="Courier New" panose="02070309020205020404" pitchFamily="49" charset="0"/>
              </a:rPr>
              <a:t>.queue.enq(Ball.BLACK);</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a:t>
            </a:r>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a:t>
            </a:r>
          </a:p>
        </p:txBody>
      </p:sp>
      <p:sp>
        <p:nvSpPr>
          <p:cNvPr id="615428" name="Rectangle 4">
            <a:extLst>
              <a:ext uri="{FF2B5EF4-FFF2-40B4-BE49-F238E27FC236}">
                <a16:creationId xmlns:a16="http://schemas.microsoft.com/office/drawing/2014/main" id="{F0286F9F-50EB-4FCC-9C5A-2A3AD0BC1D88}"/>
              </a:ext>
            </a:extLst>
          </p:cNvPr>
          <p:cNvSpPr>
            <a:spLocks noGrp="1" noChangeArrowheads="1"/>
          </p:cNvSpPr>
          <p:nvPr>
            <p:ph type="title"/>
          </p:nvPr>
        </p:nvSpPr>
        <p:spPr>
          <a:xfrm>
            <a:off x="620713" y="250825"/>
            <a:ext cx="7772400" cy="1143000"/>
          </a:xfrm>
        </p:spPr>
        <p:txBody>
          <a:bodyPr/>
          <a:lstStyle/>
          <a:p>
            <a:r>
              <a:rPr lang="en-US" altLang="zh-CN">
                <a:ea typeface="宋体" panose="02010600030101010101" pitchFamily="2" charset="-122"/>
              </a:rPr>
              <a:t>Initialize Queue</a:t>
            </a:r>
          </a:p>
        </p:txBody>
      </p:sp>
      <p:sp>
        <p:nvSpPr>
          <p:cNvPr id="615429" name="AutoShape 5">
            <a:extLst>
              <a:ext uri="{FF2B5EF4-FFF2-40B4-BE49-F238E27FC236}">
                <a16:creationId xmlns:a16="http://schemas.microsoft.com/office/drawing/2014/main" id="{DFF6D629-8733-437F-9B15-49D62101EA7A}"/>
              </a:ext>
            </a:extLst>
          </p:cNvPr>
          <p:cNvSpPr>
            <a:spLocks noChangeArrowheads="1"/>
          </p:cNvSpPr>
          <p:nvPr/>
        </p:nvSpPr>
        <p:spPr bwMode="auto">
          <a:xfrm>
            <a:off x="931863" y="2757488"/>
            <a:ext cx="5099050" cy="1100137"/>
          </a:xfrm>
          <a:prstGeom prst="wedgeRoundRectCallout">
            <a:avLst>
              <a:gd name="adj1" fmla="val 27241"/>
              <a:gd name="adj2" fmla="val 99495"/>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grpSp>
        <p:nvGrpSpPr>
          <p:cNvPr id="615442" name="Group 18">
            <a:extLst>
              <a:ext uri="{FF2B5EF4-FFF2-40B4-BE49-F238E27FC236}">
                <a16:creationId xmlns:a16="http://schemas.microsoft.com/office/drawing/2014/main" id="{4EB60C72-D144-405B-BE7C-343649A57DE7}"/>
              </a:ext>
            </a:extLst>
          </p:cNvPr>
          <p:cNvGrpSpPr>
            <a:grpSpLocks/>
          </p:cNvGrpSpPr>
          <p:nvPr/>
        </p:nvGrpSpPr>
        <p:grpSpPr bwMode="auto">
          <a:xfrm>
            <a:off x="4076700" y="4572000"/>
            <a:ext cx="3581400" cy="914400"/>
            <a:chOff x="2928" y="2630"/>
            <a:chExt cx="2256" cy="576"/>
          </a:xfrm>
        </p:grpSpPr>
        <p:sp>
          <p:nvSpPr>
            <p:cNvPr id="615430" name="Rectangle 6">
              <a:extLst>
                <a:ext uri="{FF2B5EF4-FFF2-40B4-BE49-F238E27FC236}">
                  <a16:creationId xmlns:a16="http://schemas.microsoft.com/office/drawing/2014/main" id="{5A146D0E-810C-421B-8D00-C75C23C1D0C4}"/>
                </a:ext>
              </a:extLst>
            </p:cNvPr>
            <p:cNvSpPr>
              <a:spLocks noChangeArrowheads="1"/>
            </p:cNvSpPr>
            <p:nvPr/>
          </p:nvSpPr>
          <p:spPr bwMode="auto">
            <a:xfrm>
              <a:off x="2928" y="2630"/>
              <a:ext cx="576" cy="576"/>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31" name="Rectangle 7">
              <a:extLst>
                <a:ext uri="{FF2B5EF4-FFF2-40B4-BE49-F238E27FC236}">
                  <a16:creationId xmlns:a16="http://schemas.microsoft.com/office/drawing/2014/main" id="{39391557-A8AA-486A-BF08-9C7D6B48B4ED}"/>
                </a:ext>
              </a:extLst>
            </p:cNvPr>
            <p:cNvSpPr>
              <a:spLocks noChangeArrowheads="1"/>
            </p:cNvSpPr>
            <p:nvPr/>
          </p:nvSpPr>
          <p:spPr bwMode="auto">
            <a:xfrm>
              <a:off x="3504" y="2630"/>
              <a:ext cx="576" cy="576"/>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32" name="Rectangle 8">
              <a:extLst>
                <a:ext uri="{FF2B5EF4-FFF2-40B4-BE49-F238E27FC236}">
                  <a16:creationId xmlns:a16="http://schemas.microsoft.com/office/drawing/2014/main" id="{C2F95B4A-B40C-425A-AB3E-3DA9C5F54617}"/>
                </a:ext>
              </a:extLst>
            </p:cNvPr>
            <p:cNvSpPr>
              <a:spLocks noChangeArrowheads="1"/>
            </p:cNvSpPr>
            <p:nvPr/>
          </p:nvSpPr>
          <p:spPr bwMode="auto">
            <a:xfrm>
              <a:off x="4080" y="2630"/>
              <a:ext cx="576" cy="576"/>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33" name="Line 9">
              <a:extLst>
                <a:ext uri="{FF2B5EF4-FFF2-40B4-BE49-F238E27FC236}">
                  <a16:creationId xmlns:a16="http://schemas.microsoft.com/office/drawing/2014/main" id="{95E56359-4305-4E82-915E-CFC2FB77DDF8}"/>
                </a:ext>
              </a:extLst>
            </p:cNvPr>
            <p:cNvSpPr>
              <a:spLocks noChangeShapeType="1"/>
            </p:cNvSpPr>
            <p:nvPr/>
          </p:nvSpPr>
          <p:spPr bwMode="auto">
            <a:xfrm>
              <a:off x="4608" y="2630"/>
              <a:ext cx="5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34" name="Line 10">
              <a:extLst>
                <a:ext uri="{FF2B5EF4-FFF2-40B4-BE49-F238E27FC236}">
                  <a16:creationId xmlns:a16="http://schemas.microsoft.com/office/drawing/2014/main" id="{9FF4CC9D-5811-434D-A7B1-B4C9A4A010AB}"/>
                </a:ext>
              </a:extLst>
            </p:cNvPr>
            <p:cNvSpPr>
              <a:spLocks noChangeShapeType="1"/>
            </p:cNvSpPr>
            <p:nvPr/>
          </p:nvSpPr>
          <p:spPr bwMode="auto">
            <a:xfrm>
              <a:off x="4608" y="3206"/>
              <a:ext cx="57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15435" name="Group 11">
              <a:extLst>
                <a:ext uri="{FF2B5EF4-FFF2-40B4-BE49-F238E27FC236}">
                  <a16:creationId xmlns:a16="http://schemas.microsoft.com/office/drawing/2014/main" id="{15959B95-76D4-4E35-ABDD-07D41B971487}"/>
                </a:ext>
              </a:extLst>
            </p:cNvPr>
            <p:cNvGrpSpPr>
              <a:grpSpLocks/>
            </p:cNvGrpSpPr>
            <p:nvPr/>
          </p:nvGrpSpPr>
          <p:grpSpPr bwMode="auto">
            <a:xfrm>
              <a:off x="3639" y="2818"/>
              <a:ext cx="271" cy="242"/>
              <a:chOff x="1872" y="2917"/>
              <a:chExt cx="271" cy="242"/>
            </a:xfrm>
          </p:grpSpPr>
          <p:sp>
            <p:nvSpPr>
              <p:cNvPr id="615436" name="Oval 12">
                <a:extLst>
                  <a:ext uri="{FF2B5EF4-FFF2-40B4-BE49-F238E27FC236}">
                    <a16:creationId xmlns:a16="http://schemas.microsoft.com/office/drawing/2014/main" id="{7BA0849C-A054-4B39-91D0-25ED483BDD0B}"/>
                  </a:ext>
                </a:extLst>
              </p:cNvPr>
              <p:cNvSpPr>
                <a:spLocks noChangeArrowheads="1"/>
              </p:cNvSpPr>
              <p:nvPr/>
            </p:nvSpPr>
            <p:spPr bwMode="auto">
              <a:xfrm>
                <a:off x="1872" y="2917"/>
                <a:ext cx="271" cy="215"/>
              </a:xfrm>
              <a:prstGeom prst="ellipse">
                <a:avLst/>
              </a:prstGeom>
              <a:solidFill>
                <a:schemeClr val="tx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615437" name="Oval 13">
                <a:extLst>
                  <a:ext uri="{FF2B5EF4-FFF2-40B4-BE49-F238E27FC236}">
                    <a16:creationId xmlns:a16="http://schemas.microsoft.com/office/drawing/2014/main" id="{92E2F71B-AA3A-4EFE-8A75-3298C9572C2F}"/>
                  </a:ext>
                </a:extLst>
              </p:cNvPr>
              <p:cNvSpPr>
                <a:spLocks noChangeArrowheads="1"/>
              </p:cNvSpPr>
              <p:nvPr/>
            </p:nvSpPr>
            <p:spPr bwMode="auto">
              <a:xfrm>
                <a:off x="2026" y="2955"/>
                <a:ext cx="71" cy="60"/>
              </a:xfrm>
              <a:prstGeom prst="ellipse">
                <a:avLst/>
              </a:prstGeom>
              <a:solidFill>
                <a:srgbClr val="DDDDDD"/>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38" name="Text Box 14">
                <a:extLst>
                  <a:ext uri="{FF2B5EF4-FFF2-40B4-BE49-F238E27FC236}">
                    <a16:creationId xmlns:a16="http://schemas.microsoft.com/office/drawing/2014/main" id="{7355D721-923B-49B8-800A-853846681518}"/>
                  </a:ext>
                </a:extLst>
              </p:cNvPr>
              <p:cNvSpPr txBox="1">
                <a:spLocks noChangeArrowheads="1"/>
              </p:cNvSpPr>
              <p:nvPr/>
            </p:nvSpPr>
            <p:spPr bwMode="auto">
              <a:xfrm>
                <a:off x="1872" y="2928"/>
                <a:ext cx="2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800" b="1">
                    <a:solidFill>
                      <a:schemeClr val="bg1"/>
                    </a:solidFill>
                    <a:ea typeface="宋体" panose="02010600030101010101" pitchFamily="2" charset="-122"/>
                  </a:rPr>
                  <a:t>8</a:t>
                </a:r>
              </a:p>
            </p:txBody>
          </p:sp>
        </p:grpSp>
        <p:grpSp>
          <p:nvGrpSpPr>
            <p:cNvPr id="615439" name="Group 15">
              <a:extLst>
                <a:ext uri="{FF2B5EF4-FFF2-40B4-BE49-F238E27FC236}">
                  <a16:creationId xmlns:a16="http://schemas.microsoft.com/office/drawing/2014/main" id="{C022E6CA-B8E2-4EF2-95EA-4DF5E26B1E2E}"/>
                </a:ext>
              </a:extLst>
            </p:cNvPr>
            <p:cNvGrpSpPr>
              <a:grpSpLocks/>
            </p:cNvGrpSpPr>
            <p:nvPr/>
          </p:nvGrpSpPr>
          <p:grpSpPr bwMode="auto">
            <a:xfrm>
              <a:off x="3076" y="2831"/>
              <a:ext cx="271" cy="215"/>
              <a:chOff x="2016" y="1728"/>
              <a:chExt cx="271" cy="215"/>
            </a:xfrm>
          </p:grpSpPr>
          <p:sp>
            <p:nvSpPr>
              <p:cNvPr id="615440" name="Oval 16">
                <a:extLst>
                  <a:ext uri="{FF2B5EF4-FFF2-40B4-BE49-F238E27FC236}">
                    <a16:creationId xmlns:a16="http://schemas.microsoft.com/office/drawing/2014/main" id="{FADE457D-8808-455B-BC1A-FE8C57DA3523}"/>
                  </a:ext>
                </a:extLst>
              </p:cNvPr>
              <p:cNvSpPr>
                <a:spLocks noChangeArrowheads="1"/>
              </p:cNvSpPr>
              <p:nvPr/>
            </p:nvSpPr>
            <p:spPr bwMode="auto">
              <a:xfrm>
                <a:off x="2016" y="1728"/>
                <a:ext cx="271" cy="215"/>
              </a:xfrm>
              <a:prstGeom prst="ellipse">
                <a:avLst/>
              </a:prstGeom>
              <a:solidFill>
                <a:srgbClr val="FF00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615441" name="Oval 17">
                <a:extLst>
                  <a:ext uri="{FF2B5EF4-FFF2-40B4-BE49-F238E27FC236}">
                    <a16:creationId xmlns:a16="http://schemas.microsoft.com/office/drawing/2014/main" id="{F3BAB846-9D15-4183-9632-0E72A2104D53}"/>
                  </a:ext>
                </a:extLst>
              </p:cNvPr>
              <p:cNvSpPr>
                <a:spLocks noChangeArrowheads="1"/>
              </p:cNvSpPr>
              <p:nvPr/>
            </p:nvSpPr>
            <p:spPr bwMode="auto">
              <a:xfrm>
                <a:off x="2170" y="1766"/>
                <a:ext cx="71" cy="60"/>
              </a:xfrm>
              <a:prstGeom prst="ellipse">
                <a:avLst/>
              </a:prstGeom>
              <a:solidFill>
                <a:srgbClr val="FF7C8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ransition>
    <p:blinds/>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DF64E1ED-A9FD-4444-A05C-01266A65AD52}"/>
              </a:ext>
            </a:extLst>
          </p:cNvPr>
          <p:cNvSpPr>
            <a:spLocks noGrp="1"/>
          </p:cNvSpPr>
          <p:nvPr>
            <p:ph type="sldNum" sz="quarter" idx="11"/>
          </p:nvPr>
        </p:nvSpPr>
        <p:spPr/>
        <p:txBody>
          <a:bodyPr/>
          <a:lstStyle/>
          <a:p>
            <a:fld id="{7B4D9D64-CA4F-422C-AF28-5121C40BA0A5}" type="slidenum">
              <a:rPr lang="ar-SA" altLang="zh-CN"/>
              <a:pPr/>
              <a:t>37</a:t>
            </a:fld>
            <a:endParaRPr lang="en-US" altLang="zh-CN">
              <a:ea typeface="宋体" panose="02010600030101010101" pitchFamily="2" charset="-122"/>
            </a:endParaRPr>
          </a:p>
        </p:txBody>
      </p:sp>
      <p:pic>
        <p:nvPicPr>
          <p:cNvPr id="614405" name="Picture 5" descr="magic">
            <a:extLst>
              <a:ext uri="{FF2B5EF4-FFF2-40B4-BE49-F238E27FC236}">
                <a16:creationId xmlns:a16="http://schemas.microsoft.com/office/drawing/2014/main" id="{8CA949B8-3F1E-4D9B-97FF-1D7CA639B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02" name="Picture 2" descr="magic">
            <a:extLst>
              <a:ext uri="{FF2B5EF4-FFF2-40B4-BE49-F238E27FC236}">
                <a16:creationId xmlns:a16="http://schemas.microsoft.com/office/drawing/2014/main" id="{FDE7314F-D4AD-40EA-A49D-799778948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03" name="Rectangle 3">
            <a:extLst>
              <a:ext uri="{FF2B5EF4-FFF2-40B4-BE49-F238E27FC236}">
                <a16:creationId xmlns:a16="http://schemas.microsoft.com/office/drawing/2014/main" id="{4451E744-FDE1-4FE9-98C6-93B28FF97FE8}"/>
              </a:ext>
            </a:extLst>
          </p:cNvPr>
          <p:cNvSpPr>
            <a:spLocks noChangeArrowheads="1"/>
          </p:cNvSpPr>
          <p:nvPr/>
        </p:nvSpPr>
        <p:spPr bwMode="auto">
          <a:xfrm>
            <a:off x="750888" y="1260475"/>
            <a:ext cx="7489825" cy="48387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tx1"/>
                </a:solidFill>
                <a:latin typeface="Lucida Console" panose="020B0609040504020204" pitchFamily="49" charset="0"/>
                <a:ea typeface="宋体" panose="02010600030101010101" pitchFamily="2" charset="-122"/>
                <a:cs typeface="Courier New" panose="02070309020205020404" pitchFamily="49" charset="0"/>
              </a:rPr>
              <a:t>public class</a:t>
            </a:r>
            <a:r>
              <a:rPr lang="en-US" altLang="zh-CN" sz="2400" b="1">
                <a:latin typeface="Lucida Console" panose="020B0609040504020204" pitchFamily="49" charset="0"/>
                <a:ea typeface="宋体" panose="02010600030101010101" pitchFamily="2" charset="-122"/>
                <a:cs typeface="Courier New" panose="02070309020205020404" pitchFamily="49" charset="0"/>
              </a:rPr>
              <a:t> QueueConsensus</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a:t>
            </a:r>
            <a:r>
              <a:rPr lang="en-US" altLang="zh-CN" sz="2400" b="1">
                <a:solidFill>
                  <a:schemeClr val="tx1"/>
                </a:solidFill>
                <a:latin typeface="Lucida Console" panose="020B0609040504020204" pitchFamily="49" charset="0"/>
                <a:ea typeface="宋体" panose="02010600030101010101" pitchFamily="2" charset="-122"/>
                <a:cs typeface="Courier New" panose="02070309020205020404" pitchFamily="49" charset="0"/>
              </a:rPr>
              <a:t>extends</a:t>
            </a:r>
            <a:r>
              <a:rPr lang="en-US" altLang="zh-CN" sz="2400" b="1">
                <a:latin typeface="Lucida Console" panose="020B0609040504020204" pitchFamily="49" charset="0"/>
                <a:ea typeface="宋体" panose="02010600030101010101" pitchFamily="2" charset="-122"/>
                <a:cs typeface="Courier New" panose="02070309020205020404" pitchFamily="49" charset="0"/>
              </a:rPr>
              <a:t> ConsensusProtocol {</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a:t>
            </a:r>
            <a:r>
              <a:rPr lang="en-US" altLang="zh-CN" sz="2400" b="1">
                <a:solidFill>
                  <a:schemeClr val="tx1"/>
                </a:solidFill>
                <a:latin typeface="Lucida Console" panose="020B0609040504020204" pitchFamily="49" charset="0"/>
                <a:ea typeface="宋体" panose="02010600030101010101" pitchFamily="2" charset="-122"/>
                <a:cs typeface="Courier New" panose="02070309020205020404" pitchFamily="49" charset="0"/>
              </a:rPr>
              <a:t>private</a:t>
            </a:r>
            <a:r>
              <a:rPr lang="en-US" altLang="zh-CN" sz="2400" b="1">
                <a:latin typeface="Lucida Console" panose="020B0609040504020204" pitchFamily="49" charset="0"/>
                <a:ea typeface="宋体" panose="02010600030101010101" pitchFamily="2" charset="-122"/>
                <a:cs typeface="Courier New" panose="02070309020205020404" pitchFamily="49" charset="0"/>
              </a:rPr>
              <a:t> Queue queue;</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a:t>
            </a:r>
          </a:p>
          <a:p>
            <a:pPr algn="l"/>
            <a:r>
              <a:rPr lang="en-US" altLang="zh-CN" sz="2400" b="1">
                <a:solidFill>
                  <a:schemeClr val="tx1"/>
                </a:solidFill>
                <a:latin typeface="Lucida Console" panose="020B0609040504020204" pitchFamily="49" charset="0"/>
                <a:ea typeface="宋体" panose="02010600030101010101" pitchFamily="2" charset="-122"/>
                <a:cs typeface="Courier New" panose="02070309020205020404" pitchFamily="49" charset="0"/>
              </a:rPr>
              <a:t> public</a:t>
            </a:r>
            <a:r>
              <a:rPr lang="en-US" altLang="zh-CN" sz="2400" b="1">
                <a:latin typeface="Lucida Console" panose="020B0609040504020204" pitchFamily="49" charset="0"/>
                <a:ea typeface="宋体" panose="02010600030101010101" pitchFamily="2" charset="-122"/>
                <a:cs typeface="Courier New" panose="02070309020205020404" pitchFamily="49" charset="0"/>
              </a:rPr>
              <a:t> decide(object value) {</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propose(value);</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Ball ball = </a:t>
            </a:r>
            <a:r>
              <a:rPr lang="en-US" altLang="zh-CN" sz="2400" b="1">
                <a:solidFill>
                  <a:schemeClr val="tx1"/>
                </a:solidFill>
                <a:latin typeface="Lucida Console" panose="020B0609040504020204" pitchFamily="49" charset="0"/>
                <a:ea typeface="宋体" panose="02010600030101010101" pitchFamily="2" charset="-122"/>
                <a:cs typeface="Courier New" panose="02070309020205020404" pitchFamily="49" charset="0"/>
              </a:rPr>
              <a:t>this</a:t>
            </a:r>
            <a:r>
              <a:rPr lang="en-US" altLang="zh-CN" sz="2400" b="1">
                <a:latin typeface="Lucida Console" panose="020B0609040504020204" pitchFamily="49" charset="0"/>
                <a:ea typeface="宋体" panose="02010600030101010101" pitchFamily="2" charset="-122"/>
                <a:cs typeface="Courier New" panose="02070309020205020404" pitchFamily="49" charset="0"/>
              </a:rPr>
              <a:t>.queue.deq();</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a:t>
            </a:r>
            <a:r>
              <a:rPr lang="en-US" altLang="zh-CN" sz="2400" b="1">
                <a:solidFill>
                  <a:schemeClr val="tx1"/>
                </a:solidFill>
                <a:latin typeface="Lucida Console" panose="020B0609040504020204" pitchFamily="49" charset="0"/>
                <a:ea typeface="宋体" panose="02010600030101010101" pitchFamily="2" charset="-122"/>
                <a:cs typeface="Courier New" panose="02070309020205020404" pitchFamily="49" charset="0"/>
              </a:rPr>
              <a:t>if</a:t>
            </a:r>
            <a:r>
              <a:rPr lang="en-US" altLang="zh-CN" sz="2400" b="1">
                <a:latin typeface="Lucida Console" panose="020B0609040504020204" pitchFamily="49" charset="0"/>
                <a:ea typeface="宋体" panose="02010600030101010101" pitchFamily="2" charset="-122"/>
                <a:cs typeface="Courier New" panose="02070309020205020404" pitchFamily="49" charset="0"/>
              </a:rPr>
              <a:t> (ball == Ball.RED)</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a:t>
            </a:r>
            <a:r>
              <a:rPr lang="en-US" altLang="zh-CN" sz="2400" b="1">
                <a:solidFill>
                  <a:schemeClr val="tx1"/>
                </a:solidFill>
                <a:latin typeface="Lucida Console" panose="020B0609040504020204" pitchFamily="49" charset="0"/>
                <a:ea typeface="宋体" panose="02010600030101010101" pitchFamily="2" charset="-122"/>
                <a:cs typeface="Courier New" panose="02070309020205020404" pitchFamily="49" charset="0"/>
              </a:rPr>
              <a:t>return</a:t>
            </a:r>
            <a:r>
              <a:rPr lang="en-US" altLang="zh-CN" sz="2400" b="1">
                <a:latin typeface="Lucida Console" panose="020B0609040504020204" pitchFamily="49" charset="0"/>
                <a:ea typeface="宋体" panose="02010600030101010101" pitchFamily="2" charset="-122"/>
                <a:cs typeface="Courier New" panose="02070309020205020404" pitchFamily="49" charset="0"/>
              </a:rPr>
              <a:t> proposed[i];</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a:t>
            </a:r>
            <a:r>
              <a:rPr lang="en-US" altLang="zh-CN" sz="2400" b="1">
                <a:solidFill>
                  <a:schemeClr val="tx1"/>
                </a:solidFill>
                <a:latin typeface="Lucida Console" panose="020B0609040504020204" pitchFamily="49" charset="0"/>
                <a:ea typeface="宋体" panose="02010600030101010101" pitchFamily="2" charset="-122"/>
                <a:cs typeface="Courier New" panose="02070309020205020404" pitchFamily="49" charset="0"/>
              </a:rPr>
              <a:t>else</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a:t>
            </a:r>
            <a:r>
              <a:rPr lang="en-US" altLang="zh-CN" sz="2400" b="1">
                <a:solidFill>
                  <a:schemeClr val="tx1"/>
                </a:solidFill>
                <a:latin typeface="Lucida Console" panose="020B0609040504020204" pitchFamily="49" charset="0"/>
                <a:ea typeface="宋体" panose="02010600030101010101" pitchFamily="2" charset="-122"/>
                <a:cs typeface="Courier New" panose="02070309020205020404" pitchFamily="49" charset="0"/>
              </a:rPr>
              <a:t>return</a:t>
            </a:r>
            <a:r>
              <a:rPr lang="en-US" altLang="zh-CN" sz="2400" b="1">
                <a:latin typeface="Lucida Console" panose="020B0609040504020204" pitchFamily="49" charset="0"/>
                <a:ea typeface="宋体" panose="02010600030101010101" pitchFamily="2" charset="-122"/>
                <a:cs typeface="Courier New" panose="02070309020205020404" pitchFamily="49" charset="0"/>
              </a:rPr>
              <a:t> proposed[1-i];</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a:t>
            </a:r>
          </a:p>
        </p:txBody>
      </p:sp>
      <p:sp>
        <p:nvSpPr>
          <p:cNvPr id="614404" name="Rectangle 4">
            <a:extLst>
              <a:ext uri="{FF2B5EF4-FFF2-40B4-BE49-F238E27FC236}">
                <a16:creationId xmlns:a16="http://schemas.microsoft.com/office/drawing/2014/main" id="{0BA9D7F3-54F5-4365-BB55-0CA0D03E718E}"/>
              </a:ext>
            </a:extLst>
          </p:cNvPr>
          <p:cNvSpPr>
            <a:spLocks noGrp="1" noChangeArrowheads="1"/>
          </p:cNvSpPr>
          <p:nvPr>
            <p:ph type="title"/>
          </p:nvPr>
        </p:nvSpPr>
        <p:spPr>
          <a:xfrm>
            <a:off x="620713" y="250825"/>
            <a:ext cx="7772400" cy="1143000"/>
          </a:xfrm>
        </p:spPr>
        <p:txBody>
          <a:bodyPr/>
          <a:lstStyle/>
          <a:p>
            <a:r>
              <a:rPr lang="en-US" altLang="zh-CN">
                <a:ea typeface="宋体" panose="02010600030101010101" pitchFamily="2" charset="-122"/>
              </a:rPr>
              <a:t>Who Won?</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灯片编号占位符 4">
            <a:extLst>
              <a:ext uri="{FF2B5EF4-FFF2-40B4-BE49-F238E27FC236}">
                <a16:creationId xmlns:a16="http://schemas.microsoft.com/office/drawing/2014/main" id="{E02910B6-0DB1-4AE2-835B-2134F3405550}"/>
              </a:ext>
            </a:extLst>
          </p:cNvPr>
          <p:cNvSpPr>
            <a:spLocks noGrp="1"/>
          </p:cNvSpPr>
          <p:nvPr>
            <p:ph type="sldNum" sz="quarter" idx="11"/>
          </p:nvPr>
        </p:nvSpPr>
        <p:spPr/>
        <p:txBody>
          <a:bodyPr/>
          <a:lstStyle/>
          <a:p>
            <a:fld id="{C89AD86B-D830-4B25-BBEE-92AC6477B1D8}" type="slidenum">
              <a:rPr lang="ar-SA" altLang="zh-CN"/>
              <a:pPr/>
              <a:t>38</a:t>
            </a:fld>
            <a:endParaRPr lang="en-US" altLang="zh-CN">
              <a:ea typeface="宋体" panose="02010600030101010101" pitchFamily="2" charset="-122"/>
            </a:endParaRPr>
          </a:p>
        </p:txBody>
      </p:sp>
      <p:pic>
        <p:nvPicPr>
          <p:cNvPr id="616455" name="Picture 7" descr="magic">
            <a:extLst>
              <a:ext uri="{FF2B5EF4-FFF2-40B4-BE49-F238E27FC236}">
                <a16:creationId xmlns:a16="http://schemas.microsoft.com/office/drawing/2014/main" id="{8F8AC7DC-F759-4718-9A7C-4EBC4E13B8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450" name="Picture 2" descr="magic">
            <a:extLst>
              <a:ext uri="{FF2B5EF4-FFF2-40B4-BE49-F238E27FC236}">
                <a16:creationId xmlns:a16="http://schemas.microsoft.com/office/drawing/2014/main" id="{6B7B9677-5EBE-42FA-8A39-5D6BC4FB7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6451" name="Rectangle 3">
            <a:extLst>
              <a:ext uri="{FF2B5EF4-FFF2-40B4-BE49-F238E27FC236}">
                <a16:creationId xmlns:a16="http://schemas.microsoft.com/office/drawing/2014/main" id="{D2FE0D9B-FD98-48F9-B21D-494C0A632544}"/>
              </a:ext>
            </a:extLst>
          </p:cNvPr>
          <p:cNvSpPr>
            <a:spLocks noChangeArrowheads="1"/>
          </p:cNvSpPr>
          <p:nvPr/>
        </p:nvSpPr>
        <p:spPr bwMode="auto">
          <a:xfrm>
            <a:off x="750888" y="1260475"/>
            <a:ext cx="7489825" cy="48387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public class QueueConsensus</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extends ConsensusProtocol {</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private Queue queue;</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public decide(object value) {</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propose(value);</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Ball ball = </a:t>
            </a:r>
            <a:r>
              <a:rPr lang="en-US" altLang="zh-CN" sz="2400" b="1">
                <a:solidFill>
                  <a:schemeClr val="tx1"/>
                </a:solidFill>
                <a:latin typeface="Lucida Console" panose="020B0609040504020204" pitchFamily="49" charset="0"/>
                <a:ea typeface="宋体" panose="02010600030101010101" pitchFamily="2" charset="-122"/>
                <a:cs typeface="Courier New" panose="02070309020205020404" pitchFamily="49" charset="0"/>
              </a:rPr>
              <a:t>this</a:t>
            </a:r>
            <a:r>
              <a:rPr lang="en-US" altLang="zh-CN" sz="2400" b="1">
                <a:latin typeface="Lucida Console" panose="020B0609040504020204" pitchFamily="49" charset="0"/>
                <a:ea typeface="宋体" panose="02010600030101010101" pitchFamily="2" charset="-122"/>
                <a:cs typeface="Courier New" panose="02070309020205020404" pitchFamily="49" charset="0"/>
              </a:rPr>
              <a:t>.queue.deq();</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a:t>
            </a:r>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if (ball == Ball.RED)</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return proposed[i];</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else</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return proposed[1-ij];</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a:t>
            </a:r>
          </a:p>
        </p:txBody>
      </p:sp>
      <p:sp>
        <p:nvSpPr>
          <p:cNvPr id="616452" name="Rectangle 4">
            <a:extLst>
              <a:ext uri="{FF2B5EF4-FFF2-40B4-BE49-F238E27FC236}">
                <a16:creationId xmlns:a16="http://schemas.microsoft.com/office/drawing/2014/main" id="{1129A558-B863-43EE-B831-8AD43717CDC7}"/>
              </a:ext>
            </a:extLst>
          </p:cNvPr>
          <p:cNvSpPr>
            <a:spLocks noGrp="1" noChangeArrowheads="1"/>
          </p:cNvSpPr>
          <p:nvPr>
            <p:ph type="title"/>
          </p:nvPr>
        </p:nvSpPr>
        <p:spPr>
          <a:xfrm>
            <a:off x="620713" y="250825"/>
            <a:ext cx="7772400" cy="1143000"/>
          </a:xfrm>
        </p:spPr>
        <p:txBody>
          <a:bodyPr/>
          <a:lstStyle/>
          <a:p>
            <a:r>
              <a:rPr lang="en-US" altLang="zh-CN">
                <a:ea typeface="宋体" panose="02010600030101010101" pitchFamily="2" charset="-122"/>
              </a:rPr>
              <a:t>Who Won?</a:t>
            </a:r>
          </a:p>
        </p:txBody>
      </p:sp>
      <p:sp>
        <p:nvSpPr>
          <p:cNvPr id="616453" name="AutoShape 5">
            <a:extLst>
              <a:ext uri="{FF2B5EF4-FFF2-40B4-BE49-F238E27FC236}">
                <a16:creationId xmlns:a16="http://schemas.microsoft.com/office/drawing/2014/main" id="{53E3B98B-1302-4ED4-8C26-F23C57EE520C}"/>
              </a:ext>
            </a:extLst>
          </p:cNvPr>
          <p:cNvSpPr>
            <a:spLocks noChangeArrowheads="1"/>
          </p:cNvSpPr>
          <p:nvPr/>
        </p:nvSpPr>
        <p:spPr bwMode="auto">
          <a:xfrm>
            <a:off x="931863" y="3430588"/>
            <a:ext cx="5768975" cy="520700"/>
          </a:xfrm>
          <a:prstGeom prst="wedgeRoundRectCallout">
            <a:avLst>
              <a:gd name="adj1" fmla="val 38856"/>
              <a:gd name="adj2" fmla="val 277440"/>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
        <p:nvSpPr>
          <p:cNvPr id="616454" name="Text Box 6">
            <a:extLst>
              <a:ext uri="{FF2B5EF4-FFF2-40B4-BE49-F238E27FC236}">
                <a16:creationId xmlns:a16="http://schemas.microsoft.com/office/drawing/2014/main" id="{5064737E-0E39-48D5-8B64-400EAD1B29F2}"/>
              </a:ext>
            </a:extLst>
          </p:cNvPr>
          <p:cNvSpPr txBox="1">
            <a:spLocks noChangeArrowheads="1"/>
          </p:cNvSpPr>
          <p:nvPr/>
        </p:nvSpPr>
        <p:spPr bwMode="auto">
          <a:xfrm>
            <a:off x="4919663" y="5357813"/>
            <a:ext cx="32480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ea typeface="宋体" panose="02010600030101010101" pitchFamily="2" charset="-122"/>
              </a:rPr>
              <a:t>Race to dequeue first queue item</a:t>
            </a:r>
          </a:p>
        </p:txBody>
      </p:sp>
    </p:spTree>
  </p:cSld>
  <p:clrMapOvr>
    <a:masterClrMapping/>
  </p:clrMapOvr>
  <p:transition>
    <p:blinds/>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灯片编号占位符 4">
            <a:extLst>
              <a:ext uri="{FF2B5EF4-FFF2-40B4-BE49-F238E27FC236}">
                <a16:creationId xmlns:a16="http://schemas.microsoft.com/office/drawing/2014/main" id="{75879A1B-D2F9-401A-BF11-A8C5C8CE0703}"/>
              </a:ext>
            </a:extLst>
          </p:cNvPr>
          <p:cNvSpPr>
            <a:spLocks noGrp="1"/>
          </p:cNvSpPr>
          <p:nvPr>
            <p:ph type="sldNum" sz="quarter" idx="11"/>
          </p:nvPr>
        </p:nvSpPr>
        <p:spPr/>
        <p:txBody>
          <a:bodyPr/>
          <a:lstStyle/>
          <a:p>
            <a:fld id="{0049A2B4-C3F1-4E5B-95DC-3F7DA696EEE3}" type="slidenum">
              <a:rPr lang="ar-SA" altLang="zh-CN"/>
              <a:pPr/>
              <a:t>39</a:t>
            </a:fld>
            <a:endParaRPr lang="en-US" altLang="zh-CN">
              <a:ea typeface="宋体" panose="02010600030101010101" pitchFamily="2" charset="-122"/>
            </a:endParaRPr>
          </a:p>
        </p:txBody>
      </p:sp>
      <p:pic>
        <p:nvPicPr>
          <p:cNvPr id="617479" name="Picture 7" descr="magic">
            <a:extLst>
              <a:ext uri="{FF2B5EF4-FFF2-40B4-BE49-F238E27FC236}">
                <a16:creationId xmlns:a16="http://schemas.microsoft.com/office/drawing/2014/main" id="{57819F94-19B0-4A99-8437-C021DA4B3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7474" name="Picture 2" descr="magic">
            <a:extLst>
              <a:ext uri="{FF2B5EF4-FFF2-40B4-BE49-F238E27FC236}">
                <a16:creationId xmlns:a16="http://schemas.microsoft.com/office/drawing/2014/main" id="{A30F3CB4-23B7-485B-A834-BAD4512CE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7475" name="Rectangle 3">
            <a:extLst>
              <a:ext uri="{FF2B5EF4-FFF2-40B4-BE49-F238E27FC236}">
                <a16:creationId xmlns:a16="http://schemas.microsoft.com/office/drawing/2014/main" id="{4C7CD025-6F83-4100-8C80-B9CFC262149B}"/>
              </a:ext>
            </a:extLst>
          </p:cNvPr>
          <p:cNvSpPr>
            <a:spLocks noChangeArrowheads="1"/>
          </p:cNvSpPr>
          <p:nvPr/>
        </p:nvSpPr>
        <p:spPr bwMode="auto">
          <a:xfrm>
            <a:off x="750888" y="1260475"/>
            <a:ext cx="7489825" cy="48387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public class QueueConsensus</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extends ConsensusProtocol {</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private Queue queue;</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public decide(object value) {</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propose(value);</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Ball ball = this.queue.deq();</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a:t>
            </a:r>
            <a:r>
              <a:rPr lang="en-US" altLang="zh-CN" sz="2400" b="1">
                <a:solidFill>
                  <a:schemeClr val="tx1"/>
                </a:solidFill>
                <a:latin typeface="Lucida Console" panose="020B0609040504020204" pitchFamily="49" charset="0"/>
                <a:ea typeface="宋体" panose="02010600030101010101" pitchFamily="2" charset="-122"/>
                <a:cs typeface="Courier New" panose="02070309020205020404" pitchFamily="49" charset="0"/>
              </a:rPr>
              <a:t>if</a:t>
            </a:r>
            <a:r>
              <a:rPr lang="en-US" altLang="zh-CN" sz="2400" b="1">
                <a:latin typeface="Lucida Console" panose="020B0609040504020204" pitchFamily="49" charset="0"/>
                <a:ea typeface="宋体" panose="02010600030101010101" pitchFamily="2" charset="-122"/>
                <a:cs typeface="Courier New" panose="02070309020205020404" pitchFamily="49" charset="0"/>
              </a:rPr>
              <a:t> (ball == Ball.RED)</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a:t>
            </a:r>
            <a:r>
              <a:rPr lang="en-US" altLang="zh-CN" sz="2400" b="1">
                <a:solidFill>
                  <a:schemeClr val="tx1"/>
                </a:solidFill>
                <a:latin typeface="Lucida Console" panose="020B0609040504020204" pitchFamily="49" charset="0"/>
                <a:ea typeface="宋体" panose="02010600030101010101" pitchFamily="2" charset="-122"/>
                <a:cs typeface="Courier New" panose="02070309020205020404" pitchFamily="49" charset="0"/>
              </a:rPr>
              <a:t>return</a:t>
            </a:r>
            <a:r>
              <a:rPr lang="en-US" altLang="zh-CN" sz="2400" b="1">
                <a:latin typeface="Lucida Console" panose="020B0609040504020204" pitchFamily="49" charset="0"/>
                <a:ea typeface="宋体" panose="02010600030101010101" pitchFamily="2" charset="-122"/>
                <a:cs typeface="Courier New" panose="02070309020205020404" pitchFamily="49" charset="0"/>
              </a:rPr>
              <a:t> proposed[i];</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a:t>
            </a:r>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else</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return proposed[1-i];</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a:t>
            </a:r>
          </a:p>
        </p:txBody>
      </p:sp>
      <p:sp>
        <p:nvSpPr>
          <p:cNvPr id="617476" name="Rectangle 4">
            <a:extLst>
              <a:ext uri="{FF2B5EF4-FFF2-40B4-BE49-F238E27FC236}">
                <a16:creationId xmlns:a16="http://schemas.microsoft.com/office/drawing/2014/main" id="{082E5910-4064-4B67-B598-1A6C6B268C4E}"/>
              </a:ext>
            </a:extLst>
          </p:cNvPr>
          <p:cNvSpPr>
            <a:spLocks noGrp="1" noChangeArrowheads="1"/>
          </p:cNvSpPr>
          <p:nvPr>
            <p:ph type="title"/>
          </p:nvPr>
        </p:nvSpPr>
        <p:spPr>
          <a:xfrm>
            <a:off x="620713" y="250825"/>
            <a:ext cx="7772400" cy="1143000"/>
          </a:xfrm>
        </p:spPr>
        <p:txBody>
          <a:bodyPr/>
          <a:lstStyle/>
          <a:p>
            <a:r>
              <a:rPr lang="en-US" altLang="zh-CN">
                <a:ea typeface="宋体" panose="02010600030101010101" pitchFamily="2" charset="-122"/>
              </a:rPr>
              <a:t>Who Won?</a:t>
            </a:r>
          </a:p>
        </p:txBody>
      </p:sp>
      <p:sp>
        <p:nvSpPr>
          <p:cNvPr id="617477" name="AutoShape 5">
            <a:extLst>
              <a:ext uri="{FF2B5EF4-FFF2-40B4-BE49-F238E27FC236}">
                <a16:creationId xmlns:a16="http://schemas.microsoft.com/office/drawing/2014/main" id="{C8612358-7AEE-4C6F-925C-F595153E8E34}"/>
              </a:ext>
            </a:extLst>
          </p:cNvPr>
          <p:cNvSpPr>
            <a:spLocks noChangeArrowheads="1"/>
          </p:cNvSpPr>
          <p:nvPr/>
        </p:nvSpPr>
        <p:spPr bwMode="auto">
          <a:xfrm>
            <a:off x="974725" y="3805238"/>
            <a:ext cx="4457700" cy="901700"/>
          </a:xfrm>
          <a:prstGeom prst="wedgeRoundRectCallout">
            <a:avLst>
              <a:gd name="adj1" fmla="val 45546"/>
              <a:gd name="adj2" fmla="val 104051"/>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
        <p:nvSpPr>
          <p:cNvPr id="617478" name="Text Box 6">
            <a:extLst>
              <a:ext uri="{FF2B5EF4-FFF2-40B4-BE49-F238E27FC236}">
                <a16:creationId xmlns:a16="http://schemas.microsoft.com/office/drawing/2014/main" id="{0BA51259-03AB-464F-B644-B0E5656509E2}"/>
              </a:ext>
            </a:extLst>
          </p:cNvPr>
          <p:cNvSpPr txBox="1">
            <a:spLocks noChangeArrowheads="1"/>
          </p:cNvSpPr>
          <p:nvPr/>
        </p:nvSpPr>
        <p:spPr bwMode="auto">
          <a:xfrm>
            <a:off x="4876800" y="5178425"/>
            <a:ext cx="3200400"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ea typeface="宋体" panose="02010600030101010101" pitchFamily="2" charset="-122"/>
              </a:rPr>
              <a:t>i = ThreadID.get();</a:t>
            </a:r>
          </a:p>
          <a:p>
            <a:r>
              <a:rPr lang="en-US" altLang="zh-CN" b="1">
                <a:solidFill>
                  <a:srgbClr val="FF0000"/>
                </a:solidFill>
                <a:ea typeface="宋体" panose="02010600030101010101" pitchFamily="2" charset="-122"/>
              </a:rPr>
              <a:t>I win if I was first</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747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 name="灯片编号占位符 3">
            <a:extLst>
              <a:ext uri="{FF2B5EF4-FFF2-40B4-BE49-F238E27FC236}">
                <a16:creationId xmlns:a16="http://schemas.microsoft.com/office/drawing/2014/main" id="{E7300F09-9458-4050-BA36-727A576A72E1}"/>
              </a:ext>
            </a:extLst>
          </p:cNvPr>
          <p:cNvSpPr>
            <a:spLocks noGrp="1"/>
          </p:cNvSpPr>
          <p:nvPr>
            <p:ph type="sldNum" sz="quarter" idx="11"/>
          </p:nvPr>
        </p:nvSpPr>
        <p:spPr/>
        <p:txBody>
          <a:bodyPr/>
          <a:lstStyle/>
          <a:p>
            <a:fld id="{3318F264-6BDD-474E-9D7A-ACD21BBE678B}" type="slidenum">
              <a:rPr lang="ar-SA" altLang="zh-CN"/>
              <a:pPr/>
              <a:t>4</a:t>
            </a:fld>
            <a:endParaRPr lang="en-US" altLang="zh-CN">
              <a:ea typeface="宋体" panose="02010600030101010101" pitchFamily="2" charset="-122"/>
            </a:endParaRPr>
          </a:p>
        </p:txBody>
      </p:sp>
      <p:pic>
        <p:nvPicPr>
          <p:cNvPr id="585784" name="Picture 56" descr="magic">
            <a:extLst>
              <a:ext uri="{FF2B5EF4-FFF2-40B4-BE49-F238E27FC236}">
                <a16:creationId xmlns:a16="http://schemas.microsoft.com/office/drawing/2014/main" id="{92837ACB-E279-45DF-A88F-A66B482D6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83" name="Picture 55" descr="magic">
            <a:extLst>
              <a:ext uri="{FF2B5EF4-FFF2-40B4-BE49-F238E27FC236}">
                <a16:creationId xmlns:a16="http://schemas.microsoft.com/office/drawing/2014/main" id="{8DAFBCA5-9DB7-44F8-844B-AD5B34A60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5730" name="Rectangle 2">
            <a:extLst>
              <a:ext uri="{FF2B5EF4-FFF2-40B4-BE49-F238E27FC236}">
                <a16:creationId xmlns:a16="http://schemas.microsoft.com/office/drawing/2014/main" id="{DF15B391-479B-4041-A380-6319F9E32092}"/>
              </a:ext>
            </a:extLst>
          </p:cNvPr>
          <p:cNvSpPr>
            <a:spLocks noGrp="1" noChangeArrowheads="1"/>
          </p:cNvSpPr>
          <p:nvPr>
            <p:ph type="title"/>
          </p:nvPr>
        </p:nvSpPr>
        <p:spPr/>
        <p:txBody>
          <a:bodyPr/>
          <a:lstStyle/>
          <a:p>
            <a:r>
              <a:rPr lang="en-US" altLang="zh-CN">
                <a:ea typeface="宋体" panose="02010600030101010101" pitchFamily="2" charset="-122"/>
              </a:rPr>
              <a:t>Asynchronous Interrupts</a:t>
            </a:r>
          </a:p>
        </p:txBody>
      </p:sp>
      <p:grpSp>
        <p:nvGrpSpPr>
          <p:cNvPr id="585731" name="Group 3">
            <a:extLst>
              <a:ext uri="{FF2B5EF4-FFF2-40B4-BE49-F238E27FC236}">
                <a16:creationId xmlns:a16="http://schemas.microsoft.com/office/drawing/2014/main" id="{BCBBCCBC-CE03-4048-92EE-747B7A1453ED}"/>
              </a:ext>
            </a:extLst>
          </p:cNvPr>
          <p:cNvGrpSpPr>
            <a:grpSpLocks/>
          </p:cNvGrpSpPr>
          <p:nvPr/>
        </p:nvGrpSpPr>
        <p:grpSpPr bwMode="auto">
          <a:xfrm>
            <a:off x="1600200" y="3200400"/>
            <a:ext cx="1358900" cy="1282700"/>
            <a:chOff x="1008" y="2720"/>
            <a:chExt cx="856" cy="808"/>
          </a:xfrm>
        </p:grpSpPr>
        <p:sp>
          <p:nvSpPr>
            <p:cNvPr id="585732" name="Rectangle 4">
              <a:extLst>
                <a:ext uri="{FF2B5EF4-FFF2-40B4-BE49-F238E27FC236}">
                  <a16:creationId xmlns:a16="http://schemas.microsoft.com/office/drawing/2014/main" id="{7FFD0855-5306-4EC5-B22A-23C2EE67C5A1}"/>
                </a:ext>
              </a:extLst>
            </p:cNvPr>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33" name="Freeform 5">
              <a:extLst>
                <a:ext uri="{FF2B5EF4-FFF2-40B4-BE49-F238E27FC236}">
                  <a16:creationId xmlns:a16="http://schemas.microsoft.com/office/drawing/2014/main" id="{995B28AC-E950-468B-A9AD-182D5A7A0D2D}"/>
                </a:ext>
              </a:extLst>
            </p:cNvPr>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34" name="Freeform 6">
              <a:extLst>
                <a:ext uri="{FF2B5EF4-FFF2-40B4-BE49-F238E27FC236}">
                  <a16:creationId xmlns:a16="http://schemas.microsoft.com/office/drawing/2014/main" id="{993D1FB2-55C8-4CF0-98FE-078ADC8CCB84}"/>
                </a:ext>
              </a:extLst>
            </p:cNvPr>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35" name="Freeform 7">
              <a:extLst>
                <a:ext uri="{FF2B5EF4-FFF2-40B4-BE49-F238E27FC236}">
                  <a16:creationId xmlns:a16="http://schemas.microsoft.com/office/drawing/2014/main" id="{63F86A6F-040C-4FB2-9A5F-9AAF27FBAC43}"/>
                </a:ext>
              </a:extLst>
            </p:cNvPr>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36" name="Freeform 8">
              <a:extLst>
                <a:ext uri="{FF2B5EF4-FFF2-40B4-BE49-F238E27FC236}">
                  <a16:creationId xmlns:a16="http://schemas.microsoft.com/office/drawing/2014/main" id="{EF8E871D-209D-4BD2-A293-4653D99BC9EE}"/>
                </a:ext>
              </a:extLst>
            </p:cNvPr>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37" name="Freeform 9">
              <a:extLst>
                <a:ext uri="{FF2B5EF4-FFF2-40B4-BE49-F238E27FC236}">
                  <a16:creationId xmlns:a16="http://schemas.microsoft.com/office/drawing/2014/main" id="{E4CD7A03-D4E1-4665-B209-94FF708C0ABD}"/>
                </a:ext>
              </a:extLst>
            </p:cNvPr>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38" name="Freeform 10">
              <a:extLst>
                <a:ext uri="{FF2B5EF4-FFF2-40B4-BE49-F238E27FC236}">
                  <a16:creationId xmlns:a16="http://schemas.microsoft.com/office/drawing/2014/main" id="{903F5302-F4EB-42BD-9890-31319EC27CF8}"/>
                </a:ext>
              </a:extLst>
            </p:cNvPr>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39" name="Freeform 11">
              <a:extLst>
                <a:ext uri="{FF2B5EF4-FFF2-40B4-BE49-F238E27FC236}">
                  <a16:creationId xmlns:a16="http://schemas.microsoft.com/office/drawing/2014/main" id="{35B28E8A-6E6D-4608-AB84-D309FC1A153D}"/>
                </a:ext>
              </a:extLst>
            </p:cNvPr>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40" name="Freeform 12">
              <a:extLst>
                <a:ext uri="{FF2B5EF4-FFF2-40B4-BE49-F238E27FC236}">
                  <a16:creationId xmlns:a16="http://schemas.microsoft.com/office/drawing/2014/main" id="{B32B6491-A20F-4134-B48B-30E9E2685FEB}"/>
                </a:ext>
              </a:extLst>
            </p:cNvPr>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85741" name="Group 13">
            <a:extLst>
              <a:ext uri="{FF2B5EF4-FFF2-40B4-BE49-F238E27FC236}">
                <a16:creationId xmlns:a16="http://schemas.microsoft.com/office/drawing/2014/main" id="{3E8C5FCD-E4E4-4624-931C-9B68E8E5D14E}"/>
              </a:ext>
            </a:extLst>
          </p:cNvPr>
          <p:cNvGrpSpPr>
            <a:grpSpLocks/>
          </p:cNvGrpSpPr>
          <p:nvPr/>
        </p:nvGrpSpPr>
        <p:grpSpPr bwMode="auto">
          <a:xfrm>
            <a:off x="6096000" y="3200400"/>
            <a:ext cx="1358900" cy="1282700"/>
            <a:chOff x="3840" y="2784"/>
            <a:chExt cx="856" cy="808"/>
          </a:xfrm>
        </p:grpSpPr>
        <p:sp>
          <p:nvSpPr>
            <p:cNvPr id="585742" name="Rectangle 14">
              <a:extLst>
                <a:ext uri="{FF2B5EF4-FFF2-40B4-BE49-F238E27FC236}">
                  <a16:creationId xmlns:a16="http://schemas.microsoft.com/office/drawing/2014/main" id="{CE3DB3AB-3E11-421E-B19B-FA46BE8BC96E}"/>
                </a:ext>
              </a:extLst>
            </p:cNvPr>
            <p:cNvSpPr>
              <a:spLocks noChangeArrowheads="1"/>
            </p:cNvSpPr>
            <p:nvPr/>
          </p:nvSpPr>
          <p:spPr bwMode="auto">
            <a:xfrm flipH="1">
              <a:off x="4184" y="3368"/>
              <a:ext cx="488" cy="160"/>
            </a:xfrm>
            <a:prstGeom prst="rect">
              <a:avLst/>
            </a:prstGeom>
            <a:solidFill>
              <a:srgbClr val="6666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43" name="Freeform 15">
              <a:extLst>
                <a:ext uri="{FF2B5EF4-FFF2-40B4-BE49-F238E27FC236}">
                  <a16:creationId xmlns:a16="http://schemas.microsoft.com/office/drawing/2014/main" id="{41F41FCE-EBA7-431C-806F-8C8553805842}"/>
                </a:ext>
              </a:extLst>
            </p:cNvPr>
            <p:cNvSpPr>
              <a:spLocks/>
            </p:cNvSpPr>
            <p:nvPr/>
          </p:nvSpPr>
          <p:spPr bwMode="auto">
            <a:xfrm>
              <a:off x="4560"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44" name="Freeform 16">
              <a:extLst>
                <a:ext uri="{FF2B5EF4-FFF2-40B4-BE49-F238E27FC236}">
                  <a16:creationId xmlns:a16="http://schemas.microsoft.com/office/drawing/2014/main" id="{ED5B9ED5-B917-47C1-B9E5-F7B357C1030D}"/>
                </a:ext>
              </a:extLst>
            </p:cNvPr>
            <p:cNvSpPr>
              <a:spLocks/>
            </p:cNvSpPr>
            <p:nvPr/>
          </p:nvSpPr>
          <p:spPr bwMode="auto">
            <a:xfrm>
              <a:off x="4504" y="3064"/>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45" name="Freeform 17">
              <a:extLst>
                <a:ext uri="{FF2B5EF4-FFF2-40B4-BE49-F238E27FC236}">
                  <a16:creationId xmlns:a16="http://schemas.microsoft.com/office/drawing/2014/main" id="{42503928-03DD-4859-BFC3-29850B8BF50A}"/>
                </a:ext>
              </a:extLst>
            </p:cNvPr>
            <p:cNvSpPr>
              <a:spLocks/>
            </p:cNvSpPr>
            <p:nvPr/>
          </p:nvSpPr>
          <p:spPr bwMode="auto">
            <a:xfrm>
              <a:off x="4377" y="2864"/>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46" name="Freeform 18">
              <a:extLst>
                <a:ext uri="{FF2B5EF4-FFF2-40B4-BE49-F238E27FC236}">
                  <a16:creationId xmlns:a16="http://schemas.microsoft.com/office/drawing/2014/main" id="{328A0B59-0DAC-4452-BC3C-4D77D210B677}"/>
                </a:ext>
              </a:extLst>
            </p:cNvPr>
            <p:cNvSpPr>
              <a:spLocks/>
            </p:cNvSpPr>
            <p:nvPr/>
          </p:nvSpPr>
          <p:spPr bwMode="auto">
            <a:xfrm flipH="1">
              <a:off x="3928" y="2784"/>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6666FF"/>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47" name="Freeform 19">
              <a:extLst>
                <a:ext uri="{FF2B5EF4-FFF2-40B4-BE49-F238E27FC236}">
                  <a16:creationId xmlns:a16="http://schemas.microsoft.com/office/drawing/2014/main" id="{B5775395-9612-437B-AFB4-51A9EAE974E8}"/>
                </a:ext>
              </a:extLst>
            </p:cNvPr>
            <p:cNvSpPr>
              <a:spLocks/>
            </p:cNvSpPr>
            <p:nvPr/>
          </p:nvSpPr>
          <p:spPr bwMode="auto">
            <a:xfrm flipH="1">
              <a:off x="3936" y="2784"/>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6666FF"/>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48" name="Freeform 20">
              <a:extLst>
                <a:ext uri="{FF2B5EF4-FFF2-40B4-BE49-F238E27FC236}">
                  <a16:creationId xmlns:a16="http://schemas.microsoft.com/office/drawing/2014/main" id="{DC317AAB-12F3-41ED-A406-231F5953E831}"/>
                </a:ext>
              </a:extLst>
            </p:cNvPr>
            <p:cNvSpPr>
              <a:spLocks/>
            </p:cNvSpPr>
            <p:nvPr/>
          </p:nvSpPr>
          <p:spPr bwMode="auto">
            <a:xfrm flipH="1">
              <a:off x="3984" y="324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49" name="Freeform 21">
              <a:extLst>
                <a:ext uri="{FF2B5EF4-FFF2-40B4-BE49-F238E27FC236}">
                  <a16:creationId xmlns:a16="http://schemas.microsoft.com/office/drawing/2014/main" id="{6EDF8729-5B7E-4A86-81CD-C9177DED1C98}"/>
                </a:ext>
              </a:extLst>
            </p:cNvPr>
            <p:cNvSpPr>
              <a:spLocks/>
            </p:cNvSpPr>
            <p:nvPr/>
          </p:nvSpPr>
          <p:spPr bwMode="auto">
            <a:xfrm flipH="1">
              <a:off x="3912" y="3072"/>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50" name="Freeform 22">
              <a:extLst>
                <a:ext uri="{FF2B5EF4-FFF2-40B4-BE49-F238E27FC236}">
                  <a16:creationId xmlns:a16="http://schemas.microsoft.com/office/drawing/2014/main" id="{1C911EF3-C6F8-4F67-B478-73682BF70536}"/>
                </a:ext>
              </a:extLst>
            </p:cNvPr>
            <p:cNvSpPr>
              <a:spLocks/>
            </p:cNvSpPr>
            <p:nvPr/>
          </p:nvSpPr>
          <p:spPr bwMode="auto">
            <a:xfrm flipH="1">
              <a:off x="3840" y="2904"/>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85751" name="Group 23">
            <a:extLst>
              <a:ext uri="{FF2B5EF4-FFF2-40B4-BE49-F238E27FC236}">
                <a16:creationId xmlns:a16="http://schemas.microsoft.com/office/drawing/2014/main" id="{81D70423-C46B-47FB-B045-A35CFCBDFE04}"/>
              </a:ext>
            </a:extLst>
          </p:cNvPr>
          <p:cNvGrpSpPr>
            <a:grpSpLocks/>
          </p:cNvGrpSpPr>
          <p:nvPr/>
        </p:nvGrpSpPr>
        <p:grpSpPr bwMode="auto">
          <a:xfrm>
            <a:off x="6477000" y="4572000"/>
            <a:ext cx="836613" cy="1219200"/>
            <a:chOff x="2208" y="1920"/>
            <a:chExt cx="1152" cy="1680"/>
          </a:xfrm>
        </p:grpSpPr>
        <p:sp>
          <p:nvSpPr>
            <p:cNvPr id="585752" name="Oval 24">
              <a:extLst>
                <a:ext uri="{FF2B5EF4-FFF2-40B4-BE49-F238E27FC236}">
                  <a16:creationId xmlns:a16="http://schemas.microsoft.com/office/drawing/2014/main" id="{66802195-D545-4ACB-92E5-AD45CFECACD6}"/>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53" name="Oval 25">
              <a:extLst>
                <a:ext uri="{FF2B5EF4-FFF2-40B4-BE49-F238E27FC236}">
                  <a16:creationId xmlns:a16="http://schemas.microsoft.com/office/drawing/2014/main" id="{794D4088-B001-4CA9-86D8-B73F3E664FDB}"/>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54" name="AutoShape 26">
              <a:extLst>
                <a:ext uri="{FF2B5EF4-FFF2-40B4-BE49-F238E27FC236}">
                  <a16:creationId xmlns:a16="http://schemas.microsoft.com/office/drawing/2014/main" id="{8F02F03F-F35A-4A33-88F9-FF3D486E1F86}"/>
                </a:ext>
              </a:extLst>
            </p:cNvPr>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55" name="AutoShape 27">
              <a:extLst>
                <a:ext uri="{FF2B5EF4-FFF2-40B4-BE49-F238E27FC236}">
                  <a16:creationId xmlns:a16="http://schemas.microsoft.com/office/drawing/2014/main" id="{8F15766F-2945-43AD-99D4-6FCA092F2494}"/>
                </a:ext>
              </a:extLst>
            </p:cNvPr>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400"/>
                    <a:pt x="16200" y="7817"/>
                    <a:pt x="16200" y="10799"/>
                  </a:cubicBezTo>
                  <a:lnTo>
                    <a:pt x="21600" y="10800"/>
                  </a:lnTo>
                  <a:cubicBezTo>
                    <a:pt x="21600" y="4835"/>
                    <a:pt x="16764" y="0"/>
                    <a:pt x="10800" y="0"/>
                  </a:cubicBezTo>
                  <a:cubicBezTo>
                    <a:pt x="4835" y="0"/>
                    <a:pt x="0" y="4835"/>
                    <a:pt x="0" y="10799"/>
                  </a:cubicBezTo>
                  <a:close/>
                </a:path>
              </a:pathLst>
            </a:cu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5756" name="Freeform 28">
            <a:extLst>
              <a:ext uri="{FF2B5EF4-FFF2-40B4-BE49-F238E27FC236}">
                <a16:creationId xmlns:a16="http://schemas.microsoft.com/office/drawing/2014/main" id="{E87810B3-E5A0-46B3-A38F-B8F16D5795E2}"/>
              </a:ext>
            </a:extLst>
          </p:cNvPr>
          <p:cNvSpPr>
            <a:spLocks/>
          </p:cNvSpPr>
          <p:nvPr/>
        </p:nvSpPr>
        <p:spPr bwMode="auto">
          <a:xfrm>
            <a:off x="6324600" y="4343400"/>
            <a:ext cx="381000" cy="381000"/>
          </a:xfrm>
          <a:custGeom>
            <a:avLst/>
            <a:gdLst>
              <a:gd name="T0" fmla="*/ 0 w 240"/>
              <a:gd name="T1" fmla="*/ 0 h 240"/>
              <a:gd name="T2" fmla="*/ 240 w 240"/>
              <a:gd name="T3" fmla="*/ 240 h 240"/>
              <a:gd name="T4" fmla="*/ 48 w 240"/>
              <a:gd name="T5" fmla="*/ 96 h 240"/>
            </a:gdLst>
            <a:ahLst/>
            <a:cxnLst>
              <a:cxn ang="0">
                <a:pos x="T0" y="T1"/>
              </a:cxn>
              <a:cxn ang="0">
                <a:pos x="T2" y="T3"/>
              </a:cxn>
              <a:cxn ang="0">
                <a:pos x="T4" y="T5"/>
              </a:cxn>
            </a:cxnLst>
            <a:rect l="0" t="0" r="r" b="b"/>
            <a:pathLst>
              <a:path w="240" h="240">
                <a:moveTo>
                  <a:pt x="0" y="0"/>
                </a:moveTo>
                <a:lnTo>
                  <a:pt x="240" y="240"/>
                </a:lnTo>
                <a:lnTo>
                  <a:pt x="48" y="96"/>
                </a:lnTo>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85757" name="Group 29">
            <a:extLst>
              <a:ext uri="{FF2B5EF4-FFF2-40B4-BE49-F238E27FC236}">
                <a16:creationId xmlns:a16="http://schemas.microsoft.com/office/drawing/2014/main" id="{85F53F39-AE0B-4B8E-BD24-2B43BEA79A52}"/>
              </a:ext>
            </a:extLst>
          </p:cNvPr>
          <p:cNvGrpSpPr>
            <a:grpSpLocks/>
          </p:cNvGrpSpPr>
          <p:nvPr/>
        </p:nvGrpSpPr>
        <p:grpSpPr bwMode="auto">
          <a:xfrm rot="1402478">
            <a:off x="6019800" y="2514600"/>
            <a:ext cx="2362200" cy="2984500"/>
            <a:chOff x="2064" y="1608"/>
            <a:chExt cx="1488" cy="1880"/>
          </a:xfrm>
        </p:grpSpPr>
        <p:grpSp>
          <p:nvGrpSpPr>
            <p:cNvPr id="585758" name="Group 30">
              <a:extLst>
                <a:ext uri="{FF2B5EF4-FFF2-40B4-BE49-F238E27FC236}">
                  <a16:creationId xmlns:a16="http://schemas.microsoft.com/office/drawing/2014/main" id="{C05232E8-7375-430F-A17C-24482889B3B8}"/>
                </a:ext>
              </a:extLst>
            </p:cNvPr>
            <p:cNvGrpSpPr>
              <a:grpSpLocks/>
            </p:cNvGrpSpPr>
            <p:nvPr/>
          </p:nvGrpSpPr>
          <p:grpSpPr bwMode="auto">
            <a:xfrm>
              <a:off x="2064" y="2256"/>
              <a:ext cx="1488" cy="1232"/>
              <a:chOff x="720" y="1344"/>
              <a:chExt cx="1488" cy="1232"/>
            </a:xfrm>
          </p:grpSpPr>
          <p:sp>
            <p:nvSpPr>
              <p:cNvPr id="585759" name="Text Box 31">
                <a:extLst>
                  <a:ext uri="{FF2B5EF4-FFF2-40B4-BE49-F238E27FC236}">
                    <a16:creationId xmlns:a16="http://schemas.microsoft.com/office/drawing/2014/main" id="{5C41F6B9-2E6D-444B-A7D4-408559BCCAC2}"/>
                  </a:ext>
                </a:extLst>
              </p:cNvPr>
              <p:cNvSpPr txBox="1">
                <a:spLocks noChangeArrowheads="1"/>
              </p:cNvSpPr>
              <p:nvPr/>
            </p:nvSpPr>
            <p:spPr bwMode="auto">
              <a:xfrm>
                <a:off x="720" y="1344"/>
                <a:ext cx="1488" cy="1232"/>
              </a:xfrm>
              <a:prstGeom prst="rect">
                <a:avLst/>
              </a:prstGeom>
              <a:solidFill>
                <a:srgbClr val="DDDDDD"/>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a:solidFill>
                      <a:srgbClr val="FF0000"/>
                    </a:solidFill>
                    <a:ea typeface="宋体" panose="02010600030101010101" pitchFamily="2" charset="-122"/>
                  </a:rPr>
                  <a:t>Swapped out</a:t>
                </a:r>
              </a:p>
              <a:p>
                <a:r>
                  <a:rPr lang="en-US" altLang="zh-CN" sz="2400">
                    <a:solidFill>
                      <a:srgbClr val="FF0000"/>
                    </a:solidFill>
                    <a:ea typeface="宋体" panose="02010600030101010101" pitchFamily="2" charset="-122"/>
                  </a:rPr>
                  <a:t>back at</a:t>
                </a:r>
              </a:p>
              <a:p>
                <a:endParaRPr lang="en-US" altLang="zh-CN" sz="2400">
                  <a:solidFill>
                    <a:srgbClr val="FF0000"/>
                  </a:solidFill>
                  <a:ea typeface="宋体" panose="02010600030101010101" pitchFamily="2" charset="-122"/>
                </a:endParaRPr>
              </a:p>
              <a:p>
                <a:endParaRPr lang="en-US" altLang="zh-CN" sz="2400">
                  <a:solidFill>
                    <a:srgbClr val="FF0000"/>
                  </a:solidFill>
                  <a:ea typeface="宋体" panose="02010600030101010101" pitchFamily="2" charset="-122"/>
                </a:endParaRPr>
              </a:p>
              <a:p>
                <a:endParaRPr lang="en-US" altLang="zh-CN" sz="2400">
                  <a:solidFill>
                    <a:srgbClr val="FF0000"/>
                  </a:solidFill>
                  <a:ea typeface="宋体" panose="02010600030101010101" pitchFamily="2" charset="-122"/>
                </a:endParaRPr>
              </a:p>
            </p:txBody>
          </p:sp>
          <p:grpSp>
            <p:nvGrpSpPr>
              <p:cNvPr id="585760" name="Group 32">
                <a:extLst>
                  <a:ext uri="{FF2B5EF4-FFF2-40B4-BE49-F238E27FC236}">
                    <a16:creationId xmlns:a16="http://schemas.microsoft.com/office/drawing/2014/main" id="{CF7AD31E-D377-469D-BB36-338D42C8B2C8}"/>
                  </a:ext>
                </a:extLst>
              </p:cNvPr>
              <p:cNvGrpSpPr>
                <a:grpSpLocks/>
              </p:cNvGrpSpPr>
              <p:nvPr/>
            </p:nvGrpSpPr>
            <p:grpSpPr bwMode="auto">
              <a:xfrm>
                <a:off x="1200" y="1920"/>
                <a:ext cx="480" cy="480"/>
                <a:chOff x="1200" y="2064"/>
                <a:chExt cx="720" cy="720"/>
              </a:xfrm>
            </p:grpSpPr>
            <p:sp>
              <p:nvSpPr>
                <p:cNvPr id="585761" name="Oval 33">
                  <a:extLst>
                    <a:ext uri="{FF2B5EF4-FFF2-40B4-BE49-F238E27FC236}">
                      <a16:creationId xmlns:a16="http://schemas.microsoft.com/office/drawing/2014/main" id="{150396A5-4DCD-43D1-BFA7-87F5495D11CF}"/>
                    </a:ext>
                  </a:extLst>
                </p:cNvPr>
                <p:cNvSpPr>
                  <a:spLocks noChangeArrowheads="1"/>
                </p:cNvSpPr>
                <p:nvPr/>
              </p:nvSpPr>
              <p:spPr bwMode="auto">
                <a:xfrm>
                  <a:off x="1200" y="2064"/>
                  <a:ext cx="720" cy="720"/>
                </a:xfrm>
                <a:prstGeom prst="ellipse">
                  <a:avLst/>
                </a:prstGeom>
                <a:noFill/>
                <a:ln w="381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62" name="Line 34">
                  <a:extLst>
                    <a:ext uri="{FF2B5EF4-FFF2-40B4-BE49-F238E27FC236}">
                      <a16:creationId xmlns:a16="http://schemas.microsoft.com/office/drawing/2014/main" id="{5EFDCF8E-186B-44E2-8FEF-3AEECBEA5A44}"/>
                    </a:ext>
                  </a:extLst>
                </p:cNvPr>
                <p:cNvSpPr>
                  <a:spLocks noChangeShapeType="1"/>
                </p:cNvSpPr>
                <p:nvPr/>
              </p:nvSpPr>
              <p:spPr bwMode="auto">
                <a:xfrm>
                  <a:off x="1536" y="2400"/>
                  <a:ext cx="240" cy="2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63" name="Line 35">
                  <a:extLst>
                    <a:ext uri="{FF2B5EF4-FFF2-40B4-BE49-F238E27FC236}">
                      <a16:creationId xmlns:a16="http://schemas.microsoft.com/office/drawing/2014/main" id="{C2D71CC8-5291-40E2-8121-3B7CDC8F3757}"/>
                    </a:ext>
                  </a:extLst>
                </p:cNvPr>
                <p:cNvSpPr>
                  <a:spLocks noChangeShapeType="1"/>
                </p:cNvSpPr>
                <p:nvPr/>
              </p:nvSpPr>
              <p:spPr bwMode="auto">
                <a:xfrm flipH="1">
                  <a:off x="1344" y="2400"/>
                  <a:ext cx="192" cy="14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85764" name="Freeform 36">
              <a:extLst>
                <a:ext uri="{FF2B5EF4-FFF2-40B4-BE49-F238E27FC236}">
                  <a16:creationId xmlns:a16="http://schemas.microsoft.com/office/drawing/2014/main" id="{E22A2DC5-1F02-4E57-A1F3-BBC854B5E8B1}"/>
                </a:ext>
              </a:extLst>
            </p:cNvPr>
            <p:cNvSpPr>
              <a:spLocks/>
            </p:cNvSpPr>
            <p:nvPr/>
          </p:nvSpPr>
          <p:spPr bwMode="auto">
            <a:xfrm>
              <a:off x="2306" y="1608"/>
              <a:ext cx="1056" cy="648"/>
            </a:xfrm>
            <a:custGeom>
              <a:avLst/>
              <a:gdLst>
                <a:gd name="T0" fmla="*/ 0 w 1056"/>
                <a:gd name="T1" fmla="*/ 648 h 648"/>
                <a:gd name="T2" fmla="*/ 336 w 1056"/>
                <a:gd name="T3" fmla="*/ 216 h 648"/>
                <a:gd name="T4" fmla="*/ 624 w 1056"/>
                <a:gd name="T5" fmla="*/ 72 h 648"/>
                <a:gd name="T6" fmla="*/ 1056 w 1056"/>
                <a:gd name="T7" fmla="*/ 648 h 648"/>
              </a:gdLst>
              <a:ahLst/>
              <a:cxnLst>
                <a:cxn ang="0">
                  <a:pos x="T0" y="T1"/>
                </a:cxn>
                <a:cxn ang="0">
                  <a:pos x="T2" y="T3"/>
                </a:cxn>
                <a:cxn ang="0">
                  <a:pos x="T4" y="T5"/>
                </a:cxn>
                <a:cxn ang="0">
                  <a:pos x="T6" y="T7"/>
                </a:cxn>
              </a:cxnLst>
              <a:rect l="0" t="0" r="r" b="b"/>
              <a:pathLst>
                <a:path w="1056" h="648">
                  <a:moveTo>
                    <a:pt x="0" y="648"/>
                  </a:moveTo>
                  <a:cubicBezTo>
                    <a:pt x="116" y="480"/>
                    <a:pt x="232" y="312"/>
                    <a:pt x="336" y="216"/>
                  </a:cubicBezTo>
                  <a:cubicBezTo>
                    <a:pt x="440" y="120"/>
                    <a:pt x="504" y="0"/>
                    <a:pt x="624" y="72"/>
                  </a:cubicBezTo>
                  <a:cubicBezTo>
                    <a:pt x="744" y="144"/>
                    <a:pt x="984" y="552"/>
                    <a:pt x="1056" y="648"/>
                  </a:cubicBez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85765" name="Group 37">
            <a:extLst>
              <a:ext uri="{FF2B5EF4-FFF2-40B4-BE49-F238E27FC236}">
                <a16:creationId xmlns:a16="http://schemas.microsoft.com/office/drawing/2014/main" id="{C8466EC1-1D52-46E2-BD37-8579742328F9}"/>
              </a:ext>
            </a:extLst>
          </p:cNvPr>
          <p:cNvGrpSpPr>
            <a:grpSpLocks/>
          </p:cNvGrpSpPr>
          <p:nvPr/>
        </p:nvGrpSpPr>
        <p:grpSpPr bwMode="auto">
          <a:xfrm>
            <a:off x="7848600" y="2667000"/>
            <a:ext cx="228600" cy="152400"/>
            <a:chOff x="4944" y="1680"/>
            <a:chExt cx="144" cy="96"/>
          </a:xfrm>
        </p:grpSpPr>
        <p:sp>
          <p:nvSpPr>
            <p:cNvPr id="585766" name="Line 38">
              <a:extLst>
                <a:ext uri="{FF2B5EF4-FFF2-40B4-BE49-F238E27FC236}">
                  <a16:creationId xmlns:a16="http://schemas.microsoft.com/office/drawing/2014/main" id="{AC6E546E-ACD7-4BFA-B738-980889020CBA}"/>
                </a:ext>
              </a:extLst>
            </p:cNvPr>
            <p:cNvSpPr>
              <a:spLocks noChangeShapeType="1"/>
            </p:cNvSpPr>
            <p:nvPr/>
          </p:nvSpPr>
          <p:spPr bwMode="auto">
            <a:xfrm flipV="1">
              <a:off x="4944" y="1728"/>
              <a:ext cx="96" cy="4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67" name="Oval 39">
              <a:extLst>
                <a:ext uri="{FF2B5EF4-FFF2-40B4-BE49-F238E27FC236}">
                  <a16:creationId xmlns:a16="http://schemas.microsoft.com/office/drawing/2014/main" id="{DEAE2CEA-EA49-4C46-90E5-F04CC7C9F901}"/>
                </a:ext>
              </a:extLst>
            </p:cNvPr>
            <p:cNvSpPr>
              <a:spLocks noChangeArrowheads="1"/>
            </p:cNvSpPr>
            <p:nvPr/>
          </p:nvSpPr>
          <p:spPr bwMode="auto">
            <a:xfrm>
              <a:off x="5040" y="1680"/>
              <a:ext cx="48" cy="96"/>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5768" name="AutoShape 40">
            <a:extLst>
              <a:ext uri="{FF2B5EF4-FFF2-40B4-BE49-F238E27FC236}">
                <a16:creationId xmlns:a16="http://schemas.microsoft.com/office/drawing/2014/main" id="{D15EA76B-F14C-48D0-8FD9-EF026EDB0BA7}"/>
              </a:ext>
            </a:extLst>
          </p:cNvPr>
          <p:cNvSpPr>
            <a:spLocks noChangeArrowheads="1"/>
          </p:cNvSpPr>
          <p:nvPr/>
        </p:nvSpPr>
        <p:spPr bwMode="auto">
          <a:xfrm>
            <a:off x="2286000" y="1981200"/>
            <a:ext cx="1676400" cy="914400"/>
          </a:xfrm>
          <a:prstGeom prst="cloudCallout">
            <a:avLst>
              <a:gd name="adj1" fmla="val -43750"/>
              <a:gd name="adj2" fmla="val 70000"/>
            </a:avLst>
          </a:prstGeom>
          <a:noFill/>
          <a:ln w="381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400">
                <a:solidFill>
                  <a:srgbClr val="FF0000"/>
                </a:solidFill>
                <a:ea typeface="宋体" panose="02010600030101010101" pitchFamily="2" charset="-122"/>
              </a:rPr>
              <a:t>???</a:t>
            </a:r>
          </a:p>
        </p:txBody>
      </p:sp>
      <p:sp>
        <p:nvSpPr>
          <p:cNvPr id="585769" name="AutoShape 41">
            <a:extLst>
              <a:ext uri="{FF2B5EF4-FFF2-40B4-BE49-F238E27FC236}">
                <a16:creationId xmlns:a16="http://schemas.microsoft.com/office/drawing/2014/main" id="{DDFF81E6-04C6-4392-93C8-ED7E616FBE5B}"/>
              </a:ext>
            </a:extLst>
          </p:cNvPr>
          <p:cNvSpPr>
            <a:spLocks noChangeArrowheads="1"/>
          </p:cNvSpPr>
          <p:nvPr/>
        </p:nvSpPr>
        <p:spPr bwMode="auto">
          <a:xfrm>
            <a:off x="4953000" y="1981200"/>
            <a:ext cx="1676400" cy="914400"/>
          </a:xfrm>
          <a:prstGeom prst="cloudCallout">
            <a:avLst>
              <a:gd name="adj1" fmla="val -66477"/>
              <a:gd name="adj2" fmla="val 77083"/>
            </a:avLst>
          </a:prstGeom>
          <a:noFill/>
          <a:ln w="38100">
            <a:solidFill>
              <a:srgbClr val="FF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400">
                <a:solidFill>
                  <a:srgbClr val="FF9900"/>
                </a:solidFill>
                <a:ea typeface="宋体" panose="02010600030101010101" pitchFamily="2" charset="-122"/>
              </a:rPr>
              <a:t>???</a:t>
            </a:r>
          </a:p>
        </p:txBody>
      </p:sp>
      <p:grpSp>
        <p:nvGrpSpPr>
          <p:cNvPr id="585770" name="Group 42">
            <a:extLst>
              <a:ext uri="{FF2B5EF4-FFF2-40B4-BE49-F238E27FC236}">
                <a16:creationId xmlns:a16="http://schemas.microsoft.com/office/drawing/2014/main" id="{E09C00BC-DACF-4851-B5C6-B0D71A7D0A7D}"/>
              </a:ext>
            </a:extLst>
          </p:cNvPr>
          <p:cNvGrpSpPr>
            <a:grpSpLocks/>
          </p:cNvGrpSpPr>
          <p:nvPr/>
        </p:nvGrpSpPr>
        <p:grpSpPr bwMode="auto">
          <a:xfrm>
            <a:off x="3962400" y="3254375"/>
            <a:ext cx="1130300" cy="1173163"/>
            <a:chOff x="2496" y="2050"/>
            <a:chExt cx="712" cy="739"/>
          </a:xfrm>
        </p:grpSpPr>
        <p:sp>
          <p:nvSpPr>
            <p:cNvPr id="585771" name="Rectangle 43">
              <a:extLst>
                <a:ext uri="{FF2B5EF4-FFF2-40B4-BE49-F238E27FC236}">
                  <a16:creationId xmlns:a16="http://schemas.microsoft.com/office/drawing/2014/main" id="{9E04FC9A-31F6-47D2-BD05-17D011E3CC0D}"/>
                </a:ext>
              </a:extLst>
            </p:cNvPr>
            <p:cNvSpPr>
              <a:spLocks noChangeArrowheads="1"/>
            </p:cNvSpPr>
            <p:nvPr/>
          </p:nvSpPr>
          <p:spPr bwMode="auto">
            <a:xfrm>
              <a:off x="2592" y="2637"/>
              <a:ext cx="528" cy="144"/>
            </a:xfrm>
            <a:prstGeom prst="rect">
              <a:avLst/>
            </a:prstGeom>
            <a:solidFill>
              <a:srgbClr val="FF99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85772" name="Group 44">
              <a:extLst>
                <a:ext uri="{FF2B5EF4-FFF2-40B4-BE49-F238E27FC236}">
                  <a16:creationId xmlns:a16="http://schemas.microsoft.com/office/drawing/2014/main" id="{0DBEC72A-3448-4CCA-9547-9D09A4038CE0}"/>
                </a:ext>
              </a:extLst>
            </p:cNvPr>
            <p:cNvGrpSpPr>
              <a:grpSpLocks/>
            </p:cNvGrpSpPr>
            <p:nvPr/>
          </p:nvGrpSpPr>
          <p:grpSpPr bwMode="auto">
            <a:xfrm>
              <a:off x="3072" y="2157"/>
              <a:ext cx="136" cy="632"/>
              <a:chOff x="3072" y="2832"/>
              <a:chExt cx="136" cy="632"/>
            </a:xfrm>
          </p:grpSpPr>
          <p:sp>
            <p:nvSpPr>
              <p:cNvPr id="585773" name="Freeform 45">
                <a:extLst>
                  <a:ext uri="{FF2B5EF4-FFF2-40B4-BE49-F238E27FC236}">
                    <a16:creationId xmlns:a16="http://schemas.microsoft.com/office/drawing/2014/main" id="{3E9385E0-C8C8-44A2-BFDB-D0F610FC4657}"/>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74" name="Freeform 46">
                <a:extLst>
                  <a:ext uri="{FF2B5EF4-FFF2-40B4-BE49-F238E27FC236}">
                    <a16:creationId xmlns:a16="http://schemas.microsoft.com/office/drawing/2014/main" id="{8B20C8F1-71FC-406B-AEF8-AC7585B93DCE}"/>
                  </a:ext>
                </a:extLst>
              </p:cNvPr>
              <p:cNvSpPr>
                <a:spLocks/>
              </p:cNvSpPr>
              <p:nvPr/>
            </p:nvSpPr>
            <p:spPr bwMode="auto">
              <a:xfrm>
                <a:off x="3072" y="2976"/>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75" name="Freeform 47">
                <a:extLst>
                  <a:ext uri="{FF2B5EF4-FFF2-40B4-BE49-F238E27FC236}">
                    <a16:creationId xmlns:a16="http://schemas.microsoft.com/office/drawing/2014/main" id="{ADAE01CA-D156-4D58-8206-00278F4A623F}"/>
                  </a:ext>
                </a:extLst>
              </p:cNvPr>
              <p:cNvSpPr>
                <a:spLocks/>
              </p:cNvSpPr>
              <p:nvPr/>
            </p:nvSpPr>
            <p:spPr bwMode="auto">
              <a:xfrm>
                <a:off x="3072" y="2832"/>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85776" name="Group 48">
              <a:extLst>
                <a:ext uri="{FF2B5EF4-FFF2-40B4-BE49-F238E27FC236}">
                  <a16:creationId xmlns:a16="http://schemas.microsoft.com/office/drawing/2014/main" id="{F92882ED-F56E-48B8-83DB-6386AC38E05F}"/>
                </a:ext>
              </a:extLst>
            </p:cNvPr>
            <p:cNvGrpSpPr>
              <a:grpSpLocks/>
            </p:cNvGrpSpPr>
            <p:nvPr/>
          </p:nvGrpSpPr>
          <p:grpSpPr bwMode="auto">
            <a:xfrm flipH="1">
              <a:off x="2496" y="2157"/>
              <a:ext cx="136" cy="632"/>
              <a:chOff x="3072" y="2832"/>
              <a:chExt cx="136" cy="632"/>
            </a:xfrm>
          </p:grpSpPr>
          <p:sp>
            <p:nvSpPr>
              <p:cNvPr id="585777" name="Freeform 49">
                <a:extLst>
                  <a:ext uri="{FF2B5EF4-FFF2-40B4-BE49-F238E27FC236}">
                    <a16:creationId xmlns:a16="http://schemas.microsoft.com/office/drawing/2014/main" id="{B6EA5A41-3748-49CF-8215-EBCF62F0B94E}"/>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78" name="Freeform 50">
                <a:extLst>
                  <a:ext uri="{FF2B5EF4-FFF2-40B4-BE49-F238E27FC236}">
                    <a16:creationId xmlns:a16="http://schemas.microsoft.com/office/drawing/2014/main" id="{407E1EF4-14BE-4269-8582-EAE26756EA92}"/>
                  </a:ext>
                </a:extLst>
              </p:cNvPr>
              <p:cNvSpPr>
                <a:spLocks/>
              </p:cNvSpPr>
              <p:nvPr/>
            </p:nvSpPr>
            <p:spPr bwMode="auto">
              <a:xfrm>
                <a:off x="3072" y="2976"/>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5779" name="Freeform 51">
                <a:extLst>
                  <a:ext uri="{FF2B5EF4-FFF2-40B4-BE49-F238E27FC236}">
                    <a16:creationId xmlns:a16="http://schemas.microsoft.com/office/drawing/2014/main" id="{C2621490-384E-4486-8B0A-00DD90A77365}"/>
                  </a:ext>
                </a:extLst>
              </p:cNvPr>
              <p:cNvSpPr>
                <a:spLocks/>
              </p:cNvSpPr>
              <p:nvPr/>
            </p:nvSpPr>
            <p:spPr bwMode="auto">
              <a:xfrm>
                <a:off x="3072" y="2832"/>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5780" name="Freeform 52">
              <a:extLst>
                <a:ext uri="{FF2B5EF4-FFF2-40B4-BE49-F238E27FC236}">
                  <a16:creationId xmlns:a16="http://schemas.microsoft.com/office/drawing/2014/main" id="{DB5CA16B-A02A-451F-82B8-300092282A09}"/>
                </a:ext>
              </a:extLst>
            </p:cNvPr>
            <p:cNvSpPr>
              <a:spLocks/>
            </p:cNvSpPr>
            <p:nvPr/>
          </p:nvSpPr>
          <p:spPr bwMode="auto">
            <a:xfrm>
              <a:off x="2592" y="2050"/>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Lst>
              <a:ahLst/>
              <a:cxnLst>
                <a:cxn ang="0">
                  <a:pos x="T0" y="T1"/>
                </a:cxn>
                <a:cxn ang="0">
                  <a:pos x="T2" y="T3"/>
                </a:cxn>
                <a:cxn ang="0">
                  <a:pos x="T4" y="T5"/>
                </a:cxn>
                <a:cxn ang="0">
                  <a:pos x="T6" y="T7"/>
                </a:cxn>
                <a:cxn ang="0">
                  <a:pos x="T8" y="T9"/>
                </a:cxn>
              </a:cxnLst>
              <a:rect l="0" t="0" r="r" b="b"/>
              <a:pathLst>
                <a:path w="528" h="587">
                  <a:moveTo>
                    <a:pt x="48" y="11"/>
                  </a:moveTo>
                  <a:lnTo>
                    <a:pt x="480" y="11"/>
                  </a:lnTo>
                  <a:lnTo>
                    <a:pt x="528" y="587"/>
                  </a:lnTo>
                  <a:lnTo>
                    <a:pt x="0" y="587"/>
                  </a:lnTo>
                  <a:lnTo>
                    <a:pt x="32" y="0"/>
                  </a:lnTo>
                </a:path>
              </a:pathLst>
            </a:custGeom>
            <a:solidFill>
              <a:srgbClr val="FF9900"/>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5765"/>
                                        </p:tgtEl>
                                        <p:attrNameLst>
                                          <p:attrName>style.visibility</p:attrName>
                                        </p:attrNameLst>
                                      </p:cBhvr>
                                      <p:to>
                                        <p:strVal val="visible"/>
                                      </p:to>
                                    </p:set>
                                    <p:animEffect transition="in" filter="blinds(horizontal)">
                                      <p:cBhvr>
                                        <p:cTn id="7" dur="500"/>
                                        <p:tgtEl>
                                          <p:spTgt spid="585765"/>
                                        </p:tgtEl>
                                      </p:cBhvr>
                                    </p:animEffect>
                                  </p:childTnLst>
                                </p:cTn>
                              </p:par>
                              <p:par>
                                <p:cTn id="8" presetID="3" presetClass="entr" presetSubtype="10" fill="hold" nodeType="withEffect">
                                  <p:stCondLst>
                                    <p:cond delay="0"/>
                                  </p:stCondLst>
                                  <p:childTnLst>
                                    <p:set>
                                      <p:cBhvr>
                                        <p:cTn id="9" dur="1" fill="hold">
                                          <p:stCondLst>
                                            <p:cond delay="0"/>
                                          </p:stCondLst>
                                        </p:cTn>
                                        <p:tgtEl>
                                          <p:spTgt spid="585757"/>
                                        </p:tgtEl>
                                        <p:attrNameLst>
                                          <p:attrName>style.visibility</p:attrName>
                                        </p:attrNameLst>
                                      </p:cBhvr>
                                      <p:to>
                                        <p:strVal val="visible"/>
                                      </p:to>
                                    </p:set>
                                    <p:animEffect transition="in" filter="blinds(horizontal)">
                                      <p:cBhvr>
                                        <p:cTn id="10" dur="500"/>
                                        <p:tgtEl>
                                          <p:spTgt spid="585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灯片编号占位符 4">
            <a:extLst>
              <a:ext uri="{FF2B5EF4-FFF2-40B4-BE49-F238E27FC236}">
                <a16:creationId xmlns:a16="http://schemas.microsoft.com/office/drawing/2014/main" id="{AFDF6577-8246-456A-BD96-FFB64F75198C}"/>
              </a:ext>
            </a:extLst>
          </p:cNvPr>
          <p:cNvSpPr>
            <a:spLocks noGrp="1"/>
          </p:cNvSpPr>
          <p:nvPr>
            <p:ph type="sldNum" sz="quarter" idx="11"/>
          </p:nvPr>
        </p:nvSpPr>
        <p:spPr/>
        <p:txBody>
          <a:bodyPr/>
          <a:lstStyle/>
          <a:p>
            <a:fld id="{C7ACC641-0771-4A56-9CA1-69FD24CFE526}" type="slidenum">
              <a:rPr lang="ar-SA" altLang="zh-CN"/>
              <a:pPr/>
              <a:t>40</a:t>
            </a:fld>
            <a:endParaRPr lang="en-US" altLang="zh-CN">
              <a:ea typeface="宋体" panose="02010600030101010101" pitchFamily="2" charset="-122"/>
            </a:endParaRPr>
          </a:p>
        </p:txBody>
      </p:sp>
      <p:pic>
        <p:nvPicPr>
          <p:cNvPr id="618503" name="Picture 7" descr="magic">
            <a:extLst>
              <a:ext uri="{FF2B5EF4-FFF2-40B4-BE49-F238E27FC236}">
                <a16:creationId xmlns:a16="http://schemas.microsoft.com/office/drawing/2014/main" id="{2345A4B1-981D-48B8-9D95-0A549EBB05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8498" name="Picture 2" descr="magic">
            <a:extLst>
              <a:ext uri="{FF2B5EF4-FFF2-40B4-BE49-F238E27FC236}">
                <a16:creationId xmlns:a16="http://schemas.microsoft.com/office/drawing/2014/main" id="{1BC5C588-E8BF-4B56-9B2B-A288A261C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8499" name="Rectangle 3">
            <a:extLst>
              <a:ext uri="{FF2B5EF4-FFF2-40B4-BE49-F238E27FC236}">
                <a16:creationId xmlns:a16="http://schemas.microsoft.com/office/drawing/2014/main" id="{48243D37-72A7-4F61-B402-AD986A7138A5}"/>
              </a:ext>
            </a:extLst>
          </p:cNvPr>
          <p:cNvSpPr>
            <a:spLocks noChangeArrowheads="1"/>
          </p:cNvSpPr>
          <p:nvPr/>
        </p:nvSpPr>
        <p:spPr bwMode="auto">
          <a:xfrm>
            <a:off x="750888" y="1260475"/>
            <a:ext cx="7489825" cy="48387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public class QueueConsensus</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extends ConsensusProtocol {</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private Queue queue;</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public decide(object value) {</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propose(value);</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Ball ball = this.queue.deq();</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if (ball == Ball.RED)</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   return proposed[i];</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a:t>
            </a:r>
            <a:r>
              <a:rPr lang="en-US" altLang="zh-CN" sz="2400" b="1">
                <a:solidFill>
                  <a:schemeClr val="tx1"/>
                </a:solidFill>
                <a:latin typeface="Lucida Console" panose="020B0609040504020204" pitchFamily="49" charset="0"/>
                <a:ea typeface="宋体" panose="02010600030101010101" pitchFamily="2" charset="-122"/>
                <a:cs typeface="Courier New" panose="02070309020205020404" pitchFamily="49" charset="0"/>
              </a:rPr>
              <a:t>else</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a:t>
            </a:r>
            <a:r>
              <a:rPr lang="en-US" altLang="zh-CN" sz="2400" b="1">
                <a:solidFill>
                  <a:schemeClr val="tx1"/>
                </a:solidFill>
                <a:latin typeface="Lucida Console" panose="020B0609040504020204" pitchFamily="49" charset="0"/>
                <a:ea typeface="宋体" panose="02010600030101010101" pitchFamily="2" charset="-122"/>
                <a:cs typeface="Courier New" panose="02070309020205020404" pitchFamily="49" charset="0"/>
              </a:rPr>
              <a:t>return</a:t>
            </a:r>
            <a:r>
              <a:rPr lang="en-US" altLang="zh-CN" sz="2400" b="1">
                <a:latin typeface="Lucida Console" panose="020B0609040504020204" pitchFamily="49" charset="0"/>
                <a:ea typeface="宋体" panose="02010600030101010101" pitchFamily="2" charset="-122"/>
                <a:cs typeface="Courier New" panose="02070309020205020404" pitchFamily="49" charset="0"/>
              </a:rPr>
              <a:t> proposed[1-i];</a:t>
            </a:r>
          </a:p>
          <a:p>
            <a:pPr algn="l"/>
            <a:r>
              <a:rPr lang="en-US" altLang="zh-CN" sz="2400" b="1">
                <a:latin typeface="Lucida Console" panose="020B0609040504020204" pitchFamily="49" charset="0"/>
                <a:ea typeface="宋体" panose="02010600030101010101" pitchFamily="2" charset="-122"/>
                <a:cs typeface="Courier New" panose="02070309020205020404" pitchFamily="49" charset="0"/>
              </a:rPr>
              <a:t> </a:t>
            </a:r>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a:t>
            </a:r>
          </a:p>
          <a:p>
            <a:pPr algn="l"/>
            <a:r>
              <a:rPr lang="en-US" altLang="zh-CN" sz="2400" b="1">
                <a:solidFill>
                  <a:schemeClr val="folHlink"/>
                </a:solidFill>
                <a:latin typeface="Lucida Console" panose="020B0609040504020204" pitchFamily="49" charset="0"/>
                <a:ea typeface="宋体" panose="02010600030101010101" pitchFamily="2" charset="-122"/>
                <a:cs typeface="Courier New" panose="02070309020205020404" pitchFamily="49" charset="0"/>
              </a:rPr>
              <a:t>}</a:t>
            </a:r>
          </a:p>
        </p:txBody>
      </p:sp>
      <p:sp>
        <p:nvSpPr>
          <p:cNvPr id="618500" name="Rectangle 4">
            <a:extLst>
              <a:ext uri="{FF2B5EF4-FFF2-40B4-BE49-F238E27FC236}">
                <a16:creationId xmlns:a16="http://schemas.microsoft.com/office/drawing/2014/main" id="{6994ABE2-4BDC-40E0-B948-5B4064CE9796}"/>
              </a:ext>
            </a:extLst>
          </p:cNvPr>
          <p:cNvSpPr>
            <a:spLocks noGrp="1" noChangeArrowheads="1"/>
          </p:cNvSpPr>
          <p:nvPr>
            <p:ph type="title"/>
          </p:nvPr>
        </p:nvSpPr>
        <p:spPr>
          <a:xfrm>
            <a:off x="620713" y="250825"/>
            <a:ext cx="7772400" cy="1143000"/>
          </a:xfrm>
        </p:spPr>
        <p:txBody>
          <a:bodyPr/>
          <a:lstStyle/>
          <a:p>
            <a:r>
              <a:rPr lang="en-US" altLang="zh-CN">
                <a:ea typeface="宋体" panose="02010600030101010101" pitchFamily="2" charset="-122"/>
              </a:rPr>
              <a:t>Who Won?</a:t>
            </a:r>
          </a:p>
        </p:txBody>
      </p:sp>
      <p:sp>
        <p:nvSpPr>
          <p:cNvPr id="618501" name="AutoShape 5">
            <a:extLst>
              <a:ext uri="{FF2B5EF4-FFF2-40B4-BE49-F238E27FC236}">
                <a16:creationId xmlns:a16="http://schemas.microsoft.com/office/drawing/2014/main" id="{15C47940-6AE1-4509-A631-36A25038F2D1}"/>
              </a:ext>
            </a:extLst>
          </p:cNvPr>
          <p:cNvSpPr>
            <a:spLocks noChangeArrowheads="1"/>
          </p:cNvSpPr>
          <p:nvPr/>
        </p:nvSpPr>
        <p:spPr bwMode="auto">
          <a:xfrm>
            <a:off x="946150" y="4578350"/>
            <a:ext cx="4414838" cy="809625"/>
          </a:xfrm>
          <a:prstGeom prst="wedgeRoundRectCallout">
            <a:avLst>
              <a:gd name="adj1" fmla="val 46764"/>
              <a:gd name="adj2" fmla="val -256472"/>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
        <p:nvSpPr>
          <p:cNvPr id="618502" name="Text Box 6">
            <a:extLst>
              <a:ext uri="{FF2B5EF4-FFF2-40B4-BE49-F238E27FC236}">
                <a16:creationId xmlns:a16="http://schemas.microsoft.com/office/drawing/2014/main" id="{FCAE4988-8CB3-4CEF-813D-F760670CC704}"/>
              </a:ext>
            </a:extLst>
          </p:cNvPr>
          <p:cNvSpPr txBox="1">
            <a:spLocks noChangeArrowheads="1"/>
          </p:cNvSpPr>
          <p:nvPr/>
        </p:nvSpPr>
        <p:spPr bwMode="auto">
          <a:xfrm>
            <a:off x="4724400" y="2343150"/>
            <a:ext cx="33528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ea typeface="宋体" panose="02010600030101010101" pitchFamily="2" charset="-122"/>
              </a:rPr>
              <a:t>Other thread wins if I was second</a:t>
            </a:r>
          </a:p>
        </p:txBody>
      </p:sp>
    </p:spTree>
  </p:cSld>
  <p:clrMapOvr>
    <a:masterClrMapping/>
  </p:clrMapOvr>
  <p:transition>
    <p:blinds/>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1E8C4D7F-1373-4C9A-B174-FAACBFF9CA7E}"/>
              </a:ext>
            </a:extLst>
          </p:cNvPr>
          <p:cNvSpPr>
            <a:spLocks noGrp="1"/>
          </p:cNvSpPr>
          <p:nvPr>
            <p:ph type="sldNum" sz="quarter" idx="11"/>
          </p:nvPr>
        </p:nvSpPr>
        <p:spPr/>
        <p:txBody>
          <a:bodyPr/>
          <a:lstStyle/>
          <a:p>
            <a:fld id="{9289E631-1B1A-42AD-B44F-D123C86C9F63}" type="slidenum">
              <a:rPr lang="ar-SA" altLang="zh-CN"/>
              <a:pPr/>
              <a:t>41</a:t>
            </a:fld>
            <a:endParaRPr lang="en-US" altLang="zh-CN">
              <a:ea typeface="宋体" panose="02010600030101010101" pitchFamily="2" charset="-122"/>
            </a:endParaRPr>
          </a:p>
        </p:txBody>
      </p:sp>
      <p:pic>
        <p:nvPicPr>
          <p:cNvPr id="408581" name="Picture 5" descr="magic">
            <a:extLst>
              <a:ext uri="{FF2B5EF4-FFF2-40B4-BE49-F238E27FC236}">
                <a16:creationId xmlns:a16="http://schemas.microsoft.com/office/drawing/2014/main" id="{BF0657F4-C501-4B40-80A6-C9B6524B4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8580" name="Picture 4" descr="magic">
            <a:extLst>
              <a:ext uri="{FF2B5EF4-FFF2-40B4-BE49-F238E27FC236}">
                <a16:creationId xmlns:a16="http://schemas.microsoft.com/office/drawing/2014/main" id="{1730636B-7D01-42D8-9DA2-47F59C198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8578" name="Rectangle 2">
            <a:extLst>
              <a:ext uri="{FF2B5EF4-FFF2-40B4-BE49-F238E27FC236}">
                <a16:creationId xmlns:a16="http://schemas.microsoft.com/office/drawing/2014/main" id="{BF147046-631A-489E-96E5-7C31E09F0AF3}"/>
              </a:ext>
            </a:extLst>
          </p:cNvPr>
          <p:cNvSpPr>
            <a:spLocks noGrp="1" noChangeArrowheads="1"/>
          </p:cNvSpPr>
          <p:nvPr>
            <p:ph type="title"/>
          </p:nvPr>
        </p:nvSpPr>
        <p:spPr/>
        <p:txBody>
          <a:bodyPr/>
          <a:lstStyle/>
          <a:p>
            <a:r>
              <a:rPr lang="en-US" altLang="zh-CN">
                <a:ea typeface="宋体" panose="02010600030101010101" pitchFamily="2" charset="-122"/>
              </a:rPr>
              <a:t>Why does this Work?</a:t>
            </a:r>
          </a:p>
        </p:txBody>
      </p:sp>
      <p:sp>
        <p:nvSpPr>
          <p:cNvPr id="408579" name="Rectangle 3">
            <a:extLst>
              <a:ext uri="{FF2B5EF4-FFF2-40B4-BE49-F238E27FC236}">
                <a16:creationId xmlns:a16="http://schemas.microsoft.com/office/drawing/2014/main" id="{1DEB6F08-44FE-4604-B137-A1DE51425E70}"/>
              </a:ext>
            </a:extLst>
          </p:cNvPr>
          <p:cNvSpPr>
            <a:spLocks noGrp="1" noChangeArrowheads="1"/>
          </p:cNvSpPr>
          <p:nvPr>
            <p:ph type="body" idx="1"/>
          </p:nvPr>
        </p:nvSpPr>
        <p:spPr/>
        <p:txBody>
          <a:bodyPr/>
          <a:lstStyle/>
          <a:p>
            <a:r>
              <a:rPr lang="en-US" altLang="zh-CN">
                <a:ea typeface="宋体" panose="02010600030101010101" pitchFamily="2" charset="-122"/>
              </a:rPr>
              <a:t>If one thread gets the </a:t>
            </a:r>
            <a:r>
              <a:rPr lang="en-US" altLang="zh-CN">
                <a:solidFill>
                  <a:srgbClr val="FF0000"/>
                </a:solidFill>
                <a:ea typeface="宋体" panose="02010600030101010101" pitchFamily="2" charset="-122"/>
              </a:rPr>
              <a:t>red</a:t>
            </a:r>
            <a:r>
              <a:rPr lang="en-US" altLang="zh-CN">
                <a:ea typeface="宋体" panose="02010600030101010101" pitchFamily="2" charset="-122"/>
              </a:rPr>
              <a:t> ball</a:t>
            </a:r>
          </a:p>
          <a:p>
            <a:r>
              <a:rPr lang="en-US" altLang="zh-CN">
                <a:ea typeface="宋体" panose="02010600030101010101" pitchFamily="2" charset="-122"/>
              </a:rPr>
              <a:t>Then the other gets the </a:t>
            </a:r>
            <a:r>
              <a:rPr lang="en-US" altLang="zh-CN">
                <a:solidFill>
                  <a:schemeClr val="tx1"/>
                </a:solidFill>
                <a:ea typeface="宋体" panose="02010600030101010101" pitchFamily="2" charset="-122"/>
              </a:rPr>
              <a:t>black</a:t>
            </a:r>
            <a:r>
              <a:rPr lang="en-US" altLang="zh-CN">
                <a:ea typeface="宋体" panose="02010600030101010101" pitchFamily="2" charset="-122"/>
              </a:rPr>
              <a:t> ball</a:t>
            </a:r>
          </a:p>
          <a:p>
            <a:r>
              <a:rPr lang="en-US" altLang="zh-CN">
                <a:ea typeface="宋体" panose="02010600030101010101" pitchFamily="2" charset="-122"/>
              </a:rPr>
              <a:t>Winner decides her own value</a:t>
            </a:r>
          </a:p>
          <a:p>
            <a:r>
              <a:rPr lang="en-US" altLang="zh-CN">
                <a:ea typeface="宋体" panose="02010600030101010101" pitchFamily="2" charset="-122"/>
              </a:rPr>
              <a:t>Loser can find winner’s value in array</a:t>
            </a:r>
          </a:p>
          <a:p>
            <a:pPr lvl="1"/>
            <a:r>
              <a:rPr lang="en-US" altLang="zh-CN">
                <a:ea typeface="宋体" panose="02010600030101010101" pitchFamily="2" charset="-122"/>
              </a:rPr>
              <a:t>Because threads write array</a:t>
            </a:r>
          </a:p>
          <a:p>
            <a:pPr lvl="1"/>
            <a:r>
              <a:rPr lang="en-US" altLang="zh-CN">
                <a:ea typeface="宋体" panose="02010600030101010101" pitchFamily="2" charset="-122"/>
              </a:rPr>
              <a:t>Before dequeueing from queue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12366462-7F13-4AAA-BFF1-05FED68EEC5D}"/>
              </a:ext>
            </a:extLst>
          </p:cNvPr>
          <p:cNvSpPr>
            <a:spLocks noGrp="1"/>
          </p:cNvSpPr>
          <p:nvPr>
            <p:ph type="sldNum" sz="quarter" idx="11"/>
          </p:nvPr>
        </p:nvSpPr>
        <p:spPr/>
        <p:txBody>
          <a:bodyPr/>
          <a:lstStyle/>
          <a:p>
            <a:fld id="{750FC87C-5DC4-49D4-8377-3BF7C8943B13}" type="slidenum">
              <a:rPr lang="ar-SA" altLang="zh-CN"/>
              <a:pPr/>
              <a:t>42</a:t>
            </a:fld>
            <a:endParaRPr lang="en-US" altLang="zh-CN">
              <a:ea typeface="宋体" panose="02010600030101010101" pitchFamily="2" charset="-122"/>
            </a:endParaRPr>
          </a:p>
        </p:txBody>
      </p:sp>
      <p:pic>
        <p:nvPicPr>
          <p:cNvPr id="409605" name="Picture 5" descr="magic">
            <a:extLst>
              <a:ext uri="{FF2B5EF4-FFF2-40B4-BE49-F238E27FC236}">
                <a16:creationId xmlns:a16="http://schemas.microsoft.com/office/drawing/2014/main" id="{5CB3BBB0-9661-4437-8CAF-23146A8833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04" name="Picture 4" descr="magic">
            <a:extLst>
              <a:ext uri="{FF2B5EF4-FFF2-40B4-BE49-F238E27FC236}">
                <a16:creationId xmlns:a16="http://schemas.microsoft.com/office/drawing/2014/main" id="{2C329E4A-B1ED-448B-9AD7-57178A1324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02" name="Rectangle 2">
            <a:extLst>
              <a:ext uri="{FF2B5EF4-FFF2-40B4-BE49-F238E27FC236}">
                <a16:creationId xmlns:a16="http://schemas.microsoft.com/office/drawing/2014/main" id="{BFCCD2F3-2FF0-48E3-8E99-961C51D8BF1D}"/>
              </a:ext>
            </a:extLst>
          </p:cNvPr>
          <p:cNvSpPr>
            <a:spLocks noGrp="1" noChangeArrowheads="1"/>
          </p:cNvSpPr>
          <p:nvPr>
            <p:ph type="title"/>
          </p:nvPr>
        </p:nvSpPr>
        <p:spPr/>
        <p:txBody>
          <a:bodyPr/>
          <a:lstStyle/>
          <a:p>
            <a:r>
              <a:rPr lang="en-US" altLang="zh-CN">
                <a:ea typeface="宋体" panose="02010600030101010101" pitchFamily="2" charset="-122"/>
              </a:rPr>
              <a:t>Theorem</a:t>
            </a:r>
          </a:p>
        </p:txBody>
      </p:sp>
      <p:sp>
        <p:nvSpPr>
          <p:cNvPr id="409603" name="Rectangle 3">
            <a:extLst>
              <a:ext uri="{FF2B5EF4-FFF2-40B4-BE49-F238E27FC236}">
                <a16:creationId xmlns:a16="http://schemas.microsoft.com/office/drawing/2014/main" id="{B2476E48-6192-48CF-A2F2-B1BFFD4C3815}"/>
              </a:ext>
            </a:extLst>
          </p:cNvPr>
          <p:cNvSpPr>
            <a:spLocks noGrp="1" noChangeArrowheads="1"/>
          </p:cNvSpPr>
          <p:nvPr>
            <p:ph type="body" idx="1"/>
          </p:nvPr>
        </p:nvSpPr>
        <p:spPr/>
        <p:txBody>
          <a:bodyPr/>
          <a:lstStyle/>
          <a:p>
            <a:r>
              <a:rPr lang="en-US" altLang="zh-CN" dirty="0">
                <a:ea typeface="宋体" panose="02010600030101010101" pitchFamily="2" charset="-122"/>
              </a:rPr>
              <a:t>We can solve 2-thread consensus using only</a:t>
            </a:r>
          </a:p>
          <a:p>
            <a:pPr lvl="1"/>
            <a:r>
              <a:rPr lang="en-US" altLang="zh-CN" dirty="0">
                <a:ea typeface="宋体" panose="02010600030101010101" pitchFamily="2" charset="-122"/>
              </a:rPr>
              <a:t>A two-dequeuer queue, and</a:t>
            </a:r>
          </a:p>
          <a:p>
            <a:pPr lvl="1"/>
            <a:r>
              <a:rPr lang="en-US" altLang="zh-CN" dirty="0">
                <a:ea typeface="宋体" panose="02010600030101010101" pitchFamily="2" charset="-122"/>
              </a:rPr>
              <a:t>Some atomic registers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74521EC2-12A6-48C0-88D2-AF9EBD037C8B}"/>
              </a:ext>
            </a:extLst>
          </p:cNvPr>
          <p:cNvSpPr>
            <a:spLocks noGrp="1"/>
          </p:cNvSpPr>
          <p:nvPr>
            <p:ph type="sldNum" sz="quarter" idx="11"/>
          </p:nvPr>
        </p:nvSpPr>
        <p:spPr/>
        <p:txBody>
          <a:bodyPr/>
          <a:lstStyle/>
          <a:p>
            <a:fld id="{7AEDC082-74ED-4114-9B7E-71DDF4E91A30}" type="slidenum">
              <a:rPr lang="ar-SA" altLang="zh-CN"/>
              <a:pPr/>
              <a:t>43</a:t>
            </a:fld>
            <a:endParaRPr lang="en-US" altLang="zh-CN">
              <a:ea typeface="宋体" panose="02010600030101010101" pitchFamily="2" charset="-122"/>
            </a:endParaRPr>
          </a:p>
        </p:txBody>
      </p:sp>
      <p:pic>
        <p:nvPicPr>
          <p:cNvPr id="410632" name="Picture 8" descr="magic">
            <a:extLst>
              <a:ext uri="{FF2B5EF4-FFF2-40B4-BE49-F238E27FC236}">
                <a16:creationId xmlns:a16="http://schemas.microsoft.com/office/drawing/2014/main" id="{D3316EBC-914E-4B7C-9756-76FCE216C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631" name="Picture 7" descr="magic">
            <a:extLst>
              <a:ext uri="{FF2B5EF4-FFF2-40B4-BE49-F238E27FC236}">
                <a16:creationId xmlns:a16="http://schemas.microsoft.com/office/drawing/2014/main" id="{69A70F7B-C950-4EA4-ACDF-D8A49EB62E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626" name="Rectangle 2">
            <a:extLst>
              <a:ext uri="{FF2B5EF4-FFF2-40B4-BE49-F238E27FC236}">
                <a16:creationId xmlns:a16="http://schemas.microsoft.com/office/drawing/2014/main" id="{39B2977B-B6A6-4E4F-85E9-257E9715BE62}"/>
              </a:ext>
            </a:extLst>
          </p:cNvPr>
          <p:cNvSpPr>
            <a:spLocks noGrp="1" noChangeArrowheads="1"/>
          </p:cNvSpPr>
          <p:nvPr>
            <p:ph type="title"/>
          </p:nvPr>
        </p:nvSpPr>
        <p:spPr/>
        <p:txBody>
          <a:bodyPr/>
          <a:lstStyle/>
          <a:p>
            <a:r>
              <a:rPr lang="en-US" altLang="zh-CN">
                <a:ea typeface="宋体" panose="02010600030101010101" pitchFamily="2" charset="-122"/>
              </a:rPr>
              <a:t>Implications</a:t>
            </a:r>
          </a:p>
        </p:txBody>
      </p:sp>
      <p:sp>
        <p:nvSpPr>
          <p:cNvPr id="410627" name="Rectangle 3">
            <a:extLst>
              <a:ext uri="{FF2B5EF4-FFF2-40B4-BE49-F238E27FC236}">
                <a16:creationId xmlns:a16="http://schemas.microsoft.com/office/drawing/2014/main" id="{68AC5554-3D29-4196-B0A4-41A7C01AA91F}"/>
              </a:ext>
            </a:extLst>
          </p:cNvPr>
          <p:cNvSpPr>
            <a:spLocks noGrp="1" noChangeArrowheads="1"/>
          </p:cNvSpPr>
          <p:nvPr>
            <p:ph type="body" idx="1"/>
          </p:nvPr>
        </p:nvSpPr>
        <p:spPr/>
        <p:txBody>
          <a:bodyPr/>
          <a:lstStyle/>
          <a:p>
            <a:r>
              <a:rPr lang="en-US" altLang="zh-CN" sz="2800" dirty="0">
                <a:ea typeface="宋体" panose="02010600030101010101" pitchFamily="2" charset="-122"/>
              </a:rPr>
              <a:t>Given</a:t>
            </a:r>
          </a:p>
          <a:p>
            <a:pPr lvl="1"/>
            <a:r>
              <a:rPr lang="en-US" altLang="zh-CN" sz="2400" dirty="0">
                <a:ea typeface="宋体" panose="02010600030101010101" pitchFamily="2" charset="-122"/>
              </a:rPr>
              <a:t>A 2-thread consensus protocol from queue and registers</a:t>
            </a:r>
          </a:p>
          <a:p>
            <a:r>
              <a:rPr lang="en-US" altLang="zh-CN" sz="2800" dirty="0">
                <a:ea typeface="宋体" panose="02010600030101010101" pitchFamily="2" charset="-122"/>
              </a:rPr>
              <a:t>Assume there exists</a:t>
            </a:r>
          </a:p>
          <a:p>
            <a:pPr lvl="1"/>
            <a:r>
              <a:rPr lang="en-US" altLang="zh-CN" sz="2400" dirty="0">
                <a:ea typeface="宋体" panose="02010600030101010101" pitchFamily="2" charset="-122"/>
              </a:rPr>
              <a:t>A queue implementation from atomic registers</a:t>
            </a:r>
          </a:p>
          <a:p>
            <a:r>
              <a:rPr lang="en-US" altLang="zh-CN" sz="2800" dirty="0">
                <a:ea typeface="宋体" panose="02010600030101010101" pitchFamily="2" charset="-122"/>
              </a:rPr>
              <a:t>Substitution yields:</a:t>
            </a:r>
          </a:p>
          <a:p>
            <a:pPr lvl="1"/>
            <a:r>
              <a:rPr lang="en-US" altLang="zh-CN" sz="2400" dirty="0">
                <a:ea typeface="宋体" panose="02010600030101010101" pitchFamily="2" charset="-122"/>
              </a:rPr>
              <a:t>A wait-free 2-thread consensus protocol from atomic registers</a:t>
            </a:r>
          </a:p>
        </p:txBody>
      </p:sp>
      <p:sp>
        <p:nvSpPr>
          <p:cNvPr id="410628" name="Text Box 4">
            <a:extLst>
              <a:ext uri="{FF2B5EF4-FFF2-40B4-BE49-F238E27FC236}">
                <a16:creationId xmlns:a16="http://schemas.microsoft.com/office/drawing/2014/main" id="{9E60185C-D97E-4240-837A-F09E4C136505}"/>
              </a:ext>
            </a:extLst>
          </p:cNvPr>
          <p:cNvSpPr txBox="1">
            <a:spLocks noChangeArrowheads="1"/>
          </p:cNvSpPr>
          <p:nvPr/>
        </p:nvSpPr>
        <p:spPr bwMode="auto">
          <a:xfrm rot="-1343935">
            <a:off x="4618038" y="4648200"/>
            <a:ext cx="3717925" cy="8001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4400" b="1">
                <a:solidFill>
                  <a:srgbClr val="FF0000"/>
                </a:solidFill>
                <a:ea typeface="宋体" panose="02010600030101010101" pitchFamily="2" charset="-122"/>
              </a:rPr>
              <a:t>contradiction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628"/>
                                        </p:tgtEl>
                                        <p:attrNameLst>
                                          <p:attrName>style.visibility</p:attrName>
                                        </p:attrNameLst>
                                      </p:cBhvr>
                                      <p:to>
                                        <p:strVal val="visible"/>
                                      </p:to>
                                    </p:set>
                                    <p:animEffect transition="in" filter="blinds(horizontal)">
                                      <p:cBhvr>
                                        <p:cTn id="7"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B72B6BE9-2338-433A-A325-6CF3BAB7BD2E}"/>
              </a:ext>
            </a:extLst>
          </p:cNvPr>
          <p:cNvSpPr>
            <a:spLocks noGrp="1"/>
          </p:cNvSpPr>
          <p:nvPr>
            <p:ph type="sldNum" sz="quarter" idx="11"/>
          </p:nvPr>
        </p:nvSpPr>
        <p:spPr/>
        <p:txBody>
          <a:bodyPr/>
          <a:lstStyle/>
          <a:p>
            <a:fld id="{96A21BD6-D4C9-4DDD-80DC-152E5EF33080}" type="slidenum">
              <a:rPr lang="ar-SA" altLang="zh-CN"/>
              <a:pPr/>
              <a:t>44</a:t>
            </a:fld>
            <a:endParaRPr lang="en-US" altLang="zh-CN">
              <a:ea typeface="宋体" panose="02010600030101010101" pitchFamily="2" charset="-122"/>
            </a:endParaRPr>
          </a:p>
        </p:txBody>
      </p:sp>
      <p:pic>
        <p:nvPicPr>
          <p:cNvPr id="411653" name="Picture 5" descr="magic">
            <a:extLst>
              <a:ext uri="{FF2B5EF4-FFF2-40B4-BE49-F238E27FC236}">
                <a16:creationId xmlns:a16="http://schemas.microsoft.com/office/drawing/2014/main" id="{2931FADE-9570-424D-8522-52BAEA9A9C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1652" name="Picture 4" descr="magic">
            <a:extLst>
              <a:ext uri="{FF2B5EF4-FFF2-40B4-BE49-F238E27FC236}">
                <a16:creationId xmlns:a16="http://schemas.microsoft.com/office/drawing/2014/main" id="{358AB5BF-E9DA-46F2-99AF-9DAC39A92E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1650" name="Rectangle 2">
            <a:extLst>
              <a:ext uri="{FF2B5EF4-FFF2-40B4-BE49-F238E27FC236}">
                <a16:creationId xmlns:a16="http://schemas.microsoft.com/office/drawing/2014/main" id="{E8E3D840-4887-4671-B519-6C116C5DB7A5}"/>
              </a:ext>
            </a:extLst>
          </p:cNvPr>
          <p:cNvSpPr>
            <a:spLocks noGrp="1" noChangeArrowheads="1"/>
          </p:cNvSpPr>
          <p:nvPr>
            <p:ph type="title"/>
          </p:nvPr>
        </p:nvSpPr>
        <p:spPr/>
        <p:txBody>
          <a:bodyPr/>
          <a:lstStyle/>
          <a:p>
            <a:r>
              <a:rPr lang="en-US" altLang="zh-CN">
                <a:ea typeface="宋体" panose="02010600030101010101" pitchFamily="2" charset="-122"/>
              </a:rPr>
              <a:t>Corollary</a:t>
            </a:r>
          </a:p>
        </p:txBody>
      </p:sp>
      <p:sp>
        <p:nvSpPr>
          <p:cNvPr id="411651" name="Rectangle 3">
            <a:extLst>
              <a:ext uri="{FF2B5EF4-FFF2-40B4-BE49-F238E27FC236}">
                <a16:creationId xmlns:a16="http://schemas.microsoft.com/office/drawing/2014/main" id="{EA99751A-83B9-4B42-BB7A-3F82471342BD}"/>
              </a:ext>
            </a:extLst>
          </p:cNvPr>
          <p:cNvSpPr>
            <a:spLocks noGrp="1" noChangeArrowheads="1"/>
          </p:cNvSpPr>
          <p:nvPr>
            <p:ph type="body" idx="1"/>
          </p:nvPr>
        </p:nvSpPr>
        <p:spPr/>
        <p:txBody>
          <a:bodyPr/>
          <a:lstStyle/>
          <a:p>
            <a:r>
              <a:rPr lang="en-US" altLang="zh-CN">
                <a:ea typeface="宋体" panose="02010600030101010101" pitchFamily="2" charset="-122"/>
              </a:rPr>
              <a:t>It is impossible to implement </a:t>
            </a:r>
          </a:p>
          <a:p>
            <a:pPr lvl="1"/>
            <a:r>
              <a:rPr lang="en-US" altLang="zh-CN">
                <a:ea typeface="宋体" panose="02010600030101010101" pitchFamily="2" charset="-122"/>
              </a:rPr>
              <a:t>a two-dequeuer wait-free FIFO queue</a:t>
            </a:r>
          </a:p>
          <a:p>
            <a:pPr lvl="1"/>
            <a:r>
              <a:rPr lang="en-US" altLang="zh-CN">
                <a:ea typeface="宋体" panose="02010600030101010101" pitchFamily="2" charset="-122"/>
              </a:rPr>
              <a:t>from read/write memory.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5C96E4EB-062D-4601-B3EF-80F025BD41DD}"/>
              </a:ext>
            </a:extLst>
          </p:cNvPr>
          <p:cNvSpPr>
            <a:spLocks noGrp="1"/>
          </p:cNvSpPr>
          <p:nvPr>
            <p:ph type="sldNum" sz="quarter" idx="11"/>
          </p:nvPr>
        </p:nvSpPr>
        <p:spPr/>
        <p:txBody>
          <a:bodyPr/>
          <a:lstStyle/>
          <a:p>
            <a:fld id="{EA5F1D83-21D3-4496-8674-CAD08CE9B0B3}" type="slidenum">
              <a:rPr lang="ar-SA" altLang="zh-CN"/>
              <a:pPr/>
              <a:t>45</a:t>
            </a:fld>
            <a:endParaRPr lang="en-US" altLang="zh-CN">
              <a:ea typeface="宋体" panose="02010600030101010101" pitchFamily="2" charset="-122"/>
            </a:endParaRPr>
          </a:p>
        </p:txBody>
      </p:sp>
      <p:pic>
        <p:nvPicPr>
          <p:cNvPr id="417797" name="Picture 5" descr="magic">
            <a:extLst>
              <a:ext uri="{FF2B5EF4-FFF2-40B4-BE49-F238E27FC236}">
                <a16:creationId xmlns:a16="http://schemas.microsoft.com/office/drawing/2014/main" id="{7BF25B9E-DEBE-46DD-84AB-07785B5534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7796" name="Picture 4" descr="magic">
            <a:extLst>
              <a:ext uri="{FF2B5EF4-FFF2-40B4-BE49-F238E27FC236}">
                <a16:creationId xmlns:a16="http://schemas.microsoft.com/office/drawing/2014/main" id="{33501793-8E40-45A5-8CEA-8C40903C5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7794" name="Rectangle 2">
            <a:extLst>
              <a:ext uri="{FF2B5EF4-FFF2-40B4-BE49-F238E27FC236}">
                <a16:creationId xmlns:a16="http://schemas.microsoft.com/office/drawing/2014/main" id="{59B42242-7CC8-4CA1-A5C3-113BDB8FEF6E}"/>
              </a:ext>
            </a:extLst>
          </p:cNvPr>
          <p:cNvSpPr>
            <a:spLocks noGrp="1" noChangeArrowheads="1"/>
          </p:cNvSpPr>
          <p:nvPr>
            <p:ph type="title"/>
          </p:nvPr>
        </p:nvSpPr>
        <p:spPr/>
        <p:txBody>
          <a:bodyPr/>
          <a:lstStyle/>
          <a:p>
            <a:r>
              <a:rPr lang="en-US" altLang="zh-CN">
                <a:ea typeface="宋体" panose="02010600030101010101" pitchFamily="2" charset="-122"/>
              </a:rPr>
              <a:t>Consensus Numbers</a:t>
            </a:r>
          </a:p>
        </p:txBody>
      </p:sp>
      <p:sp>
        <p:nvSpPr>
          <p:cNvPr id="417795" name="Rectangle 3">
            <a:extLst>
              <a:ext uri="{FF2B5EF4-FFF2-40B4-BE49-F238E27FC236}">
                <a16:creationId xmlns:a16="http://schemas.microsoft.com/office/drawing/2014/main" id="{2670330B-989E-41BA-8A27-9042283C4D62}"/>
              </a:ext>
            </a:extLst>
          </p:cNvPr>
          <p:cNvSpPr>
            <a:spLocks noGrp="1" noChangeArrowheads="1"/>
          </p:cNvSpPr>
          <p:nvPr>
            <p:ph type="body" idx="1"/>
          </p:nvPr>
        </p:nvSpPr>
        <p:spPr/>
        <p:txBody>
          <a:bodyPr/>
          <a:lstStyle/>
          <a:p>
            <a:r>
              <a:rPr lang="en-US" altLang="zh-CN" dirty="0">
                <a:ea typeface="宋体" panose="02010600030101010101" pitchFamily="2" charset="-122"/>
              </a:rPr>
              <a:t>An object X has </a:t>
            </a:r>
            <a:r>
              <a:rPr lang="en-US" altLang="zh-CN" dirty="0">
                <a:solidFill>
                  <a:srgbClr val="FF0000"/>
                </a:solidFill>
                <a:ea typeface="宋体" panose="02010600030101010101" pitchFamily="2" charset="-122"/>
              </a:rPr>
              <a:t>consensus number</a:t>
            </a:r>
            <a:r>
              <a:rPr lang="en-US" altLang="zh-CN" dirty="0">
                <a:ea typeface="宋体" panose="02010600030101010101" pitchFamily="2" charset="-122"/>
              </a:rPr>
              <a:t> </a:t>
            </a:r>
            <a:r>
              <a:rPr lang="en-US" altLang="zh-CN" dirty="0">
                <a:solidFill>
                  <a:schemeClr val="tx1"/>
                </a:solidFill>
                <a:ea typeface="宋体" panose="02010600030101010101" pitchFamily="2" charset="-122"/>
              </a:rPr>
              <a:t>n</a:t>
            </a:r>
          </a:p>
          <a:p>
            <a:pPr lvl="1"/>
            <a:r>
              <a:rPr lang="en-US" altLang="zh-CN" dirty="0">
                <a:ea typeface="宋体" panose="02010600030101010101" pitchFamily="2" charset="-122"/>
              </a:rPr>
              <a:t>If it can be used to solve </a:t>
            </a:r>
            <a:r>
              <a:rPr lang="en-US" altLang="zh-CN" dirty="0">
                <a:solidFill>
                  <a:schemeClr val="tx1"/>
                </a:solidFill>
                <a:ea typeface="宋体" panose="02010600030101010101" pitchFamily="2" charset="-122"/>
              </a:rPr>
              <a:t>n</a:t>
            </a:r>
            <a:r>
              <a:rPr lang="en-US" altLang="zh-CN" dirty="0">
                <a:ea typeface="宋体" panose="02010600030101010101" pitchFamily="2" charset="-122"/>
              </a:rPr>
              <a:t>-thread consensus</a:t>
            </a:r>
          </a:p>
          <a:p>
            <a:pPr lvl="2"/>
            <a:r>
              <a:rPr lang="en-US" altLang="zh-CN" dirty="0">
                <a:ea typeface="宋体" panose="02010600030101010101" pitchFamily="2" charset="-122"/>
              </a:rPr>
              <a:t>Take any number of instances of X </a:t>
            </a:r>
          </a:p>
          <a:p>
            <a:pPr lvl="2"/>
            <a:r>
              <a:rPr lang="en-US" altLang="zh-CN" dirty="0">
                <a:ea typeface="宋体" panose="02010600030101010101" pitchFamily="2" charset="-122"/>
              </a:rPr>
              <a:t>together with atomic read/write registers</a:t>
            </a:r>
          </a:p>
          <a:p>
            <a:pPr lvl="2"/>
            <a:r>
              <a:rPr lang="en-US" altLang="zh-CN" dirty="0">
                <a:ea typeface="宋体" panose="02010600030101010101" pitchFamily="2" charset="-122"/>
              </a:rPr>
              <a:t>and implement </a:t>
            </a:r>
            <a:r>
              <a:rPr lang="en-US" altLang="zh-CN" dirty="0">
                <a:solidFill>
                  <a:schemeClr val="tx1"/>
                </a:solidFill>
                <a:ea typeface="宋体" panose="02010600030101010101" pitchFamily="2" charset="-122"/>
              </a:rPr>
              <a:t>n</a:t>
            </a:r>
            <a:r>
              <a:rPr lang="en-US" altLang="zh-CN" dirty="0">
                <a:ea typeface="宋体" panose="02010600030101010101" pitchFamily="2" charset="-122"/>
              </a:rPr>
              <a:t>-thread consensus</a:t>
            </a:r>
          </a:p>
          <a:p>
            <a:pPr lvl="1"/>
            <a:r>
              <a:rPr lang="en-US" altLang="zh-CN" dirty="0">
                <a:ea typeface="宋体" panose="02010600030101010101" pitchFamily="2" charset="-122"/>
              </a:rPr>
              <a:t>But not </a:t>
            </a:r>
            <a:r>
              <a:rPr lang="en-US" altLang="zh-CN" dirty="0">
                <a:solidFill>
                  <a:schemeClr val="tx1"/>
                </a:solidFill>
                <a:ea typeface="宋体" panose="02010600030101010101" pitchFamily="2" charset="-122"/>
              </a:rPr>
              <a:t>(n+1)</a:t>
            </a:r>
            <a:r>
              <a:rPr lang="en-US" altLang="zh-CN" dirty="0">
                <a:ea typeface="宋体" panose="02010600030101010101" pitchFamily="2" charset="-122"/>
              </a:rPr>
              <a:t>-thread consensus</a:t>
            </a:r>
          </a:p>
          <a:p>
            <a:pPr>
              <a:buFontTx/>
              <a:buNone/>
            </a:pPr>
            <a:endParaRPr lang="en-US" altLang="zh-CN" dirty="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2FDF5FBF-62B3-4A35-8B80-3B8CE32DDE8A}"/>
              </a:ext>
            </a:extLst>
          </p:cNvPr>
          <p:cNvSpPr>
            <a:spLocks noGrp="1"/>
          </p:cNvSpPr>
          <p:nvPr>
            <p:ph type="sldNum" sz="quarter" idx="11"/>
          </p:nvPr>
        </p:nvSpPr>
        <p:spPr/>
        <p:txBody>
          <a:bodyPr/>
          <a:lstStyle/>
          <a:p>
            <a:fld id="{AECC314C-74DE-48C7-A178-461FEC3171D4}" type="slidenum">
              <a:rPr lang="ar-SA" altLang="zh-CN"/>
              <a:pPr/>
              <a:t>46</a:t>
            </a:fld>
            <a:endParaRPr lang="en-US" altLang="zh-CN">
              <a:ea typeface="宋体" panose="02010600030101010101" pitchFamily="2" charset="-122"/>
            </a:endParaRPr>
          </a:p>
        </p:txBody>
      </p:sp>
      <p:pic>
        <p:nvPicPr>
          <p:cNvPr id="418821" name="Picture 5" descr="magic">
            <a:extLst>
              <a:ext uri="{FF2B5EF4-FFF2-40B4-BE49-F238E27FC236}">
                <a16:creationId xmlns:a16="http://schemas.microsoft.com/office/drawing/2014/main" id="{0EF0FC82-DFC0-4F91-83D6-97B08CB03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8820" name="Picture 4" descr="magic">
            <a:extLst>
              <a:ext uri="{FF2B5EF4-FFF2-40B4-BE49-F238E27FC236}">
                <a16:creationId xmlns:a16="http://schemas.microsoft.com/office/drawing/2014/main" id="{655A5B36-69BB-4F76-B030-AAFAF784C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8818" name="Rectangle 2">
            <a:extLst>
              <a:ext uri="{FF2B5EF4-FFF2-40B4-BE49-F238E27FC236}">
                <a16:creationId xmlns:a16="http://schemas.microsoft.com/office/drawing/2014/main" id="{EF861546-5C58-4E27-85D8-C27391A0C965}"/>
              </a:ext>
            </a:extLst>
          </p:cNvPr>
          <p:cNvSpPr>
            <a:spLocks noGrp="1" noChangeArrowheads="1"/>
          </p:cNvSpPr>
          <p:nvPr>
            <p:ph type="title"/>
          </p:nvPr>
        </p:nvSpPr>
        <p:spPr/>
        <p:txBody>
          <a:bodyPr/>
          <a:lstStyle/>
          <a:p>
            <a:r>
              <a:rPr lang="en-US" altLang="zh-CN">
                <a:ea typeface="宋体" panose="02010600030101010101" pitchFamily="2" charset="-122"/>
              </a:rPr>
              <a:t>Consensus Numbers</a:t>
            </a:r>
          </a:p>
        </p:txBody>
      </p:sp>
      <p:sp>
        <p:nvSpPr>
          <p:cNvPr id="418819" name="Rectangle 3">
            <a:extLst>
              <a:ext uri="{FF2B5EF4-FFF2-40B4-BE49-F238E27FC236}">
                <a16:creationId xmlns:a16="http://schemas.microsoft.com/office/drawing/2014/main" id="{A631D3D2-4D90-4574-8A9B-5E2F94060000}"/>
              </a:ext>
            </a:extLst>
          </p:cNvPr>
          <p:cNvSpPr>
            <a:spLocks noGrp="1" noChangeArrowheads="1"/>
          </p:cNvSpPr>
          <p:nvPr>
            <p:ph type="body" idx="1"/>
          </p:nvPr>
        </p:nvSpPr>
        <p:spPr/>
        <p:txBody>
          <a:bodyPr/>
          <a:lstStyle/>
          <a:p>
            <a:r>
              <a:rPr lang="en-US" altLang="zh-CN" dirty="0">
                <a:ea typeface="宋体" panose="02010600030101010101" pitchFamily="2" charset="-122"/>
              </a:rPr>
              <a:t>Theorem</a:t>
            </a:r>
          </a:p>
          <a:p>
            <a:pPr lvl="1"/>
            <a:r>
              <a:rPr lang="en-US" altLang="zh-CN" dirty="0">
                <a:ea typeface="宋体" panose="02010600030101010101" pitchFamily="2" charset="-122"/>
              </a:rPr>
              <a:t>Atomic read/write registers have consensus number </a:t>
            </a:r>
            <a:r>
              <a:rPr lang="en-US" altLang="zh-CN" dirty="0">
                <a:solidFill>
                  <a:schemeClr val="tx1"/>
                </a:solidFill>
                <a:ea typeface="宋体" panose="02010600030101010101" pitchFamily="2" charset="-122"/>
              </a:rPr>
              <a:t>1</a:t>
            </a:r>
          </a:p>
          <a:p>
            <a:r>
              <a:rPr lang="en-US" altLang="zh-CN" dirty="0">
                <a:ea typeface="宋体" panose="02010600030101010101" pitchFamily="2" charset="-122"/>
              </a:rPr>
              <a:t>Theorem</a:t>
            </a:r>
          </a:p>
          <a:p>
            <a:pPr lvl="1"/>
            <a:r>
              <a:rPr lang="en-US" altLang="zh-CN" dirty="0">
                <a:ea typeface="宋体" panose="02010600030101010101" pitchFamily="2" charset="-122"/>
              </a:rPr>
              <a:t>Multi-dequeuer FIFO queues have consensus number at least </a:t>
            </a:r>
            <a:r>
              <a:rPr lang="en-US" altLang="zh-CN" dirty="0">
                <a:solidFill>
                  <a:schemeClr val="tx2"/>
                </a:solidFill>
                <a:ea typeface="宋体" panose="02010600030101010101" pitchFamily="2" charset="-122"/>
              </a:rPr>
              <a:t>2</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04261078-5AAE-4F33-8104-779FB6C0A467}"/>
              </a:ext>
            </a:extLst>
          </p:cNvPr>
          <p:cNvSpPr>
            <a:spLocks noGrp="1"/>
          </p:cNvSpPr>
          <p:nvPr>
            <p:ph type="sldNum" sz="quarter" idx="11"/>
          </p:nvPr>
        </p:nvSpPr>
        <p:spPr/>
        <p:txBody>
          <a:bodyPr/>
          <a:lstStyle/>
          <a:p>
            <a:fld id="{D79D5942-5385-4EE4-BBCC-C4BBECE34C83}" type="slidenum">
              <a:rPr lang="ar-SA" altLang="zh-CN"/>
              <a:pPr/>
              <a:t>47</a:t>
            </a:fld>
            <a:endParaRPr lang="en-US" altLang="zh-CN">
              <a:ea typeface="宋体" panose="02010600030101010101" pitchFamily="2" charset="-122"/>
            </a:endParaRPr>
          </a:p>
        </p:txBody>
      </p:sp>
      <p:pic>
        <p:nvPicPr>
          <p:cNvPr id="419845" name="Picture 5" descr="magic">
            <a:extLst>
              <a:ext uri="{FF2B5EF4-FFF2-40B4-BE49-F238E27FC236}">
                <a16:creationId xmlns:a16="http://schemas.microsoft.com/office/drawing/2014/main" id="{D5ECB893-751F-4C36-8D96-E1CFE379D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9844" name="Picture 4" descr="magic">
            <a:extLst>
              <a:ext uri="{FF2B5EF4-FFF2-40B4-BE49-F238E27FC236}">
                <a16:creationId xmlns:a16="http://schemas.microsoft.com/office/drawing/2014/main" id="{88183C97-FEAA-440D-BD9A-C2B96A7B2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42" name="Rectangle 2">
            <a:extLst>
              <a:ext uri="{FF2B5EF4-FFF2-40B4-BE49-F238E27FC236}">
                <a16:creationId xmlns:a16="http://schemas.microsoft.com/office/drawing/2014/main" id="{BD3BE14D-4327-4BCD-9697-AFF70265F9D5}"/>
              </a:ext>
            </a:extLst>
          </p:cNvPr>
          <p:cNvSpPr>
            <a:spLocks noGrp="1" noChangeArrowheads="1"/>
          </p:cNvSpPr>
          <p:nvPr>
            <p:ph type="title"/>
          </p:nvPr>
        </p:nvSpPr>
        <p:spPr/>
        <p:txBody>
          <a:bodyPr/>
          <a:lstStyle/>
          <a:p>
            <a:r>
              <a:rPr lang="en-US" altLang="zh-CN" sz="4000">
                <a:ea typeface="宋体" panose="02010600030101010101" pitchFamily="2" charset="-122"/>
              </a:rPr>
              <a:t>Consensus Numbers Measure Synchronization Power</a:t>
            </a:r>
          </a:p>
        </p:txBody>
      </p:sp>
      <p:sp>
        <p:nvSpPr>
          <p:cNvPr id="419843" name="Rectangle 3">
            <a:extLst>
              <a:ext uri="{FF2B5EF4-FFF2-40B4-BE49-F238E27FC236}">
                <a16:creationId xmlns:a16="http://schemas.microsoft.com/office/drawing/2014/main" id="{975BE09E-8388-4C86-BD2E-3B7BF594CF75}"/>
              </a:ext>
            </a:extLst>
          </p:cNvPr>
          <p:cNvSpPr>
            <a:spLocks noGrp="1" noChangeArrowheads="1"/>
          </p:cNvSpPr>
          <p:nvPr>
            <p:ph type="body" idx="1"/>
          </p:nvPr>
        </p:nvSpPr>
        <p:spPr/>
        <p:txBody>
          <a:bodyPr/>
          <a:lstStyle/>
          <a:p>
            <a:r>
              <a:rPr lang="en-US" altLang="zh-CN">
                <a:ea typeface="宋体" panose="02010600030101010101" pitchFamily="2" charset="-122"/>
              </a:rPr>
              <a:t>Theorem</a:t>
            </a:r>
          </a:p>
          <a:p>
            <a:pPr lvl="1"/>
            <a:r>
              <a:rPr lang="en-US" altLang="zh-CN">
                <a:ea typeface="宋体" panose="02010600030101010101" pitchFamily="2" charset="-122"/>
              </a:rPr>
              <a:t>If  you can implement </a:t>
            </a:r>
            <a:r>
              <a:rPr lang="en-US" altLang="zh-CN">
                <a:solidFill>
                  <a:schemeClr val="tx1"/>
                </a:solidFill>
                <a:ea typeface="宋体" panose="02010600030101010101" pitchFamily="2" charset="-122"/>
              </a:rPr>
              <a:t>X</a:t>
            </a:r>
            <a:r>
              <a:rPr lang="en-US" altLang="zh-CN">
                <a:ea typeface="宋体" panose="02010600030101010101" pitchFamily="2" charset="-122"/>
              </a:rPr>
              <a:t> from </a:t>
            </a:r>
            <a:r>
              <a:rPr lang="en-US" altLang="zh-CN">
                <a:solidFill>
                  <a:schemeClr val="tx1"/>
                </a:solidFill>
                <a:ea typeface="宋体" panose="02010600030101010101" pitchFamily="2" charset="-122"/>
              </a:rPr>
              <a:t>Y</a:t>
            </a:r>
          </a:p>
          <a:p>
            <a:pPr lvl="1"/>
            <a:r>
              <a:rPr lang="en-US" altLang="zh-CN">
                <a:ea typeface="宋体" panose="02010600030101010101" pitchFamily="2" charset="-122"/>
              </a:rPr>
              <a:t>And </a:t>
            </a:r>
            <a:r>
              <a:rPr lang="en-US" altLang="zh-CN">
                <a:solidFill>
                  <a:schemeClr val="tx1"/>
                </a:solidFill>
                <a:ea typeface="宋体" panose="02010600030101010101" pitchFamily="2" charset="-122"/>
              </a:rPr>
              <a:t>X</a:t>
            </a:r>
            <a:r>
              <a:rPr lang="en-US" altLang="zh-CN">
                <a:ea typeface="宋体" panose="02010600030101010101" pitchFamily="2" charset="-122"/>
              </a:rPr>
              <a:t> has consensus number </a:t>
            </a:r>
            <a:r>
              <a:rPr lang="en-US" altLang="zh-CN">
                <a:solidFill>
                  <a:schemeClr val="tx1"/>
                </a:solidFill>
                <a:ea typeface="宋体" panose="02010600030101010101" pitchFamily="2" charset="-122"/>
              </a:rPr>
              <a:t>c</a:t>
            </a:r>
          </a:p>
          <a:p>
            <a:pPr lvl="1"/>
            <a:r>
              <a:rPr lang="en-US" altLang="zh-CN">
                <a:ea typeface="宋体" panose="02010600030101010101" pitchFamily="2" charset="-122"/>
              </a:rPr>
              <a:t>Then </a:t>
            </a:r>
            <a:r>
              <a:rPr lang="en-US" altLang="zh-CN">
                <a:solidFill>
                  <a:schemeClr val="tx1"/>
                </a:solidFill>
                <a:ea typeface="宋体" panose="02010600030101010101" pitchFamily="2" charset="-122"/>
              </a:rPr>
              <a:t>Y</a:t>
            </a:r>
            <a:r>
              <a:rPr lang="en-US" altLang="zh-CN">
                <a:ea typeface="宋体" panose="02010600030101010101" pitchFamily="2" charset="-122"/>
              </a:rPr>
              <a:t> has consensus number at least</a:t>
            </a:r>
            <a:r>
              <a:rPr lang="en-US" altLang="zh-CN">
                <a:solidFill>
                  <a:schemeClr val="tx1"/>
                </a:solidFill>
                <a:ea typeface="宋体" panose="02010600030101010101" pitchFamily="2" charset="-122"/>
              </a:rPr>
              <a:t> c</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1DB02A00-9989-4C8E-8B72-1B6FE734224D}"/>
              </a:ext>
            </a:extLst>
          </p:cNvPr>
          <p:cNvSpPr>
            <a:spLocks noGrp="1"/>
          </p:cNvSpPr>
          <p:nvPr>
            <p:ph type="sldNum" sz="quarter" idx="11"/>
          </p:nvPr>
        </p:nvSpPr>
        <p:spPr/>
        <p:txBody>
          <a:bodyPr/>
          <a:lstStyle/>
          <a:p>
            <a:fld id="{DBCFF92D-EBC9-443F-8F73-EEA886869237}" type="slidenum">
              <a:rPr lang="ar-SA" altLang="zh-CN"/>
              <a:pPr/>
              <a:t>48</a:t>
            </a:fld>
            <a:endParaRPr lang="en-US" altLang="zh-CN">
              <a:ea typeface="宋体" panose="02010600030101010101" pitchFamily="2" charset="-122"/>
            </a:endParaRPr>
          </a:p>
        </p:txBody>
      </p:sp>
      <p:pic>
        <p:nvPicPr>
          <p:cNvPr id="420871" name="Picture 7" descr="magic">
            <a:extLst>
              <a:ext uri="{FF2B5EF4-FFF2-40B4-BE49-F238E27FC236}">
                <a16:creationId xmlns:a16="http://schemas.microsoft.com/office/drawing/2014/main" id="{0018E8E6-5091-48D0-8E20-B26D6F3B2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0870" name="Picture 6" descr="magic">
            <a:extLst>
              <a:ext uri="{FF2B5EF4-FFF2-40B4-BE49-F238E27FC236}">
                <a16:creationId xmlns:a16="http://schemas.microsoft.com/office/drawing/2014/main" id="{CA69B120-5B4A-41E9-BE07-0B7ADD332A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0866" name="Rectangle 2">
            <a:extLst>
              <a:ext uri="{FF2B5EF4-FFF2-40B4-BE49-F238E27FC236}">
                <a16:creationId xmlns:a16="http://schemas.microsoft.com/office/drawing/2014/main" id="{CF3216F2-A968-4D96-94A7-A1A235A2C322}"/>
              </a:ext>
            </a:extLst>
          </p:cNvPr>
          <p:cNvSpPr>
            <a:spLocks noGrp="1" noChangeArrowheads="1"/>
          </p:cNvSpPr>
          <p:nvPr>
            <p:ph type="title"/>
          </p:nvPr>
        </p:nvSpPr>
        <p:spPr/>
        <p:txBody>
          <a:bodyPr/>
          <a:lstStyle/>
          <a:p>
            <a:r>
              <a:rPr lang="en-US" altLang="zh-CN">
                <a:ea typeface="宋体" panose="02010600030101010101" pitchFamily="2" charset="-122"/>
              </a:rPr>
              <a:t>Synchronization Speed Limit</a:t>
            </a:r>
          </a:p>
        </p:txBody>
      </p:sp>
      <p:sp>
        <p:nvSpPr>
          <p:cNvPr id="420867" name="Rectangle 3">
            <a:extLst>
              <a:ext uri="{FF2B5EF4-FFF2-40B4-BE49-F238E27FC236}">
                <a16:creationId xmlns:a16="http://schemas.microsoft.com/office/drawing/2014/main" id="{D3E191FF-EB71-441A-A96F-2D761D891454}"/>
              </a:ext>
            </a:extLst>
          </p:cNvPr>
          <p:cNvSpPr>
            <a:spLocks noGrp="1" noChangeArrowheads="1"/>
          </p:cNvSpPr>
          <p:nvPr>
            <p:ph type="body" idx="1"/>
          </p:nvPr>
        </p:nvSpPr>
        <p:spPr/>
        <p:txBody>
          <a:bodyPr/>
          <a:lstStyle/>
          <a:p>
            <a:r>
              <a:rPr lang="en-US" altLang="zh-CN">
                <a:ea typeface="宋体" panose="02010600030101010101" pitchFamily="2" charset="-122"/>
              </a:rPr>
              <a:t>Conversely</a:t>
            </a:r>
          </a:p>
          <a:p>
            <a:pPr lvl="1"/>
            <a:r>
              <a:rPr lang="en-US" altLang="zh-CN">
                <a:ea typeface="宋体" panose="02010600030101010101" pitchFamily="2" charset="-122"/>
              </a:rPr>
              <a:t>If </a:t>
            </a:r>
            <a:r>
              <a:rPr lang="en-US" altLang="zh-CN">
                <a:solidFill>
                  <a:schemeClr val="tx1"/>
                </a:solidFill>
                <a:ea typeface="宋体" panose="02010600030101010101" pitchFamily="2" charset="-122"/>
              </a:rPr>
              <a:t>X</a:t>
            </a:r>
            <a:r>
              <a:rPr lang="en-US" altLang="zh-CN">
                <a:ea typeface="宋体" panose="02010600030101010101" pitchFamily="2" charset="-122"/>
              </a:rPr>
              <a:t> has consensus number </a:t>
            </a:r>
            <a:r>
              <a:rPr lang="en-US" altLang="zh-CN">
                <a:solidFill>
                  <a:schemeClr val="tx1"/>
                </a:solidFill>
                <a:ea typeface="宋体" panose="02010600030101010101" pitchFamily="2" charset="-122"/>
              </a:rPr>
              <a:t>c</a:t>
            </a:r>
          </a:p>
          <a:p>
            <a:pPr lvl="1"/>
            <a:r>
              <a:rPr lang="en-US" altLang="zh-CN">
                <a:ea typeface="宋体" panose="02010600030101010101" pitchFamily="2" charset="-122"/>
              </a:rPr>
              <a:t>And </a:t>
            </a:r>
            <a:r>
              <a:rPr lang="en-US" altLang="zh-CN">
                <a:solidFill>
                  <a:schemeClr val="tx1"/>
                </a:solidFill>
                <a:ea typeface="宋体" panose="02010600030101010101" pitchFamily="2" charset="-122"/>
              </a:rPr>
              <a:t>Y</a:t>
            </a:r>
            <a:r>
              <a:rPr lang="en-US" altLang="zh-CN">
                <a:ea typeface="宋体" panose="02010600030101010101" pitchFamily="2" charset="-122"/>
              </a:rPr>
              <a:t> has consensus number </a:t>
            </a:r>
            <a:r>
              <a:rPr lang="en-US" altLang="zh-CN">
                <a:solidFill>
                  <a:schemeClr val="tx1"/>
                </a:solidFill>
                <a:ea typeface="宋体" panose="02010600030101010101" pitchFamily="2" charset="-122"/>
              </a:rPr>
              <a:t>d &lt; c</a:t>
            </a:r>
          </a:p>
          <a:p>
            <a:pPr lvl="1"/>
            <a:r>
              <a:rPr lang="en-US" altLang="zh-CN">
                <a:ea typeface="宋体" panose="02010600030101010101" pitchFamily="2" charset="-122"/>
              </a:rPr>
              <a:t>Then there is no way to construct a wait-free implementation of </a:t>
            </a:r>
            <a:r>
              <a:rPr lang="en-US" altLang="zh-CN">
                <a:solidFill>
                  <a:schemeClr val="tx1"/>
                </a:solidFill>
                <a:ea typeface="宋体" panose="02010600030101010101" pitchFamily="2" charset="-122"/>
              </a:rPr>
              <a:t>X</a:t>
            </a:r>
            <a:r>
              <a:rPr lang="en-US" altLang="zh-CN">
                <a:ea typeface="宋体" panose="02010600030101010101" pitchFamily="2" charset="-122"/>
              </a:rPr>
              <a:t> by </a:t>
            </a:r>
            <a:r>
              <a:rPr lang="en-US" altLang="zh-CN">
                <a:solidFill>
                  <a:schemeClr val="tx1"/>
                </a:solidFill>
                <a:ea typeface="宋体" panose="02010600030101010101" pitchFamily="2" charset="-122"/>
              </a:rPr>
              <a:t>Y</a:t>
            </a:r>
          </a:p>
          <a:p>
            <a:r>
              <a:rPr lang="en-US" altLang="zh-CN">
                <a:ea typeface="宋体" panose="02010600030101010101" pitchFamily="2" charset="-122"/>
              </a:rPr>
              <a:t>This theorem will be very useful</a:t>
            </a:r>
          </a:p>
          <a:p>
            <a:pPr lvl="1"/>
            <a:r>
              <a:rPr lang="en-US" altLang="zh-CN">
                <a:ea typeface="宋体" panose="02010600030101010101" pitchFamily="2" charset="-122"/>
              </a:rPr>
              <a:t>Unforeseen practical implications!</a:t>
            </a:r>
          </a:p>
        </p:txBody>
      </p:sp>
      <p:sp>
        <p:nvSpPr>
          <p:cNvPr id="420869" name="Text Box 5">
            <a:extLst>
              <a:ext uri="{FF2B5EF4-FFF2-40B4-BE49-F238E27FC236}">
                <a16:creationId xmlns:a16="http://schemas.microsoft.com/office/drawing/2014/main" id="{CCF97713-478A-4173-9BBE-61D12B7C3BB9}"/>
              </a:ext>
            </a:extLst>
          </p:cNvPr>
          <p:cNvSpPr txBox="1">
            <a:spLocks noChangeArrowheads="1"/>
          </p:cNvSpPr>
          <p:nvPr/>
        </p:nvSpPr>
        <p:spPr bwMode="auto">
          <a:xfrm rot="1527217" flipH="1">
            <a:off x="4960036" y="2129686"/>
            <a:ext cx="3650474" cy="1815882"/>
          </a:xfrm>
          <a:prstGeom prst="rect">
            <a:avLst/>
          </a:prstGeom>
          <a:solidFill>
            <a:srgbClr val="FFFF99">
              <a:alpha val="89999"/>
            </a:srgbClr>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dirty="0">
                <a:solidFill>
                  <a:srgbClr val="FF0000"/>
                </a:solidFill>
                <a:ea typeface="宋体" panose="02010600030101010101" pitchFamily="2" charset="-122"/>
              </a:rPr>
              <a:t>Theoretical Caveat: Certain weird exceptions exist (see textbook)</a:t>
            </a:r>
            <a:endParaRPr lang="en-US" altLang="zh-CN"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20869"/>
                                        </p:tgtEl>
                                        <p:attrNameLst>
                                          <p:attrName>style.visibility</p:attrName>
                                        </p:attrNameLst>
                                      </p:cBhvr>
                                      <p:to>
                                        <p:strVal val="visible"/>
                                      </p:to>
                                    </p:set>
                                    <p:animEffect transition="in" filter="checkerboard(across)">
                                      <p:cBhvr>
                                        <p:cTn id="7" dur="500"/>
                                        <p:tgtEl>
                                          <p:spTgt spid="420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Slide Number Placeholder 3">
            <a:extLst>
              <a:ext uri="{FF2B5EF4-FFF2-40B4-BE49-F238E27FC236}">
                <a16:creationId xmlns:a16="http://schemas.microsoft.com/office/drawing/2014/main" id="{3FED69FC-20E2-45B0-ADB4-E1145744401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fld id="{267D9396-C930-4377-AEEA-C443A86876CD}" type="slidenum">
              <a:rPr lang="ar-SA" altLang="zh-CN" sz="1400" b="0">
                <a:solidFill>
                  <a:schemeClr val="tx1"/>
                </a:solidFill>
                <a:cs typeface="Arial" panose="020B0604020202020204" pitchFamily="34" charset="0"/>
              </a:rPr>
              <a:pPr/>
              <a:t>49</a:t>
            </a:fld>
            <a:endParaRPr lang="en-US" altLang="zh-CN" sz="1400" b="0">
              <a:solidFill>
                <a:schemeClr val="tx1"/>
              </a:solidFill>
              <a:ea typeface="宋体" panose="02010600030101010101" pitchFamily="2" charset="-122"/>
              <a:cs typeface="Arial" panose="020B0604020202020204" pitchFamily="34" charset="0"/>
            </a:endParaRPr>
          </a:p>
        </p:txBody>
      </p:sp>
      <p:sp>
        <p:nvSpPr>
          <p:cNvPr id="159748" name="Freeform 2">
            <a:extLst>
              <a:ext uri="{FF2B5EF4-FFF2-40B4-BE49-F238E27FC236}">
                <a16:creationId xmlns:a16="http://schemas.microsoft.com/office/drawing/2014/main" id="{07115B8D-69A7-4F04-95C5-A94EC1E0AF26}"/>
              </a:ext>
            </a:extLst>
          </p:cNvPr>
          <p:cNvSpPr>
            <a:spLocks/>
          </p:cNvSpPr>
          <p:nvPr/>
        </p:nvSpPr>
        <p:spPr bwMode="auto">
          <a:xfrm>
            <a:off x="4484688" y="3759200"/>
            <a:ext cx="1131887" cy="1089025"/>
          </a:xfrm>
          <a:custGeom>
            <a:avLst/>
            <a:gdLst>
              <a:gd name="T0" fmla="*/ 2147483647 w 713"/>
              <a:gd name="T1" fmla="*/ 0 h 686"/>
              <a:gd name="T2" fmla="*/ 0 w 713"/>
              <a:gd name="T3" fmla="*/ 2147483647 h 686"/>
              <a:gd name="T4" fmla="*/ 2147483647 w 713"/>
              <a:gd name="T5" fmla="*/ 2147483647 h 686"/>
              <a:gd name="T6" fmla="*/ 2147483647 w 713"/>
              <a:gd name="T7" fmla="*/ 2147483647 h 686"/>
              <a:gd name="T8" fmla="*/ 2147483647 w 713"/>
              <a:gd name="T9" fmla="*/ 0 h 686"/>
              <a:gd name="T10" fmla="*/ 0 60000 65536"/>
              <a:gd name="T11" fmla="*/ 0 60000 65536"/>
              <a:gd name="T12" fmla="*/ 0 60000 65536"/>
              <a:gd name="T13" fmla="*/ 0 60000 65536"/>
              <a:gd name="T14" fmla="*/ 0 60000 65536"/>
              <a:gd name="T15" fmla="*/ 0 w 713"/>
              <a:gd name="T16" fmla="*/ 0 h 686"/>
              <a:gd name="T17" fmla="*/ 713 w 713"/>
              <a:gd name="T18" fmla="*/ 686 h 686"/>
            </a:gdLst>
            <a:ahLst/>
            <a:cxnLst>
              <a:cxn ang="T10">
                <a:pos x="T0" y="T1"/>
              </a:cxn>
              <a:cxn ang="T11">
                <a:pos x="T2" y="T3"/>
              </a:cxn>
              <a:cxn ang="T12">
                <a:pos x="T4" y="T5"/>
              </a:cxn>
              <a:cxn ang="T13">
                <a:pos x="T6" y="T7"/>
              </a:cxn>
              <a:cxn ang="T14">
                <a:pos x="T8" y="T9"/>
              </a:cxn>
            </a:cxnLst>
            <a:rect l="T15" t="T16" r="T17" b="T18"/>
            <a:pathLst>
              <a:path w="713" h="686">
                <a:moveTo>
                  <a:pt x="348" y="0"/>
                </a:moveTo>
                <a:lnTo>
                  <a:pt x="0" y="329"/>
                </a:lnTo>
                <a:lnTo>
                  <a:pt x="384" y="686"/>
                </a:lnTo>
                <a:lnTo>
                  <a:pt x="713" y="283"/>
                </a:lnTo>
                <a:lnTo>
                  <a:pt x="348" y="0"/>
                </a:lnTo>
                <a:close/>
              </a:path>
            </a:pathLst>
          </a:custGeom>
          <a:solidFill>
            <a:srgbClr val="DDDDDD"/>
          </a:solidFill>
          <a:ln w="9525">
            <a:solidFill>
              <a:schemeClr val="tx1"/>
            </a:solidFill>
            <a:round/>
            <a:headEnd/>
            <a:tailEnd/>
          </a:ln>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sp>
        <p:nvSpPr>
          <p:cNvPr id="159749" name="Freeform 3">
            <a:extLst>
              <a:ext uri="{FF2B5EF4-FFF2-40B4-BE49-F238E27FC236}">
                <a16:creationId xmlns:a16="http://schemas.microsoft.com/office/drawing/2014/main" id="{FC88847D-5821-4535-A596-6FEDDA8FE984}"/>
              </a:ext>
            </a:extLst>
          </p:cNvPr>
          <p:cNvSpPr>
            <a:spLocks/>
          </p:cNvSpPr>
          <p:nvPr/>
        </p:nvSpPr>
        <p:spPr bwMode="auto">
          <a:xfrm>
            <a:off x="3919538" y="3338513"/>
            <a:ext cx="1131887" cy="957262"/>
          </a:xfrm>
          <a:custGeom>
            <a:avLst/>
            <a:gdLst>
              <a:gd name="T0" fmla="*/ 0 w 713"/>
              <a:gd name="T1" fmla="*/ 2147483647 h 603"/>
              <a:gd name="T2" fmla="*/ 2147483647 w 713"/>
              <a:gd name="T3" fmla="*/ 2147483647 h 603"/>
              <a:gd name="T4" fmla="*/ 2147483647 w 713"/>
              <a:gd name="T5" fmla="*/ 2147483647 h 603"/>
              <a:gd name="T6" fmla="*/ 2147483647 w 713"/>
              <a:gd name="T7" fmla="*/ 0 h 603"/>
              <a:gd name="T8" fmla="*/ 0 w 713"/>
              <a:gd name="T9" fmla="*/ 2147483647 h 603"/>
              <a:gd name="T10" fmla="*/ 0 60000 65536"/>
              <a:gd name="T11" fmla="*/ 0 60000 65536"/>
              <a:gd name="T12" fmla="*/ 0 60000 65536"/>
              <a:gd name="T13" fmla="*/ 0 60000 65536"/>
              <a:gd name="T14" fmla="*/ 0 60000 65536"/>
              <a:gd name="T15" fmla="*/ 0 w 713"/>
              <a:gd name="T16" fmla="*/ 0 h 603"/>
              <a:gd name="T17" fmla="*/ 713 w 713"/>
              <a:gd name="T18" fmla="*/ 603 h 603"/>
            </a:gdLst>
            <a:ahLst/>
            <a:cxnLst>
              <a:cxn ang="T10">
                <a:pos x="T0" y="T1"/>
              </a:cxn>
              <a:cxn ang="T11">
                <a:pos x="T2" y="T3"/>
              </a:cxn>
              <a:cxn ang="T12">
                <a:pos x="T4" y="T5"/>
              </a:cxn>
              <a:cxn ang="T13">
                <a:pos x="T6" y="T7"/>
              </a:cxn>
              <a:cxn ang="T14">
                <a:pos x="T8" y="T9"/>
              </a:cxn>
            </a:cxnLst>
            <a:rect l="T15" t="T16" r="T17" b="T18"/>
            <a:pathLst>
              <a:path w="713" h="603">
                <a:moveTo>
                  <a:pt x="0" y="247"/>
                </a:moveTo>
                <a:lnTo>
                  <a:pt x="365" y="603"/>
                </a:lnTo>
                <a:lnTo>
                  <a:pt x="713" y="265"/>
                </a:lnTo>
                <a:lnTo>
                  <a:pt x="347" y="0"/>
                </a:lnTo>
                <a:lnTo>
                  <a:pt x="0" y="247"/>
                </a:lnTo>
                <a:close/>
              </a:path>
            </a:pathLst>
          </a:custGeom>
          <a:solidFill>
            <a:srgbClr val="DDDDDD"/>
          </a:solidFill>
          <a:ln w="9525">
            <a:solidFill>
              <a:schemeClr val="tx1"/>
            </a:solidFill>
            <a:round/>
            <a:headEnd/>
            <a:tailEnd/>
          </a:ln>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sp>
        <p:nvSpPr>
          <p:cNvPr id="159750" name="Freeform 4">
            <a:extLst>
              <a:ext uri="{FF2B5EF4-FFF2-40B4-BE49-F238E27FC236}">
                <a16:creationId xmlns:a16="http://schemas.microsoft.com/office/drawing/2014/main" id="{282A0C49-FBE6-4E21-98FA-923DE516D81B}"/>
              </a:ext>
            </a:extLst>
          </p:cNvPr>
          <p:cNvSpPr>
            <a:spLocks/>
          </p:cNvSpPr>
          <p:nvPr/>
        </p:nvSpPr>
        <p:spPr bwMode="auto">
          <a:xfrm>
            <a:off x="3395663" y="2917825"/>
            <a:ext cx="1060450" cy="841375"/>
          </a:xfrm>
          <a:custGeom>
            <a:avLst/>
            <a:gdLst>
              <a:gd name="T0" fmla="*/ 2147483647 w 668"/>
              <a:gd name="T1" fmla="*/ 0 h 530"/>
              <a:gd name="T2" fmla="*/ 0 w 668"/>
              <a:gd name="T3" fmla="*/ 2147483647 h 530"/>
              <a:gd name="T4" fmla="*/ 2147483647 w 668"/>
              <a:gd name="T5" fmla="*/ 2147483647 h 530"/>
              <a:gd name="T6" fmla="*/ 2147483647 w 668"/>
              <a:gd name="T7" fmla="*/ 2147483647 h 530"/>
              <a:gd name="T8" fmla="*/ 2147483647 w 668"/>
              <a:gd name="T9" fmla="*/ 0 h 530"/>
              <a:gd name="T10" fmla="*/ 0 60000 65536"/>
              <a:gd name="T11" fmla="*/ 0 60000 65536"/>
              <a:gd name="T12" fmla="*/ 0 60000 65536"/>
              <a:gd name="T13" fmla="*/ 0 60000 65536"/>
              <a:gd name="T14" fmla="*/ 0 60000 65536"/>
              <a:gd name="T15" fmla="*/ 0 w 668"/>
              <a:gd name="T16" fmla="*/ 0 h 530"/>
              <a:gd name="T17" fmla="*/ 668 w 668"/>
              <a:gd name="T18" fmla="*/ 530 h 530"/>
            </a:gdLst>
            <a:ahLst/>
            <a:cxnLst>
              <a:cxn ang="T10">
                <a:pos x="T0" y="T1"/>
              </a:cxn>
              <a:cxn ang="T11">
                <a:pos x="T2" y="T3"/>
              </a:cxn>
              <a:cxn ang="T12">
                <a:pos x="T4" y="T5"/>
              </a:cxn>
              <a:cxn ang="T13">
                <a:pos x="T6" y="T7"/>
              </a:cxn>
              <a:cxn ang="T14">
                <a:pos x="T8" y="T9"/>
              </a:cxn>
            </a:cxnLst>
            <a:rect l="T15" t="T16" r="T17" b="T18"/>
            <a:pathLst>
              <a:path w="668" h="530">
                <a:moveTo>
                  <a:pt x="320" y="0"/>
                </a:moveTo>
                <a:lnTo>
                  <a:pt x="0" y="183"/>
                </a:lnTo>
                <a:lnTo>
                  <a:pt x="320" y="530"/>
                </a:lnTo>
                <a:lnTo>
                  <a:pt x="668" y="274"/>
                </a:lnTo>
                <a:lnTo>
                  <a:pt x="320" y="0"/>
                </a:lnTo>
                <a:close/>
              </a:path>
            </a:pathLst>
          </a:custGeom>
          <a:solidFill>
            <a:srgbClr val="DDDDDD"/>
          </a:solidFill>
          <a:ln w="9525">
            <a:solidFill>
              <a:schemeClr val="tx1"/>
            </a:solidFill>
            <a:round/>
            <a:headEnd/>
            <a:tailEnd/>
          </a:ln>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sp>
        <p:nvSpPr>
          <p:cNvPr id="159751" name="Rectangle 5">
            <a:extLst>
              <a:ext uri="{FF2B5EF4-FFF2-40B4-BE49-F238E27FC236}">
                <a16:creationId xmlns:a16="http://schemas.microsoft.com/office/drawing/2014/main" id="{69820518-3DA4-45C0-9B5F-4FE7B9941CFB}"/>
              </a:ext>
            </a:extLst>
          </p:cNvPr>
          <p:cNvSpPr>
            <a:spLocks noGrp="1" noChangeArrowheads="1"/>
          </p:cNvSpPr>
          <p:nvPr>
            <p:ph type="title"/>
          </p:nvPr>
        </p:nvSpPr>
        <p:spPr>
          <a:xfrm>
            <a:off x="655638" y="339725"/>
            <a:ext cx="7772400" cy="1143000"/>
          </a:xfrm>
        </p:spPr>
        <p:txBody>
          <a:bodyPr/>
          <a:lstStyle/>
          <a:p>
            <a:r>
              <a:rPr lang="en-US" altLang="zh-CN" dirty="0">
                <a:ea typeface="宋体" panose="02010600030101010101" pitchFamily="2" charset="-122"/>
              </a:rPr>
              <a:t>Grand Challenge 2</a:t>
            </a:r>
          </a:p>
        </p:txBody>
      </p:sp>
      <p:grpSp>
        <p:nvGrpSpPr>
          <p:cNvPr id="159752" name="Group 6">
            <a:extLst>
              <a:ext uri="{FF2B5EF4-FFF2-40B4-BE49-F238E27FC236}">
                <a16:creationId xmlns:a16="http://schemas.microsoft.com/office/drawing/2014/main" id="{55A0ADA2-B13A-4DB2-A91F-D2B78C89F244}"/>
              </a:ext>
            </a:extLst>
          </p:cNvPr>
          <p:cNvGrpSpPr>
            <a:grpSpLocks/>
          </p:cNvGrpSpPr>
          <p:nvPr/>
        </p:nvGrpSpPr>
        <p:grpSpPr bwMode="auto">
          <a:xfrm>
            <a:off x="2525713" y="4497388"/>
            <a:ext cx="1676400" cy="1752600"/>
            <a:chOff x="3312" y="2640"/>
            <a:chExt cx="1056" cy="1104"/>
          </a:xfrm>
        </p:grpSpPr>
        <p:sp>
          <p:nvSpPr>
            <p:cNvPr id="159779" name="Freeform 7">
              <a:extLst>
                <a:ext uri="{FF2B5EF4-FFF2-40B4-BE49-F238E27FC236}">
                  <a16:creationId xmlns:a16="http://schemas.microsoft.com/office/drawing/2014/main" id="{E7B7E655-A717-4BEA-A39B-E188129B8ACA}"/>
                </a:ext>
              </a:extLst>
            </p:cNvPr>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grpSp>
          <p:nvGrpSpPr>
            <p:cNvPr id="159780" name="Group 8">
              <a:extLst>
                <a:ext uri="{FF2B5EF4-FFF2-40B4-BE49-F238E27FC236}">
                  <a16:creationId xmlns:a16="http://schemas.microsoft.com/office/drawing/2014/main" id="{E260C875-5567-4B85-B95C-8C5936443827}"/>
                </a:ext>
              </a:extLst>
            </p:cNvPr>
            <p:cNvGrpSpPr>
              <a:grpSpLocks/>
            </p:cNvGrpSpPr>
            <p:nvPr/>
          </p:nvGrpSpPr>
          <p:grpSpPr bwMode="auto">
            <a:xfrm>
              <a:off x="3312" y="2928"/>
              <a:ext cx="837" cy="816"/>
              <a:chOff x="3312" y="2928"/>
              <a:chExt cx="837" cy="816"/>
            </a:xfrm>
          </p:grpSpPr>
          <p:sp>
            <p:nvSpPr>
              <p:cNvPr id="159782" name="Freeform 9">
                <a:extLst>
                  <a:ext uri="{FF2B5EF4-FFF2-40B4-BE49-F238E27FC236}">
                    <a16:creationId xmlns:a16="http://schemas.microsoft.com/office/drawing/2014/main" id="{23CE68AB-DA7E-4653-8582-701D1BA5B534}"/>
                  </a:ext>
                </a:extLst>
              </p:cNvPr>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sp>
            <p:nvSpPr>
              <p:cNvPr id="159783" name="Freeform 10">
                <a:extLst>
                  <a:ext uri="{FF2B5EF4-FFF2-40B4-BE49-F238E27FC236}">
                    <a16:creationId xmlns:a16="http://schemas.microsoft.com/office/drawing/2014/main" id="{C405444C-C39B-4D90-81FE-6171279F9DDF}"/>
                  </a:ext>
                </a:extLst>
              </p:cNvPr>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sp>
            <p:nvSpPr>
              <p:cNvPr id="159784" name="Freeform 11">
                <a:extLst>
                  <a:ext uri="{FF2B5EF4-FFF2-40B4-BE49-F238E27FC236}">
                    <a16:creationId xmlns:a16="http://schemas.microsoft.com/office/drawing/2014/main" id="{34B842BD-311D-47DB-82D0-978F35B5853A}"/>
                  </a:ext>
                </a:extLst>
              </p:cNvPr>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sp>
            <p:nvSpPr>
              <p:cNvPr id="159785" name="Freeform 12">
                <a:extLst>
                  <a:ext uri="{FF2B5EF4-FFF2-40B4-BE49-F238E27FC236}">
                    <a16:creationId xmlns:a16="http://schemas.microsoft.com/office/drawing/2014/main" id="{C682666F-20C3-4E3A-AF6A-E8CF378341B9}"/>
                  </a:ext>
                </a:extLst>
              </p:cNvPr>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sp>
            <p:nvSpPr>
              <p:cNvPr id="159786" name="Freeform 13">
                <a:extLst>
                  <a:ext uri="{FF2B5EF4-FFF2-40B4-BE49-F238E27FC236}">
                    <a16:creationId xmlns:a16="http://schemas.microsoft.com/office/drawing/2014/main" id="{061BDFB4-B6AB-495D-B5A1-F41456E1E015}"/>
                  </a:ext>
                </a:extLst>
              </p:cNvPr>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sp>
            <p:nvSpPr>
              <p:cNvPr id="159787" name="Freeform 14">
                <a:extLst>
                  <a:ext uri="{FF2B5EF4-FFF2-40B4-BE49-F238E27FC236}">
                    <a16:creationId xmlns:a16="http://schemas.microsoft.com/office/drawing/2014/main" id="{AD762514-C66F-403E-B00F-FE95C2103CD1}"/>
                  </a:ext>
                </a:extLst>
              </p:cNvPr>
              <p:cNvSpPr>
                <a:spLocks/>
              </p:cNvSpPr>
              <p:nvPr/>
            </p:nvSpPr>
            <p:spPr bwMode="auto">
              <a:xfrm flipH="1">
                <a:off x="3648" y="3408"/>
                <a:ext cx="240" cy="336"/>
              </a:xfrm>
              <a:custGeom>
                <a:avLst/>
                <a:gdLst>
                  <a:gd name="T0" fmla="*/ 26 w 336"/>
                  <a:gd name="T1" fmla="*/ 0 h 432"/>
                  <a:gd name="T2" fmla="*/ 44 w 336"/>
                  <a:gd name="T3" fmla="*/ 21 h 432"/>
                  <a:gd name="T4" fmla="*/ 13 w 336"/>
                  <a:gd name="T5" fmla="*/ 32 h 432"/>
                  <a:gd name="T6" fmla="*/ 13 w 336"/>
                  <a:gd name="T7" fmla="*/ 96 h 432"/>
                  <a:gd name="T8" fmla="*/ 0 w 336"/>
                  <a:gd name="T9" fmla="*/ 75 h 432"/>
                  <a:gd name="T10" fmla="*/ 0 w 336"/>
                  <a:gd name="T11" fmla="*/ 11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sp>
            <p:nvSpPr>
              <p:cNvPr id="159788" name="Freeform 15">
                <a:extLst>
                  <a:ext uri="{FF2B5EF4-FFF2-40B4-BE49-F238E27FC236}">
                    <a16:creationId xmlns:a16="http://schemas.microsoft.com/office/drawing/2014/main" id="{C7A5C7C0-7E6C-40A4-8AC9-F8419F11031D}"/>
                  </a:ext>
                </a:extLst>
              </p:cNvPr>
              <p:cNvSpPr>
                <a:spLocks/>
              </p:cNvSpPr>
              <p:nvPr/>
            </p:nvSpPr>
            <p:spPr bwMode="auto">
              <a:xfrm flipH="1">
                <a:off x="3840" y="3264"/>
                <a:ext cx="240" cy="288"/>
              </a:xfrm>
              <a:custGeom>
                <a:avLst/>
                <a:gdLst>
                  <a:gd name="T0" fmla="*/ 26 w 336"/>
                  <a:gd name="T1" fmla="*/ 0 h 432"/>
                  <a:gd name="T2" fmla="*/ 44 w 336"/>
                  <a:gd name="T3" fmla="*/ 9 h 432"/>
                  <a:gd name="T4" fmla="*/ 13 w 336"/>
                  <a:gd name="T5" fmla="*/ 13 h 432"/>
                  <a:gd name="T6" fmla="*/ 13 w 336"/>
                  <a:gd name="T7" fmla="*/ 38 h 432"/>
                  <a:gd name="T8" fmla="*/ 0 w 336"/>
                  <a:gd name="T9" fmla="*/ 29 h 432"/>
                  <a:gd name="T10" fmla="*/ 0 w 336"/>
                  <a:gd name="T11" fmla="*/ 4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grpSp>
        <p:sp>
          <p:nvSpPr>
            <p:cNvPr id="159781" name="Freeform 16">
              <a:extLst>
                <a:ext uri="{FF2B5EF4-FFF2-40B4-BE49-F238E27FC236}">
                  <a16:creationId xmlns:a16="http://schemas.microsoft.com/office/drawing/2014/main" id="{8E2FDEC5-7104-4486-862D-931E6B18D329}"/>
                </a:ext>
              </a:extLst>
            </p:cNvPr>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grpSp>
      <p:grpSp>
        <p:nvGrpSpPr>
          <p:cNvPr id="159753" name="Group 17">
            <a:extLst>
              <a:ext uri="{FF2B5EF4-FFF2-40B4-BE49-F238E27FC236}">
                <a16:creationId xmlns:a16="http://schemas.microsoft.com/office/drawing/2014/main" id="{D4C1290A-0363-4F6E-8AD3-19C166D862A1}"/>
              </a:ext>
            </a:extLst>
          </p:cNvPr>
          <p:cNvGrpSpPr>
            <a:grpSpLocks/>
          </p:cNvGrpSpPr>
          <p:nvPr/>
        </p:nvGrpSpPr>
        <p:grpSpPr bwMode="auto">
          <a:xfrm>
            <a:off x="4757738" y="1919288"/>
            <a:ext cx="1851025" cy="1143000"/>
            <a:chOff x="3024" y="1680"/>
            <a:chExt cx="1166" cy="720"/>
          </a:xfrm>
        </p:grpSpPr>
        <p:sp>
          <p:nvSpPr>
            <p:cNvPr id="159770" name="Freeform 18">
              <a:extLst>
                <a:ext uri="{FF2B5EF4-FFF2-40B4-BE49-F238E27FC236}">
                  <a16:creationId xmlns:a16="http://schemas.microsoft.com/office/drawing/2014/main" id="{74409F73-89D9-45B2-9437-DF8582CA5FEB}"/>
                </a:ext>
              </a:extLst>
            </p:cNvPr>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sp>
          <p:nvSpPr>
            <p:cNvPr id="159771" name="Freeform 19">
              <a:extLst>
                <a:ext uri="{FF2B5EF4-FFF2-40B4-BE49-F238E27FC236}">
                  <a16:creationId xmlns:a16="http://schemas.microsoft.com/office/drawing/2014/main" id="{CF0A8834-35D1-44F3-A81B-0A841F5263D5}"/>
                </a:ext>
              </a:extLst>
            </p:cNvPr>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sp>
          <p:nvSpPr>
            <p:cNvPr id="159772" name="Freeform 20">
              <a:extLst>
                <a:ext uri="{FF2B5EF4-FFF2-40B4-BE49-F238E27FC236}">
                  <a16:creationId xmlns:a16="http://schemas.microsoft.com/office/drawing/2014/main" id="{DBCAED1A-E178-4EB5-A25B-52F327869572}"/>
                </a:ext>
              </a:extLst>
            </p:cNvPr>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sp>
          <p:nvSpPr>
            <p:cNvPr id="159773" name="Freeform 21">
              <a:extLst>
                <a:ext uri="{FF2B5EF4-FFF2-40B4-BE49-F238E27FC236}">
                  <a16:creationId xmlns:a16="http://schemas.microsoft.com/office/drawing/2014/main" id="{5F1B459A-7AAE-4BA5-9A87-C15E61C71E17}"/>
                </a:ext>
              </a:extLst>
            </p:cNvPr>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solidFill>
            <a:ln w="38100">
              <a:solidFill>
                <a:schemeClr val="tx1"/>
              </a:solidFill>
              <a:round/>
              <a:headEnd/>
              <a:tailEnd/>
            </a:ln>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sp>
          <p:nvSpPr>
            <p:cNvPr id="159774" name="Freeform 22">
              <a:extLst>
                <a:ext uri="{FF2B5EF4-FFF2-40B4-BE49-F238E27FC236}">
                  <a16:creationId xmlns:a16="http://schemas.microsoft.com/office/drawing/2014/main" id="{E065756F-2F1D-4EB8-A08A-46099CF937EF}"/>
                </a:ext>
              </a:extLst>
            </p:cNvPr>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solidFill>
            <a:ln w="38100">
              <a:solidFill>
                <a:schemeClr val="tx1"/>
              </a:solidFill>
              <a:round/>
              <a:headEnd/>
              <a:tailEnd/>
            </a:ln>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sp>
          <p:nvSpPr>
            <p:cNvPr id="159775" name="Freeform 23">
              <a:extLst>
                <a:ext uri="{FF2B5EF4-FFF2-40B4-BE49-F238E27FC236}">
                  <a16:creationId xmlns:a16="http://schemas.microsoft.com/office/drawing/2014/main" id="{C9ACE323-80FE-4879-A73C-FA23E9BF9485}"/>
                </a:ext>
              </a:extLst>
            </p:cNvPr>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solidFill>
            <a:ln w="38100">
              <a:solidFill>
                <a:schemeClr val="tx1"/>
              </a:solidFill>
              <a:round/>
              <a:headEnd/>
              <a:tailEnd/>
            </a:ln>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sp>
          <p:nvSpPr>
            <p:cNvPr id="159776" name="Freeform 24">
              <a:extLst>
                <a:ext uri="{FF2B5EF4-FFF2-40B4-BE49-F238E27FC236}">
                  <a16:creationId xmlns:a16="http://schemas.microsoft.com/office/drawing/2014/main" id="{FE6567F8-6230-429E-A6AE-96CC498A9E6C}"/>
                </a:ext>
              </a:extLst>
            </p:cNvPr>
            <p:cNvSpPr>
              <a:spLocks/>
            </p:cNvSpPr>
            <p:nvPr/>
          </p:nvSpPr>
          <p:spPr bwMode="auto">
            <a:xfrm flipH="1">
              <a:off x="3984" y="1872"/>
              <a:ext cx="206" cy="288"/>
            </a:xfrm>
            <a:custGeom>
              <a:avLst/>
              <a:gdLst>
                <a:gd name="T0" fmla="*/ 10 w 336"/>
                <a:gd name="T1" fmla="*/ 0 h 432"/>
                <a:gd name="T2" fmla="*/ 18 w 336"/>
                <a:gd name="T3" fmla="*/ 9 h 432"/>
                <a:gd name="T4" fmla="*/ 5 w 336"/>
                <a:gd name="T5" fmla="*/ 13 h 432"/>
                <a:gd name="T6" fmla="*/ 5 w 336"/>
                <a:gd name="T7" fmla="*/ 38 h 432"/>
                <a:gd name="T8" fmla="*/ 0 w 336"/>
                <a:gd name="T9" fmla="*/ 29 h 432"/>
                <a:gd name="T10" fmla="*/ 0 w 336"/>
                <a:gd name="T11" fmla="*/ 4 h 432"/>
                <a:gd name="T12" fmla="*/ 10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sp>
          <p:nvSpPr>
            <p:cNvPr id="159777" name="Freeform 25">
              <a:extLst>
                <a:ext uri="{FF2B5EF4-FFF2-40B4-BE49-F238E27FC236}">
                  <a16:creationId xmlns:a16="http://schemas.microsoft.com/office/drawing/2014/main" id="{88D445C1-81D4-4EBE-908F-4F4B87B116B5}"/>
                </a:ext>
              </a:extLst>
            </p:cNvPr>
            <p:cNvSpPr>
              <a:spLocks/>
            </p:cNvSpPr>
            <p:nvPr/>
          </p:nvSpPr>
          <p:spPr bwMode="auto">
            <a:xfrm flipH="1">
              <a:off x="3840" y="2016"/>
              <a:ext cx="240" cy="288"/>
            </a:xfrm>
            <a:custGeom>
              <a:avLst/>
              <a:gdLst>
                <a:gd name="T0" fmla="*/ 26 w 336"/>
                <a:gd name="T1" fmla="*/ 0 h 432"/>
                <a:gd name="T2" fmla="*/ 44 w 336"/>
                <a:gd name="T3" fmla="*/ 9 h 432"/>
                <a:gd name="T4" fmla="*/ 13 w 336"/>
                <a:gd name="T5" fmla="*/ 13 h 432"/>
                <a:gd name="T6" fmla="*/ 13 w 336"/>
                <a:gd name="T7" fmla="*/ 38 h 432"/>
                <a:gd name="T8" fmla="*/ 0 w 336"/>
                <a:gd name="T9" fmla="*/ 29 h 432"/>
                <a:gd name="T10" fmla="*/ 0 w 336"/>
                <a:gd name="T11" fmla="*/ 4 h 432"/>
                <a:gd name="T12" fmla="*/ 26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sp>
          <p:nvSpPr>
            <p:cNvPr id="159778" name="Freeform 26">
              <a:extLst>
                <a:ext uri="{FF2B5EF4-FFF2-40B4-BE49-F238E27FC236}">
                  <a16:creationId xmlns:a16="http://schemas.microsoft.com/office/drawing/2014/main" id="{76F5B79B-38B9-4D65-9D82-475C36755DC2}"/>
                </a:ext>
              </a:extLst>
            </p:cNvPr>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 name="T12" fmla="*/ 0 60000 65536"/>
                <a:gd name="T13" fmla="*/ 0 60000 65536"/>
                <a:gd name="T14" fmla="*/ 0 60000 65536"/>
                <a:gd name="T15" fmla="*/ 0 60000 65536"/>
                <a:gd name="T16" fmla="*/ 0 60000 65536"/>
                <a:gd name="T17" fmla="*/ 0 60000 65536"/>
                <a:gd name="T18" fmla="*/ 0 w 336"/>
                <a:gd name="T19" fmla="*/ 0 h 432"/>
                <a:gd name="T20" fmla="*/ 336 w 336"/>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36" h="432">
                  <a:moveTo>
                    <a:pt x="0" y="432"/>
                  </a:moveTo>
                  <a:lnTo>
                    <a:pt x="96" y="384"/>
                  </a:lnTo>
                  <a:lnTo>
                    <a:pt x="96" y="192"/>
                  </a:lnTo>
                  <a:lnTo>
                    <a:pt x="336" y="0"/>
                  </a:lnTo>
                  <a:lnTo>
                    <a:pt x="0" y="144"/>
                  </a:lnTo>
                  <a:lnTo>
                    <a:pt x="0" y="432"/>
                  </a:lnTo>
                  <a:close/>
                </a:path>
              </a:pathLst>
            </a:custGeom>
            <a:solidFill>
              <a:schemeClr val="tx1"/>
            </a:solidFill>
            <a:ln w="9525">
              <a:solidFill>
                <a:schemeClr val="tx1"/>
              </a:solidFill>
              <a:round/>
              <a:headEnd/>
              <a:tailEnd/>
            </a:ln>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grpSp>
      <p:sp>
        <p:nvSpPr>
          <p:cNvPr id="159754" name="Text Box 27">
            <a:extLst>
              <a:ext uri="{FF2B5EF4-FFF2-40B4-BE49-F238E27FC236}">
                <a16:creationId xmlns:a16="http://schemas.microsoft.com/office/drawing/2014/main" id="{189FC7A9-0994-43A0-93DE-3331E639D3BC}"/>
              </a:ext>
            </a:extLst>
          </p:cNvPr>
          <p:cNvSpPr txBox="1">
            <a:spLocks noChangeArrowheads="1"/>
          </p:cNvSpPr>
          <p:nvPr/>
        </p:nvSpPr>
        <p:spPr bwMode="auto">
          <a:xfrm>
            <a:off x="5429250" y="3001963"/>
            <a:ext cx="1692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pPr algn="ctr">
              <a:lnSpc>
                <a:spcPct val="100000"/>
              </a:lnSpc>
              <a:spcBef>
                <a:spcPct val="50000"/>
              </a:spcBef>
            </a:pPr>
            <a:r>
              <a:rPr lang="en-US" altLang="zh-CN">
                <a:solidFill>
                  <a:schemeClr val="accent1"/>
                </a:solidFill>
                <a:ea typeface="宋体" panose="02010600030101010101" pitchFamily="2" charset="-122"/>
              </a:rPr>
              <a:t>Writes to 0 and 1</a:t>
            </a:r>
          </a:p>
        </p:txBody>
      </p:sp>
      <p:sp>
        <p:nvSpPr>
          <p:cNvPr id="159755" name="Text Box 28">
            <a:extLst>
              <a:ext uri="{FF2B5EF4-FFF2-40B4-BE49-F238E27FC236}">
                <a16:creationId xmlns:a16="http://schemas.microsoft.com/office/drawing/2014/main" id="{7F28219B-A7A9-4053-A96E-3D4599F79B17}"/>
              </a:ext>
            </a:extLst>
          </p:cNvPr>
          <p:cNvSpPr txBox="1">
            <a:spLocks noChangeArrowheads="1"/>
          </p:cNvSpPr>
          <p:nvPr/>
        </p:nvSpPr>
        <p:spPr bwMode="auto">
          <a:xfrm>
            <a:off x="3875088" y="4897438"/>
            <a:ext cx="1692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pPr algn="ctr">
              <a:lnSpc>
                <a:spcPct val="100000"/>
              </a:lnSpc>
              <a:spcBef>
                <a:spcPct val="50000"/>
              </a:spcBef>
            </a:pPr>
            <a:r>
              <a:rPr lang="en-US" altLang="zh-CN">
                <a:solidFill>
                  <a:srgbClr val="0000FF"/>
                </a:solidFill>
                <a:ea typeface="宋体" panose="02010600030101010101" pitchFamily="2" charset="-122"/>
              </a:rPr>
              <a:t>Writes to 1 and 2</a:t>
            </a:r>
          </a:p>
        </p:txBody>
      </p:sp>
      <p:sp>
        <p:nvSpPr>
          <p:cNvPr id="159756" name="Freeform 29">
            <a:extLst>
              <a:ext uri="{FF2B5EF4-FFF2-40B4-BE49-F238E27FC236}">
                <a16:creationId xmlns:a16="http://schemas.microsoft.com/office/drawing/2014/main" id="{BA1DA006-646C-4A71-B957-D6F4E5651635}"/>
              </a:ext>
            </a:extLst>
          </p:cNvPr>
          <p:cNvSpPr>
            <a:spLocks/>
          </p:cNvSpPr>
          <p:nvPr/>
        </p:nvSpPr>
        <p:spPr bwMode="auto">
          <a:xfrm>
            <a:off x="3352800" y="3200400"/>
            <a:ext cx="1741488" cy="1647825"/>
          </a:xfrm>
          <a:custGeom>
            <a:avLst/>
            <a:gdLst>
              <a:gd name="T0" fmla="*/ 0 w 1097"/>
              <a:gd name="T1" fmla="*/ 0 h 1038"/>
              <a:gd name="T2" fmla="*/ 2147483647 w 1097"/>
              <a:gd name="T3" fmla="*/ 2147483647 h 1038"/>
              <a:gd name="T4" fmla="*/ 0 60000 65536"/>
              <a:gd name="T5" fmla="*/ 0 60000 65536"/>
              <a:gd name="T6" fmla="*/ 0 w 1097"/>
              <a:gd name="T7" fmla="*/ 0 h 1038"/>
              <a:gd name="T8" fmla="*/ 1097 w 1097"/>
              <a:gd name="T9" fmla="*/ 1038 h 1038"/>
            </a:gdLst>
            <a:ahLst/>
            <a:cxnLst>
              <a:cxn ang="T4">
                <a:pos x="T0" y="T1"/>
              </a:cxn>
              <a:cxn ang="T5">
                <a:pos x="T2" y="T3"/>
              </a:cxn>
            </a:cxnLst>
            <a:rect l="T6" t="T7" r="T8" b="T9"/>
            <a:pathLst>
              <a:path w="1097" h="1038">
                <a:moveTo>
                  <a:pt x="0" y="0"/>
                </a:moveTo>
                <a:lnTo>
                  <a:pt x="1097" y="103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sp>
        <p:nvSpPr>
          <p:cNvPr id="159757" name="Line 30">
            <a:extLst>
              <a:ext uri="{FF2B5EF4-FFF2-40B4-BE49-F238E27FC236}">
                <a16:creationId xmlns:a16="http://schemas.microsoft.com/office/drawing/2014/main" id="{C393C29B-E9A4-41F6-843A-D35AF2A4B0AF}"/>
              </a:ext>
            </a:extLst>
          </p:cNvPr>
          <p:cNvSpPr>
            <a:spLocks noChangeShapeType="1"/>
          </p:cNvSpPr>
          <p:nvPr/>
        </p:nvSpPr>
        <p:spPr bwMode="auto">
          <a:xfrm>
            <a:off x="3919538" y="2917825"/>
            <a:ext cx="1697037" cy="12906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58" name="Line 31">
            <a:extLst>
              <a:ext uri="{FF2B5EF4-FFF2-40B4-BE49-F238E27FC236}">
                <a16:creationId xmlns:a16="http://schemas.microsoft.com/office/drawing/2014/main" id="{D2EC2D6A-B961-45B5-A35B-A096C165C504}"/>
              </a:ext>
            </a:extLst>
          </p:cNvPr>
          <p:cNvSpPr>
            <a:spLocks noChangeShapeType="1"/>
          </p:cNvSpPr>
          <p:nvPr/>
        </p:nvSpPr>
        <p:spPr bwMode="auto">
          <a:xfrm flipV="1">
            <a:off x="3381375" y="2903538"/>
            <a:ext cx="552450" cy="3190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59" name="Freeform 32">
            <a:extLst>
              <a:ext uri="{FF2B5EF4-FFF2-40B4-BE49-F238E27FC236}">
                <a16:creationId xmlns:a16="http://schemas.microsoft.com/office/drawing/2014/main" id="{1BBF0CAD-E53A-4ABA-BA5C-06A46120540E}"/>
              </a:ext>
            </a:extLst>
          </p:cNvPr>
          <p:cNvSpPr>
            <a:spLocks/>
          </p:cNvSpPr>
          <p:nvPr/>
        </p:nvSpPr>
        <p:spPr bwMode="auto">
          <a:xfrm>
            <a:off x="5094288" y="4195763"/>
            <a:ext cx="522287" cy="652462"/>
          </a:xfrm>
          <a:custGeom>
            <a:avLst/>
            <a:gdLst>
              <a:gd name="T0" fmla="*/ 0 w 329"/>
              <a:gd name="T1" fmla="*/ 2147483647 h 411"/>
              <a:gd name="T2" fmla="*/ 2147483647 w 329"/>
              <a:gd name="T3" fmla="*/ 0 h 411"/>
              <a:gd name="T4" fmla="*/ 0 60000 65536"/>
              <a:gd name="T5" fmla="*/ 0 60000 65536"/>
              <a:gd name="T6" fmla="*/ 0 w 329"/>
              <a:gd name="T7" fmla="*/ 0 h 411"/>
              <a:gd name="T8" fmla="*/ 329 w 329"/>
              <a:gd name="T9" fmla="*/ 411 h 411"/>
            </a:gdLst>
            <a:ahLst/>
            <a:cxnLst>
              <a:cxn ang="T4">
                <a:pos x="T0" y="T1"/>
              </a:cxn>
              <a:cxn ang="T5">
                <a:pos x="T2" y="T3"/>
              </a:cxn>
            </a:cxnLst>
            <a:rect l="T6" t="T7" r="T8" b="T9"/>
            <a:pathLst>
              <a:path w="329" h="411">
                <a:moveTo>
                  <a:pt x="0" y="411"/>
                </a:moveTo>
                <a:lnTo>
                  <a:pt x="329"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sp>
        <p:nvSpPr>
          <p:cNvPr id="159760" name="Line 33">
            <a:extLst>
              <a:ext uri="{FF2B5EF4-FFF2-40B4-BE49-F238E27FC236}">
                <a16:creationId xmlns:a16="http://schemas.microsoft.com/office/drawing/2014/main" id="{5B0A510A-50FC-40A2-B236-5EC81600B438}"/>
              </a:ext>
            </a:extLst>
          </p:cNvPr>
          <p:cNvSpPr>
            <a:spLocks noChangeShapeType="1"/>
          </p:cNvSpPr>
          <p:nvPr/>
        </p:nvSpPr>
        <p:spPr bwMode="auto">
          <a:xfrm flipV="1">
            <a:off x="4498975" y="3773488"/>
            <a:ext cx="566738" cy="508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61" name="Line 34">
            <a:extLst>
              <a:ext uri="{FF2B5EF4-FFF2-40B4-BE49-F238E27FC236}">
                <a16:creationId xmlns:a16="http://schemas.microsoft.com/office/drawing/2014/main" id="{45C3F3DE-CF29-41D7-A537-EB1D9559CE97}"/>
              </a:ext>
            </a:extLst>
          </p:cNvPr>
          <p:cNvSpPr>
            <a:spLocks noChangeShapeType="1"/>
          </p:cNvSpPr>
          <p:nvPr/>
        </p:nvSpPr>
        <p:spPr bwMode="auto">
          <a:xfrm flipV="1">
            <a:off x="3903663" y="3352800"/>
            <a:ext cx="566737" cy="4206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62" name="Line 35">
            <a:extLst>
              <a:ext uri="{FF2B5EF4-FFF2-40B4-BE49-F238E27FC236}">
                <a16:creationId xmlns:a16="http://schemas.microsoft.com/office/drawing/2014/main" id="{AA281FD0-8CAE-4C86-8983-3D05E1C0D594}"/>
              </a:ext>
            </a:extLst>
          </p:cNvPr>
          <p:cNvSpPr>
            <a:spLocks noChangeShapeType="1"/>
          </p:cNvSpPr>
          <p:nvPr/>
        </p:nvSpPr>
        <p:spPr bwMode="auto">
          <a:xfrm flipH="1">
            <a:off x="3976688" y="2743200"/>
            <a:ext cx="638175" cy="493713"/>
          </a:xfrm>
          <a:prstGeom prst="line">
            <a:avLst/>
          </a:prstGeom>
          <a:noFill/>
          <a:ln w="38100">
            <a:solidFill>
              <a:schemeClr val="accent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63" name="Line 36">
            <a:extLst>
              <a:ext uri="{FF2B5EF4-FFF2-40B4-BE49-F238E27FC236}">
                <a16:creationId xmlns:a16="http://schemas.microsoft.com/office/drawing/2014/main" id="{02E44C9F-25C4-4C9E-B345-4BDDC5826857}"/>
              </a:ext>
            </a:extLst>
          </p:cNvPr>
          <p:cNvSpPr>
            <a:spLocks noChangeShapeType="1"/>
          </p:cNvSpPr>
          <p:nvPr/>
        </p:nvSpPr>
        <p:spPr bwMode="auto">
          <a:xfrm flipH="1">
            <a:off x="4391025" y="3087688"/>
            <a:ext cx="638175" cy="493712"/>
          </a:xfrm>
          <a:prstGeom prst="line">
            <a:avLst/>
          </a:prstGeom>
          <a:noFill/>
          <a:ln w="38100">
            <a:solidFill>
              <a:schemeClr val="accent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64" name="Line 37">
            <a:extLst>
              <a:ext uri="{FF2B5EF4-FFF2-40B4-BE49-F238E27FC236}">
                <a16:creationId xmlns:a16="http://schemas.microsoft.com/office/drawing/2014/main" id="{05BBAFFA-3386-45C3-91FC-F28FE6520F6D}"/>
              </a:ext>
            </a:extLst>
          </p:cNvPr>
          <p:cNvSpPr>
            <a:spLocks noChangeShapeType="1"/>
          </p:cNvSpPr>
          <p:nvPr/>
        </p:nvSpPr>
        <p:spPr bwMode="auto">
          <a:xfrm flipH="1">
            <a:off x="3965575" y="3998913"/>
            <a:ext cx="682625" cy="406400"/>
          </a:xfrm>
          <a:prstGeom prst="line">
            <a:avLst/>
          </a:prstGeom>
          <a:noFill/>
          <a:ln w="38100">
            <a:solidFill>
              <a:srgbClr val="0066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65" name="Line 38">
            <a:extLst>
              <a:ext uri="{FF2B5EF4-FFF2-40B4-BE49-F238E27FC236}">
                <a16:creationId xmlns:a16="http://schemas.microsoft.com/office/drawing/2014/main" id="{58552143-BFFF-4101-9804-05A59A6D3756}"/>
              </a:ext>
            </a:extLst>
          </p:cNvPr>
          <p:cNvSpPr>
            <a:spLocks noChangeShapeType="1"/>
          </p:cNvSpPr>
          <p:nvPr/>
        </p:nvSpPr>
        <p:spPr bwMode="auto">
          <a:xfrm flipH="1">
            <a:off x="4292600" y="4225925"/>
            <a:ext cx="682625" cy="406400"/>
          </a:xfrm>
          <a:prstGeom prst="line">
            <a:avLst/>
          </a:prstGeom>
          <a:noFill/>
          <a:ln w="38100">
            <a:solidFill>
              <a:srgbClr val="0066FF"/>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66" name="AutoShape 41">
            <a:extLst>
              <a:ext uri="{FF2B5EF4-FFF2-40B4-BE49-F238E27FC236}">
                <a16:creationId xmlns:a16="http://schemas.microsoft.com/office/drawing/2014/main" id="{1584307F-398F-444E-BA92-73EECE4325ED}"/>
              </a:ext>
            </a:extLst>
          </p:cNvPr>
          <p:cNvSpPr>
            <a:spLocks noChangeArrowheads="1"/>
          </p:cNvSpPr>
          <p:nvPr/>
        </p:nvSpPr>
        <p:spPr bwMode="auto">
          <a:xfrm>
            <a:off x="1209675" y="3678238"/>
            <a:ext cx="4724400" cy="28860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3921"/>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sp>
        <p:nvSpPr>
          <p:cNvPr id="159767" name="AutoShape 42">
            <a:extLst>
              <a:ext uri="{FF2B5EF4-FFF2-40B4-BE49-F238E27FC236}">
                <a16:creationId xmlns:a16="http://schemas.microsoft.com/office/drawing/2014/main" id="{C2107966-6F41-4F36-A747-09849551553D}"/>
              </a:ext>
            </a:extLst>
          </p:cNvPr>
          <p:cNvSpPr>
            <a:spLocks noChangeArrowheads="1"/>
          </p:cNvSpPr>
          <p:nvPr/>
        </p:nvSpPr>
        <p:spPr bwMode="auto">
          <a:xfrm>
            <a:off x="3402013" y="1406525"/>
            <a:ext cx="4724400" cy="28860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3921"/>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endParaRPr lang="zh-CN" altLang="zh-CN"/>
          </a:p>
        </p:txBody>
      </p:sp>
      <p:sp>
        <p:nvSpPr>
          <p:cNvPr id="159768" name="Rectangle 43">
            <a:extLst>
              <a:ext uri="{FF2B5EF4-FFF2-40B4-BE49-F238E27FC236}">
                <a16:creationId xmlns:a16="http://schemas.microsoft.com/office/drawing/2014/main" id="{975294AE-C559-49EE-943E-A2E210DE1FAE}"/>
              </a:ext>
            </a:extLst>
          </p:cNvPr>
          <p:cNvSpPr>
            <a:spLocks noChangeArrowheads="1"/>
          </p:cNvSpPr>
          <p:nvPr/>
        </p:nvSpPr>
        <p:spPr bwMode="auto">
          <a:xfrm>
            <a:off x="214313" y="1652588"/>
            <a:ext cx="35020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9900"/>
                </a:solidFill>
                <a:latin typeface="Comic Sans MS" panose="030F0702030302020204" pitchFamily="66" charset="0"/>
                <a:cs typeface="Courier New" panose="02070309020205020404" pitchFamily="49" charset="0"/>
              </a:defRPr>
            </a:lvl1pPr>
            <a:lvl2pPr marL="742950" indent="-285750">
              <a:defRPr sz="2400" b="1">
                <a:solidFill>
                  <a:srgbClr val="009900"/>
                </a:solidFill>
                <a:latin typeface="Comic Sans MS" panose="030F0702030302020204" pitchFamily="66" charset="0"/>
                <a:cs typeface="Courier New" panose="02070309020205020404" pitchFamily="49" charset="0"/>
              </a:defRPr>
            </a:lvl2pPr>
            <a:lvl3pPr marL="1143000" indent="-228600">
              <a:defRPr sz="2400" b="1">
                <a:solidFill>
                  <a:srgbClr val="009900"/>
                </a:solidFill>
                <a:latin typeface="Comic Sans MS" panose="030F0702030302020204" pitchFamily="66" charset="0"/>
                <a:cs typeface="Courier New" panose="02070309020205020404" pitchFamily="49" charset="0"/>
              </a:defRPr>
            </a:lvl3pPr>
            <a:lvl4pPr marL="1600200" indent="-228600">
              <a:defRPr sz="2400" b="1">
                <a:solidFill>
                  <a:srgbClr val="009900"/>
                </a:solidFill>
                <a:latin typeface="Comic Sans MS" panose="030F0702030302020204" pitchFamily="66" charset="0"/>
                <a:cs typeface="Courier New" panose="02070309020205020404" pitchFamily="49" charset="0"/>
              </a:defRPr>
            </a:lvl4pPr>
            <a:lvl5pPr marL="2057400" indent="-228600">
              <a:defRPr sz="2400" b="1">
                <a:solidFill>
                  <a:srgbClr val="009900"/>
                </a:solidFill>
                <a:latin typeface="Comic Sans MS" panose="030F0702030302020204" pitchFamily="66" charset="0"/>
                <a:cs typeface="Courier New" panose="02070309020205020404" pitchFamily="49" charset="0"/>
              </a:defRPr>
            </a:lvl5pPr>
            <a:lvl6pPr marL="25146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6pPr>
            <a:lvl7pPr marL="29718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7pPr>
            <a:lvl8pPr marL="34290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8pPr>
            <a:lvl9pPr marL="3886200" indent="-228600" eaLnBrk="0" fontAlgn="base" hangingPunct="0">
              <a:lnSpc>
                <a:spcPct val="80000"/>
              </a:lnSpc>
              <a:spcBef>
                <a:spcPct val="20000"/>
              </a:spcBef>
              <a:spcAft>
                <a:spcPct val="0"/>
              </a:spcAft>
              <a:defRPr sz="2400" b="1">
                <a:solidFill>
                  <a:srgbClr val="009900"/>
                </a:solidFill>
                <a:latin typeface="Comic Sans MS" panose="030F0702030302020204" pitchFamily="66" charset="0"/>
                <a:cs typeface="Courier New" panose="02070309020205020404" pitchFamily="49" charset="0"/>
              </a:defRPr>
            </a:lvl9pPr>
          </a:lstStyle>
          <a:p>
            <a:pPr algn="ctr">
              <a:lnSpc>
                <a:spcPct val="100000"/>
              </a:lnSpc>
              <a:spcBef>
                <a:spcPct val="0"/>
              </a:spcBef>
            </a:pPr>
            <a:r>
              <a:rPr lang="en-US" altLang="zh-CN" sz="3200" b="0" dirty="0">
                <a:solidFill>
                  <a:srgbClr val="0000FF"/>
                </a:solidFill>
                <a:ea typeface="宋体" panose="02010600030101010101" pitchFamily="2" charset="-122"/>
              </a:rPr>
              <a:t>Atomic writes to multiple </a:t>
            </a:r>
          </a:p>
          <a:p>
            <a:pPr algn="ctr">
              <a:lnSpc>
                <a:spcPct val="100000"/>
              </a:lnSpc>
              <a:spcBef>
                <a:spcPct val="0"/>
              </a:spcBef>
            </a:pPr>
            <a:r>
              <a:rPr lang="en-US" altLang="zh-CN" sz="3200" b="0" dirty="0">
                <a:solidFill>
                  <a:srgbClr val="0000FF"/>
                </a:solidFill>
                <a:ea typeface="宋体" panose="02010600030101010101" pitchFamily="2" charset="-122"/>
              </a:rPr>
              <a:t>locations?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灯片编号占位符 3">
            <a:extLst>
              <a:ext uri="{FF2B5EF4-FFF2-40B4-BE49-F238E27FC236}">
                <a16:creationId xmlns:a16="http://schemas.microsoft.com/office/drawing/2014/main" id="{8D47FB13-63C8-448C-A650-62B0FAF74371}"/>
              </a:ext>
            </a:extLst>
          </p:cNvPr>
          <p:cNvSpPr>
            <a:spLocks noGrp="1"/>
          </p:cNvSpPr>
          <p:nvPr>
            <p:ph type="sldNum" sz="quarter" idx="11"/>
          </p:nvPr>
        </p:nvSpPr>
        <p:spPr/>
        <p:txBody>
          <a:bodyPr/>
          <a:lstStyle/>
          <a:p>
            <a:fld id="{22F03311-4B06-4383-AC21-D08717559659}" type="slidenum">
              <a:rPr lang="ar-SA" altLang="zh-CN"/>
              <a:pPr/>
              <a:t>5</a:t>
            </a:fld>
            <a:endParaRPr lang="en-US" altLang="zh-CN">
              <a:ea typeface="宋体" panose="02010600030101010101" pitchFamily="2" charset="-122"/>
            </a:endParaRPr>
          </a:p>
        </p:txBody>
      </p:sp>
      <p:pic>
        <p:nvPicPr>
          <p:cNvPr id="350278" name="Picture 70" descr="magic">
            <a:extLst>
              <a:ext uri="{FF2B5EF4-FFF2-40B4-BE49-F238E27FC236}">
                <a16:creationId xmlns:a16="http://schemas.microsoft.com/office/drawing/2014/main" id="{B63BE762-2FF5-4DE9-80BA-042924954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0274" name="Picture 66" descr="magic">
            <a:extLst>
              <a:ext uri="{FF2B5EF4-FFF2-40B4-BE49-F238E27FC236}">
                <a16:creationId xmlns:a16="http://schemas.microsoft.com/office/drawing/2014/main" id="{0198223D-94C8-42BA-AE29-89B3BE5F1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0210" name="Rectangle 2">
            <a:extLst>
              <a:ext uri="{FF2B5EF4-FFF2-40B4-BE49-F238E27FC236}">
                <a16:creationId xmlns:a16="http://schemas.microsoft.com/office/drawing/2014/main" id="{4D3E35D8-983C-4977-8717-C896B4328AF0}"/>
              </a:ext>
            </a:extLst>
          </p:cNvPr>
          <p:cNvSpPr>
            <a:spLocks noGrp="1" noChangeArrowheads="1"/>
          </p:cNvSpPr>
          <p:nvPr>
            <p:ph type="title"/>
          </p:nvPr>
        </p:nvSpPr>
        <p:spPr/>
        <p:txBody>
          <a:bodyPr/>
          <a:lstStyle/>
          <a:p>
            <a:r>
              <a:rPr lang="en-US" altLang="zh-CN" sz="4800">
                <a:solidFill>
                  <a:schemeClr val="tx1"/>
                </a:solidFill>
                <a:ea typeface="宋体" panose="02010600030101010101" pitchFamily="2" charset="-122"/>
              </a:rPr>
              <a:t>Heterogeneous</a:t>
            </a:r>
            <a:r>
              <a:rPr lang="en-US" altLang="zh-CN">
                <a:solidFill>
                  <a:schemeClr val="tx1"/>
                </a:solidFill>
                <a:ea typeface="宋体" panose="02010600030101010101" pitchFamily="2" charset="-122"/>
              </a:rPr>
              <a:t> Processors</a:t>
            </a:r>
          </a:p>
        </p:txBody>
      </p:sp>
      <p:grpSp>
        <p:nvGrpSpPr>
          <p:cNvPr id="350222" name="Group 14">
            <a:extLst>
              <a:ext uri="{FF2B5EF4-FFF2-40B4-BE49-F238E27FC236}">
                <a16:creationId xmlns:a16="http://schemas.microsoft.com/office/drawing/2014/main" id="{4E0D09DE-47A5-4EC0-9511-FF57321141D9}"/>
              </a:ext>
            </a:extLst>
          </p:cNvPr>
          <p:cNvGrpSpPr>
            <a:grpSpLocks/>
          </p:cNvGrpSpPr>
          <p:nvPr/>
        </p:nvGrpSpPr>
        <p:grpSpPr bwMode="auto">
          <a:xfrm>
            <a:off x="1600200" y="3200400"/>
            <a:ext cx="1358900" cy="1282700"/>
            <a:chOff x="1008" y="2720"/>
            <a:chExt cx="856" cy="808"/>
          </a:xfrm>
        </p:grpSpPr>
        <p:sp>
          <p:nvSpPr>
            <p:cNvPr id="350223" name="Rectangle 15">
              <a:extLst>
                <a:ext uri="{FF2B5EF4-FFF2-40B4-BE49-F238E27FC236}">
                  <a16:creationId xmlns:a16="http://schemas.microsoft.com/office/drawing/2014/main" id="{1D038369-49A0-4E41-8789-91BA76F91E8F}"/>
                </a:ext>
              </a:extLst>
            </p:cNvPr>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24" name="Freeform 16">
              <a:extLst>
                <a:ext uri="{FF2B5EF4-FFF2-40B4-BE49-F238E27FC236}">
                  <a16:creationId xmlns:a16="http://schemas.microsoft.com/office/drawing/2014/main" id="{B7884EF4-732E-428F-803B-8F3870645A45}"/>
                </a:ext>
              </a:extLst>
            </p:cNvPr>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25" name="Freeform 17">
              <a:extLst>
                <a:ext uri="{FF2B5EF4-FFF2-40B4-BE49-F238E27FC236}">
                  <a16:creationId xmlns:a16="http://schemas.microsoft.com/office/drawing/2014/main" id="{8642ADA6-49FE-4382-A969-CE4041090768}"/>
                </a:ext>
              </a:extLst>
            </p:cNvPr>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26" name="Freeform 18">
              <a:extLst>
                <a:ext uri="{FF2B5EF4-FFF2-40B4-BE49-F238E27FC236}">
                  <a16:creationId xmlns:a16="http://schemas.microsoft.com/office/drawing/2014/main" id="{09F72B68-9839-41A6-8FBD-30E5C9C41C77}"/>
                </a:ext>
              </a:extLst>
            </p:cNvPr>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27" name="Freeform 19">
              <a:extLst>
                <a:ext uri="{FF2B5EF4-FFF2-40B4-BE49-F238E27FC236}">
                  <a16:creationId xmlns:a16="http://schemas.microsoft.com/office/drawing/2014/main" id="{BC5D2E0D-69AC-46B7-8342-3C00DFB9D2F8}"/>
                </a:ext>
              </a:extLst>
            </p:cNvPr>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28" name="Freeform 20">
              <a:extLst>
                <a:ext uri="{FF2B5EF4-FFF2-40B4-BE49-F238E27FC236}">
                  <a16:creationId xmlns:a16="http://schemas.microsoft.com/office/drawing/2014/main" id="{D13AD548-D39D-4EDC-AE9F-B2855192D73F}"/>
                </a:ext>
              </a:extLst>
            </p:cNvPr>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29" name="Freeform 21">
              <a:extLst>
                <a:ext uri="{FF2B5EF4-FFF2-40B4-BE49-F238E27FC236}">
                  <a16:creationId xmlns:a16="http://schemas.microsoft.com/office/drawing/2014/main" id="{89BFD3EA-4A00-4762-9A1E-FBAD07488981}"/>
                </a:ext>
              </a:extLst>
            </p:cNvPr>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30" name="Freeform 22">
              <a:extLst>
                <a:ext uri="{FF2B5EF4-FFF2-40B4-BE49-F238E27FC236}">
                  <a16:creationId xmlns:a16="http://schemas.microsoft.com/office/drawing/2014/main" id="{7A73465A-70CC-4646-BFD3-701270F22D04}"/>
                </a:ext>
              </a:extLst>
            </p:cNvPr>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31" name="Freeform 23">
              <a:extLst>
                <a:ext uri="{FF2B5EF4-FFF2-40B4-BE49-F238E27FC236}">
                  <a16:creationId xmlns:a16="http://schemas.microsoft.com/office/drawing/2014/main" id="{71EEAF20-3E3B-464D-B7CA-E92FA50E9F68}"/>
                </a:ext>
              </a:extLst>
            </p:cNvPr>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0232" name="Group 24">
            <a:extLst>
              <a:ext uri="{FF2B5EF4-FFF2-40B4-BE49-F238E27FC236}">
                <a16:creationId xmlns:a16="http://schemas.microsoft.com/office/drawing/2014/main" id="{CC2BA30C-0507-422B-B667-76A56DDBD4F5}"/>
              </a:ext>
            </a:extLst>
          </p:cNvPr>
          <p:cNvGrpSpPr>
            <a:grpSpLocks/>
          </p:cNvGrpSpPr>
          <p:nvPr/>
        </p:nvGrpSpPr>
        <p:grpSpPr bwMode="auto">
          <a:xfrm>
            <a:off x="6261100" y="3921125"/>
            <a:ext cx="609600" cy="574675"/>
            <a:chOff x="3840" y="2784"/>
            <a:chExt cx="856" cy="808"/>
          </a:xfrm>
        </p:grpSpPr>
        <p:sp>
          <p:nvSpPr>
            <p:cNvPr id="350233" name="Rectangle 25">
              <a:extLst>
                <a:ext uri="{FF2B5EF4-FFF2-40B4-BE49-F238E27FC236}">
                  <a16:creationId xmlns:a16="http://schemas.microsoft.com/office/drawing/2014/main" id="{28312034-BE98-497C-A2F0-ED25902CEAB0}"/>
                </a:ext>
              </a:extLst>
            </p:cNvPr>
            <p:cNvSpPr>
              <a:spLocks noChangeArrowheads="1"/>
            </p:cNvSpPr>
            <p:nvPr/>
          </p:nvSpPr>
          <p:spPr bwMode="auto">
            <a:xfrm flipH="1">
              <a:off x="4184" y="3368"/>
              <a:ext cx="488" cy="160"/>
            </a:xfrm>
            <a:prstGeom prst="rect">
              <a:avLst/>
            </a:prstGeom>
            <a:solidFill>
              <a:srgbClr val="6666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34" name="Freeform 26">
              <a:extLst>
                <a:ext uri="{FF2B5EF4-FFF2-40B4-BE49-F238E27FC236}">
                  <a16:creationId xmlns:a16="http://schemas.microsoft.com/office/drawing/2014/main" id="{89BC0A92-879A-4886-934A-A53E1F43BF86}"/>
                </a:ext>
              </a:extLst>
            </p:cNvPr>
            <p:cNvSpPr>
              <a:spLocks/>
            </p:cNvSpPr>
            <p:nvPr/>
          </p:nvSpPr>
          <p:spPr bwMode="auto">
            <a:xfrm>
              <a:off x="4560"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35" name="Freeform 27">
              <a:extLst>
                <a:ext uri="{FF2B5EF4-FFF2-40B4-BE49-F238E27FC236}">
                  <a16:creationId xmlns:a16="http://schemas.microsoft.com/office/drawing/2014/main" id="{E1F5F9E8-9A10-4ADB-8B02-53CD5059FD4E}"/>
                </a:ext>
              </a:extLst>
            </p:cNvPr>
            <p:cNvSpPr>
              <a:spLocks/>
            </p:cNvSpPr>
            <p:nvPr/>
          </p:nvSpPr>
          <p:spPr bwMode="auto">
            <a:xfrm>
              <a:off x="4504" y="3064"/>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36" name="Freeform 28">
              <a:extLst>
                <a:ext uri="{FF2B5EF4-FFF2-40B4-BE49-F238E27FC236}">
                  <a16:creationId xmlns:a16="http://schemas.microsoft.com/office/drawing/2014/main" id="{4E2AF7A9-E06E-458B-B0AC-ECA2572BD437}"/>
                </a:ext>
              </a:extLst>
            </p:cNvPr>
            <p:cNvSpPr>
              <a:spLocks/>
            </p:cNvSpPr>
            <p:nvPr/>
          </p:nvSpPr>
          <p:spPr bwMode="auto">
            <a:xfrm>
              <a:off x="4377" y="2864"/>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37" name="Freeform 29">
              <a:extLst>
                <a:ext uri="{FF2B5EF4-FFF2-40B4-BE49-F238E27FC236}">
                  <a16:creationId xmlns:a16="http://schemas.microsoft.com/office/drawing/2014/main" id="{06ECD119-606C-47E8-8871-4EF1EFFC8B1C}"/>
                </a:ext>
              </a:extLst>
            </p:cNvPr>
            <p:cNvSpPr>
              <a:spLocks/>
            </p:cNvSpPr>
            <p:nvPr/>
          </p:nvSpPr>
          <p:spPr bwMode="auto">
            <a:xfrm flipH="1">
              <a:off x="3928" y="2784"/>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6666FF"/>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38" name="Freeform 30">
              <a:extLst>
                <a:ext uri="{FF2B5EF4-FFF2-40B4-BE49-F238E27FC236}">
                  <a16:creationId xmlns:a16="http://schemas.microsoft.com/office/drawing/2014/main" id="{72593481-2096-43C1-B10E-A20CCC3FC092}"/>
                </a:ext>
              </a:extLst>
            </p:cNvPr>
            <p:cNvSpPr>
              <a:spLocks/>
            </p:cNvSpPr>
            <p:nvPr/>
          </p:nvSpPr>
          <p:spPr bwMode="auto">
            <a:xfrm flipH="1">
              <a:off x="3936" y="2784"/>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6666FF"/>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39" name="Freeform 31">
              <a:extLst>
                <a:ext uri="{FF2B5EF4-FFF2-40B4-BE49-F238E27FC236}">
                  <a16:creationId xmlns:a16="http://schemas.microsoft.com/office/drawing/2014/main" id="{C5597815-DB3E-4A32-82C2-BA58A5E53166}"/>
                </a:ext>
              </a:extLst>
            </p:cNvPr>
            <p:cNvSpPr>
              <a:spLocks/>
            </p:cNvSpPr>
            <p:nvPr/>
          </p:nvSpPr>
          <p:spPr bwMode="auto">
            <a:xfrm flipH="1">
              <a:off x="3984" y="324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40" name="Freeform 32">
              <a:extLst>
                <a:ext uri="{FF2B5EF4-FFF2-40B4-BE49-F238E27FC236}">
                  <a16:creationId xmlns:a16="http://schemas.microsoft.com/office/drawing/2014/main" id="{79365FF3-3115-481D-8E5C-E9E694B57E8A}"/>
                </a:ext>
              </a:extLst>
            </p:cNvPr>
            <p:cNvSpPr>
              <a:spLocks/>
            </p:cNvSpPr>
            <p:nvPr/>
          </p:nvSpPr>
          <p:spPr bwMode="auto">
            <a:xfrm flipH="1">
              <a:off x="3912" y="3072"/>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41" name="Freeform 33">
              <a:extLst>
                <a:ext uri="{FF2B5EF4-FFF2-40B4-BE49-F238E27FC236}">
                  <a16:creationId xmlns:a16="http://schemas.microsoft.com/office/drawing/2014/main" id="{FFBCB208-9E49-485C-A5DA-DEA7F428715D}"/>
                </a:ext>
              </a:extLst>
            </p:cNvPr>
            <p:cNvSpPr>
              <a:spLocks/>
            </p:cNvSpPr>
            <p:nvPr/>
          </p:nvSpPr>
          <p:spPr bwMode="auto">
            <a:xfrm flipH="1">
              <a:off x="3840" y="2904"/>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0242" name="Group 34">
            <a:extLst>
              <a:ext uri="{FF2B5EF4-FFF2-40B4-BE49-F238E27FC236}">
                <a16:creationId xmlns:a16="http://schemas.microsoft.com/office/drawing/2014/main" id="{95B6A132-AC6F-4F0E-83D4-8CAC385E2D19}"/>
              </a:ext>
            </a:extLst>
          </p:cNvPr>
          <p:cNvGrpSpPr>
            <a:grpSpLocks/>
          </p:cNvGrpSpPr>
          <p:nvPr/>
        </p:nvGrpSpPr>
        <p:grpSpPr bwMode="auto">
          <a:xfrm>
            <a:off x="6477000" y="4572000"/>
            <a:ext cx="836613" cy="1219200"/>
            <a:chOff x="2208" y="1920"/>
            <a:chExt cx="1152" cy="1680"/>
          </a:xfrm>
        </p:grpSpPr>
        <p:sp>
          <p:nvSpPr>
            <p:cNvPr id="350243" name="Oval 35">
              <a:extLst>
                <a:ext uri="{FF2B5EF4-FFF2-40B4-BE49-F238E27FC236}">
                  <a16:creationId xmlns:a16="http://schemas.microsoft.com/office/drawing/2014/main" id="{D50FD740-CE11-4DD3-AB3A-1D1E9BD088AC}"/>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44" name="Oval 36">
              <a:extLst>
                <a:ext uri="{FF2B5EF4-FFF2-40B4-BE49-F238E27FC236}">
                  <a16:creationId xmlns:a16="http://schemas.microsoft.com/office/drawing/2014/main" id="{B3F3DF21-9656-49AE-8F13-34B81D992EB7}"/>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45" name="AutoShape 37">
              <a:extLst>
                <a:ext uri="{FF2B5EF4-FFF2-40B4-BE49-F238E27FC236}">
                  <a16:creationId xmlns:a16="http://schemas.microsoft.com/office/drawing/2014/main" id="{B751BFC4-3140-437B-B19A-8CC683156409}"/>
                </a:ext>
              </a:extLst>
            </p:cNvPr>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46" name="AutoShape 38">
              <a:extLst>
                <a:ext uri="{FF2B5EF4-FFF2-40B4-BE49-F238E27FC236}">
                  <a16:creationId xmlns:a16="http://schemas.microsoft.com/office/drawing/2014/main" id="{90281B30-5DB4-4CAB-8714-63C08797276C}"/>
                </a:ext>
              </a:extLst>
            </p:cNvPr>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400"/>
                    <a:pt x="16200" y="7817"/>
                    <a:pt x="16200" y="10799"/>
                  </a:cubicBezTo>
                  <a:lnTo>
                    <a:pt x="21600" y="10800"/>
                  </a:lnTo>
                  <a:cubicBezTo>
                    <a:pt x="21600" y="4835"/>
                    <a:pt x="16764" y="0"/>
                    <a:pt x="10800" y="0"/>
                  </a:cubicBezTo>
                  <a:cubicBezTo>
                    <a:pt x="4835" y="0"/>
                    <a:pt x="0" y="4835"/>
                    <a:pt x="0" y="10799"/>
                  </a:cubicBezTo>
                  <a:close/>
                </a:path>
              </a:pathLst>
            </a:cu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0247" name="Freeform 39">
            <a:extLst>
              <a:ext uri="{FF2B5EF4-FFF2-40B4-BE49-F238E27FC236}">
                <a16:creationId xmlns:a16="http://schemas.microsoft.com/office/drawing/2014/main" id="{DAA87FFA-FEE1-47FE-A11B-2C3C932D1925}"/>
              </a:ext>
            </a:extLst>
          </p:cNvPr>
          <p:cNvSpPr>
            <a:spLocks/>
          </p:cNvSpPr>
          <p:nvPr/>
        </p:nvSpPr>
        <p:spPr bwMode="auto">
          <a:xfrm>
            <a:off x="6324600" y="4343400"/>
            <a:ext cx="381000" cy="381000"/>
          </a:xfrm>
          <a:custGeom>
            <a:avLst/>
            <a:gdLst>
              <a:gd name="T0" fmla="*/ 0 w 240"/>
              <a:gd name="T1" fmla="*/ 0 h 240"/>
              <a:gd name="T2" fmla="*/ 240 w 240"/>
              <a:gd name="T3" fmla="*/ 240 h 240"/>
              <a:gd name="T4" fmla="*/ 48 w 240"/>
              <a:gd name="T5" fmla="*/ 96 h 240"/>
            </a:gdLst>
            <a:ahLst/>
            <a:cxnLst>
              <a:cxn ang="0">
                <a:pos x="T0" y="T1"/>
              </a:cxn>
              <a:cxn ang="0">
                <a:pos x="T2" y="T3"/>
              </a:cxn>
              <a:cxn ang="0">
                <a:pos x="T4" y="T5"/>
              </a:cxn>
            </a:cxnLst>
            <a:rect l="0" t="0" r="r" b="b"/>
            <a:pathLst>
              <a:path w="240" h="240">
                <a:moveTo>
                  <a:pt x="0" y="0"/>
                </a:moveTo>
                <a:lnTo>
                  <a:pt x="240" y="240"/>
                </a:lnTo>
                <a:lnTo>
                  <a:pt x="48" y="96"/>
                </a:lnTo>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58" name="AutoShape 50">
            <a:extLst>
              <a:ext uri="{FF2B5EF4-FFF2-40B4-BE49-F238E27FC236}">
                <a16:creationId xmlns:a16="http://schemas.microsoft.com/office/drawing/2014/main" id="{5C3285B3-298F-47E7-BE5F-B33816E1684A}"/>
              </a:ext>
            </a:extLst>
          </p:cNvPr>
          <p:cNvSpPr>
            <a:spLocks noChangeArrowheads="1"/>
          </p:cNvSpPr>
          <p:nvPr/>
        </p:nvSpPr>
        <p:spPr bwMode="auto">
          <a:xfrm>
            <a:off x="2286000" y="1981200"/>
            <a:ext cx="1676400" cy="914400"/>
          </a:xfrm>
          <a:prstGeom prst="cloudCallout">
            <a:avLst>
              <a:gd name="adj1" fmla="val -43750"/>
              <a:gd name="adj2" fmla="val 70000"/>
            </a:avLst>
          </a:prstGeom>
          <a:noFill/>
          <a:ln w="381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400">
                <a:solidFill>
                  <a:srgbClr val="FF0000"/>
                </a:solidFill>
                <a:ea typeface="宋体" panose="02010600030101010101" pitchFamily="2" charset="-122"/>
              </a:rPr>
              <a:t>???</a:t>
            </a:r>
          </a:p>
        </p:txBody>
      </p:sp>
      <p:sp>
        <p:nvSpPr>
          <p:cNvPr id="350259" name="AutoShape 51">
            <a:extLst>
              <a:ext uri="{FF2B5EF4-FFF2-40B4-BE49-F238E27FC236}">
                <a16:creationId xmlns:a16="http://schemas.microsoft.com/office/drawing/2014/main" id="{F14010A7-99F6-4DBF-9CFD-6A53C528FCFA}"/>
              </a:ext>
            </a:extLst>
          </p:cNvPr>
          <p:cNvSpPr>
            <a:spLocks noChangeArrowheads="1"/>
          </p:cNvSpPr>
          <p:nvPr/>
        </p:nvSpPr>
        <p:spPr bwMode="auto">
          <a:xfrm>
            <a:off x="4953000" y="1981200"/>
            <a:ext cx="1676400" cy="914400"/>
          </a:xfrm>
          <a:prstGeom prst="cloudCallout">
            <a:avLst>
              <a:gd name="adj1" fmla="val -66477"/>
              <a:gd name="adj2" fmla="val 77083"/>
            </a:avLst>
          </a:prstGeom>
          <a:noFill/>
          <a:ln w="38100">
            <a:solidFill>
              <a:srgbClr val="FF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400">
                <a:solidFill>
                  <a:srgbClr val="FF9900"/>
                </a:solidFill>
                <a:ea typeface="宋体" panose="02010600030101010101" pitchFamily="2" charset="-122"/>
              </a:rPr>
              <a:t>???</a:t>
            </a:r>
          </a:p>
        </p:txBody>
      </p:sp>
      <p:sp>
        <p:nvSpPr>
          <p:cNvPr id="350266" name="AutoShape 58">
            <a:extLst>
              <a:ext uri="{FF2B5EF4-FFF2-40B4-BE49-F238E27FC236}">
                <a16:creationId xmlns:a16="http://schemas.microsoft.com/office/drawing/2014/main" id="{922E3F07-355B-4984-94A7-52FB3C0CA4B2}"/>
              </a:ext>
            </a:extLst>
          </p:cNvPr>
          <p:cNvSpPr>
            <a:spLocks noChangeArrowheads="1"/>
          </p:cNvSpPr>
          <p:nvPr/>
        </p:nvSpPr>
        <p:spPr bwMode="auto">
          <a:xfrm>
            <a:off x="6858000" y="2438400"/>
            <a:ext cx="1676400" cy="914400"/>
          </a:xfrm>
          <a:prstGeom prst="cloudCallout">
            <a:avLst>
              <a:gd name="adj1" fmla="val -40907"/>
              <a:gd name="adj2" fmla="val 82986"/>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200">
                <a:ea typeface="宋体" panose="02010600030101010101" pitchFamily="2" charset="-122"/>
              </a:rPr>
              <a:t>yawn</a:t>
            </a:r>
          </a:p>
        </p:txBody>
      </p:sp>
      <p:grpSp>
        <p:nvGrpSpPr>
          <p:cNvPr id="350267" name="Group 59">
            <a:extLst>
              <a:ext uri="{FF2B5EF4-FFF2-40B4-BE49-F238E27FC236}">
                <a16:creationId xmlns:a16="http://schemas.microsoft.com/office/drawing/2014/main" id="{1CD9B7CD-09E1-432F-BB9F-4640394982D2}"/>
              </a:ext>
            </a:extLst>
          </p:cNvPr>
          <p:cNvGrpSpPr>
            <a:grpSpLocks/>
          </p:cNvGrpSpPr>
          <p:nvPr/>
        </p:nvGrpSpPr>
        <p:grpSpPr bwMode="auto">
          <a:xfrm>
            <a:off x="3962400" y="3254375"/>
            <a:ext cx="1130300" cy="1173163"/>
            <a:chOff x="2496" y="2050"/>
            <a:chExt cx="712" cy="739"/>
          </a:xfrm>
        </p:grpSpPr>
        <p:sp>
          <p:nvSpPr>
            <p:cNvPr id="350212" name="Rectangle 4">
              <a:extLst>
                <a:ext uri="{FF2B5EF4-FFF2-40B4-BE49-F238E27FC236}">
                  <a16:creationId xmlns:a16="http://schemas.microsoft.com/office/drawing/2014/main" id="{708544F8-4464-41E1-BBC6-B01FB686585A}"/>
                </a:ext>
              </a:extLst>
            </p:cNvPr>
            <p:cNvSpPr>
              <a:spLocks noChangeArrowheads="1"/>
            </p:cNvSpPr>
            <p:nvPr/>
          </p:nvSpPr>
          <p:spPr bwMode="auto">
            <a:xfrm>
              <a:off x="2592" y="2637"/>
              <a:ext cx="528" cy="144"/>
            </a:xfrm>
            <a:prstGeom prst="rect">
              <a:avLst/>
            </a:prstGeom>
            <a:solidFill>
              <a:srgbClr val="FF99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0214" name="Group 6">
              <a:extLst>
                <a:ext uri="{FF2B5EF4-FFF2-40B4-BE49-F238E27FC236}">
                  <a16:creationId xmlns:a16="http://schemas.microsoft.com/office/drawing/2014/main" id="{39871035-51FF-41E2-8C2A-48262357E0B9}"/>
                </a:ext>
              </a:extLst>
            </p:cNvPr>
            <p:cNvGrpSpPr>
              <a:grpSpLocks/>
            </p:cNvGrpSpPr>
            <p:nvPr/>
          </p:nvGrpSpPr>
          <p:grpSpPr bwMode="auto">
            <a:xfrm>
              <a:off x="3072" y="2157"/>
              <a:ext cx="136" cy="632"/>
              <a:chOff x="3072" y="2832"/>
              <a:chExt cx="136" cy="632"/>
            </a:xfrm>
          </p:grpSpPr>
          <p:sp>
            <p:nvSpPr>
              <p:cNvPr id="350215" name="Freeform 7">
                <a:extLst>
                  <a:ext uri="{FF2B5EF4-FFF2-40B4-BE49-F238E27FC236}">
                    <a16:creationId xmlns:a16="http://schemas.microsoft.com/office/drawing/2014/main" id="{743DED09-C978-43A2-923C-EC9528AB239A}"/>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16" name="Freeform 8">
                <a:extLst>
                  <a:ext uri="{FF2B5EF4-FFF2-40B4-BE49-F238E27FC236}">
                    <a16:creationId xmlns:a16="http://schemas.microsoft.com/office/drawing/2014/main" id="{C2F8B304-6F2A-44DA-A22D-6D2EAE1DB9AB}"/>
                  </a:ext>
                </a:extLst>
              </p:cNvPr>
              <p:cNvSpPr>
                <a:spLocks/>
              </p:cNvSpPr>
              <p:nvPr/>
            </p:nvSpPr>
            <p:spPr bwMode="auto">
              <a:xfrm>
                <a:off x="3072" y="2976"/>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17" name="Freeform 9">
                <a:extLst>
                  <a:ext uri="{FF2B5EF4-FFF2-40B4-BE49-F238E27FC236}">
                    <a16:creationId xmlns:a16="http://schemas.microsoft.com/office/drawing/2014/main" id="{A3DEA487-7057-4F73-9344-CF6A9697C229}"/>
                  </a:ext>
                </a:extLst>
              </p:cNvPr>
              <p:cNvSpPr>
                <a:spLocks/>
              </p:cNvSpPr>
              <p:nvPr/>
            </p:nvSpPr>
            <p:spPr bwMode="auto">
              <a:xfrm>
                <a:off x="3072" y="2832"/>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0218" name="Group 10">
              <a:extLst>
                <a:ext uri="{FF2B5EF4-FFF2-40B4-BE49-F238E27FC236}">
                  <a16:creationId xmlns:a16="http://schemas.microsoft.com/office/drawing/2014/main" id="{416D7C70-D18C-4DD1-89FC-312E75DDBC07}"/>
                </a:ext>
              </a:extLst>
            </p:cNvPr>
            <p:cNvGrpSpPr>
              <a:grpSpLocks/>
            </p:cNvGrpSpPr>
            <p:nvPr/>
          </p:nvGrpSpPr>
          <p:grpSpPr bwMode="auto">
            <a:xfrm flipH="1">
              <a:off x="2496" y="2157"/>
              <a:ext cx="136" cy="632"/>
              <a:chOff x="3072" y="2832"/>
              <a:chExt cx="136" cy="632"/>
            </a:xfrm>
          </p:grpSpPr>
          <p:sp>
            <p:nvSpPr>
              <p:cNvPr id="350219" name="Freeform 11">
                <a:extLst>
                  <a:ext uri="{FF2B5EF4-FFF2-40B4-BE49-F238E27FC236}">
                    <a16:creationId xmlns:a16="http://schemas.microsoft.com/office/drawing/2014/main" id="{39E8BE7D-3123-4CA5-8534-55398A865538}"/>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20" name="Freeform 12">
                <a:extLst>
                  <a:ext uri="{FF2B5EF4-FFF2-40B4-BE49-F238E27FC236}">
                    <a16:creationId xmlns:a16="http://schemas.microsoft.com/office/drawing/2014/main" id="{34870B84-4484-4C6F-8A91-3B7148570065}"/>
                  </a:ext>
                </a:extLst>
              </p:cNvPr>
              <p:cNvSpPr>
                <a:spLocks/>
              </p:cNvSpPr>
              <p:nvPr/>
            </p:nvSpPr>
            <p:spPr bwMode="auto">
              <a:xfrm>
                <a:off x="3072" y="2976"/>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21" name="Freeform 13">
                <a:extLst>
                  <a:ext uri="{FF2B5EF4-FFF2-40B4-BE49-F238E27FC236}">
                    <a16:creationId xmlns:a16="http://schemas.microsoft.com/office/drawing/2014/main" id="{EDE29FFA-C762-489E-A95F-6CCBD2FED0C9}"/>
                  </a:ext>
                </a:extLst>
              </p:cNvPr>
              <p:cNvSpPr>
                <a:spLocks/>
              </p:cNvSpPr>
              <p:nvPr/>
            </p:nvSpPr>
            <p:spPr bwMode="auto">
              <a:xfrm>
                <a:off x="3072" y="2832"/>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0213" name="Freeform 5">
              <a:extLst>
                <a:ext uri="{FF2B5EF4-FFF2-40B4-BE49-F238E27FC236}">
                  <a16:creationId xmlns:a16="http://schemas.microsoft.com/office/drawing/2014/main" id="{3267D929-78F0-4420-9339-DB54A7137571}"/>
                </a:ext>
              </a:extLst>
            </p:cNvPr>
            <p:cNvSpPr>
              <a:spLocks/>
            </p:cNvSpPr>
            <p:nvPr/>
          </p:nvSpPr>
          <p:spPr bwMode="auto">
            <a:xfrm>
              <a:off x="2592" y="2050"/>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Lst>
              <a:ahLst/>
              <a:cxnLst>
                <a:cxn ang="0">
                  <a:pos x="T0" y="T1"/>
                </a:cxn>
                <a:cxn ang="0">
                  <a:pos x="T2" y="T3"/>
                </a:cxn>
                <a:cxn ang="0">
                  <a:pos x="T4" y="T5"/>
                </a:cxn>
                <a:cxn ang="0">
                  <a:pos x="T6" y="T7"/>
                </a:cxn>
                <a:cxn ang="0">
                  <a:pos x="T8" y="T9"/>
                </a:cxn>
              </a:cxnLst>
              <a:rect l="0" t="0" r="r" b="b"/>
              <a:pathLst>
                <a:path w="528" h="587">
                  <a:moveTo>
                    <a:pt x="48" y="11"/>
                  </a:moveTo>
                  <a:lnTo>
                    <a:pt x="480" y="11"/>
                  </a:lnTo>
                  <a:lnTo>
                    <a:pt x="528" y="587"/>
                  </a:lnTo>
                  <a:lnTo>
                    <a:pt x="0" y="587"/>
                  </a:lnTo>
                  <a:lnTo>
                    <a:pt x="32" y="0"/>
                  </a:lnTo>
                </a:path>
              </a:pathLst>
            </a:custGeom>
            <a:solidFill>
              <a:srgbClr val="FF9900"/>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0275" name="AutoShape 67">
            <a:extLst>
              <a:ext uri="{FF2B5EF4-FFF2-40B4-BE49-F238E27FC236}">
                <a16:creationId xmlns:a16="http://schemas.microsoft.com/office/drawing/2014/main" id="{43CB8CAB-DD6D-479F-A5F8-65590C7B5378}"/>
              </a:ext>
            </a:extLst>
          </p:cNvPr>
          <p:cNvSpPr>
            <a:spLocks noChangeArrowheads="1"/>
          </p:cNvSpPr>
          <p:nvPr/>
        </p:nvSpPr>
        <p:spPr bwMode="auto">
          <a:xfrm>
            <a:off x="3276600" y="5257800"/>
            <a:ext cx="1524000" cy="609600"/>
          </a:xfrm>
          <a:prstGeom prst="wedgeRoundRectCallout">
            <a:avLst>
              <a:gd name="adj1" fmla="val 35417"/>
              <a:gd name="adj2" fmla="val -178907"/>
              <a:gd name="adj3" fmla="val 16667"/>
            </a:avLst>
          </a:prstGeom>
          <a:noFill/>
          <a:ln w="38100">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FF9900"/>
                </a:solidFill>
                <a:ea typeface="宋体" panose="02010600030101010101" pitchFamily="2" charset="-122"/>
              </a:rPr>
              <a:t>Pentium</a:t>
            </a:r>
          </a:p>
        </p:txBody>
      </p:sp>
      <p:sp>
        <p:nvSpPr>
          <p:cNvPr id="350276" name="AutoShape 68">
            <a:extLst>
              <a:ext uri="{FF2B5EF4-FFF2-40B4-BE49-F238E27FC236}">
                <a16:creationId xmlns:a16="http://schemas.microsoft.com/office/drawing/2014/main" id="{19D9067C-B096-483C-9E08-85A7674F0361}"/>
              </a:ext>
            </a:extLst>
          </p:cNvPr>
          <p:cNvSpPr>
            <a:spLocks noChangeArrowheads="1"/>
          </p:cNvSpPr>
          <p:nvPr/>
        </p:nvSpPr>
        <p:spPr bwMode="auto">
          <a:xfrm>
            <a:off x="1295400" y="5410200"/>
            <a:ext cx="1524000" cy="609600"/>
          </a:xfrm>
          <a:prstGeom prst="wedgeRoundRectCallout">
            <a:avLst>
              <a:gd name="adj1" fmla="val -4583"/>
              <a:gd name="adj2" fmla="val -200259"/>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solidFill>
                  <a:srgbClr val="FF0000"/>
                </a:solidFill>
                <a:ea typeface="宋体" panose="02010600030101010101" pitchFamily="2" charset="-122"/>
              </a:rPr>
              <a:t>Pentium</a:t>
            </a:r>
          </a:p>
        </p:txBody>
      </p:sp>
      <p:sp>
        <p:nvSpPr>
          <p:cNvPr id="350277" name="AutoShape 69">
            <a:extLst>
              <a:ext uri="{FF2B5EF4-FFF2-40B4-BE49-F238E27FC236}">
                <a16:creationId xmlns:a16="http://schemas.microsoft.com/office/drawing/2014/main" id="{89104468-2985-43A3-8CE4-8B727C6DE339}"/>
              </a:ext>
            </a:extLst>
          </p:cNvPr>
          <p:cNvSpPr>
            <a:spLocks noChangeArrowheads="1"/>
          </p:cNvSpPr>
          <p:nvPr/>
        </p:nvSpPr>
        <p:spPr bwMode="auto">
          <a:xfrm>
            <a:off x="7467600" y="5181600"/>
            <a:ext cx="1524000" cy="609600"/>
          </a:xfrm>
          <a:prstGeom prst="wedgeRoundRectCallout">
            <a:avLst>
              <a:gd name="adj1" fmla="val -69583"/>
              <a:gd name="adj2" fmla="val -151042"/>
              <a:gd name="adj3" fmla="val 16667"/>
            </a:avLst>
          </a:prstGeom>
          <a:noFill/>
          <a:ln w="38100">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400">
                <a:ea typeface="宋体" panose="02010600030101010101" pitchFamily="2" charset="-122"/>
              </a:rPr>
              <a:t>286</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12ABB132-3654-4539-B01E-E0CD5663EF1A}"/>
              </a:ext>
            </a:extLst>
          </p:cNvPr>
          <p:cNvSpPr>
            <a:spLocks noGrp="1"/>
          </p:cNvSpPr>
          <p:nvPr>
            <p:ph type="sldNum" sz="quarter" idx="11"/>
          </p:nvPr>
        </p:nvSpPr>
        <p:spPr/>
        <p:txBody>
          <a:bodyPr/>
          <a:lstStyle/>
          <a:p>
            <a:fld id="{932B6C1D-5E34-47A9-91C2-A20CF9ADAF49}" type="slidenum">
              <a:rPr lang="ar-SA" altLang="zh-CN"/>
              <a:pPr/>
              <a:t>50</a:t>
            </a:fld>
            <a:endParaRPr lang="en-US" altLang="zh-CN">
              <a:ea typeface="宋体" panose="02010600030101010101" pitchFamily="2" charset="-122"/>
            </a:endParaRPr>
          </a:p>
        </p:txBody>
      </p:sp>
      <p:pic>
        <p:nvPicPr>
          <p:cNvPr id="422917" name="Picture 5" descr="magic">
            <a:extLst>
              <a:ext uri="{FF2B5EF4-FFF2-40B4-BE49-F238E27FC236}">
                <a16:creationId xmlns:a16="http://schemas.microsoft.com/office/drawing/2014/main" id="{F6C45ACE-58EE-4D9C-9BD0-F6EE74EEE6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2916" name="Picture 4" descr="magic">
            <a:extLst>
              <a:ext uri="{FF2B5EF4-FFF2-40B4-BE49-F238E27FC236}">
                <a16:creationId xmlns:a16="http://schemas.microsoft.com/office/drawing/2014/main" id="{C8C042B5-DB3B-4807-87B7-32D011989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2914" name="Rectangle 2">
            <a:extLst>
              <a:ext uri="{FF2B5EF4-FFF2-40B4-BE49-F238E27FC236}">
                <a16:creationId xmlns:a16="http://schemas.microsoft.com/office/drawing/2014/main" id="{326F8FA0-A272-405C-A517-6812B5188403}"/>
              </a:ext>
            </a:extLst>
          </p:cNvPr>
          <p:cNvSpPr>
            <a:spLocks noGrp="1" noChangeArrowheads="1"/>
          </p:cNvSpPr>
          <p:nvPr>
            <p:ph type="title"/>
          </p:nvPr>
        </p:nvSpPr>
        <p:spPr/>
        <p:txBody>
          <a:bodyPr/>
          <a:lstStyle/>
          <a:p>
            <a:r>
              <a:rPr lang="en-US" altLang="zh-CN" dirty="0">
                <a:ea typeface="宋体" panose="02010600030101010101" pitchFamily="2" charset="-122"/>
              </a:rPr>
              <a:t>Grand Challenge 2</a:t>
            </a:r>
          </a:p>
        </p:txBody>
      </p:sp>
      <p:sp>
        <p:nvSpPr>
          <p:cNvPr id="422915" name="Rectangle 3">
            <a:extLst>
              <a:ext uri="{FF2B5EF4-FFF2-40B4-BE49-F238E27FC236}">
                <a16:creationId xmlns:a16="http://schemas.microsoft.com/office/drawing/2014/main" id="{D972FF44-83C3-4781-83BC-319367F4D050}"/>
              </a:ext>
            </a:extLst>
          </p:cNvPr>
          <p:cNvSpPr>
            <a:spLocks noGrp="1" noChangeArrowheads="1"/>
          </p:cNvSpPr>
          <p:nvPr>
            <p:ph type="body" idx="1"/>
          </p:nvPr>
        </p:nvSpPr>
        <p:spPr/>
        <p:txBody>
          <a:bodyPr/>
          <a:lstStyle/>
          <a:p>
            <a:r>
              <a:rPr lang="en-US" altLang="zh-CN" dirty="0">
                <a:solidFill>
                  <a:srgbClr val="FF0000"/>
                </a:solidFill>
                <a:ea typeface="宋体" panose="02010600030101010101" pitchFamily="2" charset="-122"/>
              </a:rPr>
              <a:t>Multiple assignment</a:t>
            </a:r>
            <a:endParaRPr lang="en-US" altLang="zh-CN" dirty="0">
              <a:ea typeface="宋体" panose="02010600030101010101" pitchFamily="2" charset="-122"/>
            </a:endParaRPr>
          </a:p>
          <a:p>
            <a:pPr lvl="1"/>
            <a:r>
              <a:rPr lang="en-US" altLang="zh-CN" dirty="0">
                <a:ea typeface="宋体" panose="02010600030101010101" pitchFamily="2" charset="-122"/>
              </a:rPr>
              <a:t>Write multiple array elements atomically</a:t>
            </a:r>
          </a:p>
        </p:txBody>
      </p:sp>
    </p:spTree>
    <p:extLst>
      <p:ext uri="{BB962C8B-B14F-4D97-AF65-F5344CB8AC3E}">
        <p14:creationId xmlns:p14="http://schemas.microsoft.com/office/powerpoint/2010/main" val="21077915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灯片编号占位符 4">
            <a:extLst>
              <a:ext uri="{FF2B5EF4-FFF2-40B4-BE49-F238E27FC236}">
                <a16:creationId xmlns:a16="http://schemas.microsoft.com/office/drawing/2014/main" id="{3FB2D3F1-EC62-4488-A4E0-315E36F7A7AD}"/>
              </a:ext>
            </a:extLst>
          </p:cNvPr>
          <p:cNvSpPr>
            <a:spLocks noGrp="1"/>
          </p:cNvSpPr>
          <p:nvPr>
            <p:ph type="sldNum" sz="quarter" idx="11"/>
          </p:nvPr>
        </p:nvSpPr>
        <p:spPr/>
        <p:txBody>
          <a:bodyPr/>
          <a:lstStyle/>
          <a:p>
            <a:fld id="{FCAE8D71-786F-4261-9C74-04C16904C1E7}" type="slidenum">
              <a:rPr lang="ar-SA" altLang="zh-CN"/>
              <a:pPr/>
              <a:t>51</a:t>
            </a:fld>
            <a:endParaRPr lang="en-US" altLang="zh-CN">
              <a:ea typeface="宋体" panose="02010600030101010101" pitchFamily="2" charset="-122"/>
            </a:endParaRPr>
          </a:p>
        </p:txBody>
      </p:sp>
      <p:pic>
        <p:nvPicPr>
          <p:cNvPr id="423948" name="Picture 12" descr="magic">
            <a:extLst>
              <a:ext uri="{FF2B5EF4-FFF2-40B4-BE49-F238E27FC236}">
                <a16:creationId xmlns:a16="http://schemas.microsoft.com/office/drawing/2014/main" id="{74C469ED-E068-4D8F-8DBA-79B58A570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3947" name="Picture 11" descr="magic">
            <a:extLst>
              <a:ext uri="{FF2B5EF4-FFF2-40B4-BE49-F238E27FC236}">
                <a16:creationId xmlns:a16="http://schemas.microsoft.com/office/drawing/2014/main" id="{68305845-64E6-45E6-BE11-CD5E87DBD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3938" name="Rectangle 2">
            <a:extLst>
              <a:ext uri="{FF2B5EF4-FFF2-40B4-BE49-F238E27FC236}">
                <a16:creationId xmlns:a16="http://schemas.microsoft.com/office/drawing/2014/main" id="{D8524B90-9CA1-49D5-825B-C9DF4AEE72A0}"/>
              </a:ext>
            </a:extLst>
          </p:cNvPr>
          <p:cNvSpPr>
            <a:spLocks noGrp="1" noChangeArrowheads="1"/>
          </p:cNvSpPr>
          <p:nvPr>
            <p:ph type="title"/>
          </p:nvPr>
        </p:nvSpPr>
        <p:spPr/>
        <p:txBody>
          <a:bodyPr/>
          <a:lstStyle/>
          <a:p>
            <a:r>
              <a:rPr lang="en-US" altLang="zh-CN" sz="4000" dirty="0">
                <a:ea typeface="宋体" panose="02010600030101010101" pitchFamily="2" charset="-122"/>
              </a:rPr>
              <a:t>Multiple Assignment Theorem</a:t>
            </a:r>
          </a:p>
        </p:txBody>
      </p:sp>
      <p:sp>
        <p:nvSpPr>
          <p:cNvPr id="423939" name="Rectangle 3">
            <a:extLst>
              <a:ext uri="{FF2B5EF4-FFF2-40B4-BE49-F238E27FC236}">
                <a16:creationId xmlns:a16="http://schemas.microsoft.com/office/drawing/2014/main" id="{9C44439C-C72E-440E-9913-7AE895AF000A}"/>
              </a:ext>
            </a:extLst>
          </p:cNvPr>
          <p:cNvSpPr>
            <a:spLocks noGrp="1" noChangeArrowheads="1"/>
          </p:cNvSpPr>
          <p:nvPr>
            <p:ph type="body" idx="1"/>
          </p:nvPr>
        </p:nvSpPr>
        <p:spPr/>
        <p:txBody>
          <a:bodyPr/>
          <a:lstStyle/>
          <a:p>
            <a:r>
              <a:rPr lang="en-US" altLang="zh-CN" dirty="0">
                <a:ea typeface="宋体" panose="02010600030101010101" pitchFamily="2" charset="-122"/>
              </a:rPr>
              <a:t>Atomic registers cannot implement multiple assignment</a:t>
            </a:r>
          </a:p>
          <a:p>
            <a:r>
              <a:rPr lang="en-US" altLang="zh-CN" dirty="0">
                <a:ea typeface="宋体" panose="02010600030101010101" pitchFamily="2" charset="-122"/>
              </a:rPr>
              <a:t>Weird or what?</a:t>
            </a:r>
          </a:p>
          <a:p>
            <a:pPr lvl="1"/>
            <a:r>
              <a:rPr lang="en-US" altLang="zh-CN" dirty="0">
                <a:ea typeface="宋体" panose="02010600030101010101" pitchFamily="2" charset="-122"/>
              </a:rPr>
              <a:t>Single location write/multi location read OK (see Chapter 4)</a:t>
            </a:r>
          </a:p>
          <a:p>
            <a:pPr lvl="1"/>
            <a:r>
              <a:rPr lang="en-US" altLang="zh-CN" dirty="0">
                <a:ea typeface="宋体" panose="02010600030101010101" pitchFamily="2" charset="-122"/>
              </a:rPr>
              <a:t>Multi location write/multi location read impossible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3939">
                                            <p:txEl>
                                              <p:pRg st="1" end="1"/>
                                            </p:txEl>
                                          </p:spTgt>
                                        </p:tgtEl>
                                        <p:attrNameLst>
                                          <p:attrName>style.visibility</p:attrName>
                                        </p:attrNameLst>
                                      </p:cBhvr>
                                      <p:to>
                                        <p:strVal val="visible"/>
                                      </p:to>
                                    </p:set>
                                    <p:animEffect transition="in" filter="blinds(horizontal)">
                                      <p:cBhvr>
                                        <p:cTn id="7" dur="500"/>
                                        <p:tgtEl>
                                          <p:spTgt spid="42393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23939">
                                            <p:txEl>
                                              <p:pRg st="2" end="2"/>
                                            </p:txEl>
                                          </p:spTgt>
                                        </p:tgtEl>
                                        <p:attrNameLst>
                                          <p:attrName>style.visibility</p:attrName>
                                        </p:attrNameLst>
                                      </p:cBhvr>
                                      <p:to>
                                        <p:strVal val="visible"/>
                                      </p:to>
                                    </p:set>
                                    <p:animEffect transition="in" filter="blinds(horizontal)">
                                      <p:cBhvr>
                                        <p:cTn id="10" dur="500"/>
                                        <p:tgtEl>
                                          <p:spTgt spid="42393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23939">
                                            <p:txEl>
                                              <p:pRg st="3" end="3"/>
                                            </p:txEl>
                                          </p:spTgt>
                                        </p:tgtEl>
                                        <p:attrNameLst>
                                          <p:attrName>style.visibility</p:attrName>
                                        </p:attrNameLst>
                                      </p:cBhvr>
                                      <p:to>
                                        <p:strVal val="visible"/>
                                      </p:to>
                                    </p:set>
                                    <p:animEffect transition="in" filter="blinds(horizontal)">
                                      <p:cBhvr>
                                        <p:cTn id="13" dur="500"/>
                                        <p:tgtEl>
                                          <p:spTgt spid="423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A8E6C194-9D34-4E52-934F-CAB7901016C6}"/>
              </a:ext>
            </a:extLst>
          </p:cNvPr>
          <p:cNvSpPr>
            <a:spLocks noGrp="1"/>
          </p:cNvSpPr>
          <p:nvPr>
            <p:ph type="sldNum" sz="quarter" idx="11"/>
          </p:nvPr>
        </p:nvSpPr>
        <p:spPr/>
        <p:txBody>
          <a:bodyPr/>
          <a:lstStyle/>
          <a:p>
            <a:fld id="{710FC4DF-2230-4444-B2F8-09C873B14139}" type="slidenum">
              <a:rPr lang="ar-SA" altLang="zh-CN"/>
              <a:pPr/>
              <a:t>52</a:t>
            </a:fld>
            <a:endParaRPr lang="en-US" altLang="zh-CN">
              <a:ea typeface="宋体" panose="02010600030101010101" pitchFamily="2" charset="-122"/>
            </a:endParaRPr>
          </a:p>
        </p:txBody>
      </p:sp>
      <p:pic>
        <p:nvPicPr>
          <p:cNvPr id="619526" name="Picture 6" descr="magic">
            <a:extLst>
              <a:ext uri="{FF2B5EF4-FFF2-40B4-BE49-F238E27FC236}">
                <a16:creationId xmlns:a16="http://schemas.microsoft.com/office/drawing/2014/main" id="{21300282-F129-4265-A8E6-29F932746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9522" name="Picture 2" descr="magic">
            <a:extLst>
              <a:ext uri="{FF2B5EF4-FFF2-40B4-BE49-F238E27FC236}">
                <a16:creationId xmlns:a16="http://schemas.microsoft.com/office/drawing/2014/main" id="{0A166D2B-246E-4661-BDD9-C50BD3F35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9523" name="Rectangle 3">
            <a:extLst>
              <a:ext uri="{FF2B5EF4-FFF2-40B4-BE49-F238E27FC236}">
                <a16:creationId xmlns:a16="http://schemas.microsoft.com/office/drawing/2014/main" id="{EC9E36F0-800D-4E5F-99C7-10AE1CE34402}"/>
              </a:ext>
            </a:extLst>
          </p:cNvPr>
          <p:cNvSpPr>
            <a:spLocks noGrp="1" noChangeArrowheads="1"/>
          </p:cNvSpPr>
          <p:nvPr>
            <p:ph type="title"/>
          </p:nvPr>
        </p:nvSpPr>
        <p:spPr/>
        <p:txBody>
          <a:bodyPr/>
          <a:lstStyle/>
          <a:p>
            <a:r>
              <a:rPr lang="en-US" altLang="zh-CN">
                <a:ea typeface="宋体" panose="02010600030101010101" pitchFamily="2" charset="-122"/>
              </a:rPr>
              <a:t>Proof Strategy</a:t>
            </a:r>
          </a:p>
        </p:txBody>
      </p:sp>
      <p:sp>
        <p:nvSpPr>
          <p:cNvPr id="619524" name="Rectangle 4">
            <a:extLst>
              <a:ext uri="{FF2B5EF4-FFF2-40B4-BE49-F238E27FC236}">
                <a16:creationId xmlns:a16="http://schemas.microsoft.com/office/drawing/2014/main" id="{DBC7B192-A7E7-4445-86A7-11D4656A6FCF}"/>
              </a:ext>
            </a:extLst>
          </p:cNvPr>
          <p:cNvSpPr>
            <a:spLocks noGrp="1" noChangeArrowheads="1"/>
          </p:cNvSpPr>
          <p:nvPr>
            <p:ph type="body" idx="1"/>
          </p:nvPr>
        </p:nvSpPr>
        <p:spPr/>
        <p:txBody>
          <a:bodyPr/>
          <a:lstStyle/>
          <a:p>
            <a:r>
              <a:rPr lang="en-US" altLang="zh-CN" dirty="0">
                <a:ea typeface="宋体" panose="02010600030101010101" pitchFamily="2" charset="-122"/>
              </a:rPr>
              <a:t>If we can write to 2/3 array elements</a:t>
            </a:r>
          </a:p>
          <a:p>
            <a:pPr lvl="1"/>
            <a:r>
              <a:rPr lang="en-US" altLang="zh-CN" dirty="0">
                <a:ea typeface="宋体" panose="02010600030101010101" pitchFamily="2" charset="-122"/>
              </a:rPr>
              <a:t>We can solve 2-consensus</a:t>
            </a:r>
          </a:p>
          <a:p>
            <a:pPr lvl="1"/>
            <a:r>
              <a:rPr lang="en-US" altLang="zh-CN" dirty="0">
                <a:ea typeface="宋体" panose="02010600030101010101" pitchFamily="2" charset="-122"/>
              </a:rPr>
              <a:t>Impossible with atomic registers</a:t>
            </a:r>
          </a:p>
          <a:p>
            <a:r>
              <a:rPr lang="en-US" altLang="zh-CN" dirty="0">
                <a:ea typeface="宋体" panose="02010600030101010101" pitchFamily="2" charset="-122"/>
              </a:rPr>
              <a:t>Therefore</a:t>
            </a:r>
          </a:p>
          <a:p>
            <a:pPr lvl="1"/>
            <a:r>
              <a:rPr lang="en-US" altLang="zh-CN" dirty="0">
                <a:ea typeface="宋体" panose="02010600030101010101" pitchFamily="2" charset="-122"/>
              </a:rPr>
              <a:t>Cannot implement multiple assignment with atomic registers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9524">
                                            <p:txEl>
                                              <p:pRg st="0" end="0"/>
                                            </p:txEl>
                                          </p:spTgt>
                                        </p:tgtEl>
                                        <p:attrNameLst>
                                          <p:attrName>style.visibility</p:attrName>
                                        </p:attrNameLst>
                                      </p:cBhvr>
                                      <p:to>
                                        <p:strVal val="visible"/>
                                      </p:to>
                                    </p:set>
                                    <p:animEffect transition="in" filter="blinds(horizontal)">
                                      <p:cBhvr>
                                        <p:cTn id="7" dur="500"/>
                                        <p:tgtEl>
                                          <p:spTgt spid="61952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9524">
                                            <p:txEl>
                                              <p:pRg st="1" end="1"/>
                                            </p:txEl>
                                          </p:spTgt>
                                        </p:tgtEl>
                                        <p:attrNameLst>
                                          <p:attrName>style.visibility</p:attrName>
                                        </p:attrNameLst>
                                      </p:cBhvr>
                                      <p:to>
                                        <p:strVal val="visible"/>
                                      </p:to>
                                    </p:set>
                                    <p:animEffect transition="in" filter="blinds(horizontal)">
                                      <p:cBhvr>
                                        <p:cTn id="10" dur="500"/>
                                        <p:tgtEl>
                                          <p:spTgt spid="61952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19524">
                                            <p:txEl>
                                              <p:pRg st="2" end="2"/>
                                            </p:txEl>
                                          </p:spTgt>
                                        </p:tgtEl>
                                        <p:attrNameLst>
                                          <p:attrName>style.visibility</p:attrName>
                                        </p:attrNameLst>
                                      </p:cBhvr>
                                      <p:to>
                                        <p:strVal val="visible"/>
                                      </p:to>
                                    </p:set>
                                    <p:animEffect transition="in" filter="blinds(horizontal)">
                                      <p:cBhvr>
                                        <p:cTn id="13" dur="500"/>
                                        <p:tgtEl>
                                          <p:spTgt spid="61952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19524">
                                            <p:txEl>
                                              <p:pRg st="3" end="3"/>
                                            </p:txEl>
                                          </p:spTgt>
                                        </p:tgtEl>
                                        <p:attrNameLst>
                                          <p:attrName>style.visibility</p:attrName>
                                        </p:attrNameLst>
                                      </p:cBhvr>
                                      <p:to>
                                        <p:strVal val="visible"/>
                                      </p:to>
                                    </p:set>
                                    <p:animEffect transition="in" filter="blinds(horizontal)">
                                      <p:cBhvr>
                                        <p:cTn id="16" dur="500"/>
                                        <p:tgtEl>
                                          <p:spTgt spid="61952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19524">
                                            <p:txEl>
                                              <p:pRg st="4" end="4"/>
                                            </p:txEl>
                                          </p:spTgt>
                                        </p:tgtEl>
                                        <p:attrNameLst>
                                          <p:attrName>style.visibility</p:attrName>
                                        </p:attrNameLst>
                                      </p:cBhvr>
                                      <p:to>
                                        <p:strVal val="visible"/>
                                      </p:to>
                                    </p:set>
                                    <p:animEffect transition="in" filter="blinds(horizontal)">
                                      <p:cBhvr>
                                        <p:cTn id="19" dur="500"/>
                                        <p:tgtEl>
                                          <p:spTgt spid="6195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FAF13097-4CC1-4262-A0F2-5446C08C9C92}"/>
              </a:ext>
            </a:extLst>
          </p:cNvPr>
          <p:cNvSpPr>
            <a:spLocks noGrp="1"/>
          </p:cNvSpPr>
          <p:nvPr>
            <p:ph type="sldNum" sz="quarter" idx="11"/>
          </p:nvPr>
        </p:nvSpPr>
        <p:spPr/>
        <p:txBody>
          <a:bodyPr/>
          <a:lstStyle/>
          <a:p>
            <a:fld id="{9F7959A3-3951-4360-9F2B-E9A03AB8E260}" type="slidenum">
              <a:rPr lang="ar-SA" altLang="zh-CN"/>
              <a:pPr/>
              <a:t>53</a:t>
            </a:fld>
            <a:endParaRPr lang="en-US" altLang="zh-CN">
              <a:ea typeface="宋体" panose="02010600030101010101" pitchFamily="2" charset="-122"/>
            </a:endParaRPr>
          </a:p>
        </p:txBody>
      </p:sp>
      <p:pic>
        <p:nvPicPr>
          <p:cNvPr id="424966" name="Picture 6" descr="magic">
            <a:extLst>
              <a:ext uri="{FF2B5EF4-FFF2-40B4-BE49-F238E27FC236}">
                <a16:creationId xmlns:a16="http://schemas.microsoft.com/office/drawing/2014/main" id="{4EAD0A49-CC48-4D8A-80D5-5FC4739D0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4965" name="Picture 5" descr="magic">
            <a:extLst>
              <a:ext uri="{FF2B5EF4-FFF2-40B4-BE49-F238E27FC236}">
                <a16:creationId xmlns:a16="http://schemas.microsoft.com/office/drawing/2014/main" id="{83500F7B-4A8A-4C78-B690-761F23FE7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4962" name="Rectangle 2">
            <a:extLst>
              <a:ext uri="{FF2B5EF4-FFF2-40B4-BE49-F238E27FC236}">
                <a16:creationId xmlns:a16="http://schemas.microsoft.com/office/drawing/2014/main" id="{54BDBB9A-79B2-45E4-9B19-0C9507C6C112}"/>
              </a:ext>
            </a:extLst>
          </p:cNvPr>
          <p:cNvSpPr>
            <a:spLocks noGrp="1" noChangeArrowheads="1"/>
          </p:cNvSpPr>
          <p:nvPr>
            <p:ph type="title"/>
          </p:nvPr>
        </p:nvSpPr>
        <p:spPr/>
        <p:txBody>
          <a:bodyPr/>
          <a:lstStyle/>
          <a:p>
            <a:r>
              <a:rPr lang="en-US" altLang="zh-CN">
                <a:ea typeface="宋体" panose="02010600030101010101" pitchFamily="2" charset="-122"/>
              </a:rPr>
              <a:t>Proof Strategy</a:t>
            </a:r>
          </a:p>
        </p:txBody>
      </p:sp>
      <p:sp>
        <p:nvSpPr>
          <p:cNvPr id="424963" name="Rectangle 3">
            <a:extLst>
              <a:ext uri="{FF2B5EF4-FFF2-40B4-BE49-F238E27FC236}">
                <a16:creationId xmlns:a16="http://schemas.microsoft.com/office/drawing/2014/main" id="{CE591A46-6B4E-4E67-A266-007C1931F272}"/>
              </a:ext>
            </a:extLst>
          </p:cNvPr>
          <p:cNvSpPr>
            <a:spLocks noGrp="1" noChangeArrowheads="1"/>
          </p:cNvSpPr>
          <p:nvPr>
            <p:ph type="body" idx="1"/>
          </p:nvPr>
        </p:nvSpPr>
        <p:spPr/>
        <p:txBody>
          <a:bodyPr/>
          <a:lstStyle/>
          <a:p>
            <a:r>
              <a:rPr lang="en-US" altLang="zh-CN">
                <a:ea typeface="宋体" panose="02010600030101010101" pitchFamily="2" charset="-122"/>
              </a:rPr>
              <a:t>Take a </a:t>
            </a:r>
            <a:r>
              <a:rPr lang="en-US" altLang="zh-CN">
                <a:solidFill>
                  <a:schemeClr val="tx1"/>
                </a:solidFill>
                <a:ea typeface="宋体" panose="02010600030101010101" pitchFamily="2" charset="-122"/>
              </a:rPr>
              <a:t>3</a:t>
            </a:r>
            <a:r>
              <a:rPr lang="en-US" altLang="zh-CN">
                <a:ea typeface="宋体" panose="02010600030101010101" pitchFamily="2" charset="-122"/>
              </a:rPr>
              <a:t>-element array</a:t>
            </a:r>
          </a:p>
          <a:p>
            <a:pPr lvl="1"/>
            <a:r>
              <a:rPr lang="en-US" altLang="zh-CN">
                <a:solidFill>
                  <a:schemeClr val="tx1"/>
                </a:solidFill>
                <a:ea typeface="宋体" panose="02010600030101010101" pitchFamily="2" charset="-122"/>
              </a:rPr>
              <a:t>A</a:t>
            </a:r>
            <a:r>
              <a:rPr lang="en-US" altLang="zh-CN">
                <a:ea typeface="宋体" panose="02010600030101010101" pitchFamily="2" charset="-122"/>
              </a:rPr>
              <a:t> writes atomically to slots </a:t>
            </a:r>
            <a:r>
              <a:rPr lang="en-US" altLang="zh-CN">
                <a:solidFill>
                  <a:schemeClr val="tx1"/>
                </a:solidFill>
                <a:ea typeface="宋体" panose="02010600030101010101" pitchFamily="2" charset="-122"/>
              </a:rPr>
              <a:t>0</a:t>
            </a:r>
            <a:r>
              <a:rPr lang="en-US" altLang="zh-CN">
                <a:ea typeface="宋体" panose="02010600030101010101" pitchFamily="2" charset="-122"/>
              </a:rPr>
              <a:t> and </a:t>
            </a:r>
            <a:r>
              <a:rPr lang="en-US" altLang="zh-CN">
                <a:solidFill>
                  <a:schemeClr val="tx1"/>
                </a:solidFill>
                <a:ea typeface="宋体" panose="02010600030101010101" pitchFamily="2" charset="-122"/>
              </a:rPr>
              <a:t>1</a:t>
            </a:r>
          </a:p>
          <a:p>
            <a:pPr lvl="1"/>
            <a:r>
              <a:rPr lang="en-US" altLang="zh-CN">
                <a:solidFill>
                  <a:schemeClr val="tx1"/>
                </a:solidFill>
                <a:ea typeface="宋体" panose="02010600030101010101" pitchFamily="2" charset="-122"/>
              </a:rPr>
              <a:t>B</a:t>
            </a:r>
            <a:r>
              <a:rPr lang="en-US" altLang="zh-CN">
                <a:ea typeface="宋体" panose="02010600030101010101" pitchFamily="2" charset="-122"/>
              </a:rPr>
              <a:t> writes atomically to slots </a:t>
            </a:r>
            <a:r>
              <a:rPr lang="en-US" altLang="zh-CN">
                <a:solidFill>
                  <a:schemeClr val="tx1"/>
                </a:solidFill>
                <a:ea typeface="宋体" panose="02010600030101010101" pitchFamily="2" charset="-122"/>
              </a:rPr>
              <a:t>1</a:t>
            </a:r>
            <a:r>
              <a:rPr lang="en-US" altLang="zh-CN">
                <a:ea typeface="宋体" panose="02010600030101010101" pitchFamily="2" charset="-122"/>
              </a:rPr>
              <a:t> and </a:t>
            </a:r>
            <a:r>
              <a:rPr lang="en-US" altLang="zh-CN">
                <a:solidFill>
                  <a:schemeClr val="tx1"/>
                </a:solidFill>
                <a:ea typeface="宋体" panose="02010600030101010101" pitchFamily="2" charset="-122"/>
              </a:rPr>
              <a:t>2</a:t>
            </a:r>
          </a:p>
          <a:p>
            <a:pPr lvl="1"/>
            <a:r>
              <a:rPr lang="en-US" altLang="zh-CN">
                <a:ea typeface="宋体" panose="02010600030101010101" pitchFamily="2" charset="-122"/>
              </a:rPr>
              <a:t>Any thread can scan any set of locations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灯片编号占位符 4">
            <a:extLst>
              <a:ext uri="{FF2B5EF4-FFF2-40B4-BE49-F238E27FC236}">
                <a16:creationId xmlns:a16="http://schemas.microsoft.com/office/drawing/2014/main" id="{3C024B96-9B6E-47B9-A8AA-86515710F0D9}"/>
              </a:ext>
            </a:extLst>
          </p:cNvPr>
          <p:cNvSpPr>
            <a:spLocks noGrp="1"/>
          </p:cNvSpPr>
          <p:nvPr>
            <p:ph type="sldNum" sz="quarter" idx="11"/>
          </p:nvPr>
        </p:nvSpPr>
        <p:spPr/>
        <p:txBody>
          <a:bodyPr/>
          <a:lstStyle/>
          <a:p>
            <a:fld id="{0EAFF2F5-CDF1-4997-B9B4-8605B2D0506C}" type="slidenum">
              <a:rPr lang="ar-SA" altLang="zh-CN"/>
              <a:pPr/>
              <a:t>54</a:t>
            </a:fld>
            <a:endParaRPr lang="en-US" altLang="zh-CN">
              <a:ea typeface="宋体" panose="02010600030101010101" pitchFamily="2" charset="-122"/>
            </a:endParaRPr>
          </a:p>
        </p:txBody>
      </p:sp>
      <p:pic>
        <p:nvPicPr>
          <p:cNvPr id="545799" name="Picture 7" descr="magic">
            <a:extLst>
              <a:ext uri="{FF2B5EF4-FFF2-40B4-BE49-F238E27FC236}">
                <a16:creationId xmlns:a16="http://schemas.microsoft.com/office/drawing/2014/main" id="{F6F1131F-F31D-464E-A487-952C79F26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5798" name="Picture 6" descr="magic">
            <a:extLst>
              <a:ext uri="{FF2B5EF4-FFF2-40B4-BE49-F238E27FC236}">
                <a16:creationId xmlns:a16="http://schemas.microsoft.com/office/drawing/2014/main" id="{DBFFE014-9C9C-41A1-ACD7-7D89CA24A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5794" name="Rectangle 2">
            <a:extLst>
              <a:ext uri="{FF2B5EF4-FFF2-40B4-BE49-F238E27FC236}">
                <a16:creationId xmlns:a16="http://schemas.microsoft.com/office/drawing/2014/main" id="{F5569F45-8209-4B5E-A725-6A2A053A31C3}"/>
              </a:ext>
            </a:extLst>
          </p:cNvPr>
          <p:cNvSpPr>
            <a:spLocks noGrp="1" noChangeArrowheads="1"/>
          </p:cNvSpPr>
          <p:nvPr>
            <p:ph type="title"/>
          </p:nvPr>
        </p:nvSpPr>
        <p:spPr>
          <a:xfrm>
            <a:off x="593725" y="269875"/>
            <a:ext cx="7772400" cy="1143000"/>
          </a:xfrm>
        </p:spPr>
        <p:txBody>
          <a:bodyPr/>
          <a:lstStyle/>
          <a:p>
            <a:r>
              <a:rPr lang="en-US" altLang="zh-CN" sz="4000">
                <a:ea typeface="宋体" panose="02010600030101010101" pitchFamily="2" charset="-122"/>
              </a:rPr>
              <a:t>Double Assignment Interface</a:t>
            </a:r>
          </a:p>
        </p:txBody>
      </p:sp>
      <p:sp>
        <p:nvSpPr>
          <p:cNvPr id="545795" name="Rectangle 3">
            <a:extLst>
              <a:ext uri="{FF2B5EF4-FFF2-40B4-BE49-F238E27FC236}">
                <a16:creationId xmlns:a16="http://schemas.microsoft.com/office/drawing/2014/main" id="{63767ABD-B43A-42E5-9BD6-A368ACBE11E1}"/>
              </a:ext>
            </a:extLst>
          </p:cNvPr>
          <p:cNvSpPr>
            <a:spLocks noChangeArrowheads="1"/>
          </p:cNvSpPr>
          <p:nvPr/>
        </p:nvSpPr>
        <p:spPr bwMode="auto">
          <a:xfrm>
            <a:off x="812800" y="1479550"/>
            <a:ext cx="7315200" cy="19177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tx1"/>
                </a:solidFill>
                <a:latin typeface="Lucida Console" panose="020B0609040504020204" pitchFamily="49" charset="0"/>
                <a:ea typeface="宋体" panose="02010600030101010101" pitchFamily="2" charset="-122"/>
              </a:rPr>
              <a:t>interface</a:t>
            </a:r>
            <a:r>
              <a:rPr lang="en-US" altLang="zh-CN" sz="2400" b="1">
                <a:latin typeface="Lucida Console" panose="020B0609040504020204" pitchFamily="49" charset="0"/>
                <a:ea typeface="宋体" panose="02010600030101010101" pitchFamily="2" charset="-122"/>
              </a:rPr>
              <a:t> Assign2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public void</a:t>
            </a:r>
            <a:r>
              <a:rPr lang="en-US" altLang="zh-CN" sz="2400" b="1">
                <a:latin typeface="Lucida Console" panose="020B0609040504020204" pitchFamily="49" charset="0"/>
                <a:ea typeface="宋体" panose="02010600030101010101" pitchFamily="2" charset="-122"/>
              </a:rPr>
              <a:t> assign(</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i</a:t>
            </a:r>
            <a:r>
              <a:rPr lang="en-US" altLang="zh-CN" sz="2400" b="1" baseline="-25000">
                <a:latin typeface="Lucida Console" panose="020B0609040504020204" pitchFamily="49" charset="0"/>
                <a:ea typeface="宋体" panose="02010600030101010101" pitchFamily="2" charset="-122"/>
              </a:rPr>
              <a:t>1</a:t>
            </a:r>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v</a:t>
            </a:r>
            <a:r>
              <a:rPr lang="en-US" altLang="zh-CN" sz="2400" b="1" baseline="-25000">
                <a:latin typeface="Lucida Console" panose="020B0609040504020204" pitchFamily="49" charset="0"/>
                <a:ea typeface="宋体" panose="02010600030101010101" pitchFamily="2" charset="-122"/>
              </a:rPr>
              <a:t>1</a:t>
            </a:r>
            <a:r>
              <a:rPr lang="en-US" altLang="zh-CN" sz="2400" b="1">
                <a:latin typeface="Lucida Console" panose="020B0609040504020204" pitchFamily="49" charset="0"/>
                <a:ea typeface="宋体" panose="02010600030101010101" pitchFamily="2" charset="-122"/>
              </a:rPr>
              <a:t>,</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i</a:t>
            </a:r>
            <a:r>
              <a:rPr lang="en-US" altLang="zh-CN" sz="2400" b="1" baseline="-25000">
                <a:latin typeface="Lucida Console" panose="020B0609040504020204" pitchFamily="49" charset="0"/>
                <a:ea typeface="宋体" panose="02010600030101010101" pitchFamily="2" charset="-122"/>
              </a:rPr>
              <a:t>2</a:t>
            </a:r>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v</a:t>
            </a:r>
            <a:r>
              <a:rPr lang="en-US" altLang="zh-CN" sz="2400" b="1" baseline="-25000">
                <a:latin typeface="Lucida Console" panose="020B0609040504020204" pitchFamily="49" charset="0"/>
                <a:ea typeface="宋体" panose="02010600030101010101" pitchFamily="2" charset="-122"/>
              </a:rPr>
              <a:t>2</a:t>
            </a:r>
            <a:r>
              <a:rPr lang="en-US" altLang="zh-CN" sz="2400" b="1">
                <a:latin typeface="Lucida Console" panose="020B0609040504020204" pitchFamily="49" charset="0"/>
                <a:ea typeface="宋体" panose="02010600030101010101" pitchFamily="2" charset="-122"/>
              </a:rPr>
              <a:t>);</a:t>
            </a:r>
          </a:p>
          <a:p>
            <a:pPr algn="just"/>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public int</a:t>
            </a:r>
            <a:r>
              <a:rPr lang="en-US" altLang="zh-CN" sz="2400" b="1">
                <a:latin typeface="Lucida Console" panose="020B0609040504020204" pitchFamily="49" charset="0"/>
                <a:ea typeface="宋体" panose="02010600030101010101" pitchFamily="2" charset="-122"/>
              </a:rPr>
              <a:t> read(</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i);</a:t>
            </a:r>
          </a:p>
          <a:p>
            <a:pPr algn="just"/>
            <a:r>
              <a:rPr lang="en-US" altLang="zh-CN" sz="2400" b="1">
                <a:latin typeface="Lucida Console" panose="020B0609040504020204" pitchFamily="49" charset="0"/>
                <a:ea typeface="宋体" panose="02010600030101010101" pitchFamily="2" charset="-122"/>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F24F2891-2578-4E62-B3B1-EC47F1847FD2}"/>
              </a:ext>
            </a:extLst>
          </p:cNvPr>
          <p:cNvSpPr>
            <a:spLocks noGrp="1"/>
          </p:cNvSpPr>
          <p:nvPr>
            <p:ph type="sldNum" sz="quarter" idx="11"/>
          </p:nvPr>
        </p:nvSpPr>
        <p:spPr/>
        <p:txBody>
          <a:bodyPr/>
          <a:lstStyle/>
          <a:p>
            <a:fld id="{8619F0E1-20BE-44B2-A8A9-DD7EBC82747A}" type="slidenum">
              <a:rPr lang="ar-SA" altLang="zh-CN"/>
              <a:pPr/>
              <a:t>55</a:t>
            </a:fld>
            <a:endParaRPr lang="en-US" altLang="zh-CN">
              <a:ea typeface="宋体" panose="02010600030101010101" pitchFamily="2" charset="-122"/>
            </a:endParaRPr>
          </a:p>
        </p:txBody>
      </p:sp>
      <p:pic>
        <p:nvPicPr>
          <p:cNvPr id="547849" name="Picture 9" descr="magic">
            <a:extLst>
              <a:ext uri="{FF2B5EF4-FFF2-40B4-BE49-F238E27FC236}">
                <a16:creationId xmlns:a16="http://schemas.microsoft.com/office/drawing/2014/main" id="{34932503-262A-4361-B9B5-47A8A2E2E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7848" name="Picture 8" descr="magic">
            <a:extLst>
              <a:ext uri="{FF2B5EF4-FFF2-40B4-BE49-F238E27FC236}">
                <a16:creationId xmlns:a16="http://schemas.microsoft.com/office/drawing/2014/main" id="{5CB48AEF-7F93-4934-8BDC-DDA0404CD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7842" name="Rectangle 2">
            <a:extLst>
              <a:ext uri="{FF2B5EF4-FFF2-40B4-BE49-F238E27FC236}">
                <a16:creationId xmlns:a16="http://schemas.microsoft.com/office/drawing/2014/main" id="{9C85A1A9-23F5-4546-9433-7D3D748E814C}"/>
              </a:ext>
            </a:extLst>
          </p:cNvPr>
          <p:cNvSpPr>
            <a:spLocks noGrp="1" noChangeArrowheads="1"/>
          </p:cNvSpPr>
          <p:nvPr>
            <p:ph type="title"/>
          </p:nvPr>
        </p:nvSpPr>
        <p:spPr>
          <a:xfrm>
            <a:off x="593725" y="269875"/>
            <a:ext cx="7772400" cy="1143000"/>
          </a:xfrm>
        </p:spPr>
        <p:txBody>
          <a:bodyPr/>
          <a:lstStyle/>
          <a:p>
            <a:r>
              <a:rPr lang="en-US" altLang="zh-CN" sz="4000">
                <a:ea typeface="宋体" panose="02010600030101010101" pitchFamily="2" charset="-122"/>
              </a:rPr>
              <a:t>Double Assignment Interface</a:t>
            </a:r>
          </a:p>
        </p:txBody>
      </p:sp>
      <p:sp>
        <p:nvSpPr>
          <p:cNvPr id="547843" name="Rectangle 3">
            <a:extLst>
              <a:ext uri="{FF2B5EF4-FFF2-40B4-BE49-F238E27FC236}">
                <a16:creationId xmlns:a16="http://schemas.microsoft.com/office/drawing/2014/main" id="{699D8569-8A37-48E0-9775-9DF8630B5F08}"/>
              </a:ext>
            </a:extLst>
          </p:cNvPr>
          <p:cNvSpPr>
            <a:spLocks noChangeArrowheads="1"/>
          </p:cNvSpPr>
          <p:nvPr/>
        </p:nvSpPr>
        <p:spPr bwMode="auto">
          <a:xfrm>
            <a:off x="812800" y="1479550"/>
            <a:ext cx="7315200" cy="19177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interface Assign2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public void</a:t>
            </a:r>
            <a:r>
              <a:rPr lang="en-US" altLang="zh-CN" sz="2400" b="1">
                <a:latin typeface="Lucida Console" panose="020B0609040504020204" pitchFamily="49" charset="0"/>
                <a:ea typeface="宋体" panose="02010600030101010101" pitchFamily="2" charset="-122"/>
              </a:rPr>
              <a:t> assign(</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i</a:t>
            </a:r>
            <a:r>
              <a:rPr lang="en-US" altLang="zh-CN" sz="2400" b="1" baseline="-25000">
                <a:latin typeface="Lucida Console" panose="020B0609040504020204" pitchFamily="49" charset="0"/>
                <a:ea typeface="宋体" panose="02010600030101010101" pitchFamily="2" charset="-122"/>
              </a:rPr>
              <a:t>1</a:t>
            </a:r>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v</a:t>
            </a:r>
            <a:r>
              <a:rPr lang="en-US" altLang="zh-CN" sz="2400" b="1" baseline="-25000">
                <a:latin typeface="Lucida Console" panose="020B0609040504020204" pitchFamily="49" charset="0"/>
                <a:ea typeface="宋体" panose="02010600030101010101" pitchFamily="2" charset="-122"/>
              </a:rPr>
              <a:t>1</a:t>
            </a:r>
            <a:r>
              <a:rPr lang="en-US" altLang="zh-CN" sz="2400" b="1">
                <a:latin typeface="Lucida Console" panose="020B0609040504020204" pitchFamily="49" charset="0"/>
                <a:ea typeface="宋体" panose="02010600030101010101" pitchFamily="2" charset="-122"/>
              </a:rPr>
              <a:t>,</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i</a:t>
            </a:r>
            <a:r>
              <a:rPr lang="en-US" altLang="zh-CN" sz="2400" b="1" baseline="-25000">
                <a:latin typeface="Lucida Console" panose="020B0609040504020204" pitchFamily="49" charset="0"/>
                <a:ea typeface="宋体" panose="02010600030101010101" pitchFamily="2" charset="-122"/>
              </a:rPr>
              <a:t>2</a:t>
            </a:r>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v</a:t>
            </a:r>
            <a:r>
              <a:rPr lang="en-US" altLang="zh-CN" sz="2400" b="1" baseline="-25000">
                <a:latin typeface="Lucida Console" panose="020B0609040504020204" pitchFamily="49" charset="0"/>
                <a:ea typeface="宋体" panose="02010600030101010101" pitchFamily="2" charset="-122"/>
              </a:rPr>
              <a:t>2</a:t>
            </a:r>
            <a:r>
              <a:rPr lang="en-US" altLang="zh-CN" sz="2400" b="1">
                <a:latin typeface="Lucida Console" panose="020B0609040504020204" pitchFamily="49" charset="0"/>
                <a:ea typeface="宋体" panose="02010600030101010101" pitchFamily="2" charset="-122"/>
              </a:rPr>
              <a:t>);</a:t>
            </a:r>
          </a:p>
          <a:p>
            <a:pPr algn="just"/>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public int read(int i);</a:t>
            </a:r>
          </a:p>
          <a:p>
            <a:pPr algn="just"/>
            <a:r>
              <a:rPr lang="en-US" altLang="zh-CN" sz="2400" b="1">
                <a:solidFill>
                  <a:schemeClr val="folHlink"/>
                </a:solidFill>
                <a:latin typeface="Lucida Console" panose="020B0609040504020204" pitchFamily="49" charset="0"/>
                <a:ea typeface="宋体" panose="02010600030101010101" pitchFamily="2" charset="-122"/>
              </a:rPr>
              <a:t>}</a:t>
            </a:r>
            <a:r>
              <a:rPr lang="en-US" altLang="zh-CN" sz="2400" b="1">
                <a:latin typeface="Lucida Console" panose="020B0609040504020204" pitchFamily="49" charset="0"/>
                <a:ea typeface="宋体" panose="02010600030101010101" pitchFamily="2" charset="-122"/>
              </a:rPr>
              <a:t>   </a:t>
            </a:r>
          </a:p>
        </p:txBody>
      </p:sp>
      <p:sp>
        <p:nvSpPr>
          <p:cNvPr id="547846" name="AutoShape 6">
            <a:extLst>
              <a:ext uri="{FF2B5EF4-FFF2-40B4-BE49-F238E27FC236}">
                <a16:creationId xmlns:a16="http://schemas.microsoft.com/office/drawing/2014/main" id="{BB382932-6066-426D-A75B-215410FBD00E}"/>
              </a:ext>
            </a:extLst>
          </p:cNvPr>
          <p:cNvSpPr>
            <a:spLocks noChangeArrowheads="1"/>
          </p:cNvSpPr>
          <p:nvPr/>
        </p:nvSpPr>
        <p:spPr bwMode="auto">
          <a:xfrm>
            <a:off x="941388" y="1941513"/>
            <a:ext cx="6708775" cy="758825"/>
          </a:xfrm>
          <a:prstGeom prst="wedgeRoundRectCallout">
            <a:avLst>
              <a:gd name="adj1" fmla="val -18412"/>
              <a:gd name="adj2" fmla="val 171130"/>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
        <p:nvSpPr>
          <p:cNvPr id="547847" name="Text Box 7">
            <a:extLst>
              <a:ext uri="{FF2B5EF4-FFF2-40B4-BE49-F238E27FC236}">
                <a16:creationId xmlns:a16="http://schemas.microsoft.com/office/drawing/2014/main" id="{152CB8AC-10EC-4D21-8A98-AC5D9383861D}"/>
              </a:ext>
            </a:extLst>
          </p:cNvPr>
          <p:cNvSpPr txBox="1">
            <a:spLocks noChangeArrowheads="1"/>
          </p:cNvSpPr>
          <p:nvPr/>
        </p:nvSpPr>
        <p:spPr bwMode="auto">
          <a:xfrm>
            <a:off x="804863" y="3581400"/>
            <a:ext cx="4132262" cy="179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ea typeface="宋体" panose="02010600030101010101" pitchFamily="2" charset="-122"/>
              </a:rPr>
              <a:t>Atomically assign </a:t>
            </a:r>
            <a:r>
              <a:rPr lang="en-US" altLang="zh-CN" b="1">
                <a:solidFill>
                  <a:srgbClr val="FF0000"/>
                </a:solidFill>
                <a:latin typeface="Lucida Console" panose="020B0609040504020204" pitchFamily="49" charset="0"/>
                <a:ea typeface="宋体" panose="02010600030101010101" pitchFamily="2" charset="-122"/>
              </a:rPr>
              <a:t>value[i</a:t>
            </a:r>
            <a:r>
              <a:rPr lang="en-US" altLang="zh-CN" b="1" baseline="-25000">
                <a:solidFill>
                  <a:srgbClr val="FF0000"/>
                </a:solidFill>
                <a:latin typeface="Lucida Console" panose="020B0609040504020204" pitchFamily="49" charset="0"/>
                <a:ea typeface="宋体" panose="02010600030101010101" pitchFamily="2" charset="-122"/>
              </a:rPr>
              <a:t>1</a:t>
            </a:r>
            <a:r>
              <a:rPr lang="en-US" altLang="zh-CN" b="1">
                <a:solidFill>
                  <a:srgbClr val="FF0000"/>
                </a:solidFill>
                <a:latin typeface="Lucida Console" panose="020B0609040504020204" pitchFamily="49" charset="0"/>
                <a:ea typeface="宋体" panose="02010600030101010101" pitchFamily="2" charset="-122"/>
              </a:rPr>
              <a:t>]= v</a:t>
            </a:r>
            <a:r>
              <a:rPr lang="en-US" altLang="zh-CN" b="1" baseline="-25000">
                <a:solidFill>
                  <a:srgbClr val="FF0000"/>
                </a:solidFill>
                <a:latin typeface="Lucida Console" panose="020B0609040504020204" pitchFamily="49" charset="0"/>
                <a:ea typeface="宋体" panose="02010600030101010101" pitchFamily="2" charset="-122"/>
              </a:rPr>
              <a:t>1</a:t>
            </a:r>
          </a:p>
          <a:p>
            <a:r>
              <a:rPr lang="en-US" altLang="zh-CN" b="1">
                <a:solidFill>
                  <a:srgbClr val="FF0000"/>
                </a:solidFill>
                <a:latin typeface="Lucida Console" panose="020B0609040504020204" pitchFamily="49" charset="0"/>
                <a:ea typeface="宋体" panose="02010600030101010101" pitchFamily="2" charset="-122"/>
              </a:rPr>
              <a:t>value[i</a:t>
            </a:r>
            <a:r>
              <a:rPr lang="en-US" altLang="zh-CN" b="1" baseline="-25000">
                <a:solidFill>
                  <a:srgbClr val="FF0000"/>
                </a:solidFill>
                <a:latin typeface="Lucida Console" panose="020B0609040504020204" pitchFamily="49" charset="0"/>
                <a:ea typeface="宋体" panose="02010600030101010101" pitchFamily="2" charset="-122"/>
              </a:rPr>
              <a:t>2</a:t>
            </a:r>
            <a:r>
              <a:rPr lang="en-US" altLang="zh-CN" b="1">
                <a:solidFill>
                  <a:srgbClr val="FF0000"/>
                </a:solidFill>
                <a:latin typeface="Lucida Console" panose="020B0609040504020204" pitchFamily="49" charset="0"/>
                <a:ea typeface="宋体" panose="02010600030101010101" pitchFamily="2" charset="-122"/>
              </a:rPr>
              <a:t>]= v</a:t>
            </a:r>
            <a:r>
              <a:rPr lang="en-US" altLang="zh-CN" b="1" baseline="-25000">
                <a:solidFill>
                  <a:srgbClr val="FF0000"/>
                </a:solidFill>
                <a:latin typeface="Lucida Console" panose="020B0609040504020204" pitchFamily="49" charset="0"/>
                <a:ea typeface="宋体" panose="02010600030101010101" pitchFamily="2" charset="-122"/>
              </a:rPr>
              <a:t>2</a:t>
            </a:r>
          </a:p>
          <a:p>
            <a:endParaRPr lang="en-US" altLang="zh-CN" sz="3200" b="1">
              <a:solidFill>
                <a:srgbClr val="FF0000"/>
              </a:solidFill>
              <a:ea typeface="宋体" panose="02010600030101010101" pitchFamily="2" charset="-122"/>
            </a:endParaRPr>
          </a:p>
        </p:txBody>
      </p:sp>
    </p:spTree>
  </p:cSld>
  <p:clrMapOvr>
    <a:masterClrMapping/>
  </p:clrMapOvr>
  <p:transition>
    <p:blinds/>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88E827DB-6812-4A86-A2D6-164BED71F0CD}"/>
              </a:ext>
            </a:extLst>
          </p:cNvPr>
          <p:cNvSpPr>
            <a:spLocks noGrp="1"/>
          </p:cNvSpPr>
          <p:nvPr>
            <p:ph type="sldNum" sz="quarter" idx="11"/>
          </p:nvPr>
        </p:nvSpPr>
        <p:spPr/>
        <p:txBody>
          <a:bodyPr/>
          <a:lstStyle/>
          <a:p>
            <a:fld id="{1E58875B-28E1-4E88-A4DF-DC4DD6AE5479}" type="slidenum">
              <a:rPr lang="ar-SA" altLang="zh-CN"/>
              <a:pPr/>
              <a:t>56</a:t>
            </a:fld>
            <a:endParaRPr lang="en-US" altLang="zh-CN">
              <a:ea typeface="宋体" panose="02010600030101010101" pitchFamily="2" charset="-122"/>
            </a:endParaRPr>
          </a:p>
        </p:txBody>
      </p:sp>
      <p:pic>
        <p:nvPicPr>
          <p:cNvPr id="549897" name="Picture 9" descr="magic">
            <a:extLst>
              <a:ext uri="{FF2B5EF4-FFF2-40B4-BE49-F238E27FC236}">
                <a16:creationId xmlns:a16="http://schemas.microsoft.com/office/drawing/2014/main" id="{AA209BD4-285C-40D6-8545-013B117B55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9896" name="Picture 8" descr="magic">
            <a:extLst>
              <a:ext uri="{FF2B5EF4-FFF2-40B4-BE49-F238E27FC236}">
                <a16:creationId xmlns:a16="http://schemas.microsoft.com/office/drawing/2014/main" id="{4232DD05-6968-4912-9E34-0C59818848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9890" name="Rectangle 2">
            <a:extLst>
              <a:ext uri="{FF2B5EF4-FFF2-40B4-BE49-F238E27FC236}">
                <a16:creationId xmlns:a16="http://schemas.microsoft.com/office/drawing/2014/main" id="{D907C672-26CB-458A-B103-2E0FDE53178C}"/>
              </a:ext>
            </a:extLst>
          </p:cNvPr>
          <p:cNvSpPr>
            <a:spLocks noGrp="1" noChangeArrowheads="1"/>
          </p:cNvSpPr>
          <p:nvPr>
            <p:ph type="title"/>
          </p:nvPr>
        </p:nvSpPr>
        <p:spPr>
          <a:xfrm>
            <a:off x="593725" y="269875"/>
            <a:ext cx="7772400" cy="1143000"/>
          </a:xfrm>
        </p:spPr>
        <p:txBody>
          <a:bodyPr/>
          <a:lstStyle/>
          <a:p>
            <a:r>
              <a:rPr lang="en-US" altLang="zh-CN" sz="4000">
                <a:ea typeface="宋体" panose="02010600030101010101" pitchFamily="2" charset="-122"/>
              </a:rPr>
              <a:t>Double Assignment Interface</a:t>
            </a:r>
          </a:p>
        </p:txBody>
      </p:sp>
      <p:sp>
        <p:nvSpPr>
          <p:cNvPr id="549891" name="Rectangle 3">
            <a:extLst>
              <a:ext uri="{FF2B5EF4-FFF2-40B4-BE49-F238E27FC236}">
                <a16:creationId xmlns:a16="http://schemas.microsoft.com/office/drawing/2014/main" id="{D7901C14-4950-482E-B542-FA85D5AB3AE9}"/>
              </a:ext>
            </a:extLst>
          </p:cNvPr>
          <p:cNvSpPr>
            <a:spLocks noChangeArrowheads="1"/>
          </p:cNvSpPr>
          <p:nvPr/>
        </p:nvSpPr>
        <p:spPr bwMode="auto">
          <a:xfrm>
            <a:off x="812800" y="1479550"/>
            <a:ext cx="7315200" cy="19177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interface Assign2 {</a:t>
            </a:r>
          </a:p>
          <a:p>
            <a:pPr algn="l"/>
            <a:r>
              <a:rPr lang="en-US" altLang="zh-CN" sz="2400" b="1">
                <a:solidFill>
                  <a:schemeClr val="folHlink"/>
                </a:solidFill>
                <a:latin typeface="Lucida Console" panose="020B0609040504020204" pitchFamily="49" charset="0"/>
                <a:ea typeface="宋体" panose="02010600030101010101" pitchFamily="2" charset="-122"/>
              </a:rPr>
              <a:t> public void assign(int i</a:t>
            </a:r>
            <a:r>
              <a:rPr lang="en-US" altLang="zh-CN" sz="2400" b="1" baseline="-25000">
                <a:solidFill>
                  <a:schemeClr val="folHlink"/>
                </a:solidFill>
                <a:latin typeface="Lucida Console" panose="020B0609040504020204" pitchFamily="49" charset="0"/>
                <a:ea typeface="宋体" panose="02010600030101010101" pitchFamily="2" charset="-122"/>
              </a:rPr>
              <a:t>1</a:t>
            </a:r>
            <a:r>
              <a:rPr lang="en-US" altLang="zh-CN" sz="2400" b="1">
                <a:solidFill>
                  <a:schemeClr val="folHlink"/>
                </a:solidFill>
                <a:latin typeface="Lucida Console" panose="020B0609040504020204" pitchFamily="49" charset="0"/>
                <a:ea typeface="宋体" panose="02010600030101010101" pitchFamily="2" charset="-122"/>
              </a:rPr>
              <a:t>, int v</a:t>
            </a:r>
            <a:r>
              <a:rPr lang="en-US" altLang="zh-CN" sz="2400" b="1" baseline="-25000">
                <a:solidFill>
                  <a:schemeClr val="folHlink"/>
                </a:solidFill>
                <a:latin typeface="Lucida Console" panose="020B0609040504020204" pitchFamily="49" charset="0"/>
                <a:ea typeface="宋体" panose="02010600030101010101" pitchFamily="2" charset="-122"/>
              </a:rPr>
              <a:t>1</a:t>
            </a:r>
            <a:r>
              <a:rPr lang="en-US" altLang="zh-CN" sz="2400" b="1">
                <a:solidFill>
                  <a:schemeClr val="folHlink"/>
                </a:solidFill>
                <a:latin typeface="Lucida Console" panose="020B0609040504020204" pitchFamily="49" charset="0"/>
                <a:ea typeface="宋体" panose="02010600030101010101" pitchFamily="2" charset="-122"/>
              </a:rPr>
              <a:t>,</a:t>
            </a:r>
          </a:p>
          <a:p>
            <a:pPr algn="l"/>
            <a:r>
              <a:rPr lang="en-US" altLang="zh-CN" sz="2400" b="1">
                <a:solidFill>
                  <a:schemeClr val="folHlink"/>
                </a:solidFill>
                <a:latin typeface="Lucida Console" panose="020B0609040504020204" pitchFamily="49" charset="0"/>
                <a:ea typeface="宋体" panose="02010600030101010101" pitchFamily="2" charset="-122"/>
              </a:rPr>
              <a:t>                    int i</a:t>
            </a:r>
            <a:r>
              <a:rPr lang="en-US" altLang="zh-CN" sz="2400" b="1" baseline="-25000">
                <a:solidFill>
                  <a:schemeClr val="folHlink"/>
                </a:solidFill>
                <a:latin typeface="Lucida Console" panose="020B0609040504020204" pitchFamily="49" charset="0"/>
                <a:ea typeface="宋体" panose="02010600030101010101" pitchFamily="2" charset="-122"/>
              </a:rPr>
              <a:t>2</a:t>
            </a:r>
            <a:r>
              <a:rPr lang="en-US" altLang="zh-CN" sz="2400" b="1">
                <a:solidFill>
                  <a:schemeClr val="folHlink"/>
                </a:solidFill>
                <a:latin typeface="Lucida Console" panose="020B0609040504020204" pitchFamily="49" charset="0"/>
                <a:ea typeface="宋体" panose="02010600030101010101" pitchFamily="2" charset="-122"/>
              </a:rPr>
              <a:t>, int v</a:t>
            </a:r>
            <a:r>
              <a:rPr lang="en-US" altLang="zh-CN" sz="2400" b="1" baseline="-25000">
                <a:solidFill>
                  <a:schemeClr val="folHlink"/>
                </a:solidFill>
                <a:latin typeface="Lucida Console" panose="020B0609040504020204" pitchFamily="49" charset="0"/>
                <a:ea typeface="宋体" panose="02010600030101010101" pitchFamily="2" charset="-122"/>
              </a:rPr>
              <a:t>2</a:t>
            </a:r>
            <a:r>
              <a:rPr lang="en-US" altLang="zh-CN" sz="2400" b="1">
                <a:solidFill>
                  <a:schemeClr val="folHlink"/>
                </a:solidFill>
                <a:latin typeface="Lucida Console" panose="020B0609040504020204" pitchFamily="49" charset="0"/>
                <a:ea typeface="宋体" panose="02010600030101010101" pitchFamily="2" charset="-122"/>
              </a:rPr>
              <a:t>);</a:t>
            </a:r>
          </a:p>
          <a:p>
            <a:pPr algn="just"/>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public int</a:t>
            </a:r>
            <a:r>
              <a:rPr lang="en-US" altLang="zh-CN" sz="2400" b="1">
                <a:latin typeface="Lucida Console" panose="020B0609040504020204" pitchFamily="49" charset="0"/>
                <a:ea typeface="宋体" panose="02010600030101010101" pitchFamily="2" charset="-122"/>
              </a:rPr>
              <a:t> read(</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i);</a:t>
            </a:r>
          </a:p>
          <a:p>
            <a:pPr algn="just"/>
            <a:r>
              <a:rPr lang="en-US" altLang="zh-CN" sz="2400" b="1">
                <a:solidFill>
                  <a:schemeClr val="folHlink"/>
                </a:solidFill>
                <a:latin typeface="Lucida Console" panose="020B0609040504020204" pitchFamily="49" charset="0"/>
                <a:ea typeface="宋体" panose="02010600030101010101" pitchFamily="2" charset="-122"/>
              </a:rPr>
              <a:t>}</a:t>
            </a:r>
            <a:r>
              <a:rPr lang="en-US" altLang="zh-CN" sz="2400" b="1">
                <a:latin typeface="Lucida Console" panose="020B0609040504020204" pitchFamily="49" charset="0"/>
                <a:ea typeface="宋体" panose="02010600030101010101" pitchFamily="2" charset="-122"/>
              </a:rPr>
              <a:t>   </a:t>
            </a:r>
          </a:p>
        </p:txBody>
      </p:sp>
      <p:sp>
        <p:nvSpPr>
          <p:cNvPr id="549894" name="AutoShape 6">
            <a:extLst>
              <a:ext uri="{FF2B5EF4-FFF2-40B4-BE49-F238E27FC236}">
                <a16:creationId xmlns:a16="http://schemas.microsoft.com/office/drawing/2014/main" id="{296758BB-C712-4BDC-BA1D-179F2CEEDCA7}"/>
              </a:ext>
            </a:extLst>
          </p:cNvPr>
          <p:cNvSpPr>
            <a:spLocks noChangeArrowheads="1"/>
          </p:cNvSpPr>
          <p:nvPr/>
        </p:nvSpPr>
        <p:spPr bwMode="auto">
          <a:xfrm>
            <a:off x="879475" y="2582863"/>
            <a:ext cx="4530725" cy="636587"/>
          </a:xfrm>
          <a:prstGeom prst="wedgeRoundRectCallout">
            <a:avLst>
              <a:gd name="adj1" fmla="val -3222"/>
              <a:gd name="adj2" fmla="val 194389"/>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
        <p:nvSpPr>
          <p:cNvPr id="549895" name="Text Box 7">
            <a:extLst>
              <a:ext uri="{FF2B5EF4-FFF2-40B4-BE49-F238E27FC236}">
                <a16:creationId xmlns:a16="http://schemas.microsoft.com/office/drawing/2014/main" id="{901EE2D2-701E-4325-88F2-282E3DFF6370}"/>
              </a:ext>
            </a:extLst>
          </p:cNvPr>
          <p:cNvSpPr txBox="1">
            <a:spLocks noChangeArrowheads="1"/>
          </p:cNvSpPr>
          <p:nvPr/>
        </p:nvSpPr>
        <p:spPr bwMode="auto">
          <a:xfrm>
            <a:off x="2344738" y="3902075"/>
            <a:ext cx="4132262"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ea typeface="宋体" panose="02010600030101010101" pitchFamily="2" charset="-122"/>
              </a:rPr>
              <a:t>Return i-th value</a:t>
            </a:r>
            <a:endParaRPr lang="en-US" altLang="zh-CN" b="1" baseline="-25000">
              <a:solidFill>
                <a:srgbClr val="FF0000"/>
              </a:solidFill>
              <a:latin typeface="Lucida Console" panose="020B0609040504020204" pitchFamily="49" charset="0"/>
              <a:ea typeface="宋体" panose="02010600030101010101" pitchFamily="2" charset="-122"/>
            </a:endParaRPr>
          </a:p>
          <a:p>
            <a:endParaRPr lang="en-US" altLang="zh-CN" sz="3200" b="1">
              <a:solidFill>
                <a:srgbClr val="FF7C80"/>
              </a:solidFill>
              <a:ea typeface="宋体" panose="02010600030101010101" pitchFamily="2" charset="-122"/>
            </a:endParaRPr>
          </a:p>
        </p:txBody>
      </p:sp>
    </p:spTree>
  </p:cSld>
  <p:clrMapOvr>
    <a:masterClrMapping/>
  </p:clrMapOvr>
  <p:transition>
    <p:blinds/>
  </p:transition>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 name="灯片编号占位符 3">
            <a:extLst>
              <a:ext uri="{FF2B5EF4-FFF2-40B4-BE49-F238E27FC236}">
                <a16:creationId xmlns:a16="http://schemas.microsoft.com/office/drawing/2014/main" id="{0CBFF79E-9396-4165-B30B-D8A74D7486E8}"/>
              </a:ext>
            </a:extLst>
          </p:cNvPr>
          <p:cNvSpPr>
            <a:spLocks noGrp="1"/>
          </p:cNvSpPr>
          <p:nvPr>
            <p:ph type="sldNum" sz="quarter" idx="11"/>
          </p:nvPr>
        </p:nvSpPr>
        <p:spPr/>
        <p:txBody>
          <a:bodyPr/>
          <a:lstStyle/>
          <a:p>
            <a:fld id="{C9F3B5B9-D196-4654-B4E1-727E22B23D83}" type="slidenum">
              <a:rPr lang="ar-SA" altLang="zh-CN"/>
              <a:pPr/>
              <a:t>57</a:t>
            </a:fld>
            <a:endParaRPr lang="en-US" altLang="zh-CN">
              <a:ea typeface="宋体" panose="02010600030101010101" pitchFamily="2" charset="-122"/>
            </a:endParaRPr>
          </a:p>
        </p:txBody>
      </p:sp>
      <p:pic>
        <p:nvPicPr>
          <p:cNvPr id="432210" name="Picture 82" descr="magic">
            <a:extLst>
              <a:ext uri="{FF2B5EF4-FFF2-40B4-BE49-F238E27FC236}">
                <a16:creationId xmlns:a16="http://schemas.microsoft.com/office/drawing/2014/main" id="{25ED1EF9-2584-49F0-9BF6-CFE17AA31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2209" name="Picture 81" descr="magic">
            <a:extLst>
              <a:ext uri="{FF2B5EF4-FFF2-40B4-BE49-F238E27FC236}">
                <a16:creationId xmlns:a16="http://schemas.microsoft.com/office/drawing/2014/main" id="{B62DA784-1475-4CB6-AE3F-58275347D4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2197" name="Freeform 69">
            <a:extLst>
              <a:ext uri="{FF2B5EF4-FFF2-40B4-BE49-F238E27FC236}">
                <a16:creationId xmlns:a16="http://schemas.microsoft.com/office/drawing/2014/main" id="{06C11D07-9171-4F64-8DA8-7C9E427005A6}"/>
              </a:ext>
            </a:extLst>
          </p:cNvPr>
          <p:cNvSpPr>
            <a:spLocks/>
          </p:cNvSpPr>
          <p:nvPr/>
        </p:nvSpPr>
        <p:spPr bwMode="auto">
          <a:xfrm>
            <a:off x="4484688" y="3759200"/>
            <a:ext cx="1131887" cy="1089025"/>
          </a:xfrm>
          <a:custGeom>
            <a:avLst/>
            <a:gdLst>
              <a:gd name="T0" fmla="*/ 348 w 713"/>
              <a:gd name="T1" fmla="*/ 0 h 686"/>
              <a:gd name="T2" fmla="*/ 0 w 713"/>
              <a:gd name="T3" fmla="*/ 329 h 686"/>
              <a:gd name="T4" fmla="*/ 384 w 713"/>
              <a:gd name="T5" fmla="*/ 686 h 686"/>
              <a:gd name="T6" fmla="*/ 713 w 713"/>
              <a:gd name="T7" fmla="*/ 283 h 686"/>
              <a:gd name="T8" fmla="*/ 348 w 713"/>
              <a:gd name="T9" fmla="*/ 0 h 686"/>
            </a:gdLst>
            <a:ahLst/>
            <a:cxnLst>
              <a:cxn ang="0">
                <a:pos x="T0" y="T1"/>
              </a:cxn>
              <a:cxn ang="0">
                <a:pos x="T2" y="T3"/>
              </a:cxn>
              <a:cxn ang="0">
                <a:pos x="T4" y="T5"/>
              </a:cxn>
              <a:cxn ang="0">
                <a:pos x="T6" y="T7"/>
              </a:cxn>
              <a:cxn ang="0">
                <a:pos x="T8" y="T9"/>
              </a:cxn>
            </a:cxnLst>
            <a:rect l="0" t="0" r="r" b="b"/>
            <a:pathLst>
              <a:path w="713" h="686">
                <a:moveTo>
                  <a:pt x="348" y="0"/>
                </a:moveTo>
                <a:lnTo>
                  <a:pt x="0" y="329"/>
                </a:lnTo>
                <a:lnTo>
                  <a:pt x="384" y="686"/>
                </a:lnTo>
                <a:lnTo>
                  <a:pt x="713" y="283"/>
                </a:lnTo>
                <a:lnTo>
                  <a:pt x="348" y="0"/>
                </a:lnTo>
                <a:close/>
              </a:path>
            </a:pathLst>
          </a:custGeom>
          <a:solidFill>
            <a:srgbClr val="DDDDDD"/>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96" name="Freeform 68">
            <a:extLst>
              <a:ext uri="{FF2B5EF4-FFF2-40B4-BE49-F238E27FC236}">
                <a16:creationId xmlns:a16="http://schemas.microsoft.com/office/drawing/2014/main" id="{EE53E340-55F3-414F-B116-A7BBF8DDF541}"/>
              </a:ext>
            </a:extLst>
          </p:cNvPr>
          <p:cNvSpPr>
            <a:spLocks/>
          </p:cNvSpPr>
          <p:nvPr/>
        </p:nvSpPr>
        <p:spPr bwMode="auto">
          <a:xfrm>
            <a:off x="3919538" y="3338513"/>
            <a:ext cx="1131887" cy="957262"/>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Lst>
            <a:ahLst/>
            <a:cxnLst>
              <a:cxn ang="0">
                <a:pos x="T0" y="T1"/>
              </a:cxn>
              <a:cxn ang="0">
                <a:pos x="T2" y="T3"/>
              </a:cxn>
              <a:cxn ang="0">
                <a:pos x="T4" y="T5"/>
              </a:cxn>
              <a:cxn ang="0">
                <a:pos x="T6" y="T7"/>
              </a:cxn>
              <a:cxn ang="0">
                <a:pos x="T8" y="T9"/>
              </a:cxn>
            </a:cxnLst>
            <a:rect l="0" t="0" r="r" b="b"/>
            <a:pathLst>
              <a:path w="713" h="603">
                <a:moveTo>
                  <a:pt x="0" y="247"/>
                </a:moveTo>
                <a:lnTo>
                  <a:pt x="365" y="603"/>
                </a:lnTo>
                <a:lnTo>
                  <a:pt x="713" y="265"/>
                </a:lnTo>
                <a:lnTo>
                  <a:pt x="347" y="0"/>
                </a:lnTo>
                <a:lnTo>
                  <a:pt x="0" y="247"/>
                </a:lnTo>
                <a:close/>
              </a:path>
            </a:pathLst>
          </a:custGeom>
          <a:solidFill>
            <a:srgbClr val="DDDDDD"/>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95" name="Freeform 67">
            <a:extLst>
              <a:ext uri="{FF2B5EF4-FFF2-40B4-BE49-F238E27FC236}">
                <a16:creationId xmlns:a16="http://schemas.microsoft.com/office/drawing/2014/main" id="{5FC010E6-AE6A-4854-8051-E0F686510CA6}"/>
              </a:ext>
            </a:extLst>
          </p:cNvPr>
          <p:cNvSpPr>
            <a:spLocks/>
          </p:cNvSpPr>
          <p:nvPr/>
        </p:nvSpPr>
        <p:spPr bwMode="auto">
          <a:xfrm>
            <a:off x="3395663" y="2917825"/>
            <a:ext cx="1060450" cy="841375"/>
          </a:xfrm>
          <a:custGeom>
            <a:avLst/>
            <a:gdLst>
              <a:gd name="T0" fmla="*/ 320 w 668"/>
              <a:gd name="T1" fmla="*/ 0 h 530"/>
              <a:gd name="T2" fmla="*/ 0 w 668"/>
              <a:gd name="T3" fmla="*/ 183 h 530"/>
              <a:gd name="T4" fmla="*/ 320 w 668"/>
              <a:gd name="T5" fmla="*/ 530 h 530"/>
              <a:gd name="T6" fmla="*/ 668 w 668"/>
              <a:gd name="T7" fmla="*/ 274 h 530"/>
              <a:gd name="T8" fmla="*/ 320 w 668"/>
              <a:gd name="T9" fmla="*/ 0 h 530"/>
            </a:gdLst>
            <a:ahLst/>
            <a:cxnLst>
              <a:cxn ang="0">
                <a:pos x="T0" y="T1"/>
              </a:cxn>
              <a:cxn ang="0">
                <a:pos x="T2" y="T3"/>
              </a:cxn>
              <a:cxn ang="0">
                <a:pos x="T4" y="T5"/>
              </a:cxn>
              <a:cxn ang="0">
                <a:pos x="T6" y="T7"/>
              </a:cxn>
              <a:cxn ang="0">
                <a:pos x="T8" y="T9"/>
              </a:cxn>
            </a:cxnLst>
            <a:rect l="0" t="0" r="r" b="b"/>
            <a:pathLst>
              <a:path w="668" h="530">
                <a:moveTo>
                  <a:pt x="320" y="0"/>
                </a:moveTo>
                <a:lnTo>
                  <a:pt x="0" y="183"/>
                </a:lnTo>
                <a:lnTo>
                  <a:pt x="320" y="530"/>
                </a:lnTo>
                <a:lnTo>
                  <a:pt x="668" y="274"/>
                </a:lnTo>
                <a:lnTo>
                  <a:pt x="320" y="0"/>
                </a:lnTo>
                <a:close/>
              </a:path>
            </a:pathLst>
          </a:custGeom>
          <a:solidFill>
            <a:srgbClr val="DDDDDD"/>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30" name="Rectangle 2">
            <a:extLst>
              <a:ext uri="{FF2B5EF4-FFF2-40B4-BE49-F238E27FC236}">
                <a16:creationId xmlns:a16="http://schemas.microsoft.com/office/drawing/2014/main" id="{00D97563-047D-42D1-8274-8FCF0F8C14B5}"/>
              </a:ext>
            </a:extLst>
          </p:cNvPr>
          <p:cNvSpPr>
            <a:spLocks noGrp="1" noChangeArrowheads="1"/>
          </p:cNvSpPr>
          <p:nvPr>
            <p:ph type="title"/>
          </p:nvPr>
        </p:nvSpPr>
        <p:spPr/>
        <p:txBody>
          <a:bodyPr/>
          <a:lstStyle/>
          <a:p>
            <a:r>
              <a:rPr lang="en-US" altLang="zh-CN">
                <a:ea typeface="宋体" panose="02010600030101010101" pitchFamily="2" charset="-122"/>
              </a:rPr>
              <a:t>Initially</a:t>
            </a:r>
          </a:p>
        </p:txBody>
      </p:sp>
      <p:grpSp>
        <p:nvGrpSpPr>
          <p:cNvPr id="432135" name="Group 7">
            <a:extLst>
              <a:ext uri="{FF2B5EF4-FFF2-40B4-BE49-F238E27FC236}">
                <a16:creationId xmlns:a16="http://schemas.microsoft.com/office/drawing/2014/main" id="{BF910963-D440-4E26-B56C-56B0A3664BBC}"/>
              </a:ext>
            </a:extLst>
          </p:cNvPr>
          <p:cNvGrpSpPr>
            <a:grpSpLocks/>
          </p:cNvGrpSpPr>
          <p:nvPr/>
        </p:nvGrpSpPr>
        <p:grpSpPr bwMode="auto">
          <a:xfrm>
            <a:off x="2525713" y="4497388"/>
            <a:ext cx="1676400" cy="1752600"/>
            <a:chOff x="3312" y="2640"/>
            <a:chExt cx="1056" cy="1104"/>
          </a:xfrm>
        </p:grpSpPr>
        <p:sp>
          <p:nvSpPr>
            <p:cNvPr id="432136" name="Freeform 8">
              <a:extLst>
                <a:ext uri="{FF2B5EF4-FFF2-40B4-BE49-F238E27FC236}">
                  <a16:creationId xmlns:a16="http://schemas.microsoft.com/office/drawing/2014/main" id="{F72FDCD8-C3D0-4759-AEB6-412E2C87EE01}"/>
                </a:ext>
              </a:extLst>
            </p:cNvPr>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2137" name="Group 9">
              <a:extLst>
                <a:ext uri="{FF2B5EF4-FFF2-40B4-BE49-F238E27FC236}">
                  <a16:creationId xmlns:a16="http://schemas.microsoft.com/office/drawing/2014/main" id="{BAAA4B50-D830-4323-BDEB-0A9543389386}"/>
                </a:ext>
              </a:extLst>
            </p:cNvPr>
            <p:cNvGrpSpPr>
              <a:grpSpLocks/>
            </p:cNvGrpSpPr>
            <p:nvPr/>
          </p:nvGrpSpPr>
          <p:grpSpPr bwMode="auto">
            <a:xfrm>
              <a:off x="3312" y="2928"/>
              <a:ext cx="837" cy="816"/>
              <a:chOff x="3312" y="2928"/>
              <a:chExt cx="837" cy="816"/>
            </a:xfrm>
          </p:grpSpPr>
          <p:sp>
            <p:nvSpPr>
              <p:cNvPr id="432138" name="Freeform 10">
                <a:extLst>
                  <a:ext uri="{FF2B5EF4-FFF2-40B4-BE49-F238E27FC236}">
                    <a16:creationId xmlns:a16="http://schemas.microsoft.com/office/drawing/2014/main" id="{5D5C33E3-7216-4EE8-8E0F-1C7C830A695A}"/>
                  </a:ext>
                </a:extLst>
              </p:cNvPr>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39" name="Freeform 11">
                <a:extLst>
                  <a:ext uri="{FF2B5EF4-FFF2-40B4-BE49-F238E27FC236}">
                    <a16:creationId xmlns:a16="http://schemas.microsoft.com/office/drawing/2014/main" id="{69D7260B-F4C8-43B7-8FDC-BCE4B4A17F85}"/>
                  </a:ext>
                </a:extLst>
              </p:cNvPr>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40" name="Freeform 12">
                <a:extLst>
                  <a:ext uri="{FF2B5EF4-FFF2-40B4-BE49-F238E27FC236}">
                    <a16:creationId xmlns:a16="http://schemas.microsoft.com/office/drawing/2014/main" id="{3C5650FF-D5A0-4B9F-AF21-092FDAA73A47}"/>
                  </a:ext>
                </a:extLst>
              </p:cNvPr>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41" name="Freeform 13">
                <a:extLst>
                  <a:ext uri="{FF2B5EF4-FFF2-40B4-BE49-F238E27FC236}">
                    <a16:creationId xmlns:a16="http://schemas.microsoft.com/office/drawing/2014/main" id="{4238F98D-BCF3-4CCC-963B-678793EEF595}"/>
                  </a:ext>
                </a:extLst>
              </p:cNvPr>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42" name="Freeform 14">
                <a:extLst>
                  <a:ext uri="{FF2B5EF4-FFF2-40B4-BE49-F238E27FC236}">
                    <a16:creationId xmlns:a16="http://schemas.microsoft.com/office/drawing/2014/main" id="{25AA9548-2381-4838-9A67-105B9BC9B452}"/>
                  </a:ext>
                </a:extLst>
              </p:cNvPr>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43" name="Freeform 15">
                <a:extLst>
                  <a:ext uri="{FF2B5EF4-FFF2-40B4-BE49-F238E27FC236}">
                    <a16:creationId xmlns:a16="http://schemas.microsoft.com/office/drawing/2014/main" id="{11ED3678-41DB-4713-BA4B-0F85AFD0698A}"/>
                  </a:ext>
                </a:extLst>
              </p:cNvPr>
              <p:cNvSpPr>
                <a:spLocks/>
              </p:cNvSpPr>
              <p:nvPr/>
            </p:nvSpPr>
            <p:spPr bwMode="auto">
              <a:xfrm flipH="1">
                <a:off x="3648" y="3408"/>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44" name="Freeform 16">
                <a:extLst>
                  <a:ext uri="{FF2B5EF4-FFF2-40B4-BE49-F238E27FC236}">
                    <a16:creationId xmlns:a16="http://schemas.microsoft.com/office/drawing/2014/main" id="{B79B9BD5-6E58-479F-BAB6-C86D633CC053}"/>
                  </a:ext>
                </a:extLst>
              </p:cNvPr>
              <p:cNvSpPr>
                <a:spLocks/>
              </p:cNvSpPr>
              <p:nvPr/>
            </p:nvSpPr>
            <p:spPr bwMode="auto">
              <a:xfrm flipH="1">
                <a:off x="3840" y="3264"/>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2145" name="Freeform 17">
              <a:extLst>
                <a:ext uri="{FF2B5EF4-FFF2-40B4-BE49-F238E27FC236}">
                  <a16:creationId xmlns:a16="http://schemas.microsoft.com/office/drawing/2014/main" id="{5395E157-D60D-4A45-8173-A5CFDDE39876}"/>
                </a:ext>
              </a:extLst>
            </p:cNvPr>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2146" name="Group 18">
            <a:extLst>
              <a:ext uri="{FF2B5EF4-FFF2-40B4-BE49-F238E27FC236}">
                <a16:creationId xmlns:a16="http://schemas.microsoft.com/office/drawing/2014/main" id="{91992A34-AC30-4166-96DC-402232B0F23C}"/>
              </a:ext>
            </a:extLst>
          </p:cNvPr>
          <p:cNvGrpSpPr>
            <a:grpSpLocks/>
          </p:cNvGrpSpPr>
          <p:nvPr/>
        </p:nvGrpSpPr>
        <p:grpSpPr bwMode="auto">
          <a:xfrm>
            <a:off x="4757738" y="1919288"/>
            <a:ext cx="1851025" cy="1143000"/>
            <a:chOff x="3024" y="1680"/>
            <a:chExt cx="1166" cy="720"/>
          </a:xfrm>
        </p:grpSpPr>
        <p:sp>
          <p:nvSpPr>
            <p:cNvPr id="432147" name="Freeform 19">
              <a:extLst>
                <a:ext uri="{FF2B5EF4-FFF2-40B4-BE49-F238E27FC236}">
                  <a16:creationId xmlns:a16="http://schemas.microsoft.com/office/drawing/2014/main" id="{18B7E2AA-53C7-4EA9-ADC3-FCE2B9A5AF0E}"/>
                </a:ext>
              </a:extLst>
            </p:cNvPr>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48" name="Freeform 20">
              <a:extLst>
                <a:ext uri="{FF2B5EF4-FFF2-40B4-BE49-F238E27FC236}">
                  <a16:creationId xmlns:a16="http://schemas.microsoft.com/office/drawing/2014/main" id="{632988F7-86F7-4A49-8AC6-E2035DFC7E00}"/>
                </a:ext>
              </a:extLst>
            </p:cNvPr>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49" name="Freeform 21">
              <a:extLst>
                <a:ext uri="{FF2B5EF4-FFF2-40B4-BE49-F238E27FC236}">
                  <a16:creationId xmlns:a16="http://schemas.microsoft.com/office/drawing/2014/main" id="{3BAAF758-A5C3-40B4-A280-5C89F64995FA}"/>
                </a:ext>
              </a:extLst>
            </p:cNvPr>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50" name="Freeform 22">
              <a:extLst>
                <a:ext uri="{FF2B5EF4-FFF2-40B4-BE49-F238E27FC236}">
                  <a16:creationId xmlns:a16="http://schemas.microsoft.com/office/drawing/2014/main" id="{28D98EF5-0A70-41F8-A24C-6C8BAA8DA52E}"/>
                </a:ext>
              </a:extLst>
            </p:cNvPr>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51" name="Freeform 23">
              <a:extLst>
                <a:ext uri="{FF2B5EF4-FFF2-40B4-BE49-F238E27FC236}">
                  <a16:creationId xmlns:a16="http://schemas.microsoft.com/office/drawing/2014/main" id="{3248EFBB-325C-436F-A2C0-2FF567AAB93C}"/>
                </a:ext>
              </a:extLst>
            </p:cNvPr>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52" name="Freeform 24">
              <a:extLst>
                <a:ext uri="{FF2B5EF4-FFF2-40B4-BE49-F238E27FC236}">
                  <a16:creationId xmlns:a16="http://schemas.microsoft.com/office/drawing/2014/main" id="{0CBCFA8A-445F-403E-8DAA-52AD1996B63B}"/>
                </a:ext>
              </a:extLst>
            </p:cNvPr>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53" name="Freeform 25">
              <a:extLst>
                <a:ext uri="{FF2B5EF4-FFF2-40B4-BE49-F238E27FC236}">
                  <a16:creationId xmlns:a16="http://schemas.microsoft.com/office/drawing/2014/main" id="{C4E8ACC6-9891-4987-979A-398B6F839292}"/>
                </a:ext>
              </a:extLst>
            </p:cNvPr>
            <p:cNvSpPr>
              <a:spLocks/>
            </p:cNvSpPr>
            <p:nvPr/>
          </p:nvSpPr>
          <p:spPr bwMode="auto">
            <a:xfrm flipH="1">
              <a:off x="3984" y="1872"/>
              <a:ext cx="206"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54" name="Freeform 26">
              <a:extLst>
                <a:ext uri="{FF2B5EF4-FFF2-40B4-BE49-F238E27FC236}">
                  <a16:creationId xmlns:a16="http://schemas.microsoft.com/office/drawing/2014/main" id="{BA70ADCF-AE82-4320-9D0A-CC25A56D04C8}"/>
                </a:ext>
              </a:extLst>
            </p:cNvPr>
            <p:cNvSpPr>
              <a:spLocks/>
            </p:cNvSpPr>
            <p:nvPr/>
          </p:nvSpPr>
          <p:spPr bwMode="auto">
            <a:xfrm flipH="1">
              <a:off x="3840" y="2016"/>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55" name="Freeform 27">
              <a:extLst>
                <a:ext uri="{FF2B5EF4-FFF2-40B4-BE49-F238E27FC236}">
                  <a16:creationId xmlns:a16="http://schemas.microsoft.com/office/drawing/2014/main" id="{04232808-559E-4919-BC50-7C9AC1B92B67}"/>
                </a:ext>
              </a:extLst>
            </p:cNvPr>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2156" name="Text Box 28">
            <a:extLst>
              <a:ext uri="{FF2B5EF4-FFF2-40B4-BE49-F238E27FC236}">
                <a16:creationId xmlns:a16="http://schemas.microsoft.com/office/drawing/2014/main" id="{FACDAFE9-FD37-43A7-B989-C27ED496353B}"/>
              </a:ext>
            </a:extLst>
          </p:cNvPr>
          <p:cNvSpPr txBox="1">
            <a:spLocks noChangeArrowheads="1"/>
          </p:cNvSpPr>
          <p:nvPr/>
        </p:nvSpPr>
        <p:spPr bwMode="auto">
          <a:xfrm>
            <a:off x="5429250" y="3001963"/>
            <a:ext cx="16922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chemeClr val="accent1"/>
                </a:solidFill>
                <a:ea typeface="宋体" panose="02010600030101010101" pitchFamily="2" charset="-122"/>
              </a:rPr>
              <a:t>Writes to 0 and 1</a:t>
            </a:r>
          </a:p>
        </p:txBody>
      </p:sp>
      <p:sp>
        <p:nvSpPr>
          <p:cNvPr id="432157" name="Text Box 29">
            <a:extLst>
              <a:ext uri="{FF2B5EF4-FFF2-40B4-BE49-F238E27FC236}">
                <a16:creationId xmlns:a16="http://schemas.microsoft.com/office/drawing/2014/main" id="{A5972F78-B99F-46FA-82C5-A57D5560D772}"/>
              </a:ext>
            </a:extLst>
          </p:cNvPr>
          <p:cNvSpPr txBox="1">
            <a:spLocks noChangeArrowheads="1"/>
          </p:cNvSpPr>
          <p:nvPr/>
        </p:nvSpPr>
        <p:spPr bwMode="auto">
          <a:xfrm>
            <a:off x="3875088" y="4897438"/>
            <a:ext cx="16922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ea typeface="宋体" panose="02010600030101010101" pitchFamily="2" charset="-122"/>
              </a:rPr>
              <a:t>Writes to 1 and 2</a:t>
            </a:r>
          </a:p>
        </p:txBody>
      </p:sp>
      <p:sp>
        <p:nvSpPr>
          <p:cNvPr id="432184" name="Freeform 56">
            <a:extLst>
              <a:ext uri="{FF2B5EF4-FFF2-40B4-BE49-F238E27FC236}">
                <a16:creationId xmlns:a16="http://schemas.microsoft.com/office/drawing/2014/main" id="{5B4F08C8-817E-4D60-8369-2AB5E97A99A0}"/>
              </a:ext>
            </a:extLst>
          </p:cNvPr>
          <p:cNvSpPr>
            <a:spLocks/>
          </p:cNvSpPr>
          <p:nvPr/>
        </p:nvSpPr>
        <p:spPr bwMode="auto">
          <a:xfrm>
            <a:off x="3352800" y="3200400"/>
            <a:ext cx="1741488" cy="1647825"/>
          </a:xfrm>
          <a:custGeom>
            <a:avLst/>
            <a:gdLst>
              <a:gd name="T0" fmla="*/ 0 w 1097"/>
              <a:gd name="T1" fmla="*/ 0 h 1038"/>
              <a:gd name="T2" fmla="*/ 1097 w 1097"/>
              <a:gd name="T3" fmla="*/ 1038 h 1038"/>
            </a:gdLst>
            <a:ahLst/>
            <a:cxnLst>
              <a:cxn ang="0">
                <a:pos x="T0" y="T1"/>
              </a:cxn>
              <a:cxn ang="0">
                <a:pos x="T2" y="T3"/>
              </a:cxn>
            </a:cxnLst>
            <a:rect l="0" t="0" r="r" b="b"/>
            <a:pathLst>
              <a:path w="1097" h="1038">
                <a:moveTo>
                  <a:pt x="0" y="0"/>
                </a:moveTo>
                <a:lnTo>
                  <a:pt x="1097" y="103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85" name="Line 57">
            <a:extLst>
              <a:ext uri="{FF2B5EF4-FFF2-40B4-BE49-F238E27FC236}">
                <a16:creationId xmlns:a16="http://schemas.microsoft.com/office/drawing/2014/main" id="{62FF367E-AAC6-4BCC-8A2A-4283CBD46461}"/>
              </a:ext>
            </a:extLst>
          </p:cNvPr>
          <p:cNvSpPr>
            <a:spLocks noChangeShapeType="1"/>
          </p:cNvSpPr>
          <p:nvPr/>
        </p:nvSpPr>
        <p:spPr bwMode="auto">
          <a:xfrm>
            <a:off x="3919538" y="2917825"/>
            <a:ext cx="1697037" cy="12906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86" name="Line 58">
            <a:extLst>
              <a:ext uri="{FF2B5EF4-FFF2-40B4-BE49-F238E27FC236}">
                <a16:creationId xmlns:a16="http://schemas.microsoft.com/office/drawing/2014/main" id="{6D4BF2FB-8E03-4C6F-ABDF-8EB6B3209EC6}"/>
              </a:ext>
            </a:extLst>
          </p:cNvPr>
          <p:cNvSpPr>
            <a:spLocks noChangeShapeType="1"/>
          </p:cNvSpPr>
          <p:nvPr/>
        </p:nvSpPr>
        <p:spPr bwMode="auto">
          <a:xfrm flipV="1">
            <a:off x="3381375" y="2903538"/>
            <a:ext cx="552450" cy="3190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90" name="Freeform 62">
            <a:extLst>
              <a:ext uri="{FF2B5EF4-FFF2-40B4-BE49-F238E27FC236}">
                <a16:creationId xmlns:a16="http://schemas.microsoft.com/office/drawing/2014/main" id="{27A44F07-5F72-4F1D-93E7-B31B0AD0A8AA}"/>
              </a:ext>
            </a:extLst>
          </p:cNvPr>
          <p:cNvSpPr>
            <a:spLocks/>
          </p:cNvSpPr>
          <p:nvPr/>
        </p:nvSpPr>
        <p:spPr bwMode="auto">
          <a:xfrm>
            <a:off x="5094288" y="4195763"/>
            <a:ext cx="522287" cy="652462"/>
          </a:xfrm>
          <a:custGeom>
            <a:avLst/>
            <a:gdLst>
              <a:gd name="T0" fmla="*/ 0 w 329"/>
              <a:gd name="T1" fmla="*/ 411 h 411"/>
              <a:gd name="T2" fmla="*/ 329 w 329"/>
              <a:gd name="T3" fmla="*/ 0 h 411"/>
            </a:gdLst>
            <a:ahLst/>
            <a:cxnLst>
              <a:cxn ang="0">
                <a:pos x="T0" y="T1"/>
              </a:cxn>
              <a:cxn ang="0">
                <a:pos x="T2" y="T3"/>
              </a:cxn>
            </a:cxnLst>
            <a:rect l="0" t="0" r="r" b="b"/>
            <a:pathLst>
              <a:path w="329" h="411">
                <a:moveTo>
                  <a:pt x="0" y="411"/>
                </a:moveTo>
                <a:lnTo>
                  <a:pt x="329"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91" name="Line 63">
            <a:extLst>
              <a:ext uri="{FF2B5EF4-FFF2-40B4-BE49-F238E27FC236}">
                <a16:creationId xmlns:a16="http://schemas.microsoft.com/office/drawing/2014/main" id="{F64F53B0-52C1-44B7-B1D1-34B85842C015}"/>
              </a:ext>
            </a:extLst>
          </p:cNvPr>
          <p:cNvSpPr>
            <a:spLocks noChangeShapeType="1"/>
          </p:cNvSpPr>
          <p:nvPr/>
        </p:nvSpPr>
        <p:spPr bwMode="auto">
          <a:xfrm flipV="1">
            <a:off x="4498975" y="3773488"/>
            <a:ext cx="566738" cy="508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94" name="Line 66">
            <a:extLst>
              <a:ext uri="{FF2B5EF4-FFF2-40B4-BE49-F238E27FC236}">
                <a16:creationId xmlns:a16="http://schemas.microsoft.com/office/drawing/2014/main" id="{C8A3B7E1-1CD7-4A78-821B-BD94D671F8B9}"/>
              </a:ext>
            </a:extLst>
          </p:cNvPr>
          <p:cNvSpPr>
            <a:spLocks noChangeShapeType="1"/>
          </p:cNvSpPr>
          <p:nvPr/>
        </p:nvSpPr>
        <p:spPr bwMode="auto">
          <a:xfrm flipV="1">
            <a:off x="3903663" y="3352800"/>
            <a:ext cx="566737" cy="4206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199" name="Line 71">
            <a:extLst>
              <a:ext uri="{FF2B5EF4-FFF2-40B4-BE49-F238E27FC236}">
                <a16:creationId xmlns:a16="http://schemas.microsoft.com/office/drawing/2014/main" id="{BF263A5C-F39E-45D9-9F1D-2CEAF9E03701}"/>
              </a:ext>
            </a:extLst>
          </p:cNvPr>
          <p:cNvSpPr>
            <a:spLocks noChangeShapeType="1"/>
          </p:cNvSpPr>
          <p:nvPr/>
        </p:nvSpPr>
        <p:spPr bwMode="auto">
          <a:xfrm flipH="1">
            <a:off x="3976688" y="2743200"/>
            <a:ext cx="638175" cy="493713"/>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200" name="Line 72">
            <a:extLst>
              <a:ext uri="{FF2B5EF4-FFF2-40B4-BE49-F238E27FC236}">
                <a16:creationId xmlns:a16="http://schemas.microsoft.com/office/drawing/2014/main" id="{5346B0F3-9699-474B-8FA0-A28DF9D214B8}"/>
              </a:ext>
            </a:extLst>
          </p:cNvPr>
          <p:cNvSpPr>
            <a:spLocks noChangeShapeType="1"/>
          </p:cNvSpPr>
          <p:nvPr/>
        </p:nvSpPr>
        <p:spPr bwMode="auto">
          <a:xfrm flipH="1">
            <a:off x="4391025" y="3087688"/>
            <a:ext cx="638175" cy="493712"/>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201" name="Line 73">
            <a:extLst>
              <a:ext uri="{FF2B5EF4-FFF2-40B4-BE49-F238E27FC236}">
                <a16:creationId xmlns:a16="http://schemas.microsoft.com/office/drawing/2014/main" id="{30A4A9D3-4EDC-4A5A-A047-D755CE2281D6}"/>
              </a:ext>
            </a:extLst>
          </p:cNvPr>
          <p:cNvSpPr>
            <a:spLocks noChangeShapeType="1"/>
          </p:cNvSpPr>
          <p:nvPr/>
        </p:nvSpPr>
        <p:spPr bwMode="auto">
          <a:xfrm flipH="1">
            <a:off x="3965575" y="3998913"/>
            <a:ext cx="682625" cy="406400"/>
          </a:xfrm>
          <a:prstGeom prst="line">
            <a:avLst/>
          </a:prstGeom>
          <a:noFill/>
          <a:ln w="38100">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202" name="Line 74">
            <a:extLst>
              <a:ext uri="{FF2B5EF4-FFF2-40B4-BE49-F238E27FC236}">
                <a16:creationId xmlns:a16="http://schemas.microsoft.com/office/drawing/2014/main" id="{FD810C52-C95B-47FC-B440-5BFE6182C628}"/>
              </a:ext>
            </a:extLst>
          </p:cNvPr>
          <p:cNvSpPr>
            <a:spLocks noChangeShapeType="1"/>
          </p:cNvSpPr>
          <p:nvPr/>
        </p:nvSpPr>
        <p:spPr bwMode="auto">
          <a:xfrm flipH="1">
            <a:off x="4292600" y="4225925"/>
            <a:ext cx="682625" cy="406400"/>
          </a:xfrm>
          <a:prstGeom prst="line">
            <a:avLst/>
          </a:prstGeom>
          <a:noFill/>
          <a:ln w="38100">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203" name="Text Box 75">
            <a:extLst>
              <a:ext uri="{FF2B5EF4-FFF2-40B4-BE49-F238E27FC236}">
                <a16:creationId xmlns:a16="http://schemas.microsoft.com/office/drawing/2014/main" id="{2B9DED2A-1C3C-4370-9866-097F0298A19B}"/>
              </a:ext>
            </a:extLst>
          </p:cNvPr>
          <p:cNvSpPr txBox="1">
            <a:spLocks noChangeArrowheads="1"/>
          </p:cNvSpPr>
          <p:nvPr/>
        </p:nvSpPr>
        <p:spPr bwMode="auto">
          <a:xfrm>
            <a:off x="5619750" y="1993900"/>
            <a:ext cx="4810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3200" b="1">
                <a:solidFill>
                  <a:schemeClr val="bg1"/>
                </a:solidFill>
                <a:ea typeface="宋体" panose="02010600030101010101" pitchFamily="2" charset="-122"/>
              </a:rPr>
              <a:t>A</a:t>
            </a:r>
          </a:p>
        </p:txBody>
      </p:sp>
      <p:sp>
        <p:nvSpPr>
          <p:cNvPr id="432205" name="Text Box 77">
            <a:extLst>
              <a:ext uri="{FF2B5EF4-FFF2-40B4-BE49-F238E27FC236}">
                <a16:creationId xmlns:a16="http://schemas.microsoft.com/office/drawing/2014/main" id="{D5C5518A-F44E-440A-AF97-EF8D60651646}"/>
              </a:ext>
            </a:extLst>
          </p:cNvPr>
          <p:cNvSpPr txBox="1">
            <a:spLocks noChangeArrowheads="1"/>
          </p:cNvSpPr>
          <p:nvPr/>
        </p:nvSpPr>
        <p:spPr bwMode="auto">
          <a:xfrm>
            <a:off x="2954338" y="5121275"/>
            <a:ext cx="4397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3200" b="1">
                <a:solidFill>
                  <a:schemeClr val="bg1"/>
                </a:solidFill>
                <a:ea typeface="宋体" panose="02010600030101010101" pitchFamily="2" charset="-122"/>
              </a:rPr>
              <a:t>B</a:t>
            </a:r>
          </a:p>
        </p:txBody>
      </p:sp>
      <p:sp>
        <p:nvSpPr>
          <p:cNvPr id="432208" name="AutoShape 80">
            <a:extLst>
              <a:ext uri="{FF2B5EF4-FFF2-40B4-BE49-F238E27FC236}">
                <a16:creationId xmlns:a16="http://schemas.microsoft.com/office/drawing/2014/main" id="{D4B9FC72-5F60-4074-808B-D83C1492EBB9}"/>
              </a:ext>
            </a:extLst>
          </p:cNvPr>
          <p:cNvSpPr>
            <a:spLocks noChangeArrowheads="1"/>
          </p:cNvSpPr>
          <p:nvPr/>
        </p:nvSpPr>
        <p:spPr bwMode="auto">
          <a:xfrm>
            <a:off x="1209675" y="3678238"/>
            <a:ext cx="4724400" cy="2886075"/>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4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2207" name="AutoShape 79">
            <a:extLst>
              <a:ext uri="{FF2B5EF4-FFF2-40B4-BE49-F238E27FC236}">
                <a16:creationId xmlns:a16="http://schemas.microsoft.com/office/drawing/2014/main" id="{6D4815DE-694B-4171-9CFB-472C8D7934B9}"/>
              </a:ext>
            </a:extLst>
          </p:cNvPr>
          <p:cNvSpPr>
            <a:spLocks noChangeArrowheads="1"/>
          </p:cNvSpPr>
          <p:nvPr/>
        </p:nvSpPr>
        <p:spPr bwMode="auto">
          <a:xfrm>
            <a:off x="3402013" y="1406525"/>
            <a:ext cx="4724400" cy="2886075"/>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4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灯片编号占位符 3">
            <a:extLst>
              <a:ext uri="{FF2B5EF4-FFF2-40B4-BE49-F238E27FC236}">
                <a16:creationId xmlns:a16="http://schemas.microsoft.com/office/drawing/2014/main" id="{B4B79CF2-6B0F-4369-BD8A-B2EDC8DEE481}"/>
              </a:ext>
            </a:extLst>
          </p:cNvPr>
          <p:cNvSpPr>
            <a:spLocks noGrp="1"/>
          </p:cNvSpPr>
          <p:nvPr>
            <p:ph type="sldNum" sz="quarter" idx="11"/>
          </p:nvPr>
        </p:nvSpPr>
        <p:spPr/>
        <p:txBody>
          <a:bodyPr/>
          <a:lstStyle/>
          <a:p>
            <a:fld id="{BE9D8E62-1CB5-4057-AEB8-F0188E456245}" type="slidenum">
              <a:rPr lang="ar-SA" altLang="zh-CN"/>
              <a:pPr/>
              <a:t>58</a:t>
            </a:fld>
            <a:endParaRPr lang="en-US" altLang="zh-CN">
              <a:ea typeface="宋体" panose="02010600030101010101" pitchFamily="2" charset="-122"/>
            </a:endParaRPr>
          </a:p>
        </p:txBody>
      </p:sp>
      <p:pic>
        <p:nvPicPr>
          <p:cNvPr id="433203" name="Picture 51" descr="magic">
            <a:extLst>
              <a:ext uri="{FF2B5EF4-FFF2-40B4-BE49-F238E27FC236}">
                <a16:creationId xmlns:a16="http://schemas.microsoft.com/office/drawing/2014/main" id="{7BB1F6E9-CE2F-4789-BB86-51C304CE2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3202" name="Picture 50" descr="magic">
            <a:extLst>
              <a:ext uri="{FF2B5EF4-FFF2-40B4-BE49-F238E27FC236}">
                <a16:creationId xmlns:a16="http://schemas.microsoft.com/office/drawing/2014/main" id="{882102B7-33CC-4D37-A651-F9114DEADF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3154" name="Freeform 2">
            <a:extLst>
              <a:ext uri="{FF2B5EF4-FFF2-40B4-BE49-F238E27FC236}">
                <a16:creationId xmlns:a16="http://schemas.microsoft.com/office/drawing/2014/main" id="{FE7D9882-C074-405E-8A24-DA4E0170B53B}"/>
              </a:ext>
            </a:extLst>
          </p:cNvPr>
          <p:cNvSpPr>
            <a:spLocks/>
          </p:cNvSpPr>
          <p:nvPr/>
        </p:nvSpPr>
        <p:spPr bwMode="auto">
          <a:xfrm>
            <a:off x="4484688" y="3759200"/>
            <a:ext cx="1131887" cy="1033463"/>
          </a:xfrm>
          <a:custGeom>
            <a:avLst/>
            <a:gdLst>
              <a:gd name="T0" fmla="*/ 348 w 713"/>
              <a:gd name="T1" fmla="*/ 0 h 651"/>
              <a:gd name="T2" fmla="*/ 0 w 713"/>
              <a:gd name="T3" fmla="*/ 329 h 651"/>
              <a:gd name="T4" fmla="*/ 389 w 713"/>
              <a:gd name="T5" fmla="*/ 651 h 651"/>
              <a:gd name="T6" fmla="*/ 713 w 713"/>
              <a:gd name="T7" fmla="*/ 283 h 651"/>
              <a:gd name="T8" fmla="*/ 348 w 713"/>
              <a:gd name="T9" fmla="*/ 0 h 651"/>
            </a:gdLst>
            <a:ahLst/>
            <a:cxnLst>
              <a:cxn ang="0">
                <a:pos x="T0" y="T1"/>
              </a:cxn>
              <a:cxn ang="0">
                <a:pos x="T2" y="T3"/>
              </a:cxn>
              <a:cxn ang="0">
                <a:pos x="T4" y="T5"/>
              </a:cxn>
              <a:cxn ang="0">
                <a:pos x="T6" y="T7"/>
              </a:cxn>
              <a:cxn ang="0">
                <a:pos x="T8" y="T9"/>
              </a:cxn>
            </a:cxnLst>
            <a:rect l="0" t="0" r="r" b="b"/>
            <a:pathLst>
              <a:path w="713" h="651">
                <a:moveTo>
                  <a:pt x="348" y="0"/>
                </a:moveTo>
                <a:lnTo>
                  <a:pt x="0" y="329"/>
                </a:lnTo>
                <a:lnTo>
                  <a:pt x="389" y="651"/>
                </a:lnTo>
                <a:lnTo>
                  <a:pt x="713" y="283"/>
                </a:lnTo>
                <a:lnTo>
                  <a:pt x="348" y="0"/>
                </a:lnTo>
                <a:close/>
              </a:path>
            </a:pathLst>
          </a:custGeom>
          <a:solidFill>
            <a:srgbClr val="DDDDDD"/>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93" name="Freeform 41">
            <a:extLst>
              <a:ext uri="{FF2B5EF4-FFF2-40B4-BE49-F238E27FC236}">
                <a16:creationId xmlns:a16="http://schemas.microsoft.com/office/drawing/2014/main" id="{6F0D74FA-0D95-4FD0-97B6-F5D81B0CD39F}"/>
              </a:ext>
            </a:extLst>
          </p:cNvPr>
          <p:cNvSpPr>
            <a:spLocks/>
          </p:cNvSpPr>
          <p:nvPr/>
        </p:nvSpPr>
        <p:spPr bwMode="auto">
          <a:xfrm>
            <a:off x="3367088" y="2874963"/>
            <a:ext cx="2235200" cy="1914525"/>
          </a:xfrm>
          <a:custGeom>
            <a:avLst/>
            <a:gdLst>
              <a:gd name="T0" fmla="*/ 338 w 1408"/>
              <a:gd name="T1" fmla="*/ 0 h 1206"/>
              <a:gd name="T2" fmla="*/ 0 w 1408"/>
              <a:gd name="T3" fmla="*/ 201 h 1206"/>
              <a:gd name="T4" fmla="*/ 1070 w 1408"/>
              <a:gd name="T5" fmla="*/ 1206 h 1206"/>
              <a:gd name="T6" fmla="*/ 1408 w 1408"/>
              <a:gd name="T7" fmla="*/ 813 h 1206"/>
              <a:gd name="T8" fmla="*/ 338 w 1408"/>
              <a:gd name="T9" fmla="*/ 0 h 1206"/>
            </a:gdLst>
            <a:ahLst/>
            <a:cxnLst>
              <a:cxn ang="0">
                <a:pos x="T0" y="T1"/>
              </a:cxn>
              <a:cxn ang="0">
                <a:pos x="T2" y="T3"/>
              </a:cxn>
              <a:cxn ang="0">
                <a:pos x="T4" y="T5"/>
              </a:cxn>
              <a:cxn ang="0">
                <a:pos x="T6" y="T7"/>
              </a:cxn>
              <a:cxn ang="0">
                <a:pos x="T8" y="T9"/>
              </a:cxn>
            </a:cxnLst>
            <a:rect l="0" t="0" r="r" b="b"/>
            <a:pathLst>
              <a:path w="1408" h="1206">
                <a:moveTo>
                  <a:pt x="338" y="0"/>
                </a:moveTo>
                <a:lnTo>
                  <a:pt x="0" y="201"/>
                </a:lnTo>
                <a:lnTo>
                  <a:pt x="1070" y="1206"/>
                </a:lnTo>
                <a:lnTo>
                  <a:pt x="1408" y="813"/>
                </a:lnTo>
                <a:lnTo>
                  <a:pt x="338" y="0"/>
                </a:lnTo>
                <a:close/>
              </a:path>
            </a:pathLst>
          </a:custGeom>
          <a:solidFill>
            <a:srgbClr val="DDDDDD"/>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96" name="AutoShape 44">
            <a:extLst>
              <a:ext uri="{FF2B5EF4-FFF2-40B4-BE49-F238E27FC236}">
                <a16:creationId xmlns:a16="http://schemas.microsoft.com/office/drawing/2014/main" id="{991BADCF-CEB9-41CD-957A-CE5945EE99B7}"/>
              </a:ext>
            </a:extLst>
          </p:cNvPr>
          <p:cNvSpPr>
            <a:spLocks noChangeArrowheads="1"/>
          </p:cNvSpPr>
          <p:nvPr/>
        </p:nvSpPr>
        <p:spPr bwMode="auto">
          <a:xfrm>
            <a:off x="1209675" y="3678238"/>
            <a:ext cx="4724400" cy="2886075"/>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4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3201" name="Group 49">
            <a:extLst>
              <a:ext uri="{FF2B5EF4-FFF2-40B4-BE49-F238E27FC236}">
                <a16:creationId xmlns:a16="http://schemas.microsoft.com/office/drawing/2014/main" id="{5155F6C4-163E-4FC4-ADC9-979CB1707881}"/>
              </a:ext>
            </a:extLst>
          </p:cNvPr>
          <p:cNvGrpSpPr>
            <a:grpSpLocks/>
          </p:cNvGrpSpPr>
          <p:nvPr/>
        </p:nvGrpSpPr>
        <p:grpSpPr bwMode="auto">
          <a:xfrm>
            <a:off x="3395663" y="2917825"/>
            <a:ext cx="1655762" cy="1377950"/>
            <a:chOff x="2139" y="1838"/>
            <a:chExt cx="1043" cy="868"/>
          </a:xfrm>
        </p:grpSpPr>
        <p:sp>
          <p:nvSpPr>
            <p:cNvPr id="433155" name="Freeform 3">
              <a:extLst>
                <a:ext uri="{FF2B5EF4-FFF2-40B4-BE49-F238E27FC236}">
                  <a16:creationId xmlns:a16="http://schemas.microsoft.com/office/drawing/2014/main" id="{6324FDD6-E855-4FEB-A464-1743E88E7D09}"/>
                </a:ext>
              </a:extLst>
            </p:cNvPr>
            <p:cNvSpPr>
              <a:spLocks/>
            </p:cNvSpPr>
            <p:nvPr/>
          </p:nvSpPr>
          <p:spPr bwMode="auto">
            <a:xfrm>
              <a:off x="2469" y="2103"/>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Lst>
              <a:ahLst/>
              <a:cxnLst>
                <a:cxn ang="0">
                  <a:pos x="T0" y="T1"/>
                </a:cxn>
                <a:cxn ang="0">
                  <a:pos x="T2" y="T3"/>
                </a:cxn>
                <a:cxn ang="0">
                  <a:pos x="T4" y="T5"/>
                </a:cxn>
                <a:cxn ang="0">
                  <a:pos x="T6" y="T7"/>
                </a:cxn>
                <a:cxn ang="0">
                  <a:pos x="T8" y="T9"/>
                </a:cxn>
              </a:cxnLst>
              <a:rect l="0" t="0" r="r" b="b"/>
              <a:pathLst>
                <a:path w="713" h="603">
                  <a:moveTo>
                    <a:pt x="0" y="247"/>
                  </a:moveTo>
                  <a:lnTo>
                    <a:pt x="365" y="603"/>
                  </a:lnTo>
                  <a:lnTo>
                    <a:pt x="713" y="265"/>
                  </a:lnTo>
                  <a:lnTo>
                    <a:pt x="347" y="0"/>
                  </a:lnTo>
                  <a:lnTo>
                    <a:pt x="0" y="247"/>
                  </a:lnTo>
                  <a:close/>
                </a:path>
              </a:pathLst>
            </a:custGeom>
            <a:solidFill>
              <a:schemeClr val="accent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56" name="Freeform 4">
              <a:extLst>
                <a:ext uri="{FF2B5EF4-FFF2-40B4-BE49-F238E27FC236}">
                  <a16:creationId xmlns:a16="http://schemas.microsoft.com/office/drawing/2014/main" id="{127C960C-0181-4CB6-8F02-DD7DD67F8E44}"/>
                </a:ext>
              </a:extLst>
            </p:cNvPr>
            <p:cNvSpPr>
              <a:spLocks/>
            </p:cNvSpPr>
            <p:nvPr/>
          </p:nvSpPr>
          <p:spPr bwMode="auto">
            <a:xfrm>
              <a:off x="2139" y="1838"/>
              <a:ext cx="668" cy="530"/>
            </a:xfrm>
            <a:custGeom>
              <a:avLst/>
              <a:gdLst>
                <a:gd name="T0" fmla="*/ 320 w 668"/>
                <a:gd name="T1" fmla="*/ 0 h 530"/>
                <a:gd name="T2" fmla="*/ 0 w 668"/>
                <a:gd name="T3" fmla="*/ 183 h 530"/>
                <a:gd name="T4" fmla="*/ 320 w 668"/>
                <a:gd name="T5" fmla="*/ 530 h 530"/>
                <a:gd name="T6" fmla="*/ 668 w 668"/>
                <a:gd name="T7" fmla="*/ 274 h 530"/>
                <a:gd name="T8" fmla="*/ 320 w 668"/>
                <a:gd name="T9" fmla="*/ 0 h 530"/>
              </a:gdLst>
              <a:ahLst/>
              <a:cxnLst>
                <a:cxn ang="0">
                  <a:pos x="T0" y="T1"/>
                </a:cxn>
                <a:cxn ang="0">
                  <a:pos x="T2" y="T3"/>
                </a:cxn>
                <a:cxn ang="0">
                  <a:pos x="T4" y="T5"/>
                </a:cxn>
                <a:cxn ang="0">
                  <a:pos x="T6" y="T7"/>
                </a:cxn>
                <a:cxn ang="0">
                  <a:pos x="T8" y="T9"/>
                </a:cxn>
              </a:cxnLst>
              <a:rect l="0" t="0" r="r" b="b"/>
              <a:pathLst>
                <a:path w="668" h="530">
                  <a:moveTo>
                    <a:pt x="320" y="0"/>
                  </a:moveTo>
                  <a:lnTo>
                    <a:pt x="0" y="183"/>
                  </a:lnTo>
                  <a:lnTo>
                    <a:pt x="320" y="530"/>
                  </a:lnTo>
                  <a:lnTo>
                    <a:pt x="668" y="274"/>
                  </a:lnTo>
                  <a:lnTo>
                    <a:pt x="320" y="0"/>
                  </a:lnTo>
                  <a:close/>
                </a:path>
              </a:pathLst>
            </a:custGeom>
            <a:solidFill>
              <a:schemeClr val="accent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3157" name="Rectangle 5">
            <a:extLst>
              <a:ext uri="{FF2B5EF4-FFF2-40B4-BE49-F238E27FC236}">
                <a16:creationId xmlns:a16="http://schemas.microsoft.com/office/drawing/2014/main" id="{8AF2921C-CEA5-4B34-9EE6-7515A1FB2AC5}"/>
              </a:ext>
            </a:extLst>
          </p:cNvPr>
          <p:cNvSpPr>
            <a:spLocks noGrp="1" noChangeArrowheads="1"/>
          </p:cNvSpPr>
          <p:nvPr>
            <p:ph type="title"/>
          </p:nvPr>
        </p:nvSpPr>
        <p:spPr/>
        <p:txBody>
          <a:bodyPr/>
          <a:lstStyle/>
          <a:p>
            <a:r>
              <a:rPr lang="en-US" altLang="zh-CN">
                <a:ea typeface="宋体" panose="02010600030101010101" pitchFamily="2" charset="-122"/>
              </a:rPr>
              <a:t>Thread </a:t>
            </a:r>
            <a:r>
              <a:rPr lang="en-US" altLang="zh-CN">
                <a:solidFill>
                  <a:schemeClr val="accent1"/>
                </a:solidFill>
                <a:ea typeface="宋体" panose="02010600030101010101" pitchFamily="2" charset="-122"/>
              </a:rPr>
              <a:t>A</a:t>
            </a:r>
            <a:r>
              <a:rPr lang="en-US" altLang="zh-CN">
                <a:ea typeface="宋体" panose="02010600030101010101" pitchFamily="2" charset="-122"/>
              </a:rPr>
              <a:t> wins if</a:t>
            </a:r>
          </a:p>
        </p:txBody>
      </p:sp>
      <p:grpSp>
        <p:nvGrpSpPr>
          <p:cNvPr id="433158" name="Group 6">
            <a:extLst>
              <a:ext uri="{FF2B5EF4-FFF2-40B4-BE49-F238E27FC236}">
                <a16:creationId xmlns:a16="http://schemas.microsoft.com/office/drawing/2014/main" id="{AD8BBE0A-A33E-4109-85C8-5F06A574AF54}"/>
              </a:ext>
            </a:extLst>
          </p:cNvPr>
          <p:cNvGrpSpPr>
            <a:grpSpLocks/>
          </p:cNvGrpSpPr>
          <p:nvPr/>
        </p:nvGrpSpPr>
        <p:grpSpPr bwMode="auto">
          <a:xfrm>
            <a:off x="2525713" y="4497388"/>
            <a:ext cx="1676400" cy="1752600"/>
            <a:chOff x="3312" y="2640"/>
            <a:chExt cx="1056" cy="1104"/>
          </a:xfrm>
        </p:grpSpPr>
        <p:sp>
          <p:nvSpPr>
            <p:cNvPr id="433159" name="Freeform 7">
              <a:extLst>
                <a:ext uri="{FF2B5EF4-FFF2-40B4-BE49-F238E27FC236}">
                  <a16:creationId xmlns:a16="http://schemas.microsoft.com/office/drawing/2014/main" id="{801C0DDD-52E9-42CE-8C01-3169329CB799}"/>
                </a:ext>
              </a:extLst>
            </p:cNvPr>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3160" name="Group 8">
              <a:extLst>
                <a:ext uri="{FF2B5EF4-FFF2-40B4-BE49-F238E27FC236}">
                  <a16:creationId xmlns:a16="http://schemas.microsoft.com/office/drawing/2014/main" id="{A816D554-0568-4243-A4F9-B7C5766B8480}"/>
                </a:ext>
              </a:extLst>
            </p:cNvPr>
            <p:cNvGrpSpPr>
              <a:grpSpLocks/>
            </p:cNvGrpSpPr>
            <p:nvPr/>
          </p:nvGrpSpPr>
          <p:grpSpPr bwMode="auto">
            <a:xfrm>
              <a:off x="3312" y="2928"/>
              <a:ext cx="837" cy="816"/>
              <a:chOff x="3312" y="2928"/>
              <a:chExt cx="837" cy="816"/>
            </a:xfrm>
          </p:grpSpPr>
          <p:sp>
            <p:nvSpPr>
              <p:cNvPr id="433161" name="Freeform 9">
                <a:extLst>
                  <a:ext uri="{FF2B5EF4-FFF2-40B4-BE49-F238E27FC236}">
                    <a16:creationId xmlns:a16="http://schemas.microsoft.com/office/drawing/2014/main" id="{21AFB103-6090-437A-A4D9-B8566E179570}"/>
                  </a:ext>
                </a:extLst>
              </p:cNvPr>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62" name="Freeform 10">
                <a:extLst>
                  <a:ext uri="{FF2B5EF4-FFF2-40B4-BE49-F238E27FC236}">
                    <a16:creationId xmlns:a16="http://schemas.microsoft.com/office/drawing/2014/main" id="{FE405776-5E81-448D-B6DD-89ADB669F44E}"/>
                  </a:ext>
                </a:extLst>
              </p:cNvPr>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63" name="Freeform 11">
                <a:extLst>
                  <a:ext uri="{FF2B5EF4-FFF2-40B4-BE49-F238E27FC236}">
                    <a16:creationId xmlns:a16="http://schemas.microsoft.com/office/drawing/2014/main" id="{C88F740C-A974-4CB4-885C-E645FE5EDDDF}"/>
                  </a:ext>
                </a:extLst>
              </p:cNvPr>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64" name="Freeform 12">
                <a:extLst>
                  <a:ext uri="{FF2B5EF4-FFF2-40B4-BE49-F238E27FC236}">
                    <a16:creationId xmlns:a16="http://schemas.microsoft.com/office/drawing/2014/main" id="{F981FDD4-19A9-4FE3-96A1-C5CDBC07DF69}"/>
                  </a:ext>
                </a:extLst>
              </p:cNvPr>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65" name="Freeform 13">
                <a:extLst>
                  <a:ext uri="{FF2B5EF4-FFF2-40B4-BE49-F238E27FC236}">
                    <a16:creationId xmlns:a16="http://schemas.microsoft.com/office/drawing/2014/main" id="{C036DB26-9CE0-4366-9B3A-EFFC4680B86A}"/>
                  </a:ext>
                </a:extLst>
              </p:cNvPr>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66" name="Freeform 14">
                <a:extLst>
                  <a:ext uri="{FF2B5EF4-FFF2-40B4-BE49-F238E27FC236}">
                    <a16:creationId xmlns:a16="http://schemas.microsoft.com/office/drawing/2014/main" id="{5F7A3BE5-3C62-4E66-A7FB-ADB97B0A6479}"/>
                  </a:ext>
                </a:extLst>
              </p:cNvPr>
              <p:cNvSpPr>
                <a:spLocks/>
              </p:cNvSpPr>
              <p:nvPr/>
            </p:nvSpPr>
            <p:spPr bwMode="auto">
              <a:xfrm flipH="1">
                <a:off x="3648" y="3408"/>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67" name="Freeform 15">
                <a:extLst>
                  <a:ext uri="{FF2B5EF4-FFF2-40B4-BE49-F238E27FC236}">
                    <a16:creationId xmlns:a16="http://schemas.microsoft.com/office/drawing/2014/main" id="{8A474D3F-5601-4FA2-B3C3-DF673726345F}"/>
                  </a:ext>
                </a:extLst>
              </p:cNvPr>
              <p:cNvSpPr>
                <a:spLocks/>
              </p:cNvSpPr>
              <p:nvPr/>
            </p:nvSpPr>
            <p:spPr bwMode="auto">
              <a:xfrm flipH="1">
                <a:off x="3840" y="3264"/>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3168" name="Freeform 16">
              <a:extLst>
                <a:ext uri="{FF2B5EF4-FFF2-40B4-BE49-F238E27FC236}">
                  <a16:creationId xmlns:a16="http://schemas.microsoft.com/office/drawing/2014/main" id="{F45D9A34-F26D-4897-B636-4E3E0D3B0BE5}"/>
                </a:ext>
              </a:extLst>
            </p:cNvPr>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33169" name="Group 17">
            <a:extLst>
              <a:ext uri="{FF2B5EF4-FFF2-40B4-BE49-F238E27FC236}">
                <a16:creationId xmlns:a16="http://schemas.microsoft.com/office/drawing/2014/main" id="{4128C55A-FCFC-4861-AA55-6FE2D6DA7570}"/>
              </a:ext>
            </a:extLst>
          </p:cNvPr>
          <p:cNvGrpSpPr>
            <a:grpSpLocks/>
          </p:cNvGrpSpPr>
          <p:nvPr/>
        </p:nvGrpSpPr>
        <p:grpSpPr bwMode="auto">
          <a:xfrm>
            <a:off x="4757738" y="1919288"/>
            <a:ext cx="1851025" cy="1143000"/>
            <a:chOff x="3024" y="1680"/>
            <a:chExt cx="1166" cy="720"/>
          </a:xfrm>
        </p:grpSpPr>
        <p:sp>
          <p:nvSpPr>
            <p:cNvPr id="433170" name="Freeform 18">
              <a:extLst>
                <a:ext uri="{FF2B5EF4-FFF2-40B4-BE49-F238E27FC236}">
                  <a16:creationId xmlns:a16="http://schemas.microsoft.com/office/drawing/2014/main" id="{7790A5B2-2535-48D5-A1B8-2FC30ACABD8D}"/>
                </a:ext>
              </a:extLst>
            </p:cNvPr>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71" name="Freeform 19">
              <a:extLst>
                <a:ext uri="{FF2B5EF4-FFF2-40B4-BE49-F238E27FC236}">
                  <a16:creationId xmlns:a16="http://schemas.microsoft.com/office/drawing/2014/main" id="{F77002CB-E383-48CF-9B4D-67DB5EFA170F}"/>
                </a:ext>
              </a:extLst>
            </p:cNvPr>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72" name="Freeform 20">
              <a:extLst>
                <a:ext uri="{FF2B5EF4-FFF2-40B4-BE49-F238E27FC236}">
                  <a16:creationId xmlns:a16="http://schemas.microsoft.com/office/drawing/2014/main" id="{10987A95-AAED-4A3E-B92A-2F744EFB9E04}"/>
                </a:ext>
              </a:extLst>
            </p:cNvPr>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73" name="Freeform 21">
              <a:extLst>
                <a:ext uri="{FF2B5EF4-FFF2-40B4-BE49-F238E27FC236}">
                  <a16:creationId xmlns:a16="http://schemas.microsoft.com/office/drawing/2014/main" id="{D61A0DF8-0DBB-41BA-8AC7-C91259DC26A6}"/>
                </a:ext>
              </a:extLst>
            </p:cNvPr>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74" name="Freeform 22">
              <a:extLst>
                <a:ext uri="{FF2B5EF4-FFF2-40B4-BE49-F238E27FC236}">
                  <a16:creationId xmlns:a16="http://schemas.microsoft.com/office/drawing/2014/main" id="{3B4289A0-8D29-4CDC-8F1D-1D6392EBF9B5}"/>
                </a:ext>
              </a:extLst>
            </p:cNvPr>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75" name="Freeform 23">
              <a:extLst>
                <a:ext uri="{FF2B5EF4-FFF2-40B4-BE49-F238E27FC236}">
                  <a16:creationId xmlns:a16="http://schemas.microsoft.com/office/drawing/2014/main" id="{B9C093E9-27D0-4DD4-B5DC-9FBE75F92079}"/>
                </a:ext>
              </a:extLst>
            </p:cNvPr>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76" name="Freeform 24">
              <a:extLst>
                <a:ext uri="{FF2B5EF4-FFF2-40B4-BE49-F238E27FC236}">
                  <a16:creationId xmlns:a16="http://schemas.microsoft.com/office/drawing/2014/main" id="{D5EE9FF7-959B-4574-B3C6-D08ACFDA42B6}"/>
                </a:ext>
              </a:extLst>
            </p:cNvPr>
            <p:cNvSpPr>
              <a:spLocks/>
            </p:cNvSpPr>
            <p:nvPr/>
          </p:nvSpPr>
          <p:spPr bwMode="auto">
            <a:xfrm flipH="1">
              <a:off x="3984" y="1872"/>
              <a:ext cx="206"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77" name="Freeform 25">
              <a:extLst>
                <a:ext uri="{FF2B5EF4-FFF2-40B4-BE49-F238E27FC236}">
                  <a16:creationId xmlns:a16="http://schemas.microsoft.com/office/drawing/2014/main" id="{60188CFF-4C1B-493D-87B4-B7E95E5F7EFB}"/>
                </a:ext>
              </a:extLst>
            </p:cNvPr>
            <p:cNvSpPr>
              <a:spLocks/>
            </p:cNvSpPr>
            <p:nvPr/>
          </p:nvSpPr>
          <p:spPr bwMode="auto">
            <a:xfrm flipH="1">
              <a:off x="3840" y="2016"/>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78" name="Freeform 26">
              <a:extLst>
                <a:ext uri="{FF2B5EF4-FFF2-40B4-BE49-F238E27FC236}">
                  <a16:creationId xmlns:a16="http://schemas.microsoft.com/office/drawing/2014/main" id="{89B93971-A0AA-4202-97D6-A83C1038E25C}"/>
                </a:ext>
              </a:extLst>
            </p:cNvPr>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3181" name="Freeform 29">
            <a:extLst>
              <a:ext uri="{FF2B5EF4-FFF2-40B4-BE49-F238E27FC236}">
                <a16:creationId xmlns:a16="http://schemas.microsoft.com/office/drawing/2014/main" id="{4DFB7483-C18A-4D5E-9F03-3BF6400817B6}"/>
              </a:ext>
            </a:extLst>
          </p:cNvPr>
          <p:cNvSpPr>
            <a:spLocks/>
          </p:cNvSpPr>
          <p:nvPr/>
        </p:nvSpPr>
        <p:spPr bwMode="auto">
          <a:xfrm>
            <a:off x="3352800" y="3200400"/>
            <a:ext cx="1741488" cy="1647825"/>
          </a:xfrm>
          <a:custGeom>
            <a:avLst/>
            <a:gdLst>
              <a:gd name="T0" fmla="*/ 0 w 1097"/>
              <a:gd name="T1" fmla="*/ 0 h 1038"/>
              <a:gd name="T2" fmla="*/ 1097 w 1097"/>
              <a:gd name="T3" fmla="*/ 1038 h 1038"/>
            </a:gdLst>
            <a:ahLst/>
            <a:cxnLst>
              <a:cxn ang="0">
                <a:pos x="T0" y="T1"/>
              </a:cxn>
              <a:cxn ang="0">
                <a:pos x="T2" y="T3"/>
              </a:cxn>
            </a:cxnLst>
            <a:rect l="0" t="0" r="r" b="b"/>
            <a:pathLst>
              <a:path w="1097" h="1038">
                <a:moveTo>
                  <a:pt x="0" y="0"/>
                </a:moveTo>
                <a:lnTo>
                  <a:pt x="1097" y="103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82" name="Line 30">
            <a:extLst>
              <a:ext uri="{FF2B5EF4-FFF2-40B4-BE49-F238E27FC236}">
                <a16:creationId xmlns:a16="http://schemas.microsoft.com/office/drawing/2014/main" id="{6BC117C1-4E9B-410E-85F5-12577CAC93B4}"/>
              </a:ext>
            </a:extLst>
          </p:cNvPr>
          <p:cNvSpPr>
            <a:spLocks noChangeShapeType="1"/>
          </p:cNvSpPr>
          <p:nvPr/>
        </p:nvSpPr>
        <p:spPr bwMode="auto">
          <a:xfrm>
            <a:off x="3919538" y="2917825"/>
            <a:ext cx="1697037" cy="12906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83" name="Line 31">
            <a:extLst>
              <a:ext uri="{FF2B5EF4-FFF2-40B4-BE49-F238E27FC236}">
                <a16:creationId xmlns:a16="http://schemas.microsoft.com/office/drawing/2014/main" id="{0590E3D2-4BE6-4E93-9C8E-38908B4BBAA2}"/>
              </a:ext>
            </a:extLst>
          </p:cNvPr>
          <p:cNvSpPr>
            <a:spLocks noChangeShapeType="1"/>
          </p:cNvSpPr>
          <p:nvPr/>
        </p:nvSpPr>
        <p:spPr bwMode="auto">
          <a:xfrm flipV="1">
            <a:off x="3381375" y="2903538"/>
            <a:ext cx="552450" cy="3190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84" name="Freeform 32">
            <a:extLst>
              <a:ext uri="{FF2B5EF4-FFF2-40B4-BE49-F238E27FC236}">
                <a16:creationId xmlns:a16="http://schemas.microsoft.com/office/drawing/2014/main" id="{2C0FEBBF-7F10-428F-96A1-8669AB280FEA}"/>
              </a:ext>
            </a:extLst>
          </p:cNvPr>
          <p:cNvSpPr>
            <a:spLocks/>
          </p:cNvSpPr>
          <p:nvPr/>
        </p:nvSpPr>
        <p:spPr bwMode="auto">
          <a:xfrm>
            <a:off x="5094288" y="4195763"/>
            <a:ext cx="522287" cy="652462"/>
          </a:xfrm>
          <a:custGeom>
            <a:avLst/>
            <a:gdLst>
              <a:gd name="T0" fmla="*/ 0 w 329"/>
              <a:gd name="T1" fmla="*/ 411 h 411"/>
              <a:gd name="T2" fmla="*/ 329 w 329"/>
              <a:gd name="T3" fmla="*/ 0 h 411"/>
            </a:gdLst>
            <a:ahLst/>
            <a:cxnLst>
              <a:cxn ang="0">
                <a:pos x="T0" y="T1"/>
              </a:cxn>
              <a:cxn ang="0">
                <a:pos x="T2" y="T3"/>
              </a:cxn>
            </a:cxnLst>
            <a:rect l="0" t="0" r="r" b="b"/>
            <a:pathLst>
              <a:path w="329" h="411">
                <a:moveTo>
                  <a:pt x="0" y="411"/>
                </a:moveTo>
                <a:lnTo>
                  <a:pt x="329"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85" name="Line 33">
            <a:extLst>
              <a:ext uri="{FF2B5EF4-FFF2-40B4-BE49-F238E27FC236}">
                <a16:creationId xmlns:a16="http://schemas.microsoft.com/office/drawing/2014/main" id="{3F7B5AD9-7A32-4950-B650-7D4AAAC9C80B}"/>
              </a:ext>
            </a:extLst>
          </p:cNvPr>
          <p:cNvSpPr>
            <a:spLocks noChangeShapeType="1"/>
          </p:cNvSpPr>
          <p:nvPr/>
        </p:nvSpPr>
        <p:spPr bwMode="auto">
          <a:xfrm flipV="1">
            <a:off x="4498975" y="3773488"/>
            <a:ext cx="566738" cy="508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86" name="Line 34">
            <a:extLst>
              <a:ext uri="{FF2B5EF4-FFF2-40B4-BE49-F238E27FC236}">
                <a16:creationId xmlns:a16="http://schemas.microsoft.com/office/drawing/2014/main" id="{E90839D7-49BF-4D19-9679-B528F7D6FBA2}"/>
              </a:ext>
            </a:extLst>
          </p:cNvPr>
          <p:cNvSpPr>
            <a:spLocks noChangeShapeType="1"/>
          </p:cNvSpPr>
          <p:nvPr/>
        </p:nvSpPr>
        <p:spPr bwMode="auto">
          <a:xfrm flipV="1">
            <a:off x="3903663" y="3352800"/>
            <a:ext cx="566737" cy="4206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87" name="Line 35">
            <a:extLst>
              <a:ext uri="{FF2B5EF4-FFF2-40B4-BE49-F238E27FC236}">
                <a16:creationId xmlns:a16="http://schemas.microsoft.com/office/drawing/2014/main" id="{66178C49-6CB0-49D3-A875-F4B2BCAB036C}"/>
              </a:ext>
            </a:extLst>
          </p:cNvPr>
          <p:cNvSpPr>
            <a:spLocks noChangeShapeType="1"/>
          </p:cNvSpPr>
          <p:nvPr/>
        </p:nvSpPr>
        <p:spPr bwMode="auto">
          <a:xfrm flipH="1">
            <a:off x="3976688" y="2743200"/>
            <a:ext cx="638175" cy="493713"/>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88" name="Line 36">
            <a:extLst>
              <a:ext uri="{FF2B5EF4-FFF2-40B4-BE49-F238E27FC236}">
                <a16:creationId xmlns:a16="http://schemas.microsoft.com/office/drawing/2014/main" id="{469B27BF-654C-4B29-8427-B9098790B3CC}"/>
              </a:ext>
            </a:extLst>
          </p:cNvPr>
          <p:cNvSpPr>
            <a:spLocks noChangeShapeType="1"/>
          </p:cNvSpPr>
          <p:nvPr/>
        </p:nvSpPr>
        <p:spPr bwMode="auto">
          <a:xfrm flipH="1">
            <a:off x="4391025" y="3087688"/>
            <a:ext cx="638175" cy="493712"/>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89" name="Line 37">
            <a:extLst>
              <a:ext uri="{FF2B5EF4-FFF2-40B4-BE49-F238E27FC236}">
                <a16:creationId xmlns:a16="http://schemas.microsoft.com/office/drawing/2014/main" id="{112CE6FF-16E5-42A3-AD2A-A3BB1D3B9381}"/>
              </a:ext>
            </a:extLst>
          </p:cNvPr>
          <p:cNvSpPr>
            <a:spLocks noChangeShapeType="1"/>
          </p:cNvSpPr>
          <p:nvPr/>
        </p:nvSpPr>
        <p:spPr bwMode="auto">
          <a:xfrm flipH="1">
            <a:off x="3965575" y="3998913"/>
            <a:ext cx="682625" cy="406400"/>
          </a:xfrm>
          <a:prstGeom prst="line">
            <a:avLst/>
          </a:prstGeom>
          <a:noFill/>
          <a:ln w="38100">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90" name="Line 38">
            <a:extLst>
              <a:ext uri="{FF2B5EF4-FFF2-40B4-BE49-F238E27FC236}">
                <a16:creationId xmlns:a16="http://schemas.microsoft.com/office/drawing/2014/main" id="{9B16EDB0-2041-4EC9-AFC7-2A0FD409F869}"/>
              </a:ext>
            </a:extLst>
          </p:cNvPr>
          <p:cNvSpPr>
            <a:spLocks noChangeShapeType="1"/>
          </p:cNvSpPr>
          <p:nvPr/>
        </p:nvSpPr>
        <p:spPr bwMode="auto">
          <a:xfrm flipH="1">
            <a:off x="4292600" y="4225925"/>
            <a:ext cx="682625" cy="406400"/>
          </a:xfrm>
          <a:prstGeom prst="line">
            <a:avLst/>
          </a:prstGeom>
          <a:noFill/>
          <a:ln w="38100">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91" name="Text Box 39">
            <a:extLst>
              <a:ext uri="{FF2B5EF4-FFF2-40B4-BE49-F238E27FC236}">
                <a16:creationId xmlns:a16="http://schemas.microsoft.com/office/drawing/2014/main" id="{F7736DD6-5413-4690-9BB6-20C6827AB6CB}"/>
              </a:ext>
            </a:extLst>
          </p:cNvPr>
          <p:cNvSpPr txBox="1">
            <a:spLocks noChangeArrowheads="1"/>
          </p:cNvSpPr>
          <p:nvPr/>
        </p:nvSpPr>
        <p:spPr bwMode="auto">
          <a:xfrm>
            <a:off x="5619750" y="1993900"/>
            <a:ext cx="4810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3200" b="1">
                <a:solidFill>
                  <a:schemeClr val="bg1"/>
                </a:solidFill>
                <a:ea typeface="宋体" panose="02010600030101010101" pitchFamily="2" charset="-122"/>
              </a:rPr>
              <a:t>A</a:t>
            </a:r>
          </a:p>
        </p:txBody>
      </p:sp>
      <p:sp>
        <p:nvSpPr>
          <p:cNvPr id="433192" name="Text Box 40">
            <a:extLst>
              <a:ext uri="{FF2B5EF4-FFF2-40B4-BE49-F238E27FC236}">
                <a16:creationId xmlns:a16="http://schemas.microsoft.com/office/drawing/2014/main" id="{AA6B1064-367C-48F6-B165-D6E5A37312A2}"/>
              </a:ext>
            </a:extLst>
          </p:cNvPr>
          <p:cNvSpPr txBox="1">
            <a:spLocks noChangeArrowheads="1"/>
          </p:cNvSpPr>
          <p:nvPr/>
        </p:nvSpPr>
        <p:spPr bwMode="auto">
          <a:xfrm>
            <a:off x="2954338" y="5121275"/>
            <a:ext cx="4397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3200" b="1">
                <a:solidFill>
                  <a:schemeClr val="bg1"/>
                </a:solidFill>
                <a:ea typeface="宋体" panose="02010600030101010101" pitchFamily="2" charset="-122"/>
              </a:rPr>
              <a:t>B</a:t>
            </a:r>
          </a:p>
        </p:txBody>
      </p:sp>
      <p:sp>
        <p:nvSpPr>
          <p:cNvPr id="433197" name="AutoShape 45">
            <a:extLst>
              <a:ext uri="{FF2B5EF4-FFF2-40B4-BE49-F238E27FC236}">
                <a16:creationId xmlns:a16="http://schemas.microsoft.com/office/drawing/2014/main" id="{D727E2DA-E948-4B8E-97E0-5A88FAEA2BC5}"/>
              </a:ext>
            </a:extLst>
          </p:cNvPr>
          <p:cNvSpPr>
            <a:spLocks noChangeArrowheads="1"/>
          </p:cNvSpPr>
          <p:nvPr/>
        </p:nvSpPr>
        <p:spPr bwMode="auto">
          <a:xfrm>
            <a:off x="3376613" y="1330325"/>
            <a:ext cx="4724400" cy="2886075"/>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4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3199" name="Text Box 47">
            <a:extLst>
              <a:ext uri="{FF2B5EF4-FFF2-40B4-BE49-F238E27FC236}">
                <a16:creationId xmlns:a16="http://schemas.microsoft.com/office/drawing/2014/main" id="{C6CF7368-8CD7-4A4B-B975-B4DD723CFDAC}"/>
              </a:ext>
            </a:extLst>
          </p:cNvPr>
          <p:cNvSpPr txBox="1">
            <a:spLocks noChangeArrowheads="1"/>
          </p:cNvSpPr>
          <p:nvPr/>
        </p:nvSpPr>
        <p:spPr bwMode="auto">
          <a:xfrm>
            <a:off x="5956300" y="4770438"/>
            <a:ext cx="2911475" cy="1066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ea typeface="宋体" panose="02010600030101010101" pitchFamily="2" charset="-122"/>
              </a:rPr>
              <a:t>Thread B didn’t move</a:t>
            </a:r>
          </a:p>
        </p:txBody>
      </p:sp>
      <p:sp>
        <p:nvSpPr>
          <p:cNvPr id="433200" name="AutoShape 48">
            <a:extLst>
              <a:ext uri="{FF2B5EF4-FFF2-40B4-BE49-F238E27FC236}">
                <a16:creationId xmlns:a16="http://schemas.microsoft.com/office/drawing/2014/main" id="{DB6B3746-E75A-4EE0-9AD4-E2983891798B}"/>
              </a:ext>
            </a:extLst>
          </p:cNvPr>
          <p:cNvSpPr>
            <a:spLocks noChangeArrowheads="1"/>
          </p:cNvSpPr>
          <p:nvPr/>
        </p:nvSpPr>
        <p:spPr bwMode="auto">
          <a:xfrm>
            <a:off x="4525963" y="3856038"/>
            <a:ext cx="1052512" cy="1004887"/>
          </a:xfrm>
          <a:prstGeom prst="wedgeRoundRectCallout">
            <a:avLst>
              <a:gd name="adj1" fmla="val 96606"/>
              <a:gd name="adj2" fmla="val 62481"/>
              <a:gd name="adj3" fmla="val 16667"/>
            </a:avLst>
          </a:prstGeom>
          <a:noFill/>
          <a:ln w="38100" algn="ctr">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z="3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3200"/>
                                        </p:tgtEl>
                                        <p:attrNameLst>
                                          <p:attrName>style.visibility</p:attrName>
                                        </p:attrNameLst>
                                      </p:cBhvr>
                                      <p:to>
                                        <p:strVal val="visible"/>
                                      </p:to>
                                    </p:set>
                                    <p:animEffect transition="in" filter="blinds(horizontal)">
                                      <p:cBhvr>
                                        <p:cTn id="7" dur="500"/>
                                        <p:tgtEl>
                                          <p:spTgt spid="43320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3199"/>
                                        </p:tgtEl>
                                        <p:attrNameLst>
                                          <p:attrName>style.visibility</p:attrName>
                                        </p:attrNameLst>
                                      </p:cBhvr>
                                      <p:to>
                                        <p:strVal val="visible"/>
                                      </p:to>
                                    </p:set>
                                    <p:animEffect transition="in" filter="blinds(horizontal)">
                                      <p:cBhvr>
                                        <p:cTn id="10" dur="500"/>
                                        <p:tgtEl>
                                          <p:spTgt spid="433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99" grpId="0"/>
      <p:bldP spid="433200"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 name="灯片编号占位符 3">
            <a:extLst>
              <a:ext uri="{FF2B5EF4-FFF2-40B4-BE49-F238E27FC236}">
                <a16:creationId xmlns:a16="http://schemas.microsoft.com/office/drawing/2014/main" id="{6F0A0969-2130-4AF6-866F-EC3E41E7A2C4}"/>
              </a:ext>
            </a:extLst>
          </p:cNvPr>
          <p:cNvSpPr>
            <a:spLocks noGrp="1"/>
          </p:cNvSpPr>
          <p:nvPr>
            <p:ph type="sldNum" sz="quarter" idx="11"/>
          </p:nvPr>
        </p:nvSpPr>
        <p:spPr/>
        <p:txBody>
          <a:bodyPr/>
          <a:lstStyle/>
          <a:p>
            <a:fld id="{AE8CF86E-D02A-4955-8E53-86BE03551960}" type="slidenum">
              <a:rPr lang="ar-SA" altLang="zh-CN"/>
              <a:pPr/>
              <a:t>59</a:t>
            </a:fld>
            <a:endParaRPr lang="en-US" altLang="zh-CN">
              <a:ea typeface="宋体" panose="02010600030101010101" pitchFamily="2" charset="-122"/>
            </a:endParaRPr>
          </a:p>
        </p:txBody>
      </p:sp>
      <p:pic>
        <p:nvPicPr>
          <p:cNvPr id="580662" name="Picture 54" descr="magic">
            <a:extLst>
              <a:ext uri="{FF2B5EF4-FFF2-40B4-BE49-F238E27FC236}">
                <a16:creationId xmlns:a16="http://schemas.microsoft.com/office/drawing/2014/main" id="{AF57C197-819F-4389-BF50-311F61BEA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0611" name="Freeform 3">
            <a:extLst>
              <a:ext uri="{FF2B5EF4-FFF2-40B4-BE49-F238E27FC236}">
                <a16:creationId xmlns:a16="http://schemas.microsoft.com/office/drawing/2014/main" id="{17926381-47D2-4076-94BD-86493696C78E}"/>
              </a:ext>
            </a:extLst>
          </p:cNvPr>
          <p:cNvSpPr>
            <a:spLocks/>
          </p:cNvSpPr>
          <p:nvPr/>
        </p:nvSpPr>
        <p:spPr bwMode="auto">
          <a:xfrm>
            <a:off x="3367088" y="2874963"/>
            <a:ext cx="2235200" cy="1914525"/>
          </a:xfrm>
          <a:custGeom>
            <a:avLst/>
            <a:gdLst>
              <a:gd name="T0" fmla="*/ 338 w 1408"/>
              <a:gd name="T1" fmla="*/ 0 h 1206"/>
              <a:gd name="T2" fmla="*/ 0 w 1408"/>
              <a:gd name="T3" fmla="*/ 201 h 1206"/>
              <a:gd name="T4" fmla="*/ 1070 w 1408"/>
              <a:gd name="T5" fmla="*/ 1206 h 1206"/>
              <a:gd name="T6" fmla="*/ 1408 w 1408"/>
              <a:gd name="T7" fmla="*/ 813 h 1206"/>
              <a:gd name="T8" fmla="*/ 338 w 1408"/>
              <a:gd name="T9" fmla="*/ 0 h 1206"/>
            </a:gdLst>
            <a:ahLst/>
            <a:cxnLst>
              <a:cxn ang="0">
                <a:pos x="T0" y="T1"/>
              </a:cxn>
              <a:cxn ang="0">
                <a:pos x="T2" y="T3"/>
              </a:cxn>
              <a:cxn ang="0">
                <a:pos x="T4" y="T5"/>
              </a:cxn>
              <a:cxn ang="0">
                <a:pos x="T6" y="T7"/>
              </a:cxn>
              <a:cxn ang="0">
                <a:pos x="T8" y="T9"/>
              </a:cxn>
            </a:cxnLst>
            <a:rect l="0" t="0" r="r" b="b"/>
            <a:pathLst>
              <a:path w="1408" h="1206">
                <a:moveTo>
                  <a:pt x="338" y="0"/>
                </a:moveTo>
                <a:lnTo>
                  <a:pt x="0" y="201"/>
                </a:lnTo>
                <a:lnTo>
                  <a:pt x="1070" y="1206"/>
                </a:lnTo>
                <a:lnTo>
                  <a:pt x="1408" y="813"/>
                </a:lnTo>
                <a:lnTo>
                  <a:pt x="338" y="0"/>
                </a:lnTo>
                <a:close/>
              </a:path>
            </a:pathLst>
          </a:custGeom>
          <a:solidFill>
            <a:srgbClr val="DDDDDD"/>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80659" name="Group 51">
            <a:extLst>
              <a:ext uri="{FF2B5EF4-FFF2-40B4-BE49-F238E27FC236}">
                <a16:creationId xmlns:a16="http://schemas.microsoft.com/office/drawing/2014/main" id="{24070991-6957-41F3-9FBF-5AA04763B957}"/>
              </a:ext>
            </a:extLst>
          </p:cNvPr>
          <p:cNvGrpSpPr>
            <a:grpSpLocks/>
          </p:cNvGrpSpPr>
          <p:nvPr/>
        </p:nvGrpSpPr>
        <p:grpSpPr bwMode="auto">
          <a:xfrm>
            <a:off x="3395663" y="2917825"/>
            <a:ext cx="1655762" cy="1377950"/>
            <a:chOff x="2139" y="1838"/>
            <a:chExt cx="1043" cy="868"/>
          </a:xfrm>
        </p:grpSpPr>
        <p:sp>
          <p:nvSpPr>
            <p:cNvPr id="580660" name="Freeform 52">
              <a:extLst>
                <a:ext uri="{FF2B5EF4-FFF2-40B4-BE49-F238E27FC236}">
                  <a16:creationId xmlns:a16="http://schemas.microsoft.com/office/drawing/2014/main" id="{B543FCDA-E373-4420-A794-D2F31BD6DCAE}"/>
                </a:ext>
              </a:extLst>
            </p:cNvPr>
            <p:cNvSpPr>
              <a:spLocks/>
            </p:cNvSpPr>
            <p:nvPr/>
          </p:nvSpPr>
          <p:spPr bwMode="auto">
            <a:xfrm>
              <a:off x="2469" y="2103"/>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Lst>
              <a:ahLst/>
              <a:cxnLst>
                <a:cxn ang="0">
                  <a:pos x="T0" y="T1"/>
                </a:cxn>
                <a:cxn ang="0">
                  <a:pos x="T2" y="T3"/>
                </a:cxn>
                <a:cxn ang="0">
                  <a:pos x="T4" y="T5"/>
                </a:cxn>
                <a:cxn ang="0">
                  <a:pos x="T6" y="T7"/>
                </a:cxn>
                <a:cxn ang="0">
                  <a:pos x="T8" y="T9"/>
                </a:cxn>
              </a:cxnLst>
              <a:rect l="0" t="0" r="r" b="b"/>
              <a:pathLst>
                <a:path w="713" h="603">
                  <a:moveTo>
                    <a:pt x="0" y="247"/>
                  </a:moveTo>
                  <a:lnTo>
                    <a:pt x="365" y="603"/>
                  </a:lnTo>
                  <a:lnTo>
                    <a:pt x="713" y="265"/>
                  </a:lnTo>
                  <a:lnTo>
                    <a:pt x="347" y="0"/>
                  </a:lnTo>
                  <a:lnTo>
                    <a:pt x="0" y="247"/>
                  </a:lnTo>
                  <a:close/>
                </a:path>
              </a:pathLst>
            </a:custGeom>
            <a:solidFill>
              <a:schemeClr val="accent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61" name="Freeform 53">
              <a:extLst>
                <a:ext uri="{FF2B5EF4-FFF2-40B4-BE49-F238E27FC236}">
                  <a16:creationId xmlns:a16="http://schemas.microsoft.com/office/drawing/2014/main" id="{2527C26E-50C1-4954-A0E9-52BBBC98BE78}"/>
                </a:ext>
              </a:extLst>
            </p:cNvPr>
            <p:cNvSpPr>
              <a:spLocks/>
            </p:cNvSpPr>
            <p:nvPr/>
          </p:nvSpPr>
          <p:spPr bwMode="auto">
            <a:xfrm>
              <a:off x="2139" y="1838"/>
              <a:ext cx="668" cy="530"/>
            </a:xfrm>
            <a:custGeom>
              <a:avLst/>
              <a:gdLst>
                <a:gd name="T0" fmla="*/ 320 w 668"/>
                <a:gd name="T1" fmla="*/ 0 h 530"/>
                <a:gd name="T2" fmla="*/ 0 w 668"/>
                <a:gd name="T3" fmla="*/ 183 h 530"/>
                <a:gd name="T4" fmla="*/ 320 w 668"/>
                <a:gd name="T5" fmla="*/ 530 h 530"/>
                <a:gd name="T6" fmla="*/ 668 w 668"/>
                <a:gd name="T7" fmla="*/ 274 h 530"/>
                <a:gd name="T8" fmla="*/ 320 w 668"/>
                <a:gd name="T9" fmla="*/ 0 h 530"/>
              </a:gdLst>
              <a:ahLst/>
              <a:cxnLst>
                <a:cxn ang="0">
                  <a:pos x="T0" y="T1"/>
                </a:cxn>
                <a:cxn ang="0">
                  <a:pos x="T2" y="T3"/>
                </a:cxn>
                <a:cxn ang="0">
                  <a:pos x="T4" y="T5"/>
                </a:cxn>
                <a:cxn ang="0">
                  <a:pos x="T6" y="T7"/>
                </a:cxn>
                <a:cxn ang="0">
                  <a:pos x="T8" y="T9"/>
                </a:cxn>
              </a:cxnLst>
              <a:rect l="0" t="0" r="r" b="b"/>
              <a:pathLst>
                <a:path w="668" h="530">
                  <a:moveTo>
                    <a:pt x="320" y="0"/>
                  </a:moveTo>
                  <a:lnTo>
                    <a:pt x="0" y="183"/>
                  </a:lnTo>
                  <a:lnTo>
                    <a:pt x="320" y="530"/>
                  </a:lnTo>
                  <a:lnTo>
                    <a:pt x="668" y="274"/>
                  </a:lnTo>
                  <a:lnTo>
                    <a:pt x="320" y="0"/>
                  </a:lnTo>
                  <a:close/>
                </a:path>
              </a:pathLst>
            </a:custGeom>
            <a:solidFill>
              <a:schemeClr val="accent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580658" name="Picture 50" descr="magic">
            <a:extLst>
              <a:ext uri="{FF2B5EF4-FFF2-40B4-BE49-F238E27FC236}">
                <a16:creationId xmlns:a16="http://schemas.microsoft.com/office/drawing/2014/main" id="{7D293F75-84B4-4338-8315-36000A2F3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0610" name="Freeform 2">
            <a:extLst>
              <a:ext uri="{FF2B5EF4-FFF2-40B4-BE49-F238E27FC236}">
                <a16:creationId xmlns:a16="http://schemas.microsoft.com/office/drawing/2014/main" id="{80954C69-2023-4EA5-B111-1937CD516E8B}"/>
              </a:ext>
            </a:extLst>
          </p:cNvPr>
          <p:cNvSpPr>
            <a:spLocks/>
          </p:cNvSpPr>
          <p:nvPr/>
        </p:nvSpPr>
        <p:spPr bwMode="auto">
          <a:xfrm>
            <a:off x="4484688" y="3759200"/>
            <a:ext cx="1131887" cy="1033463"/>
          </a:xfrm>
          <a:custGeom>
            <a:avLst/>
            <a:gdLst>
              <a:gd name="T0" fmla="*/ 348 w 713"/>
              <a:gd name="T1" fmla="*/ 0 h 651"/>
              <a:gd name="T2" fmla="*/ 0 w 713"/>
              <a:gd name="T3" fmla="*/ 329 h 651"/>
              <a:gd name="T4" fmla="*/ 389 w 713"/>
              <a:gd name="T5" fmla="*/ 651 h 651"/>
              <a:gd name="T6" fmla="*/ 713 w 713"/>
              <a:gd name="T7" fmla="*/ 283 h 651"/>
              <a:gd name="T8" fmla="*/ 348 w 713"/>
              <a:gd name="T9" fmla="*/ 0 h 651"/>
            </a:gdLst>
            <a:ahLst/>
            <a:cxnLst>
              <a:cxn ang="0">
                <a:pos x="T0" y="T1"/>
              </a:cxn>
              <a:cxn ang="0">
                <a:pos x="T2" y="T3"/>
              </a:cxn>
              <a:cxn ang="0">
                <a:pos x="T4" y="T5"/>
              </a:cxn>
              <a:cxn ang="0">
                <a:pos x="T6" y="T7"/>
              </a:cxn>
              <a:cxn ang="0">
                <a:pos x="T8" y="T9"/>
              </a:cxn>
            </a:cxnLst>
            <a:rect l="0" t="0" r="r" b="b"/>
            <a:pathLst>
              <a:path w="713" h="651">
                <a:moveTo>
                  <a:pt x="348" y="0"/>
                </a:moveTo>
                <a:lnTo>
                  <a:pt x="0" y="329"/>
                </a:lnTo>
                <a:lnTo>
                  <a:pt x="389" y="651"/>
                </a:lnTo>
                <a:lnTo>
                  <a:pt x="713" y="283"/>
                </a:lnTo>
                <a:lnTo>
                  <a:pt x="348" y="0"/>
                </a:lnTo>
                <a:close/>
              </a:path>
            </a:pathLst>
          </a:custGeom>
          <a:solidFill>
            <a:srgbClr val="DDDDDD"/>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12" name="AutoShape 4">
            <a:extLst>
              <a:ext uri="{FF2B5EF4-FFF2-40B4-BE49-F238E27FC236}">
                <a16:creationId xmlns:a16="http://schemas.microsoft.com/office/drawing/2014/main" id="{CF1DA7DF-8BE0-4F56-9624-5EF4F1451A5D}"/>
              </a:ext>
            </a:extLst>
          </p:cNvPr>
          <p:cNvSpPr>
            <a:spLocks noChangeArrowheads="1"/>
          </p:cNvSpPr>
          <p:nvPr/>
        </p:nvSpPr>
        <p:spPr bwMode="auto">
          <a:xfrm>
            <a:off x="1209675" y="3678238"/>
            <a:ext cx="4724400" cy="2886075"/>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4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15" name="Rectangle 7">
            <a:extLst>
              <a:ext uri="{FF2B5EF4-FFF2-40B4-BE49-F238E27FC236}">
                <a16:creationId xmlns:a16="http://schemas.microsoft.com/office/drawing/2014/main" id="{D32BAFD6-DDA2-4E0A-97AD-1C8E78C33191}"/>
              </a:ext>
            </a:extLst>
          </p:cNvPr>
          <p:cNvSpPr>
            <a:spLocks noGrp="1" noChangeArrowheads="1"/>
          </p:cNvSpPr>
          <p:nvPr>
            <p:ph type="title"/>
          </p:nvPr>
        </p:nvSpPr>
        <p:spPr/>
        <p:txBody>
          <a:bodyPr/>
          <a:lstStyle/>
          <a:p>
            <a:r>
              <a:rPr lang="en-US" altLang="zh-CN">
                <a:ea typeface="宋体" panose="02010600030101010101" pitchFamily="2" charset="-122"/>
              </a:rPr>
              <a:t>Thread </a:t>
            </a:r>
            <a:r>
              <a:rPr lang="en-US" altLang="zh-CN">
                <a:solidFill>
                  <a:schemeClr val="accent1"/>
                </a:solidFill>
                <a:ea typeface="宋体" panose="02010600030101010101" pitchFamily="2" charset="-122"/>
              </a:rPr>
              <a:t>A</a:t>
            </a:r>
            <a:r>
              <a:rPr lang="en-US" altLang="zh-CN">
                <a:ea typeface="宋体" panose="02010600030101010101" pitchFamily="2" charset="-122"/>
              </a:rPr>
              <a:t> wins if</a:t>
            </a:r>
          </a:p>
        </p:txBody>
      </p:sp>
      <p:grpSp>
        <p:nvGrpSpPr>
          <p:cNvPr id="580616" name="Group 8">
            <a:extLst>
              <a:ext uri="{FF2B5EF4-FFF2-40B4-BE49-F238E27FC236}">
                <a16:creationId xmlns:a16="http://schemas.microsoft.com/office/drawing/2014/main" id="{607191CD-9C6F-46BA-966A-842759147B4F}"/>
              </a:ext>
            </a:extLst>
          </p:cNvPr>
          <p:cNvGrpSpPr>
            <a:grpSpLocks/>
          </p:cNvGrpSpPr>
          <p:nvPr/>
        </p:nvGrpSpPr>
        <p:grpSpPr bwMode="auto">
          <a:xfrm>
            <a:off x="2525713" y="4497388"/>
            <a:ext cx="1676400" cy="1752600"/>
            <a:chOff x="3312" y="2640"/>
            <a:chExt cx="1056" cy="1104"/>
          </a:xfrm>
        </p:grpSpPr>
        <p:sp>
          <p:nvSpPr>
            <p:cNvPr id="580617" name="Freeform 9">
              <a:extLst>
                <a:ext uri="{FF2B5EF4-FFF2-40B4-BE49-F238E27FC236}">
                  <a16:creationId xmlns:a16="http://schemas.microsoft.com/office/drawing/2014/main" id="{D77E92F6-4F01-413B-8CBC-403800B3BDE3}"/>
                </a:ext>
              </a:extLst>
            </p:cNvPr>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80618" name="Group 10">
              <a:extLst>
                <a:ext uri="{FF2B5EF4-FFF2-40B4-BE49-F238E27FC236}">
                  <a16:creationId xmlns:a16="http://schemas.microsoft.com/office/drawing/2014/main" id="{3CEB3FA7-2AE4-4B04-88BF-584514CE67D7}"/>
                </a:ext>
              </a:extLst>
            </p:cNvPr>
            <p:cNvGrpSpPr>
              <a:grpSpLocks/>
            </p:cNvGrpSpPr>
            <p:nvPr/>
          </p:nvGrpSpPr>
          <p:grpSpPr bwMode="auto">
            <a:xfrm>
              <a:off x="3312" y="2928"/>
              <a:ext cx="837" cy="816"/>
              <a:chOff x="3312" y="2928"/>
              <a:chExt cx="837" cy="816"/>
            </a:xfrm>
          </p:grpSpPr>
          <p:sp>
            <p:nvSpPr>
              <p:cNvPr id="580619" name="Freeform 11">
                <a:extLst>
                  <a:ext uri="{FF2B5EF4-FFF2-40B4-BE49-F238E27FC236}">
                    <a16:creationId xmlns:a16="http://schemas.microsoft.com/office/drawing/2014/main" id="{D30608C1-A703-4E8F-9883-5E60F860F6EA}"/>
                  </a:ext>
                </a:extLst>
              </p:cNvPr>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20" name="Freeform 12">
                <a:extLst>
                  <a:ext uri="{FF2B5EF4-FFF2-40B4-BE49-F238E27FC236}">
                    <a16:creationId xmlns:a16="http://schemas.microsoft.com/office/drawing/2014/main" id="{06913EAF-4D68-4BDA-B783-FC5FA3F3FC1A}"/>
                  </a:ext>
                </a:extLst>
              </p:cNvPr>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21" name="Freeform 13">
                <a:extLst>
                  <a:ext uri="{FF2B5EF4-FFF2-40B4-BE49-F238E27FC236}">
                    <a16:creationId xmlns:a16="http://schemas.microsoft.com/office/drawing/2014/main" id="{BE0E5282-BF79-4379-9AC1-C1332B4A9BF9}"/>
                  </a:ext>
                </a:extLst>
              </p:cNvPr>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22" name="Freeform 14">
                <a:extLst>
                  <a:ext uri="{FF2B5EF4-FFF2-40B4-BE49-F238E27FC236}">
                    <a16:creationId xmlns:a16="http://schemas.microsoft.com/office/drawing/2014/main" id="{1210FC6D-5D94-448E-A96D-58B64E8F3DD9}"/>
                  </a:ext>
                </a:extLst>
              </p:cNvPr>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23" name="Freeform 15">
                <a:extLst>
                  <a:ext uri="{FF2B5EF4-FFF2-40B4-BE49-F238E27FC236}">
                    <a16:creationId xmlns:a16="http://schemas.microsoft.com/office/drawing/2014/main" id="{BB81075B-2FCD-4D33-BB69-C4B6A522C6FF}"/>
                  </a:ext>
                </a:extLst>
              </p:cNvPr>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24" name="Freeform 16">
                <a:extLst>
                  <a:ext uri="{FF2B5EF4-FFF2-40B4-BE49-F238E27FC236}">
                    <a16:creationId xmlns:a16="http://schemas.microsoft.com/office/drawing/2014/main" id="{024DA1CC-A8B3-4492-879A-37D442010AFE}"/>
                  </a:ext>
                </a:extLst>
              </p:cNvPr>
              <p:cNvSpPr>
                <a:spLocks/>
              </p:cNvSpPr>
              <p:nvPr/>
            </p:nvSpPr>
            <p:spPr bwMode="auto">
              <a:xfrm flipH="1">
                <a:off x="3648" y="3408"/>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25" name="Freeform 17">
                <a:extLst>
                  <a:ext uri="{FF2B5EF4-FFF2-40B4-BE49-F238E27FC236}">
                    <a16:creationId xmlns:a16="http://schemas.microsoft.com/office/drawing/2014/main" id="{81ED9761-8AD7-4A2A-90B1-7BD74A7739D2}"/>
                  </a:ext>
                </a:extLst>
              </p:cNvPr>
              <p:cNvSpPr>
                <a:spLocks/>
              </p:cNvSpPr>
              <p:nvPr/>
            </p:nvSpPr>
            <p:spPr bwMode="auto">
              <a:xfrm flipH="1">
                <a:off x="3840" y="3264"/>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0626" name="Freeform 18">
              <a:extLst>
                <a:ext uri="{FF2B5EF4-FFF2-40B4-BE49-F238E27FC236}">
                  <a16:creationId xmlns:a16="http://schemas.microsoft.com/office/drawing/2014/main" id="{C59C8766-16C1-49DF-B041-CC298BAB7864}"/>
                </a:ext>
              </a:extLst>
            </p:cNvPr>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80627" name="Group 19">
            <a:extLst>
              <a:ext uri="{FF2B5EF4-FFF2-40B4-BE49-F238E27FC236}">
                <a16:creationId xmlns:a16="http://schemas.microsoft.com/office/drawing/2014/main" id="{BE01E98F-D396-42A3-89F5-0BCE205036FC}"/>
              </a:ext>
            </a:extLst>
          </p:cNvPr>
          <p:cNvGrpSpPr>
            <a:grpSpLocks/>
          </p:cNvGrpSpPr>
          <p:nvPr/>
        </p:nvGrpSpPr>
        <p:grpSpPr bwMode="auto">
          <a:xfrm>
            <a:off x="4757738" y="1919288"/>
            <a:ext cx="1851025" cy="1143000"/>
            <a:chOff x="3024" y="1680"/>
            <a:chExt cx="1166" cy="720"/>
          </a:xfrm>
        </p:grpSpPr>
        <p:sp>
          <p:nvSpPr>
            <p:cNvPr id="580628" name="Freeform 20">
              <a:extLst>
                <a:ext uri="{FF2B5EF4-FFF2-40B4-BE49-F238E27FC236}">
                  <a16:creationId xmlns:a16="http://schemas.microsoft.com/office/drawing/2014/main" id="{069017E2-F72F-4E6B-991D-24DD3FBAD3DC}"/>
                </a:ext>
              </a:extLst>
            </p:cNvPr>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29" name="Freeform 21">
              <a:extLst>
                <a:ext uri="{FF2B5EF4-FFF2-40B4-BE49-F238E27FC236}">
                  <a16:creationId xmlns:a16="http://schemas.microsoft.com/office/drawing/2014/main" id="{3524580B-A021-46A6-AAD8-149813FF3111}"/>
                </a:ext>
              </a:extLst>
            </p:cNvPr>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30" name="Freeform 22">
              <a:extLst>
                <a:ext uri="{FF2B5EF4-FFF2-40B4-BE49-F238E27FC236}">
                  <a16:creationId xmlns:a16="http://schemas.microsoft.com/office/drawing/2014/main" id="{F7A27ECB-34F5-417B-A2BB-0AD69C80F040}"/>
                </a:ext>
              </a:extLst>
            </p:cNvPr>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31" name="Freeform 23">
              <a:extLst>
                <a:ext uri="{FF2B5EF4-FFF2-40B4-BE49-F238E27FC236}">
                  <a16:creationId xmlns:a16="http://schemas.microsoft.com/office/drawing/2014/main" id="{EF38BB65-04D9-4DF7-92C9-7EF0E2D65826}"/>
                </a:ext>
              </a:extLst>
            </p:cNvPr>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32" name="Freeform 24">
              <a:extLst>
                <a:ext uri="{FF2B5EF4-FFF2-40B4-BE49-F238E27FC236}">
                  <a16:creationId xmlns:a16="http://schemas.microsoft.com/office/drawing/2014/main" id="{DCE92F5E-4B1E-45AE-8D20-BD3F4804FB3F}"/>
                </a:ext>
              </a:extLst>
            </p:cNvPr>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33" name="Freeform 25">
              <a:extLst>
                <a:ext uri="{FF2B5EF4-FFF2-40B4-BE49-F238E27FC236}">
                  <a16:creationId xmlns:a16="http://schemas.microsoft.com/office/drawing/2014/main" id="{7FE2EDFB-35EC-473A-B96B-0DE6EFAF0702}"/>
                </a:ext>
              </a:extLst>
            </p:cNvPr>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34" name="Freeform 26">
              <a:extLst>
                <a:ext uri="{FF2B5EF4-FFF2-40B4-BE49-F238E27FC236}">
                  <a16:creationId xmlns:a16="http://schemas.microsoft.com/office/drawing/2014/main" id="{DA160057-1FD0-4C29-BC9A-2E3CCA1C372A}"/>
                </a:ext>
              </a:extLst>
            </p:cNvPr>
            <p:cNvSpPr>
              <a:spLocks/>
            </p:cNvSpPr>
            <p:nvPr/>
          </p:nvSpPr>
          <p:spPr bwMode="auto">
            <a:xfrm flipH="1">
              <a:off x="3984" y="1872"/>
              <a:ext cx="206"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35" name="Freeform 27">
              <a:extLst>
                <a:ext uri="{FF2B5EF4-FFF2-40B4-BE49-F238E27FC236}">
                  <a16:creationId xmlns:a16="http://schemas.microsoft.com/office/drawing/2014/main" id="{6E33BFF3-90C2-4191-96AB-371C94BEB07E}"/>
                </a:ext>
              </a:extLst>
            </p:cNvPr>
            <p:cNvSpPr>
              <a:spLocks/>
            </p:cNvSpPr>
            <p:nvPr/>
          </p:nvSpPr>
          <p:spPr bwMode="auto">
            <a:xfrm flipH="1">
              <a:off x="3840" y="2016"/>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36" name="Freeform 28">
              <a:extLst>
                <a:ext uri="{FF2B5EF4-FFF2-40B4-BE49-F238E27FC236}">
                  <a16:creationId xmlns:a16="http://schemas.microsoft.com/office/drawing/2014/main" id="{BF86EE62-BDF3-45CE-AB0E-8C56F13B28A0}"/>
                </a:ext>
              </a:extLst>
            </p:cNvPr>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0637" name="Freeform 29">
            <a:extLst>
              <a:ext uri="{FF2B5EF4-FFF2-40B4-BE49-F238E27FC236}">
                <a16:creationId xmlns:a16="http://schemas.microsoft.com/office/drawing/2014/main" id="{571588AC-410D-4C0B-91A2-5B833FA8123C}"/>
              </a:ext>
            </a:extLst>
          </p:cNvPr>
          <p:cNvSpPr>
            <a:spLocks/>
          </p:cNvSpPr>
          <p:nvPr/>
        </p:nvSpPr>
        <p:spPr bwMode="auto">
          <a:xfrm>
            <a:off x="3352800" y="3200400"/>
            <a:ext cx="1741488" cy="1647825"/>
          </a:xfrm>
          <a:custGeom>
            <a:avLst/>
            <a:gdLst>
              <a:gd name="T0" fmla="*/ 0 w 1097"/>
              <a:gd name="T1" fmla="*/ 0 h 1038"/>
              <a:gd name="T2" fmla="*/ 1097 w 1097"/>
              <a:gd name="T3" fmla="*/ 1038 h 1038"/>
            </a:gdLst>
            <a:ahLst/>
            <a:cxnLst>
              <a:cxn ang="0">
                <a:pos x="T0" y="T1"/>
              </a:cxn>
              <a:cxn ang="0">
                <a:pos x="T2" y="T3"/>
              </a:cxn>
            </a:cxnLst>
            <a:rect l="0" t="0" r="r" b="b"/>
            <a:pathLst>
              <a:path w="1097" h="1038">
                <a:moveTo>
                  <a:pt x="0" y="0"/>
                </a:moveTo>
                <a:lnTo>
                  <a:pt x="1097" y="103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38" name="Line 30">
            <a:extLst>
              <a:ext uri="{FF2B5EF4-FFF2-40B4-BE49-F238E27FC236}">
                <a16:creationId xmlns:a16="http://schemas.microsoft.com/office/drawing/2014/main" id="{ADFE485F-B620-41D1-AB41-0E29854DE0CA}"/>
              </a:ext>
            </a:extLst>
          </p:cNvPr>
          <p:cNvSpPr>
            <a:spLocks noChangeShapeType="1"/>
          </p:cNvSpPr>
          <p:nvPr/>
        </p:nvSpPr>
        <p:spPr bwMode="auto">
          <a:xfrm>
            <a:off x="3919538" y="2917825"/>
            <a:ext cx="1697037" cy="12906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39" name="Line 31">
            <a:extLst>
              <a:ext uri="{FF2B5EF4-FFF2-40B4-BE49-F238E27FC236}">
                <a16:creationId xmlns:a16="http://schemas.microsoft.com/office/drawing/2014/main" id="{4C6799F6-C3BD-4531-8FC6-C07582A6058F}"/>
              </a:ext>
            </a:extLst>
          </p:cNvPr>
          <p:cNvSpPr>
            <a:spLocks noChangeShapeType="1"/>
          </p:cNvSpPr>
          <p:nvPr/>
        </p:nvSpPr>
        <p:spPr bwMode="auto">
          <a:xfrm flipV="1">
            <a:off x="3381375" y="2903538"/>
            <a:ext cx="552450" cy="3190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40" name="Freeform 32">
            <a:extLst>
              <a:ext uri="{FF2B5EF4-FFF2-40B4-BE49-F238E27FC236}">
                <a16:creationId xmlns:a16="http://schemas.microsoft.com/office/drawing/2014/main" id="{26FF6B34-A407-43B4-9BBC-51A4ABD91DD8}"/>
              </a:ext>
            </a:extLst>
          </p:cNvPr>
          <p:cNvSpPr>
            <a:spLocks/>
          </p:cNvSpPr>
          <p:nvPr/>
        </p:nvSpPr>
        <p:spPr bwMode="auto">
          <a:xfrm>
            <a:off x="5094288" y="4195763"/>
            <a:ext cx="522287" cy="652462"/>
          </a:xfrm>
          <a:custGeom>
            <a:avLst/>
            <a:gdLst>
              <a:gd name="T0" fmla="*/ 0 w 329"/>
              <a:gd name="T1" fmla="*/ 411 h 411"/>
              <a:gd name="T2" fmla="*/ 329 w 329"/>
              <a:gd name="T3" fmla="*/ 0 h 411"/>
            </a:gdLst>
            <a:ahLst/>
            <a:cxnLst>
              <a:cxn ang="0">
                <a:pos x="T0" y="T1"/>
              </a:cxn>
              <a:cxn ang="0">
                <a:pos x="T2" y="T3"/>
              </a:cxn>
            </a:cxnLst>
            <a:rect l="0" t="0" r="r" b="b"/>
            <a:pathLst>
              <a:path w="329" h="411">
                <a:moveTo>
                  <a:pt x="0" y="411"/>
                </a:moveTo>
                <a:lnTo>
                  <a:pt x="329"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41" name="Line 33">
            <a:extLst>
              <a:ext uri="{FF2B5EF4-FFF2-40B4-BE49-F238E27FC236}">
                <a16:creationId xmlns:a16="http://schemas.microsoft.com/office/drawing/2014/main" id="{6310C445-D49C-4438-8D2F-4EA2C347BE66}"/>
              </a:ext>
            </a:extLst>
          </p:cNvPr>
          <p:cNvSpPr>
            <a:spLocks noChangeShapeType="1"/>
          </p:cNvSpPr>
          <p:nvPr/>
        </p:nvSpPr>
        <p:spPr bwMode="auto">
          <a:xfrm flipV="1">
            <a:off x="4498975" y="3773488"/>
            <a:ext cx="566738" cy="508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42" name="Line 34">
            <a:extLst>
              <a:ext uri="{FF2B5EF4-FFF2-40B4-BE49-F238E27FC236}">
                <a16:creationId xmlns:a16="http://schemas.microsoft.com/office/drawing/2014/main" id="{A43A8CF4-DB9F-469B-B805-01F8CC0DD5B2}"/>
              </a:ext>
            </a:extLst>
          </p:cNvPr>
          <p:cNvSpPr>
            <a:spLocks noChangeShapeType="1"/>
          </p:cNvSpPr>
          <p:nvPr/>
        </p:nvSpPr>
        <p:spPr bwMode="auto">
          <a:xfrm flipV="1">
            <a:off x="3903663" y="3352800"/>
            <a:ext cx="566737" cy="4206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43" name="Line 35">
            <a:extLst>
              <a:ext uri="{FF2B5EF4-FFF2-40B4-BE49-F238E27FC236}">
                <a16:creationId xmlns:a16="http://schemas.microsoft.com/office/drawing/2014/main" id="{C84381F8-76F6-4039-8C00-BB9C8163D573}"/>
              </a:ext>
            </a:extLst>
          </p:cNvPr>
          <p:cNvSpPr>
            <a:spLocks noChangeShapeType="1"/>
          </p:cNvSpPr>
          <p:nvPr/>
        </p:nvSpPr>
        <p:spPr bwMode="auto">
          <a:xfrm flipH="1">
            <a:off x="3976688" y="2743200"/>
            <a:ext cx="638175" cy="493713"/>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44" name="Line 36">
            <a:extLst>
              <a:ext uri="{FF2B5EF4-FFF2-40B4-BE49-F238E27FC236}">
                <a16:creationId xmlns:a16="http://schemas.microsoft.com/office/drawing/2014/main" id="{A3013A6A-73B4-4ED1-93AC-E8035E7FB7D5}"/>
              </a:ext>
            </a:extLst>
          </p:cNvPr>
          <p:cNvSpPr>
            <a:spLocks noChangeShapeType="1"/>
          </p:cNvSpPr>
          <p:nvPr/>
        </p:nvSpPr>
        <p:spPr bwMode="auto">
          <a:xfrm flipH="1">
            <a:off x="4391025" y="3087688"/>
            <a:ext cx="638175" cy="493712"/>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45" name="Line 37">
            <a:extLst>
              <a:ext uri="{FF2B5EF4-FFF2-40B4-BE49-F238E27FC236}">
                <a16:creationId xmlns:a16="http://schemas.microsoft.com/office/drawing/2014/main" id="{D966438D-F166-40C4-AC64-FA05F6E4AF6F}"/>
              </a:ext>
            </a:extLst>
          </p:cNvPr>
          <p:cNvSpPr>
            <a:spLocks noChangeShapeType="1"/>
          </p:cNvSpPr>
          <p:nvPr/>
        </p:nvSpPr>
        <p:spPr bwMode="auto">
          <a:xfrm flipH="1">
            <a:off x="3965575" y="3998913"/>
            <a:ext cx="682625" cy="406400"/>
          </a:xfrm>
          <a:prstGeom prst="line">
            <a:avLst/>
          </a:prstGeom>
          <a:noFill/>
          <a:ln w="38100">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46" name="Line 38">
            <a:extLst>
              <a:ext uri="{FF2B5EF4-FFF2-40B4-BE49-F238E27FC236}">
                <a16:creationId xmlns:a16="http://schemas.microsoft.com/office/drawing/2014/main" id="{C7F27BCA-1E57-4F05-8AD1-EF8D714076A3}"/>
              </a:ext>
            </a:extLst>
          </p:cNvPr>
          <p:cNvSpPr>
            <a:spLocks noChangeShapeType="1"/>
          </p:cNvSpPr>
          <p:nvPr/>
        </p:nvSpPr>
        <p:spPr bwMode="auto">
          <a:xfrm flipH="1">
            <a:off x="4292600" y="4225925"/>
            <a:ext cx="682625" cy="406400"/>
          </a:xfrm>
          <a:prstGeom prst="line">
            <a:avLst/>
          </a:prstGeom>
          <a:noFill/>
          <a:ln w="38100">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47" name="Text Box 39">
            <a:extLst>
              <a:ext uri="{FF2B5EF4-FFF2-40B4-BE49-F238E27FC236}">
                <a16:creationId xmlns:a16="http://schemas.microsoft.com/office/drawing/2014/main" id="{922B6BD0-AA98-4237-80DF-0B293E362F6F}"/>
              </a:ext>
            </a:extLst>
          </p:cNvPr>
          <p:cNvSpPr txBox="1">
            <a:spLocks noChangeArrowheads="1"/>
          </p:cNvSpPr>
          <p:nvPr/>
        </p:nvSpPr>
        <p:spPr bwMode="auto">
          <a:xfrm>
            <a:off x="5619750" y="1993900"/>
            <a:ext cx="4810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3200" b="1">
                <a:solidFill>
                  <a:schemeClr val="bg1"/>
                </a:solidFill>
                <a:ea typeface="宋体" panose="02010600030101010101" pitchFamily="2" charset="-122"/>
              </a:rPr>
              <a:t>A</a:t>
            </a:r>
          </a:p>
        </p:txBody>
      </p:sp>
      <p:sp>
        <p:nvSpPr>
          <p:cNvPr id="580648" name="Text Box 40">
            <a:extLst>
              <a:ext uri="{FF2B5EF4-FFF2-40B4-BE49-F238E27FC236}">
                <a16:creationId xmlns:a16="http://schemas.microsoft.com/office/drawing/2014/main" id="{76BD1E68-D173-4C0A-A74B-0EDFE1488C9A}"/>
              </a:ext>
            </a:extLst>
          </p:cNvPr>
          <p:cNvSpPr txBox="1">
            <a:spLocks noChangeArrowheads="1"/>
          </p:cNvSpPr>
          <p:nvPr/>
        </p:nvSpPr>
        <p:spPr bwMode="auto">
          <a:xfrm>
            <a:off x="2954338" y="5121275"/>
            <a:ext cx="4397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3200" b="1">
                <a:solidFill>
                  <a:schemeClr val="bg1"/>
                </a:solidFill>
                <a:ea typeface="宋体" panose="02010600030101010101" pitchFamily="2" charset="-122"/>
              </a:rPr>
              <a:t>B</a:t>
            </a:r>
          </a:p>
        </p:txBody>
      </p:sp>
      <p:grpSp>
        <p:nvGrpSpPr>
          <p:cNvPr id="580651" name="Group 43">
            <a:extLst>
              <a:ext uri="{FF2B5EF4-FFF2-40B4-BE49-F238E27FC236}">
                <a16:creationId xmlns:a16="http://schemas.microsoft.com/office/drawing/2014/main" id="{AE79E5C2-4B51-4236-9EF6-E70D9939E2B2}"/>
              </a:ext>
            </a:extLst>
          </p:cNvPr>
          <p:cNvGrpSpPr>
            <a:grpSpLocks/>
          </p:cNvGrpSpPr>
          <p:nvPr/>
        </p:nvGrpSpPr>
        <p:grpSpPr bwMode="auto">
          <a:xfrm>
            <a:off x="3903663" y="3303588"/>
            <a:ext cx="1697037" cy="1509712"/>
            <a:chOff x="2445" y="2089"/>
            <a:chExt cx="1069" cy="951"/>
          </a:xfrm>
        </p:grpSpPr>
        <p:sp>
          <p:nvSpPr>
            <p:cNvPr id="580652" name="Freeform 44">
              <a:extLst>
                <a:ext uri="{FF2B5EF4-FFF2-40B4-BE49-F238E27FC236}">
                  <a16:creationId xmlns:a16="http://schemas.microsoft.com/office/drawing/2014/main" id="{4E825520-05D8-45B4-855D-89791948DCF0}"/>
                </a:ext>
              </a:extLst>
            </p:cNvPr>
            <p:cNvSpPr>
              <a:spLocks/>
            </p:cNvSpPr>
            <p:nvPr/>
          </p:nvSpPr>
          <p:spPr bwMode="auto">
            <a:xfrm>
              <a:off x="2801" y="2354"/>
              <a:ext cx="713" cy="686"/>
            </a:xfrm>
            <a:custGeom>
              <a:avLst/>
              <a:gdLst>
                <a:gd name="T0" fmla="*/ 348 w 713"/>
                <a:gd name="T1" fmla="*/ 0 h 686"/>
                <a:gd name="T2" fmla="*/ 0 w 713"/>
                <a:gd name="T3" fmla="*/ 329 h 686"/>
                <a:gd name="T4" fmla="*/ 384 w 713"/>
                <a:gd name="T5" fmla="*/ 686 h 686"/>
                <a:gd name="T6" fmla="*/ 713 w 713"/>
                <a:gd name="T7" fmla="*/ 283 h 686"/>
                <a:gd name="T8" fmla="*/ 348 w 713"/>
                <a:gd name="T9" fmla="*/ 0 h 686"/>
              </a:gdLst>
              <a:ahLst/>
              <a:cxnLst>
                <a:cxn ang="0">
                  <a:pos x="T0" y="T1"/>
                </a:cxn>
                <a:cxn ang="0">
                  <a:pos x="T2" y="T3"/>
                </a:cxn>
                <a:cxn ang="0">
                  <a:pos x="T4" y="T5"/>
                </a:cxn>
                <a:cxn ang="0">
                  <a:pos x="T6" y="T7"/>
                </a:cxn>
                <a:cxn ang="0">
                  <a:pos x="T8" y="T9"/>
                </a:cxn>
              </a:cxnLst>
              <a:rect l="0" t="0" r="r" b="b"/>
              <a:pathLst>
                <a:path w="713" h="686">
                  <a:moveTo>
                    <a:pt x="348" y="0"/>
                  </a:moveTo>
                  <a:lnTo>
                    <a:pt x="0" y="329"/>
                  </a:lnTo>
                  <a:lnTo>
                    <a:pt x="384" y="686"/>
                  </a:lnTo>
                  <a:lnTo>
                    <a:pt x="713" y="283"/>
                  </a:lnTo>
                  <a:lnTo>
                    <a:pt x="348" y="0"/>
                  </a:lnTo>
                  <a:close/>
                </a:path>
              </a:pathLst>
            </a:custGeom>
            <a:solidFill>
              <a:srgbClr val="0066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53" name="Freeform 45">
              <a:extLst>
                <a:ext uri="{FF2B5EF4-FFF2-40B4-BE49-F238E27FC236}">
                  <a16:creationId xmlns:a16="http://schemas.microsoft.com/office/drawing/2014/main" id="{9534C75D-5C4B-4764-B549-DBC7AD0FD401}"/>
                </a:ext>
              </a:extLst>
            </p:cNvPr>
            <p:cNvSpPr>
              <a:spLocks/>
            </p:cNvSpPr>
            <p:nvPr/>
          </p:nvSpPr>
          <p:spPr bwMode="auto">
            <a:xfrm>
              <a:off x="2445" y="2089"/>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Lst>
              <a:ahLst/>
              <a:cxnLst>
                <a:cxn ang="0">
                  <a:pos x="T0" y="T1"/>
                </a:cxn>
                <a:cxn ang="0">
                  <a:pos x="T2" y="T3"/>
                </a:cxn>
                <a:cxn ang="0">
                  <a:pos x="T4" y="T5"/>
                </a:cxn>
                <a:cxn ang="0">
                  <a:pos x="T6" y="T7"/>
                </a:cxn>
                <a:cxn ang="0">
                  <a:pos x="T8" y="T9"/>
                </a:cxn>
              </a:cxnLst>
              <a:rect l="0" t="0" r="r" b="b"/>
              <a:pathLst>
                <a:path w="713" h="603">
                  <a:moveTo>
                    <a:pt x="0" y="247"/>
                  </a:moveTo>
                  <a:lnTo>
                    <a:pt x="365" y="603"/>
                  </a:lnTo>
                  <a:lnTo>
                    <a:pt x="713" y="265"/>
                  </a:lnTo>
                  <a:lnTo>
                    <a:pt x="347" y="0"/>
                  </a:lnTo>
                  <a:lnTo>
                    <a:pt x="0" y="247"/>
                  </a:lnTo>
                  <a:close/>
                </a:path>
              </a:pathLst>
            </a:custGeom>
            <a:solidFill>
              <a:srgbClr val="0066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80654" name="Text Box 46">
            <a:extLst>
              <a:ext uri="{FF2B5EF4-FFF2-40B4-BE49-F238E27FC236}">
                <a16:creationId xmlns:a16="http://schemas.microsoft.com/office/drawing/2014/main" id="{1ABEB912-FC72-4B67-83E0-5FDA14C75082}"/>
              </a:ext>
            </a:extLst>
          </p:cNvPr>
          <p:cNvSpPr txBox="1">
            <a:spLocks noChangeArrowheads="1"/>
          </p:cNvSpPr>
          <p:nvPr/>
        </p:nvSpPr>
        <p:spPr bwMode="auto">
          <a:xfrm>
            <a:off x="5956300" y="4770438"/>
            <a:ext cx="2911475" cy="1066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ea typeface="宋体" panose="02010600030101010101" pitchFamily="2" charset="-122"/>
              </a:rPr>
              <a:t>Thread B moved later</a:t>
            </a:r>
          </a:p>
        </p:txBody>
      </p:sp>
      <p:sp>
        <p:nvSpPr>
          <p:cNvPr id="580655" name="AutoShape 47">
            <a:extLst>
              <a:ext uri="{FF2B5EF4-FFF2-40B4-BE49-F238E27FC236}">
                <a16:creationId xmlns:a16="http://schemas.microsoft.com/office/drawing/2014/main" id="{9A9109CD-847F-4886-9557-670962F7B49E}"/>
              </a:ext>
            </a:extLst>
          </p:cNvPr>
          <p:cNvSpPr>
            <a:spLocks noChangeArrowheads="1"/>
          </p:cNvSpPr>
          <p:nvPr/>
        </p:nvSpPr>
        <p:spPr bwMode="auto">
          <a:xfrm>
            <a:off x="3973513" y="3328216"/>
            <a:ext cx="1581150" cy="1410471"/>
          </a:xfrm>
          <a:prstGeom prst="wedgeRoundRectCallout">
            <a:avLst>
              <a:gd name="adj1" fmla="val 105942"/>
              <a:gd name="adj2" fmla="val 73844"/>
              <a:gd name="adj3" fmla="val 16667"/>
            </a:avLst>
          </a:prstGeom>
          <a:noFill/>
          <a:ln w="38100" algn="ctr">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z="3200" b="1"/>
          </a:p>
        </p:txBody>
      </p:sp>
      <p:sp>
        <p:nvSpPr>
          <p:cNvPr id="580663" name="AutoShape 55">
            <a:extLst>
              <a:ext uri="{FF2B5EF4-FFF2-40B4-BE49-F238E27FC236}">
                <a16:creationId xmlns:a16="http://schemas.microsoft.com/office/drawing/2014/main" id="{84B202A6-92B4-415C-80FF-853B819FA216}"/>
              </a:ext>
            </a:extLst>
          </p:cNvPr>
          <p:cNvSpPr>
            <a:spLocks noChangeArrowheads="1"/>
          </p:cNvSpPr>
          <p:nvPr/>
        </p:nvSpPr>
        <p:spPr bwMode="auto">
          <a:xfrm>
            <a:off x="3376613" y="1330325"/>
            <a:ext cx="4724400" cy="2886075"/>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4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0651"/>
                                        </p:tgtEl>
                                        <p:attrNameLst>
                                          <p:attrName>style.visibility</p:attrName>
                                        </p:attrNameLst>
                                      </p:cBhvr>
                                      <p:to>
                                        <p:strVal val="visible"/>
                                      </p:to>
                                    </p:set>
                                    <p:animEffect transition="in" filter="blinds(horizontal)">
                                      <p:cBhvr>
                                        <p:cTn id="7" dur="500"/>
                                        <p:tgtEl>
                                          <p:spTgt spid="580651"/>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80655"/>
                                        </p:tgtEl>
                                        <p:attrNameLst>
                                          <p:attrName>style.visibility</p:attrName>
                                        </p:attrNameLst>
                                      </p:cBhvr>
                                      <p:to>
                                        <p:strVal val="visible"/>
                                      </p:to>
                                    </p:set>
                                    <p:animEffect transition="in" filter="blinds(horizontal)">
                                      <p:cBhvr>
                                        <p:cTn id="11" dur="500"/>
                                        <p:tgtEl>
                                          <p:spTgt spid="580655"/>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580654"/>
                                        </p:tgtEl>
                                        <p:attrNameLst>
                                          <p:attrName>style.visibility</p:attrName>
                                        </p:attrNameLst>
                                      </p:cBhvr>
                                      <p:to>
                                        <p:strVal val="visible"/>
                                      </p:to>
                                    </p:set>
                                    <p:animEffect transition="in" filter="blinds(horizontal)">
                                      <p:cBhvr>
                                        <p:cTn id="14" dur="500"/>
                                        <p:tgtEl>
                                          <p:spTgt spid="580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54" grpId="0"/>
      <p:bldP spid="58065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 name="灯片编号占位符 3">
            <a:extLst>
              <a:ext uri="{FF2B5EF4-FFF2-40B4-BE49-F238E27FC236}">
                <a16:creationId xmlns:a16="http://schemas.microsoft.com/office/drawing/2014/main" id="{5523E0F1-021B-4C34-9B7D-BF1FF859A4AC}"/>
              </a:ext>
            </a:extLst>
          </p:cNvPr>
          <p:cNvSpPr>
            <a:spLocks noGrp="1"/>
          </p:cNvSpPr>
          <p:nvPr>
            <p:ph type="sldNum" sz="quarter" idx="11"/>
          </p:nvPr>
        </p:nvSpPr>
        <p:spPr/>
        <p:txBody>
          <a:bodyPr/>
          <a:lstStyle/>
          <a:p>
            <a:fld id="{C5EA4A1E-39FA-4E1E-BE9C-316FDB2DDD8D}" type="slidenum">
              <a:rPr lang="ar-SA" altLang="zh-CN"/>
              <a:pPr/>
              <a:t>6</a:t>
            </a:fld>
            <a:endParaRPr lang="en-US" altLang="zh-CN">
              <a:ea typeface="宋体" panose="02010600030101010101" pitchFamily="2" charset="-122"/>
            </a:endParaRPr>
          </a:p>
        </p:txBody>
      </p:sp>
      <p:pic>
        <p:nvPicPr>
          <p:cNvPr id="351298" name="Picture 66" descr="magic">
            <a:extLst>
              <a:ext uri="{FF2B5EF4-FFF2-40B4-BE49-F238E27FC236}">
                <a16:creationId xmlns:a16="http://schemas.microsoft.com/office/drawing/2014/main" id="{ABC68A7C-B59E-4A48-A6C0-2E3C1C8B9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1294" name="Picture 62" descr="magic">
            <a:extLst>
              <a:ext uri="{FF2B5EF4-FFF2-40B4-BE49-F238E27FC236}">
                <a16:creationId xmlns:a16="http://schemas.microsoft.com/office/drawing/2014/main" id="{C8598A4C-DA42-4033-9AD0-989B76FB6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1234" name="Rectangle 2">
            <a:extLst>
              <a:ext uri="{FF2B5EF4-FFF2-40B4-BE49-F238E27FC236}">
                <a16:creationId xmlns:a16="http://schemas.microsoft.com/office/drawing/2014/main" id="{927FA00F-53C7-4C9F-814B-C02F11C57388}"/>
              </a:ext>
            </a:extLst>
          </p:cNvPr>
          <p:cNvSpPr>
            <a:spLocks noGrp="1" noChangeArrowheads="1"/>
          </p:cNvSpPr>
          <p:nvPr>
            <p:ph type="title"/>
          </p:nvPr>
        </p:nvSpPr>
        <p:spPr/>
        <p:txBody>
          <a:bodyPr/>
          <a:lstStyle/>
          <a:p>
            <a:r>
              <a:rPr lang="en-US" altLang="zh-CN">
                <a:solidFill>
                  <a:schemeClr val="tx1"/>
                </a:solidFill>
                <a:ea typeface="宋体" panose="02010600030101010101" pitchFamily="2" charset="-122"/>
              </a:rPr>
              <a:t>Fault-tolerance</a:t>
            </a:r>
          </a:p>
        </p:txBody>
      </p:sp>
      <p:grpSp>
        <p:nvGrpSpPr>
          <p:cNvPr id="351246" name="Group 14">
            <a:extLst>
              <a:ext uri="{FF2B5EF4-FFF2-40B4-BE49-F238E27FC236}">
                <a16:creationId xmlns:a16="http://schemas.microsoft.com/office/drawing/2014/main" id="{55DCD345-AB7C-4455-8A38-27C356F084CA}"/>
              </a:ext>
            </a:extLst>
          </p:cNvPr>
          <p:cNvGrpSpPr>
            <a:grpSpLocks/>
          </p:cNvGrpSpPr>
          <p:nvPr/>
        </p:nvGrpSpPr>
        <p:grpSpPr bwMode="auto">
          <a:xfrm>
            <a:off x="1600200" y="3200400"/>
            <a:ext cx="1358900" cy="1282700"/>
            <a:chOff x="1008" y="2720"/>
            <a:chExt cx="856" cy="808"/>
          </a:xfrm>
        </p:grpSpPr>
        <p:sp>
          <p:nvSpPr>
            <p:cNvPr id="351247" name="Rectangle 15">
              <a:extLst>
                <a:ext uri="{FF2B5EF4-FFF2-40B4-BE49-F238E27FC236}">
                  <a16:creationId xmlns:a16="http://schemas.microsoft.com/office/drawing/2014/main" id="{2F496556-F363-40A6-98A2-6895E591B987}"/>
                </a:ext>
              </a:extLst>
            </p:cNvPr>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48" name="Freeform 16">
              <a:extLst>
                <a:ext uri="{FF2B5EF4-FFF2-40B4-BE49-F238E27FC236}">
                  <a16:creationId xmlns:a16="http://schemas.microsoft.com/office/drawing/2014/main" id="{855CC2A1-5CD7-4F37-A544-5B612A608894}"/>
                </a:ext>
              </a:extLst>
            </p:cNvPr>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49" name="Freeform 17">
              <a:extLst>
                <a:ext uri="{FF2B5EF4-FFF2-40B4-BE49-F238E27FC236}">
                  <a16:creationId xmlns:a16="http://schemas.microsoft.com/office/drawing/2014/main" id="{A5BE323A-BEF8-44B2-8645-60AF457F27E5}"/>
                </a:ext>
              </a:extLst>
            </p:cNvPr>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50" name="Freeform 18">
              <a:extLst>
                <a:ext uri="{FF2B5EF4-FFF2-40B4-BE49-F238E27FC236}">
                  <a16:creationId xmlns:a16="http://schemas.microsoft.com/office/drawing/2014/main" id="{C5E198D9-FC58-4696-A6F1-08DCD61653FB}"/>
                </a:ext>
              </a:extLst>
            </p:cNvPr>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51" name="Freeform 19">
              <a:extLst>
                <a:ext uri="{FF2B5EF4-FFF2-40B4-BE49-F238E27FC236}">
                  <a16:creationId xmlns:a16="http://schemas.microsoft.com/office/drawing/2014/main" id="{888D49D8-97B6-44E1-B8C3-C88F5949D69F}"/>
                </a:ext>
              </a:extLst>
            </p:cNvPr>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52" name="Freeform 20">
              <a:extLst>
                <a:ext uri="{FF2B5EF4-FFF2-40B4-BE49-F238E27FC236}">
                  <a16:creationId xmlns:a16="http://schemas.microsoft.com/office/drawing/2014/main" id="{DB3ED136-A0AF-4210-A7F6-01164CFD7444}"/>
                </a:ext>
              </a:extLst>
            </p:cNvPr>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53" name="Freeform 21">
              <a:extLst>
                <a:ext uri="{FF2B5EF4-FFF2-40B4-BE49-F238E27FC236}">
                  <a16:creationId xmlns:a16="http://schemas.microsoft.com/office/drawing/2014/main" id="{1A358B34-6E57-427B-B607-BF96AE7EE38D}"/>
                </a:ext>
              </a:extLst>
            </p:cNvPr>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54" name="Freeform 22">
              <a:extLst>
                <a:ext uri="{FF2B5EF4-FFF2-40B4-BE49-F238E27FC236}">
                  <a16:creationId xmlns:a16="http://schemas.microsoft.com/office/drawing/2014/main" id="{854CDB7E-2A56-4D36-974C-47907E2651E8}"/>
                </a:ext>
              </a:extLst>
            </p:cNvPr>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55" name="Freeform 23">
              <a:extLst>
                <a:ext uri="{FF2B5EF4-FFF2-40B4-BE49-F238E27FC236}">
                  <a16:creationId xmlns:a16="http://schemas.microsoft.com/office/drawing/2014/main" id="{02FE614D-4F9C-44FC-9804-D9871EA5F4E9}"/>
                </a:ext>
              </a:extLst>
            </p:cNvPr>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1278" name="Group 46">
            <a:extLst>
              <a:ext uri="{FF2B5EF4-FFF2-40B4-BE49-F238E27FC236}">
                <a16:creationId xmlns:a16="http://schemas.microsoft.com/office/drawing/2014/main" id="{FB6AAB61-2D74-4989-A471-65C164B9DB07}"/>
              </a:ext>
            </a:extLst>
          </p:cNvPr>
          <p:cNvGrpSpPr>
            <a:grpSpLocks/>
          </p:cNvGrpSpPr>
          <p:nvPr/>
        </p:nvGrpSpPr>
        <p:grpSpPr bwMode="auto">
          <a:xfrm>
            <a:off x="6096000" y="3200400"/>
            <a:ext cx="1358900" cy="1524000"/>
            <a:chOff x="3840" y="2016"/>
            <a:chExt cx="856" cy="960"/>
          </a:xfrm>
        </p:grpSpPr>
        <p:grpSp>
          <p:nvGrpSpPr>
            <p:cNvPr id="351256" name="Group 24">
              <a:extLst>
                <a:ext uri="{FF2B5EF4-FFF2-40B4-BE49-F238E27FC236}">
                  <a16:creationId xmlns:a16="http://schemas.microsoft.com/office/drawing/2014/main" id="{19722945-30D5-4037-8EBC-EF66EAFA23D0}"/>
                </a:ext>
              </a:extLst>
            </p:cNvPr>
            <p:cNvGrpSpPr>
              <a:grpSpLocks/>
            </p:cNvGrpSpPr>
            <p:nvPr/>
          </p:nvGrpSpPr>
          <p:grpSpPr bwMode="auto">
            <a:xfrm>
              <a:off x="3840" y="2016"/>
              <a:ext cx="856" cy="808"/>
              <a:chOff x="3840" y="2784"/>
              <a:chExt cx="856" cy="808"/>
            </a:xfrm>
          </p:grpSpPr>
          <p:sp>
            <p:nvSpPr>
              <p:cNvPr id="351257" name="Rectangle 25">
                <a:extLst>
                  <a:ext uri="{FF2B5EF4-FFF2-40B4-BE49-F238E27FC236}">
                    <a16:creationId xmlns:a16="http://schemas.microsoft.com/office/drawing/2014/main" id="{BE31C2D2-27CC-4905-B338-63323BE8FA5E}"/>
                  </a:ext>
                </a:extLst>
              </p:cNvPr>
              <p:cNvSpPr>
                <a:spLocks noChangeArrowheads="1"/>
              </p:cNvSpPr>
              <p:nvPr/>
            </p:nvSpPr>
            <p:spPr bwMode="auto">
              <a:xfrm flipH="1">
                <a:off x="4184" y="3368"/>
                <a:ext cx="488" cy="160"/>
              </a:xfrm>
              <a:prstGeom prst="rect">
                <a:avLst/>
              </a:prstGeom>
              <a:solidFill>
                <a:srgbClr val="6666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58" name="Freeform 26">
                <a:extLst>
                  <a:ext uri="{FF2B5EF4-FFF2-40B4-BE49-F238E27FC236}">
                    <a16:creationId xmlns:a16="http://schemas.microsoft.com/office/drawing/2014/main" id="{525B8D82-30DD-4103-913A-682B4670D858}"/>
                  </a:ext>
                </a:extLst>
              </p:cNvPr>
              <p:cNvSpPr>
                <a:spLocks/>
              </p:cNvSpPr>
              <p:nvPr/>
            </p:nvSpPr>
            <p:spPr bwMode="auto">
              <a:xfrm>
                <a:off x="4560"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59" name="Freeform 27">
                <a:extLst>
                  <a:ext uri="{FF2B5EF4-FFF2-40B4-BE49-F238E27FC236}">
                    <a16:creationId xmlns:a16="http://schemas.microsoft.com/office/drawing/2014/main" id="{25F155A3-AB1A-4B8B-B764-A55BF1BED3B7}"/>
                  </a:ext>
                </a:extLst>
              </p:cNvPr>
              <p:cNvSpPr>
                <a:spLocks/>
              </p:cNvSpPr>
              <p:nvPr/>
            </p:nvSpPr>
            <p:spPr bwMode="auto">
              <a:xfrm>
                <a:off x="4504" y="3064"/>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60" name="Freeform 28">
                <a:extLst>
                  <a:ext uri="{FF2B5EF4-FFF2-40B4-BE49-F238E27FC236}">
                    <a16:creationId xmlns:a16="http://schemas.microsoft.com/office/drawing/2014/main" id="{63E21651-B2B3-4EB9-BB14-D10E0C853CCF}"/>
                  </a:ext>
                </a:extLst>
              </p:cNvPr>
              <p:cNvSpPr>
                <a:spLocks/>
              </p:cNvSpPr>
              <p:nvPr/>
            </p:nvSpPr>
            <p:spPr bwMode="auto">
              <a:xfrm>
                <a:off x="4377" y="2864"/>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61" name="Freeform 29">
                <a:extLst>
                  <a:ext uri="{FF2B5EF4-FFF2-40B4-BE49-F238E27FC236}">
                    <a16:creationId xmlns:a16="http://schemas.microsoft.com/office/drawing/2014/main" id="{899A5FAE-CF26-4891-867C-5A8DC39EA5CD}"/>
                  </a:ext>
                </a:extLst>
              </p:cNvPr>
              <p:cNvSpPr>
                <a:spLocks/>
              </p:cNvSpPr>
              <p:nvPr/>
            </p:nvSpPr>
            <p:spPr bwMode="auto">
              <a:xfrm flipH="1">
                <a:off x="3928" y="2784"/>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6666FF"/>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62" name="Freeform 30">
                <a:extLst>
                  <a:ext uri="{FF2B5EF4-FFF2-40B4-BE49-F238E27FC236}">
                    <a16:creationId xmlns:a16="http://schemas.microsoft.com/office/drawing/2014/main" id="{DD39BA49-491E-4225-8180-A215F5E9AC78}"/>
                  </a:ext>
                </a:extLst>
              </p:cNvPr>
              <p:cNvSpPr>
                <a:spLocks/>
              </p:cNvSpPr>
              <p:nvPr/>
            </p:nvSpPr>
            <p:spPr bwMode="auto">
              <a:xfrm flipH="1">
                <a:off x="3936" y="2784"/>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6666FF"/>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63" name="Freeform 31">
                <a:extLst>
                  <a:ext uri="{FF2B5EF4-FFF2-40B4-BE49-F238E27FC236}">
                    <a16:creationId xmlns:a16="http://schemas.microsoft.com/office/drawing/2014/main" id="{AE8820E7-0BC4-479E-AC35-A04B980764DD}"/>
                  </a:ext>
                </a:extLst>
              </p:cNvPr>
              <p:cNvSpPr>
                <a:spLocks/>
              </p:cNvSpPr>
              <p:nvPr/>
            </p:nvSpPr>
            <p:spPr bwMode="auto">
              <a:xfrm flipH="1">
                <a:off x="3984" y="324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64" name="Freeform 32">
                <a:extLst>
                  <a:ext uri="{FF2B5EF4-FFF2-40B4-BE49-F238E27FC236}">
                    <a16:creationId xmlns:a16="http://schemas.microsoft.com/office/drawing/2014/main" id="{7B2AC49D-0CBC-4F9B-BE19-34DC102794C7}"/>
                  </a:ext>
                </a:extLst>
              </p:cNvPr>
              <p:cNvSpPr>
                <a:spLocks/>
              </p:cNvSpPr>
              <p:nvPr/>
            </p:nvSpPr>
            <p:spPr bwMode="auto">
              <a:xfrm flipH="1">
                <a:off x="3912" y="3072"/>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65" name="Freeform 33">
                <a:extLst>
                  <a:ext uri="{FF2B5EF4-FFF2-40B4-BE49-F238E27FC236}">
                    <a16:creationId xmlns:a16="http://schemas.microsoft.com/office/drawing/2014/main" id="{95AEC771-244E-42BC-A6EC-B6606888D9C9}"/>
                  </a:ext>
                </a:extLst>
              </p:cNvPr>
              <p:cNvSpPr>
                <a:spLocks/>
              </p:cNvSpPr>
              <p:nvPr/>
            </p:nvSpPr>
            <p:spPr bwMode="auto">
              <a:xfrm flipH="1">
                <a:off x="3840" y="2904"/>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1271" name="Freeform 39">
              <a:extLst>
                <a:ext uri="{FF2B5EF4-FFF2-40B4-BE49-F238E27FC236}">
                  <a16:creationId xmlns:a16="http://schemas.microsoft.com/office/drawing/2014/main" id="{EE89BA40-2D43-4F00-95B6-403025BF530A}"/>
                </a:ext>
              </a:extLst>
            </p:cNvPr>
            <p:cNvSpPr>
              <a:spLocks/>
            </p:cNvSpPr>
            <p:nvPr/>
          </p:nvSpPr>
          <p:spPr bwMode="auto">
            <a:xfrm>
              <a:off x="3984" y="2736"/>
              <a:ext cx="240" cy="240"/>
            </a:xfrm>
            <a:custGeom>
              <a:avLst/>
              <a:gdLst>
                <a:gd name="T0" fmla="*/ 0 w 240"/>
                <a:gd name="T1" fmla="*/ 0 h 240"/>
                <a:gd name="T2" fmla="*/ 240 w 240"/>
                <a:gd name="T3" fmla="*/ 240 h 240"/>
                <a:gd name="T4" fmla="*/ 48 w 240"/>
                <a:gd name="T5" fmla="*/ 96 h 240"/>
              </a:gdLst>
              <a:ahLst/>
              <a:cxnLst>
                <a:cxn ang="0">
                  <a:pos x="T0" y="T1"/>
                </a:cxn>
                <a:cxn ang="0">
                  <a:pos x="T2" y="T3"/>
                </a:cxn>
                <a:cxn ang="0">
                  <a:pos x="T4" y="T5"/>
                </a:cxn>
              </a:cxnLst>
              <a:rect l="0" t="0" r="r" b="b"/>
              <a:pathLst>
                <a:path w="240" h="240">
                  <a:moveTo>
                    <a:pt x="0" y="0"/>
                  </a:moveTo>
                  <a:lnTo>
                    <a:pt x="240" y="240"/>
                  </a:lnTo>
                  <a:lnTo>
                    <a:pt x="48" y="96"/>
                  </a:lnTo>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1272" name="AutoShape 40">
            <a:extLst>
              <a:ext uri="{FF2B5EF4-FFF2-40B4-BE49-F238E27FC236}">
                <a16:creationId xmlns:a16="http://schemas.microsoft.com/office/drawing/2014/main" id="{28C961BB-4785-402D-A49F-3003E8467A72}"/>
              </a:ext>
            </a:extLst>
          </p:cNvPr>
          <p:cNvSpPr>
            <a:spLocks noChangeArrowheads="1"/>
          </p:cNvSpPr>
          <p:nvPr/>
        </p:nvSpPr>
        <p:spPr bwMode="auto">
          <a:xfrm>
            <a:off x="2286000" y="1981200"/>
            <a:ext cx="1676400" cy="914400"/>
          </a:xfrm>
          <a:prstGeom prst="cloudCallout">
            <a:avLst>
              <a:gd name="adj1" fmla="val -43750"/>
              <a:gd name="adj2" fmla="val 70000"/>
            </a:avLst>
          </a:prstGeom>
          <a:noFill/>
          <a:ln w="381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400">
                <a:solidFill>
                  <a:srgbClr val="FF0000"/>
                </a:solidFill>
                <a:ea typeface="宋体" panose="02010600030101010101" pitchFamily="2" charset="-122"/>
              </a:rPr>
              <a:t>???</a:t>
            </a:r>
          </a:p>
        </p:txBody>
      </p:sp>
      <p:grpSp>
        <p:nvGrpSpPr>
          <p:cNvPr id="351279" name="Group 47">
            <a:extLst>
              <a:ext uri="{FF2B5EF4-FFF2-40B4-BE49-F238E27FC236}">
                <a16:creationId xmlns:a16="http://schemas.microsoft.com/office/drawing/2014/main" id="{C9A14BCC-A984-45CF-8E45-32DDEB18C3F4}"/>
              </a:ext>
            </a:extLst>
          </p:cNvPr>
          <p:cNvGrpSpPr>
            <a:grpSpLocks/>
          </p:cNvGrpSpPr>
          <p:nvPr/>
        </p:nvGrpSpPr>
        <p:grpSpPr bwMode="auto">
          <a:xfrm>
            <a:off x="5715000" y="2286000"/>
            <a:ext cx="2590800" cy="3124200"/>
            <a:chOff x="3600" y="1920"/>
            <a:chExt cx="1632" cy="1968"/>
          </a:xfrm>
        </p:grpSpPr>
        <p:sp>
          <p:nvSpPr>
            <p:cNvPr id="351280" name="Rectangle 48">
              <a:extLst>
                <a:ext uri="{FF2B5EF4-FFF2-40B4-BE49-F238E27FC236}">
                  <a16:creationId xmlns:a16="http://schemas.microsoft.com/office/drawing/2014/main" id="{203C403D-DB22-4E16-8875-6741A573E099}"/>
                </a:ext>
              </a:extLst>
            </p:cNvPr>
            <p:cNvSpPr>
              <a:spLocks noChangeArrowheads="1"/>
            </p:cNvSpPr>
            <p:nvPr/>
          </p:nvSpPr>
          <p:spPr bwMode="auto">
            <a:xfrm>
              <a:off x="3600" y="1920"/>
              <a:ext cx="1632" cy="19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1281" name="Group 49">
              <a:extLst>
                <a:ext uri="{FF2B5EF4-FFF2-40B4-BE49-F238E27FC236}">
                  <a16:creationId xmlns:a16="http://schemas.microsoft.com/office/drawing/2014/main" id="{4AC86448-10BE-4582-A36F-8C7E2518693D}"/>
                </a:ext>
              </a:extLst>
            </p:cNvPr>
            <p:cNvGrpSpPr>
              <a:grpSpLocks/>
            </p:cNvGrpSpPr>
            <p:nvPr/>
          </p:nvGrpSpPr>
          <p:grpSpPr bwMode="auto">
            <a:xfrm>
              <a:off x="3858" y="2568"/>
              <a:ext cx="1115" cy="671"/>
              <a:chOff x="1295" y="669"/>
              <a:chExt cx="1115" cy="671"/>
            </a:xfrm>
          </p:grpSpPr>
          <p:sp>
            <p:nvSpPr>
              <p:cNvPr id="351282" name="Freeform 50">
                <a:extLst>
                  <a:ext uri="{FF2B5EF4-FFF2-40B4-BE49-F238E27FC236}">
                    <a16:creationId xmlns:a16="http://schemas.microsoft.com/office/drawing/2014/main" id="{C256FDC7-65F3-4CF8-B5B6-F2CED9056518}"/>
                  </a:ext>
                </a:extLst>
              </p:cNvPr>
              <p:cNvSpPr>
                <a:spLocks/>
              </p:cNvSpPr>
              <p:nvPr/>
            </p:nvSpPr>
            <p:spPr bwMode="auto">
              <a:xfrm>
                <a:off x="1344" y="720"/>
                <a:ext cx="912" cy="480"/>
              </a:xfrm>
              <a:custGeom>
                <a:avLst/>
                <a:gdLst>
                  <a:gd name="T0" fmla="*/ 0 w 912"/>
                  <a:gd name="T1" fmla="*/ 0 h 624"/>
                  <a:gd name="T2" fmla="*/ 384 w 912"/>
                  <a:gd name="T3" fmla="*/ 624 h 624"/>
                  <a:gd name="T4" fmla="*/ 912 w 912"/>
                  <a:gd name="T5" fmla="*/ 624 h 624"/>
                  <a:gd name="T6" fmla="*/ 384 w 912"/>
                  <a:gd name="T7" fmla="*/ 0 h 624"/>
                  <a:gd name="T8" fmla="*/ 0 w 912"/>
                  <a:gd name="T9" fmla="*/ 0 h 624"/>
                </a:gdLst>
                <a:ahLst/>
                <a:cxnLst>
                  <a:cxn ang="0">
                    <a:pos x="T0" y="T1"/>
                  </a:cxn>
                  <a:cxn ang="0">
                    <a:pos x="T2" y="T3"/>
                  </a:cxn>
                  <a:cxn ang="0">
                    <a:pos x="T4" y="T5"/>
                  </a:cxn>
                  <a:cxn ang="0">
                    <a:pos x="T6" y="T7"/>
                  </a:cxn>
                  <a:cxn ang="0">
                    <a:pos x="T8" y="T9"/>
                  </a:cxn>
                </a:cxnLst>
                <a:rect l="0" t="0" r="r" b="b"/>
                <a:pathLst>
                  <a:path w="912" h="624">
                    <a:moveTo>
                      <a:pt x="0" y="0"/>
                    </a:moveTo>
                    <a:lnTo>
                      <a:pt x="384" y="624"/>
                    </a:lnTo>
                    <a:lnTo>
                      <a:pt x="912" y="624"/>
                    </a:lnTo>
                    <a:lnTo>
                      <a:pt x="384" y="0"/>
                    </a:lnTo>
                    <a:lnTo>
                      <a:pt x="0" y="0"/>
                    </a:lnTo>
                    <a:close/>
                  </a:path>
                </a:pathLst>
              </a:custGeom>
              <a:solidFill>
                <a:srgbClr val="DDDDDD"/>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83" name="Rectangle 51">
                <a:extLst>
                  <a:ext uri="{FF2B5EF4-FFF2-40B4-BE49-F238E27FC236}">
                    <a16:creationId xmlns:a16="http://schemas.microsoft.com/office/drawing/2014/main" id="{DAA833F7-2D12-4C07-8588-59156878590E}"/>
                  </a:ext>
                </a:extLst>
              </p:cNvPr>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84" name="Freeform 52">
                <a:extLst>
                  <a:ext uri="{FF2B5EF4-FFF2-40B4-BE49-F238E27FC236}">
                    <a16:creationId xmlns:a16="http://schemas.microsoft.com/office/drawing/2014/main" id="{D57E04E5-71B5-4377-A98F-6F65D8EDB40B}"/>
                  </a:ext>
                </a:extLst>
              </p:cNvPr>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Lst>
                <a:ahLst/>
                <a:cxnLst>
                  <a:cxn ang="0">
                    <a:pos x="T0" y="T1"/>
                  </a:cxn>
                  <a:cxn ang="0">
                    <a:pos x="T2" y="T3"/>
                  </a:cxn>
                  <a:cxn ang="0">
                    <a:pos x="T4" y="T5"/>
                  </a:cxn>
                  <a:cxn ang="0">
                    <a:pos x="T6" y="T7"/>
                  </a:cxn>
                  <a:cxn ang="0">
                    <a:pos x="T8" y="T9"/>
                  </a:cxn>
                </a:cxnLst>
                <a:rect l="0" t="0" r="r" b="b"/>
                <a:pathLst>
                  <a:path w="393" h="615">
                    <a:moveTo>
                      <a:pt x="9" y="0"/>
                    </a:moveTo>
                    <a:lnTo>
                      <a:pt x="0" y="121"/>
                    </a:lnTo>
                    <a:lnTo>
                      <a:pt x="393" y="615"/>
                    </a:lnTo>
                    <a:lnTo>
                      <a:pt x="393" y="480"/>
                    </a:lnTo>
                    <a:lnTo>
                      <a:pt x="9" y="0"/>
                    </a:lnTo>
                    <a:close/>
                  </a:path>
                </a:pathLst>
              </a:custGeom>
              <a:solidFill>
                <a:srgbClr val="DDDDDD"/>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85" name="Freeform 53">
                <a:extLst>
                  <a:ext uri="{FF2B5EF4-FFF2-40B4-BE49-F238E27FC236}">
                    <a16:creationId xmlns:a16="http://schemas.microsoft.com/office/drawing/2014/main" id="{E350C4CF-2AA8-4AC1-9ED6-4B147A7CB06C}"/>
                  </a:ext>
                </a:extLst>
              </p:cNvPr>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86" name="Freeform 54">
                <a:extLst>
                  <a:ext uri="{FF2B5EF4-FFF2-40B4-BE49-F238E27FC236}">
                    <a16:creationId xmlns:a16="http://schemas.microsoft.com/office/drawing/2014/main" id="{EF0E1687-F5A4-46AC-B5B5-5082DC7C237A}"/>
                  </a:ext>
                </a:extLst>
              </p:cNvPr>
              <p:cNvSpPr>
                <a:spLocks/>
              </p:cNvSpPr>
              <p:nvPr/>
            </p:nvSpPr>
            <p:spPr bwMode="auto">
              <a:xfrm>
                <a:off x="1309" y="789"/>
                <a:ext cx="419" cy="245"/>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87" name="Freeform 55">
                <a:extLst>
                  <a:ext uri="{FF2B5EF4-FFF2-40B4-BE49-F238E27FC236}">
                    <a16:creationId xmlns:a16="http://schemas.microsoft.com/office/drawing/2014/main" id="{5269AF23-2F25-4BDA-B423-CB4C9AB4286B}"/>
                  </a:ext>
                </a:extLst>
              </p:cNvPr>
              <p:cNvSpPr>
                <a:spLocks/>
              </p:cNvSpPr>
              <p:nvPr/>
            </p:nvSpPr>
            <p:spPr bwMode="auto">
              <a:xfrm>
                <a:off x="1295" y="672"/>
                <a:ext cx="320" cy="240"/>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88" name="Freeform 56">
                <a:extLst>
                  <a:ext uri="{FF2B5EF4-FFF2-40B4-BE49-F238E27FC236}">
                    <a16:creationId xmlns:a16="http://schemas.microsoft.com/office/drawing/2014/main" id="{1236A50E-EEF5-4388-8657-D935795EB862}"/>
                  </a:ext>
                </a:extLst>
              </p:cNvPr>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89" name="Freeform 57">
                <a:extLst>
                  <a:ext uri="{FF2B5EF4-FFF2-40B4-BE49-F238E27FC236}">
                    <a16:creationId xmlns:a16="http://schemas.microsoft.com/office/drawing/2014/main" id="{4DDBCCE7-D7E6-42B5-AFF6-6FC351781F7F}"/>
                  </a:ext>
                </a:extLst>
              </p:cNvPr>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90" name="Freeform 58">
                <a:extLst>
                  <a:ext uri="{FF2B5EF4-FFF2-40B4-BE49-F238E27FC236}">
                    <a16:creationId xmlns:a16="http://schemas.microsoft.com/office/drawing/2014/main" id="{4517A83D-1303-47CA-9572-E49C4B2BA575}"/>
                  </a:ext>
                </a:extLst>
              </p:cNvPr>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51266" name="Group 34">
            <a:extLst>
              <a:ext uri="{FF2B5EF4-FFF2-40B4-BE49-F238E27FC236}">
                <a16:creationId xmlns:a16="http://schemas.microsoft.com/office/drawing/2014/main" id="{3FB19857-8DB6-4B9A-8277-06A89BB4A92F}"/>
              </a:ext>
            </a:extLst>
          </p:cNvPr>
          <p:cNvGrpSpPr>
            <a:grpSpLocks/>
          </p:cNvGrpSpPr>
          <p:nvPr/>
        </p:nvGrpSpPr>
        <p:grpSpPr bwMode="auto">
          <a:xfrm>
            <a:off x="6477000" y="4572000"/>
            <a:ext cx="836613" cy="1219200"/>
            <a:chOff x="2208" y="1920"/>
            <a:chExt cx="1152" cy="1680"/>
          </a:xfrm>
        </p:grpSpPr>
        <p:sp>
          <p:nvSpPr>
            <p:cNvPr id="351267" name="Oval 35">
              <a:extLst>
                <a:ext uri="{FF2B5EF4-FFF2-40B4-BE49-F238E27FC236}">
                  <a16:creationId xmlns:a16="http://schemas.microsoft.com/office/drawing/2014/main" id="{C80A6A64-9430-452A-A10E-F296D9984BDD}"/>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68" name="Oval 36">
              <a:extLst>
                <a:ext uri="{FF2B5EF4-FFF2-40B4-BE49-F238E27FC236}">
                  <a16:creationId xmlns:a16="http://schemas.microsoft.com/office/drawing/2014/main" id="{7E9E5D95-8931-4378-A3C1-7718A94A8D99}"/>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69" name="AutoShape 37">
              <a:extLst>
                <a:ext uri="{FF2B5EF4-FFF2-40B4-BE49-F238E27FC236}">
                  <a16:creationId xmlns:a16="http://schemas.microsoft.com/office/drawing/2014/main" id="{F21C2442-A49D-4EE6-8DA7-85DD35DCCC87}"/>
                </a:ext>
              </a:extLst>
            </p:cNvPr>
            <p:cNvSpPr>
              <a:spLocks noChangeArrowheads="1"/>
            </p:cNvSpPr>
            <p:nvPr/>
          </p:nvSpPr>
          <p:spPr bwMode="auto">
            <a:xfrm flipV="1">
              <a:off x="2616" y="2880"/>
              <a:ext cx="336" cy="43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70" name="AutoShape 38">
              <a:extLst>
                <a:ext uri="{FF2B5EF4-FFF2-40B4-BE49-F238E27FC236}">
                  <a16:creationId xmlns:a16="http://schemas.microsoft.com/office/drawing/2014/main" id="{468F2F72-CD7B-4473-A8BF-B48D5FB8C246}"/>
                </a:ext>
              </a:extLst>
            </p:cNvPr>
            <p:cNvSpPr>
              <a:spLocks noChangeArrowheads="1"/>
            </p:cNvSpPr>
            <p:nvPr/>
          </p:nvSpPr>
          <p:spPr bwMode="auto">
            <a:xfrm>
              <a:off x="2448" y="1920"/>
              <a:ext cx="624" cy="1392"/>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400"/>
                    <a:pt x="16200" y="7817"/>
                    <a:pt x="16200" y="10799"/>
                  </a:cubicBezTo>
                  <a:lnTo>
                    <a:pt x="21600" y="10800"/>
                  </a:lnTo>
                  <a:cubicBezTo>
                    <a:pt x="21600" y="4835"/>
                    <a:pt x="16764" y="0"/>
                    <a:pt x="10800" y="0"/>
                  </a:cubicBezTo>
                  <a:cubicBezTo>
                    <a:pt x="4835" y="0"/>
                    <a:pt x="0" y="4835"/>
                    <a:pt x="0" y="10799"/>
                  </a:cubicBezTo>
                  <a:close/>
                </a:path>
              </a:pathLst>
            </a:custGeom>
            <a:solidFill>
              <a:schemeClr val="tx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1273" name="AutoShape 41">
            <a:extLst>
              <a:ext uri="{FF2B5EF4-FFF2-40B4-BE49-F238E27FC236}">
                <a16:creationId xmlns:a16="http://schemas.microsoft.com/office/drawing/2014/main" id="{C2982FA6-09F0-4B27-8AEE-70EFC3BEF400}"/>
              </a:ext>
            </a:extLst>
          </p:cNvPr>
          <p:cNvSpPr>
            <a:spLocks noChangeArrowheads="1"/>
          </p:cNvSpPr>
          <p:nvPr/>
        </p:nvSpPr>
        <p:spPr bwMode="auto">
          <a:xfrm>
            <a:off x="4953000" y="1981200"/>
            <a:ext cx="1676400" cy="914400"/>
          </a:xfrm>
          <a:prstGeom prst="cloudCallout">
            <a:avLst>
              <a:gd name="adj1" fmla="val -66477"/>
              <a:gd name="adj2" fmla="val 77083"/>
            </a:avLst>
          </a:prstGeom>
          <a:noFill/>
          <a:ln w="38100">
            <a:solidFill>
              <a:srgbClr val="FF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400">
                <a:solidFill>
                  <a:srgbClr val="FF9900"/>
                </a:solidFill>
                <a:ea typeface="宋体" panose="02010600030101010101" pitchFamily="2" charset="-122"/>
              </a:rPr>
              <a:t>???</a:t>
            </a:r>
          </a:p>
        </p:txBody>
      </p:sp>
      <p:grpSp>
        <p:nvGrpSpPr>
          <p:cNvPr id="351291" name="Group 59">
            <a:extLst>
              <a:ext uri="{FF2B5EF4-FFF2-40B4-BE49-F238E27FC236}">
                <a16:creationId xmlns:a16="http://schemas.microsoft.com/office/drawing/2014/main" id="{777CF973-CF3C-401D-BDD5-F1E3F8EE8B54}"/>
              </a:ext>
            </a:extLst>
          </p:cNvPr>
          <p:cNvGrpSpPr>
            <a:grpSpLocks/>
          </p:cNvGrpSpPr>
          <p:nvPr/>
        </p:nvGrpSpPr>
        <p:grpSpPr bwMode="auto">
          <a:xfrm>
            <a:off x="3962400" y="3254375"/>
            <a:ext cx="1130300" cy="1173163"/>
            <a:chOff x="2496" y="2050"/>
            <a:chExt cx="712" cy="739"/>
          </a:xfrm>
        </p:grpSpPr>
        <p:sp>
          <p:nvSpPr>
            <p:cNvPr id="351236" name="Rectangle 4">
              <a:extLst>
                <a:ext uri="{FF2B5EF4-FFF2-40B4-BE49-F238E27FC236}">
                  <a16:creationId xmlns:a16="http://schemas.microsoft.com/office/drawing/2014/main" id="{6AA8D261-7E3B-4F0A-8468-C381D5121F23}"/>
                </a:ext>
              </a:extLst>
            </p:cNvPr>
            <p:cNvSpPr>
              <a:spLocks noChangeArrowheads="1"/>
            </p:cNvSpPr>
            <p:nvPr/>
          </p:nvSpPr>
          <p:spPr bwMode="auto">
            <a:xfrm>
              <a:off x="2592" y="2637"/>
              <a:ext cx="528" cy="144"/>
            </a:xfrm>
            <a:prstGeom prst="rect">
              <a:avLst/>
            </a:prstGeom>
            <a:solidFill>
              <a:srgbClr val="FF99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37" name="Freeform 5">
              <a:extLst>
                <a:ext uri="{FF2B5EF4-FFF2-40B4-BE49-F238E27FC236}">
                  <a16:creationId xmlns:a16="http://schemas.microsoft.com/office/drawing/2014/main" id="{2B4A7495-3064-4455-923D-673E94F66810}"/>
                </a:ext>
              </a:extLst>
            </p:cNvPr>
            <p:cNvSpPr>
              <a:spLocks/>
            </p:cNvSpPr>
            <p:nvPr/>
          </p:nvSpPr>
          <p:spPr bwMode="auto">
            <a:xfrm>
              <a:off x="2592" y="2050"/>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Lst>
              <a:ahLst/>
              <a:cxnLst>
                <a:cxn ang="0">
                  <a:pos x="T0" y="T1"/>
                </a:cxn>
                <a:cxn ang="0">
                  <a:pos x="T2" y="T3"/>
                </a:cxn>
                <a:cxn ang="0">
                  <a:pos x="T4" y="T5"/>
                </a:cxn>
                <a:cxn ang="0">
                  <a:pos x="T6" y="T7"/>
                </a:cxn>
                <a:cxn ang="0">
                  <a:pos x="T8" y="T9"/>
                </a:cxn>
              </a:cxnLst>
              <a:rect l="0" t="0" r="r" b="b"/>
              <a:pathLst>
                <a:path w="528" h="587">
                  <a:moveTo>
                    <a:pt x="48" y="11"/>
                  </a:moveTo>
                  <a:lnTo>
                    <a:pt x="480" y="11"/>
                  </a:lnTo>
                  <a:lnTo>
                    <a:pt x="528" y="587"/>
                  </a:lnTo>
                  <a:lnTo>
                    <a:pt x="0" y="587"/>
                  </a:lnTo>
                  <a:lnTo>
                    <a:pt x="32" y="0"/>
                  </a:lnTo>
                </a:path>
              </a:pathLst>
            </a:custGeom>
            <a:solidFill>
              <a:srgbClr val="FF9900"/>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1238" name="Group 6">
              <a:extLst>
                <a:ext uri="{FF2B5EF4-FFF2-40B4-BE49-F238E27FC236}">
                  <a16:creationId xmlns:a16="http://schemas.microsoft.com/office/drawing/2014/main" id="{B11B30C4-FAA2-42A1-AF51-FB1B261349B6}"/>
                </a:ext>
              </a:extLst>
            </p:cNvPr>
            <p:cNvGrpSpPr>
              <a:grpSpLocks/>
            </p:cNvGrpSpPr>
            <p:nvPr/>
          </p:nvGrpSpPr>
          <p:grpSpPr bwMode="auto">
            <a:xfrm>
              <a:off x="3072" y="2157"/>
              <a:ext cx="136" cy="632"/>
              <a:chOff x="3072" y="2832"/>
              <a:chExt cx="136" cy="632"/>
            </a:xfrm>
          </p:grpSpPr>
          <p:sp>
            <p:nvSpPr>
              <p:cNvPr id="351239" name="Freeform 7">
                <a:extLst>
                  <a:ext uri="{FF2B5EF4-FFF2-40B4-BE49-F238E27FC236}">
                    <a16:creationId xmlns:a16="http://schemas.microsoft.com/office/drawing/2014/main" id="{522A77FB-5753-49AE-9919-10B70C8CD828}"/>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40" name="Freeform 8">
                <a:extLst>
                  <a:ext uri="{FF2B5EF4-FFF2-40B4-BE49-F238E27FC236}">
                    <a16:creationId xmlns:a16="http://schemas.microsoft.com/office/drawing/2014/main" id="{103C2779-82BA-469E-A1EE-F102FA4EF839}"/>
                  </a:ext>
                </a:extLst>
              </p:cNvPr>
              <p:cNvSpPr>
                <a:spLocks/>
              </p:cNvSpPr>
              <p:nvPr/>
            </p:nvSpPr>
            <p:spPr bwMode="auto">
              <a:xfrm>
                <a:off x="3072" y="2976"/>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41" name="Freeform 9">
                <a:extLst>
                  <a:ext uri="{FF2B5EF4-FFF2-40B4-BE49-F238E27FC236}">
                    <a16:creationId xmlns:a16="http://schemas.microsoft.com/office/drawing/2014/main" id="{02A57C69-DBF8-48FC-A187-9D475AE883BB}"/>
                  </a:ext>
                </a:extLst>
              </p:cNvPr>
              <p:cNvSpPr>
                <a:spLocks/>
              </p:cNvSpPr>
              <p:nvPr/>
            </p:nvSpPr>
            <p:spPr bwMode="auto">
              <a:xfrm>
                <a:off x="3072" y="2832"/>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1242" name="Group 10">
              <a:extLst>
                <a:ext uri="{FF2B5EF4-FFF2-40B4-BE49-F238E27FC236}">
                  <a16:creationId xmlns:a16="http://schemas.microsoft.com/office/drawing/2014/main" id="{24C61A64-1578-4F6E-8316-DBF15D7FA31B}"/>
                </a:ext>
              </a:extLst>
            </p:cNvPr>
            <p:cNvGrpSpPr>
              <a:grpSpLocks/>
            </p:cNvGrpSpPr>
            <p:nvPr/>
          </p:nvGrpSpPr>
          <p:grpSpPr bwMode="auto">
            <a:xfrm flipH="1">
              <a:off x="2496" y="2157"/>
              <a:ext cx="136" cy="632"/>
              <a:chOff x="3072" y="2832"/>
              <a:chExt cx="136" cy="632"/>
            </a:xfrm>
          </p:grpSpPr>
          <p:sp>
            <p:nvSpPr>
              <p:cNvPr id="351243" name="Freeform 11">
                <a:extLst>
                  <a:ext uri="{FF2B5EF4-FFF2-40B4-BE49-F238E27FC236}">
                    <a16:creationId xmlns:a16="http://schemas.microsoft.com/office/drawing/2014/main" id="{B17C811E-38F7-4778-ABE2-B35A2608DC81}"/>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44" name="Freeform 12">
                <a:extLst>
                  <a:ext uri="{FF2B5EF4-FFF2-40B4-BE49-F238E27FC236}">
                    <a16:creationId xmlns:a16="http://schemas.microsoft.com/office/drawing/2014/main" id="{37DA908F-9BBA-4776-8D3D-E690F313453E}"/>
                  </a:ext>
                </a:extLst>
              </p:cNvPr>
              <p:cNvSpPr>
                <a:spLocks/>
              </p:cNvSpPr>
              <p:nvPr/>
            </p:nvSpPr>
            <p:spPr bwMode="auto">
              <a:xfrm>
                <a:off x="3072" y="2976"/>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1245" name="Freeform 13">
                <a:extLst>
                  <a:ext uri="{FF2B5EF4-FFF2-40B4-BE49-F238E27FC236}">
                    <a16:creationId xmlns:a16="http://schemas.microsoft.com/office/drawing/2014/main" id="{E97810D0-B108-4F0C-B288-101614F63C82}"/>
                  </a:ext>
                </a:extLst>
              </p:cNvPr>
              <p:cNvSpPr>
                <a:spLocks/>
              </p:cNvSpPr>
              <p:nvPr/>
            </p:nvSpPr>
            <p:spPr bwMode="auto">
              <a:xfrm>
                <a:off x="3072" y="2832"/>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1279"/>
                                        </p:tgtEl>
                                        <p:attrNameLst>
                                          <p:attrName>style.visibility</p:attrName>
                                        </p:attrNameLst>
                                      </p:cBhvr>
                                      <p:to>
                                        <p:strVal val="visible"/>
                                      </p:to>
                                    </p:set>
                                    <p:animEffect transition="in" filter="blinds(horizontal)">
                                      <p:cBhvr>
                                        <p:cTn id="7" dur="500"/>
                                        <p:tgtEl>
                                          <p:spTgt spid="351279"/>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51272"/>
                                        </p:tgtEl>
                                        <p:attrNameLst>
                                          <p:attrName>style.visibility</p:attrName>
                                        </p:attrNameLst>
                                      </p:cBhvr>
                                      <p:to>
                                        <p:strVal val="visible"/>
                                      </p:to>
                                    </p:set>
                                    <p:animEffect transition="in" filter="blinds(horizontal)">
                                      <p:cBhvr>
                                        <p:cTn id="11" dur="500"/>
                                        <p:tgtEl>
                                          <p:spTgt spid="35127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351273"/>
                                        </p:tgtEl>
                                        <p:attrNameLst>
                                          <p:attrName>style.visibility</p:attrName>
                                        </p:attrNameLst>
                                      </p:cBhvr>
                                      <p:to>
                                        <p:strVal val="visible"/>
                                      </p:to>
                                    </p:set>
                                    <p:animEffect transition="in" filter="blinds(horizontal)">
                                      <p:cBhvr>
                                        <p:cTn id="14" dur="500"/>
                                        <p:tgtEl>
                                          <p:spTgt spid="351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72" grpId="0" animBg="1"/>
      <p:bldP spid="351273"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 name="灯片编号占位符 3">
            <a:extLst>
              <a:ext uri="{FF2B5EF4-FFF2-40B4-BE49-F238E27FC236}">
                <a16:creationId xmlns:a16="http://schemas.microsoft.com/office/drawing/2014/main" id="{095E2A0C-E3E0-4E78-8CD5-2975BD57120F}"/>
              </a:ext>
            </a:extLst>
          </p:cNvPr>
          <p:cNvSpPr>
            <a:spLocks noGrp="1"/>
          </p:cNvSpPr>
          <p:nvPr>
            <p:ph type="sldNum" sz="quarter" idx="11"/>
          </p:nvPr>
        </p:nvSpPr>
        <p:spPr/>
        <p:txBody>
          <a:bodyPr/>
          <a:lstStyle/>
          <a:p>
            <a:fld id="{277B9C18-3DF1-4E77-9EE2-FD0F7CC2AD39}" type="slidenum">
              <a:rPr lang="ar-SA" altLang="zh-CN"/>
              <a:pPr/>
              <a:t>60</a:t>
            </a:fld>
            <a:endParaRPr lang="en-US" altLang="zh-CN">
              <a:ea typeface="宋体" panose="02010600030101010101" pitchFamily="2" charset="-122"/>
            </a:endParaRPr>
          </a:p>
        </p:txBody>
      </p:sp>
      <p:pic>
        <p:nvPicPr>
          <p:cNvPr id="567350" name="Picture 54" descr="magic">
            <a:extLst>
              <a:ext uri="{FF2B5EF4-FFF2-40B4-BE49-F238E27FC236}">
                <a16:creationId xmlns:a16="http://schemas.microsoft.com/office/drawing/2014/main" id="{F1957E65-8F18-41F4-B9A8-C300CA1D3B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7349" name="Picture 53" descr="magic">
            <a:extLst>
              <a:ext uri="{FF2B5EF4-FFF2-40B4-BE49-F238E27FC236}">
                <a16:creationId xmlns:a16="http://schemas.microsoft.com/office/drawing/2014/main" id="{09710523-73FA-4223-AF33-795B6426B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7298" name="Freeform 2">
            <a:extLst>
              <a:ext uri="{FF2B5EF4-FFF2-40B4-BE49-F238E27FC236}">
                <a16:creationId xmlns:a16="http://schemas.microsoft.com/office/drawing/2014/main" id="{FB3383B2-7A81-40D4-9E26-24D62EBC2F58}"/>
              </a:ext>
            </a:extLst>
          </p:cNvPr>
          <p:cNvSpPr>
            <a:spLocks/>
          </p:cNvSpPr>
          <p:nvPr/>
        </p:nvSpPr>
        <p:spPr bwMode="auto">
          <a:xfrm>
            <a:off x="4484688" y="3759200"/>
            <a:ext cx="1131887" cy="1033463"/>
          </a:xfrm>
          <a:custGeom>
            <a:avLst/>
            <a:gdLst>
              <a:gd name="T0" fmla="*/ 348 w 713"/>
              <a:gd name="T1" fmla="*/ 0 h 651"/>
              <a:gd name="T2" fmla="*/ 0 w 713"/>
              <a:gd name="T3" fmla="*/ 329 h 651"/>
              <a:gd name="T4" fmla="*/ 389 w 713"/>
              <a:gd name="T5" fmla="*/ 651 h 651"/>
              <a:gd name="T6" fmla="*/ 713 w 713"/>
              <a:gd name="T7" fmla="*/ 283 h 651"/>
              <a:gd name="T8" fmla="*/ 348 w 713"/>
              <a:gd name="T9" fmla="*/ 0 h 651"/>
            </a:gdLst>
            <a:ahLst/>
            <a:cxnLst>
              <a:cxn ang="0">
                <a:pos x="T0" y="T1"/>
              </a:cxn>
              <a:cxn ang="0">
                <a:pos x="T2" y="T3"/>
              </a:cxn>
              <a:cxn ang="0">
                <a:pos x="T4" y="T5"/>
              </a:cxn>
              <a:cxn ang="0">
                <a:pos x="T6" y="T7"/>
              </a:cxn>
              <a:cxn ang="0">
                <a:pos x="T8" y="T9"/>
              </a:cxn>
            </a:cxnLst>
            <a:rect l="0" t="0" r="r" b="b"/>
            <a:pathLst>
              <a:path w="713" h="651">
                <a:moveTo>
                  <a:pt x="348" y="0"/>
                </a:moveTo>
                <a:lnTo>
                  <a:pt x="0" y="329"/>
                </a:lnTo>
                <a:lnTo>
                  <a:pt x="389" y="651"/>
                </a:lnTo>
                <a:lnTo>
                  <a:pt x="713" y="283"/>
                </a:lnTo>
                <a:lnTo>
                  <a:pt x="348" y="0"/>
                </a:lnTo>
                <a:close/>
              </a:path>
            </a:pathLst>
          </a:custGeom>
          <a:solidFill>
            <a:srgbClr val="DDDDDD"/>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299" name="Freeform 3">
            <a:extLst>
              <a:ext uri="{FF2B5EF4-FFF2-40B4-BE49-F238E27FC236}">
                <a16:creationId xmlns:a16="http://schemas.microsoft.com/office/drawing/2014/main" id="{B503C26E-5E59-460E-A2E5-8BEB492D2EAB}"/>
              </a:ext>
            </a:extLst>
          </p:cNvPr>
          <p:cNvSpPr>
            <a:spLocks/>
          </p:cNvSpPr>
          <p:nvPr/>
        </p:nvSpPr>
        <p:spPr bwMode="auto">
          <a:xfrm>
            <a:off x="3367088" y="2874963"/>
            <a:ext cx="2235200" cy="1914525"/>
          </a:xfrm>
          <a:custGeom>
            <a:avLst/>
            <a:gdLst>
              <a:gd name="T0" fmla="*/ 338 w 1408"/>
              <a:gd name="T1" fmla="*/ 0 h 1206"/>
              <a:gd name="T2" fmla="*/ 0 w 1408"/>
              <a:gd name="T3" fmla="*/ 201 h 1206"/>
              <a:gd name="T4" fmla="*/ 1070 w 1408"/>
              <a:gd name="T5" fmla="*/ 1206 h 1206"/>
              <a:gd name="T6" fmla="*/ 1408 w 1408"/>
              <a:gd name="T7" fmla="*/ 813 h 1206"/>
              <a:gd name="T8" fmla="*/ 338 w 1408"/>
              <a:gd name="T9" fmla="*/ 0 h 1206"/>
            </a:gdLst>
            <a:ahLst/>
            <a:cxnLst>
              <a:cxn ang="0">
                <a:pos x="T0" y="T1"/>
              </a:cxn>
              <a:cxn ang="0">
                <a:pos x="T2" y="T3"/>
              </a:cxn>
              <a:cxn ang="0">
                <a:pos x="T4" y="T5"/>
              </a:cxn>
              <a:cxn ang="0">
                <a:pos x="T6" y="T7"/>
              </a:cxn>
              <a:cxn ang="0">
                <a:pos x="T8" y="T9"/>
              </a:cxn>
            </a:cxnLst>
            <a:rect l="0" t="0" r="r" b="b"/>
            <a:pathLst>
              <a:path w="1408" h="1206">
                <a:moveTo>
                  <a:pt x="338" y="0"/>
                </a:moveTo>
                <a:lnTo>
                  <a:pt x="0" y="201"/>
                </a:lnTo>
                <a:lnTo>
                  <a:pt x="1070" y="1206"/>
                </a:lnTo>
                <a:lnTo>
                  <a:pt x="1408" y="813"/>
                </a:lnTo>
                <a:lnTo>
                  <a:pt x="338" y="0"/>
                </a:lnTo>
                <a:close/>
              </a:path>
            </a:pathLst>
          </a:custGeom>
          <a:solidFill>
            <a:srgbClr val="DDDDDD"/>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00" name="AutoShape 4">
            <a:extLst>
              <a:ext uri="{FF2B5EF4-FFF2-40B4-BE49-F238E27FC236}">
                <a16:creationId xmlns:a16="http://schemas.microsoft.com/office/drawing/2014/main" id="{0EF540FA-ABFC-4E2D-A4E3-AB19A35D1145}"/>
              </a:ext>
            </a:extLst>
          </p:cNvPr>
          <p:cNvSpPr>
            <a:spLocks noChangeArrowheads="1"/>
          </p:cNvSpPr>
          <p:nvPr/>
        </p:nvSpPr>
        <p:spPr bwMode="auto">
          <a:xfrm>
            <a:off x="1209675" y="3678238"/>
            <a:ext cx="4724400" cy="2886075"/>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4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03" name="Rectangle 7">
            <a:extLst>
              <a:ext uri="{FF2B5EF4-FFF2-40B4-BE49-F238E27FC236}">
                <a16:creationId xmlns:a16="http://schemas.microsoft.com/office/drawing/2014/main" id="{FED26239-BC00-4B3C-A452-EC2D91636F61}"/>
              </a:ext>
            </a:extLst>
          </p:cNvPr>
          <p:cNvSpPr>
            <a:spLocks noGrp="1" noChangeArrowheads="1"/>
          </p:cNvSpPr>
          <p:nvPr>
            <p:ph type="title"/>
          </p:nvPr>
        </p:nvSpPr>
        <p:spPr/>
        <p:txBody>
          <a:bodyPr/>
          <a:lstStyle/>
          <a:p>
            <a:r>
              <a:rPr lang="en-US" altLang="zh-CN">
                <a:ea typeface="宋体" panose="02010600030101010101" pitchFamily="2" charset="-122"/>
              </a:rPr>
              <a:t>Thread </a:t>
            </a:r>
            <a:r>
              <a:rPr lang="en-US" altLang="zh-CN">
                <a:solidFill>
                  <a:schemeClr val="accent1"/>
                </a:solidFill>
                <a:ea typeface="宋体" panose="02010600030101010101" pitchFamily="2" charset="-122"/>
              </a:rPr>
              <a:t>A</a:t>
            </a:r>
            <a:r>
              <a:rPr lang="en-US" altLang="zh-CN">
                <a:ea typeface="宋体" panose="02010600030101010101" pitchFamily="2" charset="-122"/>
              </a:rPr>
              <a:t> loses if</a:t>
            </a:r>
          </a:p>
        </p:txBody>
      </p:sp>
      <p:grpSp>
        <p:nvGrpSpPr>
          <p:cNvPr id="567304" name="Group 8">
            <a:extLst>
              <a:ext uri="{FF2B5EF4-FFF2-40B4-BE49-F238E27FC236}">
                <a16:creationId xmlns:a16="http://schemas.microsoft.com/office/drawing/2014/main" id="{6448A8ED-D961-4D5F-995C-172CDFE1332A}"/>
              </a:ext>
            </a:extLst>
          </p:cNvPr>
          <p:cNvGrpSpPr>
            <a:grpSpLocks/>
          </p:cNvGrpSpPr>
          <p:nvPr/>
        </p:nvGrpSpPr>
        <p:grpSpPr bwMode="auto">
          <a:xfrm>
            <a:off x="2525713" y="4497388"/>
            <a:ext cx="1676400" cy="1752600"/>
            <a:chOff x="3312" y="2640"/>
            <a:chExt cx="1056" cy="1104"/>
          </a:xfrm>
        </p:grpSpPr>
        <p:sp>
          <p:nvSpPr>
            <p:cNvPr id="567305" name="Freeform 9">
              <a:extLst>
                <a:ext uri="{FF2B5EF4-FFF2-40B4-BE49-F238E27FC236}">
                  <a16:creationId xmlns:a16="http://schemas.microsoft.com/office/drawing/2014/main" id="{82591649-EF31-4103-BFF2-66D8E2033530}"/>
                </a:ext>
              </a:extLst>
            </p:cNvPr>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67306" name="Group 10">
              <a:extLst>
                <a:ext uri="{FF2B5EF4-FFF2-40B4-BE49-F238E27FC236}">
                  <a16:creationId xmlns:a16="http://schemas.microsoft.com/office/drawing/2014/main" id="{765CCA0C-42EC-4BA1-B2C7-77B4F932F360}"/>
                </a:ext>
              </a:extLst>
            </p:cNvPr>
            <p:cNvGrpSpPr>
              <a:grpSpLocks/>
            </p:cNvGrpSpPr>
            <p:nvPr/>
          </p:nvGrpSpPr>
          <p:grpSpPr bwMode="auto">
            <a:xfrm>
              <a:off x="3312" y="2928"/>
              <a:ext cx="837" cy="816"/>
              <a:chOff x="3312" y="2928"/>
              <a:chExt cx="837" cy="816"/>
            </a:xfrm>
          </p:grpSpPr>
          <p:sp>
            <p:nvSpPr>
              <p:cNvPr id="567307" name="Freeform 11">
                <a:extLst>
                  <a:ext uri="{FF2B5EF4-FFF2-40B4-BE49-F238E27FC236}">
                    <a16:creationId xmlns:a16="http://schemas.microsoft.com/office/drawing/2014/main" id="{46DEAA23-9F72-4ED8-A3AC-E707CDF1AA71}"/>
                  </a:ext>
                </a:extLst>
              </p:cNvPr>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08" name="Freeform 12">
                <a:extLst>
                  <a:ext uri="{FF2B5EF4-FFF2-40B4-BE49-F238E27FC236}">
                    <a16:creationId xmlns:a16="http://schemas.microsoft.com/office/drawing/2014/main" id="{CC8BB864-1E4C-4D50-9D9A-1050D567BAF7}"/>
                  </a:ext>
                </a:extLst>
              </p:cNvPr>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09" name="Freeform 13">
                <a:extLst>
                  <a:ext uri="{FF2B5EF4-FFF2-40B4-BE49-F238E27FC236}">
                    <a16:creationId xmlns:a16="http://schemas.microsoft.com/office/drawing/2014/main" id="{05047CED-80C9-439E-BD64-3F62D1A49B22}"/>
                  </a:ext>
                </a:extLst>
              </p:cNvPr>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10" name="Freeform 14">
                <a:extLst>
                  <a:ext uri="{FF2B5EF4-FFF2-40B4-BE49-F238E27FC236}">
                    <a16:creationId xmlns:a16="http://schemas.microsoft.com/office/drawing/2014/main" id="{F696325B-676F-4970-B9A7-7AB19731085E}"/>
                  </a:ext>
                </a:extLst>
              </p:cNvPr>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11" name="Freeform 15">
                <a:extLst>
                  <a:ext uri="{FF2B5EF4-FFF2-40B4-BE49-F238E27FC236}">
                    <a16:creationId xmlns:a16="http://schemas.microsoft.com/office/drawing/2014/main" id="{B704892D-9309-451E-8E7C-A84873C44E40}"/>
                  </a:ext>
                </a:extLst>
              </p:cNvPr>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12" name="Freeform 16">
                <a:extLst>
                  <a:ext uri="{FF2B5EF4-FFF2-40B4-BE49-F238E27FC236}">
                    <a16:creationId xmlns:a16="http://schemas.microsoft.com/office/drawing/2014/main" id="{F40947F7-AB85-430D-A7A1-E96CB6471FA0}"/>
                  </a:ext>
                </a:extLst>
              </p:cNvPr>
              <p:cNvSpPr>
                <a:spLocks/>
              </p:cNvSpPr>
              <p:nvPr/>
            </p:nvSpPr>
            <p:spPr bwMode="auto">
              <a:xfrm flipH="1">
                <a:off x="3648" y="3408"/>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13" name="Freeform 17">
                <a:extLst>
                  <a:ext uri="{FF2B5EF4-FFF2-40B4-BE49-F238E27FC236}">
                    <a16:creationId xmlns:a16="http://schemas.microsoft.com/office/drawing/2014/main" id="{EFF104C7-2363-4E1B-8C44-554B45A4C1E5}"/>
                  </a:ext>
                </a:extLst>
              </p:cNvPr>
              <p:cNvSpPr>
                <a:spLocks/>
              </p:cNvSpPr>
              <p:nvPr/>
            </p:nvSpPr>
            <p:spPr bwMode="auto">
              <a:xfrm flipH="1">
                <a:off x="3840" y="3264"/>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67314" name="Freeform 18">
              <a:extLst>
                <a:ext uri="{FF2B5EF4-FFF2-40B4-BE49-F238E27FC236}">
                  <a16:creationId xmlns:a16="http://schemas.microsoft.com/office/drawing/2014/main" id="{536EA082-7988-4AAF-AF91-6CE27819062E}"/>
                </a:ext>
              </a:extLst>
            </p:cNvPr>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7315" name="Group 19">
            <a:extLst>
              <a:ext uri="{FF2B5EF4-FFF2-40B4-BE49-F238E27FC236}">
                <a16:creationId xmlns:a16="http://schemas.microsoft.com/office/drawing/2014/main" id="{12B1D351-DA1C-4842-8FFE-5D1459E996D6}"/>
              </a:ext>
            </a:extLst>
          </p:cNvPr>
          <p:cNvGrpSpPr>
            <a:grpSpLocks/>
          </p:cNvGrpSpPr>
          <p:nvPr/>
        </p:nvGrpSpPr>
        <p:grpSpPr bwMode="auto">
          <a:xfrm>
            <a:off x="4757738" y="1919288"/>
            <a:ext cx="1851025" cy="1143000"/>
            <a:chOff x="3024" y="1680"/>
            <a:chExt cx="1166" cy="720"/>
          </a:xfrm>
        </p:grpSpPr>
        <p:sp>
          <p:nvSpPr>
            <p:cNvPr id="567316" name="Freeform 20">
              <a:extLst>
                <a:ext uri="{FF2B5EF4-FFF2-40B4-BE49-F238E27FC236}">
                  <a16:creationId xmlns:a16="http://schemas.microsoft.com/office/drawing/2014/main" id="{27D56D8B-D002-4959-890A-906EEB7686BB}"/>
                </a:ext>
              </a:extLst>
            </p:cNvPr>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17" name="Freeform 21">
              <a:extLst>
                <a:ext uri="{FF2B5EF4-FFF2-40B4-BE49-F238E27FC236}">
                  <a16:creationId xmlns:a16="http://schemas.microsoft.com/office/drawing/2014/main" id="{67EF9A6D-7973-4CD8-866E-BE70C475E748}"/>
                </a:ext>
              </a:extLst>
            </p:cNvPr>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18" name="Freeform 22">
              <a:extLst>
                <a:ext uri="{FF2B5EF4-FFF2-40B4-BE49-F238E27FC236}">
                  <a16:creationId xmlns:a16="http://schemas.microsoft.com/office/drawing/2014/main" id="{6FE5DCAE-F3B4-4726-9569-D5C788E9D2D0}"/>
                </a:ext>
              </a:extLst>
            </p:cNvPr>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19" name="Freeform 23">
              <a:extLst>
                <a:ext uri="{FF2B5EF4-FFF2-40B4-BE49-F238E27FC236}">
                  <a16:creationId xmlns:a16="http://schemas.microsoft.com/office/drawing/2014/main" id="{2DF1C5A5-5E0A-4E81-BEBA-B23B6C5F7E50}"/>
                </a:ext>
              </a:extLst>
            </p:cNvPr>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20" name="Freeform 24">
              <a:extLst>
                <a:ext uri="{FF2B5EF4-FFF2-40B4-BE49-F238E27FC236}">
                  <a16:creationId xmlns:a16="http://schemas.microsoft.com/office/drawing/2014/main" id="{042EE99E-E6D9-4FA0-94C5-C2BCA6448CC3}"/>
                </a:ext>
              </a:extLst>
            </p:cNvPr>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21" name="Freeform 25">
              <a:extLst>
                <a:ext uri="{FF2B5EF4-FFF2-40B4-BE49-F238E27FC236}">
                  <a16:creationId xmlns:a16="http://schemas.microsoft.com/office/drawing/2014/main" id="{1E718D74-3418-4C3C-92D4-998BDC3651B6}"/>
                </a:ext>
              </a:extLst>
            </p:cNvPr>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22" name="Freeform 26">
              <a:extLst>
                <a:ext uri="{FF2B5EF4-FFF2-40B4-BE49-F238E27FC236}">
                  <a16:creationId xmlns:a16="http://schemas.microsoft.com/office/drawing/2014/main" id="{A7EF50CC-B9D4-41D5-ADFC-062A66A13C99}"/>
                </a:ext>
              </a:extLst>
            </p:cNvPr>
            <p:cNvSpPr>
              <a:spLocks/>
            </p:cNvSpPr>
            <p:nvPr/>
          </p:nvSpPr>
          <p:spPr bwMode="auto">
            <a:xfrm flipH="1">
              <a:off x="3984" y="1872"/>
              <a:ext cx="206"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23" name="Freeform 27">
              <a:extLst>
                <a:ext uri="{FF2B5EF4-FFF2-40B4-BE49-F238E27FC236}">
                  <a16:creationId xmlns:a16="http://schemas.microsoft.com/office/drawing/2014/main" id="{19405AFE-9F7D-4243-9A18-26EF122B4B91}"/>
                </a:ext>
              </a:extLst>
            </p:cNvPr>
            <p:cNvSpPr>
              <a:spLocks/>
            </p:cNvSpPr>
            <p:nvPr/>
          </p:nvSpPr>
          <p:spPr bwMode="auto">
            <a:xfrm flipH="1">
              <a:off x="3840" y="2016"/>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24" name="Freeform 28">
              <a:extLst>
                <a:ext uri="{FF2B5EF4-FFF2-40B4-BE49-F238E27FC236}">
                  <a16:creationId xmlns:a16="http://schemas.microsoft.com/office/drawing/2014/main" id="{C33C5B37-4FE9-49FC-9C77-4065FA6C55F2}"/>
                </a:ext>
              </a:extLst>
            </p:cNvPr>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67325" name="Freeform 29">
            <a:extLst>
              <a:ext uri="{FF2B5EF4-FFF2-40B4-BE49-F238E27FC236}">
                <a16:creationId xmlns:a16="http://schemas.microsoft.com/office/drawing/2014/main" id="{55765BF8-6084-428B-86EA-638D69EBEBF4}"/>
              </a:ext>
            </a:extLst>
          </p:cNvPr>
          <p:cNvSpPr>
            <a:spLocks/>
          </p:cNvSpPr>
          <p:nvPr/>
        </p:nvSpPr>
        <p:spPr bwMode="auto">
          <a:xfrm>
            <a:off x="3352800" y="3200400"/>
            <a:ext cx="1741488" cy="1647825"/>
          </a:xfrm>
          <a:custGeom>
            <a:avLst/>
            <a:gdLst>
              <a:gd name="T0" fmla="*/ 0 w 1097"/>
              <a:gd name="T1" fmla="*/ 0 h 1038"/>
              <a:gd name="T2" fmla="*/ 1097 w 1097"/>
              <a:gd name="T3" fmla="*/ 1038 h 1038"/>
            </a:gdLst>
            <a:ahLst/>
            <a:cxnLst>
              <a:cxn ang="0">
                <a:pos x="T0" y="T1"/>
              </a:cxn>
              <a:cxn ang="0">
                <a:pos x="T2" y="T3"/>
              </a:cxn>
            </a:cxnLst>
            <a:rect l="0" t="0" r="r" b="b"/>
            <a:pathLst>
              <a:path w="1097" h="1038">
                <a:moveTo>
                  <a:pt x="0" y="0"/>
                </a:moveTo>
                <a:lnTo>
                  <a:pt x="1097" y="103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26" name="Line 30">
            <a:extLst>
              <a:ext uri="{FF2B5EF4-FFF2-40B4-BE49-F238E27FC236}">
                <a16:creationId xmlns:a16="http://schemas.microsoft.com/office/drawing/2014/main" id="{1A353C55-D018-43E8-BE16-1D11A4172A33}"/>
              </a:ext>
            </a:extLst>
          </p:cNvPr>
          <p:cNvSpPr>
            <a:spLocks noChangeShapeType="1"/>
          </p:cNvSpPr>
          <p:nvPr/>
        </p:nvSpPr>
        <p:spPr bwMode="auto">
          <a:xfrm>
            <a:off x="3919538" y="2917825"/>
            <a:ext cx="1697037" cy="12906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27" name="Line 31">
            <a:extLst>
              <a:ext uri="{FF2B5EF4-FFF2-40B4-BE49-F238E27FC236}">
                <a16:creationId xmlns:a16="http://schemas.microsoft.com/office/drawing/2014/main" id="{B574B0A0-F7AA-4846-B79A-C928768658AD}"/>
              </a:ext>
            </a:extLst>
          </p:cNvPr>
          <p:cNvSpPr>
            <a:spLocks noChangeShapeType="1"/>
          </p:cNvSpPr>
          <p:nvPr/>
        </p:nvSpPr>
        <p:spPr bwMode="auto">
          <a:xfrm flipV="1">
            <a:off x="3381375" y="2903538"/>
            <a:ext cx="552450" cy="3190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28" name="Freeform 32">
            <a:extLst>
              <a:ext uri="{FF2B5EF4-FFF2-40B4-BE49-F238E27FC236}">
                <a16:creationId xmlns:a16="http://schemas.microsoft.com/office/drawing/2014/main" id="{8457FE20-99C0-46DE-8F76-022B0CD72636}"/>
              </a:ext>
            </a:extLst>
          </p:cNvPr>
          <p:cNvSpPr>
            <a:spLocks/>
          </p:cNvSpPr>
          <p:nvPr/>
        </p:nvSpPr>
        <p:spPr bwMode="auto">
          <a:xfrm>
            <a:off x="5094288" y="4195763"/>
            <a:ext cx="522287" cy="652462"/>
          </a:xfrm>
          <a:custGeom>
            <a:avLst/>
            <a:gdLst>
              <a:gd name="T0" fmla="*/ 0 w 329"/>
              <a:gd name="T1" fmla="*/ 411 h 411"/>
              <a:gd name="T2" fmla="*/ 329 w 329"/>
              <a:gd name="T3" fmla="*/ 0 h 411"/>
            </a:gdLst>
            <a:ahLst/>
            <a:cxnLst>
              <a:cxn ang="0">
                <a:pos x="T0" y="T1"/>
              </a:cxn>
              <a:cxn ang="0">
                <a:pos x="T2" y="T3"/>
              </a:cxn>
            </a:cxnLst>
            <a:rect l="0" t="0" r="r" b="b"/>
            <a:pathLst>
              <a:path w="329" h="411">
                <a:moveTo>
                  <a:pt x="0" y="411"/>
                </a:moveTo>
                <a:lnTo>
                  <a:pt x="329"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29" name="Line 33">
            <a:extLst>
              <a:ext uri="{FF2B5EF4-FFF2-40B4-BE49-F238E27FC236}">
                <a16:creationId xmlns:a16="http://schemas.microsoft.com/office/drawing/2014/main" id="{36BE588A-D53F-427F-AF8F-80AC9DFEB517}"/>
              </a:ext>
            </a:extLst>
          </p:cNvPr>
          <p:cNvSpPr>
            <a:spLocks noChangeShapeType="1"/>
          </p:cNvSpPr>
          <p:nvPr/>
        </p:nvSpPr>
        <p:spPr bwMode="auto">
          <a:xfrm flipV="1">
            <a:off x="4498975" y="3773488"/>
            <a:ext cx="566738" cy="508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30" name="Line 34">
            <a:extLst>
              <a:ext uri="{FF2B5EF4-FFF2-40B4-BE49-F238E27FC236}">
                <a16:creationId xmlns:a16="http://schemas.microsoft.com/office/drawing/2014/main" id="{DA1A818C-033E-4355-ABB2-8ABC70A2D169}"/>
              </a:ext>
            </a:extLst>
          </p:cNvPr>
          <p:cNvSpPr>
            <a:spLocks noChangeShapeType="1"/>
          </p:cNvSpPr>
          <p:nvPr/>
        </p:nvSpPr>
        <p:spPr bwMode="auto">
          <a:xfrm flipV="1">
            <a:off x="3903663" y="3352800"/>
            <a:ext cx="566737" cy="4206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31" name="Line 35">
            <a:extLst>
              <a:ext uri="{FF2B5EF4-FFF2-40B4-BE49-F238E27FC236}">
                <a16:creationId xmlns:a16="http://schemas.microsoft.com/office/drawing/2014/main" id="{20110C09-6975-44D7-ADBF-F4AEBF824D42}"/>
              </a:ext>
            </a:extLst>
          </p:cNvPr>
          <p:cNvSpPr>
            <a:spLocks noChangeShapeType="1"/>
          </p:cNvSpPr>
          <p:nvPr/>
        </p:nvSpPr>
        <p:spPr bwMode="auto">
          <a:xfrm flipH="1">
            <a:off x="3976688" y="2743200"/>
            <a:ext cx="638175" cy="493713"/>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32" name="Line 36">
            <a:extLst>
              <a:ext uri="{FF2B5EF4-FFF2-40B4-BE49-F238E27FC236}">
                <a16:creationId xmlns:a16="http://schemas.microsoft.com/office/drawing/2014/main" id="{675675D4-CB8F-4D10-9D50-AA0838280487}"/>
              </a:ext>
            </a:extLst>
          </p:cNvPr>
          <p:cNvSpPr>
            <a:spLocks noChangeShapeType="1"/>
          </p:cNvSpPr>
          <p:nvPr/>
        </p:nvSpPr>
        <p:spPr bwMode="auto">
          <a:xfrm flipH="1">
            <a:off x="4391025" y="3087688"/>
            <a:ext cx="638175" cy="493712"/>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34" name="Line 38">
            <a:extLst>
              <a:ext uri="{FF2B5EF4-FFF2-40B4-BE49-F238E27FC236}">
                <a16:creationId xmlns:a16="http://schemas.microsoft.com/office/drawing/2014/main" id="{91C769B4-D8CD-4002-AA11-7325B4B86D06}"/>
              </a:ext>
            </a:extLst>
          </p:cNvPr>
          <p:cNvSpPr>
            <a:spLocks noChangeShapeType="1"/>
          </p:cNvSpPr>
          <p:nvPr/>
        </p:nvSpPr>
        <p:spPr bwMode="auto">
          <a:xfrm flipH="1">
            <a:off x="4292600" y="4225925"/>
            <a:ext cx="682625" cy="406400"/>
          </a:xfrm>
          <a:prstGeom prst="line">
            <a:avLst/>
          </a:prstGeom>
          <a:noFill/>
          <a:ln w="38100">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35" name="Text Box 39">
            <a:extLst>
              <a:ext uri="{FF2B5EF4-FFF2-40B4-BE49-F238E27FC236}">
                <a16:creationId xmlns:a16="http://schemas.microsoft.com/office/drawing/2014/main" id="{FAC52266-CFDC-468F-BDDA-50B00CCA9F59}"/>
              </a:ext>
            </a:extLst>
          </p:cNvPr>
          <p:cNvSpPr txBox="1">
            <a:spLocks noChangeArrowheads="1"/>
          </p:cNvSpPr>
          <p:nvPr/>
        </p:nvSpPr>
        <p:spPr bwMode="auto">
          <a:xfrm>
            <a:off x="5619750" y="1993900"/>
            <a:ext cx="4810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3200" b="1">
                <a:solidFill>
                  <a:schemeClr val="bg1"/>
                </a:solidFill>
                <a:ea typeface="宋体" panose="02010600030101010101" pitchFamily="2" charset="-122"/>
              </a:rPr>
              <a:t>A</a:t>
            </a:r>
          </a:p>
        </p:txBody>
      </p:sp>
      <p:sp>
        <p:nvSpPr>
          <p:cNvPr id="567336" name="Text Box 40">
            <a:extLst>
              <a:ext uri="{FF2B5EF4-FFF2-40B4-BE49-F238E27FC236}">
                <a16:creationId xmlns:a16="http://schemas.microsoft.com/office/drawing/2014/main" id="{CC3CB181-2A34-4ABC-B6B1-18FAD6666718}"/>
              </a:ext>
            </a:extLst>
          </p:cNvPr>
          <p:cNvSpPr txBox="1">
            <a:spLocks noChangeArrowheads="1"/>
          </p:cNvSpPr>
          <p:nvPr/>
        </p:nvSpPr>
        <p:spPr bwMode="auto">
          <a:xfrm>
            <a:off x="2954338" y="5121275"/>
            <a:ext cx="43973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3200" b="1">
                <a:solidFill>
                  <a:schemeClr val="bg1"/>
                </a:solidFill>
                <a:ea typeface="宋体" panose="02010600030101010101" pitchFamily="2" charset="-122"/>
              </a:rPr>
              <a:t>B</a:t>
            </a:r>
          </a:p>
        </p:txBody>
      </p:sp>
      <p:grpSp>
        <p:nvGrpSpPr>
          <p:cNvPr id="567341" name="Group 45">
            <a:extLst>
              <a:ext uri="{FF2B5EF4-FFF2-40B4-BE49-F238E27FC236}">
                <a16:creationId xmlns:a16="http://schemas.microsoft.com/office/drawing/2014/main" id="{9421E8C6-D678-457E-9BE6-5B00D127CEC1}"/>
              </a:ext>
            </a:extLst>
          </p:cNvPr>
          <p:cNvGrpSpPr>
            <a:grpSpLocks/>
          </p:cNvGrpSpPr>
          <p:nvPr/>
        </p:nvGrpSpPr>
        <p:grpSpPr bwMode="auto">
          <a:xfrm>
            <a:off x="3895725" y="3300413"/>
            <a:ext cx="1697038" cy="1509712"/>
            <a:chOff x="2445" y="2089"/>
            <a:chExt cx="1069" cy="951"/>
          </a:xfrm>
        </p:grpSpPr>
        <p:sp>
          <p:nvSpPr>
            <p:cNvPr id="567342" name="Freeform 46">
              <a:extLst>
                <a:ext uri="{FF2B5EF4-FFF2-40B4-BE49-F238E27FC236}">
                  <a16:creationId xmlns:a16="http://schemas.microsoft.com/office/drawing/2014/main" id="{9562F357-A0C0-4B77-A503-C2D5331DFADC}"/>
                </a:ext>
              </a:extLst>
            </p:cNvPr>
            <p:cNvSpPr>
              <a:spLocks/>
            </p:cNvSpPr>
            <p:nvPr/>
          </p:nvSpPr>
          <p:spPr bwMode="auto">
            <a:xfrm>
              <a:off x="2801" y="2354"/>
              <a:ext cx="713" cy="686"/>
            </a:xfrm>
            <a:custGeom>
              <a:avLst/>
              <a:gdLst>
                <a:gd name="T0" fmla="*/ 348 w 713"/>
                <a:gd name="T1" fmla="*/ 0 h 686"/>
                <a:gd name="T2" fmla="*/ 0 w 713"/>
                <a:gd name="T3" fmla="*/ 329 h 686"/>
                <a:gd name="T4" fmla="*/ 384 w 713"/>
                <a:gd name="T5" fmla="*/ 686 h 686"/>
                <a:gd name="T6" fmla="*/ 713 w 713"/>
                <a:gd name="T7" fmla="*/ 283 h 686"/>
                <a:gd name="T8" fmla="*/ 348 w 713"/>
                <a:gd name="T9" fmla="*/ 0 h 686"/>
              </a:gdLst>
              <a:ahLst/>
              <a:cxnLst>
                <a:cxn ang="0">
                  <a:pos x="T0" y="T1"/>
                </a:cxn>
                <a:cxn ang="0">
                  <a:pos x="T2" y="T3"/>
                </a:cxn>
                <a:cxn ang="0">
                  <a:pos x="T4" y="T5"/>
                </a:cxn>
                <a:cxn ang="0">
                  <a:pos x="T6" y="T7"/>
                </a:cxn>
                <a:cxn ang="0">
                  <a:pos x="T8" y="T9"/>
                </a:cxn>
              </a:cxnLst>
              <a:rect l="0" t="0" r="r" b="b"/>
              <a:pathLst>
                <a:path w="713" h="686">
                  <a:moveTo>
                    <a:pt x="348" y="0"/>
                  </a:moveTo>
                  <a:lnTo>
                    <a:pt x="0" y="329"/>
                  </a:lnTo>
                  <a:lnTo>
                    <a:pt x="384" y="686"/>
                  </a:lnTo>
                  <a:lnTo>
                    <a:pt x="713" y="283"/>
                  </a:lnTo>
                  <a:lnTo>
                    <a:pt x="348" y="0"/>
                  </a:lnTo>
                  <a:close/>
                </a:path>
              </a:pathLst>
            </a:custGeom>
            <a:solidFill>
              <a:srgbClr val="0066FF"/>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43" name="Freeform 47">
              <a:extLst>
                <a:ext uri="{FF2B5EF4-FFF2-40B4-BE49-F238E27FC236}">
                  <a16:creationId xmlns:a16="http://schemas.microsoft.com/office/drawing/2014/main" id="{1E94BFA1-D0FD-4CC4-B5A5-BAA3569A5864}"/>
                </a:ext>
              </a:extLst>
            </p:cNvPr>
            <p:cNvSpPr>
              <a:spLocks/>
            </p:cNvSpPr>
            <p:nvPr/>
          </p:nvSpPr>
          <p:spPr bwMode="auto">
            <a:xfrm>
              <a:off x="2445" y="2089"/>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Lst>
              <a:ahLst/>
              <a:cxnLst>
                <a:cxn ang="0">
                  <a:pos x="T0" y="T1"/>
                </a:cxn>
                <a:cxn ang="0">
                  <a:pos x="T2" y="T3"/>
                </a:cxn>
                <a:cxn ang="0">
                  <a:pos x="T4" y="T5"/>
                </a:cxn>
                <a:cxn ang="0">
                  <a:pos x="T6" y="T7"/>
                </a:cxn>
                <a:cxn ang="0">
                  <a:pos x="T8" y="T9"/>
                </a:cxn>
              </a:cxnLst>
              <a:rect l="0" t="0" r="r" b="b"/>
              <a:pathLst>
                <a:path w="713" h="603">
                  <a:moveTo>
                    <a:pt x="0" y="247"/>
                  </a:moveTo>
                  <a:lnTo>
                    <a:pt x="365" y="603"/>
                  </a:lnTo>
                  <a:lnTo>
                    <a:pt x="713" y="265"/>
                  </a:lnTo>
                  <a:lnTo>
                    <a:pt x="347" y="0"/>
                  </a:lnTo>
                  <a:lnTo>
                    <a:pt x="0" y="247"/>
                  </a:lnTo>
                  <a:close/>
                </a:path>
              </a:pathLst>
            </a:custGeom>
            <a:solidFill>
              <a:srgbClr val="0066FF"/>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67344" name="Text Box 48">
            <a:extLst>
              <a:ext uri="{FF2B5EF4-FFF2-40B4-BE49-F238E27FC236}">
                <a16:creationId xmlns:a16="http://schemas.microsoft.com/office/drawing/2014/main" id="{51A53C57-081A-4039-9E79-1B7772749AC1}"/>
              </a:ext>
            </a:extLst>
          </p:cNvPr>
          <p:cNvSpPr txBox="1">
            <a:spLocks noChangeArrowheads="1"/>
          </p:cNvSpPr>
          <p:nvPr/>
        </p:nvSpPr>
        <p:spPr bwMode="auto">
          <a:xfrm>
            <a:off x="5956300" y="4770438"/>
            <a:ext cx="2911475" cy="1066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ea typeface="宋体" panose="02010600030101010101" pitchFamily="2" charset="-122"/>
              </a:rPr>
              <a:t>Thread B moved earlier</a:t>
            </a:r>
          </a:p>
        </p:txBody>
      </p:sp>
      <p:grpSp>
        <p:nvGrpSpPr>
          <p:cNvPr id="567346" name="Group 50">
            <a:extLst>
              <a:ext uri="{FF2B5EF4-FFF2-40B4-BE49-F238E27FC236}">
                <a16:creationId xmlns:a16="http://schemas.microsoft.com/office/drawing/2014/main" id="{6406B528-EB9F-4449-B867-219B5AECB7A5}"/>
              </a:ext>
            </a:extLst>
          </p:cNvPr>
          <p:cNvGrpSpPr>
            <a:grpSpLocks/>
          </p:cNvGrpSpPr>
          <p:nvPr/>
        </p:nvGrpSpPr>
        <p:grpSpPr bwMode="auto">
          <a:xfrm>
            <a:off x="3379788" y="2898775"/>
            <a:ext cx="1655762" cy="1377950"/>
            <a:chOff x="2139" y="1838"/>
            <a:chExt cx="1043" cy="868"/>
          </a:xfrm>
        </p:grpSpPr>
        <p:sp>
          <p:nvSpPr>
            <p:cNvPr id="567347" name="Freeform 51">
              <a:extLst>
                <a:ext uri="{FF2B5EF4-FFF2-40B4-BE49-F238E27FC236}">
                  <a16:creationId xmlns:a16="http://schemas.microsoft.com/office/drawing/2014/main" id="{0FD7D0C9-7522-44DC-8615-F4F92EAB4AFF}"/>
                </a:ext>
              </a:extLst>
            </p:cNvPr>
            <p:cNvSpPr>
              <a:spLocks/>
            </p:cNvSpPr>
            <p:nvPr/>
          </p:nvSpPr>
          <p:spPr bwMode="auto">
            <a:xfrm>
              <a:off x="2469" y="2103"/>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Lst>
              <a:ahLst/>
              <a:cxnLst>
                <a:cxn ang="0">
                  <a:pos x="T0" y="T1"/>
                </a:cxn>
                <a:cxn ang="0">
                  <a:pos x="T2" y="T3"/>
                </a:cxn>
                <a:cxn ang="0">
                  <a:pos x="T4" y="T5"/>
                </a:cxn>
                <a:cxn ang="0">
                  <a:pos x="T6" y="T7"/>
                </a:cxn>
                <a:cxn ang="0">
                  <a:pos x="T8" y="T9"/>
                </a:cxn>
              </a:cxnLst>
              <a:rect l="0" t="0" r="r" b="b"/>
              <a:pathLst>
                <a:path w="713" h="603">
                  <a:moveTo>
                    <a:pt x="0" y="247"/>
                  </a:moveTo>
                  <a:lnTo>
                    <a:pt x="365" y="603"/>
                  </a:lnTo>
                  <a:lnTo>
                    <a:pt x="713" y="265"/>
                  </a:lnTo>
                  <a:lnTo>
                    <a:pt x="347" y="0"/>
                  </a:lnTo>
                  <a:lnTo>
                    <a:pt x="0" y="247"/>
                  </a:lnTo>
                  <a:close/>
                </a:path>
              </a:pathLst>
            </a:custGeom>
            <a:solidFill>
              <a:schemeClr val="accent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48" name="Freeform 52">
              <a:extLst>
                <a:ext uri="{FF2B5EF4-FFF2-40B4-BE49-F238E27FC236}">
                  <a16:creationId xmlns:a16="http://schemas.microsoft.com/office/drawing/2014/main" id="{0DD238A0-B79E-44B8-AEAD-60FEAFFB0296}"/>
                </a:ext>
              </a:extLst>
            </p:cNvPr>
            <p:cNvSpPr>
              <a:spLocks/>
            </p:cNvSpPr>
            <p:nvPr/>
          </p:nvSpPr>
          <p:spPr bwMode="auto">
            <a:xfrm>
              <a:off x="2139" y="1838"/>
              <a:ext cx="668" cy="530"/>
            </a:xfrm>
            <a:custGeom>
              <a:avLst/>
              <a:gdLst>
                <a:gd name="T0" fmla="*/ 320 w 668"/>
                <a:gd name="T1" fmla="*/ 0 h 530"/>
                <a:gd name="T2" fmla="*/ 0 w 668"/>
                <a:gd name="T3" fmla="*/ 183 h 530"/>
                <a:gd name="T4" fmla="*/ 320 w 668"/>
                <a:gd name="T5" fmla="*/ 530 h 530"/>
                <a:gd name="T6" fmla="*/ 668 w 668"/>
                <a:gd name="T7" fmla="*/ 274 h 530"/>
                <a:gd name="T8" fmla="*/ 320 w 668"/>
                <a:gd name="T9" fmla="*/ 0 h 530"/>
              </a:gdLst>
              <a:ahLst/>
              <a:cxnLst>
                <a:cxn ang="0">
                  <a:pos x="T0" y="T1"/>
                </a:cxn>
                <a:cxn ang="0">
                  <a:pos x="T2" y="T3"/>
                </a:cxn>
                <a:cxn ang="0">
                  <a:pos x="T4" y="T5"/>
                </a:cxn>
                <a:cxn ang="0">
                  <a:pos x="T6" y="T7"/>
                </a:cxn>
                <a:cxn ang="0">
                  <a:pos x="T8" y="T9"/>
                </a:cxn>
              </a:cxnLst>
              <a:rect l="0" t="0" r="r" b="b"/>
              <a:pathLst>
                <a:path w="668" h="530">
                  <a:moveTo>
                    <a:pt x="320" y="0"/>
                  </a:moveTo>
                  <a:lnTo>
                    <a:pt x="0" y="183"/>
                  </a:lnTo>
                  <a:lnTo>
                    <a:pt x="320" y="530"/>
                  </a:lnTo>
                  <a:lnTo>
                    <a:pt x="668" y="274"/>
                  </a:lnTo>
                  <a:lnTo>
                    <a:pt x="320" y="0"/>
                  </a:lnTo>
                  <a:close/>
                </a:path>
              </a:pathLst>
            </a:custGeom>
            <a:solidFill>
              <a:schemeClr val="accent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67333" name="Line 37">
            <a:extLst>
              <a:ext uri="{FF2B5EF4-FFF2-40B4-BE49-F238E27FC236}">
                <a16:creationId xmlns:a16="http://schemas.microsoft.com/office/drawing/2014/main" id="{3FA17027-5111-47CC-936E-568AF94B87E0}"/>
              </a:ext>
            </a:extLst>
          </p:cNvPr>
          <p:cNvSpPr>
            <a:spLocks noChangeShapeType="1"/>
          </p:cNvSpPr>
          <p:nvPr/>
        </p:nvSpPr>
        <p:spPr bwMode="auto">
          <a:xfrm flipH="1">
            <a:off x="3965575" y="3998913"/>
            <a:ext cx="682625" cy="406400"/>
          </a:xfrm>
          <a:prstGeom prst="line">
            <a:avLst/>
          </a:prstGeom>
          <a:noFill/>
          <a:ln w="38100">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7345" name="AutoShape 49">
            <a:extLst>
              <a:ext uri="{FF2B5EF4-FFF2-40B4-BE49-F238E27FC236}">
                <a16:creationId xmlns:a16="http://schemas.microsoft.com/office/drawing/2014/main" id="{DF5DF575-D7CB-4AA8-A456-B6D5DA412414}"/>
              </a:ext>
            </a:extLst>
          </p:cNvPr>
          <p:cNvSpPr>
            <a:spLocks noChangeArrowheads="1"/>
          </p:cNvSpPr>
          <p:nvPr/>
        </p:nvSpPr>
        <p:spPr bwMode="auto">
          <a:xfrm>
            <a:off x="3976688" y="3322165"/>
            <a:ext cx="1611312" cy="1426093"/>
          </a:xfrm>
          <a:prstGeom prst="wedgeRoundRectCallout">
            <a:avLst>
              <a:gd name="adj1" fmla="val 98254"/>
              <a:gd name="adj2" fmla="val 78946"/>
              <a:gd name="adj3" fmla="val 16667"/>
            </a:avLst>
          </a:prstGeom>
          <a:noFill/>
          <a:ln w="38100" algn="ctr">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sz="3200" b="1"/>
          </a:p>
        </p:txBody>
      </p:sp>
      <p:sp>
        <p:nvSpPr>
          <p:cNvPr id="567351" name="AutoShape 55">
            <a:extLst>
              <a:ext uri="{FF2B5EF4-FFF2-40B4-BE49-F238E27FC236}">
                <a16:creationId xmlns:a16="http://schemas.microsoft.com/office/drawing/2014/main" id="{BB5DF30E-DE16-4F9A-B975-448E98C25D2E}"/>
              </a:ext>
            </a:extLst>
          </p:cNvPr>
          <p:cNvSpPr>
            <a:spLocks noChangeArrowheads="1"/>
          </p:cNvSpPr>
          <p:nvPr/>
        </p:nvSpPr>
        <p:spPr bwMode="auto">
          <a:xfrm>
            <a:off x="3376613" y="1330325"/>
            <a:ext cx="4724400" cy="2886075"/>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4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7341"/>
                                        </p:tgtEl>
                                        <p:attrNameLst>
                                          <p:attrName>style.visibility</p:attrName>
                                        </p:attrNameLst>
                                      </p:cBhvr>
                                      <p:to>
                                        <p:strVal val="visible"/>
                                      </p:to>
                                    </p:set>
                                    <p:animEffect transition="in" filter="blinds(horizontal)">
                                      <p:cBhvr>
                                        <p:cTn id="7" dur="500"/>
                                        <p:tgtEl>
                                          <p:spTgt spid="567341"/>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567346"/>
                                        </p:tgtEl>
                                        <p:attrNameLst>
                                          <p:attrName>style.visibility</p:attrName>
                                        </p:attrNameLst>
                                      </p:cBhvr>
                                      <p:to>
                                        <p:strVal val="visible"/>
                                      </p:to>
                                    </p:set>
                                    <p:animEffect transition="in" filter="blinds(horizontal)">
                                      <p:cBhvr>
                                        <p:cTn id="11" dur="500"/>
                                        <p:tgtEl>
                                          <p:spTgt spid="567346"/>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67345"/>
                                        </p:tgtEl>
                                        <p:attrNameLst>
                                          <p:attrName>style.visibility</p:attrName>
                                        </p:attrNameLst>
                                      </p:cBhvr>
                                      <p:to>
                                        <p:strVal val="visible"/>
                                      </p:to>
                                    </p:set>
                                    <p:animEffect transition="in" filter="blinds(horizontal)">
                                      <p:cBhvr>
                                        <p:cTn id="15" dur="500"/>
                                        <p:tgtEl>
                                          <p:spTgt spid="56734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67344"/>
                                        </p:tgtEl>
                                        <p:attrNameLst>
                                          <p:attrName>style.visibility</p:attrName>
                                        </p:attrNameLst>
                                      </p:cBhvr>
                                      <p:to>
                                        <p:strVal val="visible"/>
                                      </p:to>
                                    </p:set>
                                    <p:animEffect transition="in" filter="blinds(horizontal)">
                                      <p:cBhvr>
                                        <p:cTn id="18" dur="500"/>
                                        <p:tgtEl>
                                          <p:spTgt spid="567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44" grpId="0"/>
      <p:bldP spid="567345"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灯片编号占位符 4">
            <a:extLst>
              <a:ext uri="{FF2B5EF4-FFF2-40B4-BE49-F238E27FC236}">
                <a16:creationId xmlns:a16="http://schemas.microsoft.com/office/drawing/2014/main" id="{DB3968B6-FEEF-4A80-A851-3502FF0DFF6E}"/>
              </a:ext>
            </a:extLst>
          </p:cNvPr>
          <p:cNvSpPr>
            <a:spLocks noGrp="1"/>
          </p:cNvSpPr>
          <p:nvPr>
            <p:ph type="sldNum" sz="quarter" idx="11"/>
          </p:nvPr>
        </p:nvSpPr>
        <p:spPr/>
        <p:txBody>
          <a:bodyPr/>
          <a:lstStyle/>
          <a:p>
            <a:fld id="{12C7283E-58DB-4F64-B808-248352FD3036}" type="slidenum">
              <a:rPr lang="ar-SA" altLang="zh-CN"/>
              <a:pPr/>
              <a:t>61</a:t>
            </a:fld>
            <a:endParaRPr lang="en-US" altLang="zh-CN">
              <a:ea typeface="宋体" panose="02010600030101010101" pitchFamily="2" charset="-122"/>
            </a:endParaRPr>
          </a:p>
        </p:txBody>
      </p:sp>
      <p:pic>
        <p:nvPicPr>
          <p:cNvPr id="537611" name="Picture 11" descr="magic">
            <a:extLst>
              <a:ext uri="{FF2B5EF4-FFF2-40B4-BE49-F238E27FC236}">
                <a16:creationId xmlns:a16="http://schemas.microsoft.com/office/drawing/2014/main" id="{BCA9A4BF-1572-43F1-AE57-9BDFE2D7A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7610" name="Picture 10" descr="magic">
            <a:extLst>
              <a:ext uri="{FF2B5EF4-FFF2-40B4-BE49-F238E27FC236}">
                <a16:creationId xmlns:a16="http://schemas.microsoft.com/office/drawing/2014/main" id="{EA6BE136-7B3A-4827-BC73-3209A140F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7602" name="Rectangle 2">
            <a:extLst>
              <a:ext uri="{FF2B5EF4-FFF2-40B4-BE49-F238E27FC236}">
                <a16:creationId xmlns:a16="http://schemas.microsoft.com/office/drawing/2014/main" id="{A26A16CB-6194-4793-8648-32FC6644560E}"/>
              </a:ext>
            </a:extLst>
          </p:cNvPr>
          <p:cNvSpPr>
            <a:spLocks noGrp="1" noChangeArrowheads="1"/>
          </p:cNvSpPr>
          <p:nvPr>
            <p:ph type="title"/>
          </p:nvPr>
        </p:nvSpPr>
        <p:spPr>
          <a:xfrm>
            <a:off x="593725" y="269875"/>
            <a:ext cx="7772400" cy="1143000"/>
          </a:xfrm>
        </p:spPr>
        <p:txBody>
          <a:bodyPr/>
          <a:lstStyle/>
          <a:p>
            <a:r>
              <a:rPr lang="en-US" altLang="zh-CN">
                <a:ea typeface="宋体" panose="02010600030101010101" pitchFamily="2" charset="-122"/>
              </a:rPr>
              <a:t>Multi-Consensus Code</a:t>
            </a:r>
          </a:p>
        </p:txBody>
      </p:sp>
      <p:sp>
        <p:nvSpPr>
          <p:cNvPr id="537603" name="Rectangle 3">
            <a:extLst>
              <a:ext uri="{FF2B5EF4-FFF2-40B4-BE49-F238E27FC236}">
                <a16:creationId xmlns:a16="http://schemas.microsoft.com/office/drawing/2014/main" id="{EFF22B68-DDB3-477D-9554-AAC041B5AB2F}"/>
              </a:ext>
            </a:extLst>
          </p:cNvPr>
          <p:cNvSpPr>
            <a:spLocks noChangeArrowheads="1"/>
          </p:cNvSpPr>
          <p:nvPr/>
        </p:nvSpPr>
        <p:spPr bwMode="auto">
          <a:xfrm>
            <a:off x="814388" y="1481138"/>
            <a:ext cx="7437437"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tx1"/>
                </a:solidFill>
                <a:latin typeface="Lucida Console" panose="020B0609040504020204" pitchFamily="49" charset="0"/>
                <a:ea typeface="宋体" panose="02010600030101010101" pitchFamily="2" charset="-122"/>
              </a:rPr>
              <a:t>class</a:t>
            </a:r>
            <a:r>
              <a:rPr lang="en-US" altLang="zh-CN" sz="2400" b="1">
                <a:latin typeface="Lucida Console" panose="020B0609040504020204" pitchFamily="49" charset="0"/>
                <a:ea typeface="宋体" panose="02010600030101010101" pitchFamily="2" charset="-122"/>
              </a:rPr>
              <a:t> MultiConsensus </a:t>
            </a:r>
            <a:r>
              <a:rPr lang="en-US" altLang="zh-CN" sz="2400" b="1">
                <a:solidFill>
                  <a:schemeClr val="tx1"/>
                </a:solidFill>
                <a:latin typeface="Lucida Console" panose="020B0609040504020204" pitchFamily="49" charset="0"/>
                <a:ea typeface="宋体" panose="02010600030101010101" pitchFamily="2" charset="-122"/>
              </a:rPr>
              <a:t>extends</a:t>
            </a:r>
            <a:r>
              <a:rPr lang="en-US" altLang="zh-CN" sz="2400" b="1">
                <a:latin typeface="Lucida Console" panose="020B0609040504020204" pitchFamily="49" charset="0"/>
                <a:ea typeface="宋体" panose="02010600030101010101" pitchFamily="2" charset="-122"/>
              </a:rPr>
              <a:t> …{</a:t>
            </a:r>
          </a:p>
          <a:p>
            <a:pPr algn="l"/>
            <a:r>
              <a:rPr lang="en-US" altLang="zh-CN" sz="2400" b="1">
                <a:latin typeface="Lucida Console" panose="020B0609040504020204" pitchFamily="49" charset="0"/>
                <a:ea typeface="宋体" panose="02010600030101010101" pitchFamily="2" charset="-122"/>
              </a:rPr>
              <a:t> Assign2 a = </a:t>
            </a:r>
            <a:r>
              <a:rPr lang="en-US" altLang="zh-CN" sz="2400" b="1">
                <a:solidFill>
                  <a:schemeClr val="tx1"/>
                </a:solidFill>
                <a:latin typeface="Lucida Console" panose="020B0609040504020204" pitchFamily="49" charset="0"/>
                <a:ea typeface="宋体" panose="02010600030101010101" pitchFamily="2" charset="-122"/>
              </a:rPr>
              <a:t>new</a:t>
            </a:r>
            <a:r>
              <a:rPr lang="en-US" altLang="zh-CN" sz="2400" b="1">
                <a:latin typeface="Lucida Console" panose="020B0609040504020204" pitchFamily="49" charset="0"/>
                <a:ea typeface="宋体" panose="02010600030101010101" pitchFamily="2" charset="-122"/>
              </a:rPr>
              <a:t> Assign2(3, EMPTY);</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public</a:t>
            </a:r>
            <a:r>
              <a:rPr lang="en-US" altLang="zh-CN" sz="2400" b="1">
                <a:latin typeface="Lucida Console" panose="020B0609040504020204" pitchFamily="49" charset="0"/>
                <a:ea typeface="宋体" panose="02010600030101010101" pitchFamily="2" charset="-122"/>
              </a:rPr>
              <a:t> Object decide(object value) {</a:t>
            </a:r>
          </a:p>
          <a:p>
            <a:pPr algn="l"/>
            <a:r>
              <a:rPr lang="en-US" altLang="zh-CN" sz="2400" b="1">
                <a:latin typeface="Lucida Console" panose="020B0609040504020204" pitchFamily="49" charset="0"/>
                <a:ea typeface="宋体" panose="02010600030101010101" pitchFamily="2" charset="-122"/>
              </a:rPr>
              <a:t>  a.assign(i, i, i+1, i);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other = a.read((i+2) % 3);</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if</a:t>
            </a:r>
            <a:r>
              <a:rPr lang="en-US" altLang="zh-CN" sz="2400" b="1">
                <a:latin typeface="Lucida Console" panose="020B0609040504020204" pitchFamily="49" charset="0"/>
                <a:ea typeface="宋体" panose="02010600030101010101" pitchFamily="2" charset="-122"/>
              </a:rPr>
              <a:t> (other==EMPTY||other==a.read(1))</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return</a:t>
            </a:r>
            <a:r>
              <a:rPr lang="en-US" altLang="zh-CN" sz="2400" b="1">
                <a:latin typeface="Lucida Console" panose="020B0609040504020204" pitchFamily="49" charset="0"/>
                <a:ea typeface="宋体" panose="02010600030101010101" pitchFamily="2" charset="-122"/>
              </a:rPr>
              <a:t> proposed[i];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else</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return</a:t>
            </a:r>
            <a:r>
              <a:rPr lang="en-US" altLang="zh-CN" sz="2400" b="1">
                <a:latin typeface="Lucida Console" panose="020B0609040504020204" pitchFamily="49" charset="0"/>
                <a:ea typeface="宋体" panose="02010600030101010101" pitchFamily="2" charset="-122"/>
              </a:rPr>
              <a:t> proposed[j];       </a:t>
            </a:r>
          </a:p>
          <a:p>
            <a:pPr algn="l"/>
            <a:r>
              <a:rPr lang="en-US" altLang="zh-CN" sz="2400" b="1">
                <a:latin typeface="Lucida Console" panose="020B0609040504020204" pitchFamily="49" charset="0"/>
                <a:ea typeface="宋体" panose="02010600030101010101" pitchFamily="2" charset="-122"/>
              </a:rPr>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7640" name="Text Box 8">
            <a:extLst>
              <a:ext uri="{FF2B5EF4-FFF2-40B4-BE49-F238E27FC236}">
                <a16:creationId xmlns:a16="http://schemas.microsoft.com/office/drawing/2014/main" id="{4C16EFFB-660A-4817-BEDA-3E71F1AE97A5}"/>
              </a:ext>
            </a:extLst>
          </p:cNvPr>
          <p:cNvSpPr txBox="1">
            <a:spLocks noChangeArrowheads="1"/>
          </p:cNvSpPr>
          <p:nvPr/>
        </p:nvSpPr>
        <p:spPr bwMode="auto">
          <a:xfrm>
            <a:off x="216561" y="5453063"/>
            <a:ext cx="8695009" cy="107721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solidFill>
                  <a:srgbClr val="FF0000"/>
                </a:solidFill>
                <a:ea typeface="宋体" panose="02010600030101010101" pitchFamily="2" charset="-122"/>
              </a:rPr>
              <a:t>Extends </a:t>
            </a:r>
            <a:r>
              <a:rPr lang="en-US" altLang="zh-CN" sz="3200" dirty="0" err="1">
                <a:solidFill>
                  <a:srgbClr val="FF0000"/>
                </a:solidFill>
                <a:ea typeface="宋体" panose="02010600030101010101" pitchFamily="2" charset="-122"/>
              </a:rPr>
              <a:t>ConsensusProtocol</a:t>
            </a:r>
            <a:r>
              <a:rPr lang="en-US" altLang="zh-CN" sz="3200" dirty="0">
                <a:solidFill>
                  <a:srgbClr val="FF0000"/>
                </a:solidFill>
                <a:ea typeface="宋体" panose="02010600030101010101" pitchFamily="2" charset="-122"/>
              </a:rPr>
              <a:t>.</a:t>
            </a:r>
          </a:p>
          <a:p>
            <a:r>
              <a:rPr lang="en-US" altLang="zh-CN" sz="3200" dirty="0">
                <a:solidFill>
                  <a:srgbClr val="FF0000"/>
                </a:solidFill>
                <a:ea typeface="宋体" panose="02010600030101010101" pitchFamily="2" charset="-122"/>
              </a:rPr>
              <a:t>decide(…) sets j=1-i and calls propose(value).</a:t>
            </a:r>
            <a:endParaRPr lang="en-US" altLang="zh-CN" sz="3200" dirty="0">
              <a:solidFill>
                <a:srgbClr val="FF0000"/>
              </a:solidFill>
            </a:endParaRPr>
          </a:p>
        </p:txBody>
      </p:sp>
      <p:sp>
        <p:nvSpPr>
          <p:cNvPr id="10" name="灯片编号占位符 4">
            <a:extLst>
              <a:ext uri="{FF2B5EF4-FFF2-40B4-BE49-F238E27FC236}">
                <a16:creationId xmlns:a16="http://schemas.microsoft.com/office/drawing/2014/main" id="{E6789ECB-027B-44A0-A392-1236DC59F4EE}"/>
              </a:ext>
            </a:extLst>
          </p:cNvPr>
          <p:cNvSpPr>
            <a:spLocks noGrp="1"/>
          </p:cNvSpPr>
          <p:nvPr>
            <p:ph type="sldNum" sz="quarter" idx="11"/>
          </p:nvPr>
        </p:nvSpPr>
        <p:spPr/>
        <p:txBody>
          <a:bodyPr/>
          <a:lstStyle/>
          <a:p>
            <a:fld id="{7C420BAD-EA0B-400D-80FF-F2E8C81F4C58}" type="slidenum">
              <a:rPr lang="ar-SA" altLang="zh-CN"/>
              <a:pPr/>
              <a:t>62</a:t>
            </a:fld>
            <a:endParaRPr lang="en-US" altLang="zh-CN">
              <a:ea typeface="宋体" panose="02010600030101010101" pitchFamily="2" charset="-122"/>
            </a:endParaRPr>
          </a:p>
        </p:txBody>
      </p:sp>
      <p:pic>
        <p:nvPicPr>
          <p:cNvPr id="837634" name="Picture 2" descr="magic">
            <a:extLst>
              <a:ext uri="{FF2B5EF4-FFF2-40B4-BE49-F238E27FC236}">
                <a16:creationId xmlns:a16="http://schemas.microsoft.com/office/drawing/2014/main" id="{FCFACC4C-9045-45DA-8619-0071FC0EB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7635" name="Picture 3" descr="magic">
            <a:extLst>
              <a:ext uri="{FF2B5EF4-FFF2-40B4-BE49-F238E27FC236}">
                <a16:creationId xmlns:a16="http://schemas.microsoft.com/office/drawing/2014/main" id="{20BD0A2F-7866-407B-9875-86BA40688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7636" name="Rectangle 4">
            <a:extLst>
              <a:ext uri="{FF2B5EF4-FFF2-40B4-BE49-F238E27FC236}">
                <a16:creationId xmlns:a16="http://schemas.microsoft.com/office/drawing/2014/main" id="{42854EB0-C0AA-49DE-BF6A-E91B90298DD3}"/>
              </a:ext>
            </a:extLst>
          </p:cNvPr>
          <p:cNvSpPr>
            <a:spLocks noGrp="1" noChangeArrowheads="1"/>
          </p:cNvSpPr>
          <p:nvPr>
            <p:ph type="title"/>
          </p:nvPr>
        </p:nvSpPr>
        <p:spPr>
          <a:xfrm>
            <a:off x="593725" y="269875"/>
            <a:ext cx="7772400" cy="1143000"/>
          </a:xfrm>
        </p:spPr>
        <p:txBody>
          <a:bodyPr/>
          <a:lstStyle/>
          <a:p>
            <a:r>
              <a:rPr lang="en-US" altLang="zh-CN">
                <a:ea typeface="宋体" panose="02010600030101010101" pitchFamily="2" charset="-122"/>
              </a:rPr>
              <a:t>Multi-Consensus Code</a:t>
            </a:r>
          </a:p>
        </p:txBody>
      </p:sp>
      <p:sp>
        <p:nvSpPr>
          <p:cNvPr id="837637" name="Rectangle 5">
            <a:extLst>
              <a:ext uri="{FF2B5EF4-FFF2-40B4-BE49-F238E27FC236}">
                <a16:creationId xmlns:a16="http://schemas.microsoft.com/office/drawing/2014/main" id="{163D5428-C6AC-40ED-959D-3D67A41774B2}"/>
              </a:ext>
            </a:extLst>
          </p:cNvPr>
          <p:cNvSpPr>
            <a:spLocks noChangeArrowheads="1"/>
          </p:cNvSpPr>
          <p:nvPr/>
        </p:nvSpPr>
        <p:spPr bwMode="auto">
          <a:xfrm>
            <a:off x="814388" y="1481138"/>
            <a:ext cx="7437437"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tx1"/>
                </a:solidFill>
                <a:latin typeface="Lucida Console" panose="020B0609040504020204" pitchFamily="49" charset="0"/>
                <a:ea typeface="宋体" panose="02010600030101010101" pitchFamily="2" charset="-122"/>
              </a:rPr>
              <a:t>class</a:t>
            </a:r>
            <a:r>
              <a:rPr lang="en-US" altLang="zh-CN" sz="2400" b="1">
                <a:latin typeface="Lucida Console" panose="020B0609040504020204" pitchFamily="49" charset="0"/>
                <a:ea typeface="宋体" panose="02010600030101010101" pitchFamily="2" charset="-122"/>
              </a:rPr>
              <a:t> MultiConsensus </a:t>
            </a:r>
            <a:r>
              <a:rPr lang="en-US" altLang="zh-CN" sz="2400" b="1">
                <a:solidFill>
                  <a:schemeClr val="tx1"/>
                </a:solidFill>
                <a:latin typeface="Lucida Console" panose="020B0609040504020204" pitchFamily="49" charset="0"/>
                <a:ea typeface="宋体" panose="02010600030101010101" pitchFamily="2" charset="-122"/>
              </a:rPr>
              <a:t>extends</a:t>
            </a:r>
            <a:r>
              <a:rPr lang="en-US" altLang="zh-CN" sz="2400" b="1">
                <a:latin typeface="Lucida Console" panose="020B0609040504020204" pitchFamily="49" charset="0"/>
                <a:ea typeface="宋体" panose="02010600030101010101" pitchFamily="2" charset="-122"/>
              </a:rPr>
              <a:t> …{</a:t>
            </a:r>
          </a:p>
          <a:p>
            <a:pPr algn="l"/>
            <a:r>
              <a:rPr lang="en-US" altLang="zh-CN" sz="2400" b="1">
                <a:latin typeface="Lucida Console" panose="020B0609040504020204" pitchFamily="49" charset="0"/>
                <a:ea typeface="宋体" panose="02010600030101010101" pitchFamily="2" charset="-122"/>
              </a:rPr>
              <a:t> Assign2 a = </a:t>
            </a:r>
            <a:r>
              <a:rPr lang="en-US" altLang="zh-CN" sz="2400" b="1">
                <a:solidFill>
                  <a:schemeClr val="tx1"/>
                </a:solidFill>
                <a:latin typeface="Lucida Console" panose="020B0609040504020204" pitchFamily="49" charset="0"/>
                <a:ea typeface="宋体" panose="02010600030101010101" pitchFamily="2" charset="-122"/>
              </a:rPr>
              <a:t>new</a:t>
            </a:r>
            <a:r>
              <a:rPr lang="en-US" altLang="zh-CN" sz="2400" b="1">
                <a:latin typeface="Lucida Console" panose="020B0609040504020204" pitchFamily="49" charset="0"/>
                <a:ea typeface="宋体" panose="02010600030101010101" pitchFamily="2" charset="-122"/>
              </a:rPr>
              <a:t> Assign2(3, EMPTY);</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public</a:t>
            </a:r>
            <a:r>
              <a:rPr lang="en-US" altLang="zh-CN" sz="2400" b="1">
                <a:latin typeface="Lucida Console" panose="020B0609040504020204" pitchFamily="49" charset="0"/>
                <a:ea typeface="宋体" panose="02010600030101010101" pitchFamily="2" charset="-122"/>
              </a:rPr>
              <a:t> Object decide(object value) {</a:t>
            </a:r>
          </a:p>
          <a:p>
            <a:pPr algn="l"/>
            <a:r>
              <a:rPr lang="en-US" altLang="zh-CN" sz="2400" b="1">
                <a:latin typeface="Lucida Console" panose="020B0609040504020204" pitchFamily="49" charset="0"/>
                <a:ea typeface="宋体" panose="02010600030101010101" pitchFamily="2" charset="-122"/>
              </a:rPr>
              <a:t>  a.assign(i, i, i+1, i);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other = a.read((i+2) % 3);</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if</a:t>
            </a:r>
            <a:r>
              <a:rPr lang="en-US" altLang="zh-CN" sz="2400" b="1">
                <a:latin typeface="Lucida Console" panose="020B0609040504020204" pitchFamily="49" charset="0"/>
                <a:ea typeface="宋体" panose="02010600030101010101" pitchFamily="2" charset="-122"/>
              </a:rPr>
              <a:t> (other==EMPTY||other==a.read(1))</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return</a:t>
            </a:r>
            <a:r>
              <a:rPr lang="en-US" altLang="zh-CN" sz="2400" b="1">
                <a:latin typeface="Lucida Console" panose="020B0609040504020204" pitchFamily="49" charset="0"/>
                <a:ea typeface="宋体" panose="02010600030101010101" pitchFamily="2" charset="-122"/>
              </a:rPr>
              <a:t> proposed[i];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else</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return</a:t>
            </a:r>
            <a:r>
              <a:rPr lang="en-US" altLang="zh-CN" sz="2400" b="1">
                <a:latin typeface="Lucida Console" panose="020B0609040504020204" pitchFamily="49" charset="0"/>
                <a:ea typeface="宋体" panose="02010600030101010101" pitchFamily="2" charset="-122"/>
              </a:rPr>
              <a:t> proposed[j];       </a:t>
            </a:r>
          </a:p>
          <a:p>
            <a:pPr algn="l"/>
            <a:r>
              <a:rPr lang="en-US" altLang="zh-CN" sz="2400" b="1">
                <a:latin typeface="Lucida Console" panose="020B0609040504020204" pitchFamily="49" charset="0"/>
                <a:ea typeface="宋体" panose="02010600030101010101" pitchFamily="2" charset="-122"/>
              </a:rPr>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15F4645B-FFAB-4442-B190-E113D88F00BF}"/>
              </a:ext>
            </a:extLst>
          </p:cNvPr>
          <p:cNvSpPr>
            <a:spLocks noGrp="1"/>
          </p:cNvSpPr>
          <p:nvPr>
            <p:ph type="sldNum" sz="quarter" idx="11"/>
          </p:nvPr>
        </p:nvSpPr>
        <p:spPr/>
        <p:txBody>
          <a:bodyPr/>
          <a:lstStyle/>
          <a:p>
            <a:fld id="{AAB28DE8-984E-4668-8B96-0F1741CFF370}" type="slidenum">
              <a:rPr lang="ar-SA" altLang="zh-CN"/>
              <a:pPr/>
              <a:t>63</a:t>
            </a:fld>
            <a:endParaRPr lang="en-US" altLang="zh-CN">
              <a:ea typeface="宋体" panose="02010600030101010101" pitchFamily="2" charset="-122"/>
            </a:endParaRPr>
          </a:p>
        </p:txBody>
      </p:sp>
      <p:pic>
        <p:nvPicPr>
          <p:cNvPr id="835586" name="Picture 2" descr="magic">
            <a:extLst>
              <a:ext uri="{FF2B5EF4-FFF2-40B4-BE49-F238E27FC236}">
                <a16:creationId xmlns:a16="http://schemas.microsoft.com/office/drawing/2014/main" id="{1E453DC2-5BF1-4F99-AAA4-7DD3209B30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5587" name="Picture 3" descr="magic">
            <a:extLst>
              <a:ext uri="{FF2B5EF4-FFF2-40B4-BE49-F238E27FC236}">
                <a16:creationId xmlns:a16="http://schemas.microsoft.com/office/drawing/2014/main" id="{BBB49F5E-F85B-4257-B584-C53199C33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5588" name="Rectangle 4">
            <a:extLst>
              <a:ext uri="{FF2B5EF4-FFF2-40B4-BE49-F238E27FC236}">
                <a16:creationId xmlns:a16="http://schemas.microsoft.com/office/drawing/2014/main" id="{7ADB457C-378D-4230-B515-D907CED434AD}"/>
              </a:ext>
            </a:extLst>
          </p:cNvPr>
          <p:cNvSpPr>
            <a:spLocks noGrp="1" noChangeArrowheads="1"/>
          </p:cNvSpPr>
          <p:nvPr>
            <p:ph type="title"/>
          </p:nvPr>
        </p:nvSpPr>
        <p:spPr>
          <a:xfrm>
            <a:off x="593725" y="269875"/>
            <a:ext cx="7772400" cy="1143000"/>
          </a:xfrm>
        </p:spPr>
        <p:txBody>
          <a:bodyPr/>
          <a:lstStyle/>
          <a:p>
            <a:r>
              <a:rPr lang="en-US" altLang="zh-CN">
                <a:ea typeface="宋体" panose="02010600030101010101" pitchFamily="2" charset="-122"/>
              </a:rPr>
              <a:t>Multi-Consensus Code</a:t>
            </a:r>
          </a:p>
        </p:txBody>
      </p:sp>
      <p:sp>
        <p:nvSpPr>
          <p:cNvPr id="835589" name="Rectangle 5">
            <a:extLst>
              <a:ext uri="{FF2B5EF4-FFF2-40B4-BE49-F238E27FC236}">
                <a16:creationId xmlns:a16="http://schemas.microsoft.com/office/drawing/2014/main" id="{4ECFB9CB-DFEF-4972-91DE-EF13CF290B9B}"/>
              </a:ext>
            </a:extLst>
          </p:cNvPr>
          <p:cNvSpPr>
            <a:spLocks noChangeArrowheads="1"/>
          </p:cNvSpPr>
          <p:nvPr/>
        </p:nvSpPr>
        <p:spPr bwMode="auto">
          <a:xfrm>
            <a:off x="814388" y="1481138"/>
            <a:ext cx="7437437"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class MultiConsensus extends …{</a:t>
            </a:r>
          </a:p>
          <a:p>
            <a:pPr algn="l"/>
            <a:r>
              <a:rPr lang="en-US" altLang="zh-CN" sz="2400" b="1">
                <a:latin typeface="Lucida Console" panose="020B0609040504020204" pitchFamily="49" charset="0"/>
                <a:ea typeface="宋体" panose="02010600030101010101" pitchFamily="2" charset="-122"/>
              </a:rPr>
              <a:t> Assign2 a = </a:t>
            </a:r>
            <a:r>
              <a:rPr lang="en-US" altLang="zh-CN" sz="2400" b="1">
                <a:solidFill>
                  <a:schemeClr val="tx1"/>
                </a:solidFill>
                <a:latin typeface="Lucida Console" panose="020B0609040504020204" pitchFamily="49" charset="0"/>
                <a:ea typeface="宋体" panose="02010600030101010101" pitchFamily="2" charset="-122"/>
              </a:rPr>
              <a:t>new</a:t>
            </a:r>
            <a:r>
              <a:rPr lang="en-US" altLang="zh-CN" sz="2400" b="1">
                <a:latin typeface="Lucida Console" panose="020B0609040504020204" pitchFamily="49" charset="0"/>
                <a:ea typeface="宋体" panose="02010600030101010101" pitchFamily="2" charset="-122"/>
              </a:rPr>
              <a:t> Assign2(3, EMPTY);</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public Object decide(object value) {</a:t>
            </a:r>
          </a:p>
          <a:p>
            <a:pPr algn="l"/>
            <a:r>
              <a:rPr lang="en-US" altLang="zh-CN" sz="2400" b="1">
                <a:solidFill>
                  <a:schemeClr val="folHlink"/>
                </a:solidFill>
                <a:latin typeface="Lucida Console" panose="020B0609040504020204" pitchFamily="49" charset="0"/>
                <a:ea typeface="宋体" panose="02010600030101010101" pitchFamily="2" charset="-122"/>
              </a:rPr>
              <a:t>  a.assign(i, i, i+1, i);</a:t>
            </a:r>
          </a:p>
          <a:p>
            <a:pPr algn="l"/>
            <a:r>
              <a:rPr lang="en-US" altLang="zh-CN" sz="2400" b="1">
                <a:solidFill>
                  <a:schemeClr val="folHlink"/>
                </a:solidFill>
                <a:latin typeface="Lucida Console" panose="020B0609040504020204" pitchFamily="49" charset="0"/>
                <a:ea typeface="宋体" panose="02010600030101010101" pitchFamily="2" charset="-122"/>
              </a:rPr>
              <a:t>  int other = a.read((i+2) % 3);</a:t>
            </a:r>
          </a:p>
          <a:p>
            <a:pPr algn="l"/>
            <a:r>
              <a:rPr lang="en-US" altLang="zh-CN" sz="2400" b="1">
                <a:solidFill>
                  <a:schemeClr val="folHlink"/>
                </a:solidFill>
                <a:latin typeface="Lucida Console" panose="020B0609040504020204" pitchFamily="49" charset="0"/>
                <a:ea typeface="宋体" panose="02010600030101010101" pitchFamily="2" charset="-122"/>
              </a:rPr>
              <a:t>  if (other==EMPTY||other==a.read(1))</a:t>
            </a:r>
          </a:p>
          <a:p>
            <a:pPr algn="l"/>
            <a:r>
              <a:rPr lang="en-US" altLang="zh-CN" sz="2400" b="1">
                <a:solidFill>
                  <a:schemeClr val="folHlink"/>
                </a:solidFill>
                <a:latin typeface="Lucida Console" panose="020B0609040504020204" pitchFamily="49" charset="0"/>
                <a:ea typeface="宋体" panose="02010600030101010101" pitchFamily="2" charset="-122"/>
              </a:rPr>
              <a:t>   return proposed[i]; </a:t>
            </a:r>
          </a:p>
          <a:p>
            <a:pPr algn="l"/>
            <a:r>
              <a:rPr lang="en-US" altLang="zh-CN" sz="2400" b="1">
                <a:solidFill>
                  <a:schemeClr val="folHlink"/>
                </a:solidFill>
                <a:latin typeface="Lucida Console" panose="020B0609040504020204" pitchFamily="49" charset="0"/>
                <a:ea typeface="宋体" panose="02010600030101010101" pitchFamily="2" charset="-122"/>
              </a:rPr>
              <a:t>  else</a:t>
            </a:r>
          </a:p>
          <a:p>
            <a:pPr algn="l"/>
            <a:r>
              <a:rPr lang="en-US" altLang="zh-CN" sz="2400" b="1">
                <a:solidFill>
                  <a:schemeClr val="folHlink"/>
                </a:solidFill>
                <a:latin typeface="Lucida Console" panose="020B0609040504020204" pitchFamily="49" charset="0"/>
                <a:ea typeface="宋体" panose="02010600030101010101" pitchFamily="2" charset="-122"/>
              </a:rPr>
              <a:t>   return proposed[j];       </a:t>
            </a:r>
          </a:p>
          <a:p>
            <a:pPr algn="l"/>
            <a:r>
              <a:rPr lang="en-US" altLang="zh-CN" sz="2400" b="1">
                <a:solidFill>
                  <a:schemeClr val="folHlink"/>
                </a:solidFill>
                <a:latin typeface="Lucida Console" panose="020B0609040504020204" pitchFamily="49" charset="0"/>
                <a:ea typeface="宋体" panose="02010600030101010101" pitchFamily="2" charset="-122"/>
              </a:rPr>
              <a:t>  }}</a:t>
            </a:r>
          </a:p>
        </p:txBody>
      </p:sp>
      <p:sp>
        <p:nvSpPr>
          <p:cNvPr id="835592" name="AutoShape 8">
            <a:extLst>
              <a:ext uri="{FF2B5EF4-FFF2-40B4-BE49-F238E27FC236}">
                <a16:creationId xmlns:a16="http://schemas.microsoft.com/office/drawing/2014/main" id="{5385D77F-F6C2-46A8-BFFF-548C3643F37E}"/>
              </a:ext>
            </a:extLst>
          </p:cNvPr>
          <p:cNvSpPr>
            <a:spLocks noChangeArrowheads="1"/>
          </p:cNvSpPr>
          <p:nvPr/>
        </p:nvSpPr>
        <p:spPr bwMode="auto">
          <a:xfrm>
            <a:off x="995363" y="1790700"/>
            <a:ext cx="6257925" cy="485775"/>
          </a:xfrm>
          <a:prstGeom prst="wedgeRoundRectCallout">
            <a:avLst>
              <a:gd name="adj1" fmla="val 43102"/>
              <a:gd name="adj2" fmla="val 430718"/>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
        <p:nvSpPr>
          <p:cNvPr id="835593" name="Text Box 9">
            <a:extLst>
              <a:ext uri="{FF2B5EF4-FFF2-40B4-BE49-F238E27FC236}">
                <a16:creationId xmlns:a16="http://schemas.microsoft.com/office/drawing/2014/main" id="{882DD8BA-2F23-41FB-92D3-0E58A7565FC4}"/>
              </a:ext>
            </a:extLst>
          </p:cNvPr>
          <p:cNvSpPr txBox="1">
            <a:spLocks noChangeArrowheads="1"/>
          </p:cNvSpPr>
          <p:nvPr/>
        </p:nvSpPr>
        <p:spPr bwMode="auto">
          <a:xfrm>
            <a:off x="5775325" y="4029075"/>
            <a:ext cx="2414588"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ea typeface="宋体" panose="02010600030101010101" pitchFamily="2" charset="-122"/>
              </a:rPr>
              <a:t>Three slots initialized to EMPTY</a:t>
            </a:r>
          </a:p>
        </p:txBody>
      </p:sp>
    </p:spTree>
  </p:cSld>
  <p:clrMapOvr>
    <a:masterClrMapping/>
  </p:clrMapOvr>
  <p:transition>
    <p:blinds/>
  </p:transition>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527A4D86-6B76-4BC9-B18C-70B526DC6258}"/>
              </a:ext>
            </a:extLst>
          </p:cNvPr>
          <p:cNvSpPr>
            <a:spLocks noGrp="1"/>
          </p:cNvSpPr>
          <p:nvPr>
            <p:ph type="sldNum" sz="quarter" idx="11"/>
          </p:nvPr>
        </p:nvSpPr>
        <p:spPr/>
        <p:txBody>
          <a:bodyPr/>
          <a:lstStyle/>
          <a:p>
            <a:fld id="{79CEB645-AE9F-44D1-96EA-0BE2868F558A}" type="slidenum">
              <a:rPr lang="ar-SA" altLang="zh-CN"/>
              <a:pPr/>
              <a:t>64</a:t>
            </a:fld>
            <a:endParaRPr lang="en-US" altLang="zh-CN">
              <a:ea typeface="宋体" panose="02010600030101010101" pitchFamily="2" charset="-122"/>
            </a:endParaRPr>
          </a:p>
        </p:txBody>
      </p:sp>
      <p:pic>
        <p:nvPicPr>
          <p:cNvPr id="553995" name="Picture 11" descr="magic">
            <a:extLst>
              <a:ext uri="{FF2B5EF4-FFF2-40B4-BE49-F238E27FC236}">
                <a16:creationId xmlns:a16="http://schemas.microsoft.com/office/drawing/2014/main" id="{5F529E6D-56DA-4E2D-A834-C00F1BCF3C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994" name="Picture 10" descr="magic">
            <a:extLst>
              <a:ext uri="{FF2B5EF4-FFF2-40B4-BE49-F238E27FC236}">
                <a16:creationId xmlns:a16="http://schemas.microsoft.com/office/drawing/2014/main" id="{17A25F1A-A067-44A9-B774-B89ACC97D9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986" name="Rectangle 2">
            <a:extLst>
              <a:ext uri="{FF2B5EF4-FFF2-40B4-BE49-F238E27FC236}">
                <a16:creationId xmlns:a16="http://schemas.microsoft.com/office/drawing/2014/main" id="{91E1DFCA-8EB1-48EB-8EBA-80EC49C03783}"/>
              </a:ext>
            </a:extLst>
          </p:cNvPr>
          <p:cNvSpPr>
            <a:spLocks noGrp="1" noChangeArrowheads="1"/>
          </p:cNvSpPr>
          <p:nvPr>
            <p:ph type="title"/>
          </p:nvPr>
        </p:nvSpPr>
        <p:spPr>
          <a:xfrm>
            <a:off x="593725" y="269875"/>
            <a:ext cx="7772400" cy="1143000"/>
          </a:xfrm>
        </p:spPr>
        <p:txBody>
          <a:bodyPr/>
          <a:lstStyle/>
          <a:p>
            <a:r>
              <a:rPr lang="en-US" altLang="zh-CN">
                <a:ea typeface="宋体" panose="02010600030101010101" pitchFamily="2" charset="-122"/>
              </a:rPr>
              <a:t>Multi-Consensus Code</a:t>
            </a:r>
          </a:p>
        </p:txBody>
      </p:sp>
      <p:sp>
        <p:nvSpPr>
          <p:cNvPr id="553987" name="Rectangle 3">
            <a:extLst>
              <a:ext uri="{FF2B5EF4-FFF2-40B4-BE49-F238E27FC236}">
                <a16:creationId xmlns:a16="http://schemas.microsoft.com/office/drawing/2014/main" id="{F1DEAC20-8F11-4ED8-BBB9-1F189D3A0007}"/>
              </a:ext>
            </a:extLst>
          </p:cNvPr>
          <p:cNvSpPr>
            <a:spLocks noChangeArrowheads="1"/>
          </p:cNvSpPr>
          <p:nvPr/>
        </p:nvSpPr>
        <p:spPr bwMode="auto">
          <a:xfrm>
            <a:off x="814388" y="1481138"/>
            <a:ext cx="7437437"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class MultiConsensus extends …{</a:t>
            </a:r>
          </a:p>
          <a:p>
            <a:pPr algn="l"/>
            <a:r>
              <a:rPr lang="en-US" altLang="zh-CN" sz="2400" b="1">
                <a:solidFill>
                  <a:schemeClr val="folHlink"/>
                </a:solidFill>
                <a:latin typeface="Lucida Console" panose="020B0609040504020204" pitchFamily="49" charset="0"/>
                <a:ea typeface="宋体" panose="02010600030101010101" pitchFamily="2" charset="-122"/>
              </a:rPr>
              <a:t> Assign2 a = new Assign2(3, EMPTY);</a:t>
            </a:r>
          </a:p>
          <a:p>
            <a:pPr algn="l"/>
            <a:r>
              <a:rPr lang="en-US" altLang="zh-CN" sz="2400" b="1">
                <a:solidFill>
                  <a:schemeClr val="folHlink"/>
                </a:solidFill>
                <a:latin typeface="Lucida Console" panose="020B0609040504020204" pitchFamily="49" charset="0"/>
                <a:ea typeface="宋体" panose="02010600030101010101" pitchFamily="2" charset="-122"/>
              </a:rPr>
              <a:t> public Object decide(object value) {</a:t>
            </a:r>
          </a:p>
          <a:p>
            <a:pPr algn="l"/>
            <a:r>
              <a:rPr lang="en-US" altLang="zh-CN" sz="2400" b="1">
                <a:latin typeface="Lucida Console" panose="020B0609040504020204" pitchFamily="49" charset="0"/>
                <a:ea typeface="宋体" panose="02010600030101010101" pitchFamily="2" charset="-122"/>
              </a:rPr>
              <a:t>  a.assign(i, i, i+1, i);</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int other = a.read((i+2) % 3);</a:t>
            </a:r>
          </a:p>
          <a:p>
            <a:pPr algn="l"/>
            <a:r>
              <a:rPr lang="en-US" altLang="zh-CN" sz="2400" b="1">
                <a:solidFill>
                  <a:schemeClr val="folHlink"/>
                </a:solidFill>
                <a:latin typeface="Lucida Console" panose="020B0609040504020204" pitchFamily="49" charset="0"/>
                <a:ea typeface="宋体" panose="02010600030101010101" pitchFamily="2" charset="-122"/>
              </a:rPr>
              <a:t>  if (other==EMPTY||other==a.read(1))</a:t>
            </a:r>
          </a:p>
          <a:p>
            <a:pPr algn="l"/>
            <a:r>
              <a:rPr lang="en-US" altLang="zh-CN" sz="2400" b="1">
                <a:solidFill>
                  <a:schemeClr val="folHlink"/>
                </a:solidFill>
                <a:latin typeface="Lucida Console" panose="020B0609040504020204" pitchFamily="49" charset="0"/>
                <a:ea typeface="宋体" panose="02010600030101010101" pitchFamily="2" charset="-122"/>
              </a:rPr>
              <a:t>   return proposed[i]; </a:t>
            </a:r>
          </a:p>
          <a:p>
            <a:pPr algn="l"/>
            <a:r>
              <a:rPr lang="en-US" altLang="zh-CN" sz="2400" b="1">
                <a:solidFill>
                  <a:schemeClr val="folHlink"/>
                </a:solidFill>
                <a:latin typeface="Lucida Console" panose="020B0609040504020204" pitchFamily="49" charset="0"/>
                <a:ea typeface="宋体" panose="02010600030101010101" pitchFamily="2" charset="-122"/>
              </a:rPr>
              <a:t>  else</a:t>
            </a:r>
          </a:p>
          <a:p>
            <a:pPr algn="l"/>
            <a:r>
              <a:rPr lang="en-US" altLang="zh-CN" sz="2400" b="1">
                <a:solidFill>
                  <a:schemeClr val="folHlink"/>
                </a:solidFill>
                <a:latin typeface="Lucida Console" panose="020B0609040504020204" pitchFamily="49" charset="0"/>
                <a:ea typeface="宋体" panose="02010600030101010101" pitchFamily="2" charset="-122"/>
              </a:rPr>
              <a:t>   return proposed[j];       </a:t>
            </a:r>
          </a:p>
          <a:p>
            <a:pPr algn="l"/>
            <a:r>
              <a:rPr lang="en-US" altLang="zh-CN" sz="2400" b="1">
                <a:solidFill>
                  <a:schemeClr val="folHlink"/>
                </a:solidFill>
                <a:latin typeface="Lucida Console" panose="020B0609040504020204" pitchFamily="49" charset="0"/>
                <a:ea typeface="宋体" panose="02010600030101010101" pitchFamily="2" charset="-122"/>
              </a:rPr>
              <a:t>  }}</a:t>
            </a:r>
          </a:p>
        </p:txBody>
      </p:sp>
      <p:sp>
        <p:nvSpPr>
          <p:cNvPr id="553990" name="AutoShape 6">
            <a:extLst>
              <a:ext uri="{FF2B5EF4-FFF2-40B4-BE49-F238E27FC236}">
                <a16:creationId xmlns:a16="http://schemas.microsoft.com/office/drawing/2014/main" id="{9B119B4C-504E-41C5-A9A0-A5EBD0F06895}"/>
              </a:ext>
            </a:extLst>
          </p:cNvPr>
          <p:cNvSpPr>
            <a:spLocks noChangeArrowheads="1"/>
          </p:cNvSpPr>
          <p:nvPr/>
        </p:nvSpPr>
        <p:spPr bwMode="auto">
          <a:xfrm>
            <a:off x="1009650" y="2598738"/>
            <a:ext cx="4687888" cy="485775"/>
          </a:xfrm>
          <a:prstGeom prst="wedgeRoundRectCallout">
            <a:avLst>
              <a:gd name="adj1" fmla="val 46343"/>
              <a:gd name="adj2" fmla="val 320917"/>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
        <p:nvSpPr>
          <p:cNvPr id="553991" name="Text Box 7">
            <a:extLst>
              <a:ext uri="{FF2B5EF4-FFF2-40B4-BE49-F238E27FC236}">
                <a16:creationId xmlns:a16="http://schemas.microsoft.com/office/drawing/2014/main" id="{CDEA6D6D-0DF6-4FD9-AB7D-2CBFBF8F1240}"/>
              </a:ext>
            </a:extLst>
          </p:cNvPr>
          <p:cNvSpPr txBox="1">
            <a:spLocks noChangeArrowheads="1"/>
          </p:cNvSpPr>
          <p:nvPr/>
        </p:nvSpPr>
        <p:spPr bwMode="auto">
          <a:xfrm>
            <a:off x="4953000" y="4349750"/>
            <a:ext cx="3332163"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ea typeface="宋体" panose="02010600030101010101" pitchFamily="2" charset="-122"/>
              </a:rPr>
              <a:t>Assign id 0 to entries 0,1 (or id 1 to entries 1,2)</a:t>
            </a:r>
          </a:p>
        </p:txBody>
      </p:sp>
    </p:spTree>
  </p:cSld>
  <p:clrMapOvr>
    <a:masterClrMapping/>
  </p:clrMapOvr>
  <p:transition>
    <p:blinds/>
  </p:transition>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7C7E91F6-1F6D-4AEF-8443-589D143FE110}"/>
              </a:ext>
            </a:extLst>
          </p:cNvPr>
          <p:cNvSpPr>
            <a:spLocks noGrp="1"/>
          </p:cNvSpPr>
          <p:nvPr>
            <p:ph type="sldNum" sz="quarter" idx="11"/>
          </p:nvPr>
        </p:nvSpPr>
        <p:spPr/>
        <p:txBody>
          <a:bodyPr/>
          <a:lstStyle/>
          <a:p>
            <a:fld id="{1E33C90E-C936-47E4-9FDD-8AAAF5C84B8F}" type="slidenum">
              <a:rPr lang="ar-SA" altLang="zh-CN"/>
              <a:pPr/>
              <a:t>65</a:t>
            </a:fld>
            <a:endParaRPr lang="en-US" altLang="zh-CN">
              <a:ea typeface="宋体" panose="02010600030101010101" pitchFamily="2" charset="-122"/>
            </a:endParaRPr>
          </a:p>
        </p:txBody>
      </p:sp>
      <p:pic>
        <p:nvPicPr>
          <p:cNvPr id="556118" name="Picture 86" descr="magic">
            <a:extLst>
              <a:ext uri="{FF2B5EF4-FFF2-40B4-BE49-F238E27FC236}">
                <a16:creationId xmlns:a16="http://schemas.microsoft.com/office/drawing/2014/main" id="{7DE83EE7-5B80-4A92-B09E-8D8451D9CB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6117" name="Picture 85" descr="magic">
            <a:extLst>
              <a:ext uri="{FF2B5EF4-FFF2-40B4-BE49-F238E27FC236}">
                <a16:creationId xmlns:a16="http://schemas.microsoft.com/office/drawing/2014/main" id="{1B6D6820-9013-40B7-824D-7429A07E7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6034" name="Rectangle 2">
            <a:extLst>
              <a:ext uri="{FF2B5EF4-FFF2-40B4-BE49-F238E27FC236}">
                <a16:creationId xmlns:a16="http://schemas.microsoft.com/office/drawing/2014/main" id="{A153B1AF-EF3C-49F1-B6CA-0AE0B71EAC32}"/>
              </a:ext>
            </a:extLst>
          </p:cNvPr>
          <p:cNvSpPr>
            <a:spLocks noGrp="1" noChangeArrowheads="1"/>
          </p:cNvSpPr>
          <p:nvPr>
            <p:ph type="title"/>
          </p:nvPr>
        </p:nvSpPr>
        <p:spPr>
          <a:xfrm>
            <a:off x="593725" y="269875"/>
            <a:ext cx="7772400" cy="1143000"/>
          </a:xfrm>
        </p:spPr>
        <p:txBody>
          <a:bodyPr/>
          <a:lstStyle/>
          <a:p>
            <a:r>
              <a:rPr lang="en-US" altLang="zh-CN">
                <a:ea typeface="宋体" panose="02010600030101010101" pitchFamily="2" charset="-122"/>
              </a:rPr>
              <a:t>Multi-Consensus Code</a:t>
            </a:r>
          </a:p>
        </p:txBody>
      </p:sp>
      <p:sp>
        <p:nvSpPr>
          <p:cNvPr id="556035" name="Rectangle 3">
            <a:extLst>
              <a:ext uri="{FF2B5EF4-FFF2-40B4-BE49-F238E27FC236}">
                <a16:creationId xmlns:a16="http://schemas.microsoft.com/office/drawing/2014/main" id="{5BDF0917-D3D9-4A1F-B18C-504DF5601936}"/>
              </a:ext>
            </a:extLst>
          </p:cNvPr>
          <p:cNvSpPr>
            <a:spLocks noChangeArrowheads="1"/>
          </p:cNvSpPr>
          <p:nvPr/>
        </p:nvSpPr>
        <p:spPr bwMode="auto">
          <a:xfrm>
            <a:off x="814388" y="1481138"/>
            <a:ext cx="7437437"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class MultiConsensus extends …{</a:t>
            </a:r>
          </a:p>
          <a:p>
            <a:pPr algn="l"/>
            <a:r>
              <a:rPr lang="en-US" altLang="zh-CN" sz="2400" b="1">
                <a:solidFill>
                  <a:schemeClr val="folHlink"/>
                </a:solidFill>
                <a:latin typeface="Lucida Console" panose="020B0609040504020204" pitchFamily="49" charset="0"/>
                <a:ea typeface="宋体" panose="02010600030101010101" pitchFamily="2" charset="-122"/>
              </a:rPr>
              <a:t> Assign2 a = new Assign2(3, EMPTY);</a:t>
            </a:r>
          </a:p>
          <a:p>
            <a:pPr algn="l"/>
            <a:r>
              <a:rPr lang="en-US" altLang="zh-CN" sz="2400" b="1">
                <a:solidFill>
                  <a:schemeClr val="folHlink"/>
                </a:solidFill>
                <a:latin typeface="Lucida Console" panose="020B0609040504020204" pitchFamily="49" charset="0"/>
                <a:ea typeface="宋体" panose="02010600030101010101" pitchFamily="2" charset="-122"/>
              </a:rPr>
              <a:t> public Object decide(object value) {</a:t>
            </a:r>
          </a:p>
          <a:p>
            <a:pPr algn="l"/>
            <a:r>
              <a:rPr lang="en-US" altLang="zh-CN" sz="2400" b="1">
                <a:solidFill>
                  <a:schemeClr val="folHlink"/>
                </a:solidFill>
                <a:latin typeface="Lucida Console" panose="020B0609040504020204" pitchFamily="49" charset="0"/>
                <a:ea typeface="宋体" panose="02010600030101010101" pitchFamily="2" charset="-122"/>
              </a:rPr>
              <a:t>  a.assign(i, i, i+1, i);</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other = a.read((i+2) % 3);</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if (other==EMPTY||other==a.read(1))</a:t>
            </a:r>
          </a:p>
          <a:p>
            <a:pPr algn="l"/>
            <a:r>
              <a:rPr lang="en-US" altLang="zh-CN" sz="2400" b="1">
                <a:solidFill>
                  <a:schemeClr val="folHlink"/>
                </a:solidFill>
                <a:latin typeface="Lucida Console" panose="020B0609040504020204" pitchFamily="49" charset="0"/>
                <a:ea typeface="宋体" panose="02010600030101010101" pitchFamily="2" charset="-122"/>
              </a:rPr>
              <a:t>   return proposed[i]; </a:t>
            </a:r>
          </a:p>
          <a:p>
            <a:pPr algn="l"/>
            <a:r>
              <a:rPr lang="en-US" altLang="zh-CN" sz="2400" b="1">
                <a:solidFill>
                  <a:schemeClr val="folHlink"/>
                </a:solidFill>
                <a:latin typeface="Lucida Console" panose="020B0609040504020204" pitchFamily="49" charset="0"/>
                <a:ea typeface="宋体" panose="02010600030101010101" pitchFamily="2" charset="-122"/>
              </a:rPr>
              <a:t>  else</a:t>
            </a:r>
          </a:p>
          <a:p>
            <a:pPr algn="l"/>
            <a:r>
              <a:rPr lang="en-US" altLang="zh-CN" sz="2400" b="1">
                <a:solidFill>
                  <a:schemeClr val="folHlink"/>
                </a:solidFill>
                <a:latin typeface="Lucida Console" panose="020B0609040504020204" pitchFamily="49" charset="0"/>
                <a:ea typeface="宋体" panose="02010600030101010101" pitchFamily="2" charset="-122"/>
              </a:rPr>
              <a:t>   return proposed[j];       </a:t>
            </a:r>
          </a:p>
          <a:p>
            <a:pPr algn="l"/>
            <a:r>
              <a:rPr lang="en-US" altLang="zh-CN" sz="2400" b="1">
                <a:solidFill>
                  <a:schemeClr val="folHlink"/>
                </a:solidFill>
                <a:latin typeface="Lucida Console" panose="020B0609040504020204" pitchFamily="49" charset="0"/>
                <a:ea typeface="宋体" panose="02010600030101010101" pitchFamily="2" charset="-122"/>
              </a:rPr>
              <a:t>  }}</a:t>
            </a:r>
          </a:p>
        </p:txBody>
      </p:sp>
      <p:sp>
        <p:nvSpPr>
          <p:cNvPr id="556076" name="AutoShape 44">
            <a:extLst>
              <a:ext uri="{FF2B5EF4-FFF2-40B4-BE49-F238E27FC236}">
                <a16:creationId xmlns:a16="http://schemas.microsoft.com/office/drawing/2014/main" id="{AB47B85D-5D38-411E-8310-B19F65DC25FE}"/>
              </a:ext>
            </a:extLst>
          </p:cNvPr>
          <p:cNvSpPr>
            <a:spLocks noChangeArrowheads="1"/>
          </p:cNvSpPr>
          <p:nvPr/>
        </p:nvSpPr>
        <p:spPr bwMode="auto">
          <a:xfrm>
            <a:off x="1184275" y="2932113"/>
            <a:ext cx="5770563" cy="485775"/>
          </a:xfrm>
          <a:prstGeom prst="wedgeRoundRectCallout">
            <a:avLst>
              <a:gd name="adj1" fmla="val 44389"/>
              <a:gd name="adj2" fmla="val 276796"/>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
        <p:nvSpPr>
          <p:cNvPr id="556077" name="Text Box 45">
            <a:extLst>
              <a:ext uri="{FF2B5EF4-FFF2-40B4-BE49-F238E27FC236}">
                <a16:creationId xmlns:a16="http://schemas.microsoft.com/office/drawing/2014/main" id="{A5CC772D-B8BF-46DD-9A19-3444E67152F1}"/>
              </a:ext>
            </a:extLst>
          </p:cNvPr>
          <p:cNvSpPr txBox="1">
            <a:spLocks noChangeArrowheads="1"/>
          </p:cNvSpPr>
          <p:nvPr/>
        </p:nvSpPr>
        <p:spPr bwMode="auto">
          <a:xfrm>
            <a:off x="4967288" y="4687888"/>
            <a:ext cx="34480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FF0000"/>
                </a:solidFill>
                <a:ea typeface="宋体" panose="02010600030101010101" pitchFamily="2" charset="-122"/>
              </a:rPr>
              <a:t>Read the register my thread didn’t assign</a:t>
            </a:r>
          </a:p>
        </p:txBody>
      </p:sp>
    </p:spTree>
  </p:cSld>
  <p:clrMapOvr>
    <a:masterClrMapping/>
  </p:clrMapOvr>
  <p:transition>
    <p:blinds/>
  </p:transition>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 name="灯片编号占位符 4">
            <a:extLst>
              <a:ext uri="{FF2B5EF4-FFF2-40B4-BE49-F238E27FC236}">
                <a16:creationId xmlns:a16="http://schemas.microsoft.com/office/drawing/2014/main" id="{B045B290-4397-4296-84E4-EDA5B8A315B4}"/>
              </a:ext>
            </a:extLst>
          </p:cNvPr>
          <p:cNvSpPr>
            <a:spLocks noGrp="1"/>
          </p:cNvSpPr>
          <p:nvPr>
            <p:ph type="sldNum" sz="quarter" idx="11"/>
          </p:nvPr>
        </p:nvSpPr>
        <p:spPr/>
        <p:txBody>
          <a:bodyPr/>
          <a:lstStyle/>
          <a:p>
            <a:fld id="{5C382D20-36EC-4994-A8AB-99884955D8DA}" type="slidenum">
              <a:rPr lang="ar-SA" altLang="zh-CN"/>
              <a:pPr/>
              <a:t>66</a:t>
            </a:fld>
            <a:endParaRPr lang="en-US" altLang="zh-CN">
              <a:ea typeface="宋体" panose="02010600030101010101" pitchFamily="2" charset="-122"/>
            </a:endParaRPr>
          </a:p>
        </p:txBody>
      </p:sp>
      <p:pic>
        <p:nvPicPr>
          <p:cNvPr id="559386" name="Picture 282" descr="magic">
            <a:extLst>
              <a:ext uri="{FF2B5EF4-FFF2-40B4-BE49-F238E27FC236}">
                <a16:creationId xmlns:a16="http://schemas.microsoft.com/office/drawing/2014/main" id="{05F51EE5-5251-4CF2-8027-94516B0986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9385" name="Picture 281" descr="magic">
            <a:extLst>
              <a:ext uri="{FF2B5EF4-FFF2-40B4-BE49-F238E27FC236}">
                <a16:creationId xmlns:a16="http://schemas.microsoft.com/office/drawing/2014/main" id="{689D2EA0-21CF-4C9F-A5E2-8E34EDEAA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9107" name="Rectangle 3">
            <a:extLst>
              <a:ext uri="{FF2B5EF4-FFF2-40B4-BE49-F238E27FC236}">
                <a16:creationId xmlns:a16="http://schemas.microsoft.com/office/drawing/2014/main" id="{631CB229-CEF9-489D-AE35-0280FF23EB71}"/>
              </a:ext>
            </a:extLst>
          </p:cNvPr>
          <p:cNvSpPr>
            <a:spLocks noChangeArrowheads="1"/>
          </p:cNvSpPr>
          <p:nvPr/>
        </p:nvSpPr>
        <p:spPr bwMode="auto">
          <a:xfrm>
            <a:off x="814388" y="1481138"/>
            <a:ext cx="7437437"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class MultiConsensus extends …{</a:t>
            </a:r>
          </a:p>
          <a:p>
            <a:pPr algn="l"/>
            <a:r>
              <a:rPr lang="en-US" altLang="zh-CN" sz="2400" b="1">
                <a:solidFill>
                  <a:schemeClr val="folHlink"/>
                </a:solidFill>
                <a:latin typeface="Lucida Console" panose="020B0609040504020204" pitchFamily="49" charset="0"/>
                <a:ea typeface="宋体" panose="02010600030101010101" pitchFamily="2" charset="-122"/>
              </a:rPr>
              <a:t> Assign2 a = new Assign2(3, EMPTY);</a:t>
            </a:r>
          </a:p>
          <a:p>
            <a:pPr algn="l"/>
            <a:r>
              <a:rPr lang="en-US" altLang="zh-CN" sz="2400" b="1">
                <a:solidFill>
                  <a:schemeClr val="folHlink"/>
                </a:solidFill>
                <a:latin typeface="Lucida Console" panose="020B0609040504020204" pitchFamily="49" charset="0"/>
                <a:ea typeface="宋体" panose="02010600030101010101" pitchFamily="2" charset="-122"/>
              </a:rPr>
              <a:t> public Object decide(object value) {</a:t>
            </a:r>
          </a:p>
          <a:p>
            <a:pPr algn="l"/>
            <a:r>
              <a:rPr lang="en-US" altLang="zh-CN" sz="2400" b="1">
                <a:solidFill>
                  <a:schemeClr val="folHlink"/>
                </a:solidFill>
                <a:latin typeface="Lucida Console" panose="020B0609040504020204" pitchFamily="49" charset="0"/>
                <a:ea typeface="宋体" panose="02010600030101010101" pitchFamily="2" charset="-122"/>
              </a:rPr>
              <a:t>  a.assign(i, i, i+1, i);</a:t>
            </a:r>
          </a:p>
          <a:p>
            <a:pPr algn="l"/>
            <a:r>
              <a:rPr lang="en-US" altLang="zh-CN" sz="2400" b="1">
                <a:solidFill>
                  <a:schemeClr val="folHlink"/>
                </a:solidFill>
                <a:latin typeface="Lucida Console" panose="020B0609040504020204" pitchFamily="49" charset="0"/>
                <a:ea typeface="宋体" panose="02010600030101010101" pitchFamily="2" charset="-122"/>
              </a:rPr>
              <a:t>  int other = a.read((i+2) % 3);</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if</a:t>
            </a:r>
            <a:r>
              <a:rPr lang="en-US" altLang="zh-CN" sz="2400" b="1">
                <a:latin typeface="Lucida Console" panose="020B0609040504020204" pitchFamily="49" charset="0"/>
                <a:ea typeface="宋体" panose="02010600030101010101" pitchFamily="2" charset="-122"/>
              </a:rPr>
              <a:t> (other==EMPTY</a:t>
            </a:r>
            <a:r>
              <a:rPr lang="en-US" altLang="zh-CN" sz="2400" b="1">
                <a:solidFill>
                  <a:schemeClr val="folHlink"/>
                </a:solidFill>
                <a:latin typeface="Lucida Console" panose="020B0609040504020204" pitchFamily="49" charset="0"/>
                <a:ea typeface="宋体" panose="02010600030101010101" pitchFamily="2" charset="-122"/>
              </a:rPr>
              <a:t>||other==a.read(1))</a:t>
            </a:r>
          </a:p>
          <a:p>
            <a:pPr algn="l"/>
            <a:r>
              <a:rPr lang="en-US" altLang="zh-CN" sz="2400" b="1">
                <a:solidFill>
                  <a:schemeClr val="folHlink"/>
                </a:solidFill>
                <a:latin typeface="Lucida Console" panose="020B0609040504020204" pitchFamily="49" charset="0"/>
                <a:ea typeface="宋体" panose="02010600030101010101" pitchFamily="2" charset="-122"/>
              </a:rPr>
              <a:t>   return proposed[i]; </a:t>
            </a:r>
          </a:p>
          <a:p>
            <a:pPr algn="l"/>
            <a:r>
              <a:rPr lang="en-US" altLang="zh-CN" sz="2400" b="1">
                <a:solidFill>
                  <a:schemeClr val="folHlink"/>
                </a:solidFill>
                <a:latin typeface="Lucida Console" panose="020B0609040504020204" pitchFamily="49" charset="0"/>
                <a:ea typeface="宋体" panose="02010600030101010101" pitchFamily="2" charset="-122"/>
              </a:rPr>
              <a:t>  else</a:t>
            </a:r>
          </a:p>
          <a:p>
            <a:pPr algn="l"/>
            <a:r>
              <a:rPr lang="en-US" altLang="zh-CN" sz="2400" b="1">
                <a:solidFill>
                  <a:schemeClr val="folHlink"/>
                </a:solidFill>
                <a:latin typeface="Lucida Console" panose="020B0609040504020204" pitchFamily="49" charset="0"/>
                <a:ea typeface="宋体" panose="02010600030101010101" pitchFamily="2" charset="-122"/>
              </a:rPr>
              <a:t>   return proposed[j];       </a:t>
            </a:r>
          </a:p>
          <a:p>
            <a:pPr algn="l"/>
            <a:r>
              <a:rPr lang="en-US" altLang="zh-CN" sz="2400" b="1">
                <a:solidFill>
                  <a:schemeClr val="folHlink"/>
                </a:solidFill>
                <a:latin typeface="Lucida Console" panose="020B0609040504020204" pitchFamily="49" charset="0"/>
                <a:ea typeface="宋体" panose="02010600030101010101" pitchFamily="2" charset="-122"/>
              </a:rPr>
              <a:t>  }}</a:t>
            </a:r>
          </a:p>
        </p:txBody>
      </p:sp>
      <p:sp>
        <p:nvSpPr>
          <p:cNvPr id="559384" name="Rectangle 280">
            <a:extLst>
              <a:ext uri="{FF2B5EF4-FFF2-40B4-BE49-F238E27FC236}">
                <a16:creationId xmlns:a16="http://schemas.microsoft.com/office/drawing/2014/main" id="{F5116F6A-1228-4F12-9DEE-A8FA87AB61F8}"/>
              </a:ext>
            </a:extLst>
          </p:cNvPr>
          <p:cNvSpPr>
            <a:spLocks noChangeArrowheads="1"/>
          </p:cNvSpPr>
          <p:nvPr/>
        </p:nvSpPr>
        <p:spPr bwMode="auto">
          <a:xfrm>
            <a:off x="5424488" y="1493838"/>
            <a:ext cx="2835275" cy="2271712"/>
          </a:xfrm>
          <a:prstGeom prst="rect">
            <a:avLst/>
          </a:prstGeom>
          <a:solidFill>
            <a:srgbClr val="FFFFCC">
              <a:alpha val="7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59106" name="Rectangle 2">
            <a:extLst>
              <a:ext uri="{FF2B5EF4-FFF2-40B4-BE49-F238E27FC236}">
                <a16:creationId xmlns:a16="http://schemas.microsoft.com/office/drawing/2014/main" id="{292E4473-7F51-4B4B-A57F-200E711EB82D}"/>
              </a:ext>
            </a:extLst>
          </p:cNvPr>
          <p:cNvSpPr>
            <a:spLocks noGrp="1" noChangeArrowheads="1"/>
          </p:cNvSpPr>
          <p:nvPr>
            <p:ph type="title"/>
          </p:nvPr>
        </p:nvSpPr>
        <p:spPr>
          <a:xfrm>
            <a:off x="593725" y="269875"/>
            <a:ext cx="7772400" cy="1143000"/>
          </a:xfrm>
        </p:spPr>
        <p:txBody>
          <a:bodyPr/>
          <a:lstStyle/>
          <a:p>
            <a:r>
              <a:rPr lang="en-US" altLang="zh-CN">
                <a:ea typeface="宋体" panose="02010600030101010101" pitchFamily="2" charset="-122"/>
              </a:rPr>
              <a:t>Multi-Consensus Code</a:t>
            </a:r>
          </a:p>
        </p:txBody>
      </p:sp>
      <p:sp>
        <p:nvSpPr>
          <p:cNvPr id="559148" name="AutoShape 44">
            <a:extLst>
              <a:ext uri="{FF2B5EF4-FFF2-40B4-BE49-F238E27FC236}">
                <a16:creationId xmlns:a16="http://schemas.microsoft.com/office/drawing/2014/main" id="{D94F8478-FBBE-4DE6-BE54-D9E63925CAAE}"/>
              </a:ext>
            </a:extLst>
          </p:cNvPr>
          <p:cNvSpPr>
            <a:spLocks noChangeArrowheads="1"/>
          </p:cNvSpPr>
          <p:nvPr/>
        </p:nvSpPr>
        <p:spPr bwMode="auto">
          <a:xfrm>
            <a:off x="1778000" y="3297238"/>
            <a:ext cx="2479675" cy="485775"/>
          </a:xfrm>
          <a:prstGeom prst="wedgeRoundRectCallout">
            <a:avLst>
              <a:gd name="adj1" fmla="val 80537"/>
              <a:gd name="adj2" fmla="val 177449"/>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
        <p:nvSpPr>
          <p:cNvPr id="559149" name="Text Box 45">
            <a:extLst>
              <a:ext uri="{FF2B5EF4-FFF2-40B4-BE49-F238E27FC236}">
                <a16:creationId xmlns:a16="http://schemas.microsoft.com/office/drawing/2014/main" id="{3EF3D83B-7135-4B00-9F25-332E2A166BE3}"/>
              </a:ext>
            </a:extLst>
          </p:cNvPr>
          <p:cNvSpPr txBox="1">
            <a:spLocks noChangeArrowheads="1"/>
          </p:cNvSpPr>
          <p:nvPr/>
        </p:nvSpPr>
        <p:spPr bwMode="auto">
          <a:xfrm>
            <a:off x="5249863" y="4327525"/>
            <a:ext cx="318293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ea typeface="宋体" panose="02010600030101010101" pitchFamily="2" charset="-122"/>
              </a:rPr>
              <a:t>Other thread didn’t move, so I win</a:t>
            </a:r>
          </a:p>
        </p:txBody>
      </p:sp>
      <p:grpSp>
        <p:nvGrpSpPr>
          <p:cNvPr id="559346" name="Group 242">
            <a:extLst>
              <a:ext uri="{FF2B5EF4-FFF2-40B4-BE49-F238E27FC236}">
                <a16:creationId xmlns:a16="http://schemas.microsoft.com/office/drawing/2014/main" id="{34BF09BD-9A84-41A1-8899-70DE520C68FA}"/>
              </a:ext>
            </a:extLst>
          </p:cNvPr>
          <p:cNvGrpSpPr>
            <a:grpSpLocks/>
          </p:cNvGrpSpPr>
          <p:nvPr/>
        </p:nvGrpSpPr>
        <p:grpSpPr bwMode="auto">
          <a:xfrm>
            <a:off x="5400675" y="1604963"/>
            <a:ext cx="2578100" cy="1957387"/>
            <a:chOff x="3479" y="2902"/>
            <a:chExt cx="1624" cy="1233"/>
          </a:xfrm>
        </p:grpSpPr>
        <p:sp>
          <p:nvSpPr>
            <p:cNvPr id="559347" name="Freeform 243">
              <a:extLst>
                <a:ext uri="{FF2B5EF4-FFF2-40B4-BE49-F238E27FC236}">
                  <a16:creationId xmlns:a16="http://schemas.microsoft.com/office/drawing/2014/main" id="{883D7FBD-6975-48FF-BB56-E41FAF5ADE85}"/>
                </a:ext>
              </a:extLst>
            </p:cNvPr>
            <p:cNvSpPr>
              <a:spLocks/>
            </p:cNvSpPr>
            <p:nvPr/>
          </p:nvSpPr>
          <p:spPr bwMode="auto">
            <a:xfrm>
              <a:off x="4251" y="3474"/>
              <a:ext cx="267" cy="244"/>
            </a:xfrm>
            <a:custGeom>
              <a:avLst/>
              <a:gdLst>
                <a:gd name="T0" fmla="*/ 348 w 713"/>
                <a:gd name="T1" fmla="*/ 0 h 651"/>
                <a:gd name="T2" fmla="*/ 0 w 713"/>
                <a:gd name="T3" fmla="*/ 329 h 651"/>
                <a:gd name="T4" fmla="*/ 389 w 713"/>
                <a:gd name="T5" fmla="*/ 651 h 651"/>
                <a:gd name="T6" fmla="*/ 713 w 713"/>
                <a:gd name="T7" fmla="*/ 283 h 651"/>
                <a:gd name="T8" fmla="*/ 348 w 713"/>
                <a:gd name="T9" fmla="*/ 0 h 651"/>
              </a:gdLst>
              <a:ahLst/>
              <a:cxnLst>
                <a:cxn ang="0">
                  <a:pos x="T0" y="T1"/>
                </a:cxn>
                <a:cxn ang="0">
                  <a:pos x="T2" y="T3"/>
                </a:cxn>
                <a:cxn ang="0">
                  <a:pos x="T4" y="T5"/>
                </a:cxn>
                <a:cxn ang="0">
                  <a:pos x="T6" y="T7"/>
                </a:cxn>
                <a:cxn ang="0">
                  <a:pos x="T8" y="T9"/>
                </a:cxn>
              </a:cxnLst>
              <a:rect l="0" t="0" r="r" b="b"/>
              <a:pathLst>
                <a:path w="713" h="651">
                  <a:moveTo>
                    <a:pt x="348" y="0"/>
                  </a:moveTo>
                  <a:lnTo>
                    <a:pt x="0" y="329"/>
                  </a:lnTo>
                  <a:lnTo>
                    <a:pt x="389" y="651"/>
                  </a:lnTo>
                  <a:lnTo>
                    <a:pt x="713" y="283"/>
                  </a:lnTo>
                  <a:lnTo>
                    <a:pt x="348" y="0"/>
                  </a:lnTo>
                  <a:close/>
                </a:path>
              </a:pathLst>
            </a:custGeom>
            <a:solidFill>
              <a:srgbClr val="DDDDDD"/>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48" name="Freeform 244">
              <a:extLst>
                <a:ext uri="{FF2B5EF4-FFF2-40B4-BE49-F238E27FC236}">
                  <a16:creationId xmlns:a16="http://schemas.microsoft.com/office/drawing/2014/main" id="{4B96F5A3-536D-4AF1-BC43-FFF55C5BDE4D}"/>
                </a:ext>
              </a:extLst>
            </p:cNvPr>
            <p:cNvSpPr>
              <a:spLocks/>
            </p:cNvSpPr>
            <p:nvPr/>
          </p:nvSpPr>
          <p:spPr bwMode="auto">
            <a:xfrm>
              <a:off x="3987" y="3266"/>
              <a:ext cx="527" cy="451"/>
            </a:xfrm>
            <a:custGeom>
              <a:avLst/>
              <a:gdLst>
                <a:gd name="T0" fmla="*/ 338 w 1408"/>
                <a:gd name="T1" fmla="*/ 0 h 1206"/>
                <a:gd name="T2" fmla="*/ 0 w 1408"/>
                <a:gd name="T3" fmla="*/ 201 h 1206"/>
                <a:gd name="T4" fmla="*/ 1070 w 1408"/>
                <a:gd name="T5" fmla="*/ 1206 h 1206"/>
                <a:gd name="T6" fmla="*/ 1408 w 1408"/>
                <a:gd name="T7" fmla="*/ 813 h 1206"/>
                <a:gd name="T8" fmla="*/ 338 w 1408"/>
                <a:gd name="T9" fmla="*/ 0 h 1206"/>
              </a:gdLst>
              <a:ahLst/>
              <a:cxnLst>
                <a:cxn ang="0">
                  <a:pos x="T0" y="T1"/>
                </a:cxn>
                <a:cxn ang="0">
                  <a:pos x="T2" y="T3"/>
                </a:cxn>
                <a:cxn ang="0">
                  <a:pos x="T4" y="T5"/>
                </a:cxn>
                <a:cxn ang="0">
                  <a:pos x="T6" y="T7"/>
                </a:cxn>
                <a:cxn ang="0">
                  <a:pos x="T8" y="T9"/>
                </a:cxn>
              </a:cxnLst>
              <a:rect l="0" t="0" r="r" b="b"/>
              <a:pathLst>
                <a:path w="1408" h="1206">
                  <a:moveTo>
                    <a:pt x="338" y="0"/>
                  </a:moveTo>
                  <a:lnTo>
                    <a:pt x="0" y="201"/>
                  </a:lnTo>
                  <a:lnTo>
                    <a:pt x="1070" y="1206"/>
                  </a:lnTo>
                  <a:lnTo>
                    <a:pt x="1408" y="813"/>
                  </a:lnTo>
                  <a:lnTo>
                    <a:pt x="338" y="0"/>
                  </a:lnTo>
                  <a:close/>
                </a:path>
              </a:pathLst>
            </a:custGeom>
            <a:solidFill>
              <a:srgbClr val="DDDDDD"/>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49" name="AutoShape 245">
              <a:extLst>
                <a:ext uri="{FF2B5EF4-FFF2-40B4-BE49-F238E27FC236}">
                  <a16:creationId xmlns:a16="http://schemas.microsoft.com/office/drawing/2014/main" id="{CC6C0758-CD45-4846-97F9-DD0C2F91A3A0}"/>
                </a:ext>
              </a:extLst>
            </p:cNvPr>
            <p:cNvSpPr>
              <a:spLocks noChangeArrowheads="1"/>
            </p:cNvSpPr>
            <p:nvPr/>
          </p:nvSpPr>
          <p:spPr bwMode="auto">
            <a:xfrm>
              <a:off x="3479" y="3455"/>
              <a:ext cx="1113" cy="680"/>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4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50" name="Freeform 246">
              <a:extLst>
                <a:ext uri="{FF2B5EF4-FFF2-40B4-BE49-F238E27FC236}">
                  <a16:creationId xmlns:a16="http://schemas.microsoft.com/office/drawing/2014/main" id="{46718DC2-37DB-4F43-99AA-8532F2DAB5A5}"/>
                </a:ext>
              </a:extLst>
            </p:cNvPr>
            <p:cNvSpPr>
              <a:spLocks/>
            </p:cNvSpPr>
            <p:nvPr/>
          </p:nvSpPr>
          <p:spPr bwMode="auto">
            <a:xfrm>
              <a:off x="4118" y="3375"/>
              <a:ext cx="266" cy="226"/>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Lst>
              <a:ahLst/>
              <a:cxnLst>
                <a:cxn ang="0">
                  <a:pos x="T0" y="T1"/>
                </a:cxn>
                <a:cxn ang="0">
                  <a:pos x="T2" y="T3"/>
                </a:cxn>
                <a:cxn ang="0">
                  <a:pos x="T4" y="T5"/>
                </a:cxn>
                <a:cxn ang="0">
                  <a:pos x="T6" y="T7"/>
                </a:cxn>
                <a:cxn ang="0">
                  <a:pos x="T8" y="T9"/>
                </a:cxn>
              </a:cxnLst>
              <a:rect l="0" t="0" r="r" b="b"/>
              <a:pathLst>
                <a:path w="713" h="603">
                  <a:moveTo>
                    <a:pt x="0" y="247"/>
                  </a:moveTo>
                  <a:lnTo>
                    <a:pt x="365" y="603"/>
                  </a:lnTo>
                  <a:lnTo>
                    <a:pt x="713" y="265"/>
                  </a:lnTo>
                  <a:lnTo>
                    <a:pt x="347" y="0"/>
                  </a:lnTo>
                  <a:lnTo>
                    <a:pt x="0" y="247"/>
                  </a:lnTo>
                  <a:close/>
                </a:path>
              </a:pathLst>
            </a:custGeom>
            <a:solidFill>
              <a:schemeClr val="accent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51" name="Freeform 247">
              <a:extLst>
                <a:ext uri="{FF2B5EF4-FFF2-40B4-BE49-F238E27FC236}">
                  <a16:creationId xmlns:a16="http://schemas.microsoft.com/office/drawing/2014/main" id="{B4194818-8CBE-4ACE-B917-5360EF80CE08}"/>
                </a:ext>
              </a:extLst>
            </p:cNvPr>
            <p:cNvSpPr>
              <a:spLocks/>
            </p:cNvSpPr>
            <p:nvPr/>
          </p:nvSpPr>
          <p:spPr bwMode="auto">
            <a:xfrm>
              <a:off x="3994" y="3276"/>
              <a:ext cx="250" cy="198"/>
            </a:xfrm>
            <a:custGeom>
              <a:avLst/>
              <a:gdLst>
                <a:gd name="T0" fmla="*/ 320 w 668"/>
                <a:gd name="T1" fmla="*/ 0 h 530"/>
                <a:gd name="T2" fmla="*/ 0 w 668"/>
                <a:gd name="T3" fmla="*/ 183 h 530"/>
                <a:gd name="T4" fmla="*/ 320 w 668"/>
                <a:gd name="T5" fmla="*/ 530 h 530"/>
                <a:gd name="T6" fmla="*/ 668 w 668"/>
                <a:gd name="T7" fmla="*/ 274 h 530"/>
                <a:gd name="T8" fmla="*/ 320 w 668"/>
                <a:gd name="T9" fmla="*/ 0 h 530"/>
              </a:gdLst>
              <a:ahLst/>
              <a:cxnLst>
                <a:cxn ang="0">
                  <a:pos x="T0" y="T1"/>
                </a:cxn>
                <a:cxn ang="0">
                  <a:pos x="T2" y="T3"/>
                </a:cxn>
                <a:cxn ang="0">
                  <a:pos x="T4" y="T5"/>
                </a:cxn>
                <a:cxn ang="0">
                  <a:pos x="T6" y="T7"/>
                </a:cxn>
                <a:cxn ang="0">
                  <a:pos x="T8" y="T9"/>
                </a:cxn>
              </a:cxnLst>
              <a:rect l="0" t="0" r="r" b="b"/>
              <a:pathLst>
                <a:path w="668" h="530">
                  <a:moveTo>
                    <a:pt x="320" y="0"/>
                  </a:moveTo>
                  <a:lnTo>
                    <a:pt x="0" y="183"/>
                  </a:lnTo>
                  <a:lnTo>
                    <a:pt x="320" y="530"/>
                  </a:lnTo>
                  <a:lnTo>
                    <a:pt x="668" y="274"/>
                  </a:lnTo>
                  <a:lnTo>
                    <a:pt x="320" y="0"/>
                  </a:lnTo>
                  <a:close/>
                </a:path>
              </a:pathLst>
            </a:custGeom>
            <a:solidFill>
              <a:schemeClr val="accent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9352" name="Group 248">
              <a:extLst>
                <a:ext uri="{FF2B5EF4-FFF2-40B4-BE49-F238E27FC236}">
                  <a16:creationId xmlns:a16="http://schemas.microsoft.com/office/drawing/2014/main" id="{B34868A9-87AF-406B-966F-AF96319F48B7}"/>
                </a:ext>
              </a:extLst>
            </p:cNvPr>
            <p:cNvGrpSpPr>
              <a:grpSpLocks/>
            </p:cNvGrpSpPr>
            <p:nvPr/>
          </p:nvGrpSpPr>
          <p:grpSpPr bwMode="auto">
            <a:xfrm>
              <a:off x="3789" y="3648"/>
              <a:ext cx="395" cy="413"/>
              <a:chOff x="3312" y="2640"/>
              <a:chExt cx="1056" cy="1104"/>
            </a:xfrm>
          </p:grpSpPr>
          <p:sp>
            <p:nvSpPr>
              <p:cNvPr id="559353" name="Freeform 249">
                <a:extLst>
                  <a:ext uri="{FF2B5EF4-FFF2-40B4-BE49-F238E27FC236}">
                    <a16:creationId xmlns:a16="http://schemas.microsoft.com/office/drawing/2014/main" id="{0E252FEB-C80B-4D3D-A65F-1F8453063AB6}"/>
                  </a:ext>
                </a:extLst>
              </p:cNvPr>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9354" name="Group 250">
                <a:extLst>
                  <a:ext uri="{FF2B5EF4-FFF2-40B4-BE49-F238E27FC236}">
                    <a16:creationId xmlns:a16="http://schemas.microsoft.com/office/drawing/2014/main" id="{021009B3-DEF7-49E0-88F4-353C5E650D53}"/>
                  </a:ext>
                </a:extLst>
              </p:cNvPr>
              <p:cNvGrpSpPr>
                <a:grpSpLocks/>
              </p:cNvGrpSpPr>
              <p:nvPr/>
            </p:nvGrpSpPr>
            <p:grpSpPr bwMode="auto">
              <a:xfrm>
                <a:off x="3312" y="2928"/>
                <a:ext cx="837" cy="816"/>
                <a:chOff x="3312" y="2928"/>
                <a:chExt cx="837" cy="816"/>
              </a:xfrm>
            </p:grpSpPr>
            <p:sp>
              <p:nvSpPr>
                <p:cNvPr id="559355" name="Freeform 251">
                  <a:extLst>
                    <a:ext uri="{FF2B5EF4-FFF2-40B4-BE49-F238E27FC236}">
                      <a16:creationId xmlns:a16="http://schemas.microsoft.com/office/drawing/2014/main" id="{D87B27DC-B992-441D-B041-412C0778947F}"/>
                    </a:ext>
                  </a:extLst>
                </p:cNvPr>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56" name="Freeform 252">
                  <a:extLst>
                    <a:ext uri="{FF2B5EF4-FFF2-40B4-BE49-F238E27FC236}">
                      <a16:creationId xmlns:a16="http://schemas.microsoft.com/office/drawing/2014/main" id="{4F46E213-C360-46FB-BB4F-BC6C4A4796D2}"/>
                    </a:ext>
                  </a:extLst>
                </p:cNvPr>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57" name="Freeform 253">
                  <a:extLst>
                    <a:ext uri="{FF2B5EF4-FFF2-40B4-BE49-F238E27FC236}">
                      <a16:creationId xmlns:a16="http://schemas.microsoft.com/office/drawing/2014/main" id="{4B2A8213-426E-4EF2-B3F6-6322ABD08821}"/>
                    </a:ext>
                  </a:extLst>
                </p:cNvPr>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58" name="Freeform 254">
                  <a:extLst>
                    <a:ext uri="{FF2B5EF4-FFF2-40B4-BE49-F238E27FC236}">
                      <a16:creationId xmlns:a16="http://schemas.microsoft.com/office/drawing/2014/main" id="{2FE1680B-A930-4F5A-9D82-AB427230C77B}"/>
                    </a:ext>
                  </a:extLst>
                </p:cNvPr>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59" name="Freeform 255">
                  <a:extLst>
                    <a:ext uri="{FF2B5EF4-FFF2-40B4-BE49-F238E27FC236}">
                      <a16:creationId xmlns:a16="http://schemas.microsoft.com/office/drawing/2014/main" id="{4E7A32DD-AFE5-4486-BC5E-387BE0CCE7B5}"/>
                    </a:ext>
                  </a:extLst>
                </p:cNvPr>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60" name="Freeform 256">
                  <a:extLst>
                    <a:ext uri="{FF2B5EF4-FFF2-40B4-BE49-F238E27FC236}">
                      <a16:creationId xmlns:a16="http://schemas.microsoft.com/office/drawing/2014/main" id="{6D3E398D-9B9B-4BF4-B7F9-E1C9C3C0D364}"/>
                    </a:ext>
                  </a:extLst>
                </p:cNvPr>
                <p:cNvSpPr>
                  <a:spLocks/>
                </p:cNvSpPr>
                <p:nvPr/>
              </p:nvSpPr>
              <p:spPr bwMode="auto">
                <a:xfrm flipH="1">
                  <a:off x="3648" y="3408"/>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61" name="Freeform 257">
                  <a:extLst>
                    <a:ext uri="{FF2B5EF4-FFF2-40B4-BE49-F238E27FC236}">
                      <a16:creationId xmlns:a16="http://schemas.microsoft.com/office/drawing/2014/main" id="{F252279B-B977-4AB2-86C9-1FC2B3AE2BD3}"/>
                    </a:ext>
                  </a:extLst>
                </p:cNvPr>
                <p:cNvSpPr>
                  <a:spLocks/>
                </p:cNvSpPr>
                <p:nvPr/>
              </p:nvSpPr>
              <p:spPr bwMode="auto">
                <a:xfrm flipH="1">
                  <a:off x="3840" y="3264"/>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9362" name="Freeform 258">
                <a:extLst>
                  <a:ext uri="{FF2B5EF4-FFF2-40B4-BE49-F238E27FC236}">
                    <a16:creationId xmlns:a16="http://schemas.microsoft.com/office/drawing/2014/main" id="{E999045B-0788-43C6-B593-E31B46FF46A4}"/>
                  </a:ext>
                </a:extLst>
              </p:cNvPr>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59363" name="Group 259">
              <a:extLst>
                <a:ext uri="{FF2B5EF4-FFF2-40B4-BE49-F238E27FC236}">
                  <a16:creationId xmlns:a16="http://schemas.microsoft.com/office/drawing/2014/main" id="{D541129B-4A18-4ECF-86C1-C398DC3EFD10}"/>
                </a:ext>
              </a:extLst>
            </p:cNvPr>
            <p:cNvGrpSpPr>
              <a:grpSpLocks/>
            </p:cNvGrpSpPr>
            <p:nvPr/>
          </p:nvGrpSpPr>
          <p:grpSpPr bwMode="auto">
            <a:xfrm>
              <a:off x="4315" y="3041"/>
              <a:ext cx="436" cy="269"/>
              <a:chOff x="3024" y="1680"/>
              <a:chExt cx="1166" cy="720"/>
            </a:xfrm>
          </p:grpSpPr>
          <p:sp>
            <p:nvSpPr>
              <p:cNvPr id="559364" name="Freeform 260">
                <a:extLst>
                  <a:ext uri="{FF2B5EF4-FFF2-40B4-BE49-F238E27FC236}">
                    <a16:creationId xmlns:a16="http://schemas.microsoft.com/office/drawing/2014/main" id="{2CA627EF-8666-4F36-9CEE-3DDDBE15F8F9}"/>
                  </a:ext>
                </a:extLst>
              </p:cNvPr>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65" name="Freeform 261">
                <a:extLst>
                  <a:ext uri="{FF2B5EF4-FFF2-40B4-BE49-F238E27FC236}">
                    <a16:creationId xmlns:a16="http://schemas.microsoft.com/office/drawing/2014/main" id="{B43ACB2C-E395-401F-94C2-4F259155381C}"/>
                  </a:ext>
                </a:extLst>
              </p:cNvPr>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66" name="Freeform 262">
                <a:extLst>
                  <a:ext uri="{FF2B5EF4-FFF2-40B4-BE49-F238E27FC236}">
                    <a16:creationId xmlns:a16="http://schemas.microsoft.com/office/drawing/2014/main" id="{8FC6DCC7-00ED-4AA5-9552-A0FC69164E9F}"/>
                  </a:ext>
                </a:extLst>
              </p:cNvPr>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67" name="Freeform 263">
                <a:extLst>
                  <a:ext uri="{FF2B5EF4-FFF2-40B4-BE49-F238E27FC236}">
                    <a16:creationId xmlns:a16="http://schemas.microsoft.com/office/drawing/2014/main" id="{F5801FAD-D52F-49B2-972C-5D634CF7A02F}"/>
                  </a:ext>
                </a:extLst>
              </p:cNvPr>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68" name="Freeform 264">
                <a:extLst>
                  <a:ext uri="{FF2B5EF4-FFF2-40B4-BE49-F238E27FC236}">
                    <a16:creationId xmlns:a16="http://schemas.microsoft.com/office/drawing/2014/main" id="{F6823E19-5EA8-47C5-933B-78C2E011F5A5}"/>
                  </a:ext>
                </a:extLst>
              </p:cNvPr>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69" name="Freeform 265">
                <a:extLst>
                  <a:ext uri="{FF2B5EF4-FFF2-40B4-BE49-F238E27FC236}">
                    <a16:creationId xmlns:a16="http://schemas.microsoft.com/office/drawing/2014/main" id="{30ECFC51-2F17-47B7-B59B-085837237F14}"/>
                  </a:ext>
                </a:extLst>
              </p:cNvPr>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70" name="Freeform 266">
                <a:extLst>
                  <a:ext uri="{FF2B5EF4-FFF2-40B4-BE49-F238E27FC236}">
                    <a16:creationId xmlns:a16="http://schemas.microsoft.com/office/drawing/2014/main" id="{1DB7F994-CCA2-44F1-A551-7CD3A8E46512}"/>
                  </a:ext>
                </a:extLst>
              </p:cNvPr>
              <p:cNvSpPr>
                <a:spLocks/>
              </p:cNvSpPr>
              <p:nvPr/>
            </p:nvSpPr>
            <p:spPr bwMode="auto">
              <a:xfrm flipH="1">
                <a:off x="3984" y="1872"/>
                <a:ext cx="206"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71" name="Freeform 267">
                <a:extLst>
                  <a:ext uri="{FF2B5EF4-FFF2-40B4-BE49-F238E27FC236}">
                    <a16:creationId xmlns:a16="http://schemas.microsoft.com/office/drawing/2014/main" id="{09086F85-48C3-4F3C-9F85-6DFCEF12EAD7}"/>
                  </a:ext>
                </a:extLst>
              </p:cNvPr>
              <p:cNvSpPr>
                <a:spLocks/>
              </p:cNvSpPr>
              <p:nvPr/>
            </p:nvSpPr>
            <p:spPr bwMode="auto">
              <a:xfrm flipH="1">
                <a:off x="3840" y="2016"/>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72" name="Freeform 268">
                <a:extLst>
                  <a:ext uri="{FF2B5EF4-FFF2-40B4-BE49-F238E27FC236}">
                    <a16:creationId xmlns:a16="http://schemas.microsoft.com/office/drawing/2014/main" id="{A4D79BEE-EDD4-4910-AB1D-796FFA8EBDE9}"/>
                  </a:ext>
                </a:extLst>
              </p:cNvPr>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9373" name="Freeform 269">
              <a:extLst>
                <a:ext uri="{FF2B5EF4-FFF2-40B4-BE49-F238E27FC236}">
                  <a16:creationId xmlns:a16="http://schemas.microsoft.com/office/drawing/2014/main" id="{F23509E8-41CB-44D6-AAD6-B34D80E57456}"/>
                </a:ext>
              </a:extLst>
            </p:cNvPr>
            <p:cNvSpPr>
              <a:spLocks/>
            </p:cNvSpPr>
            <p:nvPr/>
          </p:nvSpPr>
          <p:spPr bwMode="auto">
            <a:xfrm>
              <a:off x="3984" y="3343"/>
              <a:ext cx="410" cy="388"/>
            </a:xfrm>
            <a:custGeom>
              <a:avLst/>
              <a:gdLst>
                <a:gd name="T0" fmla="*/ 0 w 1097"/>
                <a:gd name="T1" fmla="*/ 0 h 1038"/>
                <a:gd name="T2" fmla="*/ 1097 w 1097"/>
                <a:gd name="T3" fmla="*/ 1038 h 1038"/>
              </a:gdLst>
              <a:ahLst/>
              <a:cxnLst>
                <a:cxn ang="0">
                  <a:pos x="T0" y="T1"/>
                </a:cxn>
                <a:cxn ang="0">
                  <a:pos x="T2" y="T3"/>
                </a:cxn>
              </a:cxnLst>
              <a:rect l="0" t="0" r="r" b="b"/>
              <a:pathLst>
                <a:path w="1097" h="1038">
                  <a:moveTo>
                    <a:pt x="0" y="0"/>
                  </a:moveTo>
                  <a:lnTo>
                    <a:pt x="1097" y="103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74" name="Line 270">
              <a:extLst>
                <a:ext uri="{FF2B5EF4-FFF2-40B4-BE49-F238E27FC236}">
                  <a16:creationId xmlns:a16="http://schemas.microsoft.com/office/drawing/2014/main" id="{68B22A3A-7F41-4D25-B9BB-BBE54C561CA4}"/>
                </a:ext>
              </a:extLst>
            </p:cNvPr>
            <p:cNvSpPr>
              <a:spLocks noChangeShapeType="1"/>
            </p:cNvSpPr>
            <p:nvPr/>
          </p:nvSpPr>
          <p:spPr bwMode="auto">
            <a:xfrm>
              <a:off x="4118" y="3276"/>
              <a:ext cx="400" cy="30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75" name="Line 271">
              <a:extLst>
                <a:ext uri="{FF2B5EF4-FFF2-40B4-BE49-F238E27FC236}">
                  <a16:creationId xmlns:a16="http://schemas.microsoft.com/office/drawing/2014/main" id="{E69EAAA3-8835-4387-A4DF-5EF55B885699}"/>
                </a:ext>
              </a:extLst>
            </p:cNvPr>
            <p:cNvSpPr>
              <a:spLocks noChangeShapeType="1"/>
            </p:cNvSpPr>
            <p:nvPr/>
          </p:nvSpPr>
          <p:spPr bwMode="auto">
            <a:xfrm flipV="1">
              <a:off x="3991" y="3273"/>
              <a:ext cx="130" cy="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76" name="Freeform 272">
              <a:extLst>
                <a:ext uri="{FF2B5EF4-FFF2-40B4-BE49-F238E27FC236}">
                  <a16:creationId xmlns:a16="http://schemas.microsoft.com/office/drawing/2014/main" id="{AFBC0033-6A5E-4119-9A9E-84CEDC3C03CE}"/>
                </a:ext>
              </a:extLst>
            </p:cNvPr>
            <p:cNvSpPr>
              <a:spLocks/>
            </p:cNvSpPr>
            <p:nvPr/>
          </p:nvSpPr>
          <p:spPr bwMode="auto">
            <a:xfrm>
              <a:off x="4394" y="3577"/>
              <a:ext cx="124" cy="154"/>
            </a:xfrm>
            <a:custGeom>
              <a:avLst/>
              <a:gdLst>
                <a:gd name="T0" fmla="*/ 0 w 329"/>
                <a:gd name="T1" fmla="*/ 411 h 411"/>
                <a:gd name="T2" fmla="*/ 329 w 329"/>
                <a:gd name="T3" fmla="*/ 0 h 411"/>
              </a:gdLst>
              <a:ahLst/>
              <a:cxnLst>
                <a:cxn ang="0">
                  <a:pos x="T0" y="T1"/>
                </a:cxn>
                <a:cxn ang="0">
                  <a:pos x="T2" y="T3"/>
                </a:cxn>
              </a:cxnLst>
              <a:rect l="0" t="0" r="r" b="b"/>
              <a:pathLst>
                <a:path w="329" h="411">
                  <a:moveTo>
                    <a:pt x="0" y="411"/>
                  </a:moveTo>
                  <a:lnTo>
                    <a:pt x="329"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77" name="Line 273">
              <a:extLst>
                <a:ext uri="{FF2B5EF4-FFF2-40B4-BE49-F238E27FC236}">
                  <a16:creationId xmlns:a16="http://schemas.microsoft.com/office/drawing/2014/main" id="{37184A8A-7B7F-42F2-8185-9CF10DCD467B}"/>
                </a:ext>
              </a:extLst>
            </p:cNvPr>
            <p:cNvSpPr>
              <a:spLocks noChangeShapeType="1"/>
            </p:cNvSpPr>
            <p:nvPr/>
          </p:nvSpPr>
          <p:spPr bwMode="auto">
            <a:xfrm flipV="1">
              <a:off x="4254" y="3478"/>
              <a:ext cx="134" cy="11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78" name="Line 274">
              <a:extLst>
                <a:ext uri="{FF2B5EF4-FFF2-40B4-BE49-F238E27FC236}">
                  <a16:creationId xmlns:a16="http://schemas.microsoft.com/office/drawing/2014/main" id="{E2E09EFF-D11A-4369-872B-B090FA578C16}"/>
                </a:ext>
              </a:extLst>
            </p:cNvPr>
            <p:cNvSpPr>
              <a:spLocks noChangeShapeType="1"/>
            </p:cNvSpPr>
            <p:nvPr/>
          </p:nvSpPr>
          <p:spPr bwMode="auto">
            <a:xfrm flipV="1">
              <a:off x="4114" y="3378"/>
              <a:ext cx="133" cy="1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79" name="Line 275">
              <a:extLst>
                <a:ext uri="{FF2B5EF4-FFF2-40B4-BE49-F238E27FC236}">
                  <a16:creationId xmlns:a16="http://schemas.microsoft.com/office/drawing/2014/main" id="{A9D16458-7D68-4621-8D9E-AD8159B12606}"/>
                </a:ext>
              </a:extLst>
            </p:cNvPr>
            <p:cNvSpPr>
              <a:spLocks noChangeShapeType="1"/>
            </p:cNvSpPr>
            <p:nvPr/>
          </p:nvSpPr>
          <p:spPr bwMode="auto">
            <a:xfrm flipH="1">
              <a:off x="4131" y="3235"/>
              <a:ext cx="150" cy="116"/>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80" name="Line 276">
              <a:extLst>
                <a:ext uri="{FF2B5EF4-FFF2-40B4-BE49-F238E27FC236}">
                  <a16:creationId xmlns:a16="http://schemas.microsoft.com/office/drawing/2014/main" id="{B1B188CF-47CA-4330-8D8B-AE727F14D5D8}"/>
                </a:ext>
              </a:extLst>
            </p:cNvPr>
            <p:cNvSpPr>
              <a:spLocks noChangeShapeType="1"/>
            </p:cNvSpPr>
            <p:nvPr/>
          </p:nvSpPr>
          <p:spPr bwMode="auto">
            <a:xfrm flipH="1">
              <a:off x="4229" y="3316"/>
              <a:ext cx="150" cy="116"/>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81" name="Line 277">
              <a:extLst>
                <a:ext uri="{FF2B5EF4-FFF2-40B4-BE49-F238E27FC236}">
                  <a16:creationId xmlns:a16="http://schemas.microsoft.com/office/drawing/2014/main" id="{DB5F3F83-7A06-45D9-9B13-58206DCB91D7}"/>
                </a:ext>
              </a:extLst>
            </p:cNvPr>
            <p:cNvSpPr>
              <a:spLocks noChangeShapeType="1"/>
            </p:cNvSpPr>
            <p:nvPr/>
          </p:nvSpPr>
          <p:spPr bwMode="auto">
            <a:xfrm flipH="1">
              <a:off x="4128" y="3531"/>
              <a:ext cx="161" cy="95"/>
            </a:xfrm>
            <a:prstGeom prst="line">
              <a:avLst/>
            </a:prstGeom>
            <a:noFill/>
            <a:ln w="38100">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82" name="Line 278">
              <a:extLst>
                <a:ext uri="{FF2B5EF4-FFF2-40B4-BE49-F238E27FC236}">
                  <a16:creationId xmlns:a16="http://schemas.microsoft.com/office/drawing/2014/main" id="{BA2478FC-0B60-42C5-9F8F-CC6844264FDD}"/>
                </a:ext>
              </a:extLst>
            </p:cNvPr>
            <p:cNvSpPr>
              <a:spLocks noChangeShapeType="1"/>
            </p:cNvSpPr>
            <p:nvPr/>
          </p:nvSpPr>
          <p:spPr bwMode="auto">
            <a:xfrm flipH="1">
              <a:off x="4206" y="3584"/>
              <a:ext cx="160" cy="96"/>
            </a:xfrm>
            <a:prstGeom prst="line">
              <a:avLst/>
            </a:prstGeom>
            <a:noFill/>
            <a:ln w="38100">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9383" name="AutoShape 279">
              <a:extLst>
                <a:ext uri="{FF2B5EF4-FFF2-40B4-BE49-F238E27FC236}">
                  <a16:creationId xmlns:a16="http://schemas.microsoft.com/office/drawing/2014/main" id="{6DE2913F-03B7-4441-AE40-B73145031A9B}"/>
                </a:ext>
              </a:extLst>
            </p:cNvPr>
            <p:cNvSpPr>
              <a:spLocks noChangeArrowheads="1"/>
            </p:cNvSpPr>
            <p:nvPr/>
          </p:nvSpPr>
          <p:spPr bwMode="auto">
            <a:xfrm>
              <a:off x="3990" y="2902"/>
              <a:ext cx="1113" cy="680"/>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4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blinds/>
  </p:transition>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 name="灯片编号占位符 4">
            <a:extLst>
              <a:ext uri="{FF2B5EF4-FFF2-40B4-BE49-F238E27FC236}">
                <a16:creationId xmlns:a16="http://schemas.microsoft.com/office/drawing/2014/main" id="{BD5FC54F-76DE-4866-9A10-C93D5061C14A}"/>
              </a:ext>
            </a:extLst>
          </p:cNvPr>
          <p:cNvSpPr>
            <a:spLocks noGrp="1"/>
          </p:cNvSpPr>
          <p:nvPr>
            <p:ph type="sldNum" sz="quarter" idx="11"/>
          </p:nvPr>
        </p:nvSpPr>
        <p:spPr/>
        <p:txBody>
          <a:bodyPr/>
          <a:lstStyle/>
          <a:p>
            <a:fld id="{57F05E0C-7448-48C7-89D6-5DEA604E1843}" type="slidenum">
              <a:rPr lang="ar-SA" altLang="zh-CN"/>
              <a:pPr/>
              <a:t>67</a:t>
            </a:fld>
            <a:endParaRPr lang="en-US" altLang="zh-CN">
              <a:ea typeface="宋体" panose="02010600030101010101" pitchFamily="2" charset="-122"/>
            </a:endParaRPr>
          </a:p>
        </p:txBody>
      </p:sp>
      <p:pic>
        <p:nvPicPr>
          <p:cNvPr id="564441" name="Picture 217" descr="magic">
            <a:extLst>
              <a:ext uri="{FF2B5EF4-FFF2-40B4-BE49-F238E27FC236}">
                <a16:creationId xmlns:a16="http://schemas.microsoft.com/office/drawing/2014/main" id="{4517F71E-485F-4AF2-9175-F8ABF0087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4440" name="Picture 216" descr="magic">
            <a:extLst>
              <a:ext uri="{FF2B5EF4-FFF2-40B4-BE49-F238E27FC236}">
                <a16:creationId xmlns:a16="http://schemas.microsoft.com/office/drawing/2014/main" id="{6DF3E981-0215-4BE0-A394-5A534F4375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4227" name="Rectangle 3">
            <a:extLst>
              <a:ext uri="{FF2B5EF4-FFF2-40B4-BE49-F238E27FC236}">
                <a16:creationId xmlns:a16="http://schemas.microsoft.com/office/drawing/2014/main" id="{58C108CA-F2F4-4C00-84C4-C207DE11F91A}"/>
              </a:ext>
            </a:extLst>
          </p:cNvPr>
          <p:cNvSpPr>
            <a:spLocks noChangeArrowheads="1"/>
          </p:cNvSpPr>
          <p:nvPr/>
        </p:nvSpPr>
        <p:spPr bwMode="auto">
          <a:xfrm>
            <a:off x="814388" y="1481138"/>
            <a:ext cx="7437437"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class MultiConsensus extends …{</a:t>
            </a:r>
          </a:p>
          <a:p>
            <a:pPr algn="l"/>
            <a:r>
              <a:rPr lang="en-US" altLang="zh-CN" sz="2400" b="1">
                <a:solidFill>
                  <a:schemeClr val="folHlink"/>
                </a:solidFill>
                <a:latin typeface="Lucida Console" panose="020B0609040504020204" pitchFamily="49" charset="0"/>
                <a:ea typeface="宋体" panose="02010600030101010101" pitchFamily="2" charset="-122"/>
              </a:rPr>
              <a:t> Assign2 a = new Assign2(3, EMPTY);</a:t>
            </a:r>
          </a:p>
          <a:p>
            <a:pPr algn="l"/>
            <a:r>
              <a:rPr lang="en-US" altLang="zh-CN" sz="2400" b="1">
                <a:solidFill>
                  <a:schemeClr val="folHlink"/>
                </a:solidFill>
                <a:latin typeface="Lucida Console" panose="020B0609040504020204" pitchFamily="49" charset="0"/>
                <a:ea typeface="宋体" panose="02010600030101010101" pitchFamily="2" charset="-122"/>
              </a:rPr>
              <a:t> public Object decide(object value) {</a:t>
            </a:r>
          </a:p>
          <a:p>
            <a:pPr algn="l"/>
            <a:r>
              <a:rPr lang="en-US" altLang="zh-CN" sz="2400" b="1">
                <a:solidFill>
                  <a:schemeClr val="folHlink"/>
                </a:solidFill>
                <a:latin typeface="Lucida Console" panose="020B0609040504020204" pitchFamily="49" charset="0"/>
                <a:ea typeface="宋体" panose="02010600030101010101" pitchFamily="2" charset="-122"/>
              </a:rPr>
              <a:t>  a.assign(i, i, i+1, i);</a:t>
            </a:r>
          </a:p>
          <a:p>
            <a:pPr algn="l"/>
            <a:r>
              <a:rPr lang="en-US" altLang="zh-CN" sz="2400" b="1">
                <a:solidFill>
                  <a:schemeClr val="folHlink"/>
                </a:solidFill>
                <a:latin typeface="Lucida Console" panose="020B0609040504020204" pitchFamily="49" charset="0"/>
                <a:ea typeface="宋体" panose="02010600030101010101" pitchFamily="2" charset="-122"/>
              </a:rPr>
              <a:t>  int other = a.read((i+2) % 3);</a:t>
            </a:r>
          </a:p>
          <a:p>
            <a:pPr algn="l"/>
            <a:r>
              <a:rPr lang="en-US" altLang="zh-CN" sz="2400" b="1">
                <a:solidFill>
                  <a:schemeClr val="folHlink"/>
                </a:solidFill>
                <a:latin typeface="Lucida Console" panose="020B0609040504020204" pitchFamily="49" charset="0"/>
                <a:ea typeface="宋体" panose="02010600030101010101" pitchFamily="2" charset="-122"/>
              </a:rPr>
              <a:t>  if (other==EMPTY||</a:t>
            </a:r>
            <a:r>
              <a:rPr lang="en-US" altLang="zh-CN" sz="2400" b="1">
                <a:latin typeface="Lucida Console" panose="020B0609040504020204" pitchFamily="49" charset="0"/>
                <a:ea typeface="宋体" panose="02010600030101010101" pitchFamily="2" charset="-122"/>
              </a:rPr>
              <a:t>other==a.read(1))</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return proposed[i]; </a:t>
            </a:r>
          </a:p>
          <a:p>
            <a:pPr algn="l"/>
            <a:r>
              <a:rPr lang="en-US" altLang="zh-CN" sz="2400" b="1">
                <a:solidFill>
                  <a:schemeClr val="folHlink"/>
                </a:solidFill>
                <a:latin typeface="Lucida Console" panose="020B0609040504020204" pitchFamily="49" charset="0"/>
                <a:ea typeface="宋体" panose="02010600030101010101" pitchFamily="2" charset="-122"/>
              </a:rPr>
              <a:t>  else</a:t>
            </a:r>
          </a:p>
          <a:p>
            <a:pPr algn="l"/>
            <a:r>
              <a:rPr lang="en-US" altLang="zh-CN" sz="2400" b="1">
                <a:solidFill>
                  <a:schemeClr val="folHlink"/>
                </a:solidFill>
                <a:latin typeface="Lucida Console" panose="020B0609040504020204" pitchFamily="49" charset="0"/>
                <a:ea typeface="宋体" panose="02010600030101010101" pitchFamily="2" charset="-122"/>
              </a:rPr>
              <a:t>   return proposed[j];       </a:t>
            </a:r>
          </a:p>
          <a:p>
            <a:pPr algn="l"/>
            <a:r>
              <a:rPr lang="en-US" altLang="zh-CN" sz="2400" b="1">
                <a:solidFill>
                  <a:schemeClr val="folHlink"/>
                </a:solidFill>
                <a:latin typeface="Lucida Console" panose="020B0609040504020204" pitchFamily="49" charset="0"/>
                <a:ea typeface="宋体" panose="02010600030101010101" pitchFamily="2" charset="-122"/>
              </a:rPr>
              <a:t>  }}</a:t>
            </a:r>
          </a:p>
        </p:txBody>
      </p:sp>
      <p:sp>
        <p:nvSpPr>
          <p:cNvPr id="564400" name="Rectangle 176">
            <a:extLst>
              <a:ext uri="{FF2B5EF4-FFF2-40B4-BE49-F238E27FC236}">
                <a16:creationId xmlns:a16="http://schemas.microsoft.com/office/drawing/2014/main" id="{065D4616-C296-4F2C-AA10-02C7B4414FFA}"/>
              </a:ext>
            </a:extLst>
          </p:cNvPr>
          <p:cNvSpPr>
            <a:spLocks noChangeArrowheads="1"/>
          </p:cNvSpPr>
          <p:nvPr/>
        </p:nvSpPr>
        <p:spPr bwMode="auto">
          <a:xfrm>
            <a:off x="808038" y="1493838"/>
            <a:ext cx="3505200" cy="2574925"/>
          </a:xfrm>
          <a:prstGeom prst="rect">
            <a:avLst/>
          </a:prstGeom>
          <a:solidFill>
            <a:srgbClr val="FFFFCC">
              <a:alpha val="57001"/>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64226" name="Rectangle 2">
            <a:extLst>
              <a:ext uri="{FF2B5EF4-FFF2-40B4-BE49-F238E27FC236}">
                <a16:creationId xmlns:a16="http://schemas.microsoft.com/office/drawing/2014/main" id="{205AE054-997A-446A-8FF9-35C17E23C41F}"/>
              </a:ext>
            </a:extLst>
          </p:cNvPr>
          <p:cNvSpPr>
            <a:spLocks noGrp="1" noChangeArrowheads="1"/>
          </p:cNvSpPr>
          <p:nvPr>
            <p:ph type="title"/>
          </p:nvPr>
        </p:nvSpPr>
        <p:spPr>
          <a:xfrm>
            <a:off x="593725" y="269875"/>
            <a:ext cx="7772400" cy="1143000"/>
          </a:xfrm>
        </p:spPr>
        <p:txBody>
          <a:bodyPr/>
          <a:lstStyle/>
          <a:p>
            <a:r>
              <a:rPr lang="en-US" altLang="zh-CN">
                <a:ea typeface="宋体" panose="02010600030101010101" pitchFamily="2" charset="-122"/>
              </a:rPr>
              <a:t>Multi-Consensus Code</a:t>
            </a:r>
          </a:p>
        </p:txBody>
      </p:sp>
      <p:sp>
        <p:nvSpPr>
          <p:cNvPr id="564230" name="AutoShape 6">
            <a:extLst>
              <a:ext uri="{FF2B5EF4-FFF2-40B4-BE49-F238E27FC236}">
                <a16:creationId xmlns:a16="http://schemas.microsoft.com/office/drawing/2014/main" id="{A09EBE36-E177-4E30-9ACA-C62E24CCE740}"/>
              </a:ext>
            </a:extLst>
          </p:cNvPr>
          <p:cNvSpPr>
            <a:spLocks noChangeArrowheads="1"/>
          </p:cNvSpPr>
          <p:nvPr/>
        </p:nvSpPr>
        <p:spPr bwMode="auto">
          <a:xfrm>
            <a:off x="4503738" y="3314700"/>
            <a:ext cx="3516312" cy="485775"/>
          </a:xfrm>
          <a:prstGeom prst="wedgeRoundRectCallout">
            <a:avLst>
              <a:gd name="adj1" fmla="val -10815"/>
              <a:gd name="adj2" fmla="val 117972"/>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
        <p:nvSpPr>
          <p:cNvPr id="564231" name="Text Box 7">
            <a:extLst>
              <a:ext uri="{FF2B5EF4-FFF2-40B4-BE49-F238E27FC236}">
                <a16:creationId xmlns:a16="http://schemas.microsoft.com/office/drawing/2014/main" id="{C45343ED-9B71-498B-82EE-03AD46D09F59}"/>
              </a:ext>
            </a:extLst>
          </p:cNvPr>
          <p:cNvSpPr txBox="1">
            <a:spLocks noChangeArrowheads="1"/>
          </p:cNvSpPr>
          <p:nvPr/>
        </p:nvSpPr>
        <p:spPr bwMode="auto">
          <a:xfrm>
            <a:off x="4614863" y="4083050"/>
            <a:ext cx="348773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ea typeface="宋体" panose="02010600030101010101" pitchFamily="2" charset="-122"/>
              </a:rPr>
              <a:t>Other thread moved later so I win</a:t>
            </a:r>
          </a:p>
        </p:txBody>
      </p:sp>
      <p:grpSp>
        <p:nvGrpSpPr>
          <p:cNvPr id="564358" name="Group 134">
            <a:extLst>
              <a:ext uri="{FF2B5EF4-FFF2-40B4-BE49-F238E27FC236}">
                <a16:creationId xmlns:a16="http://schemas.microsoft.com/office/drawing/2014/main" id="{B3237CB6-9091-414D-82CD-25332087E767}"/>
              </a:ext>
            </a:extLst>
          </p:cNvPr>
          <p:cNvGrpSpPr>
            <a:grpSpLocks/>
          </p:cNvGrpSpPr>
          <p:nvPr/>
        </p:nvGrpSpPr>
        <p:grpSpPr bwMode="auto">
          <a:xfrm>
            <a:off x="1071563" y="1527175"/>
            <a:ext cx="3279775" cy="2490788"/>
            <a:chOff x="762" y="838"/>
            <a:chExt cx="4341" cy="3297"/>
          </a:xfrm>
        </p:grpSpPr>
        <p:sp>
          <p:nvSpPr>
            <p:cNvPr id="564359" name="AutoShape 135">
              <a:extLst>
                <a:ext uri="{FF2B5EF4-FFF2-40B4-BE49-F238E27FC236}">
                  <a16:creationId xmlns:a16="http://schemas.microsoft.com/office/drawing/2014/main" id="{0276EEA6-372E-4B3D-9E29-703884E437FD}"/>
                </a:ext>
              </a:extLst>
            </p:cNvPr>
            <p:cNvSpPr>
              <a:spLocks noChangeArrowheads="1"/>
            </p:cNvSpPr>
            <p:nvPr/>
          </p:nvSpPr>
          <p:spPr bwMode="auto">
            <a:xfrm>
              <a:off x="762" y="2317"/>
              <a:ext cx="2976" cy="1818"/>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4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64360" name="Group 136">
              <a:extLst>
                <a:ext uri="{FF2B5EF4-FFF2-40B4-BE49-F238E27FC236}">
                  <a16:creationId xmlns:a16="http://schemas.microsoft.com/office/drawing/2014/main" id="{DBF28114-0FD5-4161-82AE-2A047CADCAA4}"/>
                </a:ext>
              </a:extLst>
            </p:cNvPr>
            <p:cNvGrpSpPr>
              <a:grpSpLocks/>
            </p:cNvGrpSpPr>
            <p:nvPr/>
          </p:nvGrpSpPr>
          <p:grpSpPr bwMode="auto">
            <a:xfrm>
              <a:off x="1591" y="838"/>
              <a:ext cx="3512" cy="3099"/>
              <a:chOff x="1591" y="838"/>
              <a:chExt cx="3512" cy="3099"/>
            </a:xfrm>
          </p:grpSpPr>
          <p:sp>
            <p:nvSpPr>
              <p:cNvPr id="564361" name="Freeform 137">
                <a:extLst>
                  <a:ext uri="{FF2B5EF4-FFF2-40B4-BE49-F238E27FC236}">
                    <a16:creationId xmlns:a16="http://schemas.microsoft.com/office/drawing/2014/main" id="{44D23070-4C78-4E90-AEA7-79BEF58EADF4}"/>
                  </a:ext>
                </a:extLst>
              </p:cNvPr>
              <p:cNvSpPr>
                <a:spLocks/>
              </p:cNvSpPr>
              <p:nvPr/>
            </p:nvSpPr>
            <p:spPr bwMode="auto">
              <a:xfrm>
                <a:off x="2825" y="2368"/>
                <a:ext cx="713" cy="651"/>
              </a:xfrm>
              <a:custGeom>
                <a:avLst/>
                <a:gdLst>
                  <a:gd name="T0" fmla="*/ 348 w 713"/>
                  <a:gd name="T1" fmla="*/ 0 h 651"/>
                  <a:gd name="T2" fmla="*/ 0 w 713"/>
                  <a:gd name="T3" fmla="*/ 329 h 651"/>
                  <a:gd name="T4" fmla="*/ 389 w 713"/>
                  <a:gd name="T5" fmla="*/ 651 h 651"/>
                  <a:gd name="T6" fmla="*/ 713 w 713"/>
                  <a:gd name="T7" fmla="*/ 283 h 651"/>
                  <a:gd name="T8" fmla="*/ 348 w 713"/>
                  <a:gd name="T9" fmla="*/ 0 h 651"/>
                </a:gdLst>
                <a:ahLst/>
                <a:cxnLst>
                  <a:cxn ang="0">
                    <a:pos x="T0" y="T1"/>
                  </a:cxn>
                  <a:cxn ang="0">
                    <a:pos x="T2" y="T3"/>
                  </a:cxn>
                  <a:cxn ang="0">
                    <a:pos x="T4" y="T5"/>
                  </a:cxn>
                  <a:cxn ang="0">
                    <a:pos x="T6" y="T7"/>
                  </a:cxn>
                  <a:cxn ang="0">
                    <a:pos x="T8" y="T9"/>
                  </a:cxn>
                </a:cxnLst>
                <a:rect l="0" t="0" r="r" b="b"/>
                <a:pathLst>
                  <a:path w="713" h="651">
                    <a:moveTo>
                      <a:pt x="348" y="0"/>
                    </a:moveTo>
                    <a:lnTo>
                      <a:pt x="0" y="329"/>
                    </a:lnTo>
                    <a:lnTo>
                      <a:pt x="389" y="651"/>
                    </a:lnTo>
                    <a:lnTo>
                      <a:pt x="713" y="283"/>
                    </a:lnTo>
                    <a:lnTo>
                      <a:pt x="348" y="0"/>
                    </a:lnTo>
                    <a:close/>
                  </a:path>
                </a:pathLst>
              </a:custGeom>
              <a:solidFill>
                <a:srgbClr val="DDDDDD"/>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62" name="Freeform 138">
                <a:extLst>
                  <a:ext uri="{FF2B5EF4-FFF2-40B4-BE49-F238E27FC236}">
                    <a16:creationId xmlns:a16="http://schemas.microsoft.com/office/drawing/2014/main" id="{17625958-3ABD-41DB-8119-9D42314E507A}"/>
                  </a:ext>
                </a:extLst>
              </p:cNvPr>
              <p:cNvSpPr>
                <a:spLocks/>
              </p:cNvSpPr>
              <p:nvPr/>
            </p:nvSpPr>
            <p:spPr bwMode="auto">
              <a:xfrm>
                <a:off x="2121" y="1811"/>
                <a:ext cx="1408" cy="1206"/>
              </a:xfrm>
              <a:custGeom>
                <a:avLst/>
                <a:gdLst>
                  <a:gd name="T0" fmla="*/ 338 w 1408"/>
                  <a:gd name="T1" fmla="*/ 0 h 1206"/>
                  <a:gd name="T2" fmla="*/ 0 w 1408"/>
                  <a:gd name="T3" fmla="*/ 201 h 1206"/>
                  <a:gd name="T4" fmla="*/ 1070 w 1408"/>
                  <a:gd name="T5" fmla="*/ 1206 h 1206"/>
                  <a:gd name="T6" fmla="*/ 1408 w 1408"/>
                  <a:gd name="T7" fmla="*/ 813 h 1206"/>
                  <a:gd name="T8" fmla="*/ 338 w 1408"/>
                  <a:gd name="T9" fmla="*/ 0 h 1206"/>
                </a:gdLst>
                <a:ahLst/>
                <a:cxnLst>
                  <a:cxn ang="0">
                    <a:pos x="T0" y="T1"/>
                  </a:cxn>
                  <a:cxn ang="0">
                    <a:pos x="T2" y="T3"/>
                  </a:cxn>
                  <a:cxn ang="0">
                    <a:pos x="T4" y="T5"/>
                  </a:cxn>
                  <a:cxn ang="0">
                    <a:pos x="T6" y="T7"/>
                  </a:cxn>
                  <a:cxn ang="0">
                    <a:pos x="T8" y="T9"/>
                  </a:cxn>
                </a:cxnLst>
                <a:rect l="0" t="0" r="r" b="b"/>
                <a:pathLst>
                  <a:path w="1408" h="1206">
                    <a:moveTo>
                      <a:pt x="338" y="0"/>
                    </a:moveTo>
                    <a:lnTo>
                      <a:pt x="0" y="201"/>
                    </a:lnTo>
                    <a:lnTo>
                      <a:pt x="1070" y="1206"/>
                    </a:lnTo>
                    <a:lnTo>
                      <a:pt x="1408" y="813"/>
                    </a:lnTo>
                    <a:lnTo>
                      <a:pt x="338" y="0"/>
                    </a:lnTo>
                    <a:close/>
                  </a:path>
                </a:pathLst>
              </a:custGeom>
              <a:solidFill>
                <a:srgbClr val="DDDDDD"/>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63" name="Freeform 139">
                <a:extLst>
                  <a:ext uri="{FF2B5EF4-FFF2-40B4-BE49-F238E27FC236}">
                    <a16:creationId xmlns:a16="http://schemas.microsoft.com/office/drawing/2014/main" id="{4F2E816B-1353-42E4-8BB0-2EFC64ED64C2}"/>
                  </a:ext>
                </a:extLst>
              </p:cNvPr>
              <p:cNvSpPr>
                <a:spLocks/>
              </p:cNvSpPr>
              <p:nvPr/>
            </p:nvSpPr>
            <p:spPr bwMode="auto">
              <a:xfrm>
                <a:off x="2469" y="2103"/>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Lst>
                <a:ahLst/>
                <a:cxnLst>
                  <a:cxn ang="0">
                    <a:pos x="T0" y="T1"/>
                  </a:cxn>
                  <a:cxn ang="0">
                    <a:pos x="T2" y="T3"/>
                  </a:cxn>
                  <a:cxn ang="0">
                    <a:pos x="T4" y="T5"/>
                  </a:cxn>
                  <a:cxn ang="0">
                    <a:pos x="T6" y="T7"/>
                  </a:cxn>
                  <a:cxn ang="0">
                    <a:pos x="T8" y="T9"/>
                  </a:cxn>
                </a:cxnLst>
                <a:rect l="0" t="0" r="r" b="b"/>
                <a:pathLst>
                  <a:path w="713" h="603">
                    <a:moveTo>
                      <a:pt x="0" y="247"/>
                    </a:moveTo>
                    <a:lnTo>
                      <a:pt x="365" y="603"/>
                    </a:lnTo>
                    <a:lnTo>
                      <a:pt x="713" y="265"/>
                    </a:lnTo>
                    <a:lnTo>
                      <a:pt x="347" y="0"/>
                    </a:lnTo>
                    <a:lnTo>
                      <a:pt x="0" y="247"/>
                    </a:lnTo>
                    <a:close/>
                  </a:path>
                </a:pathLst>
              </a:custGeom>
              <a:solidFill>
                <a:schemeClr val="accent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64" name="Freeform 140">
                <a:extLst>
                  <a:ext uri="{FF2B5EF4-FFF2-40B4-BE49-F238E27FC236}">
                    <a16:creationId xmlns:a16="http://schemas.microsoft.com/office/drawing/2014/main" id="{6FBE2EC2-89C6-4244-97B1-4EB0591BD3E2}"/>
                  </a:ext>
                </a:extLst>
              </p:cNvPr>
              <p:cNvSpPr>
                <a:spLocks/>
              </p:cNvSpPr>
              <p:nvPr/>
            </p:nvSpPr>
            <p:spPr bwMode="auto">
              <a:xfrm>
                <a:off x="2139" y="1838"/>
                <a:ext cx="668" cy="530"/>
              </a:xfrm>
              <a:custGeom>
                <a:avLst/>
                <a:gdLst>
                  <a:gd name="T0" fmla="*/ 320 w 668"/>
                  <a:gd name="T1" fmla="*/ 0 h 530"/>
                  <a:gd name="T2" fmla="*/ 0 w 668"/>
                  <a:gd name="T3" fmla="*/ 183 h 530"/>
                  <a:gd name="T4" fmla="*/ 320 w 668"/>
                  <a:gd name="T5" fmla="*/ 530 h 530"/>
                  <a:gd name="T6" fmla="*/ 668 w 668"/>
                  <a:gd name="T7" fmla="*/ 274 h 530"/>
                  <a:gd name="T8" fmla="*/ 320 w 668"/>
                  <a:gd name="T9" fmla="*/ 0 h 530"/>
                </a:gdLst>
                <a:ahLst/>
                <a:cxnLst>
                  <a:cxn ang="0">
                    <a:pos x="T0" y="T1"/>
                  </a:cxn>
                  <a:cxn ang="0">
                    <a:pos x="T2" y="T3"/>
                  </a:cxn>
                  <a:cxn ang="0">
                    <a:pos x="T4" y="T5"/>
                  </a:cxn>
                  <a:cxn ang="0">
                    <a:pos x="T6" y="T7"/>
                  </a:cxn>
                  <a:cxn ang="0">
                    <a:pos x="T8" y="T9"/>
                  </a:cxn>
                </a:cxnLst>
                <a:rect l="0" t="0" r="r" b="b"/>
                <a:pathLst>
                  <a:path w="668" h="530">
                    <a:moveTo>
                      <a:pt x="320" y="0"/>
                    </a:moveTo>
                    <a:lnTo>
                      <a:pt x="0" y="183"/>
                    </a:lnTo>
                    <a:lnTo>
                      <a:pt x="320" y="530"/>
                    </a:lnTo>
                    <a:lnTo>
                      <a:pt x="668" y="274"/>
                    </a:lnTo>
                    <a:lnTo>
                      <a:pt x="320" y="0"/>
                    </a:lnTo>
                    <a:close/>
                  </a:path>
                </a:pathLst>
              </a:custGeom>
              <a:solidFill>
                <a:schemeClr val="accent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64365" name="Group 141">
                <a:extLst>
                  <a:ext uri="{FF2B5EF4-FFF2-40B4-BE49-F238E27FC236}">
                    <a16:creationId xmlns:a16="http://schemas.microsoft.com/office/drawing/2014/main" id="{4D479699-02EA-4DB0-A288-4F5C01E2C4B2}"/>
                  </a:ext>
                </a:extLst>
              </p:cNvPr>
              <p:cNvGrpSpPr>
                <a:grpSpLocks/>
              </p:cNvGrpSpPr>
              <p:nvPr/>
            </p:nvGrpSpPr>
            <p:grpSpPr bwMode="auto">
              <a:xfrm>
                <a:off x="1591" y="2833"/>
                <a:ext cx="1056" cy="1104"/>
                <a:chOff x="3312" y="2640"/>
                <a:chExt cx="1056" cy="1104"/>
              </a:xfrm>
            </p:grpSpPr>
            <p:sp>
              <p:nvSpPr>
                <p:cNvPr id="564366" name="Freeform 142">
                  <a:extLst>
                    <a:ext uri="{FF2B5EF4-FFF2-40B4-BE49-F238E27FC236}">
                      <a16:creationId xmlns:a16="http://schemas.microsoft.com/office/drawing/2014/main" id="{3C037479-8744-4027-B244-476D9A98F878}"/>
                    </a:ext>
                  </a:extLst>
                </p:cNvPr>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64367" name="Group 143">
                  <a:extLst>
                    <a:ext uri="{FF2B5EF4-FFF2-40B4-BE49-F238E27FC236}">
                      <a16:creationId xmlns:a16="http://schemas.microsoft.com/office/drawing/2014/main" id="{AE023F8C-AFBD-4887-98B2-3C4763C2B442}"/>
                    </a:ext>
                  </a:extLst>
                </p:cNvPr>
                <p:cNvGrpSpPr>
                  <a:grpSpLocks/>
                </p:cNvGrpSpPr>
                <p:nvPr/>
              </p:nvGrpSpPr>
              <p:grpSpPr bwMode="auto">
                <a:xfrm>
                  <a:off x="3312" y="2928"/>
                  <a:ext cx="837" cy="816"/>
                  <a:chOff x="3312" y="2928"/>
                  <a:chExt cx="837" cy="816"/>
                </a:xfrm>
              </p:grpSpPr>
              <p:sp>
                <p:nvSpPr>
                  <p:cNvPr id="564368" name="Freeform 144">
                    <a:extLst>
                      <a:ext uri="{FF2B5EF4-FFF2-40B4-BE49-F238E27FC236}">
                        <a16:creationId xmlns:a16="http://schemas.microsoft.com/office/drawing/2014/main" id="{1A768E8C-7160-4278-A4A3-C32E973A6E7F}"/>
                      </a:ext>
                    </a:extLst>
                  </p:cNvPr>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69" name="Freeform 145">
                    <a:extLst>
                      <a:ext uri="{FF2B5EF4-FFF2-40B4-BE49-F238E27FC236}">
                        <a16:creationId xmlns:a16="http://schemas.microsoft.com/office/drawing/2014/main" id="{102E38C7-A214-4D5B-A68A-04D17A2464FA}"/>
                      </a:ext>
                    </a:extLst>
                  </p:cNvPr>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70" name="Freeform 146">
                    <a:extLst>
                      <a:ext uri="{FF2B5EF4-FFF2-40B4-BE49-F238E27FC236}">
                        <a16:creationId xmlns:a16="http://schemas.microsoft.com/office/drawing/2014/main" id="{89872124-6C19-46D0-8CF2-EC926894FED7}"/>
                      </a:ext>
                    </a:extLst>
                  </p:cNvPr>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71" name="Freeform 147">
                    <a:extLst>
                      <a:ext uri="{FF2B5EF4-FFF2-40B4-BE49-F238E27FC236}">
                        <a16:creationId xmlns:a16="http://schemas.microsoft.com/office/drawing/2014/main" id="{76A2C911-8593-4D26-BC56-5F5FA012EE65}"/>
                      </a:ext>
                    </a:extLst>
                  </p:cNvPr>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72" name="Freeform 148">
                    <a:extLst>
                      <a:ext uri="{FF2B5EF4-FFF2-40B4-BE49-F238E27FC236}">
                        <a16:creationId xmlns:a16="http://schemas.microsoft.com/office/drawing/2014/main" id="{0EA72564-1450-492E-90CF-10CF9A45B868}"/>
                      </a:ext>
                    </a:extLst>
                  </p:cNvPr>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73" name="Freeform 149">
                    <a:extLst>
                      <a:ext uri="{FF2B5EF4-FFF2-40B4-BE49-F238E27FC236}">
                        <a16:creationId xmlns:a16="http://schemas.microsoft.com/office/drawing/2014/main" id="{2B6457EE-666B-479C-BE74-A9E17191002F}"/>
                      </a:ext>
                    </a:extLst>
                  </p:cNvPr>
                  <p:cNvSpPr>
                    <a:spLocks/>
                  </p:cNvSpPr>
                  <p:nvPr/>
                </p:nvSpPr>
                <p:spPr bwMode="auto">
                  <a:xfrm flipH="1">
                    <a:off x="3648" y="3408"/>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74" name="Freeform 150">
                    <a:extLst>
                      <a:ext uri="{FF2B5EF4-FFF2-40B4-BE49-F238E27FC236}">
                        <a16:creationId xmlns:a16="http://schemas.microsoft.com/office/drawing/2014/main" id="{6456E39A-687D-4879-9ECE-D97A3492B745}"/>
                      </a:ext>
                    </a:extLst>
                  </p:cNvPr>
                  <p:cNvSpPr>
                    <a:spLocks/>
                  </p:cNvSpPr>
                  <p:nvPr/>
                </p:nvSpPr>
                <p:spPr bwMode="auto">
                  <a:xfrm flipH="1">
                    <a:off x="3840" y="3264"/>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64375" name="Freeform 151">
                  <a:extLst>
                    <a:ext uri="{FF2B5EF4-FFF2-40B4-BE49-F238E27FC236}">
                      <a16:creationId xmlns:a16="http://schemas.microsoft.com/office/drawing/2014/main" id="{19863B96-0A19-4C47-AC56-910F8447EBF3}"/>
                    </a:ext>
                  </a:extLst>
                </p:cNvPr>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4376" name="Group 152">
                <a:extLst>
                  <a:ext uri="{FF2B5EF4-FFF2-40B4-BE49-F238E27FC236}">
                    <a16:creationId xmlns:a16="http://schemas.microsoft.com/office/drawing/2014/main" id="{D3036241-BACE-400D-BD5F-9F82818F8CF7}"/>
                  </a:ext>
                </a:extLst>
              </p:cNvPr>
              <p:cNvGrpSpPr>
                <a:grpSpLocks/>
              </p:cNvGrpSpPr>
              <p:nvPr/>
            </p:nvGrpSpPr>
            <p:grpSpPr bwMode="auto">
              <a:xfrm>
                <a:off x="2997" y="1209"/>
                <a:ext cx="1166" cy="720"/>
                <a:chOff x="3024" y="1680"/>
                <a:chExt cx="1166" cy="720"/>
              </a:xfrm>
            </p:grpSpPr>
            <p:sp>
              <p:nvSpPr>
                <p:cNvPr id="564377" name="Freeform 153">
                  <a:extLst>
                    <a:ext uri="{FF2B5EF4-FFF2-40B4-BE49-F238E27FC236}">
                      <a16:creationId xmlns:a16="http://schemas.microsoft.com/office/drawing/2014/main" id="{62A96317-3109-4CEB-980B-2A654B4BB58A}"/>
                    </a:ext>
                  </a:extLst>
                </p:cNvPr>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78" name="Freeform 154">
                  <a:extLst>
                    <a:ext uri="{FF2B5EF4-FFF2-40B4-BE49-F238E27FC236}">
                      <a16:creationId xmlns:a16="http://schemas.microsoft.com/office/drawing/2014/main" id="{D2672FEB-3B67-49C7-9898-65D65D4703E8}"/>
                    </a:ext>
                  </a:extLst>
                </p:cNvPr>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79" name="Freeform 155">
                  <a:extLst>
                    <a:ext uri="{FF2B5EF4-FFF2-40B4-BE49-F238E27FC236}">
                      <a16:creationId xmlns:a16="http://schemas.microsoft.com/office/drawing/2014/main" id="{0B532819-D400-4436-8F72-3A3BD9B4A9FF}"/>
                    </a:ext>
                  </a:extLst>
                </p:cNvPr>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80" name="Freeform 156">
                  <a:extLst>
                    <a:ext uri="{FF2B5EF4-FFF2-40B4-BE49-F238E27FC236}">
                      <a16:creationId xmlns:a16="http://schemas.microsoft.com/office/drawing/2014/main" id="{A0B093B2-F615-4F4E-BCB3-B65AC13703AE}"/>
                    </a:ext>
                  </a:extLst>
                </p:cNvPr>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81" name="Freeform 157">
                  <a:extLst>
                    <a:ext uri="{FF2B5EF4-FFF2-40B4-BE49-F238E27FC236}">
                      <a16:creationId xmlns:a16="http://schemas.microsoft.com/office/drawing/2014/main" id="{3D9B5859-B125-4290-97FA-748366FDC9A8}"/>
                    </a:ext>
                  </a:extLst>
                </p:cNvPr>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82" name="Freeform 158">
                  <a:extLst>
                    <a:ext uri="{FF2B5EF4-FFF2-40B4-BE49-F238E27FC236}">
                      <a16:creationId xmlns:a16="http://schemas.microsoft.com/office/drawing/2014/main" id="{1A70531A-5E23-4ABB-91EB-6FB8D8F4A0B5}"/>
                    </a:ext>
                  </a:extLst>
                </p:cNvPr>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83" name="Freeform 159">
                  <a:extLst>
                    <a:ext uri="{FF2B5EF4-FFF2-40B4-BE49-F238E27FC236}">
                      <a16:creationId xmlns:a16="http://schemas.microsoft.com/office/drawing/2014/main" id="{05FDAF7E-C4E7-4A3F-9416-2345D15FDE66}"/>
                    </a:ext>
                  </a:extLst>
                </p:cNvPr>
                <p:cNvSpPr>
                  <a:spLocks/>
                </p:cNvSpPr>
                <p:nvPr/>
              </p:nvSpPr>
              <p:spPr bwMode="auto">
                <a:xfrm flipH="1">
                  <a:off x="3984" y="1872"/>
                  <a:ext cx="206"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84" name="Freeform 160">
                  <a:extLst>
                    <a:ext uri="{FF2B5EF4-FFF2-40B4-BE49-F238E27FC236}">
                      <a16:creationId xmlns:a16="http://schemas.microsoft.com/office/drawing/2014/main" id="{AA37213F-DC5D-4F7A-8F99-33C4F61A06CC}"/>
                    </a:ext>
                  </a:extLst>
                </p:cNvPr>
                <p:cNvSpPr>
                  <a:spLocks/>
                </p:cNvSpPr>
                <p:nvPr/>
              </p:nvSpPr>
              <p:spPr bwMode="auto">
                <a:xfrm flipH="1">
                  <a:off x="3840" y="2016"/>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85" name="Freeform 161">
                  <a:extLst>
                    <a:ext uri="{FF2B5EF4-FFF2-40B4-BE49-F238E27FC236}">
                      <a16:creationId xmlns:a16="http://schemas.microsoft.com/office/drawing/2014/main" id="{55258A77-3137-4C40-8209-A1D071B54A28}"/>
                    </a:ext>
                  </a:extLst>
                </p:cNvPr>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64386" name="Freeform 162">
                <a:extLst>
                  <a:ext uri="{FF2B5EF4-FFF2-40B4-BE49-F238E27FC236}">
                    <a16:creationId xmlns:a16="http://schemas.microsoft.com/office/drawing/2014/main" id="{33CA60FC-1516-43A2-8E5A-D8BC35FEFF64}"/>
                  </a:ext>
                </a:extLst>
              </p:cNvPr>
              <p:cNvSpPr>
                <a:spLocks/>
              </p:cNvSpPr>
              <p:nvPr/>
            </p:nvSpPr>
            <p:spPr bwMode="auto">
              <a:xfrm>
                <a:off x="2112" y="2016"/>
                <a:ext cx="1097" cy="1038"/>
              </a:xfrm>
              <a:custGeom>
                <a:avLst/>
                <a:gdLst>
                  <a:gd name="T0" fmla="*/ 0 w 1097"/>
                  <a:gd name="T1" fmla="*/ 0 h 1038"/>
                  <a:gd name="T2" fmla="*/ 1097 w 1097"/>
                  <a:gd name="T3" fmla="*/ 1038 h 1038"/>
                </a:gdLst>
                <a:ahLst/>
                <a:cxnLst>
                  <a:cxn ang="0">
                    <a:pos x="T0" y="T1"/>
                  </a:cxn>
                  <a:cxn ang="0">
                    <a:pos x="T2" y="T3"/>
                  </a:cxn>
                </a:cxnLst>
                <a:rect l="0" t="0" r="r" b="b"/>
                <a:pathLst>
                  <a:path w="1097" h="1038">
                    <a:moveTo>
                      <a:pt x="0" y="0"/>
                    </a:moveTo>
                    <a:lnTo>
                      <a:pt x="1097" y="103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87" name="Line 163">
                <a:extLst>
                  <a:ext uri="{FF2B5EF4-FFF2-40B4-BE49-F238E27FC236}">
                    <a16:creationId xmlns:a16="http://schemas.microsoft.com/office/drawing/2014/main" id="{AEE0354E-782C-4ABB-B37D-B64DAA2E2C48}"/>
                  </a:ext>
                </a:extLst>
              </p:cNvPr>
              <p:cNvSpPr>
                <a:spLocks noChangeShapeType="1"/>
              </p:cNvSpPr>
              <p:nvPr/>
            </p:nvSpPr>
            <p:spPr bwMode="auto">
              <a:xfrm>
                <a:off x="2469" y="1838"/>
                <a:ext cx="1069" cy="8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88" name="Line 164">
                <a:extLst>
                  <a:ext uri="{FF2B5EF4-FFF2-40B4-BE49-F238E27FC236}">
                    <a16:creationId xmlns:a16="http://schemas.microsoft.com/office/drawing/2014/main" id="{AC996840-F3C5-4136-B82A-42652AB4D134}"/>
                  </a:ext>
                </a:extLst>
              </p:cNvPr>
              <p:cNvSpPr>
                <a:spLocks noChangeShapeType="1"/>
              </p:cNvSpPr>
              <p:nvPr/>
            </p:nvSpPr>
            <p:spPr bwMode="auto">
              <a:xfrm flipV="1">
                <a:off x="2130" y="1829"/>
                <a:ext cx="348" cy="2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89" name="Freeform 165">
                <a:extLst>
                  <a:ext uri="{FF2B5EF4-FFF2-40B4-BE49-F238E27FC236}">
                    <a16:creationId xmlns:a16="http://schemas.microsoft.com/office/drawing/2014/main" id="{00AB1D7A-D91E-45FE-B2F8-DA03E9C8FFF3}"/>
                  </a:ext>
                </a:extLst>
              </p:cNvPr>
              <p:cNvSpPr>
                <a:spLocks/>
              </p:cNvSpPr>
              <p:nvPr/>
            </p:nvSpPr>
            <p:spPr bwMode="auto">
              <a:xfrm>
                <a:off x="3209" y="2643"/>
                <a:ext cx="329" cy="411"/>
              </a:xfrm>
              <a:custGeom>
                <a:avLst/>
                <a:gdLst>
                  <a:gd name="T0" fmla="*/ 0 w 329"/>
                  <a:gd name="T1" fmla="*/ 411 h 411"/>
                  <a:gd name="T2" fmla="*/ 329 w 329"/>
                  <a:gd name="T3" fmla="*/ 0 h 411"/>
                </a:gdLst>
                <a:ahLst/>
                <a:cxnLst>
                  <a:cxn ang="0">
                    <a:pos x="T0" y="T1"/>
                  </a:cxn>
                  <a:cxn ang="0">
                    <a:pos x="T2" y="T3"/>
                  </a:cxn>
                </a:cxnLst>
                <a:rect l="0" t="0" r="r" b="b"/>
                <a:pathLst>
                  <a:path w="329" h="411">
                    <a:moveTo>
                      <a:pt x="0" y="411"/>
                    </a:moveTo>
                    <a:lnTo>
                      <a:pt x="329"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90" name="Line 166">
                <a:extLst>
                  <a:ext uri="{FF2B5EF4-FFF2-40B4-BE49-F238E27FC236}">
                    <a16:creationId xmlns:a16="http://schemas.microsoft.com/office/drawing/2014/main" id="{17A5155F-0A88-4E8B-BE88-7200BA1396FE}"/>
                  </a:ext>
                </a:extLst>
              </p:cNvPr>
              <p:cNvSpPr>
                <a:spLocks noChangeShapeType="1"/>
              </p:cNvSpPr>
              <p:nvPr/>
            </p:nvSpPr>
            <p:spPr bwMode="auto">
              <a:xfrm flipV="1">
                <a:off x="2834" y="2377"/>
                <a:ext cx="357" cy="32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91" name="Line 167">
                <a:extLst>
                  <a:ext uri="{FF2B5EF4-FFF2-40B4-BE49-F238E27FC236}">
                    <a16:creationId xmlns:a16="http://schemas.microsoft.com/office/drawing/2014/main" id="{F7CE038F-8994-42B2-B5BC-E6CF8E51C77E}"/>
                  </a:ext>
                </a:extLst>
              </p:cNvPr>
              <p:cNvSpPr>
                <a:spLocks noChangeShapeType="1"/>
              </p:cNvSpPr>
              <p:nvPr/>
            </p:nvSpPr>
            <p:spPr bwMode="auto">
              <a:xfrm flipV="1">
                <a:off x="2459" y="2112"/>
                <a:ext cx="357" cy="26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92" name="Line 168">
                <a:extLst>
                  <a:ext uri="{FF2B5EF4-FFF2-40B4-BE49-F238E27FC236}">
                    <a16:creationId xmlns:a16="http://schemas.microsoft.com/office/drawing/2014/main" id="{875B1918-3A3A-490E-8F1C-C23810BA1422}"/>
                  </a:ext>
                </a:extLst>
              </p:cNvPr>
              <p:cNvSpPr>
                <a:spLocks noChangeShapeType="1"/>
              </p:cNvSpPr>
              <p:nvPr/>
            </p:nvSpPr>
            <p:spPr bwMode="auto">
              <a:xfrm flipH="1">
                <a:off x="2505" y="1728"/>
                <a:ext cx="402" cy="311"/>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93" name="Line 169">
                <a:extLst>
                  <a:ext uri="{FF2B5EF4-FFF2-40B4-BE49-F238E27FC236}">
                    <a16:creationId xmlns:a16="http://schemas.microsoft.com/office/drawing/2014/main" id="{424547E1-DF2B-468F-8F96-5C7C93CC1C5A}"/>
                  </a:ext>
                </a:extLst>
              </p:cNvPr>
              <p:cNvSpPr>
                <a:spLocks noChangeShapeType="1"/>
              </p:cNvSpPr>
              <p:nvPr/>
            </p:nvSpPr>
            <p:spPr bwMode="auto">
              <a:xfrm flipH="1">
                <a:off x="2766" y="1945"/>
                <a:ext cx="402" cy="311"/>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94" name="Line 170">
                <a:extLst>
                  <a:ext uri="{FF2B5EF4-FFF2-40B4-BE49-F238E27FC236}">
                    <a16:creationId xmlns:a16="http://schemas.microsoft.com/office/drawing/2014/main" id="{863620BA-FF93-4745-A947-1A5CCDEAF15D}"/>
                  </a:ext>
                </a:extLst>
              </p:cNvPr>
              <p:cNvSpPr>
                <a:spLocks noChangeShapeType="1"/>
              </p:cNvSpPr>
              <p:nvPr/>
            </p:nvSpPr>
            <p:spPr bwMode="auto">
              <a:xfrm flipH="1">
                <a:off x="2498" y="2519"/>
                <a:ext cx="430" cy="256"/>
              </a:xfrm>
              <a:prstGeom prst="line">
                <a:avLst/>
              </a:prstGeom>
              <a:noFill/>
              <a:ln w="38100">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95" name="Line 171">
                <a:extLst>
                  <a:ext uri="{FF2B5EF4-FFF2-40B4-BE49-F238E27FC236}">
                    <a16:creationId xmlns:a16="http://schemas.microsoft.com/office/drawing/2014/main" id="{6BB4A6F8-C2DD-4484-B12C-EBC459FDFC02}"/>
                  </a:ext>
                </a:extLst>
              </p:cNvPr>
              <p:cNvSpPr>
                <a:spLocks noChangeShapeType="1"/>
              </p:cNvSpPr>
              <p:nvPr/>
            </p:nvSpPr>
            <p:spPr bwMode="auto">
              <a:xfrm flipH="1">
                <a:off x="2704" y="2662"/>
                <a:ext cx="430" cy="256"/>
              </a:xfrm>
              <a:prstGeom prst="line">
                <a:avLst/>
              </a:prstGeom>
              <a:noFill/>
              <a:ln w="38100">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96" name="AutoShape 172">
                <a:extLst>
                  <a:ext uri="{FF2B5EF4-FFF2-40B4-BE49-F238E27FC236}">
                    <a16:creationId xmlns:a16="http://schemas.microsoft.com/office/drawing/2014/main" id="{DB717C94-FCFA-4661-9FA4-ABB74A4DBFCB}"/>
                  </a:ext>
                </a:extLst>
              </p:cNvPr>
              <p:cNvSpPr>
                <a:spLocks noChangeArrowheads="1"/>
              </p:cNvSpPr>
              <p:nvPr/>
            </p:nvSpPr>
            <p:spPr bwMode="auto">
              <a:xfrm>
                <a:off x="2127" y="838"/>
                <a:ext cx="2976" cy="1818"/>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4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64397" name="Group 173">
                <a:extLst>
                  <a:ext uri="{FF2B5EF4-FFF2-40B4-BE49-F238E27FC236}">
                    <a16:creationId xmlns:a16="http://schemas.microsoft.com/office/drawing/2014/main" id="{D7EBF30D-22AC-4699-9CA5-064C97BAD75B}"/>
                  </a:ext>
                </a:extLst>
              </p:cNvPr>
              <p:cNvGrpSpPr>
                <a:grpSpLocks/>
              </p:cNvGrpSpPr>
              <p:nvPr/>
            </p:nvGrpSpPr>
            <p:grpSpPr bwMode="auto">
              <a:xfrm>
                <a:off x="2445" y="2089"/>
                <a:ext cx="1069" cy="951"/>
                <a:chOff x="2445" y="2089"/>
                <a:chExt cx="1069" cy="951"/>
              </a:xfrm>
            </p:grpSpPr>
            <p:sp>
              <p:nvSpPr>
                <p:cNvPr id="564398" name="Freeform 174">
                  <a:extLst>
                    <a:ext uri="{FF2B5EF4-FFF2-40B4-BE49-F238E27FC236}">
                      <a16:creationId xmlns:a16="http://schemas.microsoft.com/office/drawing/2014/main" id="{D7D0BA2D-DDEC-4959-B834-0E2F7D347BC1}"/>
                    </a:ext>
                  </a:extLst>
                </p:cNvPr>
                <p:cNvSpPr>
                  <a:spLocks/>
                </p:cNvSpPr>
                <p:nvPr/>
              </p:nvSpPr>
              <p:spPr bwMode="auto">
                <a:xfrm>
                  <a:off x="2801" y="2354"/>
                  <a:ext cx="713" cy="686"/>
                </a:xfrm>
                <a:custGeom>
                  <a:avLst/>
                  <a:gdLst>
                    <a:gd name="T0" fmla="*/ 348 w 713"/>
                    <a:gd name="T1" fmla="*/ 0 h 686"/>
                    <a:gd name="T2" fmla="*/ 0 w 713"/>
                    <a:gd name="T3" fmla="*/ 329 h 686"/>
                    <a:gd name="T4" fmla="*/ 384 w 713"/>
                    <a:gd name="T5" fmla="*/ 686 h 686"/>
                    <a:gd name="T6" fmla="*/ 713 w 713"/>
                    <a:gd name="T7" fmla="*/ 283 h 686"/>
                    <a:gd name="T8" fmla="*/ 348 w 713"/>
                    <a:gd name="T9" fmla="*/ 0 h 686"/>
                  </a:gdLst>
                  <a:ahLst/>
                  <a:cxnLst>
                    <a:cxn ang="0">
                      <a:pos x="T0" y="T1"/>
                    </a:cxn>
                    <a:cxn ang="0">
                      <a:pos x="T2" y="T3"/>
                    </a:cxn>
                    <a:cxn ang="0">
                      <a:pos x="T4" y="T5"/>
                    </a:cxn>
                    <a:cxn ang="0">
                      <a:pos x="T6" y="T7"/>
                    </a:cxn>
                    <a:cxn ang="0">
                      <a:pos x="T8" y="T9"/>
                    </a:cxn>
                  </a:cxnLst>
                  <a:rect l="0" t="0" r="r" b="b"/>
                  <a:pathLst>
                    <a:path w="713" h="686">
                      <a:moveTo>
                        <a:pt x="348" y="0"/>
                      </a:moveTo>
                      <a:lnTo>
                        <a:pt x="0" y="329"/>
                      </a:lnTo>
                      <a:lnTo>
                        <a:pt x="384" y="686"/>
                      </a:lnTo>
                      <a:lnTo>
                        <a:pt x="713" y="283"/>
                      </a:lnTo>
                      <a:lnTo>
                        <a:pt x="348" y="0"/>
                      </a:lnTo>
                      <a:close/>
                    </a:path>
                  </a:pathLst>
                </a:custGeom>
                <a:solidFill>
                  <a:srgbClr val="0066FF"/>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4399" name="Freeform 175">
                  <a:extLst>
                    <a:ext uri="{FF2B5EF4-FFF2-40B4-BE49-F238E27FC236}">
                      <a16:creationId xmlns:a16="http://schemas.microsoft.com/office/drawing/2014/main" id="{50A65278-3296-4270-9E25-87292F174CB8}"/>
                    </a:ext>
                  </a:extLst>
                </p:cNvPr>
                <p:cNvSpPr>
                  <a:spLocks/>
                </p:cNvSpPr>
                <p:nvPr/>
              </p:nvSpPr>
              <p:spPr bwMode="auto">
                <a:xfrm>
                  <a:off x="2445" y="2089"/>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Lst>
                  <a:ahLst/>
                  <a:cxnLst>
                    <a:cxn ang="0">
                      <a:pos x="T0" y="T1"/>
                    </a:cxn>
                    <a:cxn ang="0">
                      <a:pos x="T2" y="T3"/>
                    </a:cxn>
                    <a:cxn ang="0">
                      <a:pos x="T4" y="T5"/>
                    </a:cxn>
                    <a:cxn ang="0">
                      <a:pos x="T6" y="T7"/>
                    </a:cxn>
                    <a:cxn ang="0">
                      <a:pos x="T8" y="T9"/>
                    </a:cxn>
                  </a:cxnLst>
                  <a:rect l="0" t="0" r="r" b="b"/>
                  <a:pathLst>
                    <a:path w="713" h="603">
                      <a:moveTo>
                        <a:pt x="0" y="247"/>
                      </a:moveTo>
                      <a:lnTo>
                        <a:pt x="365" y="603"/>
                      </a:lnTo>
                      <a:lnTo>
                        <a:pt x="713" y="265"/>
                      </a:lnTo>
                      <a:lnTo>
                        <a:pt x="347" y="0"/>
                      </a:lnTo>
                      <a:lnTo>
                        <a:pt x="0" y="247"/>
                      </a:lnTo>
                      <a:close/>
                    </a:path>
                  </a:pathLst>
                </a:custGeom>
                <a:solidFill>
                  <a:srgbClr val="0066FF"/>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Tree>
  </p:cSld>
  <p:clrMapOvr>
    <a:masterClrMapping/>
  </p:clrMapOvr>
  <p:transition>
    <p:blinds/>
  </p:transition>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79ECD2F4-4212-4682-A841-29A5104BB977}"/>
              </a:ext>
            </a:extLst>
          </p:cNvPr>
          <p:cNvSpPr>
            <a:spLocks noGrp="1"/>
          </p:cNvSpPr>
          <p:nvPr>
            <p:ph type="sldNum" sz="quarter" idx="11"/>
          </p:nvPr>
        </p:nvSpPr>
        <p:spPr/>
        <p:txBody>
          <a:bodyPr/>
          <a:lstStyle/>
          <a:p>
            <a:fld id="{0AB19AFA-3674-4A96-AFCF-319D5C83A2CC}" type="slidenum">
              <a:rPr lang="ar-SA" altLang="zh-CN"/>
              <a:pPr/>
              <a:t>68</a:t>
            </a:fld>
            <a:endParaRPr lang="en-US" altLang="zh-CN">
              <a:ea typeface="宋体" panose="02010600030101010101" pitchFamily="2" charset="-122"/>
            </a:endParaRPr>
          </a:p>
        </p:txBody>
      </p:sp>
      <p:pic>
        <p:nvPicPr>
          <p:cNvPr id="573449" name="Picture 9" descr="magic">
            <a:extLst>
              <a:ext uri="{FF2B5EF4-FFF2-40B4-BE49-F238E27FC236}">
                <a16:creationId xmlns:a16="http://schemas.microsoft.com/office/drawing/2014/main" id="{7F0C4AC5-6C51-4728-90DB-72AC37045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48" name="Picture 8" descr="magic">
            <a:extLst>
              <a:ext uri="{FF2B5EF4-FFF2-40B4-BE49-F238E27FC236}">
                <a16:creationId xmlns:a16="http://schemas.microsoft.com/office/drawing/2014/main" id="{F928D86A-0836-48C9-8650-06B92E513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442" name="Rectangle 2">
            <a:extLst>
              <a:ext uri="{FF2B5EF4-FFF2-40B4-BE49-F238E27FC236}">
                <a16:creationId xmlns:a16="http://schemas.microsoft.com/office/drawing/2014/main" id="{F0306899-8D8C-48A1-8472-AEAF6C4576B1}"/>
              </a:ext>
            </a:extLst>
          </p:cNvPr>
          <p:cNvSpPr>
            <a:spLocks noGrp="1" noChangeArrowheads="1"/>
          </p:cNvSpPr>
          <p:nvPr>
            <p:ph type="title"/>
          </p:nvPr>
        </p:nvSpPr>
        <p:spPr>
          <a:xfrm>
            <a:off x="593725" y="269875"/>
            <a:ext cx="7772400" cy="1143000"/>
          </a:xfrm>
        </p:spPr>
        <p:txBody>
          <a:bodyPr/>
          <a:lstStyle/>
          <a:p>
            <a:r>
              <a:rPr lang="en-US" altLang="zh-CN">
                <a:ea typeface="宋体" panose="02010600030101010101" pitchFamily="2" charset="-122"/>
              </a:rPr>
              <a:t>Multi-Consensus Code</a:t>
            </a:r>
          </a:p>
        </p:txBody>
      </p:sp>
      <p:sp>
        <p:nvSpPr>
          <p:cNvPr id="573443" name="Rectangle 3">
            <a:extLst>
              <a:ext uri="{FF2B5EF4-FFF2-40B4-BE49-F238E27FC236}">
                <a16:creationId xmlns:a16="http://schemas.microsoft.com/office/drawing/2014/main" id="{2DA3DF94-4DEB-470B-95D6-A1DE05154930}"/>
              </a:ext>
            </a:extLst>
          </p:cNvPr>
          <p:cNvSpPr>
            <a:spLocks noChangeArrowheads="1"/>
          </p:cNvSpPr>
          <p:nvPr/>
        </p:nvSpPr>
        <p:spPr bwMode="auto">
          <a:xfrm>
            <a:off x="814388" y="1481138"/>
            <a:ext cx="7437437"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class MultiConsensus extends …{</a:t>
            </a:r>
          </a:p>
          <a:p>
            <a:pPr algn="l"/>
            <a:r>
              <a:rPr lang="en-US" altLang="zh-CN" sz="2400" b="1">
                <a:solidFill>
                  <a:schemeClr val="folHlink"/>
                </a:solidFill>
                <a:latin typeface="Lucida Console" panose="020B0609040504020204" pitchFamily="49" charset="0"/>
                <a:ea typeface="宋体" panose="02010600030101010101" pitchFamily="2" charset="-122"/>
              </a:rPr>
              <a:t> Assign2 a = new Assign2(3, EMPTY);</a:t>
            </a:r>
          </a:p>
          <a:p>
            <a:pPr algn="l"/>
            <a:r>
              <a:rPr lang="en-US" altLang="zh-CN" sz="2400" b="1">
                <a:solidFill>
                  <a:schemeClr val="folHlink"/>
                </a:solidFill>
                <a:latin typeface="Lucida Console" panose="020B0609040504020204" pitchFamily="49" charset="0"/>
                <a:ea typeface="宋体" panose="02010600030101010101" pitchFamily="2" charset="-122"/>
              </a:rPr>
              <a:t> public Object decide(object value) {</a:t>
            </a:r>
          </a:p>
          <a:p>
            <a:pPr algn="l"/>
            <a:r>
              <a:rPr lang="en-US" altLang="zh-CN" sz="2400" b="1">
                <a:solidFill>
                  <a:schemeClr val="folHlink"/>
                </a:solidFill>
                <a:latin typeface="Lucida Console" panose="020B0609040504020204" pitchFamily="49" charset="0"/>
                <a:ea typeface="宋体" panose="02010600030101010101" pitchFamily="2" charset="-122"/>
              </a:rPr>
              <a:t>  a.assign(i, i, i+1, i);</a:t>
            </a:r>
          </a:p>
          <a:p>
            <a:pPr algn="l"/>
            <a:r>
              <a:rPr lang="en-US" altLang="zh-CN" sz="2400" b="1">
                <a:solidFill>
                  <a:schemeClr val="folHlink"/>
                </a:solidFill>
                <a:latin typeface="Lucida Console" panose="020B0609040504020204" pitchFamily="49" charset="0"/>
                <a:ea typeface="宋体" panose="02010600030101010101" pitchFamily="2" charset="-122"/>
              </a:rPr>
              <a:t>  int other = a.read((i+2) % 3);</a:t>
            </a:r>
          </a:p>
          <a:p>
            <a:pPr algn="l"/>
            <a:r>
              <a:rPr lang="en-US" altLang="zh-CN" sz="2400" b="1">
                <a:solidFill>
                  <a:schemeClr val="folHlink"/>
                </a:solidFill>
                <a:latin typeface="Lucida Console" panose="020B0609040504020204" pitchFamily="49" charset="0"/>
                <a:ea typeface="宋体" panose="02010600030101010101" pitchFamily="2" charset="-122"/>
              </a:rPr>
              <a:t>  if (other==EMPTY||other==a.read(1))</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return</a:t>
            </a:r>
            <a:r>
              <a:rPr lang="en-US" altLang="zh-CN" sz="2400" b="1">
                <a:latin typeface="Lucida Console" panose="020B0609040504020204" pitchFamily="49" charset="0"/>
                <a:ea typeface="宋体" panose="02010600030101010101" pitchFamily="2" charset="-122"/>
              </a:rPr>
              <a:t> proposed[i];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else</a:t>
            </a:r>
          </a:p>
          <a:p>
            <a:pPr algn="l"/>
            <a:r>
              <a:rPr lang="en-US" altLang="zh-CN" sz="2400" b="1">
                <a:solidFill>
                  <a:schemeClr val="folHlink"/>
                </a:solidFill>
                <a:latin typeface="Lucida Console" panose="020B0609040504020204" pitchFamily="49" charset="0"/>
                <a:ea typeface="宋体" panose="02010600030101010101" pitchFamily="2" charset="-122"/>
              </a:rPr>
              <a:t>   return proposed[j];       </a:t>
            </a:r>
          </a:p>
          <a:p>
            <a:pPr algn="l"/>
            <a:r>
              <a:rPr lang="en-US" altLang="zh-CN" sz="2400" b="1">
                <a:solidFill>
                  <a:schemeClr val="folHlink"/>
                </a:solidFill>
                <a:latin typeface="Lucida Console" panose="020B0609040504020204" pitchFamily="49" charset="0"/>
                <a:ea typeface="宋体" panose="02010600030101010101" pitchFamily="2" charset="-122"/>
              </a:rPr>
              <a:t>  }}</a:t>
            </a:r>
          </a:p>
        </p:txBody>
      </p:sp>
      <p:sp>
        <p:nvSpPr>
          <p:cNvPr id="573446" name="AutoShape 6">
            <a:extLst>
              <a:ext uri="{FF2B5EF4-FFF2-40B4-BE49-F238E27FC236}">
                <a16:creationId xmlns:a16="http://schemas.microsoft.com/office/drawing/2014/main" id="{4290A53D-FDC5-4748-87D9-4417E5C28044}"/>
              </a:ext>
            </a:extLst>
          </p:cNvPr>
          <p:cNvSpPr>
            <a:spLocks noChangeArrowheads="1"/>
          </p:cNvSpPr>
          <p:nvPr/>
        </p:nvSpPr>
        <p:spPr bwMode="auto">
          <a:xfrm>
            <a:off x="1395413" y="3738563"/>
            <a:ext cx="3821112" cy="485775"/>
          </a:xfrm>
          <a:prstGeom prst="wedgeRoundRectCallout">
            <a:avLst>
              <a:gd name="adj1" fmla="val 61468"/>
              <a:gd name="adj2" fmla="val 162093"/>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
        <p:nvSpPr>
          <p:cNvPr id="573447" name="Text Box 7">
            <a:extLst>
              <a:ext uri="{FF2B5EF4-FFF2-40B4-BE49-F238E27FC236}">
                <a16:creationId xmlns:a16="http://schemas.microsoft.com/office/drawing/2014/main" id="{9EC20CAE-1A6B-4A09-874F-0D33AD78802B}"/>
              </a:ext>
            </a:extLst>
          </p:cNvPr>
          <p:cNvSpPr txBox="1">
            <a:spLocks noChangeArrowheads="1"/>
          </p:cNvSpPr>
          <p:nvPr/>
        </p:nvSpPr>
        <p:spPr bwMode="auto">
          <a:xfrm>
            <a:off x="4732338" y="4767263"/>
            <a:ext cx="34877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ea typeface="宋体" panose="02010600030101010101" pitchFamily="2" charset="-122"/>
              </a:rPr>
              <a:t>OK, I win.</a:t>
            </a:r>
          </a:p>
        </p:txBody>
      </p:sp>
    </p:spTree>
  </p:cSld>
  <p:clrMapOvr>
    <a:masterClrMapping/>
  </p:clrMapOvr>
  <p:transition>
    <p:blinds/>
  </p:transition>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 name="灯片编号占位符 4">
            <a:extLst>
              <a:ext uri="{FF2B5EF4-FFF2-40B4-BE49-F238E27FC236}">
                <a16:creationId xmlns:a16="http://schemas.microsoft.com/office/drawing/2014/main" id="{5614C1C7-187B-4470-9963-1F02EF44F950}"/>
              </a:ext>
            </a:extLst>
          </p:cNvPr>
          <p:cNvSpPr>
            <a:spLocks noGrp="1"/>
          </p:cNvSpPr>
          <p:nvPr>
            <p:ph type="sldNum" sz="quarter" idx="11"/>
          </p:nvPr>
        </p:nvSpPr>
        <p:spPr/>
        <p:txBody>
          <a:bodyPr/>
          <a:lstStyle/>
          <a:p>
            <a:fld id="{0BFC1A1A-A2C4-4BFD-9241-73E923E65914}" type="slidenum">
              <a:rPr lang="ar-SA" altLang="zh-CN"/>
              <a:pPr/>
              <a:t>69</a:t>
            </a:fld>
            <a:endParaRPr lang="en-US" altLang="zh-CN">
              <a:ea typeface="宋体" panose="02010600030101010101" pitchFamily="2" charset="-122"/>
            </a:endParaRPr>
          </a:p>
        </p:txBody>
      </p:sp>
      <p:pic>
        <p:nvPicPr>
          <p:cNvPr id="575576" name="Picture 88" descr="magic">
            <a:extLst>
              <a:ext uri="{FF2B5EF4-FFF2-40B4-BE49-F238E27FC236}">
                <a16:creationId xmlns:a16="http://schemas.microsoft.com/office/drawing/2014/main" id="{C1963796-47DD-4D0F-AF7C-2F25A4305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5575" name="Picture 87" descr="magic">
            <a:extLst>
              <a:ext uri="{FF2B5EF4-FFF2-40B4-BE49-F238E27FC236}">
                <a16:creationId xmlns:a16="http://schemas.microsoft.com/office/drawing/2014/main" id="{D933CCE6-A5FF-4B85-9459-F9767B8D99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5491" name="Rectangle 3">
            <a:extLst>
              <a:ext uri="{FF2B5EF4-FFF2-40B4-BE49-F238E27FC236}">
                <a16:creationId xmlns:a16="http://schemas.microsoft.com/office/drawing/2014/main" id="{FBCD6A28-9E9E-49A6-A343-6E949EFCDE3A}"/>
              </a:ext>
            </a:extLst>
          </p:cNvPr>
          <p:cNvSpPr>
            <a:spLocks noChangeArrowheads="1"/>
          </p:cNvSpPr>
          <p:nvPr/>
        </p:nvSpPr>
        <p:spPr bwMode="auto">
          <a:xfrm>
            <a:off x="814388" y="1481138"/>
            <a:ext cx="7437437"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class MultiConsensus extends …{</a:t>
            </a:r>
          </a:p>
          <a:p>
            <a:pPr algn="l"/>
            <a:r>
              <a:rPr lang="en-US" altLang="zh-CN" sz="2400" b="1">
                <a:solidFill>
                  <a:schemeClr val="folHlink"/>
                </a:solidFill>
                <a:latin typeface="Lucida Console" panose="020B0609040504020204" pitchFamily="49" charset="0"/>
                <a:ea typeface="宋体" panose="02010600030101010101" pitchFamily="2" charset="-122"/>
              </a:rPr>
              <a:t> Assign2 a = new Assign2(3, EMPTY);</a:t>
            </a:r>
          </a:p>
          <a:p>
            <a:pPr algn="l"/>
            <a:r>
              <a:rPr lang="en-US" altLang="zh-CN" sz="2400" b="1">
                <a:solidFill>
                  <a:schemeClr val="folHlink"/>
                </a:solidFill>
                <a:latin typeface="Lucida Console" panose="020B0609040504020204" pitchFamily="49" charset="0"/>
                <a:ea typeface="宋体" panose="02010600030101010101" pitchFamily="2" charset="-122"/>
              </a:rPr>
              <a:t> public Object decide(object value) {</a:t>
            </a:r>
          </a:p>
          <a:p>
            <a:pPr algn="l"/>
            <a:r>
              <a:rPr lang="en-US" altLang="zh-CN" sz="2400" b="1">
                <a:solidFill>
                  <a:schemeClr val="folHlink"/>
                </a:solidFill>
                <a:latin typeface="Lucida Console" panose="020B0609040504020204" pitchFamily="49" charset="0"/>
                <a:ea typeface="宋体" panose="02010600030101010101" pitchFamily="2" charset="-122"/>
              </a:rPr>
              <a:t>  a.assign(i, i, i+1, i);</a:t>
            </a:r>
          </a:p>
          <a:p>
            <a:pPr algn="l"/>
            <a:r>
              <a:rPr lang="en-US" altLang="zh-CN" sz="2400" b="1">
                <a:solidFill>
                  <a:schemeClr val="folHlink"/>
                </a:solidFill>
                <a:latin typeface="Lucida Console" panose="020B0609040504020204" pitchFamily="49" charset="0"/>
                <a:ea typeface="宋体" panose="02010600030101010101" pitchFamily="2" charset="-122"/>
              </a:rPr>
              <a:t>  int other = a.read((i+2) % 3);</a:t>
            </a:r>
          </a:p>
          <a:p>
            <a:pPr algn="l"/>
            <a:r>
              <a:rPr lang="en-US" altLang="zh-CN" sz="2400" b="1">
                <a:solidFill>
                  <a:schemeClr val="folHlink"/>
                </a:solidFill>
                <a:latin typeface="Lucida Console" panose="020B0609040504020204" pitchFamily="49" charset="0"/>
                <a:ea typeface="宋体" panose="02010600030101010101" pitchFamily="2" charset="-122"/>
              </a:rPr>
              <a:t>  if (other==EMPTY||other==a.read(1))</a:t>
            </a:r>
          </a:p>
          <a:p>
            <a:pPr algn="l"/>
            <a:r>
              <a:rPr lang="en-US" altLang="zh-CN" sz="2400" b="1">
                <a:solidFill>
                  <a:schemeClr val="folHlink"/>
                </a:solidFill>
                <a:latin typeface="Lucida Console" panose="020B0609040504020204" pitchFamily="49" charset="0"/>
                <a:ea typeface="宋体" panose="02010600030101010101" pitchFamily="2" charset="-122"/>
              </a:rPr>
              <a:t>   return proposed[i];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else</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return</a:t>
            </a:r>
            <a:r>
              <a:rPr lang="en-US" altLang="zh-CN" sz="2400" b="1">
                <a:latin typeface="Lucida Console" panose="020B0609040504020204" pitchFamily="49" charset="0"/>
                <a:ea typeface="宋体" panose="02010600030101010101" pitchFamily="2" charset="-122"/>
              </a:rPr>
              <a:t> proposed[j];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a:t>
            </a:r>
          </a:p>
        </p:txBody>
      </p:sp>
      <p:sp>
        <p:nvSpPr>
          <p:cNvPr id="575574" name="Rectangle 86">
            <a:extLst>
              <a:ext uri="{FF2B5EF4-FFF2-40B4-BE49-F238E27FC236}">
                <a16:creationId xmlns:a16="http://schemas.microsoft.com/office/drawing/2014/main" id="{E5AA4300-83AD-4230-BC94-645757EB1DB3}"/>
              </a:ext>
            </a:extLst>
          </p:cNvPr>
          <p:cNvSpPr>
            <a:spLocks noChangeArrowheads="1"/>
          </p:cNvSpPr>
          <p:nvPr/>
        </p:nvSpPr>
        <p:spPr bwMode="auto">
          <a:xfrm>
            <a:off x="4716463" y="1489075"/>
            <a:ext cx="3519487" cy="2622550"/>
          </a:xfrm>
          <a:prstGeom prst="rect">
            <a:avLst/>
          </a:prstGeom>
          <a:solidFill>
            <a:srgbClr val="FFFFCC">
              <a:alpha val="85001"/>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75490" name="Rectangle 2">
            <a:extLst>
              <a:ext uri="{FF2B5EF4-FFF2-40B4-BE49-F238E27FC236}">
                <a16:creationId xmlns:a16="http://schemas.microsoft.com/office/drawing/2014/main" id="{427A4AB8-9EAB-4D0E-B3DD-8649035D2BE1}"/>
              </a:ext>
            </a:extLst>
          </p:cNvPr>
          <p:cNvSpPr>
            <a:spLocks noGrp="1" noChangeArrowheads="1"/>
          </p:cNvSpPr>
          <p:nvPr>
            <p:ph type="title"/>
          </p:nvPr>
        </p:nvSpPr>
        <p:spPr>
          <a:xfrm>
            <a:off x="593725" y="269875"/>
            <a:ext cx="7772400" cy="1143000"/>
          </a:xfrm>
        </p:spPr>
        <p:txBody>
          <a:bodyPr/>
          <a:lstStyle/>
          <a:p>
            <a:r>
              <a:rPr lang="en-US" altLang="zh-CN">
                <a:ea typeface="宋体" panose="02010600030101010101" pitchFamily="2" charset="-122"/>
              </a:rPr>
              <a:t>Multi-Consensus Code</a:t>
            </a:r>
          </a:p>
        </p:txBody>
      </p:sp>
      <p:grpSp>
        <p:nvGrpSpPr>
          <p:cNvPr id="575494" name="Group 6">
            <a:extLst>
              <a:ext uri="{FF2B5EF4-FFF2-40B4-BE49-F238E27FC236}">
                <a16:creationId xmlns:a16="http://schemas.microsoft.com/office/drawing/2014/main" id="{16A3C782-1B26-4DA9-AC6E-C988A66B8A39}"/>
              </a:ext>
            </a:extLst>
          </p:cNvPr>
          <p:cNvGrpSpPr>
            <a:grpSpLocks/>
          </p:cNvGrpSpPr>
          <p:nvPr/>
        </p:nvGrpSpPr>
        <p:grpSpPr bwMode="auto">
          <a:xfrm>
            <a:off x="4802188" y="1482725"/>
            <a:ext cx="3348037" cy="2663825"/>
            <a:chOff x="762" y="782"/>
            <a:chExt cx="4413" cy="3512"/>
          </a:xfrm>
        </p:grpSpPr>
        <p:sp>
          <p:nvSpPr>
            <p:cNvPr id="575495" name="AutoShape 7">
              <a:extLst>
                <a:ext uri="{FF2B5EF4-FFF2-40B4-BE49-F238E27FC236}">
                  <a16:creationId xmlns:a16="http://schemas.microsoft.com/office/drawing/2014/main" id="{6D02207D-D48A-4F17-9F14-75426E8C6BAA}"/>
                </a:ext>
              </a:extLst>
            </p:cNvPr>
            <p:cNvSpPr>
              <a:spLocks noChangeArrowheads="1"/>
            </p:cNvSpPr>
            <p:nvPr/>
          </p:nvSpPr>
          <p:spPr bwMode="auto">
            <a:xfrm>
              <a:off x="762" y="2317"/>
              <a:ext cx="2976" cy="1818"/>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2">
                <a:alpha val="24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496" name="AutoShape 8">
              <a:extLst>
                <a:ext uri="{FF2B5EF4-FFF2-40B4-BE49-F238E27FC236}">
                  <a16:creationId xmlns:a16="http://schemas.microsoft.com/office/drawing/2014/main" id="{E3351319-8792-482F-B533-6943F996E001}"/>
                </a:ext>
              </a:extLst>
            </p:cNvPr>
            <p:cNvSpPr>
              <a:spLocks noChangeArrowheads="1"/>
            </p:cNvSpPr>
            <p:nvPr/>
          </p:nvSpPr>
          <p:spPr bwMode="auto">
            <a:xfrm>
              <a:off x="2199" y="782"/>
              <a:ext cx="2976" cy="1818"/>
            </a:xfrm>
            <a:custGeom>
              <a:avLst/>
              <a:gdLst>
                <a:gd name="G0" fmla="+- 1806 0 0"/>
                <a:gd name="G1" fmla="+- 21600 0 1806"/>
                <a:gd name="G2" fmla="+- 21600 0 180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06" y="10800"/>
                  </a:moveTo>
                  <a:cubicBezTo>
                    <a:pt x="1806" y="15767"/>
                    <a:pt x="5833" y="19794"/>
                    <a:pt x="10800" y="19794"/>
                  </a:cubicBezTo>
                  <a:cubicBezTo>
                    <a:pt x="15767" y="19794"/>
                    <a:pt x="19794" y="15767"/>
                    <a:pt x="19794" y="10800"/>
                  </a:cubicBezTo>
                  <a:cubicBezTo>
                    <a:pt x="19794" y="5833"/>
                    <a:pt x="15767" y="1806"/>
                    <a:pt x="10800" y="1806"/>
                  </a:cubicBezTo>
                  <a:cubicBezTo>
                    <a:pt x="5833" y="1806"/>
                    <a:pt x="1806" y="5833"/>
                    <a:pt x="1806" y="10800"/>
                  </a:cubicBezTo>
                  <a:close/>
                </a:path>
              </a:pathLst>
            </a:custGeom>
            <a:solidFill>
              <a:schemeClr val="accent1">
                <a:alpha val="24001"/>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497" name="Freeform 9">
              <a:extLst>
                <a:ext uri="{FF2B5EF4-FFF2-40B4-BE49-F238E27FC236}">
                  <a16:creationId xmlns:a16="http://schemas.microsoft.com/office/drawing/2014/main" id="{B89417E1-4BCC-4ACD-B191-0AB25478C11C}"/>
                </a:ext>
              </a:extLst>
            </p:cNvPr>
            <p:cNvSpPr>
              <a:spLocks/>
            </p:cNvSpPr>
            <p:nvPr/>
          </p:nvSpPr>
          <p:spPr bwMode="auto">
            <a:xfrm>
              <a:off x="2121" y="1829"/>
              <a:ext cx="1408" cy="1206"/>
            </a:xfrm>
            <a:custGeom>
              <a:avLst/>
              <a:gdLst>
                <a:gd name="T0" fmla="*/ 338 w 1408"/>
                <a:gd name="T1" fmla="*/ 0 h 1206"/>
                <a:gd name="T2" fmla="*/ 0 w 1408"/>
                <a:gd name="T3" fmla="*/ 201 h 1206"/>
                <a:gd name="T4" fmla="*/ 1070 w 1408"/>
                <a:gd name="T5" fmla="*/ 1206 h 1206"/>
                <a:gd name="T6" fmla="*/ 1408 w 1408"/>
                <a:gd name="T7" fmla="*/ 813 h 1206"/>
                <a:gd name="T8" fmla="*/ 338 w 1408"/>
                <a:gd name="T9" fmla="*/ 0 h 1206"/>
              </a:gdLst>
              <a:ahLst/>
              <a:cxnLst>
                <a:cxn ang="0">
                  <a:pos x="T0" y="T1"/>
                </a:cxn>
                <a:cxn ang="0">
                  <a:pos x="T2" y="T3"/>
                </a:cxn>
                <a:cxn ang="0">
                  <a:pos x="T4" y="T5"/>
                </a:cxn>
                <a:cxn ang="0">
                  <a:pos x="T6" y="T7"/>
                </a:cxn>
                <a:cxn ang="0">
                  <a:pos x="T8" y="T9"/>
                </a:cxn>
              </a:cxnLst>
              <a:rect l="0" t="0" r="r" b="b"/>
              <a:pathLst>
                <a:path w="1408" h="1206">
                  <a:moveTo>
                    <a:pt x="338" y="0"/>
                  </a:moveTo>
                  <a:lnTo>
                    <a:pt x="0" y="201"/>
                  </a:lnTo>
                  <a:lnTo>
                    <a:pt x="1070" y="1206"/>
                  </a:lnTo>
                  <a:lnTo>
                    <a:pt x="1408" y="813"/>
                  </a:lnTo>
                  <a:lnTo>
                    <a:pt x="338" y="0"/>
                  </a:lnTo>
                  <a:close/>
                </a:path>
              </a:pathLst>
            </a:custGeom>
            <a:solidFill>
              <a:srgbClr val="DDDDDD"/>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498" name="Freeform 10">
              <a:extLst>
                <a:ext uri="{FF2B5EF4-FFF2-40B4-BE49-F238E27FC236}">
                  <a16:creationId xmlns:a16="http://schemas.microsoft.com/office/drawing/2014/main" id="{8CBA5479-F505-429C-8791-6339FA657E92}"/>
                </a:ext>
              </a:extLst>
            </p:cNvPr>
            <p:cNvSpPr>
              <a:spLocks/>
            </p:cNvSpPr>
            <p:nvPr/>
          </p:nvSpPr>
          <p:spPr bwMode="auto">
            <a:xfrm>
              <a:off x="2825" y="2368"/>
              <a:ext cx="713" cy="686"/>
            </a:xfrm>
            <a:custGeom>
              <a:avLst/>
              <a:gdLst>
                <a:gd name="T0" fmla="*/ 348 w 713"/>
                <a:gd name="T1" fmla="*/ 0 h 686"/>
                <a:gd name="T2" fmla="*/ 0 w 713"/>
                <a:gd name="T3" fmla="*/ 329 h 686"/>
                <a:gd name="T4" fmla="*/ 384 w 713"/>
                <a:gd name="T5" fmla="*/ 686 h 686"/>
                <a:gd name="T6" fmla="*/ 713 w 713"/>
                <a:gd name="T7" fmla="*/ 283 h 686"/>
                <a:gd name="T8" fmla="*/ 348 w 713"/>
                <a:gd name="T9" fmla="*/ 0 h 686"/>
              </a:gdLst>
              <a:ahLst/>
              <a:cxnLst>
                <a:cxn ang="0">
                  <a:pos x="T0" y="T1"/>
                </a:cxn>
                <a:cxn ang="0">
                  <a:pos x="T2" y="T3"/>
                </a:cxn>
                <a:cxn ang="0">
                  <a:pos x="T4" y="T5"/>
                </a:cxn>
                <a:cxn ang="0">
                  <a:pos x="T6" y="T7"/>
                </a:cxn>
                <a:cxn ang="0">
                  <a:pos x="T8" y="T9"/>
                </a:cxn>
              </a:cxnLst>
              <a:rect l="0" t="0" r="r" b="b"/>
              <a:pathLst>
                <a:path w="713" h="686">
                  <a:moveTo>
                    <a:pt x="348" y="0"/>
                  </a:moveTo>
                  <a:lnTo>
                    <a:pt x="0" y="329"/>
                  </a:lnTo>
                  <a:lnTo>
                    <a:pt x="384" y="686"/>
                  </a:lnTo>
                  <a:lnTo>
                    <a:pt x="713" y="283"/>
                  </a:lnTo>
                  <a:lnTo>
                    <a:pt x="348" y="0"/>
                  </a:lnTo>
                  <a:close/>
                </a:path>
              </a:pathLst>
            </a:custGeom>
            <a:solidFill>
              <a:srgbClr val="0066FF"/>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499" name="Freeform 11">
              <a:extLst>
                <a:ext uri="{FF2B5EF4-FFF2-40B4-BE49-F238E27FC236}">
                  <a16:creationId xmlns:a16="http://schemas.microsoft.com/office/drawing/2014/main" id="{3AF4A13A-B6F4-478D-A5E8-AC8CCCB332C2}"/>
                </a:ext>
              </a:extLst>
            </p:cNvPr>
            <p:cNvSpPr>
              <a:spLocks/>
            </p:cNvSpPr>
            <p:nvPr/>
          </p:nvSpPr>
          <p:spPr bwMode="auto">
            <a:xfrm>
              <a:off x="2469" y="2103"/>
              <a:ext cx="713" cy="603"/>
            </a:xfrm>
            <a:custGeom>
              <a:avLst/>
              <a:gdLst>
                <a:gd name="T0" fmla="*/ 0 w 713"/>
                <a:gd name="T1" fmla="*/ 247 h 603"/>
                <a:gd name="T2" fmla="*/ 365 w 713"/>
                <a:gd name="T3" fmla="*/ 603 h 603"/>
                <a:gd name="T4" fmla="*/ 713 w 713"/>
                <a:gd name="T5" fmla="*/ 265 h 603"/>
                <a:gd name="T6" fmla="*/ 347 w 713"/>
                <a:gd name="T7" fmla="*/ 0 h 603"/>
                <a:gd name="T8" fmla="*/ 0 w 713"/>
                <a:gd name="T9" fmla="*/ 247 h 603"/>
              </a:gdLst>
              <a:ahLst/>
              <a:cxnLst>
                <a:cxn ang="0">
                  <a:pos x="T0" y="T1"/>
                </a:cxn>
                <a:cxn ang="0">
                  <a:pos x="T2" y="T3"/>
                </a:cxn>
                <a:cxn ang="0">
                  <a:pos x="T4" y="T5"/>
                </a:cxn>
                <a:cxn ang="0">
                  <a:pos x="T6" y="T7"/>
                </a:cxn>
                <a:cxn ang="0">
                  <a:pos x="T8" y="T9"/>
                </a:cxn>
              </a:cxnLst>
              <a:rect l="0" t="0" r="r" b="b"/>
              <a:pathLst>
                <a:path w="713" h="603">
                  <a:moveTo>
                    <a:pt x="0" y="247"/>
                  </a:moveTo>
                  <a:lnTo>
                    <a:pt x="365" y="603"/>
                  </a:lnTo>
                  <a:lnTo>
                    <a:pt x="713" y="265"/>
                  </a:lnTo>
                  <a:lnTo>
                    <a:pt x="347" y="0"/>
                  </a:lnTo>
                  <a:lnTo>
                    <a:pt x="0" y="247"/>
                  </a:lnTo>
                  <a:close/>
                </a:path>
              </a:pathLst>
            </a:custGeom>
            <a:solidFill>
              <a:schemeClr val="accent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00" name="Freeform 12">
              <a:extLst>
                <a:ext uri="{FF2B5EF4-FFF2-40B4-BE49-F238E27FC236}">
                  <a16:creationId xmlns:a16="http://schemas.microsoft.com/office/drawing/2014/main" id="{EC519D37-495F-472C-9893-746293E570D2}"/>
                </a:ext>
              </a:extLst>
            </p:cNvPr>
            <p:cNvSpPr>
              <a:spLocks/>
            </p:cNvSpPr>
            <p:nvPr/>
          </p:nvSpPr>
          <p:spPr bwMode="auto">
            <a:xfrm>
              <a:off x="2139" y="1838"/>
              <a:ext cx="668" cy="530"/>
            </a:xfrm>
            <a:custGeom>
              <a:avLst/>
              <a:gdLst>
                <a:gd name="T0" fmla="*/ 320 w 668"/>
                <a:gd name="T1" fmla="*/ 0 h 530"/>
                <a:gd name="T2" fmla="*/ 0 w 668"/>
                <a:gd name="T3" fmla="*/ 183 h 530"/>
                <a:gd name="T4" fmla="*/ 320 w 668"/>
                <a:gd name="T5" fmla="*/ 530 h 530"/>
                <a:gd name="T6" fmla="*/ 668 w 668"/>
                <a:gd name="T7" fmla="*/ 274 h 530"/>
                <a:gd name="T8" fmla="*/ 320 w 668"/>
                <a:gd name="T9" fmla="*/ 0 h 530"/>
              </a:gdLst>
              <a:ahLst/>
              <a:cxnLst>
                <a:cxn ang="0">
                  <a:pos x="T0" y="T1"/>
                </a:cxn>
                <a:cxn ang="0">
                  <a:pos x="T2" y="T3"/>
                </a:cxn>
                <a:cxn ang="0">
                  <a:pos x="T4" y="T5"/>
                </a:cxn>
                <a:cxn ang="0">
                  <a:pos x="T6" y="T7"/>
                </a:cxn>
                <a:cxn ang="0">
                  <a:pos x="T8" y="T9"/>
                </a:cxn>
              </a:cxnLst>
              <a:rect l="0" t="0" r="r" b="b"/>
              <a:pathLst>
                <a:path w="668" h="530">
                  <a:moveTo>
                    <a:pt x="320" y="0"/>
                  </a:moveTo>
                  <a:lnTo>
                    <a:pt x="0" y="183"/>
                  </a:lnTo>
                  <a:lnTo>
                    <a:pt x="320" y="530"/>
                  </a:lnTo>
                  <a:lnTo>
                    <a:pt x="668" y="274"/>
                  </a:lnTo>
                  <a:lnTo>
                    <a:pt x="320" y="0"/>
                  </a:lnTo>
                  <a:close/>
                </a:path>
              </a:pathLst>
            </a:custGeom>
            <a:solidFill>
              <a:schemeClr val="accent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75501" name="Group 13">
              <a:extLst>
                <a:ext uri="{FF2B5EF4-FFF2-40B4-BE49-F238E27FC236}">
                  <a16:creationId xmlns:a16="http://schemas.microsoft.com/office/drawing/2014/main" id="{35833EC1-EB07-44F2-85B8-8D1DF538B66D}"/>
                </a:ext>
              </a:extLst>
            </p:cNvPr>
            <p:cNvGrpSpPr>
              <a:grpSpLocks/>
            </p:cNvGrpSpPr>
            <p:nvPr/>
          </p:nvGrpSpPr>
          <p:grpSpPr bwMode="auto">
            <a:xfrm>
              <a:off x="1591" y="2833"/>
              <a:ext cx="1056" cy="1104"/>
              <a:chOff x="3312" y="2640"/>
              <a:chExt cx="1056" cy="1104"/>
            </a:xfrm>
          </p:grpSpPr>
          <p:sp>
            <p:nvSpPr>
              <p:cNvPr id="575502" name="Freeform 14">
                <a:extLst>
                  <a:ext uri="{FF2B5EF4-FFF2-40B4-BE49-F238E27FC236}">
                    <a16:creationId xmlns:a16="http://schemas.microsoft.com/office/drawing/2014/main" id="{72136CCF-72DB-4ACC-9BEB-E387463EB434}"/>
                  </a:ext>
                </a:extLst>
              </p:cNvPr>
              <p:cNvSpPr>
                <a:spLocks/>
              </p:cNvSpPr>
              <p:nvPr/>
            </p:nvSpPr>
            <p:spPr bwMode="auto">
              <a:xfrm>
                <a:off x="3792" y="2640"/>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75503" name="Group 15">
                <a:extLst>
                  <a:ext uri="{FF2B5EF4-FFF2-40B4-BE49-F238E27FC236}">
                    <a16:creationId xmlns:a16="http://schemas.microsoft.com/office/drawing/2014/main" id="{D3B503CA-1979-448E-8ADB-38A3931E43BD}"/>
                  </a:ext>
                </a:extLst>
              </p:cNvPr>
              <p:cNvGrpSpPr>
                <a:grpSpLocks/>
              </p:cNvGrpSpPr>
              <p:nvPr/>
            </p:nvGrpSpPr>
            <p:grpSpPr bwMode="auto">
              <a:xfrm>
                <a:off x="3312" y="2928"/>
                <a:ext cx="837" cy="816"/>
                <a:chOff x="3312" y="2928"/>
                <a:chExt cx="837" cy="816"/>
              </a:xfrm>
            </p:grpSpPr>
            <p:sp>
              <p:nvSpPr>
                <p:cNvPr id="575504" name="Freeform 16">
                  <a:extLst>
                    <a:ext uri="{FF2B5EF4-FFF2-40B4-BE49-F238E27FC236}">
                      <a16:creationId xmlns:a16="http://schemas.microsoft.com/office/drawing/2014/main" id="{87FD2C9F-86F1-4AC1-93C9-EBE2BF381F4A}"/>
                    </a:ext>
                  </a:extLst>
                </p:cNvPr>
                <p:cNvSpPr>
                  <a:spLocks/>
                </p:cNvSpPr>
                <p:nvPr/>
              </p:nvSpPr>
              <p:spPr bwMode="auto">
                <a:xfrm flipH="1">
                  <a:off x="3312" y="316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05" name="Freeform 17">
                  <a:extLst>
                    <a:ext uri="{FF2B5EF4-FFF2-40B4-BE49-F238E27FC236}">
                      <a16:creationId xmlns:a16="http://schemas.microsoft.com/office/drawing/2014/main" id="{4A3B0DD6-BE7B-49BA-8034-C412E8BB99F0}"/>
                    </a:ext>
                  </a:extLst>
                </p:cNvPr>
                <p:cNvSpPr>
                  <a:spLocks/>
                </p:cNvSpPr>
                <p:nvPr/>
              </p:nvSpPr>
              <p:spPr bwMode="auto">
                <a:xfrm flipH="1">
                  <a:off x="3520" y="302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06" name="Freeform 18">
                  <a:extLst>
                    <a:ext uri="{FF2B5EF4-FFF2-40B4-BE49-F238E27FC236}">
                      <a16:creationId xmlns:a16="http://schemas.microsoft.com/office/drawing/2014/main" id="{1C11522F-7D11-47C2-8473-36D6EFFB3269}"/>
                    </a:ext>
                  </a:extLst>
                </p:cNvPr>
                <p:cNvSpPr>
                  <a:spLocks/>
                </p:cNvSpPr>
                <p:nvPr/>
              </p:nvSpPr>
              <p:spPr bwMode="auto">
                <a:xfrm flipH="1">
                  <a:off x="3360" y="292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07" name="Freeform 19">
                  <a:extLst>
                    <a:ext uri="{FF2B5EF4-FFF2-40B4-BE49-F238E27FC236}">
                      <a16:creationId xmlns:a16="http://schemas.microsoft.com/office/drawing/2014/main" id="{9A421860-4C79-4147-8A36-425F231AFF5C}"/>
                    </a:ext>
                  </a:extLst>
                </p:cNvPr>
                <p:cNvSpPr>
                  <a:spLocks/>
                </p:cNvSpPr>
                <p:nvPr/>
              </p:nvSpPr>
              <p:spPr bwMode="auto">
                <a:xfrm flipH="1">
                  <a:off x="3648" y="302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08" name="Freeform 20">
                  <a:extLst>
                    <a:ext uri="{FF2B5EF4-FFF2-40B4-BE49-F238E27FC236}">
                      <a16:creationId xmlns:a16="http://schemas.microsoft.com/office/drawing/2014/main" id="{1995324D-CFD4-4FF1-9EB9-3685C9D39FEB}"/>
                    </a:ext>
                  </a:extLst>
                </p:cNvPr>
                <p:cNvSpPr>
                  <a:spLocks/>
                </p:cNvSpPr>
                <p:nvPr/>
              </p:nvSpPr>
              <p:spPr bwMode="auto">
                <a:xfrm flipH="1">
                  <a:off x="3360" y="326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rgbClr val="0000FF"/>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09" name="Freeform 21">
                  <a:extLst>
                    <a:ext uri="{FF2B5EF4-FFF2-40B4-BE49-F238E27FC236}">
                      <a16:creationId xmlns:a16="http://schemas.microsoft.com/office/drawing/2014/main" id="{F3B6758C-784C-4F1B-9C1E-EB4439BE0BB1}"/>
                    </a:ext>
                  </a:extLst>
                </p:cNvPr>
                <p:cNvSpPr>
                  <a:spLocks/>
                </p:cNvSpPr>
                <p:nvPr/>
              </p:nvSpPr>
              <p:spPr bwMode="auto">
                <a:xfrm flipH="1">
                  <a:off x="3648" y="3408"/>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10" name="Freeform 22">
                  <a:extLst>
                    <a:ext uri="{FF2B5EF4-FFF2-40B4-BE49-F238E27FC236}">
                      <a16:creationId xmlns:a16="http://schemas.microsoft.com/office/drawing/2014/main" id="{96AEA736-FED5-4613-91DB-E71D8508B31A}"/>
                    </a:ext>
                  </a:extLst>
                </p:cNvPr>
                <p:cNvSpPr>
                  <a:spLocks/>
                </p:cNvSpPr>
                <p:nvPr/>
              </p:nvSpPr>
              <p:spPr bwMode="auto">
                <a:xfrm flipH="1">
                  <a:off x="3840" y="3264"/>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75511" name="Freeform 23">
                <a:extLst>
                  <a:ext uri="{FF2B5EF4-FFF2-40B4-BE49-F238E27FC236}">
                    <a16:creationId xmlns:a16="http://schemas.microsoft.com/office/drawing/2014/main" id="{F0780BEA-790A-41E2-A9B9-A561E557E25E}"/>
                  </a:ext>
                </a:extLst>
              </p:cNvPr>
              <p:cNvSpPr>
                <a:spLocks/>
              </p:cNvSpPr>
              <p:nvPr/>
            </p:nvSpPr>
            <p:spPr bwMode="auto">
              <a:xfrm>
                <a:off x="4032" y="273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75512" name="Group 24">
              <a:extLst>
                <a:ext uri="{FF2B5EF4-FFF2-40B4-BE49-F238E27FC236}">
                  <a16:creationId xmlns:a16="http://schemas.microsoft.com/office/drawing/2014/main" id="{567A593F-1874-44CC-881B-E6582D69B500}"/>
                </a:ext>
              </a:extLst>
            </p:cNvPr>
            <p:cNvGrpSpPr>
              <a:grpSpLocks/>
            </p:cNvGrpSpPr>
            <p:nvPr/>
          </p:nvGrpSpPr>
          <p:grpSpPr bwMode="auto">
            <a:xfrm>
              <a:off x="2997" y="1209"/>
              <a:ext cx="1166" cy="720"/>
              <a:chOff x="3024" y="1680"/>
              <a:chExt cx="1166" cy="720"/>
            </a:xfrm>
          </p:grpSpPr>
          <p:sp>
            <p:nvSpPr>
              <p:cNvPr id="575513" name="Freeform 25">
                <a:extLst>
                  <a:ext uri="{FF2B5EF4-FFF2-40B4-BE49-F238E27FC236}">
                    <a16:creationId xmlns:a16="http://schemas.microsoft.com/office/drawing/2014/main" id="{369A82DE-C4A5-42A3-AEDB-E871F9BF2A5F}"/>
                  </a:ext>
                </a:extLst>
              </p:cNvPr>
              <p:cNvSpPr>
                <a:spLocks/>
              </p:cNvSpPr>
              <p:nvPr/>
            </p:nvSpPr>
            <p:spPr bwMode="auto">
              <a:xfrm rot="17195886" flipH="1">
                <a:off x="3072" y="1824"/>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14" name="Freeform 26">
                <a:extLst>
                  <a:ext uri="{FF2B5EF4-FFF2-40B4-BE49-F238E27FC236}">
                    <a16:creationId xmlns:a16="http://schemas.microsoft.com/office/drawing/2014/main" id="{A6A9E7FD-5114-4A9A-9767-F58848841841}"/>
                  </a:ext>
                </a:extLst>
              </p:cNvPr>
              <p:cNvSpPr>
                <a:spLocks/>
              </p:cNvSpPr>
              <p:nvPr/>
            </p:nvSpPr>
            <p:spPr bwMode="auto">
              <a:xfrm flipH="1">
                <a:off x="3648" y="168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15" name="Freeform 27">
                <a:extLst>
                  <a:ext uri="{FF2B5EF4-FFF2-40B4-BE49-F238E27FC236}">
                    <a16:creationId xmlns:a16="http://schemas.microsoft.com/office/drawing/2014/main" id="{A7F46D76-2F22-4941-93C2-8F01CC8B5F13}"/>
                  </a:ext>
                </a:extLst>
              </p:cNvPr>
              <p:cNvSpPr>
                <a:spLocks/>
              </p:cNvSpPr>
              <p:nvPr/>
            </p:nvSpPr>
            <p:spPr bwMode="auto">
              <a:xfrm flipH="1">
                <a:off x="3520" y="177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16" name="Freeform 28">
                <a:extLst>
                  <a:ext uri="{FF2B5EF4-FFF2-40B4-BE49-F238E27FC236}">
                    <a16:creationId xmlns:a16="http://schemas.microsoft.com/office/drawing/2014/main" id="{76CA3604-1187-41AB-8CEE-3565CC11D0CB}"/>
                  </a:ext>
                </a:extLst>
              </p:cNvPr>
              <p:cNvSpPr>
                <a:spLocks/>
              </p:cNvSpPr>
              <p:nvPr/>
            </p:nvSpPr>
            <p:spPr bwMode="auto">
              <a:xfrm flipH="1">
                <a:off x="3360" y="1680"/>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17" name="Freeform 29">
                <a:extLst>
                  <a:ext uri="{FF2B5EF4-FFF2-40B4-BE49-F238E27FC236}">
                    <a16:creationId xmlns:a16="http://schemas.microsoft.com/office/drawing/2014/main" id="{FD3B4510-9D12-4F48-9BDD-2BD752A5432A}"/>
                  </a:ext>
                </a:extLst>
              </p:cNvPr>
              <p:cNvSpPr>
                <a:spLocks/>
              </p:cNvSpPr>
              <p:nvPr/>
            </p:nvSpPr>
            <p:spPr bwMode="auto">
              <a:xfrm flipH="1">
                <a:off x="3648" y="1776"/>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18" name="Freeform 30">
                <a:extLst>
                  <a:ext uri="{FF2B5EF4-FFF2-40B4-BE49-F238E27FC236}">
                    <a16:creationId xmlns:a16="http://schemas.microsoft.com/office/drawing/2014/main" id="{9BDBE7F5-3C80-4C87-A20C-C02E219CABF6}"/>
                  </a:ext>
                </a:extLst>
              </p:cNvPr>
              <p:cNvSpPr>
                <a:spLocks/>
              </p:cNvSpPr>
              <p:nvPr/>
            </p:nvSpPr>
            <p:spPr bwMode="auto">
              <a:xfrm flipH="1">
                <a:off x="3360" y="2016"/>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chemeClr val="accent1"/>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19" name="Freeform 31">
                <a:extLst>
                  <a:ext uri="{FF2B5EF4-FFF2-40B4-BE49-F238E27FC236}">
                    <a16:creationId xmlns:a16="http://schemas.microsoft.com/office/drawing/2014/main" id="{B3D9BB01-D123-405A-B2A0-252B0845697F}"/>
                  </a:ext>
                </a:extLst>
              </p:cNvPr>
              <p:cNvSpPr>
                <a:spLocks/>
              </p:cNvSpPr>
              <p:nvPr/>
            </p:nvSpPr>
            <p:spPr bwMode="auto">
              <a:xfrm flipH="1">
                <a:off x="3984" y="1872"/>
                <a:ext cx="206"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20" name="Freeform 32">
                <a:extLst>
                  <a:ext uri="{FF2B5EF4-FFF2-40B4-BE49-F238E27FC236}">
                    <a16:creationId xmlns:a16="http://schemas.microsoft.com/office/drawing/2014/main" id="{1518810D-E3B0-4B78-BB26-58EB55AE53AE}"/>
                  </a:ext>
                </a:extLst>
              </p:cNvPr>
              <p:cNvSpPr>
                <a:spLocks/>
              </p:cNvSpPr>
              <p:nvPr/>
            </p:nvSpPr>
            <p:spPr bwMode="auto">
              <a:xfrm flipH="1">
                <a:off x="3840" y="2016"/>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21" name="Freeform 33">
                <a:extLst>
                  <a:ext uri="{FF2B5EF4-FFF2-40B4-BE49-F238E27FC236}">
                    <a16:creationId xmlns:a16="http://schemas.microsoft.com/office/drawing/2014/main" id="{4DBC58A5-CE7E-4EC3-8171-E19A65DD72BB}"/>
                  </a:ext>
                </a:extLst>
              </p:cNvPr>
              <p:cNvSpPr>
                <a:spLocks/>
              </p:cNvSpPr>
              <p:nvPr/>
            </p:nvSpPr>
            <p:spPr bwMode="auto">
              <a:xfrm rot="17466810" flipH="1">
                <a:off x="3360" y="2016"/>
                <a:ext cx="336" cy="432"/>
              </a:xfrm>
              <a:custGeom>
                <a:avLst/>
                <a:gdLst>
                  <a:gd name="T0" fmla="*/ 0 w 336"/>
                  <a:gd name="T1" fmla="*/ 432 h 432"/>
                  <a:gd name="T2" fmla="*/ 96 w 336"/>
                  <a:gd name="T3" fmla="*/ 384 h 432"/>
                  <a:gd name="T4" fmla="*/ 96 w 336"/>
                  <a:gd name="T5" fmla="*/ 192 h 432"/>
                  <a:gd name="T6" fmla="*/ 336 w 336"/>
                  <a:gd name="T7" fmla="*/ 0 h 432"/>
                  <a:gd name="T8" fmla="*/ 0 w 336"/>
                  <a:gd name="T9" fmla="*/ 144 h 432"/>
                  <a:gd name="T10" fmla="*/ 0 w 336"/>
                  <a:gd name="T11" fmla="*/ 432 h 432"/>
                </a:gdLst>
                <a:ahLst/>
                <a:cxnLst>
                  <a:cxn ang="0">
                    <a:pos x="T0" y="T1"/>
                  </a:cxn>
                  <a:cxn ang="0">
                    <a:pos x="T2" y="T3"/>
                  </a:cxn>
                  <a:cxn ang="0">
                    <a:pos x="T4" y="T5"/>
                  </a:cxn>
                  <a:cxn ang="0">
                    <a:pos x="T6" y="T7"/>
                  </a:cxn>
                  <a:cxn ang="0">
                    <a:pos x="T8" y="T9"/>
                  </a:cxn>
                  <a:cxn ang="0">
                    <a:pos x="T10" y="T11"/>
                  </a:cxn>
                </a:cxnLst>
                <a:rect l="0" t="0" r="r" b="b"/>
                <a:pathLst>
                  <a:path w="336" h="432">
                    <a:moveTo>
                      <a:pt x="0" y="432"/>
                    </a:moveTo>
                    <a:lnTo>
                      <a:pt x="96" y="384"/>
                    </a:lnTo>
                    <a:lnTo>
                      <a:pt x="96" y="192"/>
                    </a:lnTo>
                    <a:lnTo>
                      <a:pt x="336" y="0"/>
                    </a:lnTo>
                    <a:lnTo>
                      <a:pt x="0" y="144"/>
                    </a:lnTo>
                    <a:lnTo>
                      <a:pt x="0" y="432"/>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75522" name="Freeform 34">
              <a:extLst>
                <a:ext uri="{FF2B5EF4-FFF2-40B4-BE49-F238E27FC236}">
                  <a16:creationId xmlns:a16="http://schemas.microsoft.com/office/drawing/2014/main" id="{33ED8E32-1F20-4E8A-9260-D84B3764B4CE}"/>
                </a:ext>
              </a:extLst>
            </p:cNvPr>
            <p:cNvSpPr>
              <a:spLocks/>
            </p:cNvSpPr>
            <p:nvPr/>
          </p:nvSpPr>
          <p:spPr bwMode="auto">
            <a:xfrm>
              <a:off x="2112" y="2016"/>
              <a:ext cx="1097" cy="1038"/>
            </a:xfrm>
            <a:custGeom>
              <a:avLst/>
              <a:gdLst>
                <a:gd name="T0" fmla="*/ 0 w 1097"/>
                <a:gd name="T1" fmla="*/ 0 h 1038"/>
                <a:gd name="T2" fmla="*/ 1097 w 1097"/>
                <a:gd name="T3" fmla="*/ 1038 h 1038"/>
              </a:gdLst>
              <a:ahLst/>
              <a:cxnLst>
                <a:cxn ang="0">
                  <a:pos x="T0" y="T1"/>
                </a:cxn>
                <a:cxn ang="0">
                  <a:pos x="T2" y="T3"/>
                </a:cxn>
              </a:cxnLst>
              <a:rect l="0" t="0" r="r" b="b"/>
              <a:pathLst>
                <a:path w="1097" h="1038">
                  <a:moveTo>
                    <a:pt x="0" y="0"/>
                  </a:moveTo>
                  <a:lnTo>
                    <a:pt x="1097" y="1038"/>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23" name="Line 35">
              <a:extLst>
                <a:ext uri="{FF2B5EF4-FFF2-40B4-BE49-F238E27FC236}">
                  <a16:creationId xmlns:a16="http://schemas.microsoft.com/office/drawing/2014/main" id="{8FD4786D-B652-4ECE-83D3-59DF74F2B32A}"/>
                </a:ext>
              </a:extLst>
            </p:cNvPr>
            <p:cNvSpPr>
              <a:spLocks noChangeShapeType="1"/>
            </p:cNvSpPr>
            <p:nvPr/>
          </p:nvSpPr>
          <p:spPr bwMode="auto">
            <a:xfrm>
              <a:off x="2469" y="1838"/>
              <a:ext cx="1069" cy="8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24" name="Line 36">
              <a:extLst>
                <a:ext uri="{FF2B5EF4-FFF2-40B4-BE49-F238E27FC236}">
                  <a16:creationId xmlns:a16="http://schemas.microsoft.com/office/drawing/2014/main" id="{20BE6030-F17B-4941-9A2C-F0ED226181C9}"/>
                </a:ext>
              </a:extLst>
            </p:cNvPr>
            <p:cNvSpPr>
              <a:spLocks noChangeShapeType="1"/>
            </p:cNvSpPr>
            <p:nvPr/>
          </p:nvSpPr>
          <p:spPr bwMode="auto">
            <a:xfrm flipV="1">
              <a:off x="2130" y="1829"/>
              <a:ext cx="348" cy="2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25" name="Freeform 37">
              <a:extLst>
                <a:ext uri="{FF2B5EF4-FFF2-40B4-BE49-F238E27FC236}">
                  <a16:creationId xmlns:a16="http://schemas.microsoft.com/office/drawing/2014/main" id="{E134E036-EA14-4474-ADE2-61FDEF88238E}"/>
                </a:ext>
              </a:extLst>
            </p:cNvPr>
            <p:cNvSpPr>
              <a:spLocks/>
            </p:cNvSpPr>
            <p:nvPr/>
          </p:nvSpPr>
          <p:spPr bwMode="auto">
            <a:xfrm>
              <a:off x="3209" y="2643"/>
              <a:ext cx="329" cy="411"/>
            </a:xfrm>
            <a:custGeom>
              <a:avLst/>
              <a:gdLst>
                <a:gd name="T0" fmla="*/ 0 w 329"/>
                <a:gd name="T1" fmla="*/ 411 h 411"/>
                <a:gd name="T2" fmla="*/ 329 w 329"/>
                <a:gd name="T3" fmla="*/ 0 h 411"/>
              </a:gdLst>
              <a:ahLst/>
              <a:cxnLst>
                <a:cxn ang="0">
                  <a:pos x="T0" y="T1"/>
                </a:cxn>
                <a:cxn ang="0">
                  <a:pos x="T2" y="T3"/>
                </a:cxn>
              </a:cxnLst>
              <a:rect l="0" t="0" r="r" b="b"/>
              <a:pathLst>
                <a:path w="329" h="411">
                  <a:moveTo>
                    <a:pt x="0" y="411"/>
                  </a:moveTo>
                  <a:lnTo>
                    <a:pt x="329" y="0"/>
                  </a:ln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26" name="Line 38">
              <a:extLst>
                <a:ext uri="{FF2B5EF4-FFF2-40B4-BE49-F238E27FC236}">
                  <a16:creationId xmlns:a16="http://schemas.microsoft.com/office/drawing/2014/main" id="{D144A718-8B4E-4269-827E-5100BEEFE5AB}"/>
                </a:ext>
              </a:extLst>
            </p:cNvPr>
            <p:cNvSpPr>
              <a:spLocks noChangeShapeType="1"/>
            </p:cNvSpPr>
            <p:nvPr/>
          </p:nvSpPr>
          <p:spPr bwMode="auto">
            <a:xfrm flipV="1">
              <a:off x="2834" y="2377"/>
              <a:ext cx="357" cy="32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27" name="Line 39">
              <a:extLst>
                <a:ext uri="{FF2B5EF4-FFF2-40B4-BE49-F238E27FC236}">
                  <a16:creationId xmlns:a16="http://schemas.microsoft.com/office/drawing/2014/main" id="{7400F435-8D83-4E09-9C56-63FF3150AD2C}"/>
                </a:ext>
              </a:extLst>
            </p:cNvPr>
            <p:cNvSpPr>
              <a:spLocks noChangeShapeType="1"/>
            </p:cNvSpPr>
            <p:nvPr/>
          </p:nvSpPr>
          <p:spPr bwMode="auto">
            <a:xfrm flipV="1">
              <a:off x="2459" y="2112"/>
              <a:ext cx="357" cy="26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28" name="Line 40">
              <a:extLst>
                <a:ext uri="{FF2B5EF4-FFF2-40B4-BE49-F238E27FC236}">
                  <a16:creationId xmlns:a16="http://schemas.microsoft.com/office/drawing/2014/main" id="{4BB02A16-685E-4E13-9976-9A345A08F629}"/>
                </a:ext>
              </a:extLst>
            </p:cNvPr>
            <p:cNvSpPr>
              <a:spLocks noChangeShapeType="1"/>
            </p:cNvSpPr>
            <p:nvPr/>
          </p:nvSpPr>
          <p:spPr bwMode="auto">
            <a:xfrm flipH="1">
              <a:off x="2505" y="1728"/>
              <a:ext cx="402" cy="311"/>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29" name="Line 41">
              <a:extLst>
                <a:ext uri="{FF2B5EF4-FFF2-40B4-BE49-F238E27FC236}">
                  <a16:creationId xmlns:a16="http://schemas.microsoft.com/office/drawing/2014/main" id="{C4077D47-A0E3-431E-A2FC-10C7CADE4589}"/>
                </a:ext>
              </a:extLst>
            </p:cNvPr>
            <p:cNvSpPr>
              <a:spLocks noChangeShapeType="1"/>
            </p:cNvSpPr>
            <p:nvPr/>
          </p:nvSpPr>
          <p:spPr bwMode="auto">
            <a:xfrm flipH="1">
              <a:off x="2766" y="1945"/>
              <a:ext cx="402" cy="311"/>
            </a:xfrm>
            <a:prstGeom prst="line">
              <a:avLst/>
            </a:prstGeom>
            <a:noFill/>
            <a:ln w="38100">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30" name="Line 42">
              <a:extLst>
                <a:ext uri="{FF2B5EF4-FFF2-40B4-BE49-F238E27FC236}">
                  <a16:creationId xmlns:a16="http://schemas.microsoft.com/office/drawing/2014/main" id="{47869927-A2CA-42CC-B57A-13AB8B45525E}"/>
                </a:ext>
              </a:extLst>
            </p:cNvPr>
            <p:cNvSpPr>
              <a:spLocks noChangeShapeType="1"/>
            </p:cNvSpPr>
            <p:nvPr/>
          </p:nvSpPr>
          <p:spPr bwMode="auto">
            <a:xfrm flipH="1">
              <a:off x="2498" y="2519"/>
              <a:ext cx="430" cy="256"/>
            </a:xfrm>
            <a:prstGeom prst="line">
              <a:avLst/>
            </a:prstGeom>
            <a:noFill/>
            <a:ln w="38100">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31" name="Line 43">
              <a:extLst>
                <a:ext uri="{FF2B5EF4-FFF2-40B4-BE49-F238E27FC236}">
                  <a16:creationId xmlns:a16="http://schemas.microsoft.com/office/drawing/2014/main" id="{74A5C536-2927-4EC8-AA45-E91D1C8976A5}"/>
                </a:ext>
              </a:extLst>
            </p:cNvPr>
            <p:cNvSpPr>
              <a:spLocks noChangeShapeType="1"/>
            </p:cNvSpPr>
            <p:nvPr/>
          </p:nvSpPr>
          <p:spPr bwMode="auto">
            <a:xfrm flipH="1">
              <a:off x="2704" y="2662"/>
              <a:ext cx="430" cy="256"/>
            </a:xfrm>
            <a:prstGeom prst="line">
              <a:avLst/>
            </a:prstGeom>
            <a:noFill/>
            <a:ln w="38100">
              <a:solidFill>
                <a:srgbClr val="0066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5532" name="Text Box 44">
              <a:extLst>
                <a:ext uri="{FF2B5EF4-FFF2-40B4-BE49-F238E27FC236}">
                  <a16:creationId xmlns:a16="http://schemas.microsoft.com/office/drawing/2014/main" id="{8031266A-964E-4144-B71B-8E2971E5C317}"/>
                </a:ext>
              </a:extLst>
            </p:cNvPr>
            <p:cNvSpPr txBox="1">
              <a:spLocks noChangeArrowheads="1"/>
            </p:cNvSpPr>
            <p:nvPr/>
          </p:nvSpPr>
          <p:spPr bwMode="auto">
            <a:xfrm>
              <a:off x="781" y="3932"/>
              <a:ext cx="479"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200">
                  <a:solidFill>
                    <a:schemeClr val="tx1"/>
                  </a:solidFill>
                  <a:ea typeface="宋体" panose="02010600030101010101" pitchFamily="2" charset="-122"/>
                </a:rPr>
                <a:t>(1)</a:t>
              </a:r>
            </a:p>
          </p:txBody>
        </p:sp>
      </p:grpSp>
      <p:sp>
        <p:nvSpPr>
          <p:cNvPr id="575572" name="AutoShape 84">
            <a:extLst>
              <a:ext uri="{FF2B5EF4-FFF2-40B4-BE49-F238E27FC236}">
                <a16:creationId xmlns:a16="http://schemas.microsoft.com/office/drawing/2014/main" id="{A2A56DDA-9FAF-4A86-A172-82A9FA4761C8}"/>
              </a:ext>
            </a:extLst>
          </p:cNvPr>
          <p:cNvSpPr>
            <a:spLocks noChangeArrowheads="1"/>
          </p:cNvSpPr>
          <p:nvPr/>
        </p:nvSpPr>
        <p:spPr bwMode="auto">
          <a:xfrm>
            <a:off x="1122363" y="4121150"/>
            <a:ext cx="3775075" cy="760413"/>
          </a:xfrm>
          <a:prstGeom prst="wedgeRoundRectCallout">
            <a:avLst>
              <a:gd name="adj1" fmla="val 57148"/>
              <a:gd name="adj2" fmla="val -4907"/>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
        <p:nvSpPr>
          <p:cNvPr id="575573" name="Text Box 85">
            <a:extLst>
              <a:ext uri="{FF2B5EF4-FFF2-40B4-BE49-F238E27FC236}">
                <a16:creationId xmlns:a16="http://schemas.microsoft.com/office/drawing/2014/main" id="{16A27F76-D432-4945-ADCF-8004FCF2F880}"/>
              </a:ext>
            </a:extLst>
          </p:cNvPr>
          <p:cNvSpPr txBox="1">
            <a:spLocks noChangeArrowheads="1"/>
          </p:cNvSpPr>
          <p:nvPr/>
        </p:nvSpPr>
        <p:spPr bwMode="auto">
          <a:xfrm>
            <a:off x="4732338" y="4418013"/>
            <a:ext cx="3487737" cy="8223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rgbClr val="FF0000"/>
                </a:solidFill>
                <a:ea typeface="宋体" panose="02010600030101010101" pitchFamily="2" charset="-122"/>
              </a:rPr>
              <a:t>Other thread moved first, so I lose</a:t>
            </a:r>
          </a:p>
        </p:txBody>
      </p:sp>
    </p:spTree>
  </p:cSld>
  <p:clrMapOvr>
    <a:masterClrMapping/>
  </p:clrMapOvr>
  <p:transition>
    <p:blinds/>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 name="灯片编号占位符 3">
            <a:extLst>
              <a:ext uri="{FF2B5EF4-FFF2-40B4-BE49-F238E27FC236}">
                <a16:creationId xmlns:a16="http://schemas.microsoft.com/office/drawing/2014/main" id="{C8AC5A54-EC74-41CD-84C0-231B16864702}"/>
              </a:ext>
            </a:extLst>
          </p:cNvPr>
          <p:cNvSpPr>
            <a:spLocks noGrp="1"/>
          </p:cNvSpPr>
          <p:nvPr>
            <p:ph type="sldNum" sz="quarter" idx="11"/>
          </p:nvPr>
        </p:nvSpPr>
        <p:spPr/>
        <p:txBody>
          <a:bodyPr/>
          <a:lstStyle/>
          <a:p>
            <a:fld id="{7FD72289-9E12-473E-BCE8-2C527457AD9F}" type="slidenum">
              <a:rPr lang="ar-SA" altLang="zh-CN"/>
              <a:pPr/>
              <a:t>7</a:t>
            </a:fld>
            <a:endParaRPr lang="en-US" altLang="zh-CN">
              <a:ea typeface="宋体" panose="02010600030101010101" pitchFamily="2" charset="-122"/>
            </a:endParaRPr>
          </a:p>
        </p:txBody>
      </p:sp>
      <p:pic>
        <p:nvPicPr>
          <p:cNvPr id="816130" name="Picture 2" descr="magic">
            <a:extLst>
              <a:ext uri="{FF2B5EF4-FFF2-40B4-BE49-F238E27FC236}">
                <a16:creationId xmlns:a16="http://schemas.microsoft.com/office/drawing/2014/main" id="{860A7E09-C24F-475F-A684-6551246C33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6131" name="Picture 3" descr="magic">
            <a:extLst>
              <a:ext uri="{FF2B5EF4-FFF2-40B4-BE49-F238E27FC236}">
                <a16:creationId xmlns:a16="http://schemas.microsoft.com/office/drawing/2014/main" id="{1F7110FC-02C8-4594-8F90-3178920CC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6132" name="Rectangle 4">
            <a:extLst>
              <a:ext uri="{FF2B5EF4-FFF2-40B4-BE49-F238E27FC236}">
                <a16:creationId xmlns:a16="http://schemas.microsoft.com/office/drawing/2014/main" id="{248D480E-49F4-4742-B46D-F4D9440A5BB8}"/>
              </a:ext>
            </a:extLst>
          </p:cNvPr>
          <p:cNvSpPr>
            <a:spLocks noGrp="1" noChangeArrowheads="1"/>
          </p:cNvSpPr>
          <p:nvPr>
            <p:ph type="title"/>
          </p:nvPr>
        </p:nvSpPr>
        <p:spPr/>
        <p:txBody>
          <a:bodyPr/>
          <a:lstStyle/>
          <a:p>
            <a:r>
              <a:rPr lang="en-US" altLang="zh-CN">
                <a:solidFill>
                  <a:schemeClr val="tx1"/>
                </a:solidFill>
                <a:ea typeface="宋体" panose="02010600030101010101" pitchFamily="2" charset="-122"/>
              </a:rPr>
              <a:t>Machine Level Instruction Granularity</a:t>
            </a:r>
          </a:p>
        </p:txBody>
      </p:sp>
      <p:grpSp>
        <p:nvGrpSpPr>
          <p:cNvPr id="816133" name="Group 5">
            <a:extLst>
              <a:ext uri="{FF2B5EF4-FFF2-40B4-BE49-F238E27FC236}">
                <a16:creationId xmlns:a16="http://schemas.microsoft.com/office/drawing/2014/main" id="{A87506D4-B20B-4A74-BBD8-F4BB7591FAD6}"/>
              </a:ext>
            </a:extLst>
          </p:cNvPr>
          <p:cNvGrpSpPr>
            <a:grpSpLocks/>
          </p:cNvGrpSpPr>
          <p:nvPr/>
        </p:nvGrpSpPr>
        <p:grpSpPr bwMode="auto">
          <a:xfrm>
            <a:off x="1600200" y="3200400"/>
            <a:ext cx="1358900" cy="1282700"/>
            <a:chOff x="1008" y="2720"/>
            <a:chExt cx="856" cy="808"/>
          </a:xfrm>
        </p:grpSpPr>
        <p:sp>
          <p:nvSpPr>
            <p:cNvPr id="816134" name="Rectangle 6">
              <a:extLst>
                <a:ext uri="{FF2B5EF4-FFF2-40B4-BE49-F238E27FC236}">
                  <a16:creationId xmlns:a16="http://schemas.microsoft.com/office/drawing/2014/main" id="{C3416311-3820-475E-9E8E-22BB1F1B1854}"/>
                </a:ext>
              </a:extLst>
            </p:cNvPr>
            <p:cNvSpPr>
              <a:spLocks noChangeArrowheads="1"/>
            </p:cNvSpPr>
            <p:nvPr/>
          </p:nvSpPr>
          <p:spPr bwMode="auto">
            <a:xfrm>
              <a:off x="1032" y="3304"/>
              <a:ext cx="488" cy="160"/>
            </a:xfrm>
            <a:prstGeom prst="rect">
              <a:avLst/>
            </a:prstGeom>
            <a:solidFill>
              <a:srgbClr val="FF00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6135" name="Freeform 7">
              <a:extLst>
                <a:ext uri="{FF2B5EF4-FFF2-40B4-BE49-F238E27FC236}">
                  <a16:creationId xmlns:a16="http://schemas.microsoft.com/office/drawing/2014/main" id="{5C4A941A-4D17-4F5C-A5F9-C87DEFF8D7A4}"/>
                </a:ext>
              </a:extLst>
            </p:cNvPr>
            <p:cNvSpPr>
              <a:spLocks/>
            </p:cNvSpPr>
            <p:nvPr/>
          </p:nvSpPr>
          <p:spPr bwMode="auto">
            <a:xfrm flipH="1">
              <a:off x="1008" y="316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6136" name="Freeform 8">
              <a:extLst>
                <a:ext uri="{FF2B5EF4-FFF2-40B4-BE49-F238E27FC236}">
                  <a16:creationId xmlns:a16="http://schemas.microsoft.com/office/drawing/2014/main" id="{FD4F51CA-1FE6-40AC-84CF-78BDD82DF98F}"/>
                </a:ext>
              </a:extLst>
            </p:cNvPr>
            <p:cNvSpPr>
              <a:spLocks/>
            </p:cNvSpPr>
            <p:nvPr/>
          </p:nvSpPr>
          <p:spPr bwMode="auto">
            <a:xfrm flipH="1">
              <a:off x="1077" y="3000"/>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6137" name="Freeform 9">
              <a:extLst>
                <a:ext uri="{FF2B5EF4-FFF2-40B4-BE49-F238E27FC236}">
                  <a16:creationId xmlns:a16="http://schemas.microsoft.com/office/drawing/2014/main" id="{A5AC0A16-D4E4-4BDA-B042-A5E099766904}"/>
                </a:ext>
              </a:extLst>
            </p:cNvPr>
            <p:cNvSpPr>
              <a:spLocks/>
            </p:cNvSpPr>
            <p:nvPr/>
          </p:nvSpPr>
          <p:spPr bwMode="auto">
            <a:xfrm flipH="1">
              <a:off x="1200" y="280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6138" name="Freeform 10">
              <a:extLst>
                <a:ext uri="{FF2B5EF4-FFF2-40B4-BE49-F238E27FC236}">
                  <a16:creationId xmlns:a16="http://schemas.microsoft.com/office/drawing/2014/main" id="{DCE90704-931D-44DE-96FE-A08532EE55CA}"/>
                </a:ext>
              </a:extLst>
            </p:cNvPr>
            <p:cNvSpPr>
              <a:spLocks/>
            </p:cNvSpPr>
            <p:nvPr/>
          </p:nvSpPr>
          <p:spPr bwMode="auto">
            <a:xfrm>
              <a:off x="1032" y="2720"/>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FF0000"/>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6139" name="Freeform 11">
              <a:extLst>
                <a:ext uri="{FF2B5EF4-FFF2-40B4-BE49-F238E27FC236}">
                  <a16:creationId xmlns:a16="http://schemas.microsoft.com/office/drawing/2014/main" id="{6C99D783-4FD7-4D34-8F6C-259D8D54BF06}"/>
                </a:ext>
              </a:extLst>
            </p:cNvPr>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FF0000"/>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6140" name="Freeform 12">
              <a:extLst>
                <a:ext uri="{FF2B5EF4-FFF2-40B4-BE49-F238E27FC236}">
                  <a16:creationId xmlns:a16="http://schemas.microsoft.com/office/drawing/2014/main" id="{609B4389-C848-42BB-AE42-63B0D2344D49}"/>
                </a:ext>
              </a:extLst>
            </p:cNvPr>
            <p:cNvSpPr>
              <a:spLocks/>
            </p:cNvSpPr>
            <p:nvPr/>
          </p:nvSpPr>
          <p:spPr bwMode="auto">
            <a:xfrm>
              <a:off x="1584" y="3184"/>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6141" name="Freeform 13">
              <a:extLst>
                <a:ext uri="{FF2B5EF4-FFF2-40B4-BE49-F238E27FC236}">
                  <a16:creationId xmlns:a16="http://schemas.microsoft.com/office/drawing/2014/main" id="{0CE3AC79-C180-4697-B47B-4A7B36D961C6}"/>
                </a:ext>
              </a:extLst>
            </p:cNvPr>
            <p:cNvSpPr>
              <a:spLocks/>
            </p:cNvSpPr>
            <p:nvPr/>
          </p:nvSpPr>
          <p:spPr bwMode="auto">
            <a:xfrm>
              <a:off x="1669" y="3008"/>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6142" name="Freeform 14">
              <a:extLst>
                <a:ext uri="{FF2B5EF4-FFF2-40B4-BE49-F238E27FC236}">
                  <a16:creationId xmlns:a16="http://schemas.microsoft.com/office/drawing/2014/main" id="{6BA7F639-6ED3-40C6-A3B2-9886513F31E1}"/>
                </a:ext>
              </a:extLst>
            </p:cNvPr>
            <p:cNvSpPr>
              <a:spLocks/>
            </p:cNvSpPr>
            <p:nvPr/>
          </p:nvSpPr>
          <p:spPr bwMode="auto">
            <a:xfrm>
              <a:off x="1737" y="2840"/>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16144" name="Group 16">
            <a:extLst>
              <a:ext uri="{FF2B5EF4-FFF2-40B4-BE49-F238E27FC236}">
                <a16:creationId xmlns:a16="http://schemas.microsoft.com/office/drawing/2014/main" id="{D5630998-5C30-465E-89D0-68B70C3A2DF4}"/>
              </a:ext>
            </a:extLst>
          </p:cNvPr>
          <p:cNvGrpSpPr>
            <a:grpSpLocks/>
          </p:cNvGrpSpPr>
          <p:nvPr/>
        </p:nvGrpSpPr>
        <p:grpSpPr bwMode="auto">
          <a:xfrm>
            <a:off x="6096000" y="3200400"/>
            <a:ext cx="1358900" cy="1282700"/>
            <a:chOff x="3840" y="2784"/>
            <a:chExt cx="856" cy="808"/>
          </a:xfrm>
        </p:grpSpPr>
        <p:sp>
          <p:nvSpPr>
            <p:cNvPr id="816145" name="Rectangle 17">
              <a:extLst>
                <a:ext uri="{FF2B5EF4-FFF2-40B4-BE49-F238E27FC236}">
                  <a16:creationId xmlns:a16="http://schemas.microsoft.com/office/drawing/2014/main" id="{7D9A4DD3-3371-433D-B6C6-82B8BB234DBC}"/>
                </a:ext>
              </a:extLst>
            </p:cNvPr>
            <p:cNvSpPr>
              <a:spLocks noChangeArrowheads="1"/>
            </p:cNvSpPr>
            <p:nvPr/>
          </p:nvSpPr>
          <p:spPr bwMode="auto">
            <a:xfrm flipH="1">
              <a:off x="4184" y="3368"/>
              <a:ext cx="488" cy="160"/>
            </a:xfrm>
            <a:prstGeom prst="rect">
              <a:avLst/>
            </a:prstGeom>
            <a:solidFill>
              <a:srgbClr val="6666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6146" name="Freeform 18">
              <a:extLst>
                <a:ext uri="{FF2B5EF4-FFF2-40B4-BE49-F238E27FC236}">
                  <a16:creationId xmlns:a16="http://schemas.microsoft.com/office/drawing/2014/main" id="{2A65D084-7EF5-4039-9247-E55C843FD70B}"/>
                </a:ext>
              </a:extLst>
            </p:cNvPr>
            <p:cNvSpPr>
              <a:spLocks/>
            </p:cNvSpPr>
            <p:nvPr/>
          </p:nvSpPr>
          <p:spPr bwMode="auto">
            <a:xfrm>
              <a:off x="4560" y="3232"/>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6147" name="Freeform 19">
              <a:extLst>
                <a:ext uri="{FF2B5EF4-FFF2-40B4-BE49-F238E27FC236}">
                  <a16:creationId xmlns:a16="http://schemas.microsoft.com/office/drawing/2014/main" id="{1FD38A1D-2457-427B-98A0-78C22B45DDAA}"/>
                </a:ext>
              </a:extLst>
            </p:cNvPr>
            <p:cNvSpPr>
              <a:spLocks/>
            </p:cNvSpPr>
            <p:nvPr/>
          </p:nvSpPr>
          <p:spPr bwMode="auto">
            <a:xfrm>
              <a:off x="4504" y="3064"/>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6148" name="Freeform 20">
              <a:extLst>
                <a:ext uri="{FF2B5EF4-FFF2-40B4-BE49-F238E27FC236}">
                  <a16:creationId xmlns:a16="http://schemas.microsoft.com/office/drawing/2014/main" id="{2C8FFA2E-CEA1-42F9-8387-2DC9DE245DB6}"/>
                </a:ext>
              </a:extLst>
            </p:cNvPr>
            <p:cNvSpPr>
              <a:spLocks/>
            </p:cNvSpPr>
            <p:nvPr/>
          </p:nvSpPr>
          <p:spPr bwMode="auto">
            <a:xfrm>
              <a:off x="4377" y="2864"/>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6149" name="Freeform 21">
              <a:extLst>
                <a:ext uri="{FF2B5EF4-FFF2-40B4-BE49-F238E27FC236}">
                  <a16:creationId xmlns:a16="http://schemas.microsoft.com/office/drawing/2014/main" id="{E347884A-6C00-4931-89EF-F046A1411AAD}"/>
                </a:ext>
              </a:extLst>
            </p:cNvPr>
            <p:cNvSpPr>
              <a:spLocks/>
            </p:cNvSpPr>
            <p:nvPr/>
          </p:nvSpPr>
          <p:spPr bwMode="auto">
            <a:xfrm flipH="1">
              <a:off x="3928" y="2784"/>
              <a:ext cx="744"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Lst>
              <a:ahLst/>
              <a:cxnLst>
                <a:cxn ang="0">
                  <a:pos x="T0" y="T1"/>
                </a:cxn>
                <a:cxn ang="0">
                  <a:pos x="T2" y="T3"/>
                </a:cxn>
                <a:cxn ang="0">
                  <a:pos x="T4" y="T5"/>
                </a:cxn>
                <a:cxn ang="0">
                  <a:pos x="T6" y="T7"/>
                </a:cxn>
                <a:cxn ang="0">
                  <a:pos x="T8" y="T9"/>
                </a:cxn>
              </a:cxnLst>
              <a:rect l="0" t="0" r="r" b="b"/>
              <a:pathLst>
                <a:path w="744" h="592">
                  <a:moveTo>
                    <a:pt x="0" y="592"/>
                  </a:moveTo>
                  <a:lnTo>
                    <a:pt x="488" y="576"/>
                  </a:lnTo>
                  <a:lnTo>
                    <a:pt x="744" y="0"/>
                  </a:lnTo>
                  <a:lnTo>
                    <a:pt x="336" y="8"/>
                  </a:lnTo>
                  <a:lnTo>
                    <a:pt x="0" y="592"/>
                  </a:lnTo>
                  <a:close/>
                </a:path>
              </a:pathLst>
            </a:custGeom>
            <a:solidFill>
              <a:srgbClr val="6666FF"/>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6150" name="Freeform 22">
              <a:extLst>
                <a:ext uri="{FF2B5EF4-FFF2-40B4-BE49-F238E27FC236}">
                  <a16:creationId xmlns:a16="http://schemas.microsoft.com/office/drawing/2014/main" id="{16A1522A-F0EF-4EFF-A4FA-0BBA35A37CAF}"/>
                </a:ext>
              </a:extLst>
            </p:cNvPr>
            <p:cNvSpPr>
              <a:spLocks/>
            </p:cNvSpPr>
            <p:nvPr/>
          </p:nvSpPr>
          <p:spPr bwMode="auto">
            <a:xfrm flipH="1">
              <a:off x="3936" y="2784"/>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Lst>
              <a:ahLst/>
              <a:cxnLst>
                <a:cxn ang="0">
                  <a:pos x="T0" y="T1"/>
                </a:cxn>
                <a:cxn ang="0">
                  <a:pos x="T2" y="T3"/>
                </a:cxn>
                <a:cxn ang="0">
                  <a:pos x="T4" y="T5"/>
                </a:cxn>
                <a:cxn ang="0">
                  <a:pos x="T6" y="T7"/>
                </a:cxn>
                <a:cxn ang="0">
                  <a:pos x="T8" y="T9"/>
                </a:cxn>
              </a:cxnLst>
              <a:rect l="0" t="0" r="r" b="b"/>
              <a:pathLst>
                <a:path w="248" h="760">
                  <a:moveTo>
                    <a:pt x="248" y="0"/>
                  </a:moveTo>
                  <a:lnTo>
                    <a:pt x="248" y="208"/>
                  </a:lnTo>
                  <a:lnTo>
                    <a:pt x="8" y="760"/>
                  </a:lnTo>
                  <a:lnTo>
                    <a:pt x="0" y="600"/>
                  </a:lnTo>
                  <a:lnTo>
                    <a:pt x="248" y="0"/>
                  </a:lnTo>
                  <a:close/>
                </a:path>
              </a:pathLst>
            </a:custGeom>
            <a:solidFill>
              <a:srgbClr val="6666FF"/>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6151" name="Freeform 23">
              <a:extLst>
                <a:ext uri="{FF2B5EF4-FFF2-40B4-BE49-F238E27FC236}">
                  <a16:creationId xmlns:a16="http://schemas.microsoft.com/office/drawing/2014/main" id="{11875059-0089-4232-AA6D-23E520DDE928}"/>
                </a:ext>
              </a:extLst>
            </p:cNvPr>
            <p:cNvSpPr>
              <a:spLocks/>
            </p:cNvSpPr>
            <p:nvPr/>
          </p:nvSpPr>
          <p:spPr bwMode="auto">
            <a:xfrm flipH="1">
              <a:off x="3984" y="3248"/>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6152" name="Freeform 24">
              <a:extLst>
                <a:ext uri="{FF2B5EF4-FFF2-40B4-BE49-F238E27FC236}">
                  <a16:creationId xmlns:a16="http://schemas.microsoft.com/office/drawing/2014/main" id="{EF7A900E-5E20-4A09-A5D9-A71EB8E6BC7E}"/>
                </a:ext>
              </a:extLst>
            </p:cNvPr>
            <p:cNvSpPr>
              <a:spLocks/>
            </p:cNvSpPr>
            <p:nvPr/>
          </p:nvSpPr>
          <p:spPr bwMode="auto">
            <a:xfrm flipH="1">
              <a:off x="3912" y="3072"/>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6153" name="Freeform 25">
              <a:extLst>
                <a:ext uri="{FF2B5EF4-FFF2-40B4-BE49-F238E27FC236}">
                  <a16:creationId xmlns:a16="http://schemas.microsoft.com/office/drawing/2014/main" id="{381035AB-EDD2-45A5-9EE4-60019D49181E}"/>
                </a:ext>
              </a:extLst>
            </p:cNvPr>
            <p:cNvSpPr>
              <a:spLocks/>
            </p:cNvSpPr>
            <p:nvPr/>
          </p:nvSpPr>
          <p:spPr bwMode="auto">
            <a:xfrm flipH="1">
              <a:off x="3840" y="2904"/>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16155" name="AutoShape 27">
            <a:extLst>
              <a:ext uri="{FF2B5EF4-FFF2-40B4-BE49-F238E27FC236}">
                <a16:creationId xmlns:a16="http://schemas.microsoft.com/office/drawing/2014/main" id="{E459A287-8C7E-4CC2-8E23-0E189BCC092B}"/>
              </a:ext>
            </a:extLst>
          </p:cNvPr>
          <p:cNvSpPr>
            <a:spLocks noChangeArrowheads="1"/>
          </p:cNvSpPr>
          <p:nvPr/>
        </p:nvSpPr>
        <p:spPr bwMode="auto">
          <a:xfrm>
            <a:off x="1385888" y="2020888"/>
            <a:ext cx="3140075" cy="874712"/>
          </a:xfrm>
          <a:prstGeom prst="cloudCallout">
            <a:avLst>
              <a:gd name="adj1" fmla="val -18000"/>
              <a:gd name="adj2" fmla="val 70870"/>
            </a:avLst>
          </a:prstGeom>
          <a:noFill/>
          <a:ln w="381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a:solidFill>
                  <a:srgbClr val="FF0000"/>
                </a:solidFill>
                <a:ea typeface="宋体" panose="02010600030101010101" pitchFamily="2" charset="-122"/>
              </a:rPr>
              <a:t>Eugene</a:t>
            </a:r>
          </a:p>
        </p:txBody>
      </p:sp>
      <p:sp>
        <p:nvSpPr>
          <p:cNvPr id="816173" name="AutoShape 45">
            <a:extLst>
              <a:ext uri="{FF2B5EF4-FFF2-40B4-BE49-F238E27FC236}">
                <a16:creationId xmlns:a16="http://schemas.microsoft.com/office/drawing/2014/main" id="{9944F219-42BB-43BA-8DF1-45D0CA6D85BE}"/>
              </a:ext>
            </a:extLst>
          </p:cNvPr>
          <p:cNvSpPr>
            <a:spLocks noChangeArrowheads="1"/>
          </p:cNvSpPr>
          <p:nvPr/>
        </p:nvSpPr>
        <p:spPr bwMode="auto">
          <a:xfrm>
            <a:off x="4737100" y="2008188"/>
            <a:ext cx="3128963" cy="914400"/>
          </a:xfrm>
          <a:prstGeom prst="cloudCallout">
            <a:avLst>
              <a:gd name="adj1" fmla="val -58829"/>
              <a:gd name="adj2" fmla="val 77083"/>
            </a:avLst>
          </a:prstGeom>
          <a:noFill/>
          <a:ln w="38100">
            <a:solidFill>
              <a:srgbClr val="FF99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600">
                <a:solidFill>
                  <a:srgbClr val="FF9900"/>
                </a:solidFill>
                <a:ea typeface="宋体" panose="02010600030101010101" pitchFamily="2" charset="-122"/>
              </a:rPr>
              <a:t>Amdahl</a:t>
            </a:r>
          </a:p>
        </p:txBody>
      </p:sp>
      <p:grpSp>
        <p:nvGrpSpPr>
          <p:cNvPr id="816174" name="Group 46">
            <a:extLst>
              <a:ext uri="{FF2B5EF4-FFF2-40B4-BE49-F238E27FC236}">
                <a16:creationId xmlns:a16="http://schemas.microsoft.com/office/drawing/2014/main" id="{014F6B94-6146-4A43-BA29-78E347D050AE}"/>
              </a:ext>
            </a:extLst>
          </p:cNvPr>
          <p:cNvGrpSpPr>
            <a:grpSpLocks/>
          </p:cNvGrpSpPr>
          <p:nvPr/>
        </p:nvGrpSpPr>
        <p:grpSpPr bwMode="auto">
          <a:xfrm>
            <a:off x="3962400" y="3254375"/>
            <a:ext cx="1130300" cy="1173163"/>
            <a:chOff x="2496" y="2050"/>
            <a:chExt cx="712" cy="739"/>
          </a:xfrm>
        </p:grpSpPr>
        <p:sp>
          <p:nvSpPr>
            <p:cNvPr id="816175" name="Rectangle 47">
              <a:extLst>
                <a:ext uri="{FF2B5EF4-FFF2-40B4-BE49-F238E27FC236}">
                  <a16:creationId xmlns:a16="http://schemas.microsoft.com/office/drawing/2014/main" id="{81D5CE9B-0289-40B9-8C9A-B3B19E27EE15}"/>
                </a:ext>
              </a:extLst>
            </p:cNvPr>
            <p:cNvSpPr>
              <a:spLocks noChangeArrowheads="1"/>
            </p:cNvSpPr>
            <p:nvPr/>
          </p:nvSpPr>
          <p:spPr bwMode="auto">
            <a:xfrm>
              <a:off x="2592" y="2637"/>
              <a:ext cx="528" cy="144"/>
            </a:xfrm>
            <a:prstGeom prst="rect">
              <a:avLst/>
            </a:prstGeom>
            <a:solidFill>
              <a:srgbClr val="FF99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6176" name="Freeform 48">
              <a:extLst>
                <a:ext uri="{FF2B5EF4-FFF2-40B4-BE49-F238E27FC236}">
                  <a16:creationId xmlns:a16="http://schemas.microsoft.com/office/drawing/2014/main" id="{BAC755A2-C5C8-4848-87D8-CBDEB6FB757C}"/>
                </a:ext>
              </a:extLst>
            </p:cNvPr>
            <p:cNvSpPr>
              <a:spLocks/>
            </p:cNvSpPr>
            <p:nvPr/>
          </p:nvSpPr>
          <p:spPr bwMode="auto">
            <a:xfrm>
              <a:off x="2592" y="2050"/>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Lst>
              <a:ahLst/>
              <a:cxnLst>
                <a:cxn ang="0">
                  <a:pos x="T0" y="T1"/>
                </a:cxn>
                <a:cxn ang="0">
                  <a:pos x="T2" y="T3"/>
                </a:cxn>
                <a:cxn ang="0">
                  <a:pos x="T4" y="T5"/>
                </a:cxn>
                <a:cxn ang="0">
                  <a:pos x="T6" y="T7"/>
                </a:cxn>
                <a:cxn ang="0">
                  <a:pos x="T8" y="T9"/>
                </a:cxn>
              </a:cxnLst>
              <a:rect l="0" t="0" r="r" b="b"/>
              <a:pathLst>
                <a:path w="528" h="587">
                  <a:moveTo>
                    <a:pt x="48" y="11"/>
                  </a:moveTo>
                  <a:lnTo>
                    <a:pt x="480" y="11"/>
                  </a:lnTo>
                  <a:lnTo>
                    <a:pt x="528" y="587"/>
                  </a:lnTo>
                  <a:lnTo>
                    <a:pt x="0" y="587"/>
                  </a:lnTo>
                  <a:lnTo>
                    <a:pt x="32" y="0"/>
                  </a:lnTo>
                </a:path>
              </a:pathLst>
            </a:custGeom>
            <a:solidFill>
              <a:srgbClr val="FF9900"/>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16177" name="Group 49">
              <a:extLst>
                <a:ext uri="{FF2B5EF4-FFF2-40B4-BE49-F238E27FC236}">
                  <a16:creationId xmlns:a16="http://schemas.microsoft.com/office/drawing/2014/main" id="{9E2151BE-0A31-456B-BE54-D4BF39356862}"/>
                </a:ext>
              </a:extLst>
            </p:cNvPr>
            <p:cNvGrpSpPr>
              <a:grpSpLocks/>
            </p:cNvGrpSpPr>
            <p:nvPr/>
          </p:nvGrpSpPr>
          <p:grpSpPr bwMode="auto">
            <a:xfrm>
              <a:off x="3072" y="2157"/>
              <a:ext cx="136" cy="632"/>
              <a:chOff x="3072" y="2832"/>
              <a:chExt cx="136" cy="632"/>
            </a:xfrm>
          </p:grpSpPr>
          <p:sp>
            <p:nvSpPr>
              <p:cNvPr id="816178" name="Freeform 50">
                <a:extLst>
                  <a:ext uri="{FF2B5EF4-FFF2-40B4-BE49-F238E27FC236}">
                    <a16:creationId xmlns:a16="http://schemas.microsoft.com/office/drawing/2014/main" id="{E4EFB9E7-98C4-4D7D-B6BE-045AAC9A8E0C}"/>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6179" name="Freeform 51">
                <a:extLst>
                  <a:ext uri="{FF2B5EF4-FFF2-40B4-BE49-F238E27FC236}">
                    <a16:creationId xmlns:a16="http://schemas.microsoft.com/office/drawing/2014/main" id="{F0429191-4026-4144-A4AD-C9BF15902DE9}"/>
                  </a:ext>
                </a:extLst>
              </p:cNvPr>
              <p:cNvSpPr>
                <a:spLocks/>
              </p:cNvSpPr>
              <p:nvPr/>
            </p:nvSpPr>
            <p:spPr bwMode="auto">
              <a:xfrm>
                <a:off x="3072" y="2976"/>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6180" name="Freeform 52">
                <a:extLst>
                  <a:ext uri="{FF2B5EF4-FFF2-40B4-BE49-F238E27FC236}">
                    <a16:creationId xmlns:a16="http://schemas.microsoft.com/office/drawing/2014/main" id="{65C7E296-48CD-4C31-BC79-296931091BAB}"/>
                  </a:ext>
                </a:extLst>
              </p:cNvPr>
              <p:cNvSpPr>
                <a:spLocks/>
              </p:cNvSpPr>
              <p:nvPr/>
            </p:nvSpPr>
            <p:spPr bwMode="auto">
              <a:xfrm>
                <a:off x="3072" y="2832"/>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16181" name="Group 53">
              <a:extLst>
                <a:ext uri="{FF2B5EF4-FFF2-40B4-BE49-F238E27FC236}">
                  <a16:creationId xmlns:a16="http://schemas.microsoft.com/office/drawing/2014/main" id="{044C7AD1-3C70-4484-83A3-41CBFC5F39FA}"/>
                </a:ext>
              </a:extLst>
            </p:cNvPr>
            <p:cNvGrpSpPr>
              <a:grpSpLocks/>
            </p:cNvGrpSpPr>
            <p:nvPr/>
          </p:nvGrpSpPr>
          <p:grpSpPr bwMode="auto">
            <a:xfrm flipH="1">
              <a:off x="2496" y="2157"/>
              <a:ext cx="136" cy="632"/>
              <a:chOff x="3072" y="2832"/>
              <a:chExt cx="136" cy="632"/>
            </a:xfrm>
          </p:grpSpPr>
          <p:sp>
            <p:nvSpPr>
              <p:cNvPr id="816182" name="Freeform 54">
                <a:extLst>
                  <a:ext uri="{FF2B5EF4-FFF2-40B4-BE49-F238E27FC236}">
                    <a16:creationId xmlns:a16="http://schemas.microsoft.com/office/drawing/2014/main" id="{1750C597-FC10-42C6-A98E-AF5B3ACA0FE3}"/>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6183" name="Freeform 55">
                <a:extLst>
                  <a:ext uri="{FF2B5EF4-FFF2-40B4-BE49-F238E27FC236}">
                    <a16:creationId xmlns:a16="http://schemas.microsoft.com/office/drawing/2014/main" id="{E04A171B-4C76-4A07-8F3D-81085B42BF55}"/>
                  </a:ext>
                </a:extLst>
              </p:cNvPr>
              <p:cNvSpPr>
                <a:spLocks/>
              </p:cNvSpPr>
              <p:nvPr/>
            </p:nvSpPr>
            <p:spPr bwMode="auto">
              <a:xfrm>
                <a:off x="3072" y="2976"/>
                <a:ext cx="123" cy="312"/>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6184" name="Freeform 56">
                <a:extLst>
                  <a:ext uri="{FF2B5EF4-FFF2-40B4-BE49-F238E27FC236}">
                    <a16:creationId xmlns:a16="http://schemas.microsoft.com/office/drawing/2014/main" id="{4E6D0488-0B42-410B-980C-1A4AF8EF889A}"/>
                  </a:ext>
                </a:extLst>
              </p:cNvPr>
              <p:cNvSpPr>
                <a:spLocks/>
              </p:cNvSpPr>
              <p:nvPr/>
            </p:nvSpPr>
            <p:spPr bwMode="auto">
              <a:xfrm>
                <a:off x="3072" y="2832"/>
                <a:ext cx="127" cy="320"/>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Lst>
                <a:ahLst/>
                <a:cxnLst>
                  <a:cxn ang="0">
                    <a:pos x="T0" y="T1"/>
                  </a:cxn>
                  <a:cxn ang="0">
                    <a:pos x="T2" y="T3"/>
                  </a:cxn>
                  <a:cxn ang="0">
                    <a:pos x="T4" y="T5"/>
                  </a:cxn>
                  <a:cxn ang="0">
                    <a:pos x="T6" y="T7"/>
                  </a:cxn>
                  <a:cxn ang="0">
                    <a:pos x="T8" y="T9"/>
                  </a:cxn>
                  <a:cxn ang="0">
                    <a:pos x="T10" y="T11"/>
                  </a:cxn>
                </a:cxnLst>
                <a:rect l="0" t="0" r="r" b="b"/>
                <a:pathLst>
                  <a:path w="136" h="344">
                    <a:moveTo>
                      <a:pt x="24" y="0"/>
                    </a:moveTo>
                    <a:lnTo>
                      <a:pt x="136" y="0"/>
                    </a:lnTo>
                    <a:lnTo>
                      <a:pt x="136" y="232"/>
                    </a:lnTo>
                    <a:lnTo>
                      <a:pt x="106" y="344"/>
                    </a:lnTo>
                    <a:lnTo>
                      <a:pt x="106" y="88"/>
                    </a:lnTo>
                    <a:lnTo>
                      <a:pt x="0" y="88"/>
                    </a:lnTo>
                  </a:path>
                </a:pathLst>
              </a:custGeom>
              <a:solidFill>
                <a:schemeClr val="tx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16189" name="Freeform 61">
            <a:extLst>
              <a:ext uri="{FF2B5EF4-FFF2-40B4-BE49-F238E27FC236}">
                <a16:creationId xmlns:a16="http://schemas.microsoft.com/office/drawing/2014/main" id="{DC74978D-21DE-411A-875A-6666764E54DA}"/>
              </a:ext>
            </a:extLst>
          </p:cNvPr>
          <p:cNvSpPr>
            <a:spLocks/>
          </p:cNvSpPr>
          <p:nvPr/>
        </p:nvSpPr>
        <p:spPr bwMode="auto">
          <a:xfrm>
            <a:off x="3657600" y="4995863"/>
            <a:ext cx="2157413" cy="985837"/>
          </a:xfrm>
          <a:custGeom>
            <a:avLst/>
            <a:gdLst>
              <a:gd name="T0" fmla="*/ 0 w 1419"/>
              <a:gd name="T1" fmla="*/ 362 h 673"/>
              <a:gd name="T2" fmla="*/ 181 w 1419"/>
              <a:gd name="T3" fmla="*/ 241 h 673"/>
              <a:gd name="T4" fmla="*/ 361 w 1419"/>
              <a:gd name="T5" fmla="*/ 121 h 673"/>
              <a:gd name="T6" fmla="*/ 439 w 1419"/>
              <a:gd name="T7" fmla="*/ 95 h 673"/>
              <a:gd name="T8" fmla="*/ 482 w 1419"/>
              <a:gd name="T9" fmla="*/ 18 h 673"/>
              <a:gd name="T10" fmla="*/ 533 w 1419"/>
              <a:gd name="T11" fmla="*/ 0 h 673"/>
              <a:gd name="T12" fmla="*/ 731 w 1419"/>
              <a:gd name="T13" fmla="*/ 26 h 673"/>
              <a:gd name="T14" fmla="*/ 989 w 1419"/>
              <a:gd name="T15" fmla="*/ 52 h 673"/>
              <a:gd name="T16" fmla="*/ 1247 w 1419"/>
              <a:gd name="T17" fmla="*/ 181 h 673"/>
              <a:gd name="T18" fmla="*/ 1316 w 1419"/>
              <a:gd name="T19" fmla="*/ 267 h 673"/>
              <a:gd name="T20" fmla="*/ 1384 w 1419"/>
              <a:gd name="T21" fmla="*/ 319 h 673"/>
              <a:gd name="T22" fmla="*/ 1419 w 1419"/>
              <a:gd name="T23" fmla="*/ 387 h 673"/>
              <a:gd name="T24" fmla="*/ 1316 w 1419"/>
              <a:gd name="T25" fmla="*/ 482 h 673"/>
              <a:gd name="T26" fmla="*/ 1230 w 1419"/>
              <a:gd name="T27" fmla="*/ 533 h 673"/>
              <a:gd name="T28" fmla="*/ 1066 w 1419"/>
              <a:gd name="T29" fmla="*/ 602 h 673"/>
              <a:gd name="T30" fmla="*/ 800 w 1419"/>
              <a:gd name="T31" fmla="*/ 654 h 673"/>
              <a:gd name="T32" fmla="*/ 430 w 1419"/>
              <a:gd name="T33" fmla="*/ 628 h 673"/>
              <a:gd name="T34" fmla="*/ 310 w 1419"/>
              <a:gd name="T35" fmla="*/ 568 h 673"/>
              <a:gd name="T36" fmla="*/ 224 w 1419"/>
              <a:gd name="T37" fmla="*/ 525 h 673"/>
              <a:gd name="T38" fmla="*/ 207 w 1419"/>
              <a:gd name="T39" fmla="*/ 499 h 673"/>
              <a:gd name="T40" fmla="*/ 181 w 1419"/>
              <a:gd name="T41" fmla="*/ 490 h 673"/>
              <a:gd name="T42" fmla="*/ 164 w 1419"/>
              <a:gd name="T43" fmla="*/ 439 h 673"/>
              <a:gd name="T44" fmla="*/ 138 w 1419"/>
              <a:gd name="T45" fmla="*/ 430 h 673"/>
              <a:gd name="T46" fmla="*/ 35 w 1419"/>
              <a:gd name="T47" fmla="*/ 370 h 673"/>
              <a:gd name="T48" fmla="*/ 0 w 1419"/>
              <a:gd name="T49" fmla="*/ 362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9" h="673">
                <a:moveTo>
                  <a:pt x="0" y="362"/>
                </a:moveTo>
                <a:cubicBezTo>
                  <a:pt x="28" y="282"/>
                  <a:pt x="104" y="257"/>
                  <a:pt x="181" y="241"/>
                </a:cubicBezTo>
                <a:cubicBezTo>
                  <a:pt x="205" y="138"/>
                  <a:pt x="277" y="142"/>
                  <a:pt x="361" y="121"/>
                </a:cubicBezTo>
                <a:cubicBezTo>
                  <a:pt x="387" y="115"/>
                  <a:pt x="414" y="104"/>
                  <a:pt x="439" y="95"/>
                </a:cubicBezTo>
                <a:cubicBezTo>
                  <a:pt x="451" y="76"/>
                  <a:pt x="463" y="30"/>
                  <a:pt x="482" y="18"/>
                </a:cubicBezTo>
                <a:cubicBezTo>
                  <a:pt x="497" y="8"/>
                  <a:pt x="533" y="0"/>
                  <a:pt x="533" y="0"/>
                </a:cubicBezTo>
                <a:cubicBezTo>
                  <a:pt x="599" y="11"/>
                  <a:pt x="664" y="20"/>
                  <a:pt x="731" y="26"/>
                </a:cubicBezTo>
                <a:cubicBezTo>
                  <a:pt x="814" y="13"/>
                  <a:pt x="905" y="42"/>
                  <a:pt x="989" y="52"/>
                </a:cubicBezTo>
                <a:cubicBezTo>
                  <a:pt x="1068" y="131"/>
                  <a:pt x="1140" y="159"/>
                  <a:pt x="1247" y="181"/>
                </a:cubicBezTo>
                <a:cubicBezTo>
                  <a:pt x="1285" y="206"/>
                  <a:pt x="1281" y="234"/>
                  <a:pt x="1316" y="267"/>
                </a:cubicBezTo>
                <a:cubicBezTo>
                  <a:pt x="1328" y="306"/>
                  <a:pt x="1346" y="309"/>
                  <a:pt x="1384" y="319"/>
                </a:cubicBezTo>
                <a:cubicBezTo>
                  <a:pt x="1406" y="340"/>
                  <a:pt x="1409" y="359"/>
                  <a:pt x="1419" y="387"/>
                </a:cubicBezTo>
                <a:cubicBezTo>
                  <a:pt x="1404" y="431"/>
                  <a:pt x="1359" y="466"/>
                  <a:pt x="1316" y="482"/>
                </a:cubicBezTo>
                <a:cubicBezTo>
                  <a:pt x="1295" y="502"/>
                  <a:pt x="1258" y="524"/>
                  <a:pt x="1230" y="533"/>
                </a:cubicBezTo>
                <a:cubicBezTo>
                  <a:pt x="1204" y="559"/>
                  <a:pt x="1106" y="590"/>
                  <a:pt x="1066" y="602"/>
                </a:cubicBezTo>
                <a:cubicBezTo>
                  <a:pt x="991" y="653"/>
                  <a:pt x="887" y="648"/>
                  <a:pt x="800" y="654"/>
                </a:cubicBezTo>
                <a:cubicBezTo>
                  <a:pt x="585" y="648"/>
                  <a:pt x="561" y="673"/>
                  <a:pt x="430" y="628"/>
                </a:cubicBezTo>
                <a:cubicBezTo>
                  <a:pt x="394" y="601"/>
                  <a:pt x="354" y="578"/>
                  <a:pt x="310" y="568"/>
                </a:cubicBezTo>
                <a:cubicBezTo>
                  <a:pt x="280" y="553"/>
                  <a:pt x="256" y="535"/>
                  <a:pt x="224" y="525"/>
                </a:cubicBezTo>
                <a:cubicBezTo>
                  <a:pt x="218" y="516"/>
                  <a:pt x="215" y="506"/>
                  <a:pt x="207" y="499"/>
                </a:cubicBezTo>
                <a:cubicBezTo>
                  <a:pt x="200" y="493"/>
                  <a:pt x="188" y="496"/>
                  <a:pt x="181" y="490"/>
                </a:cubicBezTo>
                <a:cubicBezTo>
                  <a:pt x="148" y="458"/>
                  <a:pt x="196" y="472"/>
                  <a:pt x="164" y="439"/>
                </a:cubicBezTo>
                <a:cubicBezTo>
                  <a:pt x="158" y="432"/>
                  <a:pt x="146" y="434"/>
                  <a:pt x="138" y="430"/>
                </a:cubicBezTo>
                <a:cubicBezTo>
                  <a:pt x="101" y="409"/>
                  <a:pt x="74" y="384"/>
                  <a:pt x="35" y="370"/>
                </a:cubicBezTo>
                <a:cubicBezTo>
                  <a:pt x="13" y="337"/>
                  <a:pt x="25" y="337"/>
                  <a:pt x="0" y="362"/>
                </a:cubicBezTo>
                <a:close/>
              </a:path>
            </a:pathLst>
          </a:custGeom>
          <a:solidFill>
            <a:srgbClr val="CC9900"/>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192" name="Freeform 64">
            <a:extLst>
              <a:ext uri="{FF2B5EF4-FFF2-40B4-BE49-F238E27FC236}">
                <a16:creationId xmlns:a16="http://schemas.microsoft.com/office/drawing/2014/main" id="{DEC2A40F-392E-47AC-85AB-B3FC0663D5C3}"/>
              </a:ext>
            </a:extLst>
          </p:cNvPr>
          <p:cNvSpPr>
            <a:spLocks/>
          </p:cNvSpPr>
          <p:nvPr/>
        </p:nvSpPr>
        <p:spPr bwMode="auto">
          <a:xfrm>
            <a:off x="5486400" y="4368800"/>
            <a:ext cx="860425" cy="327025"/>
          </a:xfrm>
          <a:custGeom>
            <a:avLst/>
            <a:gdLst>
              <a:gd name="T0" fmla="*/ 0 w 585"/>
              <a:gd name="T1" fmla="*/ 292 h 292"/>
              <a:gd name="T2" fmla="*/ 576 w 585"/>
              <a:gd name="T3" fmla="*/ 0 h 292"/>
              <a:gd name="T4" fmla="*/ 585 w 585"/>
              <a:gd name="T5" fmla="*/ 68 h 292"/>
              <a:gd name="T6" fmla="*/ 0 w 585"/>
              <a:gd name="T7" fmla="*/ 292 h 292"/>
            </a:gdLst>
            <a:ahLst/>
            <a:cxnLst>
              <a:cxn ang="0">
                <a:pos x="T0" y="T1"/>
              </a:cxn>
              <a:cxn ang="0">
                <a:pos x="T2" y="T3"/>
              </a:cxn>
              <a:cxn ang="0">
                <a:pos x="T4" y="T5"/>
              </a:cxn>
              <a:cxn ang="0">
                <a:pos x="T6" y="T7"/>
              </a:cxn>
            </a:cxnLst>
            <a:rect l="0" t="0" r="r" b="b"/>
            <a:pathLst>
              <a:path w="585" h="292">
                <a:moveTo>
                  <a:pt x="0" y="292"/>
                </a:moveTo>
                <a:lnTo>
                  <a:pt x="576" y="0"/>
                </a:lnTo>
                <a:lnTo>
                  <a:pt x="585" y="68"/>
                </a:lnTo>
                <a:lnTo>
                  <a:pt x="0" y="292"/>
                </a:ln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194" name="Freeform 66">
            <a:extLst>
              <a:ext uri="{FF2B5EF4-FFF2-40B4-BE49-F238E27FC236}">
                <a16:creationId xmlns:a16="http://schemas.microsoft.com/office/drawing/2014/main" id="{EDEEC3F5-35EB-4162-85A5-2BFA23EBAFA4}"/>
              </a:ext>
            </a:extLst>
          </p:cNvPr>
          <p:cNvSpPr>
            <a:spLocks/>
          </p:cNvSpPr>
          <p:nvPr/>
        </p:nvSpPr>
        <p:spPr bwMode="auto">
          <a:xfrm>
            <a:off x="5391150" y="5402263"/>
            <a:ext cx="50800" cy="109537"/>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195" name="Freeform 67">
            <a:extLst>
              <a:ext uri="{FF2B5EF4-FFF2-40B4-BE49-F238E27FC236}">
                <a16:creationId xmlns:a16="http://schemas.microsoft.com/office/drawing/2014/main" id="{9B33E304-79BC-4056-837C-B05B4105326C}"/>
              </a:ext>
            </a:extLst>
          </p:cNvPr>
          <p:cNvSpPr>
            <a:spLocks/>
          </p:cNvSpPr>
          <p:nvPr/>
        </p:nvSpPr>
        <p:spPr bwMode="auto">
          <a:xfrm>
            <a:off x="5543550" y="5554663"/>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196" name="Freeform 68">
            <a:extLst>
              <a:ext uri="{FF2B5EF4-FFF2-40B4-BE49-F238E27FC236}">
                <a16:creationId xmlns:a16="http://schemas.microsoft.com/office/drawing/2014/main" id="{7C102BA3-ABA0-4665-8CB2-5DD84787DAEA}"/>
              </a:ext>
            </a:extLst>
          </p:cNvPr>
          <p:cNvSpPr>
            <a:spLocks/>
          </p:cNvSpPr>
          <p:nvPr/>
        </p:nvSpPr>
        <p:spPr bwMode="auto">
          <a:xfrm>
            <a:off x="5476875" y="5434013"/>
            <a:ext cx="92075" cy="95250"/>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197" name="Freeform 69">
            <a:extLst>
              <a:ext uri="{FF2B5EF4-FFF2-40B4-BE49-F238E27FC236}">
                <a16:creationId xmlns:a16="http://schemas.microsoft.com/office/drawing/2014/main" id="{68290916-8D0F-4CAF-8679-A8D782B9D14B}"/>
              </a:ext>
            </a:extLst>
          </p:cNvPr>
          <p:cNvSpPr>
            <a:spLocks/>
          </p:cNvSpPr>
          <p:nvPr/>
        </p:nvSpPr>
        <p:spPr bwMode="auto">
          <a:xfrm>
            <a:off x="5562600" y="5395913"/>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198" name="Freeform 70">
            <a:extLst>
              <a:ext uri="{FF2B5EF4-FFF2-40B4-BE49-F238E27FC236}">
                <a16:creationId xmlns:a16="http://schemas.microsoft.com/office/drawing/2014/main" id="{05C5E8F3-7B7A-473A-9D0E-16106E660DAC}"/>
              </a:ext>
            </a:extLst>
          </p:cNvPr>
          <p:cNvSpPr>
            <a:spLocks/>
          </p:cNvSpPr>
          <p:nvPr/>
        </p:nvSpPr>
        <p:spPr bwMode="auto">
          <a:xfrm>
            <a:off x="5214938" y="5554663"/>
            <a:ext cx="50800" cy="109537"/>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199" name="Freeform 71">
            <a:extLst>
              <a:ext uri="{FF2B5EF4-FFF2-40B4-BE49-F238E27FC236}">
                <a16:creationId xmlns:a16="http://schemas.microsoft.com/office/drawing/2014/main" id="{8EA53A06-D5E7-4EC8-A26D-29B4E4C572E7}"/>
              </a:ext>
            </a:extLst>
          </p:cNvPr>
          <p:cNvSpPr>
            <a:spLocks/>
          </p:cNvSpPr>
          <p:nvPr/>
        </p:nvSpPr>
        <p:spPr bwMode="auto">
          <a:xfrm>
            <a:off x="5367338" y="5707063"/>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00" name="Freeform 72">
            <a:extLst>
              <a:ext uri="{FF2B5EF4-FFF2-40B4-BE49-F238E27FC236}">
                <a16:creationId xmlns:a16="http://schemas.microsoft.com/office/drawing/2014/main" id="{5CC68071-C5F3-4D11-AB5C-BAACEC9325EC}"/>
              </a:ext>
            </a:extLst>
          </p:cNvPr>
          <p:cNvSpPr>
            <a:spLocks/>
          </p:cNvSpPr>
          <p:nvPr/>
        </p:nvSpPr>
        <p:spPr bwMode="auto">
          <a:xfrm>
            <a:off x="5300663" y="5586413"/>
            <a:ext cx="92075" cy="95250"/>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01" name="Freeform 73">
            <a:extLst>
              <a:ext uri="{FF2B5EF4-FFF2-40B4-BE49-F238E27FC236}">
                <a16:creationId xmlns:a16="http://schemas.microsoft.com/office/drawing/2014/main" id="{0F5611DB-B262-44DD-B4CE-618A08C13BBA}"/>
              </a:ext>
            </a:extLst>
          </p:cNvPr>
          <p:cNvSpPr>
            <a:spLocks/>
          </p:cNvSpPr>
          <p:nvPr/>
        </p:nvSpPr>
        <p:spPr bwMode="auto">
          <a:xfrm>
            <a:off x="5386388" y="5548313"/>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02" name="Freeform 74">
            <a:extLst>
              <a:ext uri="{FF2B5EF4-FFF2-40B4-BE49-F238E27FC236}">
                <a16:creationId xmlns:a16="http://schemas.microsoft.com/office/drawing/2014/main" id="{27135003-588B-4989-AAF9-FB2C58B5AA2C}"/>
              </a:ext>
            </a:extLst>
          </p:cNvPr>
          <p:cNvSpPr>
            <a:spLocks/>
          </p:cNvSpPr>
          <p:nvPr/>
        </p:nvSpPr>
        <p:spPr bwMode="auto">
          <a:xfrm>
            <a:off x="4924425" y="5635625"/>
            <a:ext cx="50800" cy="109538"/>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03" name="Freeform 75">
            <a:extLst>
              <a:ext uri="{FF2B5EF4-FFF2-40B4-BE49-F238E27FC236}">
                <a16:creationId xmlns:a16="http://schemas.microsoft.com/office/drawing/2014/main" id="{2EBA0092-638D-4E43-8CB5-FA1B9141104F}"/>
              </a:ext>
            </a:extLst>
          </p:cNvPr>
          <p:cNvSpPr>
            <a:spLocks/>
          </p:cNvSpPr>
          <p:nvPr/>
        </p:nvSpPr>
        <p:spPr bwMode="auto">
          <a:xfrm>
            <a:off x="5076825" y="5788025"/>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04" name="Freeform 76">
            <a:extLst>
              <a:ext uri="{FF2B5EF4-FFF2-40B4-BE49-F238E27FC236}">
                <a16:creationId xmlns:a16="http://schemas.microsoft.com/office/drawing/2014/main" id="{873B10E8-6812-434A-AE70-6F94AF01F219}"/>
              </a:ext>
            </a:extLst>
          </p:cNvPr>
          <p:cNvSpPr>
            <a:spLocks/>
          </p:cNvSpPr>
          <p:nvPr/>
        </p:nvSpPr>
        <p:spPr bwMode="auto">
          <a:xfrm>
            <a:off x="5010150" y="5667375"/>
            <a:ext cx="92075" cy="95250"/>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05" name="Freeform 77">
            <a:extLst>
              <a:ext uri="{FF2B5EF4-FFF2-40B4-BE49-F238E27FC236}">
                <a16:creationId xmlns:a16="http://schemas.microsoft.com/office/drawing/2014/main" id="{57EFD49B-DC11-4EA8-96DC-9E271B317755}"/>
              </a:ext>
            </a:extLst>
          </p:cNvPr>
          <p:cNvSpPr>
            <a:spLocks/>
          </p:cNvSpPr>
          <p:nvPr/>
        </p:nvSpPr>
        <p:spPr bwMode="auto">
          <a:xfrm>
            <a:off x="5095875" y="5629275"/>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06" name="Freeform 78">
            <a:extLst>
              <a:ext uri="{FF2B5EF4-FFF2-40B4-BE49-F238E27FC236}">
                <a16:creationId xmlns:a16="http://schemas.microsoft.com/office/drawing/2014/main" id="{BF4E4C78-5727-488F-BB8D-536FBD626DEE}"/>
              </a:ext>
            </a:extLst>
          </p:cNvPr>
          <p:cNvSpPr>
            <a:spLocks/>
          </p:cNvSpPr>
          <p:nvPr/>
        </p:nvSpPr>
        <p:spPr bwMode="auto">
          <a:xfrm>
            <a:off x="5076825" y="5473700"/>
            <a:ext cx="50800" cy="109538"/>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07" name="Freeform 79">
            <a:extLst>
              <a:ext uri="{FF2B5EF4-FFF2-40B4-BE49-F238E27FC236}">
                <a16:creationId xmlns:a16="http://schemas.microsoft.com/office/drawing/2014/main" id="{DE2E7E77-3CE6-438C-9DF4-8CE0C8B0D9C4}"/>
              </a:ext>
            </a:extLst>
          </p:cNvPr>
          <p:cNvSpPr>
            <a:spLocks/>
          </p:cNvSpPr>
          <p:nvPr/>
        </p:nvSpPr>
        <p:spPr bwMode="auto">
          <a:xfrm>
            <a:off x="5229225" y="5626100"/>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08" name="Freeform 80">
            <a:extLst>
              <a:ext uri="{FF2B5EF4-FFF2-40B4-BE49-F238E27FC236}">
                <a16:creationId xmlns:a16="http://schemas.microsoft.com/office/drawing/2014/main" id="{92FB0764-7040-4269-8FBF-A0BF23BC535A}"/>
              </a:ext>
            </a:extLst>
          </p:cNvPr>
          <p:cNvSpPr>
            <a:spLocks/>
          </p:cNvSpPr>
          <p:nvPr/>
        </p:nvSpPr>
        <p:spPr bwMode="auto">
          <a:xfrm>
            <a:off x="5162550" y="5505450"/>
            <a:ext cx="92075" cy="95250"/>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09" name="Freeform 81">
            <a:extLst>
              <a:ext uri="{FF2B5EF4-FFF2-40B4-BE49-F238E27FC236}">
                <a16:creationId xmlns:a16="http://schemas.microsoft.com/office/drawing/2014/main" id="{BDBA9E4A-4780-405B-8DDA-5384DA304CEA}"/>
              </a:ext>
            </a:extLst>
          </p:cNvPr>
          <p:cNvSpPr>
            <a:spLocks/>
          </p:cNvSpPr>
          <p:nvPr/>
        </p:nvSpPr>
        <p:spPr bwMode="auto">
          <a:xfrm>
            <a:off x="5248275" y="5467350"/>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10" name="Freeform 82">
            <a:extLst>
              <a:ext uri="{FF2B5EF4-FFF2-40B4-BE49-F238E27FC236}">
                <a16:creationId xmlns:a16="http://schemas.microsoft.com/office/drawing/2014/main" id="{B5BC2CBF-4A04-4A86-90E5-1943098E9E1D}"/>
              </a:ext>
            </a:extLst>
          </p:cNvPr>
          <p:cNvSpPr>
            <a:spLocks/>
          </p:cNvSpPr>
          <p:nvPr/>
        </p:nvSpPr>
        <p:spPr bwMode="auto">
          <a:xfrm>
            <a:off x="5400675" y="5283200"/>
            <a:ext cx="50800" cy="109538"/>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11" name="Freeform 83">
            <a:extLst>
              <a:ext uri="{FF2B5EF4-FFF2-40B4-BE49-F238E27FC236}">
                <a16:creationId xmlns:a16="http://schemas.microsoft.com/office/drawing/2014/main" id="{FE61248C-5366-4B3E-86F8-E48BEEA10F58}"/>
              </a:ext>
            </a:extLst>
          </p:cNvPr>
          <p:cNvSpPr>
            <a:spLocks/>
          </p:cNvSpPr>
          <p:nvPr/>
        </p:nvSpPr>
        <p:spPr bwMode="auto">
          <a:xfrm>
            <a:off x="5553075" y="5435600"/>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12" name="Freeform 84">
            <a:extLst>
              <a:ext uri="{FF2B5EF4-FFF2-40B4-BE49-F238E27FC236}">
                <a16:creationId xmlns:a16="http://schemas.microsoft.com/office/drawing/2014/main" id="{CA772FD8-A3C2-4F32-9EF6-DF17F242C9BC}"/>
              </a:ext>
            </a:extLst>
          </p:cNvPr>
          <p:cNvSpPr>
            <a:spLocks/>
          </p:cNvSpPr>
          <p:nvPr/>
        </p:nvSpPr>
        <p:spPr bwMode="auto">
          <a:xfrm>
            <a:off x="5486400" y="5314950"/>
            <a:ext cx="92075" cy="95250"/>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13" name="Freeform 85">
            <a:extLst>
              <a:ext uri="{FF2B5EF4-FFF2-40B4-BE49-F238E27FC236}">
                <a16:creationId xmlns:a16="http://schemas.microsoft.com/office/drawing/2014/main" id="{15D75115-4245-48AA-BA21-638A96E23F0A}"/>
              </a:ext>
            </a:extLst>
          </p:cNvPr>
          <p:cNvSpPr>
            <a:spLocks/>
          </p:cNvSpPr>
          <p:nvPr/>
        </p:nvSpPr>
        <p:spPr bwMode="auto">
          <a:xfrm>
            <a:off x="5572125" y="5276850"/>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14" name="Freeform 86">
            <a:extLst>
              <a:ext uri="{FF2B5EF4-FFF2-40B4-BE49-F238E27FC236}">
                <a16:creationId xmlns:a16="http://schemas.microsoft.com/office/drawing/2014/main" id="{B1586B45-2594-4D6D-BFAB-A302893811DF}"/>
              </a:ext>
            </a:extLst>
          </p:cNvPr>
          <p:cNvSpPr>
            <a:spLocks/>
          </p:cNvSpPr>
          <p:nvPr/>
        </p:nvSpPr>
        <p:spPr bwMode="auto">
          <a:xfrm>
            <a:off x="4872038" y="5554663"/>
            <a:ext cx="50800" cy="109537"/>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15" name="Freeform 87">
            <a:extLst>
              <a:ext uri="{FF2B5EF4-FFF2-40B4-BE49-F238E27FC236}">
                <a16:creationId xmlns:a16="http://schemas.microsoft.com/office/drawing/2014/main" id="{3A6484EF-232F-470B-AA31-998E2C8D8783}"/>
              </a:ext>
            </a:extLst>
          </p:cNvPr>
          <p:cNvSpPr>
            <a:spLocks/>
          </p:cNvSpPr>
          <p:nvPr/>
        </p:nvSpPr>
        <p:spPr bwMode="auto">
          <a:xfrm>
            <a:off x="5024438" y="5707063"/>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16" name="Freeform 88">
            <a:extLst>
              <a:ext uri="{FF2B5EF4-FFF2-40B4-BE49-F238E27FC236}">
                <a16:creationId xmlns:a16="http://schemas.microsoft.com/office/drawing/2014/main" id="{AFBC47E6-C859-4D16-BD93-0D2EAEC032F8}"/>
              </a:ext>
            </a:extLst>
          </p:cNvPr>
          <p:cNvSpPr>
            <a:spLocks/>
          </p:cNvSpPr>
          <p:nvPr/>
        </p:nvSpPr>
        <p:spPr bwMode="auto">
          <a:xfrm>
            <a:off x="4957763" y="5586413"/>
            <a:ext cx="92075" cy="95250"/>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17" name="Freeform 89">
            <a:extLst>
              <a:ext uri="{FF2B5EF4-FFF2-40B4-BE49-F238E27FC236}">
                <a16:creationId xmlns:a16="http://schemas.microsoft.com/office/drawing/2014/main" id="{1F8A90BB-B049-41C5-B657-42FF955DA1F3}"/>
              </a:ext>
            </a:extLst>
          </p:cNvPr>
          <p:cNvSpPr>
            <a:spLocks/>
          </p:cNvSpPr>
          <p:nvPr/>
        </p:nvSpPr>
        <p:spPr bwMode="auto">
          <a:xfrm>
            <a:off x="5043488" y="5548313"/>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18" name="Freeform 90">
            <a:extLst>
              <a:ext uri="{FF2B5EF4-FFF2-40B4-BE49-F238E27FC236}">
                <a16:creationId xmlns:a16="http://schemas.microsoft.com/office/drawing/2014/main" id="{AC6091F3-5B85-4B53-BCDF-12844435B85C}"/>
              </a:ext>
            </a:extLst>
          </p:cNvPr>
          <p:cNvSpPr>
            <a:spLocks/>
          </p:cNvSpPr>
          <p:nvPr/>
        </p:nvSpPr>
        <p:spPr bwMode="auto">
          <a:xfrm>
            <a:off x="4695825" y="5707063"/>
            <a:ext cx="50800" cy="109537"/>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19" name="Freeform 91">
            <a:extLst>
              <a:ext uri="{FF2B5EF4-FFF2-40B4-BE49-F238E27FC236}">
                <a16:creationId xmlns:a16="http://schemas.microsoft.com/office/drawing/2014/main" id="{949E2A68-17AD-48B5-9D22-B8D902D94E5C}"/>
              </a:ext>
            </a:extLst>
          </p:cNvPr>
          <p:cNvSpPr>
            <a:spLocks/>
          </p:cNvSpPr>
          <p:nvPr/>
        </p:nvSpPr>
        <p:spPr bwMode="auto">
          <a:xfrm>
            <a:off x="4848225" y="5859463"/>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20" name="Freeform 92">
            <a:extLst>
              <a:ext uri="{FF2B5EF4-FFF2-40B4-BE49-F238E27FC236}">
                <a16:creationId xmlns:a16="http://schemas.microsoft.com/office/drawing/2014/main" id="{427B6D4D-98E4-4822-8658-724EC26D99F9}"/>
              </a:ext>
            </a:extLst>
          </p:cNvPr>
          <p:cNvSpPr>
            <a:spLocks/>
          </p:cNvSpPr>
          <p:nvPr/>
        </p:nvSpPr>
        <p:spPr bwMode="auto">
          <a:xfrm>
            <a:off x="4781550" y="5738813"/>
            <a:ext cx="92075" cy="95250"/>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21" name="Freeform 93">
            <a:extLst>
              <a:ext uri="{FF2B5EF4-FFF2-40B4-BE49-F238E27FC236}">
                <a16:creationId xmlns:a16="http://schemas.microsoft.com/office/drawing/2014/main" id="{D809D6B4-3051-4BDF-877C-EB8573B289C2}"/>
              </a:ext>
            </a:extLst>
          </p:cNvPr>
          <p:cNvSpPr>
            <a:spLocks/>
          </p:cNvSpPr>
          <p:nvPr/>
        </p:nvSpPr>
        <p:spPr bwMode="auto">
          <a:xfrm>
            <a:off x="4867275" y="5700713"/>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22" name="Freeform 94">
            <a:extLst>
              <a:ext uri="{FF2B5EF4-FFF2-40B4-BE49-F238E27FC236}">
                <a16:creationId xmlns:a16="http://schemas.microsoft.com/office/drawing/2014/main" id="{C35D0A10-3B25-446C-8C4C-F283A1E4079C}"/>
              </a:ext>
            </a:extLst>
          </p:cNvPr>
          <p:cNvSpPr>
            <a:spLocks/>
          </p:cNvSpPr>
          <p:nvPr/>
        </p:nvSpPr>
        <p:spPr bwMode="auto">
          <a:xfrm>
            <a:off x="4710113" y="5778500"/>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23" name="Freeform 95">
            <a:extLst>
              <a:ext uri="{FF2B5EF4-FFF2-40B4-BE49-F238E27FC236}">
                <a16:creationId xmlns:a16="http://schemas.microsoft.com/office/drawing/2014/main" id="{C47BB4A4-EF04-40C7-9B84-08F280AC9884}"/>
              </a:ext>
            </a:extLst>
          </p:cNvPr>
          <p:cNvSpPr>
            <a:spLocks/>
          </p:cNvSpPr>
          <p:nvPr/>
        </p:nvSpPr>
        <p:spPr bwMode="auto">
          <a:xfrm>
            <a:off x="4643438" y="5657850"/>
            <a:ext cx="92075" cy="95250"/>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24" name="Freeform 96">
            <a:extLst>
              <a:ext uri="{FF2B5EF4-FFF2-40B4-BE49-F238E27FC236}">
                <a16:creationId xmlns:a16="http://schemas.microsoft.com/office/drawing/2014/main" id="{6E5E9C48-5615-4F9D-BF8E-E8432288E9A5}"/>
              </a:ext>
            </a:extLst>
          </p:cNvPr>
          <p:cNvSpPr>
            <a:spLocks/>
          </p:cNvSpPr>
          <p:nvPr/>
        </p:nvSpPr>
        <p:spPr bwMode="auto">
          <a:xfrm>
            <a:off x="4729163" y="5619750"/>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25" name="Freeform 97">
            <a:extLst>
              <a:ext uri="{FF2B5EF4-FFF2-40B4-BE49-F238E27FC236}">
                <a16:creationId xmlns:a16="http://schemas.microsoft.com/office/drawing/2014/main" id="{B423BC3E-B6D4-4AAB-B4A8-8256D0651E86}"/>
              </a:ext>
            </a:extLst>
          </p:cNvPr>
          <p:cNvSpPr>
            <a:spLocks/>
          </p:cNvSpPr>
          <p:nvPr/>
        </p:nvSpPr>
        <p:spPr bwMode="auto">
          <a:xfrm>
            <a:off x="4881563" y="5435600"/>
            <a:ext cx="50800" cy="109538"/>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26" name="Freeform 98">
            <a:extLst>
              <a:ext uri="{FF2B5EF4-FFF2-40B4-BE49-F238E27FC236}">
                <a16:creationId xmlns:a16="http://schemas.microsoft.com/office/drawing/2014/main" id="{D5E3E88C-A1B9-4F68-B9AD-ACCE8C5C3029}"/>
              </a:ext>
            </a:extLst>
          </p:cNvPr>
          <p:cNvSpPr>
            <a:spLocks/>
          </p:cNvSpPr>
          <p:nvPr/>
        </p:nvSpPr>
        <p:spPr bwMode="auto">
          <a:xfrm>
            <a:off x="5033963" y="5588000"/>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27" name="Freeform 99">
            <a:extLst>
              <a:ext uri="{FF2B5EF4-FFF2-40B4-BE49-F238E27FC236}">
                <a16:creationId xmlns:a16="http://schemas.microsoft.com/office/drawing/2014/main" id="{BEB858EE-B48D-4A58-8390-9ADBCF712A09}"/>
              </a:ext>
            </a:extLst>
          </p:cNvPr>
          <p:cNvSpPr>
            <a:spLocks/>
          </p:cNvSpPr>
          <p:nvPr/>
        </p:nvSpPr>
        <p:spPr bwMode="auto">
          <a:xfrm>
            <a:off x="4967288" y="5467350"/>
            <a:ext cx="92075" cy="95250"/>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28" name="Freeform 100">
            <a:extLst>
              <a:ext uri="{FF2B5EF4-FFF2-40B4-BE49-F238E27FC236}">
                <a16:creationId xmlns:a16="http://schemas.microsoft.com/office/drawing/2014/main" id="{2B0F3F12-A30A-4AB4-B07F-9393F8AB9779}"/>
              </a:ext>
            </a:extLst>
          </p:cNvPr>
          <p:cNvSpPr>
            <a:spLocks/>
          </p:cNvSpPr>
          <p:nvPr/>
        </p:nvSpPr>
        <p:spPr bwMode="auto">
          <a:xfrm>
            <a:off x="5053013" y="5429250"/>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29" name="Freeform 101">
            <a:extLst>
              <a:ext uri="{FF2B5EF4-FFF2-40B4-BE49-F238E27FC236}">
                <a16:creationId xmlns:a16="http://schemas.microsoft.com/office/drawing/2014/main" id="{FD031789-4A59-4F55-92B5-3BA17D285183}"/>
              </a:ext>
            </a:extLst>
          </p:cNvPr>
          <p:cNvSpPr>
            <a:spLocks/>
          </p:cNvSpPr>
          <p:nvPr/>
        </p:nvSpPr>
        <p:spPr bwMode="auto">
          <a:xfrm>
            <a:off x="5429250" y="5426075"/>
            <a:ext cx="50800" cy="109538"/>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30" name="Freeform 102">
            <a:extLst>
              <a:ext uri="{FF2B5EF4-FFF2-40B4-BE49-F238E27FC236}">
                <a16:creationId xmlns:a16="http://schemas.microsoft.com/office/drawing/2014/main" id="{8F74A8EC-7DFB-4667-A530-FEE662FE5D5D}"/>
              </a:ext>
            </a:extLst>
          </p:cNvPr>
          <p:cNvSpPr>
            <a:spLocks/>
          </p:cNvSpPr>
          <p:nvPr/>
        </p:nvSpPr>
        <p:spPr bwMode="auto">
          <a:xfrm>
            <a:off x="5581650" y="5578475"/>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31" name="Freeform 103">
            <a:extLst>
              <a:ext uri="{FF2B5EF4-FFF2-40B4-BE49-F238E27FC236}">
                <a16:creationId xmlns:a16="http://schemas.microsoft.com/office/drawing/2014/main" id="{375711BF-175A-4433-B7E9-593F8179BC7D}"/>
              </a:ext>
            </a:extLst>
          </p:cNvPr>
          <p:cNvSpPr>
            <a:spLocks/>
          </p:cNvSpPr>
          <p:nvPr/>
        </p:nvSpPr>
        <p:spPr bwMode="auto">
          <a:xfrm>
            <a:off x="5514975" y="5457825"/>
            <a:ext cx="92075" cy="95250"/>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32" name="Freeform 104">
            <a:extLst>
              <a:ext uri="{FF2B5EF4-FFF2-40B4-BE49-F238E27FC236}">
                <a16:creationId xmlns:a16="http://schemas.microsoft.com/office/drawing/2014/main" id="{30E41AC8-0AE4-472A-B62B-725472A77B9F}"/>
              </a:ext>
            </a:extLst>
          </p:cNvPr>
          <p:cNvSpPr>
            <a:spLocks/>
          </p:cNvSpPr>
          <p:nvPr/>
        </p:nvSpPr>
        <p:spPr bwMode="auto">
          <a:xfrm>
            <a:off x="5600700" y="5419725"/>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33" name="Freeform 105">
            <a:extLst>
              <a:ext uri="{FF2B5EF4-FFF2-40B4-BE49-F238E27FC236}">
                <a16:creationId xmlns:a16="http://schemas.microsoft.com/office/drawing/2014/main" id="{57BC7BAF-8EEB-441D-AA3E-F10EAF1ECBFD}"/>
              </a:ext>
            </a:extLst>
          </p:cNvPr>
          <p:cNvSpPr>
            <a:spLocks/>
          </p:cNvSpPr>
          <p:nvPr/>
        </p:nvSpPr>
        <p:spPr bwMode="auto">
          <a:xfrm>
            <a:off x="5253038" y="5578475"/>
            <a:ext cx="50800" cy="109538"/>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34" name="Freeform 106">
            <a:extLst>
              <a:ext uri="{FF2B5EF4-FFF2-40B4-BE49-F238E27FC236}">
                <a16:creationId xmlns:a16="http://schemas.microsoft.com/office/drawing/2014/main" id="{4BC31DB3-13B0-4316-B091-37C13CBBE84D}"/>
              </a:ext>
            </a:extLst>
          </p:cNvPr>
          <p:cNvSpPr>
            <a:spLocks/>
          </p:cNvSpPr>
          <p:nvPr/>
        </p:nvSpPr>
        <p:spPr bwMode="auto">
          <a:xfrm>
            <a:off x="5405438" y="5730875"/>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35" name="Freeform 107">
            <a:extLst>
              <a:ext uri="{FF2B5EF4-FFF2-40B4-BE49-F238E27FC236}">
                <a16:creationId xmlns:a16="http://schemas.microsoft.com/office/drawing/2014/main" id="{15904B8D-13C0-443A-A891-D5715E6F3C88}"/>
              </a:ext>
            </a:extLst>
          </p:cNvPr>
          <p:cNvSpPr>
            <a:spLocks/>
          </p:cNvSpPr>
          <p:nvPr/>
        </p:nvSpPr>
        <p:spPr bwMode="auto">
          <a:xfrm>
            <a:off x="5338763" y="5610225"/>
            <a:ext cx="92075" cy="95250"/>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36" name="Freeform 108">
            <a:extLst>
              <a:ext uri="{FF2B5EF4-FFF2-40B4-BE49-F238E27FC236}">
                <a16:creationId xmlns:a16="http://schemas.microsoft.com/office/drawing/2014/main" id="{ED56682A-0478-456A-AF95-3A683D51B76E}"/>
              </a:ext>
            </a:extLst>
          </p:cNvPr>
          <p:cNvSpPr>
            <a:spLocks/>
          </p:cNvSpPr>
          <p:nvPr/>
        </p:nvSpPr>
        <p:spPr bwMode="auto">
          <a:xfrm>
            <a:off x="5424488" y="5572125"/>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37" name="Freeform 109">
            <a:extLst>
              <a:ext uri="{FF2B5EF4-FFF2-40B4-BE49-F238E27FC236}">
                <a16:creationId xmlns:a16="http://schemas.microsoft.com/office/drawing/2014/main" id="{F1B10FF9-0E8A-40A8-BA00-B83A59916F5E}"/>
              </a:ext>
            </a:extLst>
          </p:cNvPr>
          <p:cNvSpPr>
            <a:spLocks/>
          </p:cNvSpPr>
          <p:nvPr/>
        </p:nvSpPr>
        <p:spPr bwMode="auto">
          <a:xfrm>
            <a:off x="5267325" y="5649913"/>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38" name="Freeform 110">
            <a:extLst>
              <a:ext uri="{FF2B5EF4-FFF2-40B4-BE49-F238E27FC236}">
                <a16:creationId xmlns:a16="http://schemas.microsoft.com/office/drawing/2014/main" id="{9CAF9E5A-A7A1-4338-AA86-73FC9A04EB59}"/>
              </a:ext>
            </a:extLst>
          </p:cNvPr>
          <p:cNvSpPr>
            <a:spLocks/>
          </p:cNvSpPr>
          <p:nvPr/>
        </p:nvSpPr>
        <p:spPr bwMode="auto">
          <a:xfrm>
            <a:off x="5200650" y="5529263"/>
            <a:ext cx="92075" cy="95250"/>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39" name="Freeform 111">
            <a:extLst>
              <a:ext uri="{FF2B5EF4-FFF2-40B4-BE49-F238E27FC236}">
                <a16:creationId xmlns:a16="http://schemas.microsoft.com/office/drawing/2014/main" id="{B4914274-FA35-48A2-9BBF-A1EF60CCD0F4}"/>
              </a:ext>
            </a:extLst>
          </p:cNvPr>
          <p:cNvSpPr>
            <a:spLocks/>
          </p:cNvSpPr>
          <p:nvPr/>
        </p:nvSpPr>
        <p:spPr bwMode="auto">
          <a:xfrm>
            <a:off x="5286375" y="5491163"/>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40" name="Freeform 112">
            <a:extLst>
              <a:ext uri="{FF2B5EF4-FFF2-40B4-BE49-F238E27FC236}">
                <a16:creationId xmlns:a16="http://schemas.microsoft.com/office/drawing/2014/main" id="{F7D63F7C-19E0-4C71-8BAF-6F7F165142AB}"/>
              </a:ext>
            </a:extLst>
          </p:cNvPr>
          <p:cNvSpPr>
            <a:spLocks/>
          </p:cNvSpPr>
          <p:nvPr/>
        </p:nvSpPr>
        <p:spPr bwMode="auto">
          <a:xfrm>
            <a:off x="5438775" y="5307013"/>
            <a:ext cx="50800" cy="109537"/>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41" name="Freeform 113">
            <a:extLst>
              <a:ext uri="{FF2B5EF4-FFF2-40B4-BE49-F238E27FC236}">
                <a16:creationId xmlns:a16="http://schemas.microsoft.com/office/drawing/2014/main" id="{0AD64353-1287-432A-8592-D6EE6376BF4C}"/>
              </a:ext>
            </a:extLst>
          </p:cNvPr>
          <p:cNvSpPr>
            <a:spLocks/>
          </p:cNvSpPr>
          <p:nvPr/>
        </p:nvSpPr>
        <p:spPr bwMode="auto">
          <a:xfrm>
            <a:off x="5591175" y="5459413"/>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42" name="Freeform 114">
            <a:extLst>
              <a:ext uri="{FF2B5EF4-FFF2-40B4-BE49-F238E27FC236}">
                <a16:creationId xmlns:a16="http://schemas.microsoft.com/office/drawing/2014/main" id="{46F0C186-897A-4371-B7F5-9A59A646E1FF}"/>
              </a:ext>
            </a:extLst>
          </p:cNvPr>
          <p:cNvSpPr>
            <a:spLocks/>
          </p:cNvSpPr>
          <p:nvPr/>
        </p:nvSpPr>
        <p:spPr bwMode="auto">
          <a:xfrm>
            <a:off x="5524500" y="5338763"/>
            <a:ext cx="92075" cy="95250"/>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43" name="Freeform 115">
            <a:extLst>
              <a:ext uri="{FF2B5EF4-FFF2-40B4-BE49-F238E27FC236}">
                <a16:creationId xmlns:a16="http://schemas.microsoft.com/office/drawing/2014/main" id="{B7866683-CF25-4D80-9F8F-9C388B92A5F3}"/>
              </a:ext>
            </a:extLst>
          </p:cNvPr>
          <p:cNvSpPr>
            <a:spLocks/>
          </p:cNvSpPr>
          <p:nvPr/>
        </p:nvSpPr>
        <p:spPr bwMode="auto">
          <a:xfrm>
            <a:off x="5610225" y="5300663"/>
            <a:ext cx="50800" cy="41275"/>
          </a:xfrm>
          <a:custGeom>
            <a:avLst/>
            <a:gdLst>
              <a:gd name="T0" fmla="*/ 0 w 32"/>
              <a:gd name="T1" fmla="*/ 10 h 26"/>
              <a:gd name="T2" fmla="*/ 26 w 32"/>
              <a:gd name="T3" fmla="*/ 19 h 26"/>
              <a:gd name="T4" fmla="*/ 8 w 32"/>
              <a:gd name="T5" fmla="*/ 1 h 26"/>
              <a:gd name="T6" fmla="*/ 0 w 32"/>
              <a:gd name="T7" fmla="*/ 10 h 26"/>
            </a:gdLst>
            <a:ahLst/>
            <a:cxnLst>
              <a:cxn ang="0">
                <a:pos x="T0" y="T1"/>
              </a:cxn>
              <a:cxn ang="0">
                <a:pos x="T2" y="T3"/>
              </a:cxn>
              <a:cxn ang="0">
                <a:pos x="T4" y="T5"/>
              </a:cxn>
              <a:cxn ang="0">
                <a:pos x="T6" y="T7"/>
              </a:cxn>
            </a:cxnLst>
            <a:rect l="0" t="0" r="r" b="b"/>
            <a:pathLst>
              <a:path w="32" h="26">
                <a:moveTo>
                  <a:pt x="0" y="10"/>
                </a:moveTo>
                <a:cubicBezTo>
                  <a:pt x="9" y="13"/>
                  <a:pt x="20" y="26"/>
                  <a:pt x="26" y="19"/>
                </a:cubicBezTo>
                <a:cubicBezTo>
                  <a:pt x="32" y="13"/>
                  <a:pt x="16" y="4"/>
                  <a:pt x="8" y="1"/>
                </a:cubicBezTo>
                <a:cubicBezTo>
                  <a:pt x="4" y="0"/>
                  <a:pt x="3" y="7"/>
                  <a:pt x="0" y="10"/>
                </a:cubicBez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44" name="Freeform 116">
            <a:extLst>
              <a:ext uri="{FF2B5EF4-FFF2-40B4-BE49-F238E27FC236}">
                <a16:creationId xmlns:a16="http://schemas.microsoft.com/office/drawing/2014/main" id="{EA8A4FA2-50E5-48B3-88F2-05C12C0B9C31}"/>
              </a:ext>
            </a:extLst>
          </p:cNvPr>
          <p:cNvSpPr>
            <a:spLocks/>
          </p:cNvSpPr>
          <p:nvPr/>
        </p:nvSpPr>
        <p:spPr bwMode="auto">
          <a:xfrm>
            <a:off x="5216525" y="4903788"/>
            <a:ext cx="109538" cy="98425"/>
          </a:xfrm>
          <a:custGeom>
            <a:avLst/>
            <a:gdLst>
              <a:gd name="T0" fmla="*/ 0 w 1419"/>
              <a:gd name="T1" fmla="*/ 362 h 673"/>
              <a:gd name="T2" fmla="*/ 181 w 1419"/>
              <a:gd name="T3" fmla="*/ 241 h 673"/>
              <a:gd name="T4" fmla="*/ 361 w 1419"/>
              <a:gd name="T5" fmla="*/ 121 h 673"/>
              <a:gd name="T6" fmla="*/ 439 w 1419"/>
              <a:gd name="T7" fmla="*/ 95 h 673"/>
              <a:gd name="T8" fmla="*/ 482 w 1419"/>
              <a:gd name="T9" fmla="*/ 18 h 673"/>
              <a:gd name="T10" fmla="*/ 533 w 1419"/>
              <a:gd name="T11" fmla="*/ 0 h 673"/>
              <a:gd name="T12" fmla="*/ 731 w 1419"/>
              <a:gd name="T13" fmla="*/ 26 h 673"/>
              <a:gd name="T14" fmla="*/ 989 w 1419"/>
              <a:gd name="T15" fmla="*/ 52 h 673"/>
              <a:gd name="T16" fmla="*/ 1247 w 1419"/>
              <a:gd name="T17" fmla="*/ 181 h 673"/>
              <a:gd name="T18" fmla="*/ 1316 w 1419"/>
              <a:gd name="T19" fmla="*/ 267 h 673"/>
              <a:gd name="T20" fmla="*/ 1384 w 1419"/>
              <a:gd name="T21" fmla="*/ 319 h 673"/>
              <a:gd name="T22" fmla="*/ 1419 w 1419"/>
              <a:gd name="T23" fmla="*/ 387 h 673"/>
              <a:gd name="T24" fmla="*/ 1316 w 1419"/>
              <a:gd name="T25" fmla="*/ 482 h 673"/>
              <a:gd name="T26" fmla="*/ 1230 w 1419"/>
              <a:gd name="T27" fmla="*/ 533 h 673"/>
              <a:gd name="T28" fmla="*/ 1066 w 1419"/>
              <a:gd name="T29" fmla="*/ 602 h 673"/>
              <a:gd name="T30" fmla="*/ 800 w 1419"/>
              <a:gd name="T31" fmla="*/ 654 h 673"/>
              <a:gd name="T32" fmla="*/ 430 w 1419"/>
              <a:gd name="T33" fmla="*/ 628 h 673"/>
              <a:gd name="T34" fmla="*/ 310 w 1419"/>
              <a:gd name="T35" fmla="*/ 568 h 673"/>
              <a:gd name="T36" fmla="*/ 224 w 1419"/>
              <a:gd name="T37" fmla="*/ 525 h 673"/>
              <a:gd name="T38" fmla="*/ 207 w 1419"/>
              <a:gd name="T39" fmla="*/ 499 h 673"/>
              <a:gd name="T40" fmla="*/ 181 w 1419"/>
              <a:gd name="T41" fmla="*/ 490 h 673"/>
              <a:gd name="T42" fmla="*/ 164 w 1419"/>
              <a:gd name="T43" fmla="*/ 439 h 673"/>
              <a:gd name="T44" fmla="*/ 138 w 1419"/>
              <a:gd name="T45" fmla="*/ 430 h 673"/>
              <a:gd name="T46" fmla="*/ 35 w 1419"/>
              <a:gd name="T47" fmla="*/ 370 h 673"/>
              <a:gd name="T48" fmla="*/ 0 w 1419"/>
              <a:gd name="T49" fmla="*/ 362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9" h="673">
                <a:moveTo>
                  <a:pt x="0" y="362"/>
                </a:moveTo>
                <a:cubicBezTo>
                  <a:pt x="28" y="282"/>
                  <a:pt x="104" y="257"/>
                  <a:pt x="181" y="241"/>
                </a:cubicBezTo>
                <a:cubicBezTo>
                  <a:pt x="205" y="138"/>
                  <a:pt x="277" y="142"/>
                  <a:pt x="361" y="121"/>
                </a:cubicBezTo>
                <a:cubicBezTo>
                  <a:pt x="387" y="115"/>
                  <a:pt x="414" y="104"/>
                  <a:pt x="439" y="95"/>
                </a:cubicBezTo>
                <a:cubicBezTo>
                  <a:pt x="451" y="76"/>
                  <a:pt x="463" y="30"/>
                  <a:pt x="482" y="18"/>
                </a:cubicBezTo>
                <a:cubicBezTo>
                  <a:pt x="497" y="8"/>
                  <a:pt x="533" y="0"/>
                  <a:pt x="533" y="0"/>
                </a:cubicBezTo>
                <a:cubicBezTo>
                  <a:pt x="599" y="11"/>
                  <a:pt x="664" y="20"/>
                  <a:pt x="731" y="26"/>
                </a:cubicBezTo>
                <a:cubicBezTo>
                  <a:pt x="814" y="13"/>
                  <a:pt x="905" y="42"/>
                  <a:pt x="989" y="52"/>
                </a:cubicBezTo>
                <a:cubicBezTo>
                  <a:pt x="1068" y="131"/>
                  <a:pt x="1140" y="159"/>
                  <a:pt x="1247" y="181"/>
                </a:cubicBezTo>
                <a:cubicBezTo>
                  <a:pt x="1285" y="206"/>
                  <a:pt x="1281" y="234"/>
                  <a:pt x="1316" y="267"/>
                </a:cubicBezTo>
                <a:cubicBezTo>
                  <a:pt x="1328" y="306"/>
                  <a:pt x="1346" y="309"/>
                  <a:pt x="1384" y="319"/>
                </a:cubicBezTo>
                <a:cubicBezTo>
                  <a:pt x="1406" y="340"/>
                  <a:pt x="1409" y="359"/>
                  <a:pt x="1419" y="387"/>
                </a:cubicBezTo>
                <a:cubicBezTo>
                  <a:pt x="1404" y="431"/>
                  <a:pt x="1359" y="466"/>
                  <a:pt x="1316" y="482"/>
                </a:cubicBezTo>
                <a:cubicBezTo>
                  <a:pt x="1295" y="502"/>
                  <a:pt x="1258" y="524"/>
                  <a:pt x="1230" y="533"/>
                </a:cubicBezTo>
                <a:cubicBezTo>
                  <a:pt x="1204" y="559"/>
                  <a:pt x="1106" y="590"/>
                  <a:pt x="1066" y="602"/>
                </a:cubicBezTo>
                <a:cubicBezTo>
                  <a:pt x="991" y="653"/>
                  <a:pt x="887" y="648"/>
                  <a:pt x="800" y="654"/>
                </a:cubicBezTo>
                <a:cubicBezTo>
                  <a:pt x="585" y="648"/>
                  <a:pt x="561" y="673"/>
                  <a:pt x="430" y="628"/>
                </a:cubicBezTo>
                <a:cubicBezTo>
                  <a:pt x="394" y="601"/>
                  <a:pt x="354" y="578"/>
                  <a:pt x="310" y="568"/>
                </a:cubicBezTo>
                <a:cubicBezTo>
                  <a:pt x="280" y="553"/>
                  <a:pt x="256" y="535"/>
                  <a:pt x="224" y="525"/>
                </a:cubicBezTo>
                <a:cubicBezTo>
                  <a:pt x="218" y="516"/>
                  <a:pt x="215" y="506"/>
                  <a:pt x="207" y="499"/>
                </a:cubicBezTo>
                <a:cubicBezTo>
                  <a:pt x="200" y="493"/>
                  <a:pt x="188" y="496"/>
                  <a:pt x="181" y="490"/>
                </a:cubicBezTo>
                <a:cubicBezTo>
                  <a:pt x="148" y="458"/>
                  <a:pt x="196" y="472"/>
                  <a:pt x="164" y="439"/>
                </a:cubicBezTo>
                <a:cubicBezTo>
                  <a:pt x="158" y="432"/>
                  <a:pt x="146" y="434"/>
                  <a:pt x="138" y="430"/>
                </a:cubicBezTo>
                <a:cubicBezTo>
                  <a:pt x="101" y="409"/>
                  <a:pt x="74" y="384"/>
                  <a:pt x="35" y="370"/>
                </a:cubicBezTo>
                <a:cubicBezTo>
                  <a:pt x="13" y="337"/>
                  <a:pt x="25" y="337"/>
                  <a:pt x="0" y="362"/>
                </a:cubicBezTo>
                <a:close/>
              </a:path>
            </a:pathLst>
          </a:custGeom>
          <a:solidFill>
            <a:srgbClr val="CC9900"/>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45" name="Freeform 117">
            <a:extLst>
              <a:ext uri="{FF2B5EF4-FFF2-40B4-BE49-F238E27FC236}">
                <a16:creationId xmlns:a16="http://schemas.microsoft.com/office/drawing/2014/main" id="{44848302-ADC4-411D-924F-50810DA8BA4E}"/>
              </a:ext>
            </a:extLst>
          </p:cNvPr>
          <p:cNvSpPr>
            <a:spLocks/>
          </p:cNvSpPr>
          <p:nvPr/>
        </p:nvSpPr>
        <p:spPr bwMode="auto">
          <a:xfrm>
            <a:off x="5313363" y="4741863"/>
            <a:ext cx="111125" cy="112712"/>
          </a:xfrm>
          <a:custGeom>
            <a:avLst/>
            <a:gdLst>
              <a:gd name="T0" fmla="*/ 0 w 1419"/>
              <a:gd name="T1" fmla="*/ 362 h 673"/>
              <a:gd name="T2" fmla="*/ 181 w 1419"/>
              <a:gd name="T3" fmla="*/ 241 h 673"/>
              <a:gd name="T4" fmla="*/ 361 w 1419"/>
              <a:gd name="T5" fmla="*/ 121 h 673"/>
              <a:gd name="T6" fmla="*/ 439 w 1419"/>
              <a:gd name="T7" fmla="*/ 95 h 673"/>
              <a:gd name="T8" fmla="*/ 482 w 1419"/>
              <a:gd name="T9" fmla="*/ 18 h 673"/>
              <a:gd name="T10" fmla="*/ 533 w 1419"/>
              <a:gd name="T11" fmla="*/ 0 h 673"/>
              <a:gd name="T12" fmla="*/ 731 w 1419"/>
              <a:gd name="T13" fmla="*/ 26 h 673"/>
              <a:gd name="T14" fmla="*/ 989 w 1419"/>
              <a:gd name="T15" fmla="*/ 52 h 673"/>
              <a:gd name="T16" fmla="*/ 1247 w 1419"/>
              <a:gd name="T17" fmla="*/ 181 h 673"/>
              <a:gd name="T18" fmla="*/ 1316 w 1419"/>
              <a:gd name="T19" fmla="*/ 267 h 673"/>
              <a:gd name="T20" fmla="*/ 1384 w 1419"/>
              <a:gd name="T21" fmla="*/ 319 h 673"/>
              <a:gd name="T22" fmla="*/ 1419 w 1419"/>
              <a:gd name="T23" fmla="*/ 387 h 673"/>
              <a:gd name="T24" fmla="*/ 1316 w 1419"/>
              <a:gd name="T25" fmla="*/ 482 h 673"/>
              <a:gd name="T26" fmla="*/ 1230 w 1419"/>
              <a:gd name="T27" fmla="*/ 533 h 673"/>
              <a:gd name="T28" fmla="*/ 1066 w 1419"/>
              <a:gd name="T29" fmla="*/ 602 h 673"/>
              <a:gd name="T30" fmla="*/ 800 w 1419"/>
              <a:gd name="T31" fmla="*/ 654 h 673"/>
              <a:gd name="T32" fmla="*/ 430 w 1419"/>
              <a:gd name="T33" fmla="*/ 628 h 673"/>
              <a:gd name="T34" fmla="*/ 310 w 1419"/>
              <a:gd name="T35" fmla="*/ 568 h 673"/>
              <a:gd name="T36" fmla="*/ 224 w 1419"/>
              <a:gd name="T37" fmla="*/ 525 h 673"/>
              <a:gd name="T38" fmla="*/ 207 w 1419"/>
              <a:gd name="T39" fmla="*/ 499 h 673"/>
              <a:gd name="T40" fmla="*/ 181 w 1419"/>
              <a:gd name="T41" fmla="*/ 490 h 673"/>
              <a:gd name="T42" fmla="*/ 164 w 1419"/>
              <a:gd name="T43" fmla="*/ 439 h 673"/>
              <a:gd name="T44" fmla="*/ 138 w 1419"/>
              <a:gd name="T45" fmla="*/ 430 h 673"/>
              <a:gd name="T46" fmla="*/ 35 w 1419"/>
              <a:gd name="T47" fmla="*/ 370 h 673"/>
              <a:gd name="T48" fmla="*/ 0 w 1419"/>
              <a:gd name="T49" fmla="*/ 362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9" h="673">
                <a:moveTo>
                  <a:pt x="0" y="362"/>
                </a:moveTo>
                <a:cubicBezTo>
                  <a:pt x="28" y="282"/>
                  <a:pt x="104" y="257"/>
                  <a:pt x="181" y="241"/>
                </a:cubicBezTo>
                <a:cubicBezTo>
                  <a:pt x="205" y="138"/>
                  <a:pt x="277" y="142"/>
                  <a:pt x="361" y="121"/>
                </a:cubicBezTo>
                <a:cubicBezTo>
                  <a:pt x="387" y="115"/>
                  <a:pt x="414" y="104"/>
                  <a:pt x="439" y="95"/>
                </a:cubicBezTo>
                <a:cubicBezTo>
                  <a:pt x="451" y="76"/>
                  <a:pt x="463" y="30"/>
                  <a:pt x="482" y="18"/>
                </a:cubicBezTo>
                <a:cubicBezTo>
                  <a:pt x="497" y="8"/>
                  <a:pt x="533" y="0"/>
                  <a:pt x="533" y="0"/>
                </a:cubicBezTo>
                <a:cubicBezTo>
                  <a:pt x="599" y="11"/>
                  <a:pt x="664" y="20"/>
                  <a:pt x="731" y="26"/>
                </a:cubicBezTo>
                <a:cubicBezTo>
                  <a:pt x="814" y="13"/>
                  <a:pt x="905" y="42"/>
                  <a:pt x="989" y="52"/>
                </a:cubicBezTo>
                <a:cubicBezTo>
                  <a:pt x="1068" y="131"/>
                  <a:pt x="1140" y="159"/>
                  <a:pt x="1247" y="181"/>
                </a:cubicBezTo>
                <a:cubicBezTo>
                  <a:pt x="1285" y="206"/>
                  <a:pt x="1281" y="234"/>
                  <a:pt x="1316" y="267"/>
                </a:cubicBezTo>
                <a:cubicBezTo>
                  <a:pt x="1328" y="306"/>
                  <a:pt x="1346" y="309"/>
                  <a:pt x="1384" y="319"/>
                </a:cubicBezTo>
                <a:cubicBezTo>
                  <a:pt x="1406" y="340"/>
                  <a:pt x="1409" y="359"/>
                  <a:pt x="1419" y="387"/>
                </a:cubicBezTo>
                <a:cubicBezTo>
                  <a:pt x="1404" y="431"/>
                  <a:pt x="1359" y="466"/>
                  <a:pt x="1316" y="482"/>
                </a:cubicBezTo>
                <a:cubicBezTo>
                  <a:pt x="1295" y="502"/>
                  <a:pt x="1258" y="524"/>
                  <a:pt x="1230" y="533"/>
                </a:cubicBezTo>
                <a:cubicBezTo>
                  <a:pt x="1204" y="559"/>
                  <a:pt x="1106" y="590"/>
                  <a:pt x="1066" y="602"/>
                </a:cubicBezTo>
                <a:cubicBezTo>
                  <a:pt x="991" y="653"/>
                  <a:pt x="887" y="648"/>
                  <a:pt x="800" y="654"/>
                </a:cubicBezTo>
                <a:cubicBezTo>
                  <a:pt x="585" y="648"/>
                  <a:pt x="561" y="673"/>
                  <a:pt x="430" y="628"/>
                </a:cubicBezTo>
                <a:cubicBezTo>
                  <a:pt x="394" y="601"/>
                  <a:pt x="354" y="578"/>
                  <a:pt x="310" y="568"/>
                </a:cubicBezTo>
                <a:cubicBezTo>
                  <a:pt x="280" y="553"/>
                  <a:pt x="256" y="535"/>
                  <a:pt x="224" y="525"/>
                </a:cubicBezTo>
                <a:cubicBezTo>
                  <a:pt x="218" y="516"/>
                  <a:pt x="215" y="506"/>
                  <a:pt x="207" y="499"/>
                </a:cubicBezTo>
                <a:cubicBezTo>
                  <a:pt x="200" y="493"/>
                  <a:pt x="188" y="496"/>
                  <a:pt x="181" y="490"/>
                </a:cubicBezTo>
                <a:cubicBezTo>
                  <a:pt x="148" y="458"/>
                  <a:pt x="196" y="472"/>
                  <a:pt x="164" y="439"/>
                </a:cubicBezTo>
                <a:cubicBezTo>
                  <a:pt x="158" y="432"/>
                  <a:pt x="146" y="434"/>
                  <a:pt x="138" y="430"/>
                </a:cubicBezTo>
                <a:cubicBezTo>
                  <a:pt x="101" y="409"/>
                  <a:pt x="74" y="384"/>
                  <a:pt x="35" y="370"/>
                </a:cubicBezTo>
                <a:cubicBezTo>
                  <a:pt x="13" y="337"/>
                  <a:pt x="25" y="337"/>
                  <a:pt x="0" y="362"/>
                </a:cubicBezTo>
                <a:close/>
              </a:path>
            </a:pathLst>
          </a:custGeom>
          <a:solidFill>
            <a:srgbClr val="CC9900"/>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46" name="Freeform 118">
            <a:extLst>
              <a:ext uri="{FF2B5EF4-FFF2-40B4-BE49-F238E27FC236}">
                <a16:creationId xmlns:a16="http://schemas.microsoft.com/office/drawing/2014/main" id="{0A1A8505-ADF0-4EFF-89FF-6ADAC25DC808}"/>
              </a:ext>
            </a:extLst>
          </p:cNvPr>
          <p:cNvSpPr>
            <a:spLocks/>
          </p:cNvSpPr>
          <p:nvPr/>
        </p:nvSpPr>
        <p:spPr bwMode="auto">
          <a:xfrm flipH="1">
            <a:off x="5064125" y="4221163"/>
            <a:ext cx="204788" cy="600075"/>
          </a:xfrm>
          <a:custGeom>
            <a:avLst/>
            <a:gdLst>
              <a:gd name="T0" fmla="*/ 0 w 585"/>
              <a:gd name="T1" fmla="*/ 292 h 292"/>
              <a:gd name="T2" fmla="*/ 576 w 585"/>
              <a:gd name="T3" fmla="*/ 0 h 292"/>
              <a:gd name="T4" fmla="*/ 585 w 585"/>
              <a:gd name="T5" fmla="*/ 68 h 292"/>
              <a:gd name="T6" fmla="*/ 0 w 585"/>
              <a:gd name="T7" fmla="*/ 292 h 292"/>
            </a:gdLst>
            <a:ahLst/>
            <a:cxnLst>
              <a:cxn ang="0">
                <a:pos x="T0" y="T1"/>
              </a:cxn>
              <a:cxn ang="0">
                <a:pos x="T2" y="T3"/>
              </a:cxn>
              <a:cxn ang="0">
                <a:pos x="T4" y="T5"/>
              </a:cxn>
              <a:cxn ang="0">
                <a:pos x="T6" y="T7"/>
              </a:cxn>
            </a:cxnLst>
            <a:rect l="0" t="0" r="r" b="b"/>
            <a:pathLst>
              <a:path w="585" h="292">
                <a:moveTo>
                  <a:pt x="0" y="292"/>
                </a:moveTo>
                <a:lnTo>
                  <a:pt x="576" y="0"/>
                </a:lnTo>
                <a:lnTo>
                  <a:pt x="585" y="68"/>
                </a:lnTo>
                <a:lnTo>
                  <a:pt x="0" y="292"/>
                </a:ln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47" name="Freeform 119">
            <a:extLst>
              <a:ext uri="{FF2B5EF4-FFF2-40B4-BE49-F238E27FC236}">
                <a16:creationId xmlns:a16="http://schemas.microsoft.com/office/drawing/2014/main" id="{8F2998EF-8143-40F6-B947-B6C4100093EF}"/>
              </a:ext>
            </a:extLst>
          </p:cNvPr>
          <p:cNvSpPr>
            <a:spLocks/>
          </p:cNvSpPr>
          <p:nvPr/>
        </p:nvSpPr>
        <p:spPr bwMode="auto">
          <a:xfrm flipH="1">
            <a:off x="2690813" y="4279900"/>
            <a:ext cx="2511425" cy="708025"/>
          </a:xfrm>
          <a:custGeom>
            <a:avLst/>
            <a:gdLst>
              <a:gd name="T0" fmla="*/ 0 w 585"/>
              <a:gd name="T1" fmla="*/ 292 h 292"/>
              <a:gd name="T2" fmla="*/ 576 w 585"/>
              <a:gd name="T3" fmla="*/ 0 h 292"/>
              <a:gd name="T4" fmla="*/ 585 w 585"/>
              <a:gd name="T5" fmla="*/ 68 h 292"/>
              <a:gd name="T6" fmla="*/ 0 w 585"/>
              <a:gd name="T7" fmla="*/ 292 h 292"/>
            </a:gdLst>
            <a:ahLst/>
            <a:cxnLst>
              <a:cxn ang="0">
                <a:pos x="T0" y="T1"/>
              </a:cxn>
              <a:cxn ang="0">
                <a:pos x="T2" y="T3"/>
              </a:cxn>
              <a:cxn ang="0">
                <a:pos x="T4" y="T5"/>
              </a:cxn>
              <a:cxn ang="0">
                <a:pos x="T6" y="T7"/>
              </a:cxn>
            </a:cxnLst>
            <a:rect l="0" t="0" r="r" b="b"/>
            <a:pathLst>
              <a:path w="585" h="292">
                <a:moveTo>
                  <a:pt x="0" y="292"/>
                </a:moveTo>
                <a:lnTo>
                  <a:pt x="576" y="0"/>
                </a:lnTo>
                <a:lnTo>
                  <a:pt x="585" y="68"/>
                </a:lnTo>
                <a:lnTo>
                  <a:pt x="0" y="292"/>
                </a:lnTo>
                <a:close/>
              </a:path>
            </a:pathLst>
          </a:custGeom>
          <a:solidFill>
            <a:schemeClr val="tx2"/>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16248" name="Freeform 120">
            <a:extLst>
              <a:ext uri="{FF2B5EF4-FFF2-40B4-BE49-F238E27FC236}">
                <a16:creationId xmlns:a16="http://schemas.microsoft.com/office/drawing/2014/main" id="{31ADA58B-9471-4FB4-9851-2054A3E11285}"/>
              </a:ext>
            </a:extLst>
          </p:cNvPr>
          <p:cNvSpPr>
            <a:spLocks/>
          </p:cNvSpPr>
          <p:nvPr/>
        </p:nvSpPr>
        <p:spPr bwMode="auto">
          <a:xfrm>
            <a:off x="5424488" y="4660900"/>
            <a:ext cx="84137" cy="100013"/>
          </a:xfrm>
          <a:custGeom>
            <a:avLst/>
            <a:gdLst>
              <a:gd name="T0" fmla="*/ 0 w 1419"/>
              <a:gd name="T1" fmla="*/ 362 h 673"/>
              <a:gd name="T2" fmla="*/ 181 w 1419"/>
              <a:gd name="T3" fmla="*/ 241 h 673"/>
              <a:gd name="T4" fmla="*/ 361 w 1419"/>
              <a:gd name="T5" fmla="*/ 121 h 673"/>
              <a:gd name="T6" fmla="*/ 439 w 1419"/>
              <a:gd name="T7" fmla="*/ 95 h 673"/>
              <a:gd name="T8" fmla="*/ 482 w 1419"/>
              <a:gd name="T9" fmla="*/ 18 h 673"/>
              <a:gd name="T10" fmla="*/ 533 w 1419"/>
              <a:gd name="T11" fmla="*/ 0 h 673"/>
              <a:gd name="T12" fmla="*/ 731 w 1419"/>
              <a:gd name="T13" fmla="*/ 26 h 673"/>
              <a:gd name="T14" fmla="*/ 989 w 1419"/>
              <a:gd name="T15" fmla="*/ 52 h 673"/>
              <a:gd name="T16" fmla="*/ 1247 w 1419"/>
              <a:gd name="T17" fmla="*/ 181 h 673"/>
              <a:gd name="T18" fmla="*/ 1316 w 1419"/>
              <a:gd name="T19" fmla="*/ 267 h 673"/>
              <a:gd name="T20" fmla="*/ 1384 w 1419"/>
              <a:gd name="T21" fmla="*/ 319 h 673"/>
              <a:gd name="T22" fmla="*/ 1419 w 1419"/>
              <a:gd name="T23" fmla="*/ 387 h 673"/>
              <a:gd name="T24" fmla="*/ 1316 w 1419"/>
              <a:gd name="T25" fmla="*/ 482 h 673"/>
              <a:gd name="T26" fmla="*/ 1230 w 1419"/>
              <a:gd name="T27" fmla="*/ 533 h 673"/>
              <a:gd name="T28" fmla="*/ 1066 w 1419"/>
              <a:gd name="T29" fmla="*/ 602 h 673"/>
              <a:gd name="T30" fmla="*/ 800 w 1419"/>
              <a:gd name="T31" fmla="*/ 654 h 673"/>
              <a:gd name="T32" fmla="*/ 430 w 1419"/>
              <a:gd name="T33" fmla="*/ 628 h 673"/>
              <a:gd name="T34" fmla="*/ 310 w 1419"/>
              <a:gd name="T35" fmla="*/ 568 h 673"/>
              <a:gd name="T36" fmla="*/ 224 w 1419"/>
              <a:gd name="T37" fmla="*/ 525 h 673"/>
              <a:gd name="T38" fmla="*/ 207 w 1419"/>
              <a:gd name="T39" fmla="*/ 499 h 673"/>
              <a:gd name="T40" fmla="*/ 181 w 1419"/>
              <a:gd name="T41" fmla="*/ 490 h 673"/>
              <a:gd name="T42" fmla="*/ 164 w 1419"/>
              <a:gd name="T43" fmla="*/ 439 h 673"/>
              <a:gd name="T44" fmla="*/ 138 w 1419"/>
              <a:gd name="T45" fmla="*/ 430 h 673"/>
              <a:gd name="T46" fmla="*/ 35 w 1419"/>
              <a:gd name="T47" fmla="*/ 370 h 673"/>
              <a:gd name="T48" fmla="*/ 0 w 1419"/>
              <a:gd name="T49" fmla="*/ 362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9" h="673">
                <a:moveTo>
                  <a:pt x="0" y="362"/>
                </a:moveTo>
                <a:cubicBezTo>
                  <a:pt x="28" y="282"/>
                  <a:pt x="104" y="257"/>
                  <a:pt x="181" y="241"/>
                </a:cubicBezTo>
                <a:cubicBezTo>
                  <a:pt x="205" y="138"/>
                  <a:pt x="277" y="142"/>
                  <a:pt x="361" y="121"/>
                </a:cubicBezTo>
                <a:cubicBezTo>
                  <a:pt x="387" y="115"/>
                  <a:pt x="414" y="104"/>
                  <a:pt x="439" y="95"/>
                </a:cubicBezTo>
                <a:cubicBezTo>
                  <a:pt x="451" y="76"/>
                  <a:pt x="463" y="30"/>
                  <a:pt x="482" y="18"/>
                </a:cubicBezTo>
                <a:cubicBezTo>
                  <a:pt x="497" y="8"/>
                  <a:pt x="533" y="0"/>
                  <a:pt x="533" y="0"/>
                </a:cubicBezTo>
                <a:cubicBezTo>
                  <a:pt x="599" y="11"/>
                  <a:pt x="664" y="20"/>
                  <a:pt x="731" y="26"/>
                </a:cubicBezTo>
                <a:cubicBezTo>
                  <a:pt x="814" y="13"/>
                  <a:pt x="905" y="42"/>
                  <a:pt x="989" y="52"/>
                </a:cubicBezTo>
                <a:cubicBezTo>
                  <a:pt x="1068" y="131"/>
                  <a:pt x="1140" y="159"/>
                  <a:pt x="1247" y="181"/>
                </a:cubicBezTo>
                <a:cubicBezTo>
                  <a:pt x="1285" y="206"/>
                  <a:pt x="1281" y="234"/>
                  <a:pt x="1316" y="267"/>
                </a:cubicBezTo>
                <a:cubicBezTo>
                  <a:pt x="1328" y="306"/>
                  <a:pt x="1346" y="309"/>
                  <a:pt x="1384" y="319"/>
                </a:cubicBezTo>
                <a:cubicBezTo>
                  <a:pt x="1406" y="340"/>
                  <a:pt x="1409" y="359"/>
                  <a:pt x="1419" y="387"/>
                </a:cubicBezTo>
                <a:cubicBezTo>
                  <a:pt x="1404" y="431"/>
                  <a:pt x="1359" y="466"/>
                  <a:pt x="1316" y="482"/>
                </a:cubicBezTo>
                <a:cubicBezTo>
                  <a:pt x="1295" y="502"/>
                  <a:pt x="1258" y="524"/>
                  <a:pt x="1230" y="533"/>
                </a:cubicBezTo>
                <a:cubicBezTo>
                  <a:pt x="1204" y="559"/>
                  <a:pt x="1106" y="590"/>
                  <a:pt x="1066" y="602"/>
                </a:cubicBezTo>
                <a:cubicBezTo>
                  <a:pt x="991" y="653"/>
                  <a:pt x="887" y="648"/>
                  <a:pt x="800" y="654"/>
                </a:cubicBezTo>
                <a:cubicBezTo>
                  <a:pt x="585" y="648"/>
                  <a:pt x="561" y="673"/>
                  <a:pt x="430" y="628"/>
                </a:cubicBezTo>
                <a:cubicBezTo>
                  <a:pt x="394" y="601"/>
                  <a:pt x="354" y="578"/>
                  <a:pt x="310" y="568"/>
                </a:cubicBezTo>
                <a:cubicBezTo>
                  <a:pt x="280" y="553"/>
                  <a:pt x="256" y="535"/>
                  <a:pt x="224" y="525"/>
                </a:cubicBezTo>
                <a:cubicBezTo>
                  <a:pt x="218" y="516"/>
                  <a:pt x="215" y="506"/>
                  <a:pt x="207" y="499"/>
                </a:cubicBezTo>
                <a:cubicBezTo>
                  <a:pt x="200" y="493"/>
                  <a:pt x="188" y="496"/>
                  <a:pt x="181" y="490"/>
                </a:cubicBezTo>
                <a:cubicBezTo>
                  <a:pt x="148" y="458"/>
                  <a:pt x="196" y="472"/>
                  <a:pt x="164" y="439"/>
                </a:cubicBezTo>
                <a:cubicBezTo>
                  <a:pt x="158" y="432"/>
                  <a:pt x="146" y="434"/>
                  <a:pt x="138" y="430"/>
                </a:cubicBezTo>
                <a:cubicBezTo>
                  <a:pt x="101" y="409"/>
                  <a:pt x="74" y="384"/>
                  <a:pt x="35" y="370"/>
                </a:cubicBezTo>
                <a:cubicBezTo>
                  <a:pt x="13" y="337"/>
                  <a:pt x="25" y="337"/>
                  <a:pt x="0" y="362"/>
                </a:cubicBezTo>
                <a:close/>
              </a:path>
            </a:pathLst>
          </a:custGeom>
          <a:solidFill>
            <a:srgbClr val="CC9900"/>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 name="文本框 1">
            <a:extLst>
              <a:ext uri="{FF2B5EF4-FFF2-40B4-BE49-F238E27FC236}">
                <a16:creationId xmlns:a16="http://schemas.microsoft.com/office/drawing/2014/main" id="{1945DF5F-C48F-453E-90DC-6F89F6E6A080}"/>
              </a:ext>
            </a:extLst>
          </p:cNvPr>
          <p:cNvSpPr txBox="1"/>
          <p:nvPr/>
        </p:nvSpPr>
        <p:spPr>
          <a:xfrm>
            <a:off x="339381" y="5929313"/>
            <a:ext cx="8373164" cy="830997"/>
          </a:xfrm>
          <a:prstGeom prst="rect">
            <a:avLst/>
          </a:prstGeom>
          <a:solidFill>
            <a:schemeClr val="bg1"/>
          </a:solidFill>
        </p:spPr>
        <p:txBody>
          <a:bodyPr wrap="square" rtlCol="0">
            <a:spAutoFit/>
          </a:bodyPr>
          <a:lstStyle/>
          <a:p>
            <a:pPr algn="l"/>
            <a:r>
              <a:rPr lang="en-US" altLang="zh-CN" sz="2400" dirty="0">
                <a:ea typeface="宋体" panose="02010600030101010101" pitchFamily="2" charset="-122"/>
              </a:rPr>
              <a:t>Wait-free </a:t>
            </a:r>
            <a:r>
              <a:rPr lang="en-US" altLang="zh-CN" sz="2400" dirty="0" err="1">
                <a:ea typeface="宋体" panose="02010600030101010101" pitchFamily="2" charset="-122"/>
              </a:rPr>
              <a:t>impl</a:t>
            </a:r>
            <a:r>
              <a:rPr lang="en-US" altLang="zh-CN" sz="2400" dirty="0">
                <a:ea typeface="宋体" panose="02010600030101010101" pitchFamily="2" charset="-122"/>
              </a:rPr>
              <a:t>: threads can interleave at the granularity </a:t>
            </a:r>
          </a:p>
          <a:p>
            <a:pPr algn="l"/>
            <a:r>
              <a:rPr lang="en-US" altLang="zh-CN" sz="2400" dirty="0">
                <a:ea typeface="宋体" panose="02010600030101010101" pitchFamily="2" charset="-122"/>
              </a:rPr>
              <a:t>of individual machine instructions.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65C2E673-EDFC-463A-BEC5-CCA192D28E46}"/>
              </a:ext>
            </a:extLst>
          </p:cNvPr>
          <p:cNvSpPr>
            <a:spLocks noGrp="1"/>
          </p:cNvSpPr>
          <p:nvPr>
            <p:ph type="sldNum" sz="quarter" idx="11"/>
          </p:nvPr>
        </p:nvSpPr>
        <p:spPr/>
        <p:txBody>
          <a:bodyPr/>
          <a:lstStyle/>
          <a:p>
            <a:fld id="{BBBC47C1-203F-4C68-A897-8A98F772F888}" type="slidenum">
              <a:rPr lang="ar-SA" altLang="zh-CN"/>
              <a:pPr/>
              <a:t>70</a:t>
            </a:fld>
            <a:endParaRPr lang="en-US" altLang="zh-CN">
              <a:ea typeface="宋体" panose="02010600030101010101" pitchFamily="2" charset="-122"/>
            </a:endParaRPr>
          </a:p>
        </p:txBody>
      </p:sp>
      <p:pic>
        <p:nvPicPr>
          <p:cNvPr id="438277" name="Picture 5" descr="magic">
            <a:extLst>
              <a:ext uri="{FF2B5EF4-FFF2-40B4-BE49-F238E27FC236}">
                <a16:creationId xmlns:a16="http://schemas.microsoft.com/office/drawing/2014/main" id="{D1506CAC-4431-4705-ACFF-5A7DE8296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8276" name="Picture 4" descr="magic">
            <a:extLst>
              <a:ext uri="{FF2B5EF4-FFF2-40B4-BE49-F238E27FC236}">
                <a16:creationId xmlns:a16="http://schemas.microsoft.com/office/drawing/2014/main" id="{5F061EA6-572F-4713-ADB1-16BED91EA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8274" name="Rectangle 2">
            <a:extLst>
              <a:ext uri="{FF2B5EF4-FFF2-40B4-BE49-F238E27FC236}">
                <a16:creationId xmlns:a16="http://schemas.microsoft.com/office/drawing/2014/main" id="{1A9F37A5-3778-48AE-BD02-2AF35456F0A5}"/>
              </a:ext>
            </a:extLst>
          </p:cNvPr>
          <p:cNvSpPr>
            <a:spLocks noGrp="1" noChangeArrowheads="1"/>
          </p:cNvSpPr>
          <p:nvPr>
            <p:ph type="title"/>
          </p:nvPr>
        </p:nvSpPr>
        <p:spPr/>
        <p:txBody>
          <a:bodyPr/>
          <a:lstStyle/>
          <a:p>
            <a:r>
              <a:rPr lang="en-US" altLang="zh-CN">
                <a:ea typeface="宋体" panose="02010600030101010101" pitchFamily="2" charset="-122"/>
              </a:rPr>
              <a:t>Summary</a:t>
            </a:r>
          </a:p>
        </p:txBody>
      </p:sp>
      <p:sp>
        <p:nvSpPr>
          <p:cNvPr id="438275" name="Rectangle 3">
            <a:extLst>
              <a:ext uri="{FF2B5EF4-FFF2-40B4-BE49-F238E27FC236}">
                <a16:creationId xmlns:a16="http://schemas.microsoft.com/office/drawing/2014/main" id="{5099B10E-0485-47F7-8633-DC4D56BB725F}"/>
              </a:ext>
            </a:extLst>
          </p:cNvPr>
          <p:cNvSpPr>
            <a:spLocks noGrp="1" noChangeArrowheads="1"/>
          </p:cNvSpPr>
          <p:nvPr>
            <p:ph type="body" idx="1"/>
          </p:nvPr>
        </p:nvSpPr>
        <p:spPr/>
        <p:txBody>
          <a:bodyPr/>
          <a:lstStyle/>
          <a:p>
            <a:r>
              <a:rPr lang="en-US" altLang="zh-CN" dirty="0">
                <a:ea typeface="宋体" panose="02010600030101010101" pitchFamily="2" charset="-122"/>
              </a:rPr>
              <a:t>If a thread can assign atomically to </a:t>
            </a:r>
            <a:r>
              <a:rPr lang="en-US" altLang="zh-CN" dirty="0">
                <a:solidFill>
                  <a:schemeClr val="tx1"/>
                </a:solidFill>
                <a:ea typeface="宋体" panose="02010600030101010101" pitchFamily="2" charset="-122"/>
              </a:rPr>
              <a:t>2</a:t>
            </a:r>
            <a:r>
              <a:rPr lang="en-US" altLang="zh-CN" dirty="0">
                <a:ea typeface="宋体" panose="02010600030101010101" pitchFamily="2" charset="-122"/>
              </a:rPr>
              <a:t> out of </a:t>
            </a:r>
            <a:r>
              <a:rPr lang="en-US" altLang="zh-CN" dirty="0">
                <a:solidFill>
                  <a:schemeClr val="tx1"/>
                </a:solidFill>
                <a:ea typeface="宋体" panose="02010600030101010101" pitchFamily="2" charset="-122"/>
              </a:rPr>
              <a:t>3</a:t>
            </a:r>
            <a:r>
              <a:rPr lang="en-US" altLang="zh-CN" dirty="0">
                <a:ea typeface="宋体" panose="02010600030101010101" pitchFamily="2" charset="-122"/>
              </a:rPr>
              <a:t> array locations</a:t>
            </a:r>
          </a:p>
          <a:p>
            <a:r>
              <a:rPr lang="en-US" altLang="zh-CN" dirty="0">
                <a:ea typeface="宋体" panose="02010600030101010101" pitchFamily="2" charset="-122"/>
              </a:rPr>
              <a:t>Then we can solve </a:t>
            </a:r>
            <a:r>
              <a:rPr lang="en-US" altLang="zh-CN" dirty="0">
                <a:solidFill>
                  <a:schemeClr val="tx1"/>
                </a:solidFill>
                <a:ea typeface="宋体" panose="02010600030101010101" pitchFamily="2" charset="-122"/>
              </a:rPr>
              <a:t>2</a:t>
            </a:r>
            <a:r>
              <a:rPr lang="en-US" altLang="zh-CN" dirty="0">
                <a:ea typeface="宋体" panose="02010600030101010101" pitchFamily="2" charset="-122"/>
              </a:rPr>
              <a:t>-consensus</a:t>
            </a:r>
          </a:p>
          <a:p>
            <a:r>
              <a:rPr lang="en-US" altLang="zh-CN" dirty="0">
                <a:ea typeface="宋体" panose="02010600030101010101" pitchFamily="2" charset="-122"/>
              </a:rPr>
              <a:t>Therefore</a:t>
            </a:r>
          </a:p>
          <a:p>
            <a:pPr lvl="1"/>
            <a:r>
              <a:rPr lang="en-US" altLang="zh-CN" dirty="0">
                <a:ea typeface="宋体" panose="02010600030101010101" pitchFamily="2" charset="-122"/>
              </a:rPr>
              <a:t>No wait-free multi-assignment from read/write registers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E8AF5692-0D80-4E08-9612-D197F4D015AD}"/>
              </a:ext>
            </a:extLst>
          </p:cNvPr>
          <p:cNvSpPr>
            <a:spLocks noGrp="1"/>
          </p:cNvSpPr>
          <p:nvPr>
            <p:ph type="sldNum" sz="quarter" idx="11"/>
          </p:nvPr>
        </p:nvSpPr>
        <p:spPr/>
        <p:txBody>
          <a:bodyPr/>
          <a:lstStyle/>
          <a:p>
            <a:fld id="{08A1F95B-9D0C-49EA-9326-609DC0F05411}" type="slidenum">
              <a:rPr lang="ar-SA" altLang="zh-CN"/>
              <a:pPr/>
              <a:t>71</a:t>
            </a:fld>
            <a:endParaRPr lang="en-US" altLang="zh-CN">
              <a:ea typeface="宋体" panose="02010600030101010101" pitchFamily="2" charset="-122"/>
            </a:endParaRPr>
          </a:p>
        </p:txBody>
      </p:sp>
      <p:pic>
        <p:nvPicPr>
          <p:cNvPr id="440325" name="Picture 5" descr="magic">
            <a:extLst>
              <a:ext uri="{FF2B5EF4-FFF2-40B4-BE49-F238E27FC236}">
                <a16:creationId xmlns:a16="http://schemas.microsoft.com/office/drawing/2014/main" id="{92441C36-746F-4FCB-9389-50254E96C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24" name="Picture 4" descr="magic">
            <a:extLst>
              <a:ext uri="{FF2B5EF4-FFF2-40B4-BE49-F238E27FC236}">
                <a16:creationId xmlns:a16="http://schemas.microsoft.com/office/drawing/2014/main" id="{17E7A7C2-6E65-4B08-806F-FD07C156FE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22" name="Rectangle 2">
            <a:extLst>
              <a:ext uri="{FF2B5EF4-FFF2-40B4-BE49-F238E27FC236}">
                <a16:creationId xmlns:a16="http://schemas.microsoft.com/office/drawing/2014/main" id="{5019420D-F316-4E3F-A6C2-E7F9BFF24672}"/>
              </a:ext>
            </a:extLst>
          </p:cNvPr>
          <p:cNvSpPr>
            <a:spLocks noGrp="1" noChangeArrowheads="1"/>
          </p:cNvSpPr>
          <p:nvPr>
            <p:ph type="title"/>
          </p:nvPr>
        </p:nvSpPr>
        <p:spPr/>
        <p:txBody>
          <a:bodyPr/>
          <a:lstStyle/>
          <a:p>
            <a:r>
              <a:rPr lang="en-US" altLang="zh-CN" dirty="0">
                <a:ea typeface="宋体" panose="02010600030101010101" pitchFamily="2" charset="-122"/>
              </a:rPr>
              <a:t>Read-Modify-Write</a:t>
            </a:r>
          </a:p>
        </p:txBody>
      </p:sp>
      <p:sp>
        <p:nvSpPr>
          <p:cNvPr id="440323" name="Rectangle 3">
            <a:extLst>
              <a:ext uri="{FF2B5EF4-FFF2-40B4-BE49-F238E27FC236}">
                <a16:creationId xmlns:a16="http://schemas.microsoft.com/office/drawing/2014/main" id="{8A57957B-2E49-4649-AA7A-7433F94406DE}"/>
              </a:ext>
            </a:extLst>
          </p:cNvPr>
          <p:cNvSpPr>
            <a:spLocks noGrp="1" noChangeArrowheads="1"/>
          </p:cNvSpPr>
          <p:nvPr>
            <p:ph type="body" idx="1"/>
          </p:nvPr>
        </p:nvSpPr>
        <p:spPr/>
        <p:txBody>
          <a:bodyPr/>
          <a:lstStyle/>
          <a:p>
            <a:r>
              <a:rPr lang="en-US" altLang="zh-CN" dirty="0">
                <a:ea typeface="宋体" panose="02010600030101010101" pitchFamily="2" charset="-122"/>
              </a:rPr>
              <a:t>Objects</a:t>
            </a:r>
          </a:p>
          <a:p>
            <a:r>
              <a:rPr lang="en-US" altLang="zh-CN" dirty="0">
                <a:ea typeface="宋体" panose="02010600030101010101" pitchFamily="2" charset="-122"/>
              </a:rPr>
              <a:t>Method call</a:t>
            </a:r>
            <a:endParaRPr lang="en-US" altLang="zh-CN" dirty="0">
              <a:solidFill>
                <a:schemeClr val="tx1"/>
              </a:solidFill>
              <a:latin typeface="Lucida Console" panose="020B0609040504020204" pitchFamily="49" charset="0"/>
              <a:ea typeface="宋体" panose="02010600030101010101" pitchFamily="2" charset="-122"/>
            </a:endParaRPr>
          </a:p>
          <a:p>
            <a:pPr lvl="1"/>
            <a:r>
              <a:rPr lang="en-US" altLang="zh-CN" dirty="0">
                <a:ea typeface="宋体" panose="02010600030101010101" pitchFamily="2" charset="-122"/>
              </a:rPr>
              <a:t>Returns object’s prior value </a:t>
            </a:r>
            <a:r>
              <a:rPr lang="en-US" altLang="zh-CN" b="1" dirty="0">
                <a:solidFill>
                  <a:schemeClr val="tx1"/>
                </a:solidFill>
                <a:ea typeface="宋体" panose="02010600030101010101" pitchFamily="2" charset="-122"/>
              </a:rPr>
              <a:t>x</a:t>
            </a:r>
            <a:endParaRPr lang="en-US" altLang="zh-CN" b="1" dirty="0">
              <a:solidFill>
                <a:schemeClr val="tx1"/>
              </a:solidFill>
              <a:latin typeface="Lucida Console" panose="020B0609040504020204" pitchFamily="49" charset="0"/>
              <a:ea typeface="宋体" panose="02010600030101010101" pitchFamily="2" charset="-122"/>
            </a:endParaRPr>
          </a:p>
          <a:p>
            <a:pPr lvl="1"/>
            <a:r>
              <a:rPr lang="en-US" altLang="zh-CN" dirty="0">
                <a:ea typeface="宋体" panose="02010600030101010101" pitchFamily="2" charset="-122"/>
              </a:rPr>
              <a:t>Replaces </a:t>
            </a:r>
            <a:r>
              <a:rPr lang="en-US" altLang="zh-CN" b="1" dirty="0">
                <a:solidFill>
                  <a:schemeClr val="tx1"/>
                </a:solidFill>
                <a:ea typeface="宋体" panose="02010600030101010101" pitchFamily="2" charset="-122"/>
              </a:rPr>
              <a:t>x</a:t>
            </a:r>
            <a:r>
              <a:rPr lang="en-US" altLang="zh-CN" dirty="0">
                <a:ea typeface="宋体" panose="02010600030101010101" pitchFamily="2" charset="-122"/>
              </a:rPr>
              <a:t> with </a:t>
            </a:r>
            <a:r>
              <a:rPr lang="en-US" altLang="zh-CN" b="1" dirty="0">
                <a:solidFill>
                  <a:schemeClr val="tx1"/>
                </a:solidFill>
                <a:ea typeface="宋体" panose="02010600030101010101" pitchFamily="2" charset="-122"/>
              </a:rPr>
              <a:t>mumble(x)</a:t>
            </a:r>
          </a:p>
          <a:p>
            <a:pPr lvl="1"/>
            <a:r>
              <a:rPr lang="en-US" altLang="zh-CN" dirty="0">
                <a:solidFill>
                  <a:srgbClr val="FF0000"/>
                </a:solidFill>
                <a:ea typeface="宋体" panose="02010600030101010101" pitchFamily="2" charset="-122"/>
              </a:rPr>
              <a:t>Atomically</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DFD70612-5145-4A8C-81CD-8F1AE4C9FBE8}"/>
              </a:ext>
            </a:extLst>
          </p:cNvPr>
          <p:cNvSpPr>
            <a:spLocks noGrp="1"/>
          </p:cNvSpPr>
          <p:nvPr>
            <p:ph type="sldNum" sz="quarter" idx="11"/>
          </p:nvPr>
        </p:nvSpPr>
        <p:spPr/>
        <p:txBody>
          <a:bodyPr/>
          <a:lstStyle/>
          <a:p>
            <a:fld id="{AE88DDD0-89C8-46B2-ADD2-1377E534220A}" type="slidenum">
              <a:rPr lang="ar-SA" altLang="zh-CN"/>
              <a:pPr/>
              <a:t>72</a:t>
            </a:fld>
            <a:endParaRPr lang="en-US" altLang="zh-CN">
              <a:ea typeface="宋体" panose="02010600030101010101" pitchFamily="2" charset="-122"/>
            </a:endParaRPr>
          </a:p>
        </p:txBody>
      </p:sp>
      <p:pic>
        <p:nvPicPr>
          <p:cNvPr id="620554" name="Picture 10" descr="magic">
            <a:extLst>
              <a:ext uri="{FF2B5EF4-FFF2-40B4-BE49-F238E27FC236}">
                <a16:creationId xmlns:a16="http://schemas.microsoft.com/office/drawing/2014/main" id="{E2EC1F0F-CCC4-4A31-8C31-D311BB1781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0546" name="Picture 2" descr="magic">
            <a:extLst>
              <a:ext uri="{FF2B5EF4-FFF2-40B4-BE49-F238E27FC236}">
                <a16:creationId xmlns:a16="http://schemas.microsoft.com/office/drawing/2014/main" id="{866552B7-21C1-473D-BE3E-AA5BCD05B9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0547" name="Rectangle 3">
            <a:extLst>
              <a:ext uri="{FF2B5EF4-FFF2-40B4-BE49-F238E27FC236}">
                <a16:creationId xmlns:a16="http://schemas.microsoft.com/office/drawing/2014/main" id="{4B51103C-66BA-4055-8232-3E42CD88937D}"/>
              </a:ext>
            </a:extLst>
          </p:cNvPr>
          <p:cNvSpPr>
            <a:spLocks noChangeArrowheads="1"/>
          </p:cNvSpPr>
          <p:nvPr/>
        </p:nvSpPr>
        <p:spPr bwMode="auto">
          <a:xfrm>
            <a:off x="838200" y="1752600"/>
            <a:ext cx="7315200"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chemeClr val="tx1"/>
                </a:solidFill>
                <a:latin typeface="Lucida Console" panose="020B0609040504020204" pitchFamily="49" charset="0"/>
                <a:ea typeface="宋体" panose="02010600030101010101" pitchFamily="2" charset="-122"/>
              </a:rPr>
              <a:t>public abstract class</a:t>
            </a:r>
            <a:r>
              <a:rPr lang="en-US" altLang="zh-CN" sz="2400" b="1" dirty="0">
                <a:latin typeface="Lucida Console" panose="020B0609040504020204" pitchFamily="49" charset="0"/>
                <a:ea typeface="宋体" panose="02010600030101010101" pitchFamily="2" charset="-122"/>
              </a:rPr>
              <a:t> </a:t>
            </a:r>
            <a:r>
              <a:rPr lang="en-US" altLang="zh-CN" sz="2400" b="1" dirty="0" err="1">
                <a:latin typeface="Lucida Console" panose="020B0609040504020204" pitchFamily="49" charset="0"/>
                <a:ea typeface="宋体" panose="02010600030101010101" pitchFamily="2" charset="-122"/>
              </a:rPr>
              <a:t>RMWRegister</a:t>
            </a:r>
            <a:r>
              <a:rPr lang="en-US" altLang="zh-CN" sz="2400" b="1" dirty="0">
                <a:latin typeface="Lucida Console" panose="020B0609040504020204" pitchFamily="49" charset="0"/>
                <a:ea typeface="宋体" panose="02010600030101010101" pitchFamily="2" charset="-122"/>
              </a:rPr>
              <a:t> {</a:t>
            </a:r>
          </a:p>
          <a:p>
            <a:pPr algn="l"/>
            <a:r>
              <a:rPr lang="en-US" altLang="zh-CN" sz="2400" b="1" dirty="0">
                <a:solidFill>
                  <a:schemeClr val="tx1"/>
                </a:solidFill>
                <a:latin typeface="Lucida Console" panose="020B0609040504020204" pitchFamily="49" charset="0"/>
                <a:ea typeface="宋体" panose="02010600030101010101" pitchFamily="2" charset="-122"/>
              </a:rPr>
              <a:t> private int</a:t>
            </a:r>
            <a:r>
              <a:rPr lang="en-US" altLang="zh-CN" sz="2400" b="1" dirty="0">
                <a:latin typeface="Lucida Console" panose="020B0609040504020204" pitchFamily="49" charset="0"/>
                <a:ea typeface="宋体" panose="02010600030101010101" pitchFamily="2" charset="-122"/>
              </a:rPr>
              <a:t> value;</a:t>
            </a:r>
          </a:p>
          <a:p>
            <a:pPr algn="l"/>
            <a:endParaRPr lang="en-US" altLang="zh-CN" sz="2400" b="1" dirty="0">
              <a:latin typeface="Lucida Console" panose="020B0609040504020204" pitchFamily="49" charset="0"/>
              <a:ea typeface="宋体" panose="02010600030101010101" pitchFamily="2" charset="-122"/>
            </a:endParaRPr>
          </a:p>
          <a:p>
            <a:pPr algn="l"/>
            <a:r>
              <a:rPr lang="en-US" altLang="zh-CN" sz="2400" b="1" dirty="0">
                <a:latin typeface="Lucida Console" panose="020B0609040504020204" pitchFamily="49" charset="0"/>
                <a:ea typeface="宋体" panose="02010600030101010101" pitchFamily="2" charset="-122"/>
              </a:rPr>
              <a:t> </a:t>
            </a:r>
            <a:r>
              <a:rPr lang="en-US" altLang="zh-CN" sz="2400" b="1" dirty="0">
                <a:solidFill>
                  <a:schemeClr val="tx1"/>
                </a:solidFill>
                <a:latin typeface="Lucida Console" panose="020B0609040504020204" pitchFamily="49" charset="0"/>
                <a:ea typeface="宋体" panose="02010600030101010101" pitchFamily="2" charset="-122"/>
              </a:rPr>
              <a:t>public int synchronized </a:t>
            </a:r>
            <a:r>
              <a:rPr lang="en-US" altLang="zh-CN" sz="2400" b="1" dirty="0">
                <a:latin typeface="Lucida Console" panose="020B0609040504020204" pitchFamily="49" charset="0"/>
                <a:ea typeface="宋体" panose="02010600030101010101" pitchFamily="2" charset="-122"/>
              </a:rPr>
              <a:t>  </a:t>
            </a:r>
          </a:p>
          <a:p>
            <a:pPr algn="l"/>
            <a:r>
              <a:rPr lang="en-US" altLang="zh-CN" sz="2400" b="1" dirty="0">
                <a:latin typeface="Lucida Console" panose="020B0609040504020204" pitchFamily="49" charset="0"/>
                <a:ea typeface="宋体" panose="02010600030101010101" pitchFamily="2" charset="-122"/>
              </a:rPr>
              <a:t>  </a:t>
            </a:r>
            <a:r>
              <a:rPr lang="en-US" altLang="zh-CN" sz="2400" b="1" dirty="0" err="1">
                <a:latin typeface="Lucida Console" panose="020B0609040504020204" pitchFamily="49" charset="0"/>
                <a:ea typeface="宋体" panose="02010600030101010101" pitchFamily="2" charset="-122"/>
              </a:rPr>
              <a:t>getAndMumble</a:t>
            </a:r>
            <a:r>
              <a:rPr lang="en-US" altLang="zh-CN" sz="2400" b="1" dirty="0">
                <a:latin typeface="Lucida Console" panose="020B0609040504020204" pitchFamily="49" charset="0"/>
                <a:ea typeface="宋体" panose="02010600030101010101" pitchFamily="2" charset="-122"/>
              </a:rPr>
              <a:t>() {</a:t>
            </a:r>
          </a:p>
          <a:p>
            <a:pPr algn="l"/>
            <a:r>
              <a:rPr lang="en-US" altLang="zh-CN" sz="2400" b="1" dirty="0">
                <a:latin typeface="Lucida Console" panose="020B0609040504020204" pitchFamily="49" charset="0"/>
                <a:ea typeface="宋体" panose="02010600030101010101" pitchFamily="2" charset="-122"/>
              </a:rPr>
              <a:t>    </a:t>
            </a:r>
            <a:r>
              <a:rPr lang="en-US" altLang="zh-CN" sz="2400" b="1" dirty="0">
                <a:solidFill>
                  <a:schemeClr val="tx1"/>
                </a:solidFill>
                <a:latin typeface="Lucida Console" panose="020B0609040504020204" pitchFamily="49" charset="0"/>
                <a:ea typeface="宋体" panose="02010600030101010101" pitchFamily="2" charset="-122"/>
              </a:rPr>
              <a:t>int</a:t>
            </a:r>
            <a:r>
              <a:rPr lang="en-US" altLang="zh-CN" sz="2400" b="1" dirty="0">
                <a:latin typeface="Lucida Console" panose="020B0609040504020204" pitchFamily="49" charset="0"/>
                <a:ea typeface="宋体" panose="02010600030101010101" pitchFamily="2" charset="-122"/>
              </a:rPr>
              <a:t> prior  = </a:t>
            </a:r>
            <a:r>
              <a:rPr lang="en-US" altLang="zh-CN" sz="2400" b="1" dirty="0" err="1">
                <a:solidFill>
                  <a:schemeClr val="tx1"/>
                </a:solidFill>
                <a:latin typeface="Lucida Console" panose="020B0609040504020204" pitchFamily="49" charset="0"/>
                <a:ea typeface="宋体" panose="02010600030101010101" pitchFamily="2" charset="-122"/>
              </a:rPr>
              <a:t>this.</a:t>
            </a:r>
            <a:r>
              <a:rPr lang="en-US" altLang="zh-CN" sz="2400" b="1" dirty="0" err="1">
                <a:latin typeface="Lucida Console" panose="020B0609040504020204" pitchFamily="49" charset="0"/>
                <a:ea typeface="宋体" panose="02010600030101010101" pitchFamily="2" charset="-122"/>
              </a:rPr>
              <a:t>value</a:t>
            </a:r>
            <a:r>
              <a:rPr lang="en-US" altLang="zh-CN" sz="2400" b="1" dirty="0">
                <a:latin typeface="Lucida Console" panose="020B0609040504020204" pitchFamily="49" charset="0"/>
                <a:ea typeface="宋体" panose="02010600030101010101" pitchFamily="2" charset="-122"/>
              </a:rPr>
              <a:t>;</a:t>
            </a:r>
          </a:p>
          <a:p>
            <a:pPr algn="l"/>
            <a:r>
              <a:rPr lang="en-US" altLang="zh-CN" sz="2400" b="1" dirty="0">
                <a:latin typeface="Lucida Console" panose="020B0609040504020204" pitchFamily="49" charset="0"/>
                <a:ea typeface="宋体" panose="02010600030101010101" pitchFamily="2" charset="-122"/>
              </a:rPr>
              <a:t>    </a:t>
            </a:r>
            <a:r>
              <a:rPr lang="en-US" altLang="zh-CN" sz="2400" b="1" dirty="0" err="1">
                <a:solidFill>
                  <a:schemeClr val="tx1"/>
                </a:solidFill>
                <a:latin typeface="Lucida Console" panose="020B0609040504020204" pitchFamily="49" charset="0"/>
                <a:ea typeface="宋体" panose="02010600030101010101" pitchFamily="2" charset="-122"/>
              </a:rPr>
              <a:t>this.</a:t>
            </a:r>
            <a:r>
              <a:rPr lang="en-US" altLang="zh-CN" sz="2400" b="1" dirty="0" err="1">
                <a:latin typeface="Lucida Console" panose="020B0609040504020204" pitchFamily="49" charset="0"/>
                <a:ea typeface="宋体" panose="02010600030101010101" pitchFamily="2" charset="-122"/>
              </a:rPr>
              <a:t>value</a:t>
            </a:r>
            <a:r>
              <a:rPr lang="en-US" altLang="zh-CN" sz="2400" b="1" dirty="0">
                <a:latin typeface="Lucida Console" panose="020B0609040504020204" pitchFamily="49" charset="0"/>
                <a:ea typeface="宋体" panose="02010600030101010101" pitchFamily="2" charset="-122"/>
              </a:rPr>
              <a:t> = mumble(</a:t>
            </a:r>
            <a:r>
              <a:rPr lang="en-US" altLang="zh-CN" sz="2400" b="1" dirty="0" err="1">
                <a:solidFill>
                  <a:schemeClr val="tx1"/>
                </a:solidFill>
                <a:latin typeface="Lucida Console" panose="020B0609040504020204" pitchFamily="49" charset="0"/>
                <a:ea typeface="宋体" panose="02010600030101010101" pitchFamily="2" charset="-122"/>
              </a:rPr>
              <a:t>this.</a:t>
            </a:r>
            <a:r>
              <a:rPr lang="en-US" altLang="zh-CN" sz="2400" b="1" dirty="0" err="1">
                <a:latin typeface="Lucida Console" panose="020B0609040504020204" pitchFamily="49" charset="0"/>
                <a:ea typeface="宋体" panose="02010600030101010101" pitchFamily="2" charset="-122"/>
              </a:rPr>
              <a:t>value</a:t>
            </a:r>
            <a:r>
              <a:rPr lang="en-US" altLang="zh-CN" sz="2400" b="1" dirty="0">
                <a:latin typeface="Lucida Console" panose="020B0609040504020204" pitchFamily="49" charset="0"/>
                <a:ea typeface="宋体" panose="02010600030101010101" pitchFamily="2" charset="-122"/>
              </a:rPr>
              <a:t>);</a:t>
            </a:r>
          </a:p>
          <a:p>
            <a:pPr algn="l"/>
            <a:r>
              <a:rPr lang="en-US" altLang="zh-CN" sz="2400" b="1" dirty="0">
                <a:latin typeface="Lucida Console" panose="020B0609040504020204" pitchFamily="49" charset="0"/>
                <a:ea typeface="宋体" panose="02010600030101010101" pitchFamily="2" charset="-122"/>
              </a:rPr>
              <a:t>    </a:t>
            </a:r>
            <a:r>
              <a:rPr lang="en-US" altLang="zh-CN" sz="2400" b="1" dirty="0">
                <a:solidFill>
                  <a:schemeClr val="tx1"/>
                </a:solidFill>
                <a:latin typeface="Lucida Console" panose="020B0609040504020204" pitchFamily="49" charset="0"/>
                <a:ea typeface="宋体" panose="02010600030101010101" pitchFamily="2" charset="-122"/>
              </a:rPr>
              <a:t>return</a:t>
            </a:r>
            <a:r>
              <a:rPr lang="en-US" altLang="zh-CN" sz="2400" b="1" dirty="0">
                <a:latin typeface="Lucida Console" panose="020B0609040504020204" pitchFamily="49" charset="0"/>
                <a:ea typeface="宋体" panose="02010600030101010101" pitchFamily="2" charset="-122"/>
              </a:rPr>
              <a:t> prior;</a:t>
            </a:r>
          </a:p>
          <a:p>
            <a:pPr algn="l"/>
            <a:r>
              <a:rPr lang="en-US" altLang="zh-CN" sz="2400" b="1" dirty="0">
                <a:latin typeface="Lucida Console" panose="020B0609040504020204" pitchFamily="49" charset="0"/>
                <a:ea typeface="宋体" panose="02010600030101010101" pitchFamily="2" charset="-122"/>
              </a:rPr>
              <a:t>  }</a:t>
            </a:r>
          </a:p>
          <a:p>
            <a:pPr algn="l"/>
            <a:r>
              <a:rPr lang="en-US" altLang="zh-CN" sz="2400" b="1" dirty="0">
                <a:latin typeface="Lucida Console" panose="020B0609040504020204" pitchFamily="49" charset="0"/>
                <a:ea typeface="宋体" panose="02010600030101010101" pitchFamily="2" charset="-122"/>
              </a:rPr>
              <a:t>}</a:t>
            </a:r>
          </a:p>
        </p:txBody>
      </p:sp>
      <p:sp>
        <p:nvSpPr>
          <p:cNvPr id="620549" name="Rectangle 5">
            <a:extLst>
              <a:ext uri="{FF2B5EF4-FFF2-40B4-BE49-F238E27FC236}">
                <a16:creationId xmlns:a16="http://schemas.microsoft.com/office/drawing/2014/main" id="{82EF0748-F770-45B7-B88A-DDB298817948}"/>
              </a:ext>
            </a:extLst>
          </p:cNvPr>
          <p:cNvSpPr>
            <a:spLocks noGrp="1" noChangeArrowheads="1"/>
          </p:cNvSpPr>
          <p:nvPr>
            <p:ph type="title"/>
          </p:nvPr>
        </p:nvSpPr>
        <p:spPr/>
        <p:txBody>
          <a:bodyPr/>
          <a:lstStyle/>
          <a:p>
            <a:r>
              <a:rPr lang="en-US" altLang="zh-CN">
                <a:ea typeface="宋体" panose="02010600030101010101" pitchFamily="2" charset="-122"/>
              </a:rPr>
              <a:t>Read-Modify-Write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5BC3E442-2821-475B-B95B-A85665E0EA0E}"/>
              </a:ext>
            </a:extLst>
          </p:cNvPr>
          <p:cNvSpPr>
            <a:spLocks noGrp="1"/>
          </p:cNvSpPr>
          <p:nvPr>
            <p:ph type="sldNum" sz="quarter" idx="11"/>
          </p:nvPr>
        </p:nvSpPr>
        <p:spPr/>
        <p:txBody>
          <a:bodyPr/>
          <a:lstStyle/>
          <a:p>
            <a:fld id="{5F17673A-CA7A-460B-AC76-5C900AB44714}" type="slidenum">
              <a:rPr lang="ar-SA" altLang="zh-CN"/>
              <a:pPr/>
              <a:t>73</a:t>
            </a:fld>
            <a:endParaRPr lang="en-US" altLang="zh-CN">
              <a:ea typeface="宋体" panose="02010600030101010101" pitchFamily="2" charset="-122"/>
            </a:endParaRPr>
          </a:p>
        </p:txBody>
      </p:sp>
      <p:pic>
        <p:nvPicPr>
          <p:cNvPr id="622600" name="Picture 8" descr="magic">
            <a:extLst>
              <a:ext uri="{FF2B5EF4-FFF2-40B4-BE49-F238E27FC236}">
                <a16:creationId xmlns:a16="http://schemas.microsoft.com/office/drawing/2014/main" id="{26EE1655-8ECC-4D99-83F9-8A20D7940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2594" name="Picture 2" descr="magic">
            <a:extLst>
              <a:ext uri="{FF2B5EF4-FFF2-40B4-BE49-F238E27FC236}">
                <a16:creationId xmlns:a16="http://schemas.microsoft.com/office/drawing/2014/main" id="{C0B32D1B-E07D-4F58-9B7A-401359028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2595" name="Rectangle 3">
            <a:extLst>
              <a:ext uri="{FF2B5EF4-FFF2-40B4-BE49-F238E27FC236}">
                <a16:creationId xmlns:a16="http://schemas.microsoft.com/office/drawing/2014/main" id="{024E5683-5E2F-4FA2-970B-70A860EC31AE}"/>
              </a:ext>
            </a:extLst>
          </p:cNvPr>
          <p:cNvSpPr>
            <a:spLocks noChangeArrowheads="1"/>
          </p:cNvSpPr>
          <p:nvPr/>
        </p:nvSpPr>
        <p:spPr bwMode="auto">
          <a:xfrm>
            <a:off x="838200" y="1752600"/>
            <a:ext cx="7315200"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chemeClr val="folHlink"/>
                </a:solidFill>
                <a:latin typeface="Lucida Console" panose="020B0609040504020204" pitchFamily="49" charset="0"/>
                <a:ea typeface="宋体" panose="02010600030101010101" pitchFamily="2" charset="-122"/>
              </a:rPr>
              <a:t>public abstract class </a:t>
            </a:r>
            <a:r>
              <a:rPr lang="en-US" altLang="zh-CN" sz="2400" b="1" dirty="0" err="1">
                <a:solidFill>
                  <a:schemeClr val="folHlink"/>
                </a:solidFill>
                <a:latin typeface="Lucida Console" panose="020B0609040504020204" pitchFamily="49" charset="0"/>
                <a:ea typeface="宋体" panose="02010600030101010101" pitchFamily="2" charset="-122"/>
              </a:rPr>
              <a:t>RMWRegister</a:t>
            </a:r>
            <a:r>
              <a:rPr lang="en-US" altLang="zh-CN" sz="2400" b="1" dirty="0">
                <a:solidFill>
                  <a:schemeClr val="folHlink"/>
                </a:solidFill>
                <a:latin typeface="Lucida Console" panose="020B0609040504020204" pitchFamily="49" charset="0"/>
                <a:ea typeface="宋体" panose="02010600030101010101" pitchFamily="2" charset="-122"/>
              </a:rPr>
              <a:t> {</a:t>
            </a:r>
          </a:p>
          <a:p>
            <a:pPr algn="l"/>
            <a:r>
              <a:rPr lang="en-US" altLang="zh-CN" sz="2400" b="1" dirty="0">
                <a:solidFill>
                  <a:schemeClr val="folHlink"/>
                </a:solidFill>
                <a:latin typeface="Lucida Console" panose="020B0609040504020204" pitchFamily="49" charset="0"/>
                <a:ea typeface="宋体" panose="02010600030101010101" pitchFamily="2" charset="-122"/>
              </a:rPr>
              <a:t> private int value;</a:t>
            </a:r>
          </a:p>
          <a:p>
            <a:pPr algn="l"/>
            <a:endParaRPr lang="en-US" altLang="zh-CN" sz="2400" b="1" dirty="0">
              <a:solidFill>
                <a:schemeClr val="folHlink"/>
              </a:solidFill>
              <a:latin typeface="Lucida Console" panose="020B0609040504020204" pitchFamily="49" charset="0"/>
              <a:ea typeface="宋体" panose="02010600030101010101" pitchFamily="2" charset="-122"/>
            </a:endParaRPr>
          </a:p>
          <a:p>
            <a:pPr algn="l"/>
            <a:r>
              <a:rPr lang="en-US" altLang="zh-CN" sz="2400" b="1" dirty="0">
                <a:solidFill>
                  <a:schemeClr val="folHlink"/>
                </a:solidFill>
                <a:latin typeface="Lucida Console" panose="020B0609040504020204" pitchFamily="49" charset="0"/>
                <a:ea typeface="宋体" panose="02010600030101010101" pitchFamily="2" charset="-122"/>
              </a:rPr>
              <a:t> public int synchronized   </a:t>
            </a:r>
          </a:p>
          <a:p>
            <a:pPr algn="l"/>
            <a:r>
              <a:rPr lang="en-US" altLang="zh-CN" sz="2400" b="1" dirty="0">
                <a:solidFill>
                  <a:schemeClr val="folHlink"/>
                </a:solidFill>
                <a:latin typeface="Lucida Console" panose="020B0609040504020204" pitchFamily="49" charset="0"/>
                <a:ea typeface="宋体" panose="02010600030101010101" pitchFamily="2" charset="-122"/>
              </a:rPr>
              <a:t>  </a:t>
            </a:r>
            <a:r>
              <a:rPr lang="en-US" altLang="zh-CN" sz="2400" b="1" dirty="0" err="1">
                <a:solidFill>
                  <a:schemeClr val="folHlink"/>
                </a:solidFill>
                <a:latin typeface="Lucida Console" panose="020B0609040504020204" pitchFamily="49" charset="0"/>
                <a:ea typeface="宋体" panose="02010600030101010101" pitchFamily="2" charset="-122"/>
              </a:rPr>
              <a:t>getAndMumble</a:t>
            </a:r>
            <a:r>
              <a:rPr lang="en-US" altLang="zh-CN" sz="2400" b="1" dirty="0">
                <a:solidFill>
                  <a:schemeClr val="folHlink"/>
                </a:solidFill>
                <a:latin typeface="Lucida Console" panose="020B0609040504020204" pitchFamily="49" charset="0"/>
                <a:ea typeface="宋体" panose="02010600030101010101" pitchFamily="2" charset="-122"/>
              </a:rPr>
              <a:t>() {</a:t>
            </a:r>
          </a:p>
          <a:p>
            <a:pPr algn="l"/>
            <a:r>
              <a:rPr lang="en-US" altLang="zh-CN" sz="2400" b="1" dirty="0">
                <a:latin typeface="Lucida Console" panose="020B0609040504020204" pitchFamily="49" charset="0"/>
                <a:ea typeface="宋体" panose="02010600030101010101" pitchFamily="2" charset="-122"/>
              </a:rPr>
              <a:t>    </a:t>
            </a:r>
            <a:r>
              <a:rPr lang="en-US" altLang="zh-CN" sz="2400" b="1" dirty="0">
                <a:solidFill>
                  <a:schemeClr val="tx1"/>
                </a:solidFill>
                <a:latin typeface="Lucida Console" panose="020B0609040504020204" pitchFamily="49" charset="0"/>
                <a:ea typeface="宋体" panose="02010600030101010101" pitchFamily="2" charset="-122"/>
              </a:rPr>
              <a:t>int</a:t>
            </a:r>
            <a:r>
              <a:rPr lang="en-US" altLang="zh-CN" sz="2400" b="1" dirty="0">
                <a:latin typeface="Lucida Console" panose="020B0609040504020204" pitchFamily="49" charset="0"/>
                <a:ea typeface="宋体" panose="02010600030101010101" pitchFamily="2" charset="-122"/>
              </a:rPr>
              <a:t> prior  = </a:t>
            </a:r>
            <a:r>
              <a:rPr lang="en-US" altLang="zh-CN" sz="2400" b="1" dirty="0" err="1">
                <a:solidFill>
                  <a:schemeClr val="tx1"/>
                </a:solidFill>
                <a:latin typeface="Lucida Console" panose="020B0609040504020204" pitchFamily="49" charset="0"/>
                <a:ea typeface="宋体" panose="02010600030101010101" pitchFamily="2" charset="-122"/>
              </a:rPr>
              <a:t>this.</a:t>
            </a:r>
            <a:r>
              <a:rPr lang="en-US" altLang="zh-CN" sz="2400" b="1" dirty="0" err="1">
                <a:latin typeface="Lucida Console" panose="020B0609040504020204" pitchFamily="49" charset="0"/>
                <a:ea typeface="宋体" panose="02010600030101010101" pitchFamily="2" charset="-122"/>
              </a:rPr>
              <a:t>value</a:t>
            </a:r>
            <a:r>
              <a:rPr lang="en-US" altLang="zh-CN" sz="2400" b="1" dirty="0">
                <a:latin typeface="Lucida Console" panose="020B0609040504020204" pitchFamily="49" charset="0"/>
                <a:ea typeface="宋体" panose="02010600030101010101" pitchFamily="2" charset="-122"/>
              </a:rPr>
              <a:t>;</a:t>
            </a:r>
          </a:p>
          <a:p>
            <a:pPr algn="l"/>
            <a:r>
              <a:rPr lang="en-US" altLang="zh-CN" sz="2400" b="1" dirty="0">
                <a:latin typeface="Lucida Console" panose="020B0609040504020204" pitchFamily="49" charset="0"/>
                <a:ea typeface="宋体" panose="02010600030101010101" pitchFamily="2" charset="-122"/>
              </a:rPr>
              <a:t>    </a:t>
            </a:r>
            <a:r>
              <a:rPr lang="en-US" altLang="zh-CN" sz="2400" b="1" dirty="0" err="1">
                <a:solidFill>
                  <a:schemeClr val="folHlink"/>
                </a:solidFill>
                <a:latin typeface="Lucida Console" panose="020B0609040504020204" pitchFamily="49" charset="0"/>
                <a:ea typeface="宋体" panose="02010600030101010101" pitchFamily="2" charset="-122"/>
              </a:rPr>
              <a:t>this.value</a:t>
            </a:r>
            <a:r>
              <a:rPr lang="en-US" altLang="zh-CN" sz="2400" b="1" dirty="0">
                <a:solidFill>
                  <a:schemeClr val="folHlink"/>
                </a:solidFill>
                <a:latin typeface="Lucida Console" panose="020B0609040504020204" pitchFamily="49" charset="0"/>
                <a:ea typeface="宋体" panose="02010600030101010101" pitchFamily="2" charset="-122"/>
              </a:rPr>
              <a:t> = mumble(</a:t>
            </a:r>
            <a:r>
              <a:rPr lang="en-US" altLang="zh-CN" sz="2400" b="1" dirty="0" err="1">
                <a:solidFill>
                  <a:schemeClr val="folHlink"/>
                </a:solidFill>
                <a:latin typeface="Lucida Console" panose="020B0609040504020204" pitchFamily="49" charset="0"/>
                <a:ea typeface="宋体" panose="02010600030101010101" pitchFamily="2" charset="-122"/>
              </a:rPr>
              <a:t>this.value</a:t>
            </a:r>
            <a:r>
              <a:rPr lang="en-US" altLang="zh-CN" sz="2400" b="1" dirty="0">
                <a:solidFill>
                  <a:schemeClr val="folHlink"/>
                </a:solidFill>
                <a:latin typeface="Lucida Console" panose="020B0609040504020204" pitchFamily="49" charset="0"/>
                <a:ea typeface="宋体" panose="02010600030101010101" pitchFamily="2" charset="-122"/>
              </a:rPr>
              <a:t>);</a:t>
            </a:r>
          </a:p>
          <a:p>
            <a:pPr algn="l"/>
            <a:r>
              <a:rPr lang="en-US" altLang="zh-CN" sz="2400" b="1" dirty="0">
                <a:solidFill>
                  <a:schemeClr val="folHlink"/>
                </a:solidFill>
                <a:latin typeface="Lucida Console" panose="020B0609040504020204" pitchFamily="49" charset="0"/>
                <a:ea typeface="宋体" panose="02010600030101010101" pitchFamily="2" charset="-122"/>
              </a:rPr>
              <a:t>    return prior;</a:t>
            </a:r>
          </a:p>
          <a:p>
            <a:pPr algn="l"/>
            <a:r>
              <a:rPr lang="en-US" altLang="zh-CN" sz="2400" b="1" dirty="0">
                <a:solidFill>
                  <a:schemeClr val="folHlink"/>
                </a:solidFill>
                <a:latin typeface="Lucida Console" panose="020B0609040504020204" pitchFamily="49" charset="0"/>
                <a:ea typeface="宋体" panose="02010600030101010101" pitchFamily="2" charset="-122"/>
              </a:rPr>
              <a:t>  }</a:t>
            </a:r>
          </a:p>
          <a:p>
            <a:pPr algn="l"/>
            <a:r>
              <a:rPr lang="en-US" altLang="zh-CN" sz="2400" b="1" dirty="0">
                <a:solidFill>
                  <a:schemeClr val="folHlink"/>
                </a:solidFill>
                <a:latin typeface="Lucida Console" panose="020B0609040504020204" pitchFamily="49" charset="0"/>
                <a:ea typeface="宋体" panose="02010600030101010101" pitchFamily="2" charset="-122"/>
              </a:rPr>
              <a:t>}</a:t>
            </a:r>
          </a:p>
        </p:txBody>
      </p:sp>
      <p:sp>
        <p:nvSpPr>
          <p:cNvPr id="622596" name="Rectangle 4">
            <a:extLst>
              <a:ext uri="{FF2B5EF4-FFF2-40B4-BE49-F238E27FC236}">
                <a16:creationId xmlns:a16="http://schemas.microsoft.com/office/drawing/2014/main" id="{7C6DBA31-41CC-4427-A841-BF939CEB144F}"/>
              </a:ext>
            </a:extLst>
          </p:cNvPr>
          <p:cNvSpPr>
            <a:spLocks noGrp="1" noChangeArrowheads="1"/>
          </p:cNvSpPr>
          <p:nvPr>
            <p:ph type="title"/>
          </p:nvPr>
        </p:nvSpPr>
        <p:spPr/>
        <p:txBody>
          <a:bodyPr/>
          <a:lstStyle/>
          <a:p>
            <a:r>
              <a:rPr lang="en-US" altLang="zh-CN">
                <a:ea typeface="宋体" panose="02010600030101010101" pitchFamily="2" charset="-122"/>
              </a:rPr>
              <a:t>Read-Modify-Write</a:t>
            </a:r>
          </a:p>
        </p:txBody>
      </p:sp>
      <p:sp>
        <p:nvSpPr>
          <p:cNvPr id="622598" name="AutoShape 6">
            <a:extLst>
              <a:ext uri="{FF2B5EF4-FFF2-40B4-BE49-F238E27FC236}">
                <a16:creationId xmlns:a16="http://schemas.microsoft.com/office/drawing/2014/main" id="{3B25E31E-F9B1-4F98-8333-18068B94F475}"/>
              </a:ext>
            </a:extLst>
          </p:cNvPr>
          <p:cNvSpPr>
            <a:spLocks noChangeArrowheads="1"/>
          </p:cNvSpPr>
          <p:nvPr/>
        </p:nvSpPr>
        <p:spPr bwMode="auto">
          <a:xfrm>
            <a:off x="1682750" y="3600450"/>
            <a:ext cx="4886325" cy="411163"/>
          </a:xfrm>
          <a:prstGeom prst="wedgeRoundRectCallout">
            <a:avLst>
              <a:gd name="adj1" fmla="val 29694"/>
              <a:gd name="adj2" fmla="val 286292"/>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2400" b="1">
              <a:latin typeface="Lucida Console" panose="020B0609040504020204" pitchFamily="49" charset="0"/>
            </a:endParaRPr>
          </a:p>
        </p:txBody>
      </p:sp>
      <p:sp>
        <p:nvSpPr>
          <p:cNvPr id="622599" name="Text Box 7">
            <a:extLst>
              <a:ext uri="{FF2B5EF4-FFF2-40B4-BE49-F238E27FC236}">
                <a16:creationId xmlns:a16="http://schemas.microsoft.com/office/drawing/2014/main" id="{A5114C17-E3A5-4473-BCBB-9801DCCC6DF8}"/>
              </a:ext>
            </a:extLst>
          </p:cNvPr>
          <p:cNvSpPr txBox="1">
            <a:spLocks noChangeArrowheads="1"/>
          </p:cNvSpPr>
          <p:nvPr/>
        </p:nvSpPr>
        <p:spPr bwMode="auto">
          <a:xfrm>
            <a:off x="3746500" y="4967288"/>
            <a:ext cx="4516438" cy="5191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00"/>
                </a:solidFill>
                <a:ea typeface="宋体" panose="02010600030101010101" pitchFamily="2" charset="-122"/>
              </a:rPr>
              <a:t>Return prior value</a:t>
            </a:r>
          </a:p>
        </p:txBody>
      </p:sp>
    </p:spTree>
  </p:cSld>
  <p:clrMapOvr>
    <a:masterClrMapping/>
  </p:clrMapOvr>
  <p:transition>
    <p:blinds/>
  </p:transition>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F78809EC-14A1-4399-90BF-9CAE3EC3B8E0}"/>
              </a:ext>
            </a:extLst>
          </p:cNvPr>
          <p:cNvSpPr>
            <a:spLocks noGrp="1"/>
          </p:cNvSpPr>
          <p:nvPr>
            <p:ph type="sldNum" sz="quarter" idx="11"/>
          </p:nvPr>
        </p:nvSpPr>
        <p:spPr/>
        <p:txBody>
          <a:bodyPr/>
          <a:lstStyle/>
          <a:p>
            <a:fld id="{FCC544EE-B0C9-42E5-982B-F00E80EE02B7}" type="slidenum">
              <a:rPr lang="ar-SA" altLang="zh-CN"/>
              <a:pPr/>
              <a:t>74</a:t>
            </a:fld>
            <a:endParaRPr lang="en-US" altLang="zh-CN">
              <a:ea typeface="宋体" panose="02010600030101010101" pitchFamily="2" charset="-122"/>
            </a:endParaRPr>
          </a:p>
        </p:txBody>
      </p:sp>
      <p:pic>
        <p:nvPicPr>
          <p:cNvPr id="623624" name="Picture 8" descr="magic">
            <a:extLst>
              <a:ext uri="{FF2B5EF4-FFF2-40B4-BE49-F238E27FC236}">
                <a16:creationId xmlns:a16="http://schemas.microsoft.com/office/drawing/2014/main" id="{D1544C12-BC69-4419-B734-883CD4773C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3618" name="Picture 2" descr="magic">
            <a:extLst>
              <a:ext uri="{FF2B5EF4-FFF2-40B4-BE49-F238E27FC236}">
                <a16:creationId xmlns:a16="http://schemas.microsoft.com/office/drawing/2014/main" id="{42F90D6D-BCB1-4167-B58F-9CB6EE303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3619" name="Rectangle 3">
            <a:extLst>
              <a:ext uri="{FF2B5EF4-FFF2-40B4-BE49-F238E27FC236}">
                <a16:creationId xmlns:a16="http://schemas.microsoft.com/office/drawing/2014/main" id="{5DC36B35-31F4-4526-8F0B-4FF6272632A0}"/>
              </a:ext>
            </a:extLst>
          </p:cNvPr>
          <p:cNvSpPr>
            <a:spLocks noChangeArrowheads="1"/>
          </p:cNvSpPr>
          <p:nvPr/>
        </p:nvSpPr>
        <p:spPr bwMode="auto">
          <a:xfrm>
            <a:off x="838200" y="1752600"/>
            <a:ext cx="7315200"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public abstract class RMWRegister {</a:t>
            </a:r>
          </a:p>
          <a:p>
            <a:pPr algn="l"/>
            <a:r>
              <a:rPr lang="en-US" altLang="zh-CN" sz="2400" b="1">
                <a:solidFill>
                  <a:schemeClr val="folHlink"/>
                </a:solidFill>
                <a:latin typeface="Lucida Console" panose="020B0609040504020204" pitchFamily="49" charset="0"/>
                <a:ea typeface="宋体" panose="02010600030101010101" pitchFamily="2" charset="-122"/>
              </a:rPr>
              <a:t> private int value;</a:t>
            </a:r>
          </a:p>
          <a:p>
            <a:pPr algn="l"/>
            <a:endParaRPr lang="en-US" altLang="zh-CN" sz="2400" b="1">
              <a:solidFill>
                <a:schemeClr val="folHlink"/>
              </a:solidFill>
              <a:latin typeface="Lucida Console" panose="020B0609040504020204" pitchFamily="49" charset="0"/>
              <a:ea typeface="宋体" panose="02010600030101010101" pitchFamily="2" charset="-122"/>
            </a:endParaRPr>
          </a:p>
          <a:p>
            <a:pPr algn="l"/>
            <a:r>
              <a:rPr lang="en-US" altLang="zh-CN" sz="2400" b="1">
                <a:solidFill>
                  <a:schemeClr val="folHlink"/>
                </a:solidFill>
                <a:latin typeface="Lucida Console" panose="020B0609040504020204" pitchFamily="49" charset="0"/>
                <a:ea typeface="宋体" panose="02010600030101010101" pitchFamily="2" charset="-122"/>
              </a:rPr>
              <a:t> public int synchronized   </a:t>
            </a:r>
          </a:p>
          <a:p>
            <a:pPr algn="l"/>
            <a:r>
              <a:rPr lang="en-US" altLang="zh-CN" sz="2400" b="1">
                <a:solidFill>
                  <a:schemeClr val="folHlink"/>
                </a:solidFill>
                <a:latin typeface="Lucida Console" panose="020B0609040504020204" pitchFamily="49" charset="0"/>
                <a:ea typeface="宋体" panose="02010600030101010101" pitchFamily="2" charset="-122"/>
              </a:rPr>
              <a:t>  getAndMumble() {</a:t>
            </a:r>
          </a:p>
          <a:p>
            <a:pPr algn="l"/>
            <a:r>
              <a:rPr lang="en-US" altLang="zh-CN" sz="2400" b="1">
                <a:solidFill>
                  <a:schemeClr val="folHlink"/>
                </a:solidFill>
                <a:latin typeface="Lucida Console" panose="020B0609040504020204" pitchFamily="49" charset="0"/>
                <a:ea typeface="宋体" panose="02010600030101010101" pitchFamily="2" charset="-122"/>
              </a:rPr>
              <a:t>    int prior  = this.value;</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 = mumble(</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return prior;</a:t>
            </a:r>
          </a:p>
          <a:p>
            <a:pPr algn="l"/>
            <a:r>
              <a:rPr lang="en-US" altLang="zh-CN" sz="2400" b="1">
                <a:solidFill>
                  <a:schemeClr val="folHlink"/>
                </a:solidFill>
                <a:latin typeface="Lucida Console" panose="020B0609040504020204" pitchFamily="49" charset="0"/>
                <a:ea typeface="宋体" panose="02010600030101010101" pitchFamily="2" charset="-122"/>
              </a:rPr>
              <a:t>  }</a:t>
            </a:r>
          </a:p>
          <a:p>
            <a:pPr algn="l"/>
            <a:r>
              <a:rPr lang="en-US" altLang="zh-CN" sz="2400" b="1">
                <a:solidFill>
                  <a:schemeClr val="folHlink"/>
                </a:solidFill>
                <a:latin typeface="Lucida Console" panose="020B0609040504020204" pitchFamily="49" charset="0"/>
                <a:ea typeface="宋体" panose="02010600030101010101" pitchFamily="2" charset="-122"/>
              </a:rPr>
              <a:t>}</a:t>
            </a:r>
          </a:p>
        </p:txBody>
      </p:sp>
      <p:sp>
        <p:nvSpPr>
          <p:cNvPr id="623620" name="Rectangle 4">
            <a:extLst>
              <a:ext uri="{FF2B5EF4-FFF2-40B4-BE49-F238E27FC236}">
                <a16:creationId xmlns:a16="http://schemas.microsoft.com/office/drawing/2014/main" id="{97169E39-D0B3-46FA-84D7-9091252AA828}"/>
              </a:ext>
            </a:extLst>
          </p:cNvPr>
          <p:cNvSpPr>
            <a:spLocks noGrp="1" noChangeArrowheads="1"/>
          </p:cNvSpPr>
          <p:nvPr>
            <p:ph type="title"/>
          </p:nvPr>
        </p:nvSpPr>
        <p:spPr/>
        <p:txBody>
          <a:bodyPr/>
          <a:lstStyle/>
          <a:p>
            <a:r>
              <a:rPr lang="en-US" altLang="zh-CN">
                <a:ea typeface="宋体" panose="02010600030101010101" pitchFamily="2" charset="-122"/>
              </a:rPr>
              <a:t>Read-Modify-Write</a:t>
            </a:r>
          </a:p>
        </p:txBody>
      </p:sp>
      <p:sp>
        <p:nvSpPr>
          <p:cNvPr id="623622" name="AutoShape 6">
            <a:extLst>
              <a:ext uri="{FF2B5EF4-FFF2-40B4-BE49-F238E27FC236}">
                <a16:creationId xmlns:a16="http://schemas.microsoft.com/office/drawing/2014/main" id="{9E48BBE2-C3B8-4D07-9EA2-1D818C4818BF}"/>
              </a:ext>
            </a:extLst>
          </p:cNvPr>
          <p:cNvSpPr>
            <a:spLocks noChangeArrowheads="1"/>
          </p:cNvSpPr>
          <p:nvPr/>
        </p:nvSpPr>
        <p:spPr bwMode="auto">
          <a:xfrm>
            <a:off x="1684338" y="4008438"/>
            <a:ext cx="6165850" cy="366712"/>
          </a:xfrm>
          <a:prstGeom prst="wedgeRoundRectCallout">
            <a:avLst>
              <a:gd name="adj1" fmla="val 11097"/>
              <a:gd name="adj2" fmla="val 221431"/>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2400" b="1">
              <a:latin typeface="Lucida Console" panose="020B0609040504020204" pitchFamily="49" charset="0"/>
            </a:endParaRPr>
          </a:p>
        </p:txBody>
      </p:sp>
      <p:sp>
        <p:nvSpPr>
          <p:cNvPr id="623623" name="Text Box 7">
            <a:extLst>
              <a:ext uri="{FF2B5EF4-FFF2-40B4-BE49-F238E27FC236}">
                <a16:creationId xmlns:a16="http://schemas.microsoft.com/office/drawing/2014/main" id="{6EAA3F3F-AFD7-47A1-A03B-7673DFE949BC}"/>
              </a:ext>
            </a:extLst>
          </p:cNvPr>
          <p:cNvSpPr txBox="1">
            <a:spLocks noChangeArrowheads="1"/>
          </p:cNvSpPr>
          <p:nvPr/>
        </p:nvSpPr>
        <p:spPr bwMode="auto">
          <a:xfrm>
            <a:off x="1960563" y="4867275"/>
            <a:ext cx="6345237"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00"/>
                </a:solidFill>
                <a:ea typeface="宋体" panose="02010600030101010101" pitchFamily="2" charset="-122"/>
              </a:rPr>
              <a:t>Apply function to current value</a:t>
            </a:r>
          </a:p>
        </p:txBody>
      </p:sp>
    </p:spTree>
  </p:cSld>
  <p:clrMapOvr>
    <a:masterClrMapping/>
  </p:clrMapOvr>
  <p:transition>
    <p:blinds/>
  </p:transition>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灯片编号占位符 4">
            <a:extLst>
              <a:ext uri="{FF2B5EF4-FFF2-40B4-BE49-F238E27FC236}">
                <a16:creationId xmlns:a16="http://schemas.microsoft.com/office/drawing/2014/main" id="{0BD80C03-526B-4FBF-B141-5D81549621B6}"/>
              </a:ext>
            </a:extLst>
          </p:cNvPr>
          <p:cNvSpPr>
            <a:spLocks noGrp="1"/>
          </p:cNvSpPr>
          <p:nvPr>
            <p:ph type="sldNum" sz="quarter" idx="11"/>
          </p:nvPr>
        </p:nvSpPr>
        <p:spPr/>
        <p:txBody>
          <a:bodyPr/>
          <a:lstStyle/>
          <a:p>
            <a:fld id="{0D4BB041-AF84-4758-8E48-A89646230E8B}" type="slidenum">
              <a:rPr lang="ar-SA" altLang="zh-CN"/>
              <a:pPr/>
              <a:t>75</a:t>
            </a:fld>
            <a:endParaRPr lang="en-US" altLang="zh-CN">
              <a:ea typeface="宋体" panose="02010600030101010101" pitchFamily="2" charset="-122"/>
            </a:endParaRPr>
          </a:p>
        </p:txBody>
      </p:sp>
      <p:pic>
        <p:nvPicPr>
          <p:cNvPr id="624644" name="Picture 4" descr="magic">
            <a:extLst>
              <a:ext uri="{FF2B5EF4-FFF2-40B4-BE49-F238E27FC236}">
                <a16:creationId xmlns:a16="http://schemas.microsoft.com/office/drawing/2014/main" id="{8F112B9E-2CBB-445B-B3E4-C654FBBB3C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4642" name="Rectangle 2">
            <a:extLst>
              <a:ext uri="{FF2B5EF4-FFF2-40B4-BE49-F238E27FC236}">
                <a16:creationId xmlns:a16="http://schemas.microsoft.com/office/drawing/2014/main" id="{B05A4623-7CCE-4284-B063-1D0AB7708B5C}"/>
              </a:ext>
            </a:extLst>
          </p:cNvPr>
          <p:cNvSpPr>
            <a:spLocks noGrp="1" noChangeArrowheads="1"/>
          </p:cNvSpPr>
          <p:nvPr>
            <p:ph type="title"/>
          </p:nvPr>
        </p:nvSpPr>
        <p:spPr/>
        <p:txBody>
          <a:bodyPr/>
          <a:lstStyle/>
          <a:p>
            <a:r>
              <a:rPr lang="en-US" altLang="zh-CN">
                <a:ea typeface="宋体" panose="02010600030101010101" pitchFamily="2" charset="-122"/>
              </a:rPr>
              <a:t>RMW Everywhere!</a:t>
            </a:r>
          </a:p>
        </p:txBody>
      </p:sp>
      <p:sp>
        <p:nvSpPr>
          <p:cNvPr id="624643" name="Rectangle 3">
            <a:extLst>
              <a:ext uri="{FF2B5EF4-FFF2-40B4-BE49-F238E27FC236}">
                <a16:creationId xmlns:a16="http://schemas.microsoft.com/office/drawing/2014/main" id="{81C50115-AB09-4674-BB8A-93774781907D}"/>
              </a:ext>
            </a:extLst>
          </p:cNvPr>
          <p:cNvSpPr>
            <a:spLocks noGrp="1" noChangeArrowheads="1"/>
          </p:cNvSpPr>
          <p:nvPr>
            <p:ph type="body" idx="1"/>
          </p:nvPr>
        </p:nvSpPr>
        <p:spPr/>
        <p:txBody>
          <a:bodyPr/>
          <a:lstStyle/>
          <a:p>
            <a:r>
              <a:rPr lang="en-US" altLang="zh-CN">
                <a:ea typeface="宋体" panose="02010600030101010101" pitchFamily="2" charset="-122"/>
              </a:rPr>
              <a:t>Most synchronization instructions</a:t>
            </a:r>
          </a:p>
          <a:p>
            <a:pPr lvl="1"/>
            <a:r>
              <a:rPr lang="en-US" altLang="zh-CN">
                <a:ea typeface="宋体" panose="02010600030101010101" pitchFamily="2" charset="-122"/>
              </a:rPr>
              <a:t>are RMW methods</a:t>
            </a:r>
          </a:p>
          <a:p>
            <a:r>
              <a:rPr lang="en-US" altLang="zh-CN">
                <a:ea typeface="宋体" panose="02010600030101010101" pitchFamily="2" charset="-122"/>
              </a:rPr>
              <a:t>The rest</a:t>
            </a:r>
          </a:p>
          <a:p>
            <a:pPr lvl="1"/>
            <a:r>
              <a:rPr lang="en-US" altLang="zh-CN">
                <a:ea typeface="宋体" panose="02010600030101010101" pitchFamily="2" charset="-122"/>
              </a:rPr>
              <a:t>Can be trivially transformed into RMW methods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E5016504-BD73-4E2E-AC23-AB37A9192B5B}"/>
              </a:ext>
            </a:extLst>
          </p:cNvPr>
          <p:cNvSpPr>
            <a:spLocks noGrp="1"/>
          </p:cNvSpPr>
          <p:nvPr>
            <p:ph type="sldNum" sz="quarter" idx="11"/>
          </p:nvPr>
        </p:nvSpPr>
        <p:spPr/>
        <p:txBody>
          <a:bodyPr/>
          <a:lstStyle/>
          <a:p>
            <a:fld id="{4B77CE1A-4BBC-46C9-AC71-5CC5729C7E55}" type="slidenum">
              <a:rPr lang="ar-SA" altLang="zh-CN"/>
              <a:pPr/>
              <a:t>76</a:t>
            </a:fld>
            <a:endParaRPr lang="en-US" altLang="zh-CN">
              <a:ea typeface="宋体" panose="02010600030101010101" pitchFamily="2" charset="-122"/>
            </a:endParaRPr>
          </a:p>
        </p:txBody>
      </p:sp>
      <p:pic>
        <p:nvPicPr>
          <p:cNvPr id="625672" name="Picture 8" descr="magic">
            <a:extLst>
              <a:ext uri="{FF2B5EF4-FFF2-40B4-BE49-F238E27FC236}">
                <a16:creationId xmlns:a16="http://schemas.microsoft.com/office/drawing/2014/main" id="{ACE47377-17E6-4CD4-9BCE-E3367CB60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5666" name="Picture 2" descr="magic">
            <a:extLst>
              <a:ext uri="{FF2B5EF4-FFF2-40B4-BE49-F238E27FC236}">
                <a16:creationId xmlns:a16="http://schemas.microsoft.com/office/drawing/2014/main" id="{56BF72DC-5E58-4001-BE2F-1A9931036F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5667" name="Rectangle 3">
            <a:extLst>
              <a:ext uri="{FF2B5EF4-FFF2-40B4-BE49-F238E27FC236}">
                <a16:creationId xmlns:a16="http://schemas.microsoft.com/office/drawing/2014/main" id="{DAB77ADC-27D0-4CF0-B0B2-0397F79331B4}"/>
              </a:ext>
            </a:extLst>
          </p:cNvPr>
          <p:cNvSpPr>
            <a:spLocks noChangeArrowheads="1"/>
          </p:cNvSpPr>
          <p:nvPr/>
        </p:nvSpPr>
        <p:spPr bwMode="auto">
          <a:xfrm>
            <a:off x="838200" y="1752600"/>
            <a:ext cx="7315200"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tx1"/>
                </a:solidFill>
                <a:latin typeface="Lucida Console" panose="020B0609040504020204" pitchFamily="49" charset="0"/>
                <a:ea typeface="宋体" panose="02010600030101010101" pitchFamily="2" charset="-122"/>
              </a:rPr>
              <a:t>public abstract class</a:t>
            </a:r>
            <a:r>
              <a:rPr lang="en-US" altLang="zh-CN" sz="2400" b="1">
                <a:latin typeface="Lucida Console" panose="020B0609040504020204" pitchFamily="49" charset="0"/>
                <a:ea typeface="宋体" panose="02010600030101010101" pitchFamily="2" charset="-122"/>
              </a:rPr>
              <a:t> RMWRegister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private int</a:t>
            </a:r>
            <a:r>
              <a:rPr lang="en-US" altLang="zh-CN" sz="2400" b="1">
                <a:latin typeface="Lucida Console" panose="020B0609040504020204" pitchFamily="49" charset="0"/>
                <a:ea typeface="宋体" panose="02010600030101010101" pitchFamily="2" charset="-122"/>
              </a:rPr>
              <a:t> value;</a:t>
            </a:r>
          </a:p>
          <a:p>
            <a:pPr algn="l"/>
            <a:endParaRPr lang="en-US" altLang="zh-CN" sz="2400" b="1">
              <a:latin typeface="Lucida Console" panose="020B0609040504020204" pitchFamily="49" charset="0"/>
              <a:ea typeface="宋体" panose="02010600030101010101" pitchFamily="2" charset="-122"/>
            </a:endParaRP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public int synchronized</a:t>
            </a:r>
            <a:r>
              <a:rPr lang="en-US" altLang="zh-CN" sz="2400" b="1">
                <a:latin typeface="Lucida Console" panose="020B0609040504020204" pitchFamily="49" charset="0"/>
                <a:ea typeface="宋体" panose="02010600030101010101" pitchFamily="2" charset="-122"/>
              </a:rPr>
              <a:t> read()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prior  =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 =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return</a:t>
            </a:r>
            <a:r>
              <a:rPr lang="en-US" altLang="zh-CN" sz="2400" b="1">
                <a:latin typeface="Lucida Console" panose="020B0609040504020204" pitchFamily="49" charset="0"/>
                <a:ea typeface="宋体" panose="02010600030101010101" pitchFamily="2" charset="-122"/>
              </a:rPr>
              <a:t> prior;</a:t>
            </a:r>
          </a:p>
          <a:p>
            <a:pPr algn="l"/>
            <a:r>
              <a:rPr lang="en-US" altLang="zh-CN" sz="2400" b="1">
                <a:latin typeface="Lucida Console" panose="020B0609040504020204" pitchFamily="49" charset="0"/>
                <a:ea typeface="宋体" panose="02010600030101010101" pitchFamily="2" charset="-122"/>
              </a:rPr>
              <a:t>  }</a:t>
            </a:r>
          </a:p>
          <a:p>
            <a:pPr algn="l"/>
            <a:endParaRPr lang="en-US" altLang="zh-CN" sz="2400" b="1">
              <a:latin typeface="Lucida Console" panose="020B0609040504020204" pitchFamily="49" charset="0"/>
              <a:ea typeface="宋体" panose="02010600030101010101" pitchFamily="2" charset="-122"/>
            </a:endParaRPr>
          </a:p>
          <a:p>
            <a:pPr algn="l"/>
            <a:r>
              <a:rPr lang="en-US" altLang="zh-CN" sz="2400" b="1">
                <a:latin typeface="Lucida Console" panose="020B0609040504020204" pitchFamily="49" charset="0"/>
                <a:ea typeface="宋体" panose="02010600030101010101" pitchFamily="2" charset="-122"/>
              </a:rPr>
              <a:t>}</a:t>
            </a:r>
          </a:p>
        </p:txBody>
      </p:sp>
      <p:sp>
        <p:nvSpPr>
          <p:cNvPr id="625668" name="Rectangle 4">
            <a:extLst>
              <a:ext uri="{FF2B5EF4-FFF2-40B4-BE49-F238E27FC236}">
                <a16:creationId xmlns:a16="http://schemas.microsoft.com/office/drawing/2014/main" id="{596B4AE2-44F6-4D02-8F90-70CD06F684C6}"/>
              </a:ext>
            </a:extLst>
          </p:cNvPr>
          <p:cNvSpPr>
            <a:spLocks noGrp="1" noChangeArrowheads="1"/>
          </p:cNvSpPr>
          <p:nvPr>
            <p:ph type="title"/>
          </p:nvPr>
        </p:nvSpPr>
        <p:spPr/>
        <p:txBody>
          <a:bodyPr/>
          <a:lstStyle/>
          <a:p>
            <a:r>
              <a:rPr lang="en-US" altLang="zh-CN">
                <a:ea typeface="宋体" panose="02010600030101010101" pitchFamily="2" charset="-122"/>
              </a:rPr>
              <a:t>Example: Read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E3F17613-49B0-4A26-A519-67FDB0409B85}"/>
              </a:ext>
            </a:extLst>
          </p:cNvPr>
          <p:cNvSpPr>
            <a:spLocks noGrp="1"/>
          </p:cNvSpPr>
          <p:nvPr>
            <p:ph type="sldNum" sz="quarter" idx="11"/>
          </p:nvPr>
        </p:nvSpPr>
        <p:spPr/>
        <p:txBody>
          <a:bodyPr/>
          <a:lstStyle/>
          <a:p>
            <a:fld id="{60323575-342D-40B6-9E44-D8F12D9D41C9}" type="slidenum">
              <a:rPr lang="ar-SA" altLang="zh-CN"/>
              <a:pPr/>
              <a:t>77</a:t>
            </a:fld>
            <a:endParaRPr lang="en-US" altLang="zh-CN">
              <a:ea typeface="宋体" panose="02010600030101010101" pitchFamily="2" charset="-122"/>
            </a:endParaRPr>
          </a:p>
        </p:txBody>
      </p:sp>
      <p:pic>
        <p:nvPicPr>
          <p:cNvPr id="626696" name="Picture 8" descr="magic">
            <a:extLst>
              <a:ext uri="{FF2B5EF4-FFF2-40B4-BE49-F238E27FC236}">
                <a16:creationId xmlns:a16="http://schemas.microsoft.com/office/drawing/2014/main" id="{2915E207-5368-41B7-9976-0FCCE8D69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6690" name="Picture 2" descr="magic">
            <a:extLst>
              <a:ext uri="{FF2B5EF4-FFF2-40B4-BE49-F238E27FC236}">
                <a16:creationId xmlns:a16="http://schemas.microsoft.com/office/drawing/2014/main" id="{9859293D-DB9D-4C85-8A68-3CDA7BC0BA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6691" name="Rectangle 3">
            <a:extLst>
              <a:ext uri="{FF2B5EF4-FFF2-40B4-BE49-F238E27FC236}">
                <a16:creationId xmlns:a16="http://schemas.microsoft.com/office/drawing/2014/main" id="{3B931792-7916-4B97-BAF2-274BEE2C53FC}"/>
              </a:ext>
            </a:extLst>
          </p:cNvPr>
          <p:cNvSpPr>
            <a:spLocks noChangeArrowheads="1"/>
          </p:cNvSpPr>
          <p:nvPr/>
        </p:nvSpPr>
        <p:spPr bwMode="auto">
          <a:xfrm>
            <a:off x="838200" y="1752600"/>
            <a:ext cx="7315200"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public abstract class RMW {</a:t>
            </a:r>
          </a:p>
          <a:p>
            <a:pPr algn="l"/>
            <a:r>
              <a:rPr lang="en-US" altLang="zh-CN" sz="2400" b="1">
                <a:solidFill>
                  <a:schemeClr val="folHlink"/>
                </a:solidFill>
                <a:latin typeface="Lucida Console" panose="020B0609040504020204" pitchFamily="49" charset="0"/>
                <a:ea typeface="宋体" panose="02010600030101010101" pitchFamily="2" charset="-122"/>
              </a:rPr>
              <a:t>  private int value;</a:t>
            </a:r>
          </a:p>
          <a:p>
            <a:pPr algn="l"/>
            <a:endParaRPr lang="en-US" altLang="zh-CN" sz="2400" b="1">
              <a:solidFill>
                <a:schemeClr val="folHlink"/>
              </a:solidFill>
              <a:latin typeface="Lucida Console" panose="020B0609040504020204" pitchFamily="49" charset="0"/>
              <a:ea typeface="宋体" panose="02010600030101010101" pitchFamily="2" charset="-122"/>
            </a:endParaRPr>
          </a:p>
          <a:p>
            <a:pPr algn="l"/>
            <a:r>
              <a:rPr lang="en-US" altLang="zh-CN" sz="2400" b="1">
                <a:solidFill>
                  <a:schemeClr val="folHlink"/>
                </a:solidFill>
                <a:latin typeface="Lucida Console" panose="020B0609040504020204" pitchFamily="49" charset="0"/>
                <a:ea typeface="宋体" panose="02010600030101010101" pitchFamily="2" charset="-122"/>
              </a:rPr>
              <a:t>  public int synchronized read() {</a:t>
            </a:r>
          </a:p>
          <a:p>
            <a:pPr algn="l"/>
            <a:r>
              <a:rPr lang="en-US" altLang="zh-CN" sz="2400" b="1">
                <a:solidFill>
                  <a:schemeClr val="folHlink"/>
                </a:solidFill>
                <a:latin typeface="Lucida Console" panose="020B0609040504020204" pitchFamily="49" charset="0"/>
                <a:ea typeface="宋体" panose="02010600030101010101" pitchFamily="2" charset="-122"/>
              </a:rPr>
              <a:t>    int prior  = this.value;</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 =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return prior;</a:t>
            </a:r>
          </a:p>
          <a:p>
            <a:pPr algn="l"/>
            <a:r>
              <a:rPr lang="en-US" altLang="zh-CN" sz="2400" b="1">
                <a:solidFill>
                  <a:schemeClr val="folHlink"/>
                </a:solidFill>
                <a:latin typeface="Lucida Console" panose="020B0609040504020204" pitchFamily="49" charset="0"/>
                <a:ea typeface="宋体" panose="02010600030101010101" pitchFamily="2" charset="-122"/>
              </a:rPr>
              <a:t>  }</a:t>
            </a:r>
          </a:p>
          <a:p>
            <a:pPr algn="l"/>
            <a:endParaRPr lang="en-US" altLang="zh-CN" sz="2400" b="1">
              <a:solidFill>
                <a:schemeClr val="folHlink"/>
              </a:solidFill>
              <a:latin typeface="Lucida Console" panose="020B0609040504020204" pitchFamily="49" charset="0"/>
              <a:ea typeface="宋体" panose="02010600030101010101" pitchFamily="2" charset="-122"/>
            </a:endParaRPr>
          </a:p>
          <a:p>
            <a:pPr algn="l"/>
            <a:r>
              <a:rPr lang="en-US" altLang="zh-CN" sz="2400" b="1">
                <a:solidFill>
                  <a:schemeClr val="folHlink"/>
                </a:solidFill>
                <a:latin typeface="Lucida Console" panose="020B0609040504020204" pitchFamily="49" charset="0"/>
                <a:ea typeface="宋体" panose="02010600030101010101" pitchFamily="2" charset="-122"/>
              </a:rPr>
              <a:t>}</a:t>
            </a:r>
          </a:p>
        </p:txBody>
      </p:sp>
      <p:sp>
        <p:nvSpPr>
          <p:cNvPr id="626692" name="Rectangle 4">
            <a:extLst>
              <a:ext uri="{FF2B5EF4-FFF2-40B4-BE49-F238E27FC236}">
                <a16:creationId xmlns:a16="http://schemas.microsoft.com/office/drawing/2014/main" id="{39B6F750-FCB9-4CAC-98D8-67880E103179}"/>
              </a:ext>
            </a:extLst>
          </p:cNvPr>
          <p:cNvSpPr>
            <a:spLocks noGrp="1" noChangeArrowheads="1"/>
          </p:cNvSpPr>
          <p:nvPr>
            <p:ph type="title"/>
          </p:nvPr>
        </p:nvSpPr>
        <p:spPr/>
        <p:txBody>
          <a:bodyPr/>
          <a:lstStyle/>
          <a:p>
            <a:r>
              <a:rPr lang="en-US" altLang="zh-CN">
                <a:ea typeface="宋体" panose="02010600030101010101" pitchFamily="2" charset="-122"/>
              </a:rPr>
              <a:t>Example: Read</a:t>
            </a:r>
          </a:p>
        </p:txBody>
      </p:sp>
      <p:sp>
        <p:nvSpPr>
          <p:cNvPr id="626694" name="AutoShape 6">
            <a:extLst>
              <a:ext uri="{FF2B5EF4-FFF2-40B4-BE49-F238E27FC236}">
                <a16:creationId xmlns:a16="http://schemas.microsoft.com/office/drawing/2014/main" id="{58E72A7E-2F7E-40B9-B480-146FDC91FEF2}"/>
              </a:ext>
            </a:extLst>
          </p:cNvPr>
          <p:cNvSpPr>
            <a:spLocks noChangeArrowheads="1"/>
          </p:cNvSpPr>
          <p:nvPr/>
        </p:nvSpPr>
        <p:spPr bwMode="auto">
          <a:xfrm>
            <a:off x="1590675" y="3636963"/>
            <a:ext cx="4886325" cy="366712"/>
          </a:xfrm>
          <a:prstGeom prst="wedgeRoundRectCallout">
            <a:avLst>
              <a:gd name="adj1" fmla="val 34014"/>
              <a:gd name="adj2" fmla="val 183333"/>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2400" b="1">
              <a:latin typeface="Lucida Console" panose="020B0609040504020204" pitchFamily="49" charset="0"/>
            </a:endParaRPr>
          </a:p>
        </p:txBody>
      </p:sp>
      <p:sp>
        <p:nvSpPr>
          <p:cNvPr id="626695" name="Text Box 7">
            <a:extLst>
              <a:ext uri="{FF2B5EF4-FFF2-40B4-BE49-F238E27FC236}">
                <a16:creationId xmlns:a16="http://schemas.microsoft.com/office/drawing/2014/main" id="{EC1FA8CE-1BF1-48CE-9339-6148321F6C55}"/>
              </a:ext>
            </a:extLst>
          </p:cNvPr>
          <p:cNvSpPr txBox="1">
            <a:spLocks noChangeArrowheads="1"/>
          </p:cNvSpPr>
          <p:nvPr/>
        </p:nvSpPr>
        <p:spPr bwMode="auto">
          <a:xfrm>
            <a:off x="4379913" y="4419600"/>
            <a:ext cx="37084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FF0000"/>
                </a:solidFill>
                <a:ea typeface="宋体" panose="02010600030101010101" pitchFamily="2" charset="-122"/>
              </a:rPr>
              <a:t>Apply </a:t>
            </a:r>
            <a:r>
              <a:rPr lang="en-US" altLang="zh-CN" sz="3200" b="1">
                <a:solidFill>
                  <a:schemeClr val="tx1"/>
                </a:solidFill>
                <a:ea typeface="宋体" panose="02010600030101010101" pitchFamily="2" charset="-122"/>
              </a:rPr>
              <a:t>f(v)=v</a:t>
            </a:r>
            <a:r>
              <a:rPr lang="en-US" altLang="zh-CN" sz="3200" b="1">
                <a:solidFill>
                  <a:srgbClr val="FF0000"/>
                </a:solidFill>
                <a:ea typeface="宋体" panose="02010600030101010101" pitchFamily="2" charset="-122"/>
              </a:rPr>
              <a:t>, the identity function</a:t>
            </a:r>
          </a:p>
        </p:txBody>
      </p:sp>
    </p:spTree>
  </p:cSld>
  <p:clrMapOvr>
    <a:masterClrMapping/>
  </p:clrMapOvr>
  <p:transition>
    <p:blinds/>
  </p:transition>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6A7EDFAA-D979-4371-8A2F-142F3D792163}"/>
              </a:ext>
            </a:extLst>
          </p:cNvPr>
          <p:cNvSpPr>
            <a:spLocks noGrp="1"/>
          </p:cNvSpPr>
          <p:nvPr>
            <p:ph type="sldNum" sz="quarter" idx="11"/>
          </p:nvPr>
        </p:nvSpPr>
        <p:spPr/>
        <p:txBody>
          <a:bodyPr/>
          <a:lstStyle/>
          <a:p>
            <a:fld id="{9CBB2D98-30A1-402D-A377-DA44548B2ED6}" type="slidenum">
              <a:rPr lang="ar-SA" altLang="zh-CN"/>
              <a:pPr/>
              <a:t>78</a:t>
            </a:fld>
            <a:endParaRPr lang="en-US" altLang="zh-CN">
              <a:ea typeface="宋体" panose="02010600030101010101" pitchFamily="2" charset="-122"/>
            </a:endParaRPr>
          </a:p>
        </p:txBody>
      </p:sp>
      <p:pic>
        <p:nvPicPr>
          <p:cNvPr id="627718" name="Picture 6" descr="magic">
            <a:extLst>
              <a:ext uri="{FF2B5EF4-FFF2-40B4-BE49-F238E27FC236}">
                <a16:creationId xmlns:a16="http://schemas.microsoft.com/office/drawing/2014/main" id="{1D42674C-ED5A-4E25-A8A0-888F25F79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7714" name="Picture 2" descr="magic">
            <a:extLst>
              <a:ext uri="{FF2B5EF4-FFF2-40B4-BE49-F238E27FC236}">
                <a16:creationId xmlns:a16="http://schemas.microsoft.com/office/drawing/2014/main" id="{C74BB601-7B40-48F1-B96A-7CD16DFE0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7715" name="Rectangle 3">
            <a:extLst>
              <a:ext uri="{FF2B5EF4-FFF2-40B4-BE49-F238E27FC236}">
                <a16:creationId xmlns:a16="http://schemas.microsoft.com/office/drawing/2014/main" id="{D04EEFF7-B112-4EA8-BA1D-92D2D78CEFF4}"/>
              </a:ext>
            </a:extLst>
          </p:cNvPr>
          <p:cNvSpPr>
            <a:spLocks noChangeArrowheads="1"/>
          </p:cNvSpPr>
          <p:nvPr/>
        </p:nvSpPr>
        <p:spPr bwMode="auto">
          <a:xfrm>
            <a:off x="838200" y="1752600"/>
            <a:ext cx="7620000" cy="41084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tx1"/>
                </a:solidFill>
                <a:latin typeface="Lucida Console" panose="020B0609040504020204" pitchFamily="49" charset="0"/>
                <a:ea typeface="宋体" panose="02010600030101010101" pitchFamily="2" charset="-122"/>
              </a:rPr>
              <a:t>public abstract class</a:t>
            </a:r>
            <a:r>
              <a:rPr lang="en-US" altLang="zh-CN" sz="2400" b="1">
                <a:latin typeface="Lucida Console" panose="020B0609040504020204" pitchFamily="49" charset="0"/>
                <a:ea typeface="宋体" panose="02010600030101010101" pitchFamily="2" charset="-122"/>
              </a:rPr>
              <a:t> RMWRegister {</a:t>
            </a:r>
          </a:p>
          <a:p>
            <a:pPr algn="l"/>
            <a:r>
              <a:rPr lang="en-US" altLang="zh-CN" sz="2400" b="1">
                <a:solidFill>
                  <a:schemeClr val="tx1"/>
                </a:solidFill>
                <a:latin typeface="Lucida Console" panose="020B0609040504020204" pitchFamily="49" charset="0"/>
                <a:ea typeface="宋体" panose="02010600030101010101" pitchFamily="2" charset="-122"/>
              </a:rPr>
              <a:t> private int</a:t>
            </a:r>
            <a:r>
              <a:rPr lang="en-US" altLang="zh-CN" sz="2400" b="1">
                <a:latin typeface="Lucida Console" panose="020B0609040504020204" pitchFamily="49" charset="0"/>
                <a:ea typeface="宋体" panose="02010600030101010101" pitchFamily="2" charset="-122"/>
              </a:rPr>
              <a:t> value;</a:t>
            </a:r>
          </a:p>
          <a:p>
            <a:pPr algn="l"/>
            <a:endParaRPr lang="en-US" altLang="zh-CN" sz="2400" b="1">
              <a:latin typeface="Lucida Console" panose="020B0609040504020204" pitchFamily="49" charset="0"/>
              <a:ea typeface="宋体" panose="02010600030101010101" pitchFamily="2" charset="-122"/>
            </a:endParaRP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public int synchronized</a:t>
            </a:r>
            <a:endParaRPr lang="en-US" altLang="zh-CN" sz="2400" b="1">
              <a:latin typeface="Lucida Console" panose="020B0609040504020204" pitchFamily="49" charset="0"/>
              <a:ea typeface="宋体" panose="02010600030101010101" pitchFamily="2" charset="-122"/>
            </a:endParaRPr>
          </a:p>
          <a:p>
            <a:pPr algn="l"/>
            <a:r>
              <a:rPr lang="en-US" altLang="zh-CN" sz="2400" b="1">
                <a:latin typeface="Lucida Console" panose="020B0609040504020204" pitchFamily="49" charset="0"/>
                <a:ea typeface="宋体" panose="02010600030101010101" pitchFamily="2" charset="-122"/>
              </a:rPr>
              <a:t>   getAndSet(</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v)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prior  =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 = v;</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return</a:t>
            </a:r>
            <a:r>
              <a:rPr lang="en-US" altLang="zh-CN" sz="2400" b="1">
                <a:latin typeface="Lucida Console" panose="020B0609040504020204" pitchFamily="49" charset="0"/>
                <a:ea typeface="宋体" panose="02010600030101010101" pitchFamily="2" charset="-122"/>
              </a:rPr>
              <a:t> prior;</a:t>
            </a:r>
          </a:p>
          <a:p>
            <a:pPr algn="l"/>
            <a:r>
              <a:rPr lang="en-US" altLang="zh-CN" sz="2400" b="1">
                <a:latin typeface="Lucida Console" panose="020B0609040504020204" pitchFamily="49" charset="0"/>
                <a:ea typeface="宋体" panose="02010600030101010101" pitchFamily="2" charset="-122"/>
              </a:rPr>
              <a:t> }</a:t>
            </a:r>
          </a:p>
          <a:p>
            <a:pPr algn="l"/>
            <a:r>
              <a:rPr lang="en-US" altLang="zh-CN" sz="2400" b="1">
                <a:latin typeface="Lucida Console" panose="020B0609040504020204" pitchFamily="49" charset="0"/>
                <a:ea typeface="宋体" panose="02010600030101010101" pitchFamily="2" charset="-122"/>
              </a:rPr>
              <a:t> …</a:t>
            </a:r>
          </a:p>
          <a:p>
            <a:pPr algn="l"/>
            <a:r>
              <a:rPr lang="en-US" altLang="zh-CN" sz="2400" b="1">
                <a:latin typeface="Lucida Console" panose="020B0609040504020204" pitchFamily="49" charset="0"/>
                <a:ea typeface="宋体" panose="02010600030101010101" pitchFamily="2" charset="-122"/>
              </a:rPr>
              <a:t>}</a:t>
            </a:r>
          </a:p>
        </p:txBody>
      </p:sp>
      <p:sp>
        <p:nvSpPr>
          <p:cNvPr id="627716" name="Rectangle 4">
            <a:extLst>
              <a:ext uri="{FF2B5EF4-FFF2-40B4-BE49-F238E27FC236}">
                <a16:creationId xmlns:a16="http://schemas.microsoft.com/office/drawing/2014/main" id="{9A894784-CAB1-4215-B781-810CE8924237}"/>
              </a:ext>
            </a:extLst>
          </p:cNvPr>
          <p:cNvSpPr>
            <a:spLocks noGrp="1" noChangeArrowheads="1"/>
          </p:cNvSpPr>
          <p:nvPr>
            <p:ph type="title"/>
          </p:nvPr>
        </p:nvSpPr>
        <p:spPr/>
        <p:txBody>
          <a:bodyPr/>
          <a:lstStyle/>
          <a:p>
            <a:r>
              <a:rPr lang="en-US" altLang="zh-CN">
                <a:ea typeface="宋体" panose="02010600030101010101" pitchFamily="2" charset="-122"/>
              </a:rPr>
              <a:t>Example: getAndSet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BA9444C3-0D03-4AEC-B0FD-F35FF236F57A}"/>
              </a:ext>
            </a:extLst>
          </p:cNvPr>
          <p:cNvSpPr>
            <a:spLocks noGrp="1"/>
          </p:cNvSpPr>
          <p:nvPr>
            <p:ph type="sldNum" sz="quarter" idx="11"/>
          </p:nvPr>
        </p:nvSpPr>
        <p:spPr/>
        <p:txBody>
          <a:bodyPr/>
          <a:lstStyle/>
          <a:p>
            <a:fld id="{FB72BA81-038E-4524-9C71-2D86DD25E357}" type="slidenum">
              <a:rPr lang="ar-SA" altLang="zh-CN"/>
              <a:pPr/>
              <a:t>79</a:t>
            </a:fld>
            <a:endParaRPr lang="en-US" altLang="zh-CN">
              <a:ea typeface="宋体" panose="02010600030101010101" pitchFamily="2" charset="-122"/>
            </a:endParaRPr>
          </a:p>
        </p:txBody>
      </p:sp>
      <p:pic>
        <p:nvPicPr>
          <p:cNvPr id="629768" name="Picture 8" descr="magic">
            <a:extLst>
              <a:ext uri="{FF2B5EF4-FFF2-40B4-BE49-F238E27FC236}">
                <a16:creationId xmlns:a16="http://schemas.microsoft.com/office/drawing/2014/main" id="{5FD6110B-F1CA-4E03-8D55-D48E83A2CC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9762" name="Picture 2" descr="magic">
            <a:extLst>
              <a:ext uri="{FF2B5EF4-FFF2-40B4-BE49-F238E27FC236}">
                <a16:creationId xmlns:a16="http://schemas.microsoft.com/office/drawing/2014/main" id="{1DC8EAE0-DF47-47F4-9382-9BD25AD32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9763" name="Rectangle 3">
            <a:extLst>
              <a:ext uri="{FF2B5EF4-FFF2-40B4-BE49-F238E27FC236}">
                <a16:creationId xmlns:a16="http://schemas.microsoft.com/office/drawing/2014/main" id="{53FBEE91-C063-4BB4-BDC0-3479827B3399}"/>
              </a:ext>
            </a:extLst>
          </p:cNvPr>
          <p:cNvSpPr>
            <a:spLocks noChangeArrowheads="1"/>
          </p:cNvSpPr>
          <p:nvPr/>
        </p:nvSpPr>
        <p:spPr bwMode="auto">
          <a:xfrm>
            <a:off x="838200" y="1752600"/>
            <a:ext cx="7620000" cy="41084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public abstract class RMWRegister {</a:t>
            </a:r>
          </a:p>
          <a:p>
            <a:pPr algn="l"/>
            <a:r>
              <a:rPr lang="en-US" altLang="zh-CN" sz="2400" b="1">
                <a:solidFill>
                  <a:schemeClr val="folHlink"/>
                </a:solidFill>
                <a:latin typeface="Lucida Console" panose="020B0609040504020204" pitchFamily="49" charset="0"/>
                <a:ea typeface="宋体" panose="02010600030101010101" pitchFamily="2" charset="-122"/>
              </a:rPr>
              <a:t> private int value;</a:t>
            </a:r>
          </a:p>
          <a:p>
            <a:pPr algn="l"/>
            <a:endParaRPr lang="en-US" altLang="zh-CN" sz="2400" b="1">
              <a:solidFill>
                <a:schemeClr val="folHlink"/>
              </a:solidFill>
              <a:latin typeface="Lucida Console" panose="020B0609040504020204" pitchFamily="49" charset="0"/>
              <a:ea typeface="宋体" panose="02010600030101010101" pitchFamily="2" charset="-122"/>
            </a:endParaRPr>
          </a:p>
          <a:p>
            <a:pPr algn="l"/>
            <a:r>
              <a:rPr lang="en-US" altLang="zh-CN" sz="2400" b="1">
                <a:solidFill>
                  <a:schemeClr val="folHlink"/>
                </a:solidFill>
                <a:latin typeface="Lucida Console" panose="020B0609040504020204" pitchFamily="49" charset="0"/>
                <a:ea typeface="宋体" panose="02010600030101010101" pitchFamily="2" charset="-122"/>
              </a:rPr>
              <a:t> public int synchronized</a:t>
            </a:r>
          </a:p>
          <a:p>
            <a:pPr algn="l"/>
            <a:r>
              <a:rPr lang="en-US" altLang="zh-CN" sz="2400" b="1">
                <a:solidFill>
                  <a:schemeClr val="folHlink"/>
                </a:solidFill>
                <a:latin typeface="Lucida Console" panose="020B0609040504020204" pitchFamily="49" charset="0"/>
                <a:ea typeface="宋体" panose="02010600030101010101" pitchFamily="2" charset="-122"/>
              </a:rPr>
              <a:t>   getAndSet(int v) {</a:t>
            </a:r>
          </a:p>
          <a:p>
            <a:pPr algn="l"/>
            <a:r>
              <a:rPr lang="en-US" altLang="zh-CN" sz="2400" b="1">
                <a:solidFill>
                  <a:schemeClr val="folHlink"/>
                </a:solidFill>
                <a:latin typeface="Lucida Console" panose="020B0609040504020204" pitchFamily="49" charset="0"/>
                <a:ea typeface="宋体" panose="02010600030101010101" pitchFamily="2" charset="-122"/>
              </a:rPr>
              <a:t>  int prior  = this.value;</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 = v;</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return prior;</a:t>
            </a:r>
          </a:p>
          <a:p>
            <a:pPr algn="l"/>
            <a:r>
              <a:rPr lang="en-US" altLang="zh-CN" sz="2400" b="1">
                <a:solidFill>
                  <a:schemeClr val="folHlink"/>
                </a:solidFill>
                <a:latin typeface="Lucida Console" panose="020B0609040504020204" pitchFamily="49" charset="0"/>
                <a:ea typeface="宋体" panose="02010600030101010101" pitchFamily="2" charset="-122"/>
              </a:rPr>
              <a:t> }</a:t>
            </a:r>
          </a:p>
          <a:p>
            <a:pPr algn="l"/>
            <a:r>
              <a:rPr lang="en-US" altLang="zh-CN" sz="2400" b="1">
                <a:solidFill>
                  <a:schemeClr val="folHlink"/>
                </a:solidFill>
                <a:latin typeface="Lucida Console" panose="020B0609040504020204" pitchFamily="49" charset="0"/>
                <a:ea typeface="宋体" panose="02010600030101010101" pitchFamily="2" charset="-122"/>
              </a:rPr>
              <a:t> …</a:t>
            </a:r>
          </a:p>
          <a:p>
            <a:pPr algn="l"/>
            <a:r>
              <a:rPr lang="en-US" altLang="zh-CN" sz="2400" b="1">
                <a:solidFill>
                  <a:schemeClr val="folHlink"/>
                </a:solidFill>
                <a:latin typeface="Lucida Console" panose="020B0609040504020204" pitchFamily="49" charset="0"/>
                <a:ea typeface="宋体" panose="02010600030101010101" pitchFamily="2" charset="-122"/>
              </a:rPr>
              <a:t>}</a:t>
            </a:r>
          </a:p>
        </p:txBody>
      </p:sp>
      <p:sp>
        <p:nvSpPr>
          <p:cNvPr id="629764" name="Rectangle 4">
            <a:extLst>
              <a:ext uri="{FF2B5EF4-FFF2-40B4-BE49-F238E27FC236}">
                <a16:creationId xmlns:a16="http://schemas.microsoft.com/office/drawing/2014/main" id="{31C4B395-C383-4772-B3BC-D3E8864A420F}"/>
              </a:ext>
            </a:extLst>
          </p:cNvPr>
          <p:cNvSpPr>
            <a:spLocks noGrp="1" noChangeArrowheads="1"/>
          </p:cNvSpPr>
          <p:nvPr>
            <p:ph type="title"/>
          </p:nvPr>
        </p:nvSpPr>
        <p:spPr/>
        <p:txBody>
          <a:bodyPr/>
          <a:lstStyle/>
          <a:p>
            <a:r>
              <a:rPr lang="en-US" altLang="zh-CN">
                <a:ea typeface="宋体" panose="02010600030101010101" pitchFamily="2" charset="-122"/>
              </a:rPr>
              <a:t>Example: getAndSet (swap)</a:t>
            </a:r>
          </a:p>
        </p:txBody>
      </p:sp>
      <p:sp>
        <p:nvSpPr>
          <p:cNvPr id="629766" name="AutoShape 6">
            <a:extLst>
              <a:ext uri="{FF2B5EF4-FFF2-40B4-BE49-F238E27FC236}">
                <a16:creationId xmlns:a16="http://schemas.microsoft.com/office/drawing/2014/main" id="{BDFFC95B-370A-451E-A262-E0844F084078}"/>
              </a:ext>
            </a:extLst>
          </p:cNvPr>
          <p:cNvSpPr>
            <a:spLocks noChangeArrowheads="1"/>
          </p:cNvSpPr>
          <p:nvPr/>
        </p:nvSpPr>
        <p:spPr bwMode="auto">
          <a:xfrm>
            <a:off x="1285875" y="4048125"/>
            <a:ext cx="2889250" cy="366713"/>
          </a:xfrm>
          <a:prstGeom prst="wedgeRoundRectCallout">
            <a:avLst>
              <a:gd name="adj1" fmla="val 52968"/>
              <a:gd name="adj2" fmla="val 233551"/>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2400" b="1">
              <a:latin typeface="Lucida Console" panose="020B0609040504020204" pitchFamily="49" charset="0"/>
            </a:endParaRPr>
          </a:p>
        </p:txBody>
      </p:sp>
      <p:sp>
        <p:nvSpPr>
          <p:cNvPr id="629767" name="Text Box 7">
            <a:extLst>
              <a:ext uri="{FF2B5EF4-FFF2-40B4-BE49-F238E27FC236}">
                <a16:creationId xmlns:a16="http://schemas.microsoft.com/office/drawing/2014/main" id="{369F05D0-5053-4C64-A4FC-350C67C4ED88}"/>
              </a:ext>
            </a:extLst>
          </p:cNvPr>
          <p:cNvSpPr txBox="1">
            <a:spLocks noChangeArrowheads="1"/>
          </p:cNvSpPr>
          <p:nvPr/>
        </p:nvSpPr>
        <p:spPr bwMode="auto">
          <a:xfrm>
            <a:off x="3255963" y="4983163"/>
            <a:ext cx="514191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00"/>
                </a:solidFill>
                <a:ea typeface="宋体" panose="02010600030101010101" pitchFamily="2" charset="-122"/>
              </a:rPr>
              <a:t>F(x)=v is constant function</a:t>
            </a:r>
          </a:p>
        </p:txBody>
      </p:sp>
    </p:spTree>
  </p:cSld>
  <p:clrMapOvr>
    <a:masterClrMapping/>
  </p:clrMapOvr>
  <p:transition>
    <p:blinds/>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8EDAD599-2CE2-4A69-96FB-5FF57D6B9F1A}"/>
              </a:ext>
            </a:extLst>
          </p:cNvPr>
          <p:cNvSpPr>
            <a:spLocks noGrp="1"/>
          </p:cNvSpPr>
          <p:nvPr>
            <p:ph type="sldNum" sz="quarter" idx="11"/>
          </p:nvPr>
        </p:nvSpPr>
        <p:spPr/>
        <p:txBody>
          <a:bodyPr/>
          <a:lstStyle/>
          <a:p>
            <a:fld id="{11869943-EEED-43B4-A95A-2FEEC66C32E6}" type="slidenum">
              <a:rPr lang="ar-SA" altLang="zh-CN"/>
              <a:pPr/>
              <a:t>8</a:t>
            </a:fld>
            <a:endParaRPr lang="en-US" altLang="zh-CN">
              <a:ea typeface="宋体" panose="02010600030101010101" pitchFamily="2" charset="-122"/>
            </a:endParaRPr>
          </a:p>
        </p:txBody>
      </p:sp>
      <p:pic>
        <p:nvPicPr>
          <p:cNvPr id="818178" name="Picture 2" descr="magic">
            <a:extLst>
              <a:ext uri="{FF2B5EF4-FFF2-40B4-BE49-F238E27FC236}">
                <a16:creationId xmlns:a16="http://schemas.microsoft.com/office/drawing/2014/main" id="{9FA29237-F116-4461-8C59-71051609B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8179" name="Picture 3" descr="magic">
            <a:extLst>
              <a:ext uri="{FF2B5EF4-FFF2-40B4-BE49-F238E27FC236}">
                <a16:creationId xmlns:a16="http://schemas.microsoft.com/office/drawing/2014/main" id="{97552BE2-33E6-48DB-B1A0-BCE825DEE5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8180" name="Rectangle 4">
            <a:extLst>
              <a:ext uri="{FF2B5EF4-FFF2-40B4-BE49-F238E27FC236}">
                <a16:creationId xmlns:a16="http://schemas.microsoft.com/office/drawing/2014/main" id="{67D302F5-C6EF-45B0-92A5-C92940E41119}"/>
              </a:ext>
            </a:extLst>
          </p:cNvPr>
          <p:cNvSpPr>
            <a:spLocks noGrp="1" noChangeArrowheads="1"/>
          </p:cNvSpPr>
          <p:nvPr>
            <p:ph type="title"/>
          </p:nvPr>
        </p:nvSpPr>
        <p:spPr/>
        <p:txBody>
          <a:bodyPr/>
          <a:lstStyle/>
          <a:p>
            <a:r>
              <a:rPr lang="en-US" altLang="zh-CN">
                <a:ea typeface="宋体" panose="02010600030101010101" pitchFamily="2" charset="-122"/>
              </a:rPr>
              <a:t>Basic Questions</a:t>
            </a:r>
          </a:p>
        </p:txBody>
      </p:sp>
      <p:sp>
        <p:nvSpPr>
          <p:cNvPr id="818181" name="Rectangle 5">
            <a:extLst>
              <a:ext uri="{FF2B5EF4-FFF2-40B4-BE49-F238E27FC236}">
                <a16:creationId xmlns:a16="http://schemas.microsoft.com/office/drawing/2014/main" id="{1D9F4F40-227D-4393-8E22-744EA363F567}"/>
              </a:ext>
            </a:extLst>
          </p:cNvPr>
          <p:cNvSpPr>
            <a:spLocks noGrp="1" noChangeArrowheads="1"/>
          </p:cNvSpPr>
          <p:nvPr>
            <p:ph type="body" idx="1"/>
          </p:nvPr>
        </p:nvSpPr>
        <p:spPr>
          <a:xfrm>
            <a:off x="479425" y="1936750"/>
            <a:ext cx="7978775" cy="4159250"/>
          </a:xfrm>
        </p:spPr>
        <p:txBody>
          <a:bodyPr/>
          <a:lstStyle/>
          <a:p>
            <a:r>
              <a:rPr lang="en-US" altLang="zh-CN">
                <a:solidFill>
                  <a:schemeClr val="tx1"/>
                </a:solidFill>
                <a:ea typeface="宋体" panose="02010600030101010101" pitchFamily="2" charset="-122"/>
              </a:rPr>
              <a:t>Wait-Free</a:t>
            </a:r>
            <a:r>
              <a:rPr lang="en-US" altLang="zh-CN">
                <a:ea typeface="宋体" panose="02010600030101010101" pitchFamily="2" charset="-122"/>
              </a:rPr>
              <a:t> synchronization might be a good idea in principle</a:t>
            </a:r>
          </a:p>
          <a:p>
            <a:r>
              <a:rPr lang="en-US" altLang="zh-CN">
                <a:ea typeface="宋体" panose="02010600030101010101" pitchFamily="2" charset="-122"/>
              </a:rPr>
              <a:t>But how do you do it</a:t>
            </a:r>
          </a:p>
          <a:p>
            <a:pPr lvl="1"/>
            <a:r>
              <a:rPr lang="en-US" altLang="zh-CN">
                <a:ea typeface="宋体" panose="02010600030101010101" pitchFamily="2" charset="-122"/>
              </a:rPr>
              <a:t>Systematically?</a:t>
            </a:r>
          </a:p>
          <a:p>
            <a:pPr lvl="1"/>
            <a:r>
              <a:rPr lang="en-US" altLang="zh-CN">
                <a:ea typeface="宋体" panose="02010600030101010101" pitchFamily="2" charset="-122"/>
              </a:rPr>
              <a:t>Correctly?</a:t>
            </a:r>
          </a:p>
          <a:p>
            <a:pPr lvl="1"/>
            <a:r>
              <a:rPr lang="en-US" altLang="zh-CN">
                <a:ea typeface="宋体" panose="02010600030101010101" pitchFamily="2" charset="-122"/>
              </a:rPr>
              <a:t>Efficiently?</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49C2AAE4-957F-4539-87F0-094E98B4D9E2}"/>
              </a:ext>
            </a:extLst>
          </p:cNvPr>
          <p:cNvSpPr>
            <a:spLocks noGrp="1"/>
          </p:cNvSpPr>
          <p:nvPr>
            <p:ph type="sldNum" sz="quarter" idx="11"/>
          </p:nvPr>
        </p:nvSpPr>
        <p:spPr/>
        <p:txBody>
          <a:bodyPr/>
          <a:lstStyle/>
          <a:p>
            <a:fld id="{BE48860A-FAD0-4412-AFB7-330A54A7C275}" type="slidenum">
              <a:rPr lang="ar-SA" altLang="zh-CN"/>
              <a:pPr/>
              <a:t>80</a:t>
            </a:fld>
            <a:endParaRPr lang="en-US" altLang="zh-CN">
              <a:ea typeface="宋体" panose="02010600030101010101" pitchFamily="2" charset="-122"/>
            </a:endParaRPr>
          </a:p>
        </p:txBody>
      </p:sp>
      <p:pic>
        <p:nvPicPr>
          <p:cNvPr id="630790" name="Picture 6" descr="magic">
            <a:extLst>
              <a:ext uri="{FF2B5EF4-FFF2-40B4-BE49-F238E27FC236}">
                <a16:creationId xmlns:a16="http://schemas.microsoft.com/office/drawing/2014/main" id="{B74A55A4-4908-45F3-AC78-CA02DA2D6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0786" name="Picture 2" descr="magic">
            <a:extLst>
              <a:ext uri="{FF2B5EF4-FFF2-40B4-BE49-F238E27FC236}">
                <a16:creationId xmlns:a16="http://schemas.microsoft.com/office/drawing/2014/main" id="{D2964FA4-A42A-43F7-BD25-3AB82371E8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0787" name="Rectangle 3">
            <a:extLst>
              <a:ext uri="{FF2B5EF4-FFF2-40B4-BE49-F238E27FC236}">
                <a16:creationId xmlns:a16="http://schemas.microsoft.com/office/drawing/2014/main" id="{DEE0641B-B29D-40A4-812E-022ABDBC4D48}"/>
              </a:ext>
            </a:extLst>
          </p:cNvPr>
          <p:cNvSpPr>
            <a:spLocks noChangeArrowheads="1"/>
          </p:cNvSpPr>
          <p:nvPr/>
        </p:nvSpPr>
        <p:spPr bwMode="auto">
          <a:xfrm>
            <a:off x="838200" y="1752600"/>
            <a:ext cx="7620000" cy="41084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tx1"/>
                </a:solidFill>
                <a:latin typeface="Lucida Console" panose="020B0609040504020204" pitchFamily="49" charset="0"/>
                <a:ea typeface="宋体" panose="02010600030101010101" pitchFamily="2" charset="-122"/>
              </a:rPr>
              <a:t>public abstract class</a:t>
            </a:r>
            <a:r>
              <a:rPr lang="en-US" altLang="zh-CN" sz="2400" b="1">
                <a:latin typeface="Lucida Console" panose="020B0609040504020204" pitchFamily="49" charset="0"/>
                <a:ea typeface="宋体" panose="02010600030101010101" pitchFamily="2" charset="-122"/>
              </a:rPr>
              <a:t> RMWRegister {</a:t>
            </a:r>
          </a:p>
          <a:p>
            <a:pPr algn="l"/>
            <a:r>
              <a:rPr lang="en-US" altLang="zh-CN" sz="2400" b="1">
                <a:solidFill>
                  <a:schemeClr val="tx1"/>
                </a:solidFill>
                <a:latin typeface="Lucida Console" panose="020B0609040504020204" pitchFamily="49" charset="0"/>
                <a:ea typeface="宋体" panose="02010600030101010101" pitchFamily="2" charset="-122"/>
              </a:rPr>
              <a:t> private int</a:t>
            </a:r>
            <a:r>
              <a:rPr lang="en-US" altLang="zh-CN" sz="2400" b="1">
                <a:latin typeface="Lucida Console" panose="020B0609040504020204" pitchFamily="49" charset="0"/>
                <a:ea typeface="宋体" panose="02010600030101010101" pitchFamily="2" charset="-122"/>
              </a:rPr>
              <a:t> value;</a:t>
            </a:r>
          </a:p>
          <a:p>
            <a:pPr algn="l"/>
            <a:endParaRPr lang="en-US" altLang="zh-CN" sz="2400" b="1">
              <a:latin typeface="Lucida Console" panose="020B0609040504020204" pitchFamily="49" charset="0"/>
              <a:ea typeface="宋体" panose="02010600030101010101" pitchFamily="2" charset="-122"/>
            </a:endParaRP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public int synchronized</a:t>
            </a:r>
            <a:endParaRPr lang="en-US" altLang="zh-CN" sz="2400" b="1">
              <a:latin typeface="Lucida Console" panose="020B0609040504020204" pitchFamily="49" charset="0"/>
              <a:ea typeface="宋体" panose="02010600030101010101" pitchFamily="2" charset="-122"/>
            </a:endParaRPr>
          </a:p>
          <a:p>
            <a:pPr algn="l"/>
            <a:r>
              <a:rPr lang="en-US" altLang="zh-CN" sz="2400" b="1">
                <a:latin typeface="Lucida Console" panose="020B0609040504020204" pitchFamily="49" charset="0"/>
                <a:ea typeface="宋体" panose="02010600030101010101" pitchFamily="2" charset="-122"/>
              </a:rPr>
              <a:t>   getAndIncrement()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prior  =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 =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 + 1;</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return</a:t>
            </a:r>
            <a:r>
              <a:rPr lang="en-US" altLang="zh-CN" sz="2400" b="1">
                <a:latin typeface="Lucida Console" panose="020B0609040504020204" pitchFamily="49" charset="0"/>
                <a:ea typeface="宋体" panose="02010600030101010101" pitchFamily="2" charset="-122"/>
              </a:rPr>
              <a:t> prior;</a:t>
            </a:r>
          </a:p>
          <a:p>
            <a:pPr algn="l"/>
            <a:r>
              <a:rPr lang="en-US" altLang="zh-CN" sz="2400" b="1">
                <a:latin typeface="Lucida Console" panose="020B0609040504020204" pitchFamily="49" charset="0"/>
                <a:ea typeface="宋体" panose="02010600030101010101" pitchFamily="2" charset="-122"/>
              </a:rPr>
              <a:t> }</a:t>
            </a:r>
          </a:p>
          <a:p>
            <a:pPr algn="l"/>
            <a:r>
              <a:rPr lang="en-US" altLang="zh-CN" sz="2400" b="1">
                <a:latin typeface="Lucida Console" panose="020B0609040504020204" pitchFamily="49" charset="0"/>
                <a:ea typeface="宋体" panose="02010600030101010101" pitchFamily="2" charset="-122"/>
              </a:rPr>
              <a:t> …</a:t>
            </a:r>
          </a:p>
          <a:p>
            <a:pPr algn="l"/>
            <a:r>
              <a:rPr lang="en-US" altLang="zh-CN" sz="2400" b="1">
                <a:latin typeface="Lucida Console" panose="020B0609040504020204" pitchFamily="49" charset="0"/>
                <a:ea typeface="宋体" panose="02010600030101010101" pitchFamily="2" charset="-122"/>
              </a:rPr>
              <a:t>}</a:t>
            </a:r>
          </a:p>
        </p:txBody>
      </p:sp>
      <p:sp>
        <p:nvSpPr>
          <p:cNvPr id="630788" name="Rectangle 4">
            <a:extLst>
              <a:ext uri="{FF2B5EF4-FFF2-40B4-BE49-F238E27FC236}">
                <a16:creationId xmlns:a16="http://schemas.microsoft.com/office/drawing/2014/main" id="{571CF466-F570-47C9-9AA5-E4C642D94A8E}"/>
              </a:ext>
            </a:extLst>
          </p:cNvPr>
          <p:cNvSpPr>
            <a:spLocks noGrp="1" noChangeArrowheads="1"/>
          </p:cNvSpPr>
          <p:nvPr>
            <p:ph type="title"/>
          </p:nvPr>
        </p:nvSpPr>
        <p:spPr/>
        <p:txBody>
          <a:bodyPr/>
          <a:lstStyle/>
          <a:p>
            <a:r>
              <a:rPr lang="en-US" altLang="zh-CN">
                <a:ea typeface="宋体" panose="02010600030101010101" pitchFamily="2" charset="-122"/>
              </a:rPr>
              <a:t>getAndIncrement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A3E0B873-B9B2-427E-8B4D-A2AB3D6BB93E}"/>
              </a:ext>
            </a:extLst>
          </p:cNvPr>
          <p:cNvSpPr>
            <a:spLocks noGrp="1"/>
          </p:cNvSpPr>
          <p:nvPr>
            <p:ph type="sldNum" sz="quarter" idx="11"/>
          </p:nvPr>
        </p:nvSpPr>
        <p:spPr/>
        <p:txBody>
          <a:bodyPr/>
          <a:lstStyle/>
          <a:p>
            <a:fld id="{D4B78CFF-0EDA-4EA8-AABC-58B6C1363AC3}" type="slidenum">
              <a:rPr lang="ar-SA" altLang="zh-CN"/>
              <a:pPr/>
              <a:t>81</a:t>
            </a:fld>
            <a:endParaRPr lang="en-US" altLang="zh-CN">
              <a:ea typeface="宋体" panose="02010600030101010101" pitchFamily="2" charset="-122"/>
            </a:endParaRPr>
          </a:p>
        </p:txBody>
      </p:sp>
      <p:pic>
        <p:nvPicPr>
          <p:cNvPr id="632840" name="Picture 8" descr="magic">
            <a:extLst>
              <a:ext uri="{FF2B5EF4-FFF2-40B4-BE49-F238E27FC236}">
                <a16:creationId xmlns:a16="http://schemas.microsoft.com/office/drawing/2014/main" id="{8ADEDD6A-84F2-431A-80CC-9F344B7BD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2834" name="Picture 2" descr="magic">
            <a:extLst>
              <a:ext uri="{FF2B5EF4-FFF2-40B4-BE49-F238E27FC236}">
                <a16:creationId xmlns:a16="http://schemas.microsoft.com/office/drawing/2014/main" id="{1746B43D-8E70-4353-9136-3F5B44E223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2835" name="Rectangle 3">
            <a:extLst>
              <a:ext uri="{FF2B5EF4-FFF2-40B4-BE49-F238E27FC236}">
                <a16:creationId xmlns:a16="http://schemas.microsoft.com/office/drawing/2014/main" id="{896CEE58-740C-4C0B-BF1A-3D367AAF9B21}"/>
              </a:ext>
            </a:extLst>
          </p:cNvPr>
          <p:cNvSpPr>
            <a:spLocks noChangeArrowheads="1"/>
          </p:cNvSpPr>
          <p:nvPr/>
        </p:nvSpPr>
        <p:spPr bwMode="auto">
          <a:xfrm>
            <a:off x="838200" y="1752600"/>
            <a:ext cx="7620000" cy="41084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public abstract class RMWRegister {</a:t>
            </a:r>
          </a:p>
          <a:p>
            <a:pPr algn="l"/>
            <a:r>
              <a:rPr lang="en-US" altLang="zh-CN" sz="2400" b="1">
                <a:solidFill>
                  <a:schemeClr val="folHlink"/>
                </a:solidFill>
                <a:latin typeface="Lucida Console" panose="020B0609040504020204" pitchFamily="49" charset="0"/>
                <a:ea typeface="宋体" panose="02010600030101010101" pitchFamily="2" charset="-122"/>
              </a:rPr>
              <a:t> private int value;</a:t>
            </a:r>
          </a:p>
          <a:p>
            <a:pPr algn="l"/>
            <a:endParaRPr lang="en-US" altLang="zh-CN" sz="2400" b="1">
              <a:solidFill>
                <a:schemeClr val="folHlink"/>
              </a:solidFill>
              <a:latin typeface="Lucida Console" panose="020B0609040504020204" pitchFamily="49" charset="0"/>
              <a:ea typeface="宋体" panose="02010600030101010101" pitchFamily="2" charset="-122"/>
            </a:endParaRPr>
          </a:p>
          <a:p>
            <a:pPr algn="l"/>
            <a:r>
              <a:rPr lang="en-US" altLang="zh-CN" sz="2400" b="1">
                <a:solidFill>
                  <a:schemeClr val="folHlink"/>
                </a:solidFill>
                <a:latin typeface="Lucida Console" panose="020B0609040504020204" pitchFamily="49" charset="0"/>
                <a:ea typeface="宋体" panose="02010600030101010101" pitchFamily="2" charset="-122"/>
              </a:rPr>
              <a:t> public int synchronized</a:t>
            </a:r>
          </a:p>
          <a:p>
            <a:pPr algn="l"/>
            <a:r>
              <a:rPr lang="en-US" altLang="zh-CN" sz="2400" b="1">
                <a:solidFill>
                  <a:schemeClr val="folHlink"/>
                </a:solidFill>
                <a:latin typeface="Lucida Console" panose="020B0609040504020204" pitchFamily="49" charset="0"/>
                <a:ea typeface="宋体" panose="02010600030101010101" pitchFamily="2" charset="-122"/>
              </a:rPr>
              <a:t>   getAndIncrement() {</a:t>
            </a:r>
          </a:p>
          <a:p>
            <a:pPr algn="l"/>
            <a:r>
              <a:rPr lang="en-US" altLang="zh-CN" sz="2400" b="1">
                <a:solidFill>
                  <a:schemeClr val="folHlink"/>
                </a:solidFill>
                <a:latin typeface="Lucida Console" panose="020B0609040504020204" pitchFamily="49" charset="0"/>
                <a:ea typeface="宋体" panose="02010600030101010101" pitchFamily="2" charset="-122"/>
              </a:rPr>
              <a:t>  int prior  = this.value;</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 =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 + 1;</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return prior;</a:t>
            </a:r>
          </a:p>
          <a:p>
            <a:pPr algn="l"/>
            <a:r>
              <a:rPr lang="en-US" altLang="zh-CN" sz="2400" b="1">
                <a:solidFill>
                  <a:schemeClr val="folHlink"/>
                </a:solidFill>
                <a:latin typeface="Lucida Console" panose="020B0609040504020204" pitchFamily="49" charset="0"/>
                <a:ea typeface="宋体" panose="02010600030101010101" pitchFamily="2" charset="-122"/>
              </a:rPr>
              <a:t> }</a:t>
            </a:r>
          </a:p>
          <a:p>
            <a:pPr algn="l"/>
            <a:r>
              <a:rPr lang="en-US" altLang="zh-CN" sz="2400" b="1">
                <a:solidFill>
                  <a:schemeClr val="folHlink"/>
                </a:solidFill>
                <a:latin typeface="Lucida Console" panose="020B0609040504020204" pitchFamily="49" charset="0"/>
                <a:ea typeface="宋体" panose="02010600030101010101" pitchFamily="2" charset="-122"/>
              </a:rPr>
              <a:t> …</a:t>
            </a:r>
          </a:p>
          <a:p>
            <a:pPr algn="l"/>
            <a:r>
              <a:rPr lang="en-US" altLang="zh-CN" sz="2400" b="1">
                <a:solidFill>
                  <a:schemeClr val="folHlink"/>
                </a:solidFill>
                <a:latin typeface="Lucida Console" panose="020B0609040504020204" pitchFamily="49" charset="0"/>
                <a:ea typeface="宋体" panose="02010600030101010101" pitchFamily="2" charset="-122"/>
              </a:rPr>
              <a:t>}</a:t>
            </a:r>
          </a:p>
        </p:txBody>
      </p:sp>
      <p:sp>
        <p:nvSpPr>
          <p:cNvPr id="632836" name="Rectangle 4">
            <a:extLst>
              <a:ext uri="{FF2B5EF4-FFF2-40B4-BE49-F238E27FC236}">
                <a16:creationId xmlns:a16="http://schemas.microsoft.com/office/drawing/2014/main" id="{3AC5BFE2-0DB1-435E-B01D-DFC35487C0E0}"/>
              </a:ext>
            </a:extLst>
          </p:cNvPr>
          <p:cNvSpPr>
            <a:spLocks noGrp="1" noChangeArrowheads="1"/>
          </p:cNvSpPr>
          <p:nvPr>
            <p:ph type="title"/>
          </p:nvPr>
        </p:nvSpPr>
        <p:spPr/>
        <p:txBody>
          <a:bodyPr/>
          <a:lstStyle/>
          <a:p>
            <a:r>
              <a:rPr lang="en-US" altLang="zh-CN">
                <a:ea typeface="宋体" panose="02010600030101010101" pitchFamily="2" charset="-122"/>
              </a:rPr>
              <a:t>getAndIncrement</a:t>
            </a:r>
          </a:p>
        </p:txBody>
      </p:sp>
      <p:sp>
        <p:nvSpPr>
          <p:cNvPr id="632838" name="AutoShape 6">
            <a:extLst>
              <a:ext uri="{FF2B5EF4-FFF2-40B4-BE49-F238E27FC236}">
                <a16:creationId xmlns:a16="http://schemas.microsoft.com/office/drawing/2014/main" id="{66806625-DD98-46C1-8A3E-D525B4BF07F7}"/>
              </a:ext>
            </a:extLst>
          </p:cNvPr>
          <p:cNvSpPr>
            <a:spLocks noChangeArrowheads="1"/>
          </p:cNvSpPr>
          <p:nvPr/>
        </p:nvSpPr>
        <p:spPr bwMode="auto">
          <a:xfrm>
            <a:off x="1285875" y="3986213"/>
            <a:ext cx="5449888" cy="428625"/>
          </a:xfrm>
          <a:prstGeom prst="wedgeRoundRectCallout">
            <a:avLst>
              <a:gd name="adj1" fmla="val 4588"/>
              <a:gd name="adj2" fmla="val 207037"/>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2400" b="1">
              <a:latin typeface="Lucida Console" panose="020B0609040504020204" pitchFamily="49" charset="0"/>
            </a:endParaRPr>
          </a:p>
        </p:txBody>
      </p:sp>
      <p:sp>
        <p:nvSpPr>
          <p:cNvPr id="632839" name="Text Box 7">
            <a:extLst>
              <a:ext uri="{FF2B5EF4-FFF2-40B4-BE49-F238E27FC236}">
                <a16:creationId xmlns:a16="http://schemas.microsoft.com/office/drawing/2014/main" id="{C2E0BB4B-1B14-4A32-9EBF-6D436CFDC764}"/>
              </a:ext>
            </a:extLst>
          </p:cNvPr>
          <p:cNvSpPr txBox="1">
            <a:spLocks noChangeArrowheads="1"/>
          </p:cNvSpPr>
          <p:nvPr/>
        </p:nvSpPr>
        <p:spPr bwMode="auto">
          <a:xfrm>
            <a:off x="2876550" y="5226050"/>
            <a:ext cx="31591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00"/>
                </a:solidFill>
                <a:ea typeface="宋体" panose="02010600030101010101" pitchFamily="2" charset="-122"/>
              </a:rPr>
              <a:t>F(x) = x+1</a:t>
            </a:r>
          </a:p>
        </p:txBody>
      </p:sp>
    </p:spTree>
  </p:cSld>
  <p:clrMapOvr>
    <a:masterClrMapping/>
  </p:clrMapOvr>
  <p:transition>
    <p:blinds/>
  </p:transition>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B5070F54-872B-4B54-8932-5D2146A43914}"/>
              </a:ext>
            </a:extLst>
          </p:cNvPr>
          <p:cNvSpPr>
            <a:spLocks noGrp="1"/>
          </p:cNvSpPr>
          <p:nvPr>
            <p:ph type="sldNum" sz="quarter" idx="11"/>
          </p:nvPr>
        </p:nvSpPr>
        <p:spPr/>
        <p:txBody>
          <a:bodyPr/>
          <a:lstStyle/>
          <a:p>
            <a:fld id="{DD361E0A-930A-42EE-B42A-C62BC4ADD8DD}" type="slidenum">
              <a:rPr lang="ar-SA" altLang="zh-CN"/>
              <a:pPr/>
              <a:t>82</a:t>
            </a:fld>
            <a:endParaRPr lang="en-US" altLang="zh-CN">
              <a:ea typeface="宋体" panose="02010600030101010101" pitchFamily="2" charset="-122"/>
            </a:endParaRPr>
          </a:p>
        </p:txBody>
      </p:sp>
      <p:pic>
        <p:nvPicPr>
          <p:cNvPr id="633862" name="Picture 6" descr="magic">
            <a:extLst>
              <a:ext uri="{FF2B5EF4-FFF2-40B4-BE49-F238E27FC236}">
                <a16:creationId xmlns:a16="http://schemas.microsoft.com/office/drawing/2014/main" id="{CA8FD393-5D66-471B-9B7A-CECD18E2A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3858" name="Picture 2" descr="magic">
            <a:extLst>
              <a:ext uri="{FF2B5EF4-FFF2-40B4-BE49-F238E27FC236}">
                <a16:creationId xmlns:a16="http://schemas.microsoft.com/office/drawing/2014/main" id="{F99FD4D9-45F9-4ED1-910E-1FEC2EBE1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3859" name="Rectangle 3">
            <a:extLst>
              <a:ext uri="{FF2B5EF4-FFF2-40B4-BE49-F238E27FC236}">
                <a16:creationId xmlns:a16="http://schemas.microsoft.com/office/drawing/2014/main" id="{B1CBD964-DBBD-49EE-8F8F-3D34D0230D55}"/>
              </a:ext>
            </a:extLst>
          </p:cNvPr>
          <p:cNvSpPr>
            <a:spLocks noChangeArrowheads="1"/>
          </p:cNvSpPr>
          <p:nvPr/>
        </p:nvSpPr>
        <p:spPr bwMode="auto">
          <a:xfrm>
            <a:off x="838200" y="1752600"/>
            <a:ext cx="7620000" cy="41084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tx1"/>
                </a:solidFill>
                <a:latin typeface="Lucida Console" panose="020B0609040504020204" pitchFamily="49" charset="0"/>
                <a:ea typeface="宋体" panose="02010600030101010101" pitchFamily="2" charset="-122"/>
              </a:rPr>
              <a:t>public abstract class</a:t>
            </a:r>
            <a:r>
              <a:rPr lang="en-US" altLang="zh-CN" sz="2400" b="1">
                <a:latin typeface="Lucida Console" panose="020B0609040504020204" pitchFamily="49" charset="0"/>
                <a:ea typeface="宋体" panose="02010600030101010101" pitchFamily="2" charset="-122"/>
              </a:rPr>
              <a:t> RMWRegister {</a:t>
            </a:r>
          </a:p>
          <a:p>
            <a:pPr algn="l"/>
            <a:r>
              <a:rPr lang="en-US" altLang="zh-CN" sz="2400" b="1">
                <a:solidFill>
                  <a:schemeClr val="tx1"/>
                </a:solidFill>
                <a:latin typeface="Lucida Console" panose="020B0609040504020204" pitchFamily="49" charset="0"/>
                <a:ea typeface="宋体" panose="02010600030101010101" pitchFamily="2" charset="-122"/>
              </a:rPr>
              <a:t> private int</a:t>
            </a:r>
            <a:r>
              <a:rPr lang="en-US" altLang="zh-CN" sz="2400" b="1">
                <a:latin typeface="Lucida Console" panose="020B0609040504020204" pitchFamily="49" charset="0"/>
                <a:ea typeface="宋体" panose="02010600030101010101" pitchFamily="2" charset="-122"/>
              </a:rPr>
              <a:t> value;</a:t>
            </a:r>
          </a:p>
          <a:p>
            <a:pPr algn="l"/>
            <a:endParaRPr lang="en-US" altLang="zh-CN" sz="2400" b="1">
              <a:latin typeface="Lucida Console" panose="020B0609040504020204" pitchFamily="49" charset="0"/>
              <a:ea typeface="宋体" panose="02010600030101010101" pitchFamily="2" charset="-122"/>
            </a:endParaRP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public int synchronized</a:t>
            </a:r>
            <a:endParaRPr lang="en-US" altLang="zh-CN" sz="2400" b="1">
              <a:latin typeface="Lucida Console" panose="020B0609040504020204" pitchFamily="49" charset="0"/>
              <a:ea typeface="宋体" panose="02010600030101010101" pitchFamily="2" charset="-122"/>
            </a:endParaRPr>
          </a:p>
          <a:p>
            <a:pPr algn="l"/>
            <a:r>
              <a:rPr lang="en-US" altLang="zh-CN" sz="2400" b="1">
                <a:latin typeface="Lucida Console" panose="020B0609040504020204" pitchFamily="49" charset="0"/>
                <a:ea typeface="宋体" panose="02010600030101010101" pitchFamily="2" charset="-122"/>
              </a:rPr>
              <a:t>   getAndAdd(</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a)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prior  =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 =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 + a;</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return</a:t>
            </a:r>
            <a:r>
              <a:rPr lang="en-US" altLang="zh-CN" sz="2400" b="1">
                <a:latin typeface="Lucida Console" panose="020B0609040504020204" pitchFamily="49" charset="0"/>
                <a:ea typeface="宋体" panose="02010600030101010101" pitchFamily="2" charset="-122"/>
              </a:rPr>
              <a:t> prior;</a:t>
            </a:r>
          </a:p>
          <a:p>
            <a:pPr algn="l"/>
            <a:r>
              <a:rPr lang="en-US" altLang="zh-CN" sz="2400" b="1">
                <a:latin typeface="Lucida Console" panose="020B0609040504020204" pitchFamily="49" charset="0"/>
                <a:ea typeface="宋体" panose="02010600030101010101" pitchFamily="2" charset="-122"/>
              </a:rPr>
              <a:t> }</a:t>
            </a:r>
          </a:p>
          <a:p>
            <a:pPr algn="l"/>
            <a:r>
              <a:rPr lang="en-US" altLang="zh-CN" sz="2400" b="1">
                <a:latin typeface="Lucida Console" panose="020B0609040504020204" pitchFamily="49" charset="0"/>
                <a:ea typeface="宋体" panose="02010600030101010101" pitchFamily="2" charset="-122"/>
              </a:rPr>
              <a:t> …</a:t>
            </a:r>
          </a:p>
          <a:p>
            <a:pPr algn="l"/>
            <a:r>
              <a:rPr lang="en-US" altLang="zh-CN" sz="2400" b="1">
                <a:latin typeface="Lucida Console" panose="020B0609040504020204" pitchFamily="49" charset="0"/>
                <a:ea typeface="宋体" panose="02010600030101010101" pitchFamily="2" charset="-122"/>
              </a:rPr>
              <a:t>}</a:t>
            </a:r>
          </a:p>
        </p:txBody>
      </p:sp>
      <p:sp>
        <p:nvSpPr>
          <p:cNvPr id="633860" name="Rectangle 4">
            <a:extLst>
              <a:ext uri="{FF2B5EF4-FFF2-40B4-BE49-F238E27FC236}">
                <a16:creationId xmlns:a16="http://schemas.microsoft.com/office/drawing/2014/main" id="{A143707C-B093-447A-9F4C-C55B20FA3663}"/>
              </a:ext>
            </a:extLst>
          </p:cNvPr>
          <p:cNvSpPr>
            <a:spLocks noGrp="1" noChangeArrowheads="1"/>
          </p:cNvSpPr>
          <p:nvPr>
            <p:ph type="title"/>
          </p:nvPr>
        </p:nvSpPr>
        <p:spPr/>
        <p:txBody>
          <a:bodyPr/>
          <a:lstStyle/>
          <a:p>
            <a:r>
              <a:rPr lang="en-US" altLang="zh-CN">
                <a:ea typeface="宋体" panose="02010600030101010101" pitchFamily="2" charset="-122"/>
              </a:rPr>
              <a:t>getAndAdd</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81537286-BA91-446E-92C6-1D3A803D85AF}"/>
              </a:ext>
            </a:extLst>
          </p:cNvPr>
          <p:cNvSpPr>
            <a:spLocks noGrp="1"/>
          </p:cNvSpPr>
          <p:nvPr>
            <p:ph type="sldNum" sz="quarter" idx="11"/>
          </p:nvPr>
        </p:nvSpPr>
        <p:spPr/>
        <p:txBody>
          <a:bodyPr/>
          <a:lstStyle/>
          <a:p>
            <a:fld id="{4572F067-3624-458D-A79E-5522C4CA4913}" type="slidenum">
              <a:rPr lang="ar-SA" altLang="zh-CN"/>
              <a:pPr/>
              <a:t>83</a:t>
            </a:fld>
            <a:endParaRPr lang="en-US" altLang="zh-CN">
              <a:ea typeface="宋体" panose="02010600030101010101" pitchFamily="2" charset="-122"/>
            </a:endParaRPr>
          </a:p>
        </p:txBody>
      </p:sp>
      <p:pic>
        <p:nvPicPr>
          <p:cNvPr id="634888" name="Picture 8" descr="magic">
            <a:extLst>
              <a:ext uri="{FF2B5EF4-FFF2-40B4-BE49-F238E27FC236}">
                <a16:creationId xmlns:a16="http://schemas.microsoft.com/office/drawing/2014/main" id="{4DC0E981-14B4-4AB2-9AA4-1E689558B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4882" name="Picture 2" descr="magic">
            <a:extLst>
              <a:ext uri="{FF2B5EF4-FFF2-40B4-BE49-F238E27FC236}">
                <a16:creationId xmlns:a16="http://schemas.microsoft.com/office/drawing/2014/main" id="{BC5B81DD-4E14-43DB-9A3F-6AC568795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4883" name="Rectangle 3">
            <a:extLst>
              <a:ext uri="{FF2B5EF4-FFF2-40B4-BE49-F238E27FC236}">
                <a16:creationId xmlns:a16="http://schemas.microsoft.com/office/drawing/2014/main" id="{13C48345-D6A0-4012-ABFB-D44B205A785B}"/>
              </a:ext>
            </a:extLst>
          </p:cNvPr>
          <p:cNvSpPr>
            <a:spLocks noChangeArrowheads="1"/>
          </p:cNvSpPr>
          <p:nvPr/>
        </p:nvSpPr>
        <p:spPr bwMode="auto">
          <a:xfrm>
            <a:off x="838200" y="1752600"/>
            <a:ext cx="7620000" cy="415498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chemeClr val="folHlink"/>
                </a:solidFill>
                <a:latin typeface="Lucida Console" panose="020B0609040504020204" pitchFamily="49" charset="0"/>
                <a:ea typeface="宋体" panose="02010600030101010101" pitchFamily="2" charset="-122"/>
              </a:rPr>
              <a:t>public abstract class </a:t>
            </a:r>
            <a:r>
              <a:rPr lang="en-US" altLang="zh-CN" sz="2400" b="1" dirty="0" err="1">
                <a:solidFill>
                  <a:schemeClr val="folHlink"/>
                </a:solidFill>
                <a:latin typeface="Lucida Console" panose="020B0609040504020204" pitchFamily="49" charset="0"/>
                <a:ea typeface="宋体" panose="02010600030101010101" pitchFamily="2" charset="-122"/>
              </a:rPr>
              <a:t>RMWRegister</a:t>
            </a:r>
            <a:r>
              <a:rPr lang="en-US" altLang="zh-CN" sz="2400" b="1" dirty="0">
                <a:solidFill>
                  <a:schemeClr val="folHlink"/>
                </a:solidFill>
                <a:latin typeface="Lucida Console" panose="020B0609040504020204" pitchFamily="49" charset="0"/>
                <a:ea typeface="宋体" panose="02010600030101010101" pitchFamily="2" charset="-122"/>
              </a:rPr>
              <a:t> {</a:t>
            </a:r>
          </a:p>
          <a:p>
            <a:pPr algn="l"/>
            <a:r>
              <a:rPr lang="en-US" altLang="zh-CN" sz="2400" b="1" dirty="0">
                <a:solidFill>
                  <a:schemeClr val="folHlink"/>
                </a:solidFill>
                <a:latin typeface="Lucida Console" panose="020B0609040504020204" pitchFamily="49" charset="0"/>
                <a:ea typeface="宋体" panose="02010600030101010101" pitchFamily="2" charset="-122"/>
              </a:rPr>
              <a:t> private int value;</a:t>
            </a:r>
          </a:p>
          <a:p>
            <a:pPr algn="l"/>
            <a:endParaRPr lang="en-US" altLang="zh-CN" sz="2400" b="1" dirty="0">
              <a:solidFill>
                <a:schemeClr val="folHlink"/>
              </a:solidFill>
              <a:latin typeface="Lucida Console" panose="020B0609040504020204" pitchFamily="49" charset="0"/>
              <a:ea typeface="宋体" panose="02010600030101010101" pitchFamily="2" charset="-122"/>
            </a:endParaRPr>
          </a:p>
          <a:p>
            <a:pPr algn="l"/>
            <a:r>
              <a:rPr lang="en-US" altLang="zh-CN" sz="2400" b="1" dirty="0">
                <a:solidFill>
                  <a:schemeClr val="folHlink"/>
                </a:solidFill>
                <a:latin typeface="Lucida Console" panose="020B0609040504020204" pitchFamily="49" charset="0"/>
                <a:ea typeface="宋体" panose="02010600030101010101" pitchFamily="2" charset="-122"/>
              </a:rPr>
              <a:t> public int synchronized</a:t>
            </a:r>
          </a:p>
          <a:p>
            <a:pPr algn="l"/>
            <a:r>
              <a:rPr lang="en-US" altLang="zh-CN" sz="2400" b="1" dirty="0">
                <a:solidFill>
                  <a:schemeClr val="folHlink"/>
                </a:solidFill>
                <a:latin typeface="Lucida Console" panose="020B0609040504020204" pitchFamily="49" charset="0"/>
                <a:ea typeface="宋体" panose="02010600030101010101" pitchFamily="2" charset="-122"/>
              </a:rPr>
              <a:t>   </a:t>
            </a:r>
            <a:r>
              <a:rPr lang="en-US" altLang="zh-CN" sz="2400" b="1" dirty="0" err="1">
                <a:solidFill>
                  <a:schemeClr val="folHlink"/>
                </a:solidFill>
                <a:latin typeface="Lucida Console" panose="020B0609040504020204" pitchFamily="49" charset="0"/>
                <a:ea typeface="宋体" panose="02010600030101010101" pitchFamily="2" charset="-122"/>
              </a:rPr>
              <a:t>getAndAdd</a:t>
            </a:r>
            <a:r>
              <a:rPr lang="en-US" altLang="zh-CN" sz="2400" b="1" dirty="0">
                <a:solidFill>
                  <a:schemeClr val="folHlink"/>
                </a:solidFill>
                <a:latin typeface="Lucida Console" panose="020B0609040504020204" pitchFamily="49" charset="0"/>
                <a:ea typeface="宋体" panose="02010600030101010101" pitchFamily="2" charset="-122"/>
              </a:rPr>
              <a:t>(int a) {</a:t>
            </a:r>
          </a:p>
          <a:p>
            <a:pPr algn="l"/>
            <a:r>
              <a:rPr lang="en-US" altLang="zh-CN" sz="2400" b="1" dirty="0">
                <a:solidFill>
                  <a:schemeClr val="folHlink"/>
                </a:solidFill>
                <a:latin typeface="Lucida Console" panose="020B0609040504020204" pitchFamily="49" charset="0"/>
                <a:ea typeface="宋体" panose="02010600030101010101" pitchFamily="2" charset="-122"/>
              </a:rPr>
              <a:t>  int prior  = </a:t>
            </a:r>
            <a:r>
              <a:rPr lang="en-US" altLang="zh-CN" sz="2400" b="1" dirty="0" err="1">
                <a:solidFill>
                  <a:schemeClr val="folHlink"/>
                </a:solidFill>
                <a:latin typeface="Lucida Console" panose="020B0609040504020204" pitchFamily="49" charset="0"/>
                <a:ea typeface="宋体" panose="02010600030101010101" pitchFamily="2" charset="-122"/>
              </a:rPr>
              <a:t>this.value</a:t>
            </a:r>
            <a:r>
              <a:rPr lang="en-US" altLang="zh-CN" sz="2400" b="1" dirty="0">
                <a:solidFill>
                  <a:schemeClr val="folHlink"/>
                </a:solidFill>
                <a:latin typeface="Lucida Console" panose="020B0609040504020204" pitchFamily="49" charset="0"/>
                <a:ea typeface="宋体" panose="02010600030101010101" pitchFamily="2" charset="-122"/>
              </a:rPr>
              <a:t>;</a:t>
            </a:r>
          </a:p>
          <a:p>
            <a:pPr algn="l"/>
            <a:r>
              <a:rPr lang="en-US" altLang="zh-CN" sz="2400" b="1" dirty="0">
                <a:latin typeface="Lucida Console" panose="020B0609040504020204" pitchFamily="49" charset="0"/>
                <a:ea typeface="宋体" panose="02010600030101010101" pitchFamily="2" charset="-122"/>
              </a:rPr>
              <a:t>  </a:t>
            </a:r>
            <a:r>
              <a:rPr lang="en-US" altLang="zh-CN" sz="2400" b="1" dirty="0" err="1">
                <a:solidFill>
                  <a:schemeClr val="tx1"/>
                </a:solidFill>
                <a:latin typeface="Lucida Console" panose="020B0609040504020204" pitchFamily="49" charset="0"/>
                <a:ea typeface="宋体" panose="02010600030101010101" pitchFamily="2" charset="-122"/>
              </a:rPr>
              <a:t>this.</a:t>
            </a:r>
            <a:r>
              <a:rPr lang="en-US" altLang="zh-CN" sz="2400" b="1" dirty="0" err="1">
                <a:latin typeface="Lucida Console" panose="020B0609040504020204" pitchFamily="49" charset="0"/>
                <a:ea typeface="宋体" panose="02010600030101010101" pitchFamily="2" charset="-122"/>
              </a:rPr>
              <a:t>value</a:t>
            </a:r>
            <a:r>
              <a:rPr lang="en-US" altLang="zh-CN" sz="2400" b="1" dirty="0">
                <a:latin typeface="Lucida Console" panose="020B0609040504020204" pitchFamily="49" charset="0"/>
                <a:ea typeface="宋体" panose="02010600030101010101" pitchFamily="2" charset="-122"/>
              </a:rPr>
              <a:t> = </a:t>
            </a:r>
            <a:r>
              <a:rPr lang="en-US" altLang="zh-CN" sz="2400" b="1" dirty="0" err="1">
                <a:solidFill>
                  <a:schemeClr val="tx1"/>
                </a:solidFill>
                <a:latin typeface="Lucida Console" panose="020B0609040504020204" pitchFamily="49" charset="0"/>
                <a:ea typeface="宋体" panose="02010600030101010101" pitchFamily="2" charset="-122"/>
              </a:rPr>
              <a:t>this</a:t>
            </a:r>
            <a:r>
              <a:rPr lang="en-US" altLang="zh-CN" sz="2400" b="1" dirty="0" err="1">
                <a:latin typeface="Lucida Console" panose="020B0609040504020204" pitchFamily="49" charset="0"/>
                <a:ea typeface="宋体" panose="02010600030101010101" pitchFamily="2" charset="-122"/>
              </a:rPr>
              <a:t>.value</a:t>
            </a:r>
            <a:r>
              <a:rPr lang="en-US" altLang="zh-CN" sz="2400" b="1" dirty="0">
                <a:latin typeface="Lucida Console" panose="020B0609040504020204" pitchFamily="49" charset="0"/>
                <a:ea typeface="宋体" panose="02010600030101010101" pitchFamily="2" charset="-122"/>
              </a:rPr>
              <a:t> + a;</a:t>
            </a:r>
          </a:p>
          <a:p>
            <a:pPr algn="l"/>
            <a:r>
              <a:rPr lang="en-US" altLang="zh-CN" sz="2400" b="1" dirty="0">
                <a:latin typeface="Lucida Console" panose="020B0609040504020204" pitchFamily="49" charset="0"/>
                <a:ea typeface="宋体" panose="02010600030101010101" pitchFamily="2" charset="-122"/>
              </a:rPr>
              <a:t>  </a:t>
            </a:r>
            <a:r>
              <a:rPr lang="en-US" altLang="zh-CN" sz="2400" b="1" dirty="0">
                <a:solidFill>
                  <a:schemeClr val="folHlink"/>
                </a:solidFill>
                <a:latin typeface="Lucida Console" panose="020B0609040504020204" pitchFamily="49" charset="0"/>
                <a:ea typeface="宋体" panose="02010600030101010101" pitchFamily="2" charset="-122"/>
              </a:rPr>
              <a:t>return prior;</a:t>
            </a:r>
          </a:p>
          <a:p>
            <a:pPr algn="l"/>
            <a:r>
              <a:rPr lang="en-US" altLang="zh-CN" sz="2400" b="1" dirty="0">
                <a:solidFill>
                  <a:schemeClr val="folHlink"/>
                </a:solidFill>
                <a:latin typeface="Lucida Console" panose="020B0609040504020204" pitchFamily="49" charset="0"/>
                <a:ea typeface="宋体" panose="02010600030101010101" pitchFamily="2" charset="-122"/>
              </a:rPr>
              <a:t> }</a:t>
            </a:r>
          </a:p>
          <a:p>
            <a:pPr algn="l"/>
            <a:r>
              <a:rPr lang="en-US" altLang="zh-CN" sz="2400" b="1" dirty="0">
                <a:solidFill>
                  <a:schemeClr val="folHlink"/>
                </a:solidFill>
                <a:latin typeface="Lucida Console" panose="020B0609040504020204" pitchFamily="49" charset="0"/>
                <a:ea typeface="宋体" panose="02010600030101010101" pitchFamily="2" charset="-122"/>
              </a:rPr>
              <a:t> …</a:t>
            </a:r>
          </a:p>
          <a:p>
            <a:pPr algn="l"/>
            <a:r>
              <a:rPr lang="en-US" altLang="zh-CN" sz="2400" b="1" dirty="0">
                <a:solidFill>
                  <a:schemeClr val="folHlink"/>
                </a:solidFill>
                <a:latin typeface="Lucida Console" panose="020B0609040504020204" pitchFamily="49" charset="0"/>
                <a:ea typeface="宋体" panose="02010600030101010101" pitchFamily="2" charset="-122"/>
              </a:rPr>
              <a:t>}</a:t>
            </a:r>
          </a:p>
        </p:txBody>
      </p:sp>
      <p:sp>
        <p:nvSpPr>
          <p:cNvPr id="634884" name="Rectangle 4">
            <a:extLst>
              <a:ext uri="{FF2B5EF4-FFF2-40B4-BE49-F238E27FC236}">
                <a16:creationId xmlns:a16="http://schemas.microsoft.com/office/drawing/2014/main" id="{32AFD7FB-2420-4E3E-B68F-8A7B6C4D775F}"/>
              </a:ext>
            </a:extLst>
          </p:cNvPr>
          <p:cNvSpPr>
            <a:spLocks noGrp="1" noChangeArrowheads="1"/>
          </p:cNvSpPr>
          <p:nvPr>
            <p:ph type="title"/>
          </p:nvPr>
        </p:nvSpPr>
        <p:spPr/>
        <p:txBody>
          <a:bodyPr/>
          <a:lstStyle/>
          <a:p>
            <a:r>
              <a:rPr lang="en-US" altLang="zh-CN" dirty="0" err="1">
                <a:ea typeface="宋体" panose="02010600030101010101" pitchFamily="2" charset="-122"/>
              </a:rPr>
              <a:t>getAndAdd</a:t>
            </a:r>
            <a:endParaRPr lang="en-US" altLang="zh-CN" dirty="0">
              <a:ea typeface="宋体" panose="02010600030101010101" pitchFamily="2" charset="-122"/>
            </a:endParaRPr>
          </a:p>
        </p:txBody>
      </p:sp>
      <p:sp>
        <p:nvSpPr>
          <p:cNvPr id="634886" name="AutoShape 6">
            <a:extLst>
              <a:ext uri="{FF2B5EF4-FFF2-40B4-BE49-F238E27FC236}">
                <a16:creationId xmlns:a16="http://schemas.microsoft.com/office/drawing/2014/main" id="{70CD068B-B85D-4050-901C-56A1D5606F3E}"/>
              </a:ext>
            </a:extLst>
          </p:cNvPr>
          <p:cNvSpPr>
            <a:spLocks noChangeArrowheads="1"/>
          </p:cNvSpPr>
          <p:nvPr/>
        </p:nvSpPr>
        <p:spPr bwMode="auto">
          <a:xfrm>
            <a:off x="1285875" y="3986213"/>
            <a:ext cx="5449888" cy="428625"/>
          </a:xfrm>
          <a:prstGeom prst="wedgeRoundRectCallout">
            <a:avLst>
              <a:gd name="adj1" fmla="val 4588"/>
              <a:gd name="adj2" fmla="val 207037"/>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2400" b="1">
              <a:latin typeface="Lucida Console" panose="020B0609040504020204" pitchFamily="49" charset="0"/>
            </a:endParaRPr>
          </a:p>
        </p:txBody>
      </p:sp>
      <p:sp>
        <p:nvSpPr>
          <p:cNvPr id="634887" name="Text Box 7">
            <a:extLst>
              <a:ext uri="{FF2B5EF4-FFF2-40B4-BE49-F238E27FC236}">
                <a16:creationId xmlns:a16="http://schemas.microsoft.com/office/drawing/2014/main" id="{F2D0018E-E2ED-41D0-9161-65AFEB5C7AA4}"/>
              </a:ext>
            </a:extLst>
          </p:cNvPr>
          <p:cNvSpPr txBox="1">
            <a:spLocks noChangeArrowheads="1"/>
          </p:cNvSpPr>
          <p:nvPr/>
        </p:nvSpPr>
        <p:spPr bwMode="auto">
          <a:xfrm>
            <a:off x="2876550" y="5226050"/>
            <a:ext cx="31591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00"/>
                </a:solidFill>
                <a:ea typeface="宋体" panose="02010600030101010101" pitchFamily="2" charset="-122"/>
              </a:rPr>
              <a:t>F(x) = x+a</a:t>
            </a:r>
          </a:p>
        </p:txBody>
      </p:sp>
    </p:spTree>
  </p:cSld>
  <p:clrMapOvr>
    <a:masterClrMapping/>
  </p:clrMapOvr>
  <p:transition>
    <p:blinds/>
  </p:transition>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4">
            <a:extLst>
              <a:ext uri="{FF2B5EF4-FFF2-40B4-BE49-F238E27FC236}">
                <a16:creationId xmlns:a16="http://schemas.microsoft.com/office/drawing/2014/main" id="{8B847ECB-C6C3-494C-91DD-9558AD45F8B3}"/>
              </a:ext>
            </a:extLst>
          </p:cNvPr>
          <p:cNvSpPr>
            <a:spLocks noGrp="1"/>
          </p:cNvSpPr>
          <p:nvPr>
            <p:ph type="sldNum" sz="quarter" idx="11"/>
          </p:nvPr>
        </p:nvSpPr>
        <p:spPr/>
        <p:txBody>
          <a:bodyPr/>
          <a:lstStyle/>
          <a:p>
            <a:fld id="{669C537B-9DF8-420F-8793-74E9F9EDD033}" type="slidenum">
              <a:rPr lang="ar-SA" altLang="zh-CN"/>
              <a:pPr/>
              <a:t>84</a:t>
            </a:fld>
            <a:endParaRPr lang="en-US" altLang="zh-CN">
              <a:ea typeface="宋体" panose="02010600030101010101" pitchFamily="2" charset="-122"/>
            </a:endParaRPr>
          </a:p>
        </p:txBody>
      </p:sp>
      <p:pic>
        <p:nvPicPr>
          <p:cNvPr id="635910" name="Picture 6" descr="magic">
            <a:extLst>
              <a:ext uri="{FF2B5EF4-FFF2-40B4-BE49-F238E27FC236}">
                <a16:creationId xmlns:a16="http://schemas.microsoft.com/office/drawing/2014/main" id="{B1BA1389-60B0-4F48-AD7E-23B11C0D8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5906" name="Picture 2" descr="magic">
            <a:extLst>
              <a:ext uri="{FF2B5EF4-FFF2-40B4-BE49-F238E27FC236}">
                <a16:creationId xmlns:a16="http://schemas.microsoft.com/office/drawing/2014/main" id="{0A1F9485-A43F-4D1A-A42A-B529A402B6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5907" name="Rectangle 3">
            <a:extLst>
              <a:ext uri="{FF2B5EF4-FFF2-40B4-BE49-F238E27FC236}">
                <a16:creationId xmlns:a16="http://schemas.microsoft.com/office/drawing/2014/main" id="{926EC20F-EFA9-4F97-AF3D-F891F84B3083}"/>
              </a:ext>
            </a:extLst>
          </p:cNvPr>
          <p:cNvSpPr>
            <a:spLocks noChangeArrowheads="1"/>
          </p:cNvSpPr>
          <p:nvPr/>
        </p:nvSpPr>
        <p:spPr bwMode="auto">
          <a:xfrm>
            <a:off x="838200" y="1752600"/>
            <a:ext cx="7620000" cy="41084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tx1"/>
                </a:solidFill>
                <a:latin typeface="Lucida Console" panose="020B0609040504020204" pitchFamily="49" charset="0"/>
                <a:ea typeface="宋体" panose="02010600030101010101" pitchFamily="2" charset="-122"/>
              </a:rPr>
              <a:t>public abstract class</a:t>
            </a:r>
            <a:r>
              <a:rPr lang="en-US" altLang="zh-CN" sz="2400" b="1">
                <a:latin typeface="Lucida Console" panose="020B0609040504020204" pitchFamily="49" charset="0"/>
                <a:ea typeface="宋体" panose="02010600030101010101" pitchFamily="2" charset="-122"/>
              </a:rPr>
              <a:t> RMWRegister {</a:t>
            </a:r>
          </a:p>
          <a:p>
            <a:pPr algn="l"/>
            <a:r>
              <a:rPr lang="en-US" altLang="zh-CN" sz="2400" b="1">
                <a:solidFill>
                  <a:schemeClr val="tx1"/>
                </a:solidFill>
                <a:latin typeface="Lucida Console" panose="020B0609040504020204" pitchFamily="49" charset="0"/>
                <a:ea typeface="宋体" panose="02010600030101010101" pitchFamily="2" charset="-122"/>
              </a:rPr>
              <a:t> private int</a:t>
            </a:r>
            <a:r>
              <a:rPr lang="en-US" altLang="zh-CN" sz="2400" b="1">
                <a:latin typeface="Lucida Console" panose="020B0609040504020204" pitchFamily="49" charset="0"/>
                <a:ea typeface="宋体" panose="02010600030101010101" pitchFamily="2" charset="-122"/>
              </a:rPr>
              <a:t> value;</a:t>
            </a:r>
          </a:p>
          <a:p>
            <a:pPr algn="l"/>
            <a:r>
              <a:rPr lang="en-US" altLang="zh-CN" sz="2400" b="1">
                <a:solidFill>
                  <a:schemeClr val="tx1"/>
                </a:solidFill>
                <a:latin typeface="Lucida Console" panose="020B0609040504020204" pitchFamily="49" charset="0"/>
                <a:ea typeface="宋体" panose="02010600030101010101" pitchFamily="2" charset="-122"/>
              </a:rPr>
              <a:t> public boolean synchronized</a:t>
            </a:r>
            <a:endParaRPr lang="en-US" altLang="zh-CN" sz="2400" b="1">
              <a:latin typeface="Lucida Console" panose="020B0609040504020204" pitchFamily="49" charset="0"/>
              <a:ea typeface="宋体" panose="02010600030101010101" pitchFamily="2" charset="-122"/>
            </a:endParaRPr>
          </a:p>
          <a:p>
            <a:pPr algn="l"/>
            <a:r>
              <a:rPr lang="en-US" altLang="zh-CN" sz="2400" b="1">
                <a:latin typeface="Lucida Console" panose="020B0609040504020204" pitchFamily="49" charset="0"/>
                <a:ea typeface="宋体" panose="02010600030101010101" pitchFamily="2" charset="-122"/>
              </a:rPr>
              <a:t>   compareAndSet(</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expected,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update)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int</a:t>
            </a:r>
            <a:r>
              <a:rPr lang="en-US" altLang="zh-CN" sz="2400" b="1">
                <a:latin typeface="Lucida Console" panose="020B0609040504020204" pitchFamily="49" charset="0"/>
                <a:ea typeface="宋体" panose="02010600030101010101" pitchFamily="2" charset="-122"/>
              </a:rPr>
              <a:t> prior =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if</a:t>
            </a:r>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.value==expected)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 = update; </a:t>
            </a:r>
            <a:r>
              <a:rPr lang="en-US" altLang="zh-CN" sz="2400" b="1">
                <a:solidFill>
                  <a:schemeClr val="tx1"/>
                </a:solidFill>
                <a:latin typeface="Lucida Console" panose="020B0609040504020204" pitchFamily="49" charset="0"/>
                <a:ea typeface="宋体" panose="02010600030101010101" pitchFamily="2" charset="-122"/>
              </a:rPr>
              <a:t>return true</a:t>
            </a:r>
            <a:r>
              <a:rPr lang="en-US" altLang="zh-CN" sz="2400" b="1">
                <a:latin typeface="Lucida Console" panose="020B0609040504020204" pitchFamily="49" charset="0"/>
                <a:ea typeface="宋体" panose="02010600030101010101" pitchFamily="2" charset="-122"/>
              </a:rPr>
              <a:t>;</a:t>
            </a:r>
          </a:p>
          <a:p>
            <a:pPr algn="l"/>
            <a:r>
              <a:rPr lang="en-US" altLang="zh-CN" sz="2400" b="1">
                <a:latin typeface="Lucida Console" panose="020B0609040504020204" pitchFamily="49" charset="0"/>
                <a:ea typeface="宋体" panose="02010600030101010101" pitchFamily="2" charset="-122"/>
              </a:rPr>
              <a:t>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return</a:t>
            </a:r>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false</a:t>
            </a:r>
            <a:r>
              <a:rPr lang="en-US" altLang="zh-CN" sz="2400" b="1">
                <a:latin typeface="Lucida Console" panose="020B0609040504020204" pitchFamily="49" charset="0"/>
                <a:ea typeface="宋体" panose="02010600030101010101" pitchFamily="2" charset="-122"/>
              </a:rPr>
              <a:t>;</a:t>
            </a:r>
          </a:p>
          <a:p>
            <a:pPr algn="l"/>
            <a:r>
              <a:rPr lang="en-US" altLang="zh-CN" sz="2400" b="1">
                <a:latin typeface="Lucida Console" panose="020B0609040504020204" pitchFamily="49" charset="0"/>
                <a:ea typeface="宋体" panose="02010600030101010101" pitchFamily="2" charset="-122"/>
              </a:rPr>
              <a:t>  } … }</a:t>
            </a:r>
          </a:p>
        </p:txBody>
      </p:sp>
      <p:sp>
        <p:nvSpPr>
          <p:cNvPr id="635908" name="Rectangle 4">
            <a:extLst>
              <a:ext uri="{FF2B5EF4-FFF2-40B4-BE49-F238E27FC236}">
                <a16:creationId xmlns:a16="http://schemas.microsoft.com/office/drawing/2014/main" id="{5F470053-3772-4450-9525-01B63122D75E}"/>
              </a:ext>
            </a:extLst>
          </p:cNvPr>
          <p:cNvSpPr>
            <a:spLocks noGrp="1" noChangeArrowheads="1"/>
          </p:cNvSpPr>
          <p:nvPr>
            <p:ph type="title"/>
          </p:nvPr>
        </p:nvSpPr>
        <p:spPr/>
        <p:txBody>
          <a:bodyPr/>
          <a:lstStyle/>
          <a:p>
            <a:r>
              <a:rPr lang="en-US" altLang="zh-CN">
                <a:ea typeface="宋体" panose="02010600030101010101" pitchFamily="2" charset="-122"/>
              </a:rPr>
              <a:t>compareAndSet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91A3D92C-5D26-497B-9B6B-72B747AADF5C}"/>
              </a:ext>
            </a:extLst>
          </p:cNvPr>
          <p:cNvSpPr>
            <a:spLocks noGrp="1"/>
          </p:cNvSpPr>
          <p:nvPr>
            <p:ph type="sldNum" sz="quarter" idx="11"/>
          </p:nvPr>
        </p:nvSpPr>
        <p:spPr/>
        <p:txBody>
          <a:bodyPr/>
          <a:lstStyle/>
          <a:p>
            <a:fld id="{2E4B3480-284A-4481-98B6-5818BAC6FB0D}" type="slidenum">
              <a:rPr lang="ar-SA" altLang="zh-CN"/>
              <a:pPr/>
              <a:t>85</a:t>
            </a:fld>
            <a:endParaRPr lang="en-US" altLang="zh-CN">
              <a:ea typeface="宋体" panose="02010600030101010101" pitchFamily="2" charset="-122"/>
            </a:endParaRPr>
          </a:p>
        </p:txBody>
      </p:sp>
      <p:pic>
        <p:nvPicPr>
          <p:cNvPr id="637961" name="Picture 9" descr="magic">
            <a:extLst>
              <a:ext uri="{FF2B5EF4-FFF2-40B4-BE49-F238E27FC236}">
                <a16:creationId xmlns:a16="http://schemas.microsoft.com/office/drawing/2014/main" id="{D5566BB3-AC8E-48F7-9393-2121C916B7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54" name="Picture 2" descr="magic">
            <a:extLst>
              <a:ext uri="{FF2B5EF4-FFF2-40B4-BE49-F238E27FC236}">
                <a16:creationId xmlns:a16="http://schemas.microsoft.com/office/drawing/2014/main" id="{C46D96F7-D542-4EB9-A804-8DA548B05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55" name="Rectangle 3">
            <a:extLst>
              <a:ext uri="{FF2B5EF4-FFF2-40B4-BE49-F238E27FC236}">
                <a16:creationId xmlns:a16="http://schemas.microsoft.com/office/drawing/2014/main" id="{F762B952-2F0F-42A4-8411-F6A1687ADA08}"/>
              </a:ext>
            </a:extLst>
          </p:cNvPr>
          <p:cNvSpPr>
            <a:spLocks noChangeArrowheads="1"/>
          </p:cNvSpPr>
          <p:nvPr/>
        </p:nvSpPr>
        <p:spPr bwMode="auto">
          <a:xfrm>
            <a:off x="838200" y="1752600"/>
            <a:ext cx="7620000" cy="41084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public abstract class RMWRegister {</a:t>
            </a:r>
          </a:p>
          <a:p>
            <a:pPr algn="l"/>
            <a:r>
              <a:rPr lang="en-US" altLang="zh-CN" sz="2400" b="1">
                <a:solidFill>
                  <a:schemeClr val="folHlink"/>
                </a:solidFill>
                <a:latin typeface="Lucida Console" panose="020B0609040504020204" pitchFamily="49" charset="0"/>
                <a:ea typeface="宋体" panose="02010600030101010101" pitchFamily="2" charset="-122"/>
              </a:rPr>
              <a:t> private int value;</a:t>
            </a:r>
          </a:p>
          <a:p>
            <a:pPr algn="l"/>
            <a:r>
              <a:rPr lang="en-US" altLang="zh-CN" sz="2400" b="1">
                <a:solidFill>
                  <a:schemeClr val="folHlink"/>
                </a:solidFill>
                <a:latin typeface="Lucida Console" panose="020B0609040504020204" pitchFamily="49" charset="0"/>
                <a:ea typeface="宋体" panose="02010600030101010101" pitchFamily="2" charset="-122"/>
              </a:rPr>
              <a:t> public boolean synchronized</a:t>
            </a:r>
          </a:p>
          <a:p>
            <a:pPr algn="l"/>
            <a:r>
              <a:rPr lang="en-US" altLang="zh-CN" sz="2400" b="1">
                <a:solidFill>
                  <a:schemeClr val="folHlink"/>
                </a:solidFill>
                <a:latin typeface="Lucida Console" panose="020B0609040504020204" pitchFamily="49" charset="0"/>
                <a:ea typeface="宋体" panose="02010600030101010101" pitchFamily="2" charset="-122"/>
              </a:rPr>
              <a:t>   compareAndSet(int</a:t>
            </a:r>
            <a:r>
              <a:rPr lang="en-US" altLang="zh-CN" sz="2400" b="1">
                <a:latin typeface="Lucida Console" panose="020B0609040504020204" pitchFamily="49" charset="0"/>
                <a:ea typeface="宋体" panose="02010600030101010101" pitchFamily="2" charset="-122"/>
              </a:rPr>
              <a:t> expected,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int update) {</a:t>
            </a:r>
          </a:p>
          <a:p>
            <a:pPr algn="l"/>
            <a:r>
              <a:rPr lang="en-US" altLang="zh-CN" sz="2400" b="1">
                <a:solidFill>
                  <a:schemeClr val="folHlink"/>
                </a:solidFill>
                <a:latin typeface="Lucida Console" panose="020B0609040504020204" pitchFamily="49" charset="0"/>
                <a:ea typeface="宋体" panose="02010600030101010101" pitchFamily="2" charset="-122"/>
              </a:rPr>
              <a:t> int prior = this.value;</a:t>
            </a:r>
          </a:p>
          <a:p>
            <a:pPr algn="l"/>
            <a:r>
              <a:rPr lang="en-US" altLang="zh-CN" sz="2400" b="1">
                <a:solidFill>
                  <a:schemeClr val="folHlink"/>
                </a:solidFill>
                <a:latin typeface="Lucida Console" panose="020B0609040504020204" pitchFamily="49" charset="0"/>
                <a:ea typeface="宋体" panose="02010600030101010101" pitchFamily="2" charset="-122"/>
              </a:rPr>
              <a:t> if</a:t>
            </a:r>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.value==expected</a:t>
            </a:r>
            <a:r>
              <a:rPr lang="en-US" altLang="zh-CN" sz="2400" b="1">
                <a:solidFill>
                  <a:schemeClr val="folHlink"/>
                </a:solidFill>
                <a:latin typeface="Lucida Console" panose="020B0609040504020204" pitchFamily="49" charset="0"/>
                <a:ea typeface="宋体" panose="02010600030101010101" pitchFamily="2" charset="-122"/>
              </a:rPr>
              <a:t>)</a:t>
            </a:r>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a:t>
            </a:r>
          </a:p>
          <a:p>
            <a:pPr algn="l"/>
            <a:r>
              <a:rPr lang="en-US" altLang="zh-CN" sz="2400" b="1">
                <a:solidFill>
                  <a:schemeClr val="folHlink"/>
                </a:solidFill>
                <a:latin typeface="Lucida Console" panose="020B0609040504020204" pitchFamily="49" charset="0"/>
                <a:ea typeface="宋体" panose="02010600030101010101" pitchFamily="2" charset="-122"/>
              </a:rPr>
              <a:t>  this.value = update; return true;</a:t>
            </a:r>
          </a:p>
          <a:p>
            <a:pPr algn="l"/>
            <a:r>
              <a:rPr lang="en-US" altLang="zh-CN" sz="2400" b="1">
                <a:solidFill>
                  <a:schemeClr val="folHlink"/>
                </a:solidFill>
                <a:latin typeface="Lucida Console" panose="020B0609040504020204" pitchFamily="49" charset="0"/>
                <a:ea typeface="宋体" panose="02010600030101010101" pitchFamily="2" charset="-122"/>
              </a:rPr>
              <a:t>  }</a:t>
            </a:r>
          </a:p>
          <a:p>
            <a:pPr algn="l"/>
            <a:r>
              <a:rPr lang="en-US" altLang="zh-CN" sz="2400" b="1">
                <a:solidFill>
                  <a:schemeClr val="folHlink"/>
                </a:solidFill>
                <a:latin typeface="Lucida Console" panose="020B0609040504020204" pitchFamily="49" charset="0"/>
                <a:ea typeface="宋体" panose="02010600030101010101" pitchFamily="2" charset="-122"/>
              </a:rPr>
              <a:t> return false;</a:t>
            </a:r>
          </a:p>
          <a:p>
            <a:pPr algn="l"/>
            <a:r>
              <a:rPr lang="en-US" altLang="zh-CN" sz="2400" b="1">
                <a:solidFill>
                  <a:schemeClr val="folHlink"/>
                </a:solidFill>
                <a:latin typeface="Lucida Console" panose="020B0609040504020204" pitchFamily="49" charset="0"/>
                <a:ea typeface="宋体" panose="02010600030101010101" pitchFamily="2" charset="-122"/>
              </a:rPr>
              <a:t> } … }</a:t>
            </a:r>
          </a:p>
        </p:txBody>
      </p:sp>
      <p:sp>
        <p:nvSpPr>
          <p:cNvPr id="637956" name="Rectangle 4">
            <a:extLst>
              <a:ext uri="{FF2B5EF4-FFF2-40B4-BE49-F238E27FC236}">
                <a16:creationId xmlns:a16="http://schemas.microsoft.com/office/drawing/2014/main" id="{237BD282-8D76-441A-BC76-8CCE0AABDFE2}"/>
              </a:ext>
            </a:extLst>
          </p:cNvPr>
          <p:cNvSpPr>
            <a:spLocks noGrp="1" noChangeArrowheads="1"/>
          </p:cNvSpPr>
          <p:nvPr>
            <p:ph type="title"/>
          </p:nvPr>
        </p:nvSpPr>
        <p:spPr/>
        <p:txBody>
          <a:bodyPr/>
          <a:lstStyle/>
          <a:p>
            <a:r>
              <a:rPr lang="en-US" altLang="zh-CN">
                <a:ea typeface="宋体" panose="02010600030101010101" pitchFamily="2" charset="-122"/>
              </a:rPr>
              <a:t>compareAndSet</a:t>
            </a:r>
          </a:p>
        </p:txBody>
      </p:sp>
      <p:sp>
        <p:nvSpPr>
          <p:cNvPr id="637958" name="AutoShape 6">
            <a:extLst>
              <a:ext uri="{FF2B5EF4-FFF2-40B4-BE49-F238E27FC236}">
                <a16:creationId xmlns:a16="http://schemas.microsoft.com/office/drawing/2014/main" id="{B8DEE426-895F-4083-963B-ABC036FD8401}"/>
              </a:ext>
            </a:extLst>
          </p:cNvPr>
          <p:cNvSpPr>
            <a:spLocks noChangeArrowheads="1"/>
          </p:cNvSpPr>
          <p:nvPr/>
        </p:nvSpPr>
        <p:spPr bwMode="auto">
          <a:xfrm>
            <a:off x="4694238" y="2873375"/>
            <a:ext cx="1798637" cy="473075"/>
          </a:xfrm>
          <a:prstGeom prst="wedgeRoundRectCallout">
            <a:avLst>
              <a:gd name="adj1" fmla="val 21755"/>
              <a:gd name="adj2" fmla="val 452685"/>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2400" b="1">
              <a:latin typeface="Lucida Console" panose="020B0609040504020204" pitchFamily="49" charset="0"/>
            </a:endParaRPr>
          </a:p>
        </p:txBody>
      </p:sp>
      <p:sp>
        <p:nvSpPr>
          <p:cNvPr id="637959" name="Text Box 7">
            <a:extLst>
              <a:ext uri="{FF2B5EF4-FFF2-40B4-BE49-F238E27FC236}">
                <a16:creationId xmlns:a16="http://schemas.microsoft.com/office/drawing/2014/main" id="{62B3BDBB-A5AC-45AC-8D88-0EA84BFD45B3}"/>
              </a:ext>
            </a:extLst>
          </p:cNvPr>
          <p:cNvSpPr txBox="1">
            <a:spLocks noChangeArrowheads="1"/>
          </p:cNvSpPr>
          <p:nvPr/>
        </p:nvSpPr>
        <p:spPr bwMode="auto">
          <a:xfrm>
            <a:off x="4017963" y="5314950"/>
            <a:ext cx="43688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00"/>
                </a:solidFill>
                <a:ea typeface="宋体" panose="02010600030101010101" pitchFamily="2" charset="-122"/>
              </a:rPr>
              <a:t>If value is what was expected, …</a:t>
            </a:r>
          </a:p>
        </p:txBody>
      </p:sp>
      <p:sp>
        <p:nvSpPr>
          <p:cNvPr id="637960" name="AutoShape 8">
            <a:extLst>
              <a:ext uri="{FF2B5EF4-FFF2-40B4-BE49-F238E27FC236}">
                <a16:creationId xmlns:a16="http://schemas.microsoft.com/office/drawing/2014/main" id="{F073E30D-8588-474A-90BA-AE61BEA05F45}"/>
              </a:ext>
            </a:extLst>
          </p:cNvPr>
          <p:cNvSpPr>
            <a:spLocks noChangeArrowheads="1"/>
          </p:cNvSpPr>
          <p:nvPr/>
        </p:nvSpPr>
        <p:spPr bwMode="auto">
          <a:xfrm>
            <a:off x="1812925" y="4002088"/>
            <a:ext cx="3800475" cy="427037"/>
          </a:xfrm>
          <a:prstGeom prst="wedgeRoundRectCallout">
            <a:avLst>
              <a:gd name="adj1" fmla="val 53343"/>
              <a:gd name="adj2" fmla="val 250000"/>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2400" b="1">
              <a:latin typeface="Lucida Console" panose="020B0609040504020204" pitchFamily="49" charset="0"/>
            </a:endParaRPr>
          </a:p>
        </p:txBody>
      </p:sp>
    </p:spTree>
  </p:cSld>
  <p:clrMapOvr>
    <a:masterClrMapping/>
  </p:clrMapOvr>
  <p:transition>
    <p:blinds/>
  </p:transition>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灯片编号占位符 4">
            <a:extLst>
              <a:ext uri="{FF2B5EF4-FFF2-40B4-BE49-F238E27FC236}">
                <a16:creationId xmlns:a16="http://schemas.microsoft.com/office/drawing/2014/main" id="{8B4B8874-CFE6-4712-B930-7034D2772509}"/>
              </a:ext>
            </a:extLst>
          </p:cNvPr>
          <p:cNvSpPr>
            <a:spLocks noGrp="1"/>
          </p:cNvSpPr>
          <p:nvPr>
            <p:ph type="sldNum" sz="quarter" idx="11"/>
          </p:nvPr>
        </p:nvSpPr>
        <p:spPr/>
        <p:txBody>
          <a:bodyPr/>
          <a:lstStyle/>
          <a:p>
            <a:fld id="{717A59BD-9F3B-4173-93D2-A24D34300D24}" type="slidenum">
              <a:rPr lang="ar-SA" altLang="zh-CN"/>
              <a:pPr/>
              <a:t>86</a:t>
            </a:fld>
            <a:endParaRPr lang="en-US" altLang="zh-CN">
              <a:ea typeface="宋体" panose="02010600030101010101" pitchFamily="2" charset="-122"/>
            </a:endParaRPr>
          </a:p>
        </p:txBody>
      </p:sp>
      <p:pic>
        <p:nvPicPr>
          <p:cNvPr id="640013" name="Picture 13" descr="magic">
            <a:extLst>
              <a:ext uri="{FF2B5EF4-FFF2-40B4-BE49-F238E27FC236}">
                <a16:creationId xmlns:a16="http://schemas.microsoft.com/office/drawing/2014/main" id="{1F2463D5-4820-4AFC-9937-B7B1E420F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0002" name="Picture 2" descr="magic">
            <a:extLst>
              <a:ext uri="{FF2B5EF4-FFF2-40B4-BE49-F238E27FC236}">
                <a16:creationId xmlns:a16="http://schemas.microsoft.com/office/drawing/2014/main" id="{9B32DC41-F8FC-4409-8657-587B02CF5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0003" name="Rectangle 3">
            <a:extLst>
              <a:ext uri="{FF2B5EF4-FFF2-40B4-BE49-F238E27FC236}">
                <a16:creationId xmlns:a16="http://schemas.microsoft.com/office/drawing/2014/main" id="{49F38916-A976-427E-9E7D-0339B35CC8CA}"/>
              </a:ext>
            </a:extLst>
          </p:cNvPr>
          <p:cNvSpPr>
            <a:spLocks noChangeArrowheads="1"/>
          </p:cNvSpPr>
          <p:nvPr/>
        </p:nvSpPr>
        <p:spPr bwMode="auto">
          <a:xfrm>
            <a:off x="838200" y="1752600"/>
            <a:ext cx="7620000" cy="41084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public abstract class RMWRegister {</a:t>
            </a:r>
          </a:p>
          <a:p>
            <a:pPr algn="l"/>
            <a:r>
              <a:rPr lang="en-US" altLang="zh-CN" sz="2400" b="1">
                <a:solidFill>
                  <a:schemeClr val="folHlink"/>
                </a:solidFill>
                <a:latin typeface="Lucida Console" panose="020B0609040504020204" pitchFamily="49" charset="0"/>
                <a:ea typeface="宋体" panose="02010600030101010101" pitchFamily="2" charset="-122"/>
              </a:rPr>
              <a:t> private int value;</a:t>
            </a:r>
          </a:p>
          <a:p>
            <a:pPr algn="l"/>
            <a:r>
              <a:rPr lang="en-US" altLang="zh-CN" sz="2400" b="1">
                <a:solidFill>
                  <a:schemeClr val="folHlink"/>
                </a:solidFill>
                <a:latin typeface="Lucida Console" panose="020B0609040504020204" pitchFamily="49" charset="0"/>
                <a:ea typeface="宋体" panose="02010600030101010101" pitchFamily="2" charset="-122"/>
              </a:rPr>
              <a:t> public boolean synchronized</a:t>
            </a:r>
          </a:p>
          <a:p>
            <a:pPr algn="l"/>
            <a:r>
              <a:rPr lang="en-US" altLang="zh-CN" sz="2400" b="1">
                <a:solidFill>
                  <a:schemeClr val="folHlink"/>
                </a:solidFill>
                <a:latin typeface="Lucida Console" panose="020B0609040504020204" pitchFamily="49" charset="0"/>
                <a:ea typeface="宋体" panose="02010600030101010101" pitchFamily="2" charset="-122"/>
              </a:rPr>
              <a:t>   compareAndSet(int expected, </a:t>
            </a:r>
          </a:p>
          <a:p>
            <a:pPr algn="l"/>
            <a:r>
              <a:rPr lang="en-US" altLang="zh-CN" sz="2400" b="1">
                <a:solidFill>
                  <a:schemeClr val="folHlink"/>
                </a:solidFill>
                <a:latin typeface="Lucida Console" panose="020B0609040504020204" pitchFamily="49" charset="0"/>
                <a:ea typeface="宋体" panose="02010600030101010101" pitchFamily="2" charset="-122"/>
              </a:rPr>
              <a:t>                 int</a:t>
            </a:r>
            <a:r>
              <a:rPr lang="en-US" altLang="zh-CN" sz="2400" b="1">
                <a:latin typeface="Lucida Console" panose="020B0609040504020204" pitchFamily="49" charset="0"/>
                <a:ea typeface="宋体" panose="02010600030101010101" pitchFamily="2" charset="-122"/>
              </a:rPr>
              <a:t> update</a:t>
            </a:r>
            <a:r>
              <a:rPr lang="en-US" altLang="zh-CN" sz="2400" b="1">
                <a:solidFill>
                  <a:schemeClr val="folHlink"/>
                </a:solidFill>
                <a:latin typeface="Lucida Console" panose="020B0609040504020204" pitchFamily="49" charset="0"/>
                <a:ea typeface="宋体" panose="02010600030101010101" pitchFamily="2" charset="-122"/>
              </a:rPr>
              <a:t>) {</a:t>
            </a:r>
          </a:p>
          <a:p>
            <a:pPr algn="l"/>
            <a:r>
              <a:rPr lang="en-US" altLang="zh-CN" sz="2400" b="1">
                <a:solidFill>
                  <a:schemeClr val="folHlink"/>
                </a:solidFill>
                <a:latin typeface="Lucida Console" panose="020B0609040504020204" pitchFamily="49" charset="0"/>
                <a:ea typeface="宋体" panose="02010600030101010101" pitchFamily="2" charset="-122"/>
              </a:rPr>
              <a:t> int prior = this.value;</a:t>
            </a:r>
          </a:p>
          <a:p>
            <a:pPr algn="l"/>
            <a:r>
              <a:rPr lang="en-US" altLang="zh-CN" sz="2400" b="1">
                <a:solidFill>
                  <a:schemeClr val="folHlink"/>
                </a:solidFill>
                <a:latin typeface="Lucida Console" panose="020B0609040504020204" pitchFamily="49" charset="0"/>
                <a:ea typeface="宋体" panose="02010600030101010101" pitchFamily="2" charset="-122"/>
              </a:rPr>
              <a:t> if (this.value==expected)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 = update; </a:t>
            </a:r>
            <a:r>
              <a:rPr lang="en-US" altLang="zh-CN" sz="2400" b="1">
                <a:solidFill>
                  <a:schemeClr val="folHlink"/>
                </a:solidFill>
                <a:latin typeface="Lucida Console" panose="020B0609040504020204" pitchFamily="49" charset="0"/>
                <a:ea typeface="宋体" panose="02010600030101010101" pitchFamily="2" charset="-122"/>
              </a:rPr>
              <a:t>return true;</a:t>
            </a:r>
          </a:p>
          <a:p>
            <a:pPr algn="l"/>
            <a:r>
              <a:rPr lang="en-US" altLang="zh-CN" sz="2400" b="1">
                <a:solidFill>
                  <a:schemeClr val="folHlink"/>
                </a:solidFill>
                <a:latin typeface="Lucida Console" panose="020B0609040504020204" pitchFamily="49" charset="0"/>
                <a:ea typeface="宋体" panose="02010600030101010101" pitchFamily="2" charset="-122"/>
              </a:rPr>
              <a:t>  }</a:t>
            </a:r>
          </a:p>
          <a:p>
            <a:pPr algn="l"/>
            <a:r>
              <a:rPr lang="en-US" altLang="zh-CN" sz="2400" b="1">
                <a:solidFill>
                  <a:schemeClr val="folHlink"/>
                </a:solidFill>
                <a:latin typeface="Lucida Console" panose="020B0609040504020204" pitchFamily="49" charset="0"/>
                <a:ea typeface="宋体" panose="02010600030101010101" pitchFamily="2" charset="-122"/>
              </a:rPr>
              <a:t> return false;</a:t>
            </a:r>
          </a:p>
          <a:p>
            <a:pPr algn="l"/>
            <a:r>
              <a:rPr lang="en-US" altLang="zh-CN" sz="2400" b="1">
                <a:solidFill>
                  <a:schemeClr val="folHlink"/>
                </a:solidFill>
                <a:latin typeface="Lucida Console" panose="020B0609040504020204" pitchFamily="49" charset="0"/>
                <a:ea typeface="宋体" panose="02010600030101010101" pitchFamily="2" charset="-122"/>
              </a:rPr>
              <a:t> } … }</a:t>
            </a:r>
          </a:p>
        </p:txBody>
      </p:sp>
      <p:sp>
        <p:nvSpPr>
          <p:cNvPr id="640004" name="Rectangle 4">
            <a:extLst>
              <a:ext uri="{FF2B5EF4-FFF2-40B4-BE49-F238E27FC236}">
                <a16:creationId xmlns:a16="http://schemas.microsoft.com/office/drawing/2014/main" id="{168AFC14-3866-4F87-95D0-C9382357755B}"/>
              </a:ext>
            </a:extLst>
          </p:cNvPr>
          <p:cNvSpPr>
            <a:spLocks noGrp="1" noChangeArrowheads="1"/>
          </p:cNvSpPr>
          <p:nvPr>
            <p:ph type="title"/>
          </p:nvPr>
        </p:nvSpPr>
        <p:spPr/>
        <p:txBody>
          <a:bodyPr/>
          <a:lstStyle/>
          <a:p>
            <a:r>
              <a:rPr lang="en-US" altLang="zh-CN">
                <a:ea typeface="宋体" panose="02010600030101010101" pitchFamily="2" charset="-122"/>
              </a:rPr>
              <a:t>compareAndSet</a:t>
            </a:r>
          </a:p>
        </p:txBody>
      </p:sp>
      <p:sp>
        <p:nvSpPr>
          <p:cNvPr id="640010" name="AutoShape 10">
            <a:extLst>
              <a:ext uri="{FF2B5EF4-FFF2-40B4-BE49-F238E27FC236}">
                <a16:creationId xmlns:a16="http://schemas.microsoft.com/office/drawing/2014/main" id="{9348CDD8-EC78-40F8-8BD7-61FA54679B78}"/>
              </a:ext>
            </a:extLst>
          </p:cNvPr>
          <p:cNvSpPr>
            <a:spLocks noChangeArrowheads="1"/>
          </p:cNvSpPr>
          <p:nvPr/>
        </p:nvSpPr>
        <p:spPr bwMode="auto">
          <a:xfrm>
            <a:off x="4708525" y="3252788"/>
            <a:ext cx="1265238" cy="473075"/>
          </a:xfrm>
          <a:prstGeom prst="wedgeRoundRectCallout">
            <a:avLst>
              <a:gd name="adj1" fmla="val 50880"/>
              <a:gd name="adj2" fmla="val 372481"/>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2400" b="1">
              <a:latin typeface="Lucida Console" panose="020B0609040504020204" pitchFamily="49" charset="0"/>
            </a:endParaRPr>
          </a:p>
        </p:txBody>
      </p:sp>
      <p:sp>
        <p:nvSpPr>
          <p:cNvPr id="640011" name="Text Box 11">
            <a:extLst>
              <a:ext uri="{FF2B5EF4-FFF2-40B4-BE49-F238E27FC236}">
                <a16:creationId xmlns:a16="http://schemas.microsoft.com/office/drawing/2014/main" id="{387B07B0-9A00-45FF-BC7F-45906634AC8A}"/>
              </a:ext>
            </a:extLst>
          </p:cNvPr>
          <p:cNvSpPr txBox="1">
            <a:spLocks noChangeArrowheads="1"/>
          </p:cNvSpPr>
          <p:nvPr/>
        </p:nvSpPr>
        <p:spPr bwMode="auto">
          <a:xfrm>
            <a:off x="3987800" y="5226050"/>
            <a:ext cx="43688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00"/>
                </a:solidFill>
                <a:ea typeface="宋体" panose="02010600030101010101" pitchFamily="2" charset="-122"/>
              </a:rPr>
              <a:t>… replace it</a:t>
            </a:r>
          </a:p>
        </p:txBody>
      </p:sp>
      <p:sp>
        <p:nvSpPr>
          <p:cNvPr id="640012" name="AutoShape 12">
            <a:extLst>
              <a:ext uri="{FF2B5EF4-FFF2-40B4-BE49-F238E27FC236}">
                <a16:creationId xmlns:a16="http://schemas.microsoft.com/office/drawing/2014/main" id="{ED63E2AB-8AC5-49C0-A68D-655BB3744BB0}"/>
              </a:ext>
            </a:extLst>
          </p:cNvPr>
          <p:cNvSpPr>
            <a:spLocks noChangeArrowheads="1"/>
          </p:cNvSpPr>
          <p:nvPr/>
        </p:nvSpPr>
        <p:spPr bwMode="auto">
          <a:xfrm>
            <a:off x="1263650" y="4322763"/>
            <a:ext cx="3709988" cy="427037"/>
          </a:xfrm>
          <a:prstGeom prst="wedgeRoundRectCallout">
            <a:avLst>
              <a:gd name="adj1" fmla="val 70667"/>
              <a:gd name="adj2" fmla="val 174907"/>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2400" b="1">
              <a:latin typeface="Lucida Console" panose="020B0609040504020204" pitchFamily="49" charset="0"/>
            </a:endParaRPr>
          </a:p>
        </p:txBody>
      </p:sp>
    </p:spTree>
  </p:cSld>
  <p:clrMapOvr>
    <a:masterClrMapping/>
  </p:clrMapOvr>
  <p:transition>
    <p:blinds/>
  </p:transition>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6A96BC4F-91E5-4291-B48C-9135F46E2305}"/>
              </a:ext>
            </a:extLst>
          </p:cNvPr>
          <p:cNvSpPr>
            <a:spLocks noGrp="1"/>
          </p:cNvSpPr>
          <p:nvPr>
            <p:ph type="sldNum" sz="quarter" idx="11"/>
          </p:nvPr>
        </p:nvSpPr>
        <p:spPr/>
        <p:txBody>
          <a:bodyPr/>
          <a:lstStyle/>
          <a:p>
            <a:fld id="{E9AE5A53-6554-437A-A2B9-B4FBC66BDC1A}" type="slidenum">
              <a:rPr lang="ar-SA" altLang="zh-CN"/>
              <a:pPr/>
              <a:t>87</a:t>
            </a:fld>
            <a:endParaRPr lang="en-US" altLang="zh-CN">
              <a:ea typeface="宋体" panose="02010600030101010101" pitchFamily="2" charset="-122"/>
            </a:endParaRPr>
          </a:p>
        </p:txBody>
      </p:sp>
      <p:pic>
        <p:nvPicPr>
          <p:cNvPr id="642056" name="Picture 8" descr="magic">
            <a:extLst>
              <a:ext uri="{FF2B5EF4-FFF2-40B4-BE49-F238E27FC236}">
                <a16:creationId xmlns:a16="http://schemas.microsoft.com/office/drawing/2014/main" id="{EA6DE602-C0B6-4AFB-8E69-3829D0253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2050" name="Picture 2" descr="magic">
            <a:extLst>
              <a:ext uri="{FF2B5EF4-FFF2-40B4-BE49-F238E27FC236}">
                <a16:creationId xmlns:a16="http://schemas.microsoft.com/office/drawing/2014/main" id="{C295F436-AD19-4BA6-9DC1-A7AE62235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2051" name="Rectangle 3">
            <a:extLst>
              <a:ext uri="{FF2B5EF4-FFF2-40B4-BE49-F238E27FC236}">
                <a16:creationId xmlns:a16="http://schemas.microsoft.com/office/drawing/2014/main" id="{7415E45D-33BF-454E-8D7F-61CDECC69AE2}"/>
              </a:ext>
            </a:extLst>
          </p:cNvPr>
          <p:cNvSpPr>
            <a:spLocks noChangeArrowheads="1"/>
          </p:cNvSpPr>
          <p:nvPr/>
        </p:nvSpPr>
        <p:spPr bwMode="auto">
          <a:xfrm>
            <a:off x="838200" y="1752600"/>
            <a:ext cx="7620000" cy="41084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public abstract class RMWRegister {</a:t>
            </a:r>
          </a:p>
          <a:p>
            <a:pPr algn="l"/>
            <a:r>
              <a:rPr lang="en-US" altLang="zh-CN" sz="2400" b="1">
                <a:solidFill>
                  <a:schemeClr val="folHlink"/>
                </a:solidFill>
                <a:latin typeface="Lucida Console" panose="020B0609040504020204" pitchFamily="49" charset="0"/>
                <a:ea typeface="宋体" panose="02010600030101010101" pitchFamily="2" charset="-122"/>
              </a:rPr>
              <a:t> private int value;</a:t>
            </a:r>
          </a:p>
          <a:p>
            <a:pPr algn="l"/>
            <a:r>
              <a:rPr lang="en-US" altLang="zh-CN" sz="2400" b="1">
                <a:solidFill>
                  <a:schemeClr val="folHlink"/>
                </a:solidFill>
                <a:latin typeface="Lucida Console" panose="020B0609040504020204" pitchFamily="49" charset="0"/>
                <a:ea typeface="宋体" panose="02010600030101010101" pitchFamily="2" charset="-122"/>
              </a:rPr>
              <a:t> public boolean synchronized</a:t>
            </a:r>
          </a:p>
          <a:p>
            <a:pPr algn="l"/>
            <a:r>
              <a:rPr lang="en-US" altLang="zh-CN" sz="2400" b="1">
                <a:solidFill>
                  <a:schemeClr val="folHlink"/>
                </a:solidFill>
                <a:latin typeface="Lucida Console" panose="020B0609040504020204" pitchFamily="49" charset="0"/>
                <a:ea typeface="宋体" panose="02010600030101010101" pitchFamily="2" charset="-122"/>
              </a:rPr>
              <a:t>   compareAndSet(int expected, </a:t>
            </a:r>
          </a:p>
          <a:p>
            <a:pPr algn="l"/>
            <a:r>
              <a:rPr lang="en-US" altLang="zh-CN" sz="2400" b="1">
                <a:solidFill>
                  <a:schemeClr val="folHlink"/>
                </a:solidFill>
                <a:latin typeface="Lucida Console" panose="020B0609040504020204" pitchFamily="49" charset="0"/>
                <a:ea typeface="宋体" panose="02010600030101010101" pitchFamily="2" charset="-122"/>
              </a:rPr>
              <a:t>                 int update) {</a:t>
            </a:r>
          </a:p>
          <a:p>
            <a:pPr algn="l"/>
            <a:r>
              <a:rPr lang="en-US" altLang="zh-CN" sz="2400" b="1">
                <a:solidFill>
                  <a:schemeClr val="folHlink"/>
                </a:solidFill>
                <a:latin typeface="Lucida Console" panose="020B0609040504020204" pitchFamily="49" charset="0"/>
                <a:ea typeface="宋体" panose="02010600030101010101" pitchFamily="2" charset="-122"/>
              </a:rPr>
              <a:t> int prior = this.value;</a:t>
            </a:r>
          </a:p>
          <a:p>
            <a:pPr algn="l"/>
            <a:r>
              <a:rPr lang="en-US" altLang="zh-CN" sz="2400" b="1">
                <a:solidFill>
                  <a:schemeClr val="folHlink"/>
                </a:solidFill>
                <a:latin typeface="Lucida Console" panose="020B0609040504020204" pitchFamily="49" charset="0"/>
                <a:ea typeface="宋体" panose="02010600030101010101" pitchFamily="2" charset="-122"/>
              </a:rPr>
              <a:t> if (this.value==expected) {</a:t>
            </a:r>
          </a:p>
          <a:p>
            <a:pPr algn="l"/>
            <a:r>
              <a:rPr lang="en-US" altLang="zh-CN" sz="2400" b="1">
                <a:solidFill>
                  <a:schemeClr val="folHlink"/>
                </a:solidFill>
                <a:latin typeface="Lucida Console" panose="020B0609040504020204" pitchFamily="49" charset="0"/>
                <a:ea typeface="宋体" panose="02010600030101010101" pitchFamily="2" charset="-122"/>
              </a:rPr>
              <a:t>  this.value = update;</a:t>
            </a:r>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return true</a:t>
            </a:r>
            <a:r>
              <a:rPr lang="en-US" altLang="zh-CN" sz="2400" b="1">
                <a:latin typeface="Lucida Console" panose="020B0609040504020204" pitchFamily="49" charset="0"/>
                <a:ea typeface="宋体" panose="02010600030101010101" pitchFamily="2" charset="-122"/>
              </a:rPr>
              <a:t>;</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a:t>
            </a:r>
          </a:p>
          <a:p>
            <a:pPr algn="l"/>
            <a:r>
              <a:rPr lang="en-US" altLang="zh-CN" sz="2400" b="1">
                <a:solidFill>
                  <a:schemeClr val="folHlink"/>
                </a:solidFill>
                <a:latin typeface="Lucida Console" panose="020B0609040504020204" pitchFamily="49" charset="0"/>
                <a:ea typeface="宋体" panose="02010600030101010101" pitchFamily="2" charset="-122"/>
              </a:rPr>
              <a:t> return false;</a:t>
            </a:r>
          </a:p>
          <a:p>
            <a:pPr algn="l"/>
            <a:r>
              <a:rPr lang="en-US" altLang="zh-CN" sz="2400" b="1">
                <a:solidFill>
                  <a:schemeClr val="folHlink"/>
                </a:solidFill>
                <a:latin typeface="Lucida Console" panose="020B0609040504020204" pitchFamily="49" charset="0"/>
                <a:ea typeface="宋体" panose="02010600030101010101" pitchFamily="2" charset="-122"/>
              </a:rPr>
              <a:t> } … }</a:t>
            </a:r>
          </a:p>
        </p:txBody>
      </p:sp>
      <p:sp>
        <p:nvSpPr>
          <p:cNvPr id="642052" name="Rectangle 4">
            <a:extLst>
              <a:ext uri="{FF2B5EF4-FFF2-40B4-BE49-F238E27FC236}">
                <a16:creationId xmlns:a16="http://schemas.microsoft.com/office/drawing/2014/main" id="{9D52487E-374D-4CFA-BC38-7EEBDD595272}"/>
              </a:ext>
            </a:extLst>
          </p:cNvPr>
          <p:cNvSpPr>
            <a:spLocks noGrp="1" noChangeArrowheads="1"/>
          </p:cNvSpPr>
          <p:nvPr>
            <p:ph type="title"/>
          </p:nvPr>
        </p:nvSpPr>
        <p:spPr/>
        <p:txBody>
          <a:bodyPr/>
          <a:lstStyle/>
          <a:p>
            <a:r>
              <a:rPr lang="en-US" altLang="zh-CN">
                <a:ea typeface="宋体" panose="02010600030101010101" pitchFamily="2" charset="-122"/>
              </a:rPr>
              <a:t>compareAndSet</a:t>
            </a:r>
          </a:p>
        </p:txBody>
      </p:sp>
      <p:sp>
        <p:nvSpPr>
          <p:cNvPr id="642054" name="AutoShape 6">
            <a:extLst>
              <a:ext uri="{FF2B5EF4-FFF2-40B4-BE49-F238E27FC236}">
                <a16:creationId xmlns:a16="http://schemas.microsoft.com/office/drawing/2014/main" id="{AEE7D09C-BE98-414A-B5FB-27C9A47D17A4}"/>
              </a:ext>
            </a:extLst>
          </p:cNvPr>
          <p:cNvSpPr>
            <a:spLocks noChangeArrowheads="1"/>
          </p:cNvSpPr>
          <p:nvPr/>
        </p:nvSpPr>
        <p:spPr bwMode="auto">
          <a:xfrm>
            <a:off x="5121275" y="4289425"/>
            <a:ext cx="2376488" cy="473075"/>
          </a:xfrm>
          <a:prstGeom prst="wedgeRoundRectCallout">
            <a:avLst>
              <a:gd name="adj1" fmla="val -3977"/>
              <a:gd name="adj2" fmla="val 182551"/>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2400" b="1">
              <a:latin typeface="Lucida Console" panose="020B0609040504020204" pitchFamily="49" charset="0"/>
            </a:endParaRPr>
          </a:p>
        </p:txBody>
      </p:sp>
      <p:sp>
        <p:nvSpPr>
          <p:cNvPr id="642055" name="Text Box 7">
            <a:extLst>
              <a:ext uri="{FF2B5EF4-FFF2-40B4-BE49-F238E27FC236}">
                <a16:creationId xmlns:a16="http://schemas.microsoft.com/office/drawing/2014/main" id="{F76F5E36-C50C-4391-A919-3B39EAAFE5CE}"/>
              </a:ext>
            </a:extLst>
          </p:cNvPr>
          <p:cNvSpPr txBox="1">
            <a:spLocks noChangeArrowheads="1"/>
          </p:cNvSpPr>
          <p:nvPr/>
        </p:nvSpPr>
        <p:spPr bwMode="auto">
          <a:xfrm>
            <a:off x="3987800" y="5226050"/>
            <a:ext cx="43688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00"/>
                </a:solidFill>
                <a:ea typeface="宋体" panose="02010600030101010101" pitchFamily="2" charset="-122"/>
              </a:rPr>
              <a:t>Report success</a:t>
            </a:r>
          </a:p>
        </p:txBody>
      </p:sp>
    </p:spTree>
  </p:cSld>
  <p:clrMapOvr>
    <a:masterClrMapping/>
  </p:clrMapOvr>
  <p:transition>
    <p:blinds/>
  </p:transition>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9A6DCABC-18F2-47A4-B4FE-C08E60165D64}"/>
              </a:ext>
            </a:extLst>
          </p:cNvPr>
          <p:cNvSpPr>
            <a:spLocks noGrp="1"/>
          </p:cNvSpPr>
          <p:nvPr>
            <p:ph type="sldNum" sz="quarter" idx="11"/>
          </p:nvPr>
        </p:nvSpPr>
        <p:spPr/>
        <p:txBody>
          <a:bodyPr/>
          <a:lstStyle/>
          <a:p>
            <a:fld id="{48488178-4E12-4203-8230-5AD333EDB815}" type="slidenum">
              <a:rPr lang="ar-SA" altLang="zh-CN"/>
              <a:pPr/>
              <a:t>88</a:t>
            </a:fld>
            <a:endParaRPr lang="en-US" altLang="zh-CN">
              <a:ea typeface="宋体" panose="02010600030101010101" pitchFamily="2" charset="-122"/>
            </a:endParaRPr>
          </a:p>
        </p:txBody>
      </p:sp>
      <p:pic>
        <p:nvPicPr>
          <p:cNvPr id="641033" name="Picture 9" descr="magic">
            <a:extLst>
              <a:ext uri="{FF2B5EF4-FFF2-40B4-BE49-F238E27FC236}">
                <a16:creationId xmlns:a16="http://schemas.microsoft.com/office/drawing/2014/main" id="{BFE5FC50-06B6-40A4-9124-F54AF995E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1026" name="Picture 2" descr="magic">
            <a:extLst>
              <a:ext uri="{FF2B5EF4-FFF2-40B4-BE49-F238E27FC236}">
                <a16:creationId xmlns:a16="http://schemas.microsoft.com/office/drawing/2014/main" id="{2F458312-1FE9-404B-8EDF-8CA6E248FA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1027" name="Rectangle 3">
            <a:extLst>
              <a:ext uri="{FF2B5EF4-FFF2-40B4-BE49-F238E27FC236}">
                <a16:creationId xmlns:a16="http://schemas.microsoft.com/office/drawing/2014/main" id="{AB1B1600-5195-4E1A-8702-DB404D546AF5}"/>
              </a:ext>
            </a:extLst>
          </p:cNvPr>
          <p:cNvSpPr>
            <a:spLocks noChangeArrowheads="1"/>
          </p:cNvSpPr>
          <p:nvPr/>
        </p:nvSpPr>
        <p:spPr bwMode="auto">
          <a:xfrm>
            <a:off x="838200" y="1752600"/>
            <a:ext cx="7620000" cy="41084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public abstract class RMWRegister {</a:t>
            </a:r>
          </a:p>
          <a:p>
            <a:pPr algn="l"/>
            <a:r>
              <a:rPr lang="en-US" altLang="zh-CN" sz="2400" b="1">
                <a:solidFill>
                  <a:schemeClr val="folHlink"/>
                </a:solidFill>
                <a:latin typeface="Lucida Console" panose="020B0609040504020204" pitchFamily="49" charset="0"/>
                <a:ea typeface="宋体" panose="02010600030101010101" pitchFamily="2" charset="-122"/>
              </a:rPr>
              <a:t> private int value;</a:t>
            </a:r>
          </a:p>
          <a:p>
            <a:pPr algn="l"/>
            <a:r>
              <a:rPr lang="en-US" altLang="zh-CN" sz="2400" b="1">
                <a:solidFill>
                  <a:schemeClr val="folHlink"/>
                </a:solidFill>
                <a:latin typeface="Lucida Console" panose="020B0609040504020204" pitchFamily="49" charset="0"/>
                <a:ea typeface="宋体" panose="02010600030101010101" pitchFamily="2" charset="-122"/>
              </a:rPr>
              <a:t> public boolean synchronized</a:t>
            </a:r>
          </a:p>
          <a:p>
            <a:pPr algn="l"/>
            <a:r>
              <a:rPr lang="en-US" altLang="zh-CN" sz="2400" b="1">
                <a:solidFill>
                  <a:schemeClr val="folHlink"/>
                </a:solidFill>
                <a:latin typeface="Lucida Console" panose="020B0609040504020204" pitchFamily="49" charset="0"/>
                <a:ea typeface="宋体" panose="02010600030101010101" pitchFamily="2" charset="-122"/>
              </a:rPr>
              <a:t>   compareAndSet(int expected, </a:t>
            </a:r>
          </a:p>
          <a:p>
            <a:pPr algn="l"/>
            <a:r>
              <a:rPr lang="en-US" altLang="zh-CN" sz="2400" b="1">
                <a:solidFill>
                  <a:schemeClr val="folHlink"/>
                </a:solidFill>
                <a:latin typeface="Lucida Console" panose="020B0609040504020204" pitchFamily="49" charset="0"/>
                <a:ea typeface="宋体" panose="02010600030101010101" pitchFamily="2" charset="-122"/>
              </a:rPr>
              <a:t>                 int update) {</a:t>
            </a:r>
          </a:p>
          <a:p>
            <a:pPr algn="l"/>
            <a:r>
              <a:rPr lang="en-US" altLang="zh-CN" sz="2400" b="1">
                <a:solidFill>
                  <a:schemeClr val="folHlink"/>
                </a:solidFill>
                <a:latin typeface="Lucida Console" panose="020B0609040504020204" pitchFamily="49" charset="0"/>
                <a:ea typeface="宋体" panose="02010600030101010101" pitchFamily="2" charset="-122"/>
              </a:rPr>
              <a:t> int prior = this.value;</a:t>
            </a:r>
          </a:p>
          <a:p>
            <a:pPr algn="l"/>
            <a:r>
              <a:rPr lang="en-US" altLang="zh-CN" sz="2400" b="1">
                <a:solidFill>
                  <a:schemeClr val="folHlink"/>
                </a:solidFill>
                <a:latin typeface="Lucida Console" panose="020B0609040504020204" pitchFamily="49" charset="0"/>
                <a:ea typeface="宋体" panose="02010600030101010101" pitchFamily="2" charset="-122"/>
              </a:rPr>
              <a:t> if (this.value==expected) {</a:t>
            </a:r>
          </a:p>
          <a:p>
            <a:pPr algn="l"/>
            <a:r>
              <a:rPr lang="en-US" altLang="zh-CN" sz="2400" b="1">
                <a:solidFill>
                  <a:schemeClr val="folHlink"/>
                </a:solidFill>
                <a:latin typeface="Lucida Console" panose="020B0609040504020204" pitchFamily="49" charset="0"/>
                <a:ea typeface="宋体" panose="02010600030101010101" pitchFamily="2" charset="-122"/>
              </a:rPr>
              <a:t>  this.value = update; return true;</a:t>
            </a:r>
          </a:p>
          <a:p>
            <a:pPr algn="l"/>
            <a:r>
              <a:rPr lang="en-US" altLang="zh-CN" sz="2400" b="1">
                <a:solidFill>
                  <a:schemeClr val="folHlink"/>
                </a:solidFill>
                <a:latin typeface="Lucida Console" panose="020B0609040504020204" pitchFamily="49" charset="0"/>
                <a:ea typeface="宋体" panose="02010600030101010101" pitchFamily="2" charset="-122"/>
              </a:rPr>
              <a:t>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return</a:t>
            </a:r>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false</a:t>
            </a:r>
            <a:r>
              <a:rPr lang="en-US" altLang="zh-CN" sz="2400" b="1">
                <a:latin typeface="Lucida Console" panose="020B0609040504020204" pitchFamily="49" charset="0"/>
                <a:ea typeface="宋体" panose="02010600030101010101" pitchFamily="2" charset="-122"/>
              </a:rPr>
              <a:t>;</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 … }</a:t>
            </a:r>
          </a:p>
        </p:txBody>
      </p:sp>
      <p:sp>
        <p:nvSpPr>
          <p:cNvPr id="641028" name="Rectangle 4">
            <a:extLst>
              <a:ext uri="{FF2B5EF4-FFF2-40B4-BE49-F238E27FC236}">
                <a16:creationId xmlns:a16="http://schemas.microsoft.com/office/drawing/2014/main" id="{2338C2A1-49B3-4CD3-B6E8-9AC5CE2C22E6}"/>
              </a:ext>
            </a:extLst>
          </p:cNvPr>
          <p:cNvSpPr>
            <a:spLocks noGrp="1" noChangeArrowheads="1"/>
          </p:cNvSpPr>
          <p:nvPr>
            <p:ph type="title"/>
          </p:nvPr>
        </p:nvSpPr>
        <p:spPr/>
        <p:txBody>
          <a:bodyPr/>
          <a:lstStyle/>
          <a:p>
            <a:r>
              <a:rPr lang="en-US" altLang="zh-CN">
                <a:ea typeface="宋体" panose="02010600030101010101" pitchFamily="2" charset="-122"/>
              </a:rPr>
              <a:t>compareAndSet</a:t>
            </a:r>
          </a:p>
        </p:txBody>
      </p:sp>
      <p:sp>
        <p:nvSpPr>
          <p:cNvPr id="641031" name="Text Box 7">
            <a:extLst>
              <a:ext uri="{FF2B5EF4-FFF2-40B4-BE49-F238E27FC236}">
                <a16:creationId xmlns:a16="http://schemas.microsoft.com/office/drawing/2014/main" id="{8D1D9222-BD95-448D-A21E-86EC0DF12FA8}"/>
              </a:ext>
            </a:extLst>
          </p:cNvPr>
          <p:cNvSpPr txBox="1">
            <a:spLocks noChangeArrowheads="1"/>
          </p:cNvSpPr>
          <p:nvPr/>
        </p:nvSpPr>
        <p:spPr bwMode="auto">
          <a:xfrm>
            <a:off x="4484688" y="4783138"/>
            <a:ext cx="4016375"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00"/>
                </a:solidFill>
                <a:ea typeface="宋体" panose="02010600030101010101" pitchFamily="2" charset="-122"/>
              </a:rPr>
              <a:t>Otherwise report failure</a:t>
            </a:r>
          </a:p>
        </p:txBody>
      </p:sp>
      <p:sp>
        <p:nvSpPr>
          <p:cNvPr id="641032" name="AutoShape 8">
            <a:extLst>
              <a:ext uri="{FF2B5EF4-FFF2-40B4-BE49-F238E27FC236}">
                <a16:creationId xmlns:a16="http://schemas.microsoft.com/office/drawing/2014/main" id="{2FE8F3A8-E6D4-4C33-93E2-D4013BAE4CA0}"/>
              </a:ext>
            </a:extLst>
          </p:cNvPr>
          <p:cNvSpPr>
            <a:spLocks noChangeArrowheads="1"/>
          </p:cNvSpPr>
          <p:nvPr/>
        </p:nvSpPr>
        <p:spPr bwMode="auto">
          <a:xfrm>
            <a:off x="974725" y="5059363"/>
            <a:ext cx="2733675" cy="427037"/>
          </a:xfrm>
          <a:prstGeom prst="wedgeRoundRectCallout">
            <a:avLst>
              <a:gd name="adj1" fmla="val 83102"/>
              <a:gd name="adj2" fmla="val -21375"/>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2400" b="1">
              <a:latin typeface="Lucida Console" panose="020B0609040504020204" pitchFamily="49" charset="0"/>
            </a:endParaRPr>
          </a:p>
        </p:txBody>
      </p:sp>
    </p:spTree>
  </p:cSld>
  <p:clrMapOvr>
    <a:masterClrMapping/>
  </p:clrMapOvr>
  <p:transition>
    <p:blinds/>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7477551-C91D-427D-8E57-58AE747C15A2}"/>
              </a:ext>
            </a:extLst>
          </p:cNvPr>
          <p:cNvSpPr>
            <a:spLocks noGrp="1"/>
          </p:cNvSpPr>
          <p:nvPr>
            <p:ph type="sldNum" sz="quarter" idx="11"/>
          </p:nvPr>
        </p:nvSpPr>
        <p:spPr/>
        <p:txBody>
          <a:bodyPr/>
          <a:lstStyle/>
          <a:p>
            <a:fld id="{4C9C8EE3-571B-44EC-9C02-53B2C4114DDE}" type="slidenum">
              <a:rPr lang="ar-SA" altLang="zh-CN" smtClean="0"/>
              <a:pPr/>
              <a:t>89</a:t>
            </a:fld>
            <a:endParaRPr lang="en-US" altLang="zh-CN">
              <a:ea typeface="宋体" panose="02010600030101010101" pitchFamily="2" charset="-122"/>
            </a:endParaRPr>
          </a:p>
        </p:txBody>
      </p:sp>
      <p:sp>
        <p:nvSpPr>
          <p:cNvPr id="5" name="Rectangle 4">
            <a:extLst>
              <a:ext uri="{FF2B5EF4-FFF2-40B4-BE49-F238E27FC236}">
                <a16:creationId xmlns:a16="http://schemas.microsoft.com/office/drawing/2014/main" id="{2643C2F7-C35B-4238-8282-C4DD518039FA}"/>
              </a:ext>
            </a:extLst>
          </p:cNvPr>
          <p:cNvSpPr txBox="1">
            <a:spLocks noChangeArrowheads="1"/>
          </p:cNvSpPr>
          <p:nvPr/>
        </p:nvSpPr>
        <p:spPr>
          <a:xfrm>
            <a:off x="674703" y="2130425"/>
            <a:ext cx="7945513" cy="2424483"/>
          </a:xfrm>
          <a:prstGeom prst="rect">
            <a:avLst/>
          </a:prstGeom>
        </p:spPr>
        <p:txBody>
          <a:bodyPr anchor="ct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omic Sans MS" panose="030F0702030302020204" pitchFamily="66" charset="0"/>
              </a:defRPr>
            </a:lvl2pPr>
            <a:lvl3pPr algn="ctr" rtl="0" eaLnBrk="0" fontAlgn="base" hangingPunct="0">
              <a:spcBef>
                <a:spcPct val="0"/>
              </a:spcBef>
              <a:spcAft>
                <a:spcPct val="0"/>
              </a:spcAft>
              <a:defRPr sz="4400">
                <a:solidFill>
                  <a:schemeClr val="tx2"/>
                </a:solidFill>
                <a:latin typeface="Comic Sans MS" panose="030F0702030302020204" pitchFamily="66" charset="0"/>
              </a:defRPr>
            </a:lvl3pPr>
            <a:lvl4pPr algn="ctr" rtl="0" eaLnBrk="0" fontAlgn="base" hangingPunct="0">
              <a:spcBef>
                <a:spcPct val="0"/>
              </a:spcBef>
              <a:spcAft>
                <a:spcPct val="0"/>
              </a:spcAft>
              <a:defRPr sz="4400">
                <a:solidFill>
                  <a:schemeClr val="tx2"/>
                </a:solidFill>
                <a:latin typeface="Comic Sans MS" panose="030F0702030302020204" pitchFamily="66" charset="0"/>
              </a:defRPr>
            </a:lvl4pPr>
            <a:lvl5pPr algn="ctr" rtl="0" eaLnBrk="0" fontAlgn="base" hangingPunct="0">
              <a:spcBef>
                <a:spcPct val="0"/>
              </a:spcBef>
              <a:spcAft>
                <a:spcPct val="0"/>
              </a:spcAft>
              <a:defRPr sz="4400">
                <a:solidFill>
                  <a:schemeClr val="tx2"/>
                </a:solidFill>
                <a:latin typeface="Comic Sans MS" panose="030F0702030302020204" pitchFamily="66" charset="0"/>
              </a:defRPr>
            </a:lvl5pPr>
            <a:lvl6pPr marL="457200" algn="ctr" rtl="0" eaLnBrk="0" fontAlgn="base" hangingPunct="0">
              <a:spcBef>
                <a:spcPct val="0"/>
              </a:spcBef>
              <a:spcAft>
                <a:spcPct val="0"/>
              </a:spcAft>
              <a:defRPr sz="4400">
                <a:solidFill>
                  <a:schemeClr val="tx2"/>
                </a:solidFill>
                <a:latin typeface="Comic Sans MS" panose="030F0702030302020204" pitchFamily="66" charset="0"/>
              </a:defRPr>
            </a:lvl6pPr>
            <a:lvl7pPr marL="914400" algn="ctr" rtl="0" eaLnBrk="0" fontAlgn="base" hangingPunct="0">
              <a:spcBef>
                <a:spcPct val="0"/>
              </a:spcBef>
              <a:spcAft>
                <a:spcPct val="0"/>
              </a:spcAft>
              <a:defRPr sz="4400">
                <a:solidFill>
                  <a:schemeClr val="tx2"/>
                </a:solidFill>
                <a:latin typeface="Comic Sans MS" panose="030F0702030302020204" pitchFamily="66" charset="0"/>
              </a:defRPr>
            </a:lvl7pPr>
            <a:lvl8pPr marL="1371600" algn="ctr" rtl="0" eaLnBrk="0" fontAlgn="base" hangingPunct="0">
              <a:spcBef>
                <a:spcPct val="0"/>
              </a:spcBef>
              <a:spcAft>
                <a:spcPct val="0"/>
              </a:spcAft>
              <a:defRPr sz="4400">
                <a:solidFill>
                  <a:schemeClr val="tx2"/>
                </a:solidFill>
                <a:latin typeface="Comic Sans MS" panose="030F0702030302020204" pitchFamily="66" charset="0"/>
              </a:defRPr>
            </a:lvl8pPr>
            <a:lvl9pPr marL="1828800" algn="ctr" rtl="0" eaLnBrk="0" fontAlgn="base" hangingPunct="0">
              <a:spcBef>
                <a:spcPct val="0"/>
              </a:spcBef>
              <a:spcAft>
                <a:spcPct val="0"/>
              </a:spcAft>
              <a:defRPr sz="4400">
                <a:solidFill>
                  <a:schemeClr val="tx2"/>
                </a:solidFill>
                <a:latin typeface="Comic Sans MS" panose="030F0702030302020204" pitchFamily="66" charset="0"/>
              </a:defRPr>
            </a:lvl9pPr>
          </a:lstStyle>
          <a:p>
            <a:r>
              <a:rPr lang="en-US" altLang="zh-CN" dirty="0">
                <a:ea typeface="宋体" panose="02010600030101010101" pitchFamily="2" charset="-122"/>
              </a:rPr>
              <a:t>Consensus Number of </a:t>
            </a:r>
          </a:p>
          <a:p>
            <a:r>
              <a:rPr lang="en-US" altLang="zh-CN" dirty="0">
                <a:ea typeface="宋体" panose="02010600030101010101" pitchFamily="2" charset="-122"/>
              </a:rPr>
              <a:t>Read-Modify-Write Objects?</a:t>
            </a:r>
          </a:p>
        </p:txBody>
      </p:sp>
    </p:spTree>
    <p:extLst>
      <p:ext uri="{BB962C8B-B14F-4D97-AF65-F5344CB8AC3E}">
        <p14:creationId xmlns:p14="http://schemas.microsoft.com/office/powerpoint/2010/main" val="2775143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灯片编号占位符 3">
            <a:extLst>
              <a:ext uri="{FF2B5EF4-FFF2-40B4-BE49-F238E27FC236}">
                <a16:creationId xmlns:a16="http://schemas.microsoft.com/office/drawing/2014/main" id="{99F2764F-7762-45EF-B569-8C223414A70C}"/>
              </a:ext>
            </a:extLst>
          </p:cNvPr>
          <p:cNvSpPr>
            <a:spLocks noGrp="1"/>
          </p:cNvSpPr>
          <p:nvPr>
            <p:ph type="sldNum" sz="quarter" idx="11"/>
          </p:nvPr>
        </p:nvSpPr>
        <p:spPr/>
        <p:txBody>
          <a:bodyPr/>
          <a:lstStyle/>
          <a:p>
            <a:fld id="{0AC704E7-1EAB-43AB-A4FC-FEA1A1E928DF}" type="slidenum">
              <a:rPr lang="ar-SA" altLang="zh-CN"/>
              <a:pPr/>
              <a:t>9</a:t>
            </a:fld>
            <a:endParaRPr lang="en-US" altLang="zh-CN">
              <a:ea typeface="宋体" panose="02010600030101010101" pitchFamily="2" charset="-122"/>
            </a:endParaRPr>
          </a:p>
        </p:txBody>
      </p:sp>
      <p:pic>
        <p:nvPicPr>
          <p:cNvPr id="590882" name="Picture 34" descr="magic">
            <a:extLst>
              <a:ext uri="{FF2B5EF4-FFF2-40B4-BE49-F238E27FC236}">
                <a16:creationId xmlns:a16="http://schemas.microsoft.com/office/drawing/2014/main" id="{B1C2F500-5AEC-4671-9286-C81F0A5D42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0881" name="Picture 33" descr="magic">
            <a:extLst>
              <a:ext uri="{FF2B5EF4-FFF2-40B4-BE49-F238E27FC236}">
                <a16:creationId xmlns:a16="http://schemas.microsoft.com/office/drawing/2014/main" id="{47FA19C0-935C-44AA-A934-AA86B4DA7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0850" name="Picture 2" descr="magic">
            <a:extLst>
              <a:ext uri="{FF2B5EF4-FFF2-40B4-BE49-F238E27FC236}">
                <a16:creationId xmlns:a16="http://schemas.microsoft.com/office/drawing/2014/main" id="{1874E893-9C00-42E5-ADA2-29462D8EC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0851" name="Rectangle 3">
            <a:extLst>
              <a:ext uri="{FF2B5EF4-FFF2-40B4-BE49-F238E27FC236}">
                <a16:creationId xmlns:a16="http://schemas.microsoft.com/office/drawing/2014/main" id="{74CBE1E8-BED5-4781-88C2-7C95954CBE7C}"/>
              </a:ext>
            </a:extLst>
          </p:cNvPr>
          <p:cNvSpPr>
            <a:spLocks noGrp="1" noChangeArrowheads="1"/>
          </p:cNvSpPr>
          <p:nvPr>
            <p:ph type="title"/>
          </p:nvPr>
        </p:nvSpPr>
        <p:spPr/>
        <p:txBody>
          <a:bodyPr/>
          <a:lstStyle/>
          <a:p>
            <a:r>
              <a:rPr lang="en-US" altLang="zh-CN" sz="4000">
                <a:ea typeface="宋体" panose="02010600030101010101" pitchFamily="2" charset="-122"/>
              </a:rPr>
              <a:t>FIFO Queue: Enqueue Method</a:t>
            </a:r>
          </a:p>
        </p:txBody>
      </p:sp>
      <p:grpSp>
        <p:nvGrpSpPr>
          <p:cNvPr id="590852" name="Group 4">
            <a:extLst>
              <a:ext uri="{FF2B5EF4-FFF2-40B4-BE49-F238E27FC236}">
                <a16:creationId xmlns:a16="http://schemas.microsoft.com/office/drawing/2014/main" id="{319F5E41-C328-4FC2-9F28-A1C06F18139B}"/>
              </a:ext>
            </a:extLst>
          </p:cNvPr>
          <p:cNvGrpSpPr>
            <a:grpSpLocks/>
          </p:cNvGrpSpPr>
          <p:nvPr/>
        </p:nvGrpSpPr>
        <p:grpSpPr bwMode="auto">
          <a:xfrm>
            <a:off x="2971800" y="3716338"/>
            <a:ext cx="430213" cy="341312"/>
            <a:chOff x="2928" y="1465"/>
            <a:chExt cx="271" cy="215"/>
          </a:xfrm>
        </p:grpSpPr>
        <p:sp>
          <p:nvSpPr>
            <p:cNvPr id="590853" name="Oval 5">
              <a:extLst>
                <a:ext uri="{FF2B5EF4-FFF2-40B4-BE49-F238E27FC236}">
                  <a16:creationId xmlns:a16="http://schemas.microsoft.com/office/drawing/2014/main" id="{CFE0BC7C-6417-493C-9C3D-87B4E19585A3}"/>
                </a:ext>
              </a:extLst>
            </p:cNvPr>
            <p:cNvSpPr>
              <a:spLocks noChangeArrowheads="1"/>
            </p:cNvSpPr>
            <p:nvPr/>
          </p:nvSpPr>
          <p:spPr bwMode="auto">
            <a:xfrm>
              <a:off x="2928" y="1465"/>
              <a:ext cx="271" cy="215"/>
            </a:xfrm>
            <a:prstGeom prst="ellipse">
              <a:avLst/>
            </a:prstGeom>
            <a:solidFill>
              <a:srgbClr val="3399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590854" name="Oval 6">
              <a:extLst>
                <a:ext uri="{FF2B5EF4-FFF2-40B4-BE49-F238E27FC236}">
                  <a16:creationId xmlns:a16="http://schemas.microsoft.com/office/drawing/2014/main" id="{88816D1A-64B5-4B60-867D-77F65D9ADB3F}"/>
                </a:ext>
              </a:extLst>
            </p:cNvPr>
            <p:cNvSpPr>
              <a:spLocks noChangeArrowheads="1"/>
            </p:cNvSpPr>
            <p:nvPr/>
          </p:nvSpPr>
          <p:spPr bwMode="auto">
            <a:xfrm>
              <a:off x="3082" y="1503"/>
              <a:ext cx="71" cy="60"/>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90855" name="Rectangle 7">
            <a:extLst>
              <a:ext uri="{FF2B5EF4-FFF2-40B4-BE49-F238E27FC236}">
                <a16:creationId xmlns:a16="http://schemas.microsoft.com/office/drawing/2014/main" id="{092D68A0-CFAB-45CA-8332-417963A0B420}"/>
              </a:ext>
            </a:extLst>
          </p:cNvPr>
          <p:cNvSpPr>
            <a:spLocks noChangeArrowheads="1"/>
          </p:cNvSpPr>
          <p:nvPr/>
        </p:nvSpPr>
        <p:spPr bwMode="auto">
          <a:xfrm>
            <a:off x="2743200" y="3429000"/>
            <a:ext cx="914400" cy="914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0856" name="Rectangle 8">
            <a:extLst>
              <a:ext uri="{FF2B5EF4-FFF2-40B4-BE49-F238E27FC236}">
                <a16:creationId xmlns:a16="http://schemas.microsoft.com/office/drawing/2014/main" id="{72D3ACEF-061C-4B81-9AB2-9B014E9A7E79}"/>
              </a:ext>
            </a:extLst>
          </p:cNvPr>
          <p:cNvSpPr>
            <a:spLocks noChangeArrowheads="1"/>
          </p:cNvSpPr>
          <p:nvPr/>
        </p:nvSpPr>
        <p:spPr bwMode="auto">
          <a:xfrm>
            <a:off x="3657600" y="3429000"/>
            <a:ext cx="914400" cy="914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0857" name="Rectangle 9">
            <a:extLst>
              <a:ext uri="{FF2B5EF4-FFF2-40B4-BE49-F238E27FC236}">
                <a16:creationId xmlns:a16="http://schemas.microsoft.com/office/drawing/2014/main" id="{DC4029ED-AFB6-420E-8D3D-C94AE56C66DB}"/>
              </a:ext>
            </a:extLst>
          </p:cNvPr>
          <p:cNvSpPr>
            <a:spLocks noChangeArrowheads="1"/>
          </p:cNvSpPr>
          <p:nvPr/>
        </p:nvSpPr>
        <p:spPr bwMode="auto">
          <a:xfrm>
            <a:off x="4572000" y="3429000"/>
            <a:ext cx="914400" cy="9144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0858" name="Line 10">
            <a:extLst>
              <a:ext uri="{FF2B5EF4-FFF2-40B4-BE49-F238E27FC236}">
                <a16:creationId xmlns:a16="http://schemas.microsoft.com/office/drawing/2014/main" id="{1B2AE5DB-1CFB-4A6E-8D4B-D33EAAC0C16C}"/>
              </a:ext>
            </a:extLst>
          </p:cNvPr>
          <p:cNvSpPr>
            <a:spLocks noChangeShapeType="1"/>
          </p:cNvSpPr>
          <p:nvPr/>
        </p:nvSpPr>
        <p:spPr bwMode="auto">
          <a:xfrm>
            <a:off x="5410200" y="3429000"/>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0859" name="Line 11">
            <a:extLst>
              <a:ext uri="{FF2B5EF4-FFF2-40B4-BE49-F238E27FC236}">
                <a16:creationId xmlns:a16="http://schemas.microsoft.com/office/drawing/2014/main" id="{FEC659BC-BC4C-4477-9B58-C1F7DADC8550}"/>
              </a:ext>
            </a:extLst>
          </p:cNvPr>
          <p:cNvSpPr>
            <a:spLocks noChangeShapeType="1"/>
          </p:cNvSpPr>
          <p:nvPr/>
        </p:nvSpPr>
        <p:spPr bwMode="auto">
          <a:xfrm>
            <a:off x="5410200" y="4343400"/>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90860" name="Group 12">
            <a:extLst>
              <a:ext uri="{FF2B5EF4-FFF2-40B4-BE49-F238E27FC236}">
                <a16:creationId xmlns:a16="http://schemas.microsoft.com/office/drawing/2014/main" id="{BAB92C8E-D761-4339-9718-5C615DD018CF}"/>
              </a:ext>
            </a:extLst>
          </p:cNvPr>
          <p:cNvGrpSpPr>
            <a:grpSpLocks/>
          </p:cNvGrpSpPr>
          <p:nvPr/>
        </p:nvGrpSpPr>
        <p:grpSpPr bwMode="auto">
          <a:xfrm>
            <a:off x="4876800" y="4267200"/>
            <a:ext cx="430213" cy="341313"/>
            <a:chOff x="2744" y="3360"/>
            <a:chExt cx="271" cy="215"/>
          </a:xfrm>
        </p:grpSpPr>
        <p:sp>
          <p:nvSpPr>
            <p:cNvPr id="590861" name="Oval 13">
              <a:extLst>
                <a:ext uri="{FF2B5EF4-FFF2-40B4-BE49-F238E27FC236}">
                  <a16:creationId xmlns:a16="http://schemas.microsoft.com/office/drawing/2014/main" id="{A80BAB90-AB60-4207-A641-64A987609806}"/>
                </a:ext>
              </a:extLst>
            </p:cNvPr>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590862" name="Oval 14">
              <a:extLst>
                <a:ext uri="{FF2B5EF4-FFF2-40B4-BE49-F238E27FC236}">
                  <a16:creationId xmlns:a16="http://schemas.microsoft.com/office/drawing/2014/main" id="{0EF90947-B50D-4F56-B67E-6CA6A00C900C}"/>
                </a:ext>
              </a:extLst>
            </p:cNvPr>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90863" name="Group 15">
            <a:extLst>
              <a:ext uri="{FF2B5EF4-FFF2-40B4-BE49-F238E27FC236}">
                <a16:creationId xmlns:a16="http://schemas.microsoft.com/office/drawing/2014/main" id="{C70C3CAA-4F9E-4595-BE9F-D543877EE5E4}"/>
              </a:ext>
            </a:extLst>
          </p:cNvPr>
          <p:cNvGrpSpPr>
            <a:grpSpLocks/>
          </p:cNvGrpSpPr>
          <p:nvPr/>
        </p:nvGrpSpPr>
        <p:grpSpPr bwMode="auto">
          <a:xfrm>
            <a:off x="3886200" y="3716338"/>
            <a:ext cx="430213" cy="341312"/>
            <a:chOff x="3648" y="3312"/>
            <a:chExt cx="271" cy="215"/>
          </a:xfrm>
        </p:grpSpPr>
        <p:sp>
          <p:nvSpPr>
            <p:cNvPr id="590864" name="Oval 16">
              <a:extLst>
                <a:ext uri="{FF2B5EF4-FFF2-40B4-BE49-F238E27FC236}">
                  <a16:creationId xmlns:a16="http://schemas.microsoft.com/office/drawing/2014/main" id="{477D2CB1-58D5-4967-B896-3BAAE321FAA9}"/>
                </a:ext>
              </a:extLst>
            </p:cNvPr>
            <p:cNvSpPr>
              <a:spLocks noChangeArrowheads="1"/>
            </p:cNvSpPr>
            <p:nvPr/>
          </p:nvSpPr>
          <p:spPr bwMode="auto">
            <a:xfrm>
              <a:off x="3648" y="3312"/>
              <a:ext cx="271" cy="215"/>
            </a:xfrm>
            <a:prstGeom prst="ellipse">
              <a:avLst/>
            </a:prstGeom>
            <a:solidFill>
              <a:srgbClr val="FF0000"/>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590865" name="Oval 17">
              <a:extLst>
                <a:ext uri="{FF2B5EF4-FFF2-40B4-BE49-F238E27FC236}">
                  <a16:creationId xmlns:a16="http://schemas.microsoft.com/office/drawing/2014/main" id="{1FB9DAD2-DDFA-41F7-B4E8-6CE6D7DD1B42}"/>
                </a:ext>
              </a:extLst>
            </p:cNvPr>
            <p:cNvSpPr>
              <a:spLocks noChangeArrowheads="1"/>
            </p:cNvSpPr>
            <p:nvPr/>
          </p:nvSpPr>
          <p:spPr bwMode="auto">
            <a:xfrm>
              <a:off x="3802" y="3350"/>
              <a:ext cx="71" cy="60"/>
            </a:xfrm>
            <a:prstGeom prst="ellipse">
              <a:avLst/>
            </a:prstGeom>
            <a:solidFill>
              <a:srgbClr val="FF7C8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90866" name="Group 18">
            <a:extLst>
              <a:ext uri="{FF2B5EF4-FFF2-40B4-BE49-F238E27FC236}">
                <a16:creationId xmlns:a16="http://schemas.microsoft.com/office/drawing/2014/main" id="{FE83F47F-3F76-48DA-965E-D9FB365318C0}"/>
              </a:ext>
            </a:extLst>
          </p:cNvPr>
          <p:cNvGrpSpPr>
            <a:grpSpLocks/>
          </p:cNvGrpSpPr>
          <p:nvPr/>
        </p:nvGrpSpPr>
        <p:grpSpPr bwMode="auto">
          <a:xfrm>
            <a:off x="6324600" y="4876800"/>
            <a:ext cx="1447800" cy="1295400"/>
            <a:chOff x="3168" y="1824"/>
            <a:chExt cx="912" cy="816"/>
          </a:xfrm>
        </p:grpSpPr>
        <p:sp>
          <p:nvSpPr>
            <p:cNvPr id="590867" name="Freeform 19">
              <a:extLst>
                <a:ext uri="{FF2B5EF4-FFF2-40B4-BE49-F238E27FC236}">
                  <a16:creationId xmlns:a16="http://schemas.microsoft.com/office/drawing/2014/main" id="{D4894E3B-94A2-4983-9457-08CB5C67F7FF}"/>
                </a:ext>
              </a:extLst>
            </p:cNvPr>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0868" name="Freeform 20">
              <a:extLst>
                <a:ext uri="{FF2B5EF4-FFF2-40B4-BE49-F238E27FC236}">
                  <a16:creationId xmlns:a16="http://schemas.microsoft.com/office/drawing/2014/main" id="{8DEB1EA0-54FD-49E9-9E9B-D08EA930D9F0}"/>
                </a:ext>
              </a:extLst>
            </p:cNvPr>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0869" name="Freeform 21">
              <a:extLst>
                <a:ext uri="{FF2B5EF4-FFF2-40B4-BE49-F238E27FC236}">
                  <a16:creationId xmlns:a16="http://schemas.microsoft.com/office/drawing/2014/main" id="{0938D6D4-8845-4EE5-8C0A-8AB49C8D8293}"/>
                </a:ext>
              </a:extLst>
            </p:cNvPr>
            <p:cNvSpPr>
              <a:spLocks/>
            </p:cNvSpPr>
            <p:nvPr/>
          </p:nvSpPr>
          <p:spPr bwMode="auto">
            <a:xfrm>
              <a:off x="3504" y="1824"/>
              <a:ext cx="144" cy="28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0870" name="Freeform 22">
              <a:extLst>
                <a:ext uri="{FF2B5EF4-FFF2-40B4-BE49-F238E27FC236}">
                  <a16:creationId xmlns:a16="http://schemas.microsoft.com/office/drawing/2014/main" id="{36CB2BBD-23B6-4DE7-A2A3-D160E8C5C143}"/>
                </a:ext>
              </a:extLst>
            </p:cNvPr>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Lst>
              <a:ahLst/>
              <a:cxnLst>
                <a:cxn ang="0">
                  <a:pos x="T0" y="T1"/>
                </a:cxn>
                <a:cxn ang="0">
                  <a:pos x="T2" y="T3"/>
                </a:cxn>
                <a:cxn ang="0">
                  <a:pos x="T4" y="T5"/>
                </a:cxn>
                <a:cxn ang="0">
                  <a:pos x="T6" y="T7"/>
                </a:cxn>
                <a:cxn ang="0">
                  <a:pos x="T8" y="T9"/>
                </a:cxn>
              </a:cxnLst>
              <a:rect l="0" t="0" r="r" b="b"/>
              <a:pathLst>
                <a:path w="789" h="535">
                  <a:moveTo>
                    <a:pt x="261" y="0"/>
                  </a:moveTo>
                  <a:lnTo>
                    <a:pt x="789" y="336"/>
                  </a:lnTo>
                  <a:lnTo>
                    <a:pt x="494" y="535"/>
                  </a:lnTo>
                  <a:lnTo>
                    <a:pt x="0" y="96"/>
                  </a:lnTo>
                  <a:lnTo>
                    <a:pt x="261"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0871" name="Freeform 23">
              <a:extLst>
                <a:ext uri="{FF2B5EF4-FFF2-40B4-BE49-F238E27FC236}">
                  <a16:creationId xmlns:a16="http://schemas.microsoft.com/office/drawing/2014/main" id="{34292F64-CA39-4459-9EA4-C06D0CFD0C27}"/>
                </a:ext>
              </a:extLst>
            </p:cNvPr>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Lst>
              <a:ahLst/>
              <a:cxnLst>
                <a:cxn ang="0">
                  <a:pos x="T0" y="T1"/>
                </a:cxn>
                <a:cxn ang="0">
                  <a:pos x="T2" y="T3"/>
                </a:cxn>
                <a:cxn ang="0">
                  <a:pos x="T4" y="T5"/>
                </a:cxn>
                <a:cxn ang="0">
                  <a:pos x="T6" y="T7"/>
                </a:cxn>
                <a:cxn ang="0">
                  <a:pos x="T8" y="T9"/>
                </a:cxn>
              </a:cxnLst>
              <a:rect l="0" t="0" r="r" b="b"/>
              <a:pathLst>
                <a:path w="491" h="567">
                  <a:moveTo>
                    <a:pt x="11" y="0"/>
                  </a:moveTo>
                  <a:lnTo>
                    <a:pt x="491" y="432"/>
                  </a:lnTo>
                  <a:lnTo>
                    <a:pt x="484" y="567"/>
                  </a:lnTo>
                  <a:lnTo>
                    <a:pt x="0" y="119"/>
                  </a:lnTo>
                  <a:lnTo>
                    <a:pt x="11"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0872" name="Freeform 24">
              <a:extLst>
                <a:ext uri="{FF2B5EF4-FFF2-40B4-BE49-F238E27FC236}">
                  <a16:creationId xmlns:a16="http://schemas.microsoft.com/office/drawing/2014/main" id="{8763F082-6D73-4FE1-BA0F-B57FE9318F63}"/>
                </a:ext>
              </a:extLst>
            </p:cNvPr>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Lst>
              <a:ahLst/>
              <a:cxnLst>
                <a:cxn ang="0">
                  <a:pos x="T0" y="T1"/>
                </a:cxn>
                <a:cxn ang="0">
                  <a:pos x="T2" y="T3"/>
                </a:cxn>
                <a:cxn ang="0">
                  <a:pos x="T4" y="T5"/>
                </a:cxn>
                <a:cxn ang="0">
                  <a:pos x="T6" y="T7"/>
                </a:cxn>
                <a:cxn ang="0">
                  <a:pos x="T8" y="T9"/>
                </a:cxn>
              </a:cxnLst>
              <a:rect l="0" t="0" r="r" b="b"/>
              <a:pathLst>
                <a:path w="304" h="327">
                  <a:moveTo>
                    <a:pt x="304" y="0"/>
                  </a:moveTo>
                  <a:lnTo>
                    <a:pt x="304" y="96"/>
                  </a:lnTo>
                  <a:lnTo>
                    <a:pt x="0" y="327"/>
                  </a:lnTo>
                  <a:lnTo>
                    <a:pt x="18" y="181"/>
                  </a:lnTo>
                  <a:lnTo>
                    <a:pt x="304" y="0"/>
                  </a:lnTo>
                  <a:close/>
                </a:path>
              </a:pathLst>
            </a:custGeom>
            <a:solidFill>
              <a:srgbClr val="FF0000"/>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0873" name="Freeform 25">
              <a:extLst>
                <a:ext uri="{FF2B5EF4-FFF2-40B4-BE49-F238E27FC236}">
                  <a16:creationId xmlns:a16="http://schemas.microsoft.com/office/drawing/2014/main" id="{491A97F7-AFFE-4152-A833-BCE4E31CCD37}"/>
                </a:ext>
              </a:extLst>
            </p:cNvPr>
            <p:cNvSpPr>
              <a:spLocks/>
            </p:cNvSpPr>
            <p:nvPr/>
          </p:nvSpPr>
          <p:spPr bwMode="auto">
            <a:xfrm>
              <a:off x="3504" y="2304"/>
              <a:ext cx="240" cy="336"/>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0874" name="Freeform 26">
              <a:extLst>
                <a:ext uri="{FF2B5EF4-FFF2-40B4-BE49-F238E27FC236}">
                  <a16:creationId xmlns:a16="http://schemas.microsoft.com/office/drawing/2014/main" id="{562C1FA7-552D-45E3-B519-B6992034BC0E}"/>
                </a:ext>
              </a:extLst>
            </p:cNvPr>
            <p:cNvSpPr>
              <a:spLocks/>
            </p:cNvSpPr>
            <p:nvPr/>
          </p:nvSpPr>
          <p:spPr bwMode="auto">
            <a:xfrm>
              <a:off x="3312" y="2160"/>
              <a:ext cx="240"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0875" name="Freeform 27">
              <a:extLst>
                <a:ext uri="{FF2B5EF4-FFF2-40B4-BE49-F238E27FC236}">
                  <a16:creationId xmlns:a16="http://schemas.microsoft.com/office/drawing/2014/main" id="{3D76A7A5-F1FA-46A2-A0EB-39F8BEF538FB}"/>
                </a:ext>
              </a:extLst>
            </p:cNvPr>
            <p:cNvSpPr>
              <a:spLocks/>
            </p:cNvSpPr>
            <p:nvPr/>
          </p:nvSpPr>
          <p:spPr bwMode="auto">
            <a:xfrm>
              <a:off x="3168" y="2016"/>
              <a:ext cx="192" cy="288"/>
            </a:xfrm>
            <a:custGeom>
              <a:avLst/>
              <a:gdLst>
                <a:gd name="T0" fmla="*/ 192 w 336"/>
                <a:gd name="T1" fmla="*/ 0 h 432"/>
                <a:gd name="T2" fmla="*/ 336 w 336"/>
                <a:gd name="T3" fmla="*/ 96 h 432"/>
                <a:gd name="T4" fmla="*/ 96 w 336"/>
                <a:gd name="T5" fmla="*/ 144 h 432"/>
                <a:gd name="T6" fmla="*/ 96 w 336"/>
                <a:gd name="T7" fmla="*/ 432 h 432"/>
                <a:gd name="T8" fmla="*/ 0 w 336"/>
                <a:gd name="T9" fmla="*/ 336 h 432"/>
                <a:gd name="T10" fmla="*/ 0 w 336"/>
                <a:gd name="T11" fmla="*/ 48 h 432"/>
                <a:gd name="T12" fmla="*/ 192 w 336"/>
                <a:gd name="T13" fmla="*/ 0 h 432"/>
              </a:gdLst>
              <a:ahLst/>
              <a:cxnLst>
                <a:cxn ang="0">
                  <a:pos x="T0" y="T1"/>
                </a:cxn>
                <a:cxn ang="0">
                  <a:pos x="T2" y="T3"/>
                </a:cxn>
                <a:cxn ang="0">
                  <a:pos x="T4" y="T5"/>
                </a:cxn>
                <a:cxn ang="0">
                  <a:pos x="T6" y="T7"/>
                </a:cxn>
                <a:cxn ang="0">
                  <a:pos x="T8" y="T9"/>
                </a:cxn>
                <a:cxn ang="0">
                  <a:pos x="T10" y="T11"/>
                </a:cxn>
                <a:cxn ang="0">
                  <a:pos x="T12" y="T13"/>
                </a:cxn>
              </a:cxnLst>
              <a:rect l="0" t="0" r="r" b="b"/>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90876" name="Freeform 28">
            <a:extLst>
              <a:ext uri="{FF2B5EF4-FFF2-40B4-BE49-F238E27FC236}">
                <a16:creationId xmlns:a16="http://schemas.microsoft.com/office/drawing/2014/main" id="{468343AA-95D4-4931-9FE4-1FA8116B2E40}"/>
              </a:ext>
            </a:extLst>
          </p:cNvPr>
          <p:cNvSpPr>
            <a:spLocks/>
          </p:cNvSpPr>
          <p:nvPr/>
        </p:nvSpPr>
        <p:spPr bwMode="auto">
          <a:xfrm>
            <a:off x="5105400" y="4419600"/>
            <a:ext cx="1295400" cy="1143000"/>
          </a:xfrm>
          <a:custGeom>
            <a:avLst/>
            <a:gdLst>
              <a:gd name="T0" fmla="*/ 768 w 816"/>
              <a:gd name="T1" fmla="*/ 720 h 720"/>
              <a:gd name="T2" fmla="*/ 816 w 816"/>
              <a:gd name="T3" fmla="*/ 624 h 720"/>
              <a:gd name="T4" fmla="*/ 0 w 816"/>
              <a:gd name="T5" fmla="*/ 0 h 720"/>
              <a:gd name="T6" fmla="*/ 768 w 816"/>
              <a:gd name="T7" fmla="*/ 720 h 720"/>
            </a:gdLst>
            <a:ahLst/>
            <a:cxnLst>
              <a:cxn ang="0">
                <a:pos x="T0" y="T1"/>
              </a:cxn>
              <a:cxn ang="0">
                <a:pos x="T2" y="T3"/>
              </a:cxn>
              <a:cxn ang="0">
                <a:pos x="T4" y="T5"/>
              </a:cxn>
              <a:cxn ang="0">
                <a:pos x="T6" y="T7"/>
              </a:cxn>
            </a:cxnLst>
            <a:rect l="0" t="0" r="r" b="b"/>
            <a:pathLst>
              <a:path w="816" h="720">
                <a:moveTo>
                  <a:pt x="768" y="720"/>
                </a:moveTo>
                <a:lnTo>
                  <a:pt x="816" y="624"/>
                </a:lnTo>
                <a:lnTo>
                  <a:pt x="0" y="0"/>
                </a:lnTo>
                <a:lnTo>
                  <a:pt x="768" y="720"/>
                </a:lnTo>
                <a:close/>
              </a:path>
            </a:pathLst>
          </a:custGeom>
          <a:solidFill>
            <a:schemeClr val="tx1"/>
          </a:solidFill>
          <a:ln w="9525"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0877" name="AutoShape 29">
            <a:extLst>
              <a:ext uri="{FF2B5EF4-FFF2-40B4-BE49-F238E27FC236}">
                <a16:creationId xmlns:a16="http://schemas.microsoft.com/office/drawing/2014/main" id="{C0E968F0-A777-4A20-84FE-5C7123CB0C87}"/>
              </a:ext>
            </a:extLst>
          </p:cNvPr>
          <p:cNvSpPr>
            <a:spLocks noChangeArrowheads="1"/>
          </p:cNvSpPr>
          <p:nvPr/>
        </p:nvSpPr>
        <p:spPr bwMode="auto">
          <a:xfrm>
            <a:off x="4953000" y="2019300"/>
            <a:ext cx="3429000" cy="838200"/>
          </a:xfrm>
          <a:prstGeom prst="wedgeRoundRectCallout">
            <a:avLst>
              <a:gd name="adj1" fmla="val 6111"/>
              <a:gd name="adj2" fmla="val 278032"/>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4400" b="1">
                <a:solidFill>
                  <a:schemeClr val="tx1"/>
                </a:solidFill>
                <a:latin typeface="Lucida Console" panose="020B0609040504020204" pitchFamily="49" charset="0"/>
                <a:ea typeface="宋体" panose="02010600030101010101" pitchFamily="2" charset="-122"/>
              </a:rPr>
              <a:t>q.enq</a:t>
            </a:r>
            <a:r>
              <a:rPr lang="en-US" altLang="zh-CN" sz="4400" b="1">
                <a:solidFill>
                  <a:schemeClr val="tx1"/>
                </a:solidFill>
                <a:latin typeface="Courier New" panose="02070309020205020404" pitchFamily="49" charset="0"/>
                <a:ea typeface="宋体" panose="02010600030101010101" pitchFamily="2" charset="-122"/>
              </a:rPr>
              <a:t>( )</a:t>
            </a:r>
          </a:p>
        </p:txBody>
      </p:sp>
      <p:grpSp>
        <p:nvGrpSpPr>
          <p:cNvPr id="590878" name="Group 30">
            <a:extLst>
              <a:ext uri="{FF2B5EF4-FFF2-40B4-BE49-F238E27FC236}">
                <a16:creationId xmlns:a16="http://schemas.microsoft.com/office/drawing/2014/main" id="{51F6DDE7-2D84-4179-9495-6ACDC16ACBEA}"/>
              </a:ext>
            </a:extLst>
          </p:cNvPr>
          <p:cNvGrpSpPr>
            <a:grpSpLocks/>
          </p:cNvGrpSpPr>
          <p:nvPr/>
        </p:nvGrpSpPr>
        <p:grpSpPr bwMode="auto">
          <a:xfrm>
            <a:off x="7265988" y="2286000"/>
            <a:ext cx="430212" cy="341313"/>
            <a:chOff x="2744" y="3360"/>
            <a:chExt cx="271" cy="215"/>
          </a:xfrm>
        </p:grpSpPr>
        <p:sp>
          <p:nvSpPr>
            <p:cNvPr id="590879" name="Oval 31">
              <a:extLst>
                <a:ext uri="{FF2B5EF4-FFF2-40B4-BE49-F238E27FC236}">
                  <a16:creationId xmlns:a16="http://schemas.microsoft.com/office/drawing/2014/main" id="{FE3C3360-3BE3-448C-81B9-CEF1B355E5CF}"/>
                </a:ext>
              </a:extLst>
            </p:cNvPr>
            <p:cNvSpPr>
              <a:spLocks noChangeArrowheads="1"/>
            </p:cNvSpPr>
            <p:nvPr/>
          </p:nvSpPr>
          <p:spPr bwMode="auto">
            <a:xfrm>
              <a:off x="2744" y="3360"/>
              <a:ext cx="271" cy="215"/>
            </a:xfrm>
            <a:prstGeom prst="ellipse">
              <a:avLst/>
            </a:prstGeom>
            <a:solidFill>
              <a:srgbClr val="66FF33"/>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a:endParaRPr lang="zh-CN" altLang="zh-CN" sz="4400" u="sng"/>
            </a:p>
          </p:txBody>
        </p:sp>
        <p:sp>
          <p:nvSpPr>
            <p:cNvPr id="590880" name="Oval 32">
              <a:extLst>
                <a:ext uri="{FF2B5EF4-FFF2-40B4-BE49-F238E27FC236}">
                  <a16:creationId xmlns:a16="http://schemas.microsoft.com/office/drawing/2014/main" id="{AF9909E5-99A0-40D4-A07A-242414D0BB82}"/>
                </a:ext>
              </a:extLst>
            </p:cNvPr>
            <p:cNvSpPr>
              <a:spLocks noChangeArrowheads="1"/>
            </p:cNvSpPr>
            <p:nvPr/>
          </p:nvSpPr>
          <p:spPr bwMode="auto">
            <a:xfrm>
              <a:off x="2898" y="3398"/>
              <a:ext cx="71" cy="60"/>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8.33333E-7 8.67362E-19 L 8.33333E-7 -0.07986 " pathEditMode="relative" ptsTypes="AA">
                                      <p:cBhvr>
                                        <p:cTn id="6" dur="500" fill="hold"/>
                                        <p:tgtEl>
                                          <p:spTgt spid="59086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16BACF1E-B1B1-4609-A9ED-EBC3DC4DCB9E}"/>
              </a:ext>
            </a:extLst>
          </p:cNvPr>
          <p:cNvSpPr>
            <a:spLocks noGrp="1"/>
          </p:cNvSpPr>
          <p:nvPr>
            <p:ph type="sldNum" sz="quarter" idx="11"/>
          </p:nvPr>
        </p:nvSpPr>
        <p:spPr/>
        <p:txBody>
          <a:bodyPr/>
          <a:lstStyle/>
          <a:p>
            <a:fld id="{93E53FE3-1712-4182-BE15-1DF655666B48}" type="slidenum">
              <a:rPr lang="ar-SA" altLang="zh-CN"/>
              <a:pPr/>
              <a:t>90</a:t>
            </a:fld>
            <a:endParaRPr lang="en-US" altLang="zh-CN">
              <a:ea typeface="宋体" panose="02010600030101010101" pitchFamily="2" charset="-122"/>
            </a:endParaRPr>
          </a:p>
        </p:txBody>
      </p:sp>
      <p:pic>
        <p:nvPicPr>
          <p:cNvPr id="839682" name="Picture 2" descr="magic">
            <a:extLst>
              <a:ext uri="{FF2B5EF4-FFF2-40B4-BE49-F238E27FC236}">
                <a16:creationId xmlns:a16="http://schemas.microsoft.com/office/drawing/2014/main" id="{11740287-6D2F-4EA2-8A1F-A25DB39660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9683" name="Picture 3" descr="magic">
            <a:extLst>
              <a:ext uri="{FF2B5EF4-FFF2-40B4-BE49-F238E27FC236}">
                <a16:creationId xmlns:a16="http://schemas.microsoft.com/office/drawing/2014/main" id="{E7C1515A-20C8-4DE6-9E58-6148355B2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684" name="Rectangle 4">
            <a:extLst>
              <a:ext uri="{FF2B5EF4-FFF2-40B4-BE49-F238E27FC236}">
                <a16:creationId xmlns:a16="http://schemas.microsoft.com/office/drawing/2014/main" id="{4C77D850-1CF0-4F44-B707-7122C4BEE6F1}"/>
              </a:ext>
            </a:extLst>
          </p:cNvPr>
          <p:cNvSpPr>
            <a:spLocks noChangeArrowheads="1"/>
          </p:cNvSpPr>
          <p:nvPr/>
        </p:nvSpPr>
        <p:spPr bwMode="auto">
          <a:xfrm>
            <a:off x="838200" y="1752600"/>
            <a:ext cx="7315200"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public abstract class RMWRegister {</a:t>
            </a:r>
          </a:p>
          <a:p>
            <a:pPr algn="l"/>
            <a:r>
              <a:rPr lang="en-US" altLang="zh-CN" sz="2400" b="1">
                <a:solidFill>
                  <a:schemeClr val="folHlink"/>
                </a:solidFill>
                <a:latin typeface="Lucida Console" panose="020B0609040504020204" pitchFamily="49" charset="0"/>
                <a:ea typeface="宋体" panose="02010600030101010101" pitchFamily="2" charset="-122"/>
              </a:rPr>
              <a:t> private int value;</a:t>
            </a:r>
          </a:p>
          <a:p>
            <a:pPr algn="l"/>
            <a:endParaRPr lang="en-US" altLang="zh-CN" sz="2400" b="1">
              <a:solidFill>
                <a:schemeClr val="folHlink"/>
              </a:solidFill>
              <a:latin typeface="Lucida Console" panose="020B0609040504020204" pitchFamily="49" charset="0"/>
              <a:ea typeface="宋体" panose="02010600030101010101" pitchFamily="2" charset="-122"/>
            </a:endParaRPr>
          </a:p>
          <a:p>
            <a:pPr algn="l"/>
            <a:r>
              <a:rPr lang="en-US" altLang="zh-CN" sz="2400" b="1">
                <a:solidFill>
                  <a:schemeClr val="folHlink"/>
                </a:solidFill>
                <a:latin typeface="Lucida Console" panose="020B0609040504020204" pitchFamily="49" charset="0"/>
                <a:ea typeface="宋体" panose="02010600030101010101" pitchFamily="2" charset="-122"/>
              </a:rPr>
              <a:t> public void synchronized</a:t>
            </a:r>
            <a:r>
              <a:rPr lang="en-US" altLang="zh-CN" sz="2400" b="1">
                <a:solidFill>
                  <a:schemeClr val="tx1"/>
                </a:solidFill>
                <a:latin typeface="Lucida Console" panose="020B0609040504020204" pitchFamily="49" charset="0"/>
                <a:ea typeface="宋体" panose="02010600030101010101" pitchFamily="2" charset="-122"/>
              </a:rPr>
              <a:t> </a:t>
            </a:r>
            <a:r>
              <a:rPr lang="en-US" altLang="zh-CN" sz="2400" b="1">
                <a:latin typeface="Lucida Console" panose="020B0609040504020204" pitchFamily="49" charset="0"/>
                <a:ea typeface="宋体" panose="02010600030101010101" pitchFamily="2" charset="-122"/>
              </a:rPr>
              <a:t>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getAndMumble() {</a:t>
            </a:r>
          </a:p>
          <a:p>
            <a:pPr algn="l"/>
            <a:r>
              <a:rPr lang="en-US" altLang="zh-CN" sz="2400" b="1">
                <a:solidFill>
                  <a:schemeClr val="folHlink"/>
                </a:solidFill>
                <a:latin typeface="Lucida Console" panose="020B0609040504020204" pitchFamily="49" charset="0"/>
                <a:ea typeface="宋体" panose="02010600030101010101" pitchFamily="2" charset="-122"/>
              </a:rPr>
              <a:t>    int prior  = this.value;</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this.value =</a:t>
            </a:r>
            <a:r>
              <a:rPr lang="en-US" altLang="zh-CN" sz="2400" b="1">
                <a:latin typeface="Lucida Console" panose="020B0609040504020204" pitchFamily="49" charset="0"/>
                <a:ea typeface="宋体" panose="02010600030101010101" pitchFamily="2" charset="-122"/>
              </a:rPr>
              <a:t> mumble(</a:t>
            </a:r>
            <a:r>
              <a:rPr lang="en-US" altLang="zh-CN" sz="2400" b="1">
                <a:solidFill>
                  <a:schemeClr val="tx1"/>
                </a:solidFill>
                <a:latin typeface="Lucida Console" panose="020B0609040504020204" pitchFamily="49" charset="0"/>
                <a:ea typeface="宋体" panose="02010600030101010101" pitchFamily="2" charset="-122"/>
              </a:rPr>
              <a:t>this.</a:t>
            </a:r>
            <a:r>
              <a:rPr lang="en-US" altLang="zh-CN" sz="2400" b="1">
                <a:latin typeface="Lucida Console" panose="020B0609040504020204" pitchFamily="49" charset="0"/>
                <a:ea typeface="宋体" panose="02010600030101010101" pitchFamily="2" charset="-122"/>
              </a:rPr>
              <a:t>value);</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return prior;</a:t>
            </a:r>
          </a:p>
          <a:p>
            <a:pPr algn="l"/>
            <a:r>
              <a:rPr lang="en-US" altLang="zh-CN" sz="2400" b="1">
                <a:solidFill>
                  <a:schemeClr val="folHlink"/>
                </a:solidFill>
                <a:latin typeface="Lucida Console" panose="020B0609040504020204" pitchFamily="49" charset="0"/>
                <a:ea typeface="宋体" panose="02010600030101010101" pitchFamily="2" charset="-122"/>
              </a:rPr>
              <a:t>  }</a:t>
            </a:r>
          </a:p>
          <a:p>
            <a:pPr algn="l"/>
            <a:r>
              <a:rPr lang="en-US" altLang="zh-CN" sz="2400" b="1">
                <a:solidFill>
                  <a:schemeClr val="folHlink"/>
                </a:solidFill>
                <a:latin typeface="Lucida Console" panose="020B0609040504020204" pitchFamily="49" charset="0"/>
                <a:ea typeface="宋体" panose="02010600030101010101" pitchFamily="2" charset="-122"/>
              </a:rPr>
              <a:t>}</a:t>
            </a:r>
          </a:p>
        </p:txBody>
      </p:sp>
      <p:sp>
        <p:nvSpPr>
          <p:cNvPr id="839685" name="Rectangle 5">
            <a:extLst>
              <a:ext uri="{FF2B5EF4-FFF2-40B4-BE49-F238E27FC236}">
                <a16:creationId xmlns:a16="http://schemas.microsoft.com/office/drawing/2014/main" id="{7DAB494E-5F23-48B1-A09D-7C163ACFF4D7}"/>
              </a:ext>
            </a:extLst>
          </p:cNvPr>
          <p:cNvSpPr>
            <a:spLocks noGrp="1" noChangeArrowheads="1"/>
          </p:cNvSpPr>
          <p:nvPr>
            <p:ph type="title"/>
          </p:nvPr>
        </p:nvSpPr>
        <p:spPr>
          <a:xfrm>
            <a:off x="700088" y="387350"/>
            <a:ext cx="7772400" cy="1143000"/>
          </a:xfrm>
        </p:spPr>
        <p:txBody>
          <a:bodyPr/>
          <a:lstStyle/>
          <a:p>
            <a:r>
              <a:rPr lang="en-US" altLang="zh-CN">
                <a:ea typeface="宋体" panose="02010600030101010101" pitchFamily="2" charset="-122"/>
              </a:rPr>
              <a:t>Read-Modify-Write</a:t>
            </a:r>
          </a:p>
        </p:txBody>
      </p:sp>
      <p:sp>
        <p:nvSpPr>
          <p:cNvPr id="839687" name="Text Box 7">
            <a:extLst>
              <a:ext uri="{FF2B5EF4-FFF2-40B4-BE49-F238E27FC236}">
                <a16:creationId xmlns:a16="http://schemas.microsoft.com/office/drawing/2014/main" id="{A4FA42A7-49D8-42FE-99F3-4EC6D7BAAB3E}"/>
              </a:ext>
            </a:extLst>
          </p:cNvPr>
          <p:cNvSpPr txBox="1">
            <a:spLocks noChangeArrowheads="1"/>
          </p:cNvSpPr>
          <p:nvPr/>
        </p:nvSpPr>
        <p:spPr bwMode="auto">
          <a:xfrm>
            <a:off x="2508250" y="5394325"/>
            <a:ext cx="50768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00"/>
                </a:solidFill>
                <a:ea typeface="宋体" panose="02010600030101010101" pitchFamily="2" charset="-122"/>
              </a:rPr>
              <a:t>Lets characterize F(x)…</a:t>
            </a:r>
          </a:p>
        </p:txBody>
      </p:sp>
      <p:sp>
        <p:nvSpPr>
          <p:cNvPr id="839688" name="AutoShape 8">
            <a:extLst>
              <a:ext uri="{FF2B5EF4-FFF2-40B4-BE49-F238E27FC236}">
                <a16:creationId xmlns:a16="http://schemas.microsoft.com/office/drawing/2014/main" id="{82F0C181-5282-4581-BCB3-9A5BEAF012EC}"/>
              </a:ext>
            </a:extLst>
          </p:cNvPr>
          <p:cNvSpPr>
            <a:spLocks noChangeArrowheads="1"/>
          </p:cNvSpPr>
          <p:nvPr/>
        </p:nvSpPr>
        <p:spPr bwMode="auto">
          <a:xfrm>
            <a:off x="3997325" y="3952875"/>
            <a:ext cx="3455988" cy="457200"/>
          </a:xfrm>
          <a:prstGeom prst="wedgeRoundRectCallout">
            <a:avLst>
              <a:gd name="adj1" fmla="val -32176"/>
              <a:gd name="adj2" fmla="val 218750"/>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2400" b="1">
              <a:latin typeface="Lucida Console" panose="020B0609040504020204" pitchFamily="49"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A2332E83-A4DD-4586-8F7A-2DB46B8FFBA7}"/>
              </a:ext>
            </a:extLst>
          </p:cNvPr>
          <p:cNvSpPr>
            <a:spLocks noGrp="1"/>
          </p:cNvSpPr>
          <p:nvPr>
            <p:ph type="sldNum" sz="quarter" idx="11"/>
          </p:nvPr>
        </p:nvSpPr>
        <p:spPr/>
        <p:txBody>
          <a:bodyPr/>
          <a:lstStyle/>
          <a:p>
            <a:fld id="{1FE4E6B4-E2AD-4828-9DC0-B978962176F8}" type="slidenum">
              <a:rPr lang="ar-SA" altLang="zh-CN"/>
              <a:pPr/>
              <a:t>91</a:t>
            </a:fld>
            <a:endParaRPr lang="en-US" altLang="zh-CN">
              <a:ea typeface="宋体" panose="02010600030101010101" pitchFamily="2" charset="-122"/>
            </a:endParaRPr>
          </a:p>
        </p:txBody>
      </p:sp>
      <p:pic>
        <p:nvPicPr>
          <p:cNvPr id="457733" name="Picture 5" descr="magic">
            <a:extLst>
              <a:ext uri="{FF2B5EF4-FFF2-40B4-BE49-F238E27FC236}">
                <a16:creationId xmlns:a16="http://schemas.microsoft.com/office/drawing/2014/main" id="{30439304-CE1F-45AD-9A3C-D166A7868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7732" name="Picture 4" descr="magic">
            <a:extLst>
              <a:ext uri="{FF2B5EF4-FFF2-40B4-BE49-F238E27FC236}">
                <a16:creationId xmlns:a16="http://schemas.microsoft.com/office/drawing/2014/main" id="{1FFF7279-D138-4B2C-A137-F99440CAB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7730" name="Rectangle 2">
            <a:extLst>
              <a:ext uri="{FF2B5EF4-FFF2-40B4-BE49-F238E27FC236}">
                <a16:creationId xmlns:a16="http://schemas.microsoft.com/office/drawing/2014/main" id="{86A9F478-E2AA-4D21-AD68-514E2EC7F39D}"/>
              </a:ext>
            </a:extLst>
          </p:cNvPr>
          <p:cNvSpPr>
            <a:spLocks noGrp="1" noChangeArrowheads="1"/>
          </p:cNvSpPr>
          <p:nvPr>
            <p:ph type="title"/>
          </p:nvPr>
        </p:nvSpPr>
        <p:spPr/>
        <p:txBody>
          <a:bodyPr/>
          <a:lstStyle/>
          <a:p>
            <a:r>
              <a:rPr lang="en-US" altLang="zh-CN">
                <a:ea typeface="宋体" panose="02010600030101010101" pitchFamily="2" charset="-122"/>
              </a:rPr>
              <a:t>Definition</a:t>
            </a:r>
          </a:p>
        </p:txBody>
      </p:sp>
      <p:sp>
        <p:nvSpPr>
          <p:cNvPr id="457731" name="Rectangle 3">
            <a:extLst>
              <a:ext uri="{FF2B5EF4-FFF2-40B4-BE49-F238E27FC236}">
                <a16:creationId xmlns:a16="http://schemas.microsoft.com/office/drawing/2014/main" id="{EDF19F76-9C73-4DE1-AC7A-DD032126E0EA}"/>
              </a:ext>
            </a:extLst>
          </p:cNvPr>
          <p:cNvSpPr>
            <a:spLocks noGrp="1" noChangeArrowheads="1"/>
          </p:cNvSpPr>
          <p:nvPr>
            <p:ph type="body" idx="1"/>
          </p:nvPr>
        </p:nvSpPr>
        <p:spPr>
          <a:xfrm>
            <a:off x="685800" y="1981200"/>
            <a:ext cx="8081963" cy="4114800"/>
          </a:xfrm>
        </p:spPr>
        <p:txBody>
          <a:bodyPr/>
          <a:lstStyle/>
          <a:p>
            <a:r>
              <a:rPr lang="en-US" altLang="zh-CN" sz="3600">
                <a:ea typeface="宋体" panose="02010600030101010101" pitchFamily="2" charset="-122"/>
              </a:rPr>
              <a:t>A RMW method</a:t>
            </a:r>
          </a:p>
          <a:p>
            <a:pPr lvl="1"/>
            <a:r>
              <a:rPr lang="en-US" altLang="zh-CN" sz="3200">
                <a:ea typeface="宋体" panose="02010600030101010101" pitchFamily="2" charset="-122"/>
              </a:rPr>
              <a:t>With function </a:t>
            </a:r>
            <a:r>
              <a:rPr lang="en-US" altLang="zh-CN" sz="3200">
                <a:solidFill>
                  <a:schemeClr val="tx1"/>
                </a:solidFill>
                <a:ea typeface="宋体" panose="02010600030101010101" pitchFamily="2" charset="-122"/>
              </a:rPr>
              <a:t>mumble(x)</a:t>
            </a:r>
          </a:p>
          <a:p>
            <a:pPr lvl="1"/>
            <a:r>
              <a:rPr lang="en-US" altLang="zh-CN" sz="3200">
                <a:ea typeface="宋体" panose="02010600030101010101" pitchFamily="2" charset="-122"/>
              </a:rPr>
              <a:t> is </a:t>
            </a:r>
            <a:r>
              <a:rPr lang="en-US" altLang="zh-CN" sz="3200">
                <a:solidFill>
                  <a:schemeClr val="tx1"/>
                </a:solidFill>
                <a:ea typeface="宋体" panose="02010600030101010101" pitchFamily="2" charset="-122"/>
              </a:rPr>
              <a:t>non-trivial</a:t>
            </a:r>
            <a:r>
              <a:rPr lang="en-US" altLang="zh-CN" sz="3200">
                <a:ea typeface="宋体" panose="02010600030101010101" pitchFamily="2" charset="-122"/>
              </a:rPr>
              <a:t> if there exists a value </a:t>
            </a:r>
            <a:r>
              <a:rPr lang="en-US" altLang="zh-CN" sz="3200">
                <a:solidFill>
                  <a:schemeClr val="tx1"/>
                </a:solidFill>
                <a:ea typeface="宋体" panose="02010600030101010101" pitchFamily="2" charset="-122"/>
              </a:rPr>
              <a:t>v </a:t>
            </a:r>
          </a:p>
          <a:p>
            <a:pPr lvl="1"/>
            <a:r>
              <a:rPr lang="en-US" altLang="zh-CN" sz="3200">
                <a:ea typeface="宋体" panose="02010600030101010101" pitchFamily="2" charset="-122"/>
              </a:rPr>
              <a:t>Such that </a:t>
            </a:r>
            <a:r>
              <a:rPr lang="en-US" altLang="zh-CN" sz="3200">
                <a:solidFill>
                  <a:schemeClr val="tx1"/>
                </a:solidFill>
                <a:ea typeface="宋体" panose="02010600030101010101" pitchFamily="2" charset="-122"/>
              </a:rPr>
              <a:t>v ≠ mumble(v)</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651CCC1C-6684-4F8B-9BB7-6E5C07000734}"/>
              </a:ext>
            </a:extLst>
          </p:cNvPr>
          <p:cNvSpPr>
            <a:spLocks noGrp="1"/>
          </p:cNvSpPr>
          <p:nvPr>
            <p:ph type="sldNum" sz="quarter" idx="11"/>
          </p:nvPr>
        </p:nvSpPr>
        <p:spPr/>
        <p:txBody>
          <a:bodyPr/>
          <a:lstStyle/>
          <a:p>
            <a:fld id="{768A4808-A64C-413B-84E2-5EAF0275E595}" type="slidenum">
              <a:rPr lang="ar-SA" altLang="zh-CN"/>
              <a:pPr/>
              <a:t>92</a:t>
            </a:fld>
            <a:endParaRPr lang="en-US" altLang="zh-CN">
              <a:ea typeface="宋体" panose="02010600030101010101" pitchFamily="2" charset="-122"/>
            </a:endParaRPr>
          </a:p>
        </p:txBody>
      </p:sp>
      <p:pic>
        <p:nvPicPr>
          <p:cNvPr id="644101" name="Picture 5" descr="magic">
            <a:extLst>
              <a:ext uri="{FF2B5EF4-FFF2-40B4-BE49-F238E27FC236}">
                <a16:creationId xmlns:a16="http://schemas.microsoft.com/office/drawing/2014/main" id="{F3B49AE7-A5A0-4D68-A301-53FE60A2D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4098" name="Picture 2" descr="magic">
            <a:extLst>
              <a:ext uri="{FF2B5EF4-FFF2-40B4-BE49-F238E27FC236}">
                <a16:creationId xmlns:a16="http://schemas.microsoft.com/office/drawing/2014/main" id="{768CB0A9-D1D8-4110-81E5-7FC33CD276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4099" name="Rectangle 3">
            <a:extLst>
              <a:ext uri="{FF2B5EF4-FFF2-40B4-BE49-F238E27FC236}">
                <a16:creationId xmlns:a16="http://schemas.microsoft.com/office/drawing/2014/main" id="{500E2A83-CC5F-4F34-AE45-BB8362AE08DF}"/>
              </a:ext>
            </a:extLst>
          </p:cNvPr>
          <p:cNvSpPr>
            <a:spLocks noGrp="1" noChangeArrowheads="1"/>
          </p:cNvSpPr>
          <p:nvPr>
            <p:ph type="title"/>
          </p:nvPr>
        </p:nvSpPr>
        <p:spPr/>
        <p:txBody>
          <a:bodyPr/>
          <a:lstStyle/>
          <a:p>
            <a:r>
              <a:rPr lang="en-US" altLang="zh-CN" dirty="0">
                <a:ea typeface="宋体" panose="02010600030101010101" pitchFamily="2" charset="-122"/>
              </a:rPr>
              <a:t>Example</a:t>
            </a:r>
          </a:p>
        </p:txBody>
      </p:sp>
      <p:sp>
        <p:nvSpPr>
          <p:cNvPr id="644100" name="Rectangle 4">
            <a:extLst>
              <a:ext uri="{FF2B5EF4-FFF2-40B4-BE49-F238E27FC236}">
                <a16:creationId xmlns:a16="http://schemas.microsoft.com/office/drawing/2014/main" id="{5BFBD4A5-AC14-4122-AF7E-3644ADE332DA}"/>
              </a:ext>
            </a:extLst>
          </p:cNvPr>
          <p:cNvSpPr>
            <a:spLocks noGrp="1" noChangeArrowheads="1"/>
          </p:cNvSpPr>
          <p:nvPr>
            <p:ph type="body" idx="1"/>
          </p:nvPr>
        </p:nvSpPr>
        <p:spPr/>
        <p:txBody>
          <a:bodyPr/>
          <a:lstStyle/>
          <a:p>
            <a:r>
              <a:rPr lang="en-US" altLang="zh-CN">
                <a:solidFill>
                  <a:schemeClr val="tx1"/>
                </a:solidFill>
                <a:latin typeface="Lucida Console" panose="020B0609040504020204" pitchFamily="49" charset="0"/>
                <a:ea typeface="宋体" panose="02010600030101010101" pitchFamily="2" charset="-122"/>
              </a:rPr>
              <a:t>Identity(x) = x</a:t>
            </a:r>
          </a:p>
          <a:p>
            <a:pPr lvl="1"/>
            <a:r>
              <a:rPr lang="en-US" altLang="zh-CN">
                <a:solidFill>
                  <a:schemeClr val="tx1"/>
                </a:solidFill>
                <a:ea typeface="宋体" panose="02010600030101010101" pitchFamily="2" charset="-122"/>
              </a:rPr>
              <a:t> </a:t>
            </a:r>
            <a:r>
              <a:rPr lang="en-US" altLang="zh-CN">
                <a:ea typeface="宋体" panose="02010600030101010101" pitchFamily="2" charset="-122"/>
              </a:rPr>
              <a:t>is trivial </a:t>
            </a:r>
            <a:endParaRPr lang="en-US" altLang="zh-CN">
              <a:solidFill>
                <a:schemeClr val="tx1"/>
              </a:solidFill>
              <a:ea typeface="宋体" panose="02010600030101010101" pitchFamily="2" charset="-122"/>
            </a:endParaRPr>
          </a:p>
          <a:p>
            <a:r>
              <a:rPr lang="en-US" altLang="zh-CN">
                <a:solidFill>
                  <a:schemeClr val="tx1"/>
                </a:solidFill>
                <a:latin typeface="Lucida Console" panose="020B0609040504020204" pitchFamily="49" charset="0"/>
                <a:ea typeface="宋体" panose="02010600030101010101" pitchFamily="2" charset="-122"/>
              </a:rPr>
              <a:t>getAndIncrement(x) = x+1</a:t>
            </a:r>
            <a:endParaRPr lang="en-US" altLang="zh-CN">
              <a:solidFill>
                <a:schemeClr val="tx1"/>
              </a:solidFill>
              <a:ea typeface="宋体" panose="02010600030101010101" pitchFamily="2" charset="-122"/>
            </a:endParaRPr>
          </a:p>
          <a:p>
            <a:pPr lvl="1"/>
            <a:r>
              <a:rPr lang="en-US" altLang="zh-CN">
                <a:ea typeface="宋体" panose="02010600030101010101" pitchFamily="2" charset="-122"/>
              </a:rPr>
              <a:t>is non-trivial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AC195F88-9F82-4A99-A638-4ED562CCAA66}"/>
              </a:ext>
            </a:extLst>
          </p:cNvPr>
          <p:cNvSpPr>
            <a:spLocks noGrp="1"/>
          </p:cNvSpPr>
          <p:nvPr>
            <p:ph type="sldNum" sz="quarter" idx="11"/>
          </p:nvPr>
        </p:nvSpPr>
        <p:spPr/>
        <p:txBody>
          <a:bodyPr/>
          <a:lstStyle/>
          <a:p>
            <a:fld id="{D173823D-9D2F-4670-AA56-77050ECB5610}" type="slidenum">
              <a:rPr lang="ar-SA" altLang="zh-CN"/>
              <a:pPr/>
              <a:t>93</a:t>
            </a:fld>
            <a:endParaRPr lang="en-US" altLang="zh-CN">
              <a:ea typeface="宋体" panose="02010600030101010101" pitchFamily="2" charset="-122"/>
            </a:endParaRPr>
          </a:p>
        </p:txBody>
      </p:sp>
      <p:pic>
        <p:nvPicPr>
          <p:cNvPr id="454661" name="Picture 5" descr="magic">
            <a:extLst>
              <a:ext uri="{FF2B5EF4-FFF2-40B4-BE49-F238E27FC236}">
                <a16:creationId xmlns:a16="http://schemas.microsoft.com/office/drawing/2014/main" id="{859CCD69-F61F-4997-99B4-15F7EDA22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4660" name="Picture 4" descr="magic">
            <a:extLst>
              <a:ext uri="{FF2B5EF4-FFF2-40B4-BE49-F238E27FC236}">
                <a16:creationId xmlns:a16="http://schemas.microsoft.com/office/drawing/2014/main" id="{93B76277-9D97-4E35-A90C-CB13C46ED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4658" name="Rectangle 2">
            <a:extLst>
              <a:ext uri="{FF2B5EF4-FFF2-40B4-BE49-F238E27FC236}">
                <a16:creationId xmlns:a16="http://schemas.microsoft.com/office/drawing/2014/main" id="{490E17F9-5ADB-4E4E-9333-EE4F5FA85AD4}"/>
              </a:ext>
            </a:extLst>
          </p:cNvPr>
          <p:cNvSpPr>
            <a:spLocks noGrp="1" noChangeArrowheads="1"/>
          </p:cNvSpPr>
          <p:nvPr>
            <p:ph type="title"/>
          </p:nvPr>
        </p:nvSpPr>
        <p:spPr/>
        <p:txBody>
          <a:bodyPr/>
          <a:lstStyle/>
          <a:p>
            <a:r>
              <a:rPr lang="en-US" altLang="zh-CN">
                <a:ea typeface="宋体" panose="02010600030101010101" pitchFamily="2" charset="-122"/>
              </a:rPr>
              <a:t>Theorem</a:t>
            </a:r>
          </a:p>
        </p:txBody>
      </p:sp>
      <p:sp>
        <p:nvSpPr>
          <p:cNvPr id="454659" name="Rectangle 3">
            <a:extLst>
              <a:ext uri="{FF2B5EF4-FFF2-40B4-BE49-F238E27FC236}">
                <a16:creationId xmlns:a16="http://schemas.microsoft.com/office/drawing/2014/main" id="{83648CEA-E8D9-45C8-904B-4CC10ED4B831}"/>
              </a:ext>
            </a:extLst>
          </p:cNvPr>
          <p:cNvSpPr>
            <a:spLocks noGrp="1" noChangeArrowheads="1"/>
          </p:cNvSpPr>
          <p:nvPr>
            <p:ph type="body" idx="1"/>
          </p:nvPr>
        </p:nvSpPr>
        <p:spPr>
          <a:xfrm>
            <a:off x="685800" y="1981200"/>
            <a:ext cx="8111972" cy="4114800"/>
          </a:xfrm>
        </p:spPr>
        <p:txBody>
          <a:bodyPr/>
          <a:lstStyle/>
          <a:p>
            <a:r>
              <a:rPr lang="en-US" altLang="zh-CN" dirty="0">
                <a:ea typeface="宋体" panose="02010600030101010101" pitchFamily="2" charset="-122"/>
              </a:rPr>
              <a:t>Any non-trivial RMW object has consensus number at least </a:t>
            </a:r>
            <a:r>
              <a:rPr lang="en-US" altLang="zh-CN" dirty="0">
                <a:solidFill>
                  <a:schemeClr val="tx1"/>
                </a:solidFill>
                <a:ea typeface="宋体" panose="02010600030101010101" pitchFamily="2" charset="-122"/>
              </a:rPr>
              <a:t>2</a:t>
            </a:r>
          </a:p>
          <a:p>
            <a:r>
              <a:rPr lang="en-US" altLang="zh-CN" dirty="0">
                <a:ea typeface="宋体" panose="02010600030101010101" pitchFamily="2" charset="-122"/>
              </a:rPr>
              <a:t>Corollary: No wait-free implementation of non-trivial RMW objects from atomic registers</a:t>
            </a:r>
          </a:p>
          <a:p>
            <a:r>
              <a:rPr lang="en-US" altLang="zh-CN" dirty="0">
                <a:ea typeface="宋体" panose="02010600030101010101" pitchFamily="2" charset="-122"/>
              </a:rPr>
              <a:t>Hardware RMW instructions not just a convenience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4659">
                                            <p:txEl>
                                              <p:pRg st="1" end="1"/>
                                            </p:txEl>
                                          </p:spTgt>
                                        </p:tgtEl>
                                        <p:attrNameLst>
                                          <p:attrName>style.visibility</p:attrName>
                                        </p:attrNameLst>
                                      </p:cBhvr>
                                      <p:to>
                                        <p:strVal val="visible"/>
                                      </p:to>
                                    </p:set>
                                    <p:animEffect transition="in" filter="fade">
                                      <p:cBhvr>
                                        <p:cTn id="7" dur="500"/>
                                        <p:tgtEl>
                                          <p:spTgt spid="454659">
                                            <p:txEl>
                                              <p:pRg st="1" end="1"/>
                                            </p:txEl>
                                          </p:spTgt>
                                        </p:tgtEl>
                                      </p:cBhvr>
                                    </p:animEffect>
                                    <p:anim calcmode="lin" valueType="num">
                                      <p:cBhvr>
                                        <p:cTn id="8" dur="500" fill="hold"/>
                                        <p:tgtEl>
                                          <p:spTgt spid="454659">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4546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54659">
                                            <p:txEl>
                                              <p:pRg st="2" end="2"/>
                                            </p:txEl>
                                          </p:spTgt>
                                        </p:tgtEl>
                                        <p:attrNameLst>
                                          <p:attrName>style.visibility</p:attrName>
                                        </p:attrNameLst>
                                      </p:cBhvr>
                                      <p:to>
                                        <p:strVal val="visible"/>
                                      </p:to>
                                    </p:set>
                                    <p:animEffect transition="in" filter="fade">
                                      <p:cBhvr>
                                        <p:cTn id="14" dur="500"/>
                                        <p:tgtEl>
                                          <p:spTgt spid="454659">
                                            <p:txEl>
                                              <p:pRg st="2" end="2"/>
                                            </p:txEl>
                                          </p:spTgt>
                                        </p:tgtEl>
                                      </p:cBhvr>
                                    </p:animEffect>
                                    <p:anim calcmode="lin" valueType="num">
                                      <p:cBhvr>
                                        <p:cTn id="15" dur="500" fill="hold"/>
                                        <p:tgtEl>
                                          <p:spTgt spid="454659">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45465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6259AE2D-EC0C-4450-B8F3-DBF0B61FF84A}"/>
              </a:ext>
            </a:extLst>
          </p:cNvPr>
          <p:cNvSpPr>
            <a:spLocks noGrp="1"/>
          </p:cNvSpPr>
          <p:nvPr>
            <p:ph type="sldNum" sz="quarter" idx="11"/>
          </p:nvPr>
        </p:nvSpPr>
        <p:spPr/>
        <p:txBody>
          <a:bodyPr/>
          <a:lstStyle/>
          <a:p>
            <a:fld id="{CD99840A-EEFD-4D55-AE0A-5355A0AFE7F5}" type="slidenum">
              <a:rPr lang="ar-SA" altLang="zh-CN"/>
              <a:pPr/>
              <a:t>94</a:t>
            </a:fld>
            <a:endParaRPr lang="en-US" altLang="zh-CN">
              <a:ea typeface="宋体" panose="02010600030101010101" pitchFamily="2" charset="-122"/>
            </a:endParaRPr>
          </a:p>
        </p:txBody>
      </p:sp>
      <p:pic>
        <p:nvPicPr>
          <p:cNvPr id="458757" name="Picture 5" descr="magic">
            <a:extLst>
              <a:ext uri="{FF2B5EF4-FFF2-40B4-BE49-F238E27FC236}">
                <a16:creationId xmlns:a16="http://schemas.microsoft.com/office/drawing/2014/main" id="{EF7C2385-73AF-4285-AB97-A60F40204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8756" name="Picture 4" descr="magic">
            <a:extLst>
              <a:ext uri="{FF2B5EF4-FFF2-40B4-BE49-F238E27FC236}">
                <a16:creationId xmlns:a16="http://schemas.microsoft.com/office/drawing/2014/main" id="{09F4AB93-DDAE-45A6-8020-B8F6AC84F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8754" name="Rectangle 2">
            <a:extLst>
              <a:ext uri="{FF2B5EF4-FFF2-40B4-BE49-F238E27FC236}">
                <a16:creationId xmlns:a16="http://schemas.microsoft.com/office/drawing/2014/main" id="{3BEACD63-FF75-4218-91DD-13007458FD5C}"/>
              </a:ext>
            </a:extLst>
          </p:cNvPr>
          <p:cNvSpPr>
            <a:spLocks noGrp="1" noChangeArrowheads="1"/>
          </p:cNvSpPr>
          <p:nvPr>
            <p:ph type="title"/>
          </p:nvPr>
        </p:nvSpPr>
        <p:spPr/>
        <p:txBody>
          <a:bodyPr/>
          <a:lstStyle/>
          <a:p>
            <a:r>
              <a:rPr lang="en-US" altLang="zh-CN">
                <a:ea typeface="宋体" panose="02010600030101010101" pitchFamily="2" charset="-122"/>
              </a:rPr>
              <a:t>Reminder</a:t>
            </a:r>
          </a:p>
        </p:txBody>
      </p:sp>
      <p:sp>
        <p:nvSpPr>
          <p:cNvPr id="458755" name="Rectangle 3">
            <a:extLst>
              <a:ext uri="{FF2B5EF4-FFF2-40B4-BE49-F238E27FC236}">
                <a16:creationId xmlns:a16="http://schemas.microsoft.com/office/drawing/2014/main" id="{28E8820C-F0A8-4F6D-98E8-199FBD387A50}"/>
              </a:ext>
            </a:extLst>
          </p:cNvPr>
          <p:cNvSpPr>
            <a:spLocks noGrp="1" noChangeArrowheads="1"/>
          </p:cNvSpPr>
          <p:nvPr>
            <p:ph type="body" idx="1"/>
          </p:nvPr>
        </p:nvSpPr>
        <p:spPr/>
        <p:txBody>
          <a:bodyPr/>
          <a:lstStyle/>
          <a:p>
            <a:r>
              <a:rPr lang="en-US" altLang="zh-CN">
                <a:ea typeface="宋体" panose="02010600030101010101" pitchFamily="2" charset="-122"/>
              </a:rPr>
              <a:t>Subclasses of </a:t>
            </a:r>
            <a:r>
              <a:rPr lang="en-US" altLang="zh-CN" b="1">
                <a:solidFill>
                  <a:schemeClr val="tx1"/>
                </a:solidFill>
                <a:latin typeface="Lucida Console" panose="020B0609040504020204" pitchFamily="49" charset="0"/>
                <a:ea typeface="宋体" panose="02010600030101010101" pitchFamily="2" charset="-122"/>
              </a:rPr>
              <a:t>consensus</a:t>
            </a:r>
            <a:r>
              <a:rPr lang="en-US" altLang="zh-CN">
                <a:latin typeface="Lucida Console" panose="020B0609040504020204" pitchFamily="49" charset="0"/>
                <a:ea typeface="宋体" panose="02010600030101010101" pitchFamily="2" charset="-122"/>
              </a:rPr>
              <a:t> </a:t>
            </a:r>
            <a:r>
              <a:rPr lang="en-US" altLang="zh-CN">
                <a:ea typeface="宋体" panose="02010600030101010101" pitchFamily="2" charset="-122"/>
              </a:rPr>
              <a:t>have</a:t>
            </a:r>
          </a:p>
          <a:p>
            <a:pPr lvl="1"/>
            <a:r>
              <a:rPr lang="en-US" altLang="zh-CN" b="1">
                <a:solidFill>
                  <a:schemeClr val="tx1"/>
                </a:solidFill>
                <a:latin typeface="Lucida Console" panose="020B0609040504020204" pitchFamily="49" charset="0"/>
                <a:ea typeface="宋体" panose="02010600030101010101" pitchFamily="2" charset="-122"/>
              </a:rPr>
              <a:t>propose(x)</a:t>
            </a:r>
            <a:r>
              <a:rPr lang="en-US" altLang="zh-CN">
                <a:latin typeface="Lucida Console" panose="020B0609040504020204" pitchFamily="49" charset="0"/>
                <a:ea typeface="宋体" panose="02010600030101010101" pitchFamily="2" charset="-122"/>
              </a:rPr>
              <a:t> </a:t>
            </a:r>
            <a:r>
              <a:rPr lang="en-US" altLang="zh-CN">
                <a:ea typeface="宋体" panose="02010600030101010101" pitchFamily="2" charset="-122"/>
              </a:rPr>
              <a:t>method</a:t>
            </a:r>
          </a:p>
          <a:p>
            <a:pPr lvl="2"/>
            <a:r>
              <a:rPr lang="en-US" altLang="zh-CN">
                <a:ea typeface="宋体" panose="02010600030101010101" pitchFamily="2" charset="-122"/>
              </a:rPr>
              <a:t>which just stores </a:t>
            </a:r>
            <a:r>
              <a:rPr lang="en-US" altLang="zh-CN">
                <a:solidFill>
                  <a:schemeClr val="tx1"/>
                </a:solidFill>
                <a:ea typeface="宋体" panose="02010600030101010101" pitchFamily="2" charset="-122"/>
              </a:rPr>
              <a:t>x</a:t>
            </a:r>
            <a:r>
              <a:rPr lang="en-US" altLang="zh-CN">
                <a:ea typeface="宋体" panose="02010600030101010101" pitchFamily="2" charset="-122"/>
              </a:rPr>
              <a:t> into </a:t>
            </a:r>
            <a:r>
              <a:rPr lang="en-US" altLang="zh-CN" b="1">
                <a:solidFill>
                  <a:schemeClr val="tx1"/>
                </a:solidFill>
                <a:latin typeface="Lucida Console" panose="020B0609040504020204" pitchFamily="49" charset="0"/>
                <a:ea typeface="宋体" panose="02010600030101010101" pitchFamily="2" charset="-122"/>
              </a:rPr>
              <a:t>proposed[i]</a:t>
            </a:r>
          </a:p>
          <a:p>
            <a:pPr lvl="2"/>
            <a:r>
              <a:rPr lang="en-US" altLang="zh-CN">
                <a:ea typeface="宋体" panose="02010600030101010101" pitchFamily="2" charset="-122"/>
              </a:rPr>
              <a:t>built-in method</a:t>
            </a:r>
            <a:endParaRPr lang="en-US" altLang="zh-CN" b="1">
              <a:solidFill>
                <a:schemeClr val="tx1"/>
              </a:solidFill>
              <a:latin typeface="Lucida Console" panose="020B0609040504020204" pitchFamily="49" charset="0"/>
              <a:ea typeface="宋体" panose="02010600030101010101" pitchFamily="2" charset="-122"/>
            </a:endParaRPr>
          </a:p>
          <a:p>
            <a:pPr lvl="1"/>
            <a:r>
              <a:rPr lang="en-US" altLang="zh-CN" b="1">
                <a:solidFill>
                  <a:schemeClr val="tx1"/>
                </a:solidFill>
                <a:latin typeface="Lucida Console" panose="020B0609040504020204" pitchFamily="49" charset="0"/>
                <a:ea typeface="宋体" panose="02010600030101010101" pitchFamily="2" charset="-122"/>
              </a:rPr>
              <a:t>decide(object value)</a:t>
            </a:r>
            <a:r>
              <a:rPr lang="en-US" altLang="zh-CN">
                <a:latin typeface="Lucida Console" panose="020B0609040504020204" pitchFamily="49" charset="0"/>
                <a:ea typeface="宋体" panose="02010600030101010101" pitchFamily="2" charset="-122"/>
              </a:rPr>
              <a:t> </a:t>
            </a:r>
            <a:r>
              <a:rPr lang="en-US" altLang="zh-CN">
                <a:ea typeface="宋体" panose="02010600030101010101" pitchFamily="2" charset="-122"/>
              </a:rPr>
              <a:t>method</a:t>
            </a:r>
          </a:p>
          <a:p>
            <a:pPr lvl="2"/>
            <a:r>
              <a:rPr lang="en-US" altLang="zh-CN">
                <a:ea typeface="宋体" panose="02010600030101010101" pitchFamily="2" charset="-122"/>
              </a:rPr>
              <a:t>which determines winning value</a:t>
            </a:r>
          </a:p>
          <a:p>
            <a:pPr lvl="2"/>
            <a:r>
              <a:rPr lang="en-US" altLang="zh-CN">
                <a:ea typeface="宋体" panose="02010600030101010101" pitchFamily="2" charset="-122"/>
              </a:rPr>
              <a:t>customized, class-specific method</a:t>
            </a:r>
            <a:endParaRPr lang="en-US" altLang="zh-CN" b="1">
              <a:solidFill>
                <a:schemeClr val="tx1"/>
              </a:solidFill>
              <a:latin typeface="Lucida Console" panose="020B0609040504020204" pitchFamily="49" charset="0"/>
              <a:ea typeface="宋体" panose="02010600030101010101" pitchFamily="2" charset="-122"/>
            </a:endParaRPr>
          </a:p>
          <a:p>
            <a:pPr lvl="2"/>
            <a:endParaRPr lang="en-US" altLang="zh-CN" b="1">
              <a:solidFill>
                <a:schemeClr val="tx1"/>
              </a:solidFill>
              <a:latin typeface="Lucida Console" panose="020B0609040504020204" pitchFamily="49" charset="0"/>
              <a:ea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4B900140-479D-494E-8018-7E197048C16D}"/>
              </a:ext>
            </a:extLst>
          </p:cNvPr>
          <p:cNvSpPr>
            <a:spLocks noGrp="1"/>
          </p:cNvSpPr>
          <p:nvPr>
            <p:ph type="sldNum" sz="quarter" idx="11"/>
          </p:nvPr>
        </p:nvSpPr>
        <p:spPr/>
        <p:txBody>
          <a:bodyPr/>
          <a:lstStyle/>
          <a:p>
            <a:fld id="{25A0B7DB-6594-4671-B411-F2CC0BE8D40D}" type="slidenum">
              <a:rPr lang="ar-SA" altLang="zh-CN"/>
              <a:pPr/>
              <a:t>95</a:t>
            </a:fld>
            <a:endParaRPr lang="en-US" altLang="zh-CN">
              <a:ea typeface="宋体" panose="02010600030101010101" pitchFamily="2" charset="-122"/>
            </a:endParaRPr>
          </a:p>
        </p:txBody>
      </p:sp>
      <p:pic>
        <p:nvPicPr>
          <p:cNvPr id="647174" name="Picture 6" descr="magic">
            <a:extLst>
              <a:ext uri="{FF2B5EF4-FFF2-40B4-BE49-F238E27FC236}">
                <a16:creationId xmlns:a16="http://schemas.microsoft.com/office/drawing/2014/main" id="{8C883E39-25FE-4402-9F92-BE973D8FF0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7170" name="Picture 2" descr="magic">
            <a:extLst>
              <a:ext uri="{FF2B5EF4-FFF2-40B4-BE49-F238E27FC236}">
                <a16:creationId xmlns:a16="http://schemas.microsoft.com/office/drawing/2014/main" id="{60716F4C-3678-4CA5-8428-B9CBD32D9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7171" name="Rectangle 3">
            <a:extLst>
              <a:ext uri="{FF2B5EF4-FFF2-40B4-BE49-F238E27FC236}">
                <a16:creationId xmlns:a16="http://schemas.microsoft.com/office/drawing/2014/main" id="{9F215794-AF62-4A7E-8D51-5D1132B245E5}"/>
              </a:ext>
            </a:extLst>
          </p:cNvPr>
          <p:cNvSpPr>
            <a:spLocks noGrp="1" noChangeArrowheads="1"/>
          </p:cNvSpPr>
          <p:nvPr>
            <p:ph type="title"/>
          </p:nvPr>
        </p:nvSpPr>
        <p:spPr>
          <a:xfrm>
            <a:off x="604838" y="384175"/>
            <a:ext cx="7772400" cy="1143000"/>
          </a:xfrm>
        </p:spPr>
        <p:txBody>
          <a:bodyPr/>
          <a:lstStyle/>
          <a:p>
            <a:r>
              <a:rPr lang="en-US" altLang="zh-CN">
                <a:ea typeface="宋体" panose="02010600030101010101" pitchFamily="2" charset="-122"/>
              </a:rPr>
              <a:t>Proof</a:t>
            </a:r>
          </a:p>
        </p:txBody>
      </p:sp>
      <p:sp>
        <p:nvSpPr>
          <p:cNvPr id="647172" name="Rectangle 4">
            <a:extLst>
              <a:ext uri="{FF2B5EF4-FFF2-40B4-BE49-F238E27FC236}">
                <a16:creationId xmlns:a16="http://schemas.microsoft.com/office/drawing/2014/main" id="{E066A024-4442-4320-9936-B1370FADB2FF}"/>
              </a:ext>
            </a:extLst>
          </p:cNvPr>
          <p:cNvSpPr>
            <a:spLocks noChangeArrowheads="1"/>
          </p:cNvSpPr>
          <p:nvPr/>
        </p:nvSpPr>
        <p:spPr bwMode="auto">
          <a:xfrm>
            <a:off x="1011238" y="1665288"/>
            <a:ext cx="7315200"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tx1"/>
                </a:solidFill>
                <a:latin typeface="Lucida Console" panose="020B0609040504020204" pitchFamily="49" charset="0"/>
                <a:ea typeface="宋体" panose="02010600030101010101" pitchFamily="2" charset="-122"/>
              </a:rPr>
              <a:t>public class</a:t>
            </a:r>
            <a:r>
              <a:rPr lang="en-US" altLang="zh-CN" sz="2400" b="1">
                <a:latin typeface="Lucida Console" panose="020B0609040504020204" pitchFamily="49" charset="0"/>
                <a:ea typeface="宋体" panose="02010600030101010101" pitchFamily="2" charset="-122"/>
              </a:rPr>
              <a:t> RMWConsensus</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extends</a:t>
            </a:r>
            <a:r>
              <a:rPr lang="en-US" altLang="zh-CN" sz="2400" b="1">
                <a:latin typeface="Lucida Console" panose="020B0609040504020204" pitchFamily="49" charset="0"/>
                <a:ea typeface="宋体" panose="02010600030101010101" pitchFamily="2" charset="-122"/>
              </a:rPr>
              <a:t> ConsensusProtocol {</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private</a:t>
            </a:r>
            <a:r>
              <a:rPr lang="en-US" altLang="zh-CN" sz="2400" b="1">
                <a:latin typeface="Lucida Console" panose="020B0609040504020204" pitchFamily="49" charset="0"/>
                <a:ea typeface="宋体" panose="02010600030101010101" pitchFamily="2" charset="-122"/>
              </a:rPr>
              <a:t> RMWRegister r = v;</a:t>
            </a:r>
          </a:p>
          <a:p>
            <a:pPr algn="l"/>
            <a:r>
              <a:rPr lang="en-US" altLang="zh-CN" sz="2400" b="1">
                <a:solidFill>
                  <a:schemeClr val="tx1"/>
                </a:solidFill>
                <a:latin typeface="Lucida Console" panose="020B0609040504020204" pitchFamily="49" charset="0"/>
                <a:ea typeface="宋体" panose="02010600030101010101" pitchFamily="2" charset="-122"/>
              </a:rPr>
              <a:t> public</a:t>
            </a:r>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Object</a:t>
            </a:r>
            <a:r>
              <a:rPr lang="en-US" altLang="zh-CN" sz="2400" b="1">
                <a:latin typeface="Lucida Console" panose="020B0609040504020204" pitchFamily="49" charset="0"/>
                <a:ea typeface="宋体" panose="02010600030101010101" pitchFamily="2" charset="-122"/>
              </a:rPr>
              <a:t> decide(object value) {</a:t>
            </a:r>
          </a:p>
          <a:p>
            <a:pPr algn="l"/>
            <a:r>
              <a:rPr lang="en-US" altLang="zh-CN" sz="2400" b="1">
                <a:latin typeface="Lucida Console" panose="020B0609040504020204" pitchFamily="49" charset="0"/>
                <a:ea typeface="宋体" panose="02010600030101010101" pitchFamily="2" charset="-122"/>
              </a:rPr>
              <a:t>  propose(value);</a:t>
            </a:r>
          </a:p>
          <a:p>
            <a:pPr algn="l"/>
            <a:r>
              <a:rPr lang="en-US" altLang="zh-CN" sz="2400" b="1">
                <a:solidFill>
                  <a:schemeClr val="tx1"/>
                </a:solidFill>
                <a:latin typeface="Lucida Console" panose="020B0609040504020204" pitchFamily="49" charset="0"/>
                <a:ea typeface="宋体" panose="02010600030101010101" pitchFamily="2" charset="-122"/>
              </a:rPr>
              <a:t>  if</a:t>
            </a:r>
            <a:r>
              <a:rPr lang="en-US" altLang="zh-CN" sz="2400" b="1">
                <a:latin typeface="Lucida Console" panose="020B0609040504020204" pitchFamily="49" charset="0"/>
                <a:ea typeface="宋体" panose="02010600030101010101" pitchFamily="2" charset="-122"/>
              </a:rPr>
              <a:t> (r.getAndMumble() == v)</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return</a:t>
            </a:r>
            <a:r>
              <a:rPr lang="en-US" altLang="zh-CN" sz="2400" b="1">
                <a:latin typeface="Lucida Console" panose="020B0609040504020204" pitchFamily="49" charset="0"/>
                <a:ea typeface="宋体" panose="02010600030101010101" pitchFamily="2" charset="-122"/>
              </a:rPr>
              <a:t> proposed[i];</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else</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return</a:t>
            </a:r>
            <a:r>
              <a:rPr lang="en-US" altLang="zh-CN" sz="2400" b="1">
                <a:latin typeface="Lucida Console" panose="020B0609040504020204" pitchFamily="49" charset="0"/>
                <a:ea typeface="宋体" panose="02010600030101010101" pitchFamily="2" charset="-122"/>
              </a:rPr>
              <a:t> proposed[j];    </a:t>
            </a:r>
          </a:p>
          <a:p>
            <a:pPr algn="l"/>
            <a:r>
              <a:rPr lang="en-US" altLang="zh-CN" sz="2400" b="1">
                <a:latin typeface="Lucida Console" panose="020B0609040504020204" pitchFamily="49" charset="0"/>
                <a:ea typeface="宋体" panose="02010600030101010101" pitchFamily="2" charset="-122"/>
              </a:rPr>
              <a:t>}}</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B78BE00E-1DCD-4904-A771-A0DA2A9B09EB}"/>
              </a:ext>
            </a:extLst>
          </p:cNvPr>
          <p:cNvSpPr>
            <a:spLocks noGrp="1"/>
          </p:cNvSpPr>
          <p:nvPr>
            <p:ph type="sldNum" sz="quarter" idx="11"/>
          </p:nvPr>
        </p:nvSpPr>
        <p:spPr/>
        <p:txBody>
          <a:bodyPr/>
          <a:lstStyle/>
          <a:p>
            <a:fld id="{617D6CED-59BF-486C-87B6-EDDC3059EBFE}" type="slidenum">
              <a:rPr lang="ar-SA" altLang="zh-CN"/>
              <a:pPr/>
              <a:t>96</a:t>
            </a:fld>
            <a:endParaRPr lang="en-US" altLang="zh-CN">
              <a:ea typeface="宋体" panose="02010600030101010101" pitchFamily="2" charset="-122"/>
            </a:endParaRPr>
          </a:p>
        </p:txBody>
      </p:sp>
      <p:sp>
        <p:nvSpPr>
          <p:cNvPr id="653321" name="Rectangle 9">
            <a:extLst>
              <a:ext uri="{FF2B5EF4-FFF2-40B4-BE49-F238E27FC236}">
                <a16:creationId xmlns:a16="http://schemas.microsoft.com/office/drawing/2014/main" id="{D8FD7DCC-0936-41EB-92A4-E7044ADE8733}"/>
              </a:ext>
            </a:extLst>
          </p:cNvPr>
          <p:cNvSpPr>
            <a:spLocks noChangeArrowheads="1"/>
          </p:cNvSpPr>
          <p:nvPr/>
        </p:nvSpPr>
        <p:spPr bwMode="auto">
          <a:xfrm>
            <a:off x="1011238" y="1665288"/>
            <a:ext cx="7315200"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chemeClr val="folHlink"/>
                </a:solidFill>
                <a:latin typeface="Lucida Console" panose="020B0609040504020204" pitchFamily="49" charset="0"/>
                <a:ea typeface="宋体" panose="02010600030101010101" pitchFamily="2" charset="-122"/>
              </a:rPr>
              <a:t>public class </a:t>
            </a:r>
            <a:r>
              <a:rPr lang="en-US" altLang="zh-CN" sz="2400" b="1" dirty="0" err="1">
                <a:solidFill>
                  <a:schemeClr val="folHlink"/>
                </a:solidFill>
                <a:latin typeface="Lucida Console" panose="020B0609040504020204" pitchFamily="49" charset="0"/>
                <a:ea typeface="宋体" panose="02010600030101010101" pitchFamily="2" charset="-122"/>
              </a:rPr>
              <a:t>RMWConsensus</a:t>
            </a:r>
            <a:endParaRPr lang="en-US" altLang="zh-CN" sz="2400" b="1" dirty="0">
              <a:solidFill>
                <a:schemeClr val="folHlink"/>
              </a:solidFill>
              <a:latin typeface="Lucida Console" panose="020B0609040504020204" pitchFamily="49" charset="0"/>
              <a:ea typeface="宋体" panose="02010600030101010101" pitchFamily="2" charset="-122"/>
            </a:endParaRPr>
          </a:p>
          <a:p>
            <a:pPr algn="l"/>
            <a:r>
              <a:rPr lang="en-US" altLang="zh-CN" sz="2400" b="1" dirty="0">
                <a:solidFill>
                  <a:schemeClr val="folHlink"/>
                </a:solidFill>
                <a:latin typeface="Lucida Console" panose="020B0609040504020204" pitchFamily="49" charset="0"/>
                <a:ea typeface="宋体" panose="02010600030101010101" pitchFamily="2" charset="-122"/>
              </a:rPr>
              <a:t>     extends </a:t>
            </a:r>
            <a:r>
              <a:rPr lang="en-US" altLang="zh-CN" sz="2400" b="1" dirty="0" err="1">
                <a:solidFill>
                  <a:schemeClr val="folHlink"/>
                </a:solidFill>
                <a:latin typeface="Lucida Console" panose="020B0609040504020204" pitchFamily="49" charset="0"/>
                <a:ea typeface="宋体" panose="02010600030101010101" pitchFamily="2" charset="-122"/>
              </a:rPr>
              <a:t>ConsensusProtocol</a:t>
            </a:r>
            <a:r>
              <a:rPr lang="en-US" altLang="zh-CN" sz="2400" b="1" dirty="0">
                <a:solidFill>
                  <a:schemeClr val="folHlink"/>
                </a:solidFill>
                <a:latin typeface="Lucida Console" panose="020B0609040504020204" pitchFamily="49" charset="0"/>
                <a:ea typeface="宋体" panose="02010600030101010101" pitchFamily="2" charset="-122"/>
              </a:rPr>
              <a:t> {</a:t>
            </a:r>
          </a:p>
          <a:p>
            <a:pPr algn="l"/>
            <a:r>
              <a:rPr lang="en-US" altLang="zh-CN" sz="2400" b="1" dirty="0">
                <a:latin typeface="Lucida Console" panose="020B0609040504020204" pitchFamily="49" charset="0"/>
                <a:ea typeface="宋体" panose="02010600030101010101" pitchFamily="2" charset="-122"/>
              </a:rPr>
              <a:t> </a:t>
            </a:r>
            <a:r>
              <a:rPr lang="en-US" altLang="zh-CN" sz="2400" b="1" dirty="0">
                <a:solidFill>
                  <a:schemeClr val="tx1"/>
                </a:solidFill>
                <a:latin typeface="Lucida Console" panose="020B0609040504020204" pitchFamily="49" charset="0"/>
                <a:ea typeface="宋体" panose="02010600030101010101" pitchFamily="2" charset="-122"/>
              </a:rPr>
              <a:t>private</a:t>
            </a:r>
            <a:r>
              <a:rPr lang="en-US" altLang="zh-CN" sz="2400" b="1" dirty="0">
                <a:latin typeface="Lucida Console" panose="020B0609040504020204" pitchFamily="49" charset="0"/>
                <a:ea typeface="宋体" panose="02010600030101010101" pitchFamily="2" charset="-122"/>
              </a:rPr>
              <a:t> </a:t>
            </a:r>
            <a:r>
              <a:rPr lang="en-US" altLang="zh-CN" sz="2400" b="1" dirty="0" err="1">
                <a:latin typeface="Lucida Console" panose="020B0609040504020204" pitchFamily="49" charset="0"/>
                <a:ea typeface="宋体" panose="02010600030101010101" pitchFamily="2" charset="-122"/>
              </a:rPr>
              <a:t>RMWRegister</a:t>
            </a:r>
            <a:r>
              <a:rPr lang="en-US" altLang="zh-CN" sz="2400" b="1" dirty="0">
                <a:latin typeface="Lucida Console" panose="020B0609040504020204" pitchFamily="49" charset="0"/>
                <a:ea typeface="宋体" panose="02010600030101010101" pitchFamily="2" charset="-122"/>
              </a:rPr>
              <a:t> r = v;</a:t>
            </a:r>
          </a:p>
          <a:p>
            <a:pPr algn="l"/>
            <a:r>
              <a:rPr lang="en-US" altLang="zh-CN" sz="2400" b="1" dirty="0">
                <a:solidFill>
                  <a:schemeClr val="folHlink"/>
                </a:solidFill>
                <a:latin typeface="Lucida Console" panose="020B0609040504020204" pitchFamily="49" charset="0"/>
                <a:ea typeface="宋体" panose="02010600030101010101" pitchFamily="2" charset="-122"/>
              </a:rPr>
              <a:t> public Object decide(object value) {</a:t>
            </a:r>
          </a:p>
          <a:p>
            <a:pPr algn="l"/>
            <a:r>
              <a:rPr lang="en-US" altLang="zh-CN" sz="2400" b="1" dirty="0">
                <a:solidFill>
                  <a:schemeClr val="folHlink"/>
                </a:solidFill>
                <a:latin typeface="Lucida Console" panose="020B0609040504020204" pitchFamily="49" charset="0"/>
                <a:ea typeface="宋体" panose="02010600030101010101" pitchFamily="2" charset="-122"/>
              </a:rPr>
              <a:t>  propose(value);</a:t>
            </a:r>
          </a:p>
          <a:p>
            <a:pPr algn="l"/>
            <a:r>
              <a:rPr lang="en-US" altLang="zh-CN" sz="2400" b="1" dirty="0">
                <a:solidFill>
                  <a:schemeClr val="folHlink"/>
                </a:solidFill>
                <a:latin typeface="Lucida Console" panose="020B0609040504020204" pitchFamily="49" charset="0"/>
                <a:ea typeface="宋体" panose="02010600030101010101" pitchFamily="2" charset="-122"/>
              </a:rPr>
              <a:t>  if (</a:t>
            </a:r>
            <a:r>
              <a:rPr lang="en-US" altLang="zh-CN" sz="2400" b="1" dirty="0" err="1">
                <a:solidFill>
                  <a:schemeClr val="folHlink"/>
                </a:solidFill>
                <a:latin typeface="Lucida Console" panose="020B0609040504020204" pitchFamily="49" charset="0"/>
                <a:ea typeface="宋体" panose="02010600030101010101" pitchFamily="2" charset="-122"/>
              </a:rPr>
              <a:t>r.getAndMumble</a:t>
            </a:r>
            <a:r>
              <a:rPr lang="en-US" altLang="zh-CN" sz="2400" b="1" dirty="0">
                <a:solidFill>
                  <a:schemeClr val="folHlink"/>
                </a:solidFill>
                <a:latin typeface="Lucida Console" panose="020B0609040504020204" pitchFamily="49" charset="0"/>
                <a:ea typeface="宋体" panose="02010600030101010101" pitchFamily="2" charset="-122"/>
              </a:rPr>
              <a:t>() == v)</a:t>
            </a:r>
          </a:p>
          <a:p>
            <a:pPr algn="l"/>
            <a:r>
              <a:rPr lang="en-US" altLang="zh-CN" sz="2400" b="1" dirty="0">
                <a:solidFill>
                  <a:schemeClr val="folHlink"/>
                </a:solidFill>
                <a:latin typeface="Lucida Console" panose="020B0609040504020204" pitchFamily="49" charset="0"/>
                <a:ea typeface="宋体" panose="02010600030101010101" pitchFamily="2" charset="-122"/>
              </a:rPr>
              <a:t>   return proposed[</a:t>
            </a:r>
            <a:r>
              <a:rPr lang="en-US" altLang="zh-CN" sz="2400" b="1" dirty="0" err="1">
                <a:solidFill>
                  <a:schemeClr val="folHlink"/>
                </a:solidFill>
                <a:latin typeface="Lucida Console" panose="020B0609040504020204" pitchFamily="49" charset="0"/>
                <a:ea typeface="宋体" panose="02010600030101010101" pitchFamily="2" charset="-122"/>
              </a:rPr>
              <a:t>i</a:t>
            </a:r>
            <a:r>
              <a:rPr lang="en-US" altLang="zh-CN" sz="2400" b="1" dirty="0">
                <a:solidFill>
                  <a:schemeClr val="folHlink"/>
                </a:solidFill>
                <a:latin typeface="Lucida Console" panose="020B0609040504020204" pitchFamily="49" charset="0"/>
                <a:ea typeface="宋体" panose="02010600030101010101" pitchFamily="2" charset="-122"/>
              </a:rPr>
              <a:t>];</a:t>
            </a:r>
          </a:p>
          <a:p>
            <a:pPr algn="l"/>
            <a:r>
              <a:rPr lang="en-US" altLang="zh-CN" sz="2400" b="1" dirty="0">
                <a:solidFill>
                  <a:schemeClr val="folHlink"/>
                </a:solidFill>
                <a:latin typeface="Lucida Console" panose="020B0609040504020204" pitchFamily="49" charset="0"/>
                <a:ea typeface="宋体" panose="02010600030101010101" pitchFamily="2" charset="-122"/>
              </a:rPr>
              <a:t>  else</a:t>
            </a:r>
          </a:p>
          <a:p>
            <a:pPr algn="l"/>
            <a:r>
              <a:rPr lang="en-US" altLang="zh-CN" sz="2400" b="1" dirty="0">
                <a:solidFill>
                  <a:schemeClr val="folHlink"/>
                </a:solidFill>
                <a:latin typeface="Lucida Console" panose="020B0609040504020204" pitchFamily="49" charset="0"/>
                <a:ea typeface="宋体" panose="02010600030101010101" pitchFamily="2" charset="-122"/>
              </a:rPr>
              <a:t>   return proposed[j];    </a:t>
            </a:r>
          </a:p>
          <a:p>
            <a:pPr algn="l"/>
            <a:r>
              <a:rPr lang="en-US" altLang="zh-CN" sz="2400" b="1" dirty="0">
                <a:solidFill>
                  <a:schemeClr val="folHlink"/>
                </a:solidFill>
                <a:latin typeface="Lucida Console" panose="020B0609040504020204" pitchFamily="49" charset="0"/>
                <a:ea typeface="宋体" panose="02010600030101010101" pitchFamily="2" charset="-122"/>
              </a:rPr>
              <a:t>}}</a:t>
            </a:r>
          </a:p>
        </p:txBody>
      </p:sp>
      <p:sp>
        <p:nvSpPr>
          <p:cNvPr id="653315" name="Rectangle 3">
            <a:extLst>
              <a:ext uri="{FF2B5EF4-FFF2-40B4-BE49-F238E27FC236}">
                <a16:creationId xmlns:a16="http://schemas.microsoft.com/office/drawing/2014/main" id="{2082E66D-E290-46B2-A193-55ECAA794988}"/>
              </a:ext>
            </a:extLst>
          </p:cNvPr>
          <p:cNvSpPr>
            <a:spLocks noGrp="1" noChangeArrowheads="1"/>
          </p:cNvSpPr>
          <p:nvPr>
            <p:ph type="title"/>
          </p:nvPr>
        </p:nvSpPr>
        <p:spPr>
          <a:xfrm>
            <a:off x="604838" y="384175"/>
            <a:ext cx="7772400" cy="1143000"/>
          </a:xfrm>
        </p:spPr>
        <p:txBody>
          <a:bodyPr/>
          <a:lstStyle/>
          <a:p>
            <a:r>
              <a:rPr lang="en-US" altLang="zh-CN">
                <a:ea typeface="宋体" panose="02010600030101010101" pitchFamily="2" charset="-122"/>
              </a:rPr>
              <a:t>Proof</a:t>
            </a:r>
          </a:p>
        </p:txBody>
      </p:sp>
      <p:sp>
        <p:nvSpPr>
          <p:cNvPr id="653318" name="Text Box 6">
            <a:extLst>
              <a:ext uri="{FF2B5EF4-FFF2-40B4-BE49-F238E27FC236}">
                <a16:creationId xmlns:a16="http://schemas.microsoft.com/office/drawing/2014/main" id="{475AC4D5-FB59-46CC-874B-4A746075521B}"/>
              </a:ext>
            </a:extLst>
          </p:cNvPr>
          <p:cNvSpPr txBox="1">
            <a:spLocks noChangeArrowheads="1"/>
          </p:cNvSpPr>
          <p:nvPr/>
        </p:nvSpPr>
        <p:spPr bwMode="auto">
          <a:xfrm>
            <a:off x="4757738" y="4152900"/>
            <a:ext cx="34702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00"/>
                </a:solidFill>
                <a:ea typeface="宋体" panose="02010600030101010101" pitchFamily="2" charset="-122"/>
              </a:rPr>
              <a:t>Initialized to </a:t>
            </a:r>
            <a:r>
              <a:rPr lang="en-US" altLang="zh-CN" b="1">
                <a:solidFill>
                  <a:schemeClr val="tx1"/>
                </a:solidFill>
                <a:ea typeface="宋体" panose="02010600030101010101" pitchFamily="2" charset="-122"/>
              </a:rPr>
              <a:t>v</a:t>
            </a:r>
          </a:p>
        </p:txBody>
      </p:sp>
      <p:sp>
        <p:nvSpPr>
          <p:cNvPr id="653319" name="AutoShape 7">
            <a:extLst>
              <a:ext uri="{FF2B5EF4-FFF2-40B4-BE49-F238E27FC236}">
                <a16:creationId xmlns:a16="http://schemas.microsoft.com/office/drawing/2014/main" id="{1A0A7D11-B824-4580-B4B0-E1012CAC01AF}"/>
              </a:ext>
            </a:extLst>
          </p:cNvPr>
          <p:cNvSpPr>
            <a:spLocks noChangeArrowheads="1"/>
          </p:cNvSpPr>
          <p:nvPr/>
        </p:nvSpPr>
        <p:spPr bwMode="auto">
          <a:xfrm>
            <a:off x="1236663" y="2432050"/>
            <a:ext cx="5256212" cy="487363"/>
          </a:xfrm>
          <a:prstGeom prst="wedgeRoundRectCallout">
            <a:avLst>
              <a:gd name="adj1" fmla="val 45620"/>
              <a:gd name="adj2" fmla="val 282898"/>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Tree>
  </p:cSld>
  <p:clrMapOvr>
    <a:masterClrMapping/>
  </p:clrMapOvr>
  <p:transition>
    <p:blinds/>
  </p:transition>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2ADA2528-8FF1-447A-94C1-83273FF701C6}"/>
              </a:ext>
            </a:extLst>
          </p:cNvPr>
          <p:cNvSpPr>
            <a:spLocks noGrp="1"/>
          </p:cNvSpPr>
          <p:nvPr>
            <p:ph type="sldNum" sz="quarter" idx="11"/>
          </p:nvPr>
        </p:nvSpPr>
        <p:spPr/>
        <p:txBody>
          <a:bodyPr/>
          <a:lstStyle/>
          <a:p>
            <a:fld id="{8D744765-4871-4DE2-A77D-B36B5DCC192D}" type="slidenum">
              <a:rPr lang="ar-SA" altLang="zh-CN"/>
              <a:pPr/>
              <a:t>97</a:t>
            </a:fld>
            <a:endParaRPr lang="en-US" altLang="zh-CN">
              <a:ea typeface="宋体" panose="02010600030101010101" pitchFamily="2" charset="-122"/>
            </a:endParaRPr>
          </a:p>
        </p:txBody>
      </p:sp>
      <p:pic>
        <p:nvPicPr>
          <p:cNvPr id="655368" name="Picture 8" descr="magic">
            <a:extLst>
              <a:ext uri="{FF2B5EF4-FFF2-40B4-BE49-F238E27FC236}">
                <a16:creationId xmlns:a16="http://schemas.microsoft.com/office/drawing/2014/main" id="{B1993E8D-CC7D-41E2-8656-81944FA2C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62" name="Picture 2" descr="magic">
            <a:extLst>
              <a:ext uri="{FF2B5EF4-FFF2-40B4-BE49-F238E27FC236}">
                <a16:creationId xmlns:a16="http://schemas.microsoft.com/office/drawing/2014/main" id="{D5A516F8-51B0-4B0B-8181-C410ED878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363" name="Rectangle 3">
            <a:extLst>
              <a:ext uri="{FF2B5EF4-FFF2-40B4-BE49-F238E27FC236}">
                <a16:creationId xmlns:a16="http://schemas.microsoft.com/office/drawing/2014/main" id="{79D25639-A705-445D-A63E-CF5B8C476574}"/>
              </a:ext>
            </a:extLst>
          </p:cNvPr>
          <p:cNvSpPr>
            <a:spLocks noGrp="1" noChangeArrowheads="1"/>
          </p:cNvSpPr>
          <p:nvPr>
            <p:ph type="title"/>
          </p:nvPr>
        </p:nvSpPr>
        <p:spPr>
          <a:xfrm>
            <a:off x="604838" y="384175"/>
            <a:ext cx="7772400" cy="1143000"/>
          </a:xfrm>
        </p:spPr>
        <p:txBody>
          <a:bodyPr/>
          <a:lstStyle/>
          <a:p>
            <a:r>
              <a:rPr lang="en-US" altLang="zh-CN">
                <a:ea typeface="宋体" panose="02010600030101010101" pitchFamily="2" charset="-122"/>
              </a:rPr>
              <a:t>Proof</a:t>
            </a:r>
          </a:p>
        </p:txBody>
      </p:sp>
      <p:sp>
        <p:nvSpPr>
          <p:cNvPr id="655364" name="Rectangle 4">
            <a:extLst>
              <a:ext uri="{FF2B5EF4-FFF2-40B4-BE49-F238E27FC236}">
                <a16:creationId xmlns:a16="http://schemas.microsoft.com/office/drawing/2014/main" id="{FE4DAD06-E0B7-43BF-A186-5B943DB7C244}"/>
              </a:ext>
            </a:extLst>
          </p:cNvPr>
          <p:cNvSpPr>
            <a:spLocks noChangeArrowheads="1"/>
          </p:cNvSpPr>
          <p:nvPr/>
        </p:nvSpPr>
        <p:spPr bwMode="auto">
          <a:xfrm>
            <a:off x="1011238" y="1665288"/>
            <a:ext cx="7315200" cy="378565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dirty="0">
                <a:solidFill>
                  <a:schemeClr val="folHlink"/>
                </a:solidFill>
                <a:latin typeface="Lucida Console" panose="020B0609040504020204" pitchFamily="49" charset="0"/>
                <a:ea typeface="宋体" panose="02010600030101010101" pitchFamily="2" charset="-122"/>
              </a:rPr>
              <a:t>public class </a:t>
            </a:r>
            <a:r>
              <a:rPr lang="en-US" altLang="zh-CN" sz="2400" b="1" dirty="0" err="1">
                <a:solidFill>
                  <a:schemeClr val="folHlink"/>
                </a:solidFill>
                <a:latin typeface="Lucida Console" panose="020B0609040504020204" pitchFamily="49" charset="0"/>
                <a:ea typeface="宋体" panose="02010600030101010101" pitchFamily="2" charset="-122"/>
              </a:rPr>
              <a:t>RMWConsensus</a:t>
            </a:r>
            <a:endParaRPr lang="en-US" altLang="zh-CN" sz="2400" b="1" dirty="0">
              <a:solidFill>
                <a:schemeClr val="folHlink"/>
              </a:solidFill>
              <a:latin typeface="Lucida Console" panose="020B0609040504020204" pitchFamily="49" charset="0"/>
              <a:ea typeface="宋体" panose="02010600030101010101" pitchFamily="2" charset="-122"/>
            </a:endParaRPr>
          </a:p>
          <a:p>
            <a:pPr algn="l"/>
            <a:r>
              <a:rPr lang="en-US" altLang="zh-CN" sz="2400" b="1" dirty="0">
                <a:solidFill>
                  <a:schemeClr val="folHlink"/>
                </a:solidFill>
                <a:latin typeface="Lucida Console" panose="020B0609040504020204" pitchFamily="49" charset="0"/>
                <a:ea typeface="宋体" panose="02010600030101010101" pitchFamily="2" charset="-122"/>
              </a:rPr>
              <a:t>     extends </a:t>
            </a:r>
            <a:r>
              <a:rPr lang="en-US" altLang="zh-CN" sz="2400" b="1" dirty="0" err="1">
                <a:solidFill>
                  <a:schemeClr val="folHlink"/>
                </a:solidFill>
                <a:latin typeface="Lucida Console" panose="020B0609040504020204" pitchFamily="49" charset="0"/>
                <a:ea typeface="宋体" panose="02010600030101010101" pitchFamily="2" charset="-122"/>
              </a:rPr>
              <a:t>ConsensusProtocol</a:t>
            </a:r>
            <a:r>
              <a:rPr lang="en-US" altLang="zh-CN" sz="2400" b="1" dirty="0">
                <a:solidFill>
                  <a:schemeClr val="folHlink"/>
                </a:solidFill>
                <a:latin typeface="Lucida Console" panose="020B0609040504020204" pitchFamily="49" charset="0"/>
                <a:ea typeface="宋体" panose="02010600030101010101" pitchFamily="2" charset="-122"/>
              </a:rPr>
              <a:t> {</a:t>
            </a:r>
          </a:p>
          <a:p>
            <a:pPr algn="l"/>
            <a:r>
              <a:rPr lang="en-US" altLang="zh-CN" sz="2400" b="1" dirty="0">
                <a:solidFill>
                  <a:schemeClr val="folHlink"/>
                </a:solidFill>
                <a:latin typeface="Lucida Console" panose="020B0609040504020204" pitchFamily="49" charset="0"/>
                <a:ea typeface="宋体" panose="02010600030101010101" pitchFamily="2" charset="-122"/>
              </a:rPr>
              <a:t> private </a:t>
            </a:r>
            <a:r>
              <a:rPr lang="en-US" altLang="zh-CN" sz="2400" b="1" dirty="0" err="1">
                <a:solidFill>
                  <a:schemeClr val="folHlink"/>
                </a:solidFill>
                <a:latin typeface="Lucida Console" panose="020B0609040504020204" pitchFamily="49" charset="0"/>
                <a:ea typeface="宋体" panose="02010600030101010101" pitchFamily="2" charset="-122"/>
              </a:rPr>
              <a:t>RMWRegister</a:t>
            </a:r>
            <a:r>
              <a:rPr lang="en-US" altLang="zh-CN" sz="2400" b="1" dirty="0">
                <a:solidFill>
                  <a:schemeClr val="folHlink"/>
                </a:solidFill>
                <a:latin typeface="Lucida Console" panose="020B0609040504020204" pitchFamily="49" charset="0"/>
                <a:ea typeface="宋体" panose="02010600030101010101" pitchFamily="2" charset="-122"/>
              </a:rPr>
              <a:t> r = v;</a:t>
            </a:r>
          </a:p>
          <a:p>
            <a:pPr algn="l"/>
            <a:r>
              <a:rPr lang="en-US" altLang="zh-CN" sz="2400" b="1" dirty="0">
                <a:solidFill>
                  <a:schemeClr val="folHlink"/>
                </a:solidFill>
                <a:latin typeface="Lucida Console" panose="020B0609040504020204" pitchFamily="49" charset="0"/>
                <a:ea typeface="宋体" panose="02010600030101010101" pitchFamily="2" charset="-122"/>
              </a:rPr>
              <a:t> public Object decide(object value) {</a:t>
            </a:r>
          </a:p>
          <a:p>
            <a:pPr algn="l"/>
            <a:r>
              <a:rPr lang="en-US" altLang="zh-CN" sz="2400" b="1" dirty="0">
                <a:solidFill>
                  <a:schemeClr val="folHlink"/>
                </a:solidFill>
                <a:latin typeface="Lucida Console" panose="020B0609040504020204" pitchFamily="49" charset="0"/>
                <a:ea typeface="宋体" panose="02010600030101010101" pitchFamily="2" charset="-122"/>
              </a:rPr>
              <a:t>  propose(value);</a:t>
            </a:r>
          </a:p>
          <a:p>
            <a:pPr algn="l"/>
            <a:r>
              <a:rPr lang="en-US" altLang="zh-CN" sz="2400" b="1" dirty="0">
                <a:solidFill>
                  <a:schemeClr val="tx1"/>
                </a:solidFill>
                <a:latin typeface="Lucida Console" panose="020B0609040504020204" pitchFamily="49" charset="0"/>
                <a:ea typeface="宋体" panose="02010600030101010101" pitchFamily="2" charset="-122"/>
              </a:rPr>
              <a:t>  if</a:t>
            </a:r>
            <a:r>
              <a:rPr lang="en-US" altLang="zh-CN" sz="2400" b="1" dirty="0">
                <a:latin typeface="Lucida Console" panose="020B0609040504020204" pitchFamily="49" charset="0"/>
                <a:ea typeface="宋体" panose="02010600030101010101" pitchFamily="2" charset="-122"/>
              </a:rPr>
              <a:t> (</a:t>
            </a:r>
            <a:r>
              <a:rPr lang="en-US" altLang="zh-CN" sz="2400" b="1" dirty="0" err="1">
                <a:latin typeface="Lucida Console" panose="020B0609040504020204" pitchFamily="49" charset="0"/>
                <a:ea typeface="宋体" panose="02010600030101010101" pitchFamily="2" charset="-122"/>
              </a:rPr>
              <a:t>r.getAndMumble</a:t>
            </a:r>
            <a:r>
              <a:rPr lang="en-US" altLang="zh-CN" sz="2400" b="1" dirty="0">
                <a:latin typeface="Lucida Console" panose="020B0609040504020204" pitchFamily="49" charset="0"/>
                <a:ea typeface="宋体" panose="02010600030101010101" pitchFamily="2" charset="-122"/>
              </a:rPr>
              <a:t>() == v)</a:t>
            </a:r>
          </a:p>
          <a:p>
            <a:pPr algn="l"/>
            <a:r>
              <a:rPr lang="en-US" altLang="zh-CN" sz="2400" b="1" dirty="0">
                <a:latin typeface="Lucida Console" panose="020B0609040504020204" pitchFamily="49" charset="0"/>
                <a:ea typeface="宋体" panose="02010600030101010101" pitchFamily="2" charset="-122"/>
              </a:rPr>
              <a:t>   </a:t>
            </a:r>
            <a:r>
              <a:rPr lang="en-US" altLang="zh-CN" sz="2400" b="1" dirty="0">
                <a:solidFill>
                  <a:schemeClr val="folHlink"/>
                </a:solidFill>
                <a:latin typeface="Lucida Console" panose="020B0609040504020204" pitchFamily="49" charset="0"/>
                <a:ea typeface="宋体" panose="02010600030101010101" pitchFamily="2" charset="-122"/>
              </a:rPr>
              <a:t>return proposed[</a:t>
            </a:r>
            <a:r>
              <a:rPr lang="en-US" altLang="zh-CN" sz="2400" b="1" dirty="0" err="1">
                <a:solidFill>
                  <a:schemeClr val="folHlink"/>
                </a:solidFill>
                <a:latin typeface="Lucida Console" panose="020B0609040504020204" pitchFamily="49" charset="0"/>
                <a:ea typeface="宋体" panose="02010600030101010101" pitchFamily="2" charset="-122"/>
              </a:rPr>
              <a:t>i</a:t>
            </a:r>
            <a:r>
              <a:rPr lang="en-US" altLang="zh-CN" sz="2400" b="1" dirty="0">
                <a:solidFill>
                  <a:schemeClr val="folHlink"/>
                </a:solidFill>
                <a:latin typeface="Lucida Console" panose="020B0609040504020204" pitchFamily="49" charset="0"/>
                <a:ea typeface="宋体" panose="02010600030101010101" pitchFamily="2" charset="-122"/>
              </a:rPr>
              <a:t>];</a:t>
            </a:r>
          </a:p>
          <a:p>
            <a:pPr algn="l"/>
            <a:r>
              <a:rPr lang="en-US" altLang="zh-CN" sz="2400" b="1" dirty="0">
                <a:solidFill>
                  <a:schemeClr val="folHlink"/>
                </a:solidFill>
                <a:latin typeface="Lucida Console" panose="020B0609040504020204" pitchFamily="49" charset="0"/>
                <a:ea typeface="宋体" panose="02010600030101010101" pitchFamily="2" charset="-122"/>
              </a:rPr>
              <a:t>  else</a:t>
            </a:r>
          </a:p>
          <a:p>
            <a:pPr algn="l"/>
            <a:r>
              <a:rPr lang="en-US" altLang="zh-CN" sz="2400" b="1" dirty="0">
                <a:solidFill>
                  <a:schemeClr val="folHlink"/>
                </a:solidFill>
                <a:latin typeface="Lucida Console" panose="020B0609040504020204" pitchFamily="49" charset="0"/>
                <a:ea typeface="宋体" panose="02010600030101010101" pitchFamily="2" charset="-122"/>
              </a:rPr>
              <a:t>   return proposed[j];    </a:t>
            </a:r>
          </a:p>
          <a:p>
            <a:pPr algn="l"/>
            <a:r>
              <a:rPr lang="en-US" altLang="zh-CN" sz="2400" b="1" dirty="0">
                <a:solidFill>
                  <a:schemeClr val="folHlink"/>
                </a:solidFill>
                <a:latin typeface="Lucida Console" panose="020B0609040504020204" pitchFamily="49" charset="0"/>
                <a:ea typeface="宋体" panose="02010600030101010101" pitchFamily="2" charset="-122"/>
              </a:rPr>
              <a:t>}}</a:t>
            </a:r>
          </a:p>
        </p:txBody>
      </p:sp>
      <p:sp>
        <p:nvSpPr>
          <p:cNvPr id="655366" name="Text Box 6">
            <a:extLst>
              <a:ext uri="{FF2B5EF4-FFF2-40B4-BE49-F238E27FC236}">
                <a16:creationId xmlns:a16="http://schemas.microsoft.com/office/drawing/2014/main" id="{13EA38DB-A18F-4A4C-91B8-004A35D1C994}"/>
              </a:ext>
            </a:extLst>
          </p:cNvPr>
          <p:cNvSpPr txBox="1">
            <a:spLocks noChangeArrowheads="1"/>
          </p:cNvSpPr>
          <p:nvPr/>
        </p:nvSpPr>
        <p:spPr bwMode="auto">
          <a:xfrm>
            <a:off x="5775325" y="2087563"/>
            <a:ext cx="302736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00"/>
                </a:solidFill>
                <a:ea typeface="宋体" panose="02010600030101010101" pitchFamily="2" charset="-122"/>
              </a:rPr>
              <a:t>Am I first?</a:t>
            </a:r>
            <a:endParaRPr lang="en-US" altLang="zh-CN" b="1">
              <a:solidFill>
                <a:schemeClr val="tx1"/>
              </a:solidFill>
              <a:ea typeface="宋体" panose="02010600030101010101" pitchFamily="2" charset="-122"/>
            </a:endParaRPr>
          </a:p>
        </p:txBody>
      </p:sp>
      <p:sp>
        <p:nvSpPr>
          <p:cNvPr id="655367" name="AutoShape 7">
            <a:extLst>
              <a:ext uri="{FF2B5EF4-FFF2-40B4-BE49-F238E27FC236}">
                <a16:creationId xmlns:a16="http://schemas.microsoft.com/office/drawing/2014/main" id="{7FE946D5-8772-49D1-97D5-3495CD61A911}"/>
              </a:ext>
            </a:extLst>
          </p:cNvPr>
          <p:cNvSpPr>
            <a:spLocks noChangeArrowheads="1"/>
          </p:cNvSpPr>
          <p:nvPr/>
        </p:nvSpPr>
        <p:spPr bwMode="auto">
          <a:xfrm>
            <a:off x="1468777" y="3481387"/>
            <a:ext cx="4849812" cy="487362"/>
          </a:xfrm>
          <a:prstGeom prst="wedgeRoundRectCallout">
            <a:avLst>
              <a:gd name="adj1" fmla="val 59917"/>
              <a:gd name="adj2" fmla="val -220356"/>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Tree>
  </p:cSld>
  <p:clrMapOvr>
    <a:masterClrMapping/>
  </p:clrMapOvr>
  <p:transition>
    <p:blinds/>
  </p:transition>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85473632-12A3-4251-8F91-99E96B61C846}"/>
              </a:ext>
            </a:extLst>
          </p:cNvPr>
          <p:cNvSpPr>
            <a:spLocks noGrp="1"/>
          </p:cNvSpPr>
          <p:nvPr>
            <p:ph type="sldNum" sz="quarter" idx="11"/>
          </p:nvPr>
        </p:nvSpPr>
        <p:spPr/>
        <p:txBody>
          <a:bodyPr/>
          <a:lstStyle/>
          <a:p>
            <a:fld id="{214781B7-F414-42FF-8FD1-B99C58278084}" type="slidenum">
              <a:rPr lang="ar-SA" altLang="zh-CN"/>
              <a:pPr/>
              <a:t>98</a:t>
            </a:fld>
            <a:endParaRPr lang="en-US" altLang="zh-CN">
              <a:ea typeface="宋体" panose="02010600030101010101" pitchFamily="2" charset="-122"/>
            </a:endParaRPr>
          </a:p>
        </p:txBody>
      </p:sp>
      <p:sp>
        <p:nvSpPr>
          <p:cNvPr id="656393" name="Rectangle 9">
            <a:extLst>
              <a:ext uri="{FF2B5EF4-FFF2-40B4-BE49-F238E27FC236}">
                <a16:creationId xmlns:a16="http://schemas.microsoft.com/office/drawing/2014/main" id="{166D1D49-3FEE-470E-8501-7C2876AF18B4}"/>
              </a:ext>
            </a:extLst>
          </p:cNvPr>
          <p:cNvSpPr>
            <a:spLocks noChangeArrowheads="1"/>
          </p:cNvSpPr>
          <p:nvPr/>
        </p:nvSpPr>
        <p:spPr bwMode="auto">
          <a:xfrm>
            <a:off x="1011238" y="1665288"/>
            <a:ext cx="7315200"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public class RMWConsensus</a:t>
            </a:r>
          </a:p>
          <a:p>
            <a:pPr algn="l"/>
            <a:r>
              <a:rPr lang="en-US" altLang="zh-CN" sz="2400" b="1">
                <a:solidFill>
                  <a:schemeClr val="folHlink"/>
                </a:solidFill>
                <a:latin typeface="Lucida Console" panose="020B0609040504020204" pitchFamily="49" charset="0"/>
                <a:ea typeface="宋体" panose="02010600030101010101" pitchFamily="2" charset="-122"/>
              </a:rPr>
              <a:t>     extends ConsensusProtocol {</a:t>
            </a:r>
          </a:p>
          <a:p>
            <a:pPr algn="l"/>
            <a:r>
              <a:rPr lang="en-US" altLang="zh-CN" sz="2400" b="1">
                <a:solidFill>
                  <a:schemeClr val="folHlink"/>
                </a:solidFill>
                <a:latin typeface="Lucida Console" panose="020B0609040504020204" pitchFamily="49" charset="0"/>
                <a:ea typeface="宋体" panose="02010600030101010101" pitchFamily="2" charset="-122"/>
              </a:rPr>
              <a:t> private RMWRegister r = v;</a:t>
            </a:r>
          </a:p>
          <a:p>
            <a:pPr algn="l"/>
            <a:r>
              <a:rPr lang="en-US" altLang="zh-CN" sz="2400" b="1">
                <a:solidFill>
                  <a:schemeClr val="folHlink"/>
                </a:solidFill>
                <a:latin typeface="Lucida Console" panose="020B0609040504020204" pitchFamily="49" charset="0"/>
                <a:ea typeface="宋体" panose="02010600030101010101" pitchFamily="2" charset="-122"/>
              </a:rPr>
              <a:t> public Object decide(object value) {</a:t>
            </a:r>
          </a:p>
          <a:p>
            <a:pPr algn="l"/>
            <a:r>
              <a:rPr lang="en-US" altLang="zh-CN" sz="2400" b="1">
                <a:solidFill>
                  <a:schemeClr val="folHlink"/>
                </a:solidFill>
                <a:latin typeface="Lucida Console" panose="020B0609040504020204" pitchFamily="49" charset="0"/>
                <a:ea typeface="宋体" panose="02010600030101010101" pitchFamily="2" charset="-122"/>
              </a:rPr>
              <a:t>  propose(value);</a:t>
            </a:r>
          </a:p>
          <a:p>
            <a:pPr algn="l"/>
            <a:r>
              <a:rPr lang="en-US" altLang="zh-CN" sz="2400" b="1">
                <a:solidFill>
                  <a:schemeClr val="tx1"/>
                </a:solidFill>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if (r.getAndMumble() == v)</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return</a:t>
            </a:r>
            <a:r>
              <a:rPr lang="en-US" altLang="zh-CN" sz="2400" b="1">
                <a:latin typeface="Lucida Console" panose="020B0609040504020204" pitchFamily="49" charset="0"/>
                <a:ea typeface="宋体" panose="02010600030101010101" pitchFamily="2" charset="-122"/>
              </a:rPr>
              <a:t> proposed[i];</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folHlink"/>
                </a:solidFill>
                <a:latin typeface="Lucida Console" panose="020B0609040504020204" pitchFamily="49" charset="0"/>
                <a:ea typeface="宋体" panose="02010600030101010101" pitchFamily="2" charset="-122"/>
              </a:rPr>
              <a:t>else</a:t>
            </a:r>
          </a:p>
          <a:p>
            <a:pPr algn="l"/>
            <a:r>
              <a:rPr lang="en-US" altLang="zh-CN" sz="2400" b="1">
                <a:solidFill>
                  <a:schemeClr val="folHlink"/>
                </a:solidFill>
                <a:latin typeface="Lucida Console" panose="020B0609040504020204" pitchFamily="49" charset="0"/>
                <a:ea typeface="宋体" panose="02010600030101010101" pitchFamily="2" charset="-122"/>
              </a:rPr>
              <a:t>   return proposed[j];    </a:t>
            </a:r>
          </a:p>
          <a:p>
            <a:pPr algn="l"/>
            <a:r>
              <a:rPr lang="en-US" altLang="zh-CN" sz="2400" b="1">
                <a:solidFill>
                  <a:schemeClr val="folHlink"/>
                </a:solidFill>
                <a:latin typeface="Lucida Console" panose="020B0609040504020204" pitchFamily="49" charset="0"/>
                <a:ea typeface="宋体" panose="02010600030101010101" pitchFamily="2" charset="-122"/>
              </a:rPr>
              <a:t>}}</a:t>
            </a:r>
          </a:p>
        </p:txBody>
      </p:sp>
      <p:pic>
        <p:nvPicPr>
          <p:cNvPr id="656392" name="Picture 8" descr="magic">
            <a:extLst>
              <a:ext uri="{FF2B5EF4-FFF2-40B4-BE49-F238E27FC236}">
                <a16:creationId xmlns:a16="http://schemas.microsoft.com/office/drawing/2014/main" id="{631400A9-E3F1-40A4-A388-29FBC3C9F8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6386" name="Picture 2" descr="magic">
            <a:extLst>
              <a:ext uri="{FF2B5EF4-FFF2-40B4-BE49-F238E27FC236}">
                <a16:creationId xmlns:a16="http://schemas.microsoft.com/office/drawing/2014/main" id="{E68C8FA1-C603-4DAC-9481-A38740F74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6387" name="Rectangle 3">
            <a:extLst>
              <a:ext uri="{FF2B5EF4-FFF2-40B4-BE49-F238E27FC236}">
                <a16:creationId xmlns:a16="http://schemas.microsoft.com/office/drawing/2014/main" id="{F099E90E-F69D-422A-B32C-C5E2BB23A337}"/>
              </a:ext>
            </a:extLst>
          </p:cNvPr>
          <p:cNvSpPr>
            <a:spLocks noGrp="1" noChangeArrowheads="1"/>
          </p:cNvSpPr>
          <p:nvPr>
            <p:ph type="title"/>
          </p:nvPr>
        </p:nvSpPr>
        <p:spPr>
          <a:xfrm>
            <a:off x="604838" y="384175"/>
            <a:ext cx="7772400" cy="1143000"/>
          </a:xfrm>
        </p:spPr>
        <p:txBody>
          <a:bodyPr/>
          <a:lstStyle/>
          <a:p>
            <a:r>
              <a:rPr lang="en-US" altLang="zh-CN">
                <a:ea typeface="宋体" panose="02010600030101010101" pitchFamily="2" charset="-122"/>
              </a:rPr>
              <a:t>Proof</a:t>
            </a:r>
          </a:p>
        </p:txBody>
      </p:sp>
      <p:sp>
        <p:nvSpPr>
          <p:cNvPr id="656390" name="AutoShape 6">
            <a:extLst>
              <a:ext uri="{FF2B5EF4-FFF2-40B4-BE49-F238E27FC236}">
                <a16:creationId xmlns:a16="http://schemas.microsoft.com/office/drawing/2014/main" id="{F3BFCEFF-A721-455E-A477-03C3694455C3}"/>
              </a:ext>
            </a:extLst>
          </p:cNvPr>
          <p:cNvSpPr>
            <a:spLocks noChangeArrowheads="1"/>
          </p:cNvSpPr>
          <p:nvPr/>
        </p:nvSpPr>
        <p:spPr bwMode="auto">
          <a:xfrm>
            <a:off x="1550988" y="3917950"/>
            <a:ext cx="3860800" cy="369888"/>
          </a:xfrm>
          <a:prstGeom prst="wedgeRoundRectCallout">
            <a:avLst>
              <a:gd name="adj1" fmla="val 68009"/>
              <a:gd name="adj2" fmla="val -147426"/>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
        <p:nvSpPr>
          <p:cNvPr id="656391" name="Text Box 7">
            <a:extLst>
              <a:ext uri="{FF2B5EF4-FFF2-40B4-BE49-F238E27FC236}">
                <a16:creationId xmlns:a16="http://schemas.microsoft.com/office/drawing/2014/main" id="{E051B9C6-2572-47C1-BA9D-76B95810E122}"/>
              </a:ext>
            </a:extLst>
          </p:cNvPr>
          <p:cNvSpPr txBox="1">
            <a:spLocks noChangeArrowheads="1"/>
          </p:cNvSpPr>
          <p:nvPr/>
        </p:nvSpPr>
        <p:spPr bwMode="auto">
          <a:xfrm>
            <a:off x="5726113" y="3001963"/>
            <a:ext cx="2605087"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FF0000"/>
                </a:solidFill>
                <a:ea typeface="宋体" panose="02010600030101010101" pitchFamily="2" charset="-122"/>
              </a:rPr>
              <a:t>Yes, return my input</a:t>
            </a:r>
            <a:endParaRPr lang="en-US" altLang="zh-CN" b="1">
              <a:solidFill>
                <a:schemeClr val="tx1"/>
              </a:solidFill>
              <a:ea typeface="宋体" panose="02010600030101010101" pitchFamily="2" charset="-122"/>
            </a:endParaRPr>
          </a:p>
        </p:txBody>
      </p:sp>
    </p:spTree>
  </p:cSld>
  <p:clrMapOvr>
    <a:masterClrMapping/>
  </p:clrMapOvr>
  <p:transition>
    <p:blinds/>
  </p:transition>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B815704B-A786-4727-A927-3B9457C795EC}"/>
              </a:ext>
            </a:extLst>
          </p:cNvPr>
          <p:cNvSpPr>
            <a:spLocks noGrp="1"/>
          </p:cNvSpPr>
          <p:nvPr>
            <p:ph type="sldNum" sz="quarter" idx="11"/>
          </p:nvPr>
        </p:nvSpPr>
        <p:spPr/>
        <p:txBody>
          <a:bodyPr/>
          <a:lstStyle/>
          <a:p>
            <a:fld id="{E35BAD58-FFA9-4B4A-A2A8-E41817AD793A}" type="slidenum">
              <a:rPr lang="ar-SA" altLang="zh-CN"/>
              <a:pPr/>
              <a:t>99</a:t>
            </a:fld>
            <a:endParaRPr lang="en-US" altLang="zh-CN">
              <a:ea typeface="宋体" panose="02010600030101010101" pitchFamily="2" charset="-122"/>
            </a:endParaRPr>
          </a:p>
        </p:txBody>
      </p:sp>
      <p:sp>
        <p:nvSpPr>
          <p:cNvPr id="657417" name="Rectangle 9">
            <a:extLst>
              <a:ext uri="{FF2B5EF4-FFF2-40B4-BE49-F238E27FC236}">
                <a16:creationId xmlns:a16="http://schemas.microsoft.com/office/drawing/2014/main" id="{B4C18B41-D441-4727-80CF-A2642BDAC015}"/>
              </a:ext>
            </a:extLst>
          </p:cNvPr>
          <p:cNvSpPr>
            <a:spLocks noChangeArrowheads="1"/>
          </p:cNvSpPr>
          <p:nvPr/>
        </p:nvSpPr>
        <p:spPr bwMode="auto">
          <a:xfrm>
            <a:off x="1011238" y="1665288"/>
            <a:ext cx="7315200" cy="37433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chemeClr val="folHlink"/>
                </a:solidFill>
                <a:latin typeface="Lucida Console" panose="020B0609040504020204" pitchFamily="49" charset="0"/>
                <a:ea typeface="宋体" panose="02010600030101010101" pitchFamily="2" charset="-122"/>
              </a:rPr>
              <a:t>public class RMWConsensus</a:t>
            </a:r>
          </a:p>
          <a:p>
            <a:pPr algn="l"/>
            <a:r>
              <a:rPr lang="en-US" altLang="zh-CN" sz="2400" b="1">
                <a:solidFill>
                  <a:schemeClr val="folHlink"/>
                </a:solidFill>
                <a:latin typeface="Lucida Console" panose="020B0609040504020204" pitchFamily="49" charset="0"/>
                <a:ea typeface="宋体" panose="02010600030101010101" pitchFamily="2" charset="-122"/>
              </a:rPr>
              <a:t>     extends ConsensusProtocol {</a:t>
            </a:r>
          </a:p>
          <a:p>
            <a:pPr algn="l"/>
            <a:r>
              <a:rPr lang="en-US" altLang="zh-CN" sz="2400" b="1">
                <a:solidFill>
                  <a:schemeClr val="folHlink"/>
                </a:solidFill>
                <a:latin typeface="Lucida Console" panose="020B0609040504020204" pitchFamily="49" charset="0"/>
                <a:ea typeface="宋体" panose="02010600030101010101" pitchFamily="2" charset="-122"/>
              </a:rPr>
              <a:t> private RMWRegister r = v;</a:t>
            </a:r>
          </a:p>
          <a:p>
            <a:pPr algn="l"/>
            <a:r>
              <a:rPr lang="en-US" altLang="zh-CN" sz="2400" b="1">
                <a:solidFill>
                  <a:schemeClr val="folHlink"/>
                </a:solidFill>
                <a:latin typeface="Lucida Console" panose="020B0609040504020204" pitchFamily="49" charset="0"/>
                <a:ea typeface="宋体" panose="02010600030101010101" pitchFamily="2" charset="-122"/>
              </a:rPr>
              <a:t> public Object decide(object value) {</a:t>
            </a:r>
          </a:p>
          <a:p>
            <a:pPr algn="l"/>
            <a:r>
              <a:rPr lang="en-US" altLang="zh-CN" sz="2400" b="1">
                <a:solidFill>
                  <a:schemeClr val="folHlink"/>
                </a:solidFill>
                <a:latin typeface="Lucida Console" panose="020B0609040504020204" pitchFamily="49" charset="0"/>
                <a:ea typeface="宋体" panose="02010600030101010101" pitchFamily="2" charset="-122"/>
              </a:rPr>
              <a:t>  propose(value);</a:t>
            </a:r>
          </a:p>
          <a:p>
            <a:pPr algn="l"/>
            <a:r>
              <a:rPr lang="en-US" altLang="zh-CN" sz="2400" b="1">
                <a:solidFill>
                  <a:schemeClr val="folHlink"/>
                </a:solidFill>
                <a:latin typeface="Lucida Console" panose="020B0609040504020204" pitchFamily="49" charset="0"/>
                <a:ea typeface="宋体" panose="02010600030101010101" pitchFamily="2" charset="-122"/>
              </a:rPr>
              <a:t>  if (r.getAndMumble() == v)</a:t>
            </a:r>
          </a:p>
          <a:p>
            <a:pPr algn="l"/>
            <a:r>
              <a:rPr lang="en-US" altLang="zh-CN" sz="2400" b="1">
                <a:solidFill>
                  <a:schemeClr val="folHlink"/>
                </a:solidFill>
                <a:latin typeface="Lucida Console" panose="020B0609040504020204" pitchFamily="49" charset="0"/>
                <a:ea typeface="宋体" panose="02010600030101010101" pitchFamily="2" charset="-122"/>
              </a:rPr>
              <a:t>   return proposed[i];</a:t>
            </a:r>
          </a:p>
          <a:p>
            <a:pPr algn="l"/>
            <a:r>
              <a:rPr lang="en-US" altLang="zh-CN" sz="2400" b="1">
                <a:solidFill>
                  <a:schemeClr val="folHlink"/>
                </a:solidFill>
                <a:latin typeface="Lucida Console" panose="020B0609040504020204" pitchFamily="49" charset="0"/>
                <a:ea typeface="宋体" panose="02010600030101010101" pitchFamily="2" charset="-122"/>
              </a:rPr>
              <a:t>  else</a:t>
            </a:r>
          </a:p>
          <a:p>
            <a:pPr algn="l"/>
            <a:r>
              <a:rPr lang="en-US" altLang="zh-CN" sz="2400" b="1">
                <a:latin typeface="Lucida Console" panose="020B0609040504020204" pitchFamily="49" charset="0"/>
                <a:ea typeface="宋体" panose="02010600030101010101" pitchFamily="2" charset="-122"/>
              </a:rPr>
              <a:t>   </a:t>
            </a:r>
            <a:r>
              <a:rPr lang="en-US" altLang="zh-CN" sz="2400" b="1">
                <a:solidFill>
                  <a:schemeClr val="tx1"/>
                </a:solidFill>
                <a:latin typeface="Lucida Console" panose="020B0609040504020204" pitchFamily="49" charset="0"/>
                <a:ea typeface="宋体" panose="02010600030101010101" pitchFamily="2" charset="-122"/>
              </a:rPr>
              <a:t>return</a:t>
            </a:r>
            <a:r>
              <a:rPr lang="en-US" altLang="zh-CN" sz="2400" b="1">
                <a:latin typeface="Lucida Console" panose="020B0609040504020204" pitchFamily="49" charset="0"/>
                <a:ea typeface="宋体" panose="02010600030101010101" pitchFamily="2" charset="-122"/>
              </a:rPr>
              <a:t> proposed[j];    </a:t>
            </a:r>
          </a:p>
          <a:p>
            <a:pPr algn="l"/>
            <a:r>
              <a:rPr lang="en-US" altLang="zh-CN" sz="2400" b="1">
                <a:solidFill>
                  <a:schemeClr val="folHlink"/>
                </a:solidFill>
                <a:latin typeface="Lucida Console" panose="020B0609040504020204" pitchFamily="49" charset="0"/>
                <a:ea typeface="宋体" panose="02010600030101010101" pitchFamily="2" charset="-122"/>
              </a:rPr>
              <a:t>}}</a:t>
            </a:r>
          </a:p>
        </p:txBody>
      </p:sp>
      <p:pic>
        <p:nvPicPr>
          <p:cNvPr id="657416" name="Picture 8" descr="magic">
            <a:extLst>
              <a:ext uri="{FF2B5EF4-FFF2-40B4-BE49-F238E27FC236}">
                <a16:creationId xmlns:a16="http://schemas.microsoft.com/office/drawing/2014/main" id="{8CCD1AC8-EF61-495A-ADDF-D370F5C242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7410" name="Picture 2" descr="magic">
            <a:extLst>
              <a:ext uri="{FF2B5EF4-FFF2-40B4-BE49-F238E27FC236}">
                <a16:creationId xmlns:a16="http://schemas.microsoft.com/office/drawing/2014/main" id="{03FDFDAE-34FE-4709-A684-4A871DFB8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7411" name="Rectangle 3">
            <a:extLst>
              <a:ext uri="{FF2B5EF4-FFF2-40B4-BE49-F238E27FC236}">
                <a16:creationId xmlns:a16="http://schemas.microsoft.com/office/drawing/2014/main" id="{428973C2-85DA-488D-ABD7-E936A401A061}"/>
              </a:ext>
            </a:extLst>
          </p:cNvPr>
          <p:cNvSpPr>
            <a:spLocks noGrp="1" noChangeArrowheads="1"/>
          </p:cNvSpPr>
          <p:nvPr>
            <p:ph type="title"/>
          </p:nvPr>
        </p:nvSpPr>
        <p:spPr>
          <a:xfrm>
            <a:off x="604838" y="384175"/>
            <a:ext cx="7772400" cy="1143000"/>
          </a:xfrm>
        </p:spPr>
        <p:txBody>
          <a:bodyPr/>
          <a:lstStyle/>
          <a:p>
            <a:r>
              <a:rPr lang="en-US" altLang="zh-CN">
                <a:ea typeface="宋体" panose="02010600030101010101" pitchFamily="2" charset="-122"/>
              </a:rPr>
              <a:t>Proof</a:t>
            </a:r>
          </a:p>
        </p:txBody>
      </p:sp>
      <p:sp>
        <p:nvSpPr>
          <p:cNvPr id="657414" name="AutoShape 6">
            <a:extLst>
              <a:ext uri="{FF2B5EF4-FFF2-40B4-BE49-F238E27FC236}">
                <a16:creationId xmlns:a16="http://schemas.microsoft.com/office/drawing/2014/main" id="{C0D46C35-CDE1-4A41-8E27-1F08F397EDA5}"/>
              </a:ext>
            </a:extLst>
          </p:cNvPr>
          <p:cNvSpPr>
            <a:spLocks noChangeArrowheads="1"/>
          </p:cNvSpPr>
          <p:nvPr/>
        </p:nvSpPr>
        <p:spPr bwMode="auto">
          <a:xfrm>
            <a:off x="1427163" y="4662488"/>
            <a:ext cx="3987800" cy="414337"/>
          </a:xfrm>
          <a:prstGeom prst="wedgeRoundRectCallout">
            <a:avLst>
              <a:gd name="adj1" fmla="val 60032"/>
              <a:gd name="adj2" fmla="val -164944"/>
              <a:gd name="adj3" fmla="val 16667"/>
            </a:avLst>
          </a:prstGeom>
          <a:noFill/>
          <a:ln w="381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zh-CN" sz="4400" b="1"/>
          </a:p>
        </p:txBody>
      </p:sp>
      <p:sp>
        <p:nvSpPr>
          <p:cNvPr id="657415" name="Text Box 7">
            <a:extLst>
              <a:ext uri="{FF2B5EF4-FFF2-40B4-BE49-F238E27FC236}">
                <a16:creationId xmlns:a16="http://schemas.microsoft.com/office/drawing/2014/main" id="{4DBCB378-5AEE-433F-8173-4C84FE2D64F8}"/>
              </a:ext>
            </a:extLst>
          </p:cNvPr>
          <p:cNvSpPr txBox="1">
            <a:spLocks noChangeArrowheads="1"/>
          </p:cNvSpPr>
          <p:nvPr/>
        </p:nvSpPr>
        <p:spPr bwMode="auto">
          <a:xfrm>
            <a:off x="5300663" y="3903663"/>
            <a:ext cx="310515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FF0000"/>
                </a:solidFill>
                <a:ea typeface="宋体" panose="02010600030101010101" pitchFamily="2" charset="-122"/>
              </a:rPr>
              <a:t>No, return other’s input</a:t>
            </a:r>
            <a:endParaRPr lang="en-US" altLang="zh-CN">
              <a:solidFill>
                <a:schemeClr val="tx1"/>
              </a:solidFill>
              <a:ea typeface="宋体" panose="02010600030101010101" pitchFamily="2" charset="-122"/>
            </a:endParaRPr>
          </a:p>
        </p:txBody>
      </p:sp>
    </p:spTree>
  </p:cSld>
  <p:clrMapOvr>
    <a:masterClrMapping/>
  </p:clrMapOvr>
  <p:transition>
    <p:blinds/>
  </p:transition>
</p:sld>
</file>

<file path=ppt/theme/theme1.xml><?xml version="1.0" encoding="utf-8"?>
<a:theme xmlns:a="http://schemas.openxmlformats.org/drawingml/2006/main" name="Blank Presentation.pot">
  <a:themeElements>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pot">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CC"/>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2800" b="0" i="0" u="none" strike="noStrike" cap="none" normalizeH="0" baseline="0" smtClean="0">
            <a:ln>
              <a:noFill/>
            </a:ln>
            <a:solidFill>
              <a:srgbClr val="0000FF"/>
            </a:solidFill>
            <a:effectLst/>
            <a:latin typeface="Comic Sans MS" panose="030F0702030302020204" pitchFamily="66" charset="0"/>
          </a:defRPr>
        </a:defPPr>
      </a:lstStyle>
    </a:spDef>
    <a:lnDef>
      <a:spPr bwMode="auto">
        <a:xfrm>
          <a:off x="0" y="0"/>
          <a:ext cx="1" cy="1"/>
        </a:xfrm>
        <a:custGeom>
          <a:avLst/>
          <a:gdLst/>
          <a:ahLst/>
          <a:cxnLst/>
          <a:rect l="0" t="0" r="0" b="0"/>
          <a:pathLst/>
        </a:custGeom>
        <a:solidFill>
          <a:srgbClr val="FFFFCC"/>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zh-CN" sz="2800" b="0" i="0" u="none" strike="noStrike" cap="none" normalizeH="0" baseline="0" smtClean="0">
            <a:ln>
              <a:noFill/>
            </a:ln>
            <a:solidFill>
              <a:srgbClr val="0000FF"/>
            </a:solidFill>
            <a:effectLst/>
            <a:latin typeface="Comic Sans MS" panose="030F0702030302020204" pitchFamily="66"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13750</TotalTime>
  <Words>5721</Words>
  <Application>Microsoft Office PowerPoint</Application>
  <PresentationFormat>顶置</PresentationFormat>
  <Paragraphs>1205</Paragraphs>
  <Slides>116</Slides>
  <Notes>114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116</vt:i4>
      </vt:variant>
    </vt:vector>
  </HeadingPairs>
  <TitlesOfParts>
    <vt:vector size="125" baseType="lpstr">
      <vt:lpstr>Arial</vt:lpstr>
      <vt:lpstr>Comic Sans MS</vt:lpstr>
      <vt:lpstr>Courier New</vt:lpstr>
      <vt:lpstr>Lucida Console</vt:lpstr>
      <vt:lpstr>Lucida Sans</vt:lpstr>
      <vt:lpstr>Marlett</vt:lpstr>
      <vt:lpstr>Times New Roman</vt:lpstr>
      <vt:lpstr>Blank Presentation.pot</vt:lpstr>
      <vt:lpstr>Bitmap Image</vt:lpstr>
      <vt:lpstr>The Relative Power of Synchronization Operations</vt:lpstr>
      <vt:lpstr>Recall: Wait-Free Implementation</vt:lpstr>
      <vt:lpstr>Why is Mutual Exclusion so wrong?</vt:lpstr>
      <vt:lpstr>Asynchronous Interrupts</vt:lpstr>
      <vt:lpstr>Heterogeneous Processors</vt:lpstr>
      <vt:lpstr>Fault-tolerance</vt:lpstr>
      <vt:lpstr>Machine Level Instruction Granularity</vt:lpstr>
      <vt:lpstr>Basic Questions</vt:lpstr>
      <vt:lpstr>FIFO Queue: Enqueue Method</vt:lpstr>
      <vt:lpstr>FIFO Queue: Dequeue Method</vt:lpstr>
      <vt:lpstr>Two-Thread Wait-Free Queue</vt:lpstr>
      <vt:lpstr>What About Multiple Dequeuers?</vt:lpstr>
      <vt:lpstr>Grand Challenge</vt:lpstr>
      <vt:lpstr>Consensus</vt:lpstr>
      <vt:lpstr>Consensus: Each Thread has a Private Input</vt:lpstr>
      <vt:lpstr>They Communicate</vt:lpstr>
      <vt:lpstr>They Agree on One Thread’s Input</vt:lpstr>
      <vt:lpstr>Formally: Consensus </vt:lpstr>
      <vt:lpstr>No Wait-Free Implementation of Consensus using Registers</vt:lpstr>
      <vt:lpstr>Formally</vt:lpstr>
      <vt:lpstr>What Does Consensus have to do with Concurrent Objects?</vt:lpstr>
      <vt:lpstr>Consensus Object</vt:lpstr>
      <vt:lpstr>Concurrent Consensus Object</vt:lpstr>
      <vt:lpstr>Java Jargon Watch</vt:lpstr>
      <vt:lpstr>Generic Consensus Protocol</vt:lpstr>
      <vt:lpstr>Generic Consensus Protocol</vt:lpstr>
      <vt:lpstr>Generic Consensus Protocol</vt:lpstr>
      <vt:lpstr>Generic Consensus Protocol</vt:lpstr>
      <vt:lpstr>PowerPoint 演示文稿</vt:lpstr>
      <vt:lpstr>Can a FIFO Queue Implement  n-Thread (n&gt;1) Consensus?</vt:lpstr>
      <vt:lpstr>FIFO Consensus</vt:lpstr>
      <vt:lpstr>Protocol: Write Value to Array</vt:lpstr>
      <vt:lpstr>Protocol: Take Next Item from Queue</vt:lpstr>
      <vt:lpstr>Protocol: Take Next Item from Queue</vt:lpstr>
      <vt:lpstr>Consensus Using FIFO Queue</vt:lpstr>
      <vt:lpstr>Initialize Queue</vt:lpstr>
      <vt:lpstr>Who Won?</vt:lpstr>
      <vt:lpstr>Who Won?</vt:lpstr>
      <vt:lpstr>Who Won?</vt:lpstr>
      <vt:lpstr>Who Won?</vt:lpstr>
      <vt:lpstr>Why does this Work?</vt:lpstr>
      <vt:lpstr>Theorem</vt:lpstr>
      <vt:lpstr>Implications</vt:lpstr>
      <vt:lpstr>Corollary</vt:lpstr>
      <vt:lpstr>Consensus Numbers</vt:lpstr>
      <vt:lpstr>Consensus Numbers</vt:lpstr>
      <vt:lpstr>Consensus Numbers Measure Synchronization Power</vt:lpstr>
      <vt:lpstr>Synchronization Speed Limit</vt:lpstr>
      <vt:lpstr>Grand Challenge 2</vt:lpstr>
      <vt:lpstr>Grand Challenge 2</vt:lpstr>
      <vt:lpstr>Multiple Assignment Theorem</vt:lpstr>
      <vt:lpstr>Proof Strategy</vt:lpstr>
      <vt:lpstr>Proof Strategy</vt:lpstr>
      <vt:lpstr>Double Assignment Interface</vt:lpstr>
      <vt:lpstr>Double Assignment Interface</vt:lpstr>
      <vt:lpstr>Double Assignment Interface</vt:lpstr>
      <vt:lpstr>Initially</vt:lpstr>
      <vt:lpstr>Thread A wins if</vt:lpstr>
      <vt:lpstr>Thread A wins if</vt:lpstr>
      <vt:lpstr>Thread A loses if</vt:lpstr>
      <vt:lpstr>Multi-Consensus Code</vt:lpstr>
      <vt:lpstr>Multi-Consensus Code</vt:lpstr>
      <vt:lpstr>Multi-Consensus Code</vt:lpstr>
      <vt:lpstr>Multi-Consensus Code</vt:lpstr>
      <vt:lpstr>Multi-Consensus Code</vt:lpstr>
      <vt:lpstr>Multi-Consensus Code</vt:lpstr>
      <vt:lpstr>Multi-Consensus Code</vt:lpstr>
      <vt:lpstr>Multi-Consensus Code</vt:lpstr>
      <vt:lpstr>Multi-Consensus Code</vt:lpstr>
      <vt:lpstr>Summary</vt:lpstr>
      <vt:lpstr>Read-Modify-Write</vt:lpstr>
      <vt:lpstr>Read-Modify-Write</vt:lpstr>
      <vt:lpstr>Read-Modify-Write</vt:lpstr>
      <vt:lpstr>Read-Modify-Write</vt:lpstr>
      <vt:lpstr>RMW Everywhere!</vt:lpstr>
      <vt:lpstr>Example: Read</vt:lpstr>
      <vt:lpstr>Example: Read</vt:lpstr>
      <vt:lpstr>Example: getAndSet</vt:lpstr>
      <vt:lpstr>Example: getAndSet (swap)</vt:lpstr>
      <vt:lpstr>getAndIncrement</vt:lpstr>
      <vt:lpstr>getAndIncrement</vt:lpstr>
      <vt:lpstr>getAndAdd</vt:lpstr>
      <vt:lpstr>getAndAdd</vt:lpstr>
      <vt:lpstr>compareAndSet</vt:lpstr>
      <vt:lpstr>compareAndSet</vt:lpstr>
      <vt:lpstr>compareAndSet</vt:lpstr>
      <vt:lpstr>compareAndSet</vt:lpstr>
      <vt:lpstr>compareAndSet</vt:lpstr>
      <vt:lpstr>PowerPoint 演示文稿</vt:lpstr>
      <vt:lpstr>Read-Modify-Write</vt:lpstr>
      <vt:lpstr>Definition</vt:lpstr>
      <vt:lpstr>Example</vt:lpstr>
      <vt:lpstr>Theorem</vt:lpstr>
      <vt:lpstr>Reminder</vt:lpstr>
      <vt:lpstr>Proof</vt:lpstr>
      <vt:lpstr>Proof</vt:lpstr>
      <vt:lpstr>Proof</vt:lpstr>
      <vt:lpstr>Proof</vt:lpstr>
      <vt:lpstr>Proof</vt:lpstr>
      <vt:lpstr>Proof</vt:lpstr>
      <vt:lpstr>Interfering RMW</vt:lpstr>
      <vt:lpstr>Examples</vt:lpstr>
      <vt:lpstr>Impact</vt:lpstr>
      <vt:lpstr>compareAndSet</vt:lpstr>
      <vt:lpstr>compareAndSet</vt:lpstr>
      <vt:lpstr>compareAndSet Has ∞ Consensus Number</vt:lpstr>
      <vt:lpstr>compareAndSet Has ∞ Consensus Number</vt:lpstr>
      <vt:lpstr>compareAndSet Has ∞ Consensus Number</vt:lpstr>
      <vt:lpstr>compareAndSet Has ∞ Consensus Number</vt:lpstr>
      <vt:lpstr>The Consensus Hierarchy</vt:lpstr>
      <vt:lpstr>Lock-Freedom</vt:lpstr>
      <vt:lpstr>Lock-Free vs. Wait-free</vt:lpstr>
      <vt:lpstr>Lock-Freedom</vt:lpstr>
      <vt:lpstr>Lock-Free Implementations</vt:lpstr>
      <vt:lpstr>There is More: Universality</vt:lpstr>
      <vt:lpstr>PowerPoint 演示文稿</vt:lpstr>
    </vt:vector>
  </TitlesOfParts>
  <Company>Brown University and tel-Aviv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Multiprocesor Synchronization</dc:title>
  <dc:creator>Maurice Herlihy and Nir Shavit</dc:creator>
  <cp:lastModifiedBy>Hongjin</cp:lastModifiedBy>
  <cp:revision>673</cp:revision>
  <cp:lastPrinted>2003-09-22T12:30:43Z</cp:lastPrinted>
  <dcterms:created xsi:type="dcterms:W3CDTF">1999-05-12T13:47:53Z</dcterms:created>
  <dcterms:modified xsi:type="dcterms:W3CDTF">2021-10-25T08:24:14Z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iveCommons_Licensed">
    <vt:bool>true</vt:bool>
  </property>
  <property fmtid="{D5CDD505-2E9C-101B-9397-08002B2CF9AE}" pid="3" name="CreativeCommons_LicenseURL">
    <vt:lpwstr>http://creativecommons.org/licenses/by-sa/2.5/</vt:lpwstr>
  </property>
  <property fmtid="{D5CDD505-2E9C-101B-9397-08002B2CF9AE}" pid="4" name="CreativeCommons_Derivatives">
    <vt:lpwstr>Share Alike</vt:lpwstr>
  </property>
  <property fmtid="{D5CDD505-2E9C-101B-9397-08002B2CF9AE}" pid="5" name="CreativeCommons_CommercialUse">
    <vt:lpwstr>Yes</vt:lpwstr>
  </property>
  <property fmtid="{D5CDD505-2E9C-101B-9397-08002B2CF9AE}" pid="6" name="CreativeCommons_Jurisdiction">
    <vt:lpwstr/>
  </property>
</Properties>
</file>