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2" r:id="rId6"/>
    <p:sldId id="263" r:id="rId7"/>
    <p:sldId id="264" r:id="rId8"/>
    <p:sldId id="267" r:id="rId9"/>
    <p:sldId id="273" r:id="rId10"/>
    <p:sldId id="269" r:id="rId11"/>
    <p:sldId id="270" r:id="rId12"/>
    <p:sldId id="271" r:id="rId13"/>
    <p:sldId id="272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9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4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6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9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1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0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B9C0-1732-48FC-A1EE-0A8CC1B1CCFA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4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A114-8C9E-4DC1-BF4B-954AE4C91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8E49E-D12F-4F57-8000-DA828CA4E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4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50DA-8437-4179-A0EC-3347EA5C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Hoare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2E32-CA66-4400-B68C-11C0CFA3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Hoare triple validity</a:t>
            </a:r>
          </a:p>
          <a:p>
            <a:r>
              <a:rPr lang="en-US" altLang="zh-CN" dirty="0"/>
              <a:t>Inference rules for partial correctness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8F40F2-7C12-4ACD-8A4E-60FD9384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51159"/>
            <a:ext cx="8206740" cy="801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1CCD8C-4B0E-464E-80D0-3329D809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5" y="2805881"/>
            <a:ext cx="3396615" cy="875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FBE129-5AD5-482B-8468-87AC41E6C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10" y="4933275"/>
            <a:ext cx="6879560" cy="8017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34B9C6-F86B-47B1-B4F3-63AFF3831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20" y="2987700"/>
            <a:ext cx="3214688" cy="6939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61F9B2-E11D-43CC-9781-61143A111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536" y="2987700"/>
            <a:ext cx="1982825" cy="6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F9A42-9EB5-4444-8CB7-89751222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Separation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613F8-B3D0-4645-8A1C-8D7D5CBF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extended programming language</a:t>
            </a:r>
          </a:p>
          <a:p>
            <a:pPr lvl="1"/>
            <a:r>
              <a:rPr lang="en-US" altLang="zh-CN" dirty="0"/>
              <a:t>Syntax &amp; operational semantics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D18051-3F59-474B-8EC9-2FAD55B0A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905830"/>
            <a:ext cx="8572500" cy="21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3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D4581-FC75-490C-80D4-5D1BBAE0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Separation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EF9B2-3091-40BA-B1FD-F6D12EAB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assertion language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3AFFDE-ECF5-431D-80C4-73DBE18C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2546032"/>
            <a:ext cx="7010400" cy="942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5B7C2-7D93-40EE-810B-B8F0C361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4001294"/>
            <a:ext cx="8702040" cy="24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2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8814-7D54-4E2E-B4FF-872FD42C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Separation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5171E-CD14-4435-B1B9-33E17678A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Locality</a:t>
            </a:r>
          </a:p>
          <a:p>
            <a:pPr lvl="1"/>
            <a:r>
              <a:rPr lang="en-US" altLang="zh-CN" dirty="0"/>
              <a:t>Safety monotonicity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Frame property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E65658-DAE4-4726-9733-F8E488B4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735580"/>
            <a:ext cx="8428948" cy="5162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FC9013-CBB2-4059-8B9E-D2143695D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7" y="4161766"/>
            <a:ext cx="8918506" cy="6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34350" cy="83121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Formal Semantics of Prog. Lang.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480"/>
            <a:ext cx="7886700" cy="5166360"/>
          </a:xfrm>
        </p:spPr>
        <p:txBody>
          <a:bodyPr/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2"/>
            <a:r>
              <a:rPr lang="en-US" altLang="zh-CN" dirty="0"/>
              <a:t>Reduction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2"/>
            <a:r>
              <a:rPr lang="en-US" altLang="zh-CN" dirty="0"/>
              <a:t>Reduction vs typing : progress &amp; preservation</a:t>
            </a:r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2"/>
            <a:r>
              <a:rPr lang="en-US" altLang="zh-CN" dirty="0"/>
              <a:t>Small-step &amp; big-step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2"/>
            <a:r>
              <a:rPr lang="en-US" altLang="zh-CN" dirty="0"/>
              <a:t>Reasoning using Hoare logic </a:t>
            </a:r>
          </a:p>
          <a:p>
            <a:pPr lvl="1"/>
            <a:r>
              <a:rPr lang="en-US" altLang="zh-CN" dirty="0"/>
              <a:t>Separation logic</a:t>
            </a:r>
          </a:p>
          <a:p>
            <a:pPr lvl="2"/>
            <a:r>
              <a:rPr lang="en-US" altLang="zh-CN" dirty="0"/>
              <a:t>Assertion semantics &amp; locality</a:t>
            </a:r>
          </a:p>
        </p:txBody>
      </p:sp>
    </p:spTree>
    <p:extLst>
      <p:ext uri="{BB962C8B-B14F-4D97-AF65-F5344CB8AC3E}">
        <p14:creationId xmlns:p14="http://schemas.microsoft.com/office/powerpoint/2010/main" val="328517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41932-95B3-4E7D-8D0C-0C7965E0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期末考试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CD0F2-D21D-4C65-A8F1-8D332C01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日周四</a:t>
            </a:r>
            <a:r>
              <a:rPr lang="en-US" altLang="zh-CN" dirty="0"/>
              <a:t>1-2</a:t>
            </a:r>
            <a:r>
              <a:rPr lang="zh-CN" altLang="en-US" dirty="0"/>
              <a:t>节，</a:t>
            </a:r>
            <a:r>
              <a:rPr lang="en-US" altLang="zh-CN" dirty="0"/>
              <a:t>8:00-9:50</a:t>
            </a:r>
          </a:p>
          <a:p>
            <a:r>
              <a:rPr lang="zh-CN" altLang="en-US" dirty="0"/>
              <a:t>地点：上课教室（逸</a:t>
            </a:r>
            <a:r>
              <a:rPr lang="en-US" altLang="zh-CN" dirty="0"/>
              <a:t>B-205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闭卷</a:t>
            </a:r>
            <a:endParaRPr lang="en-US" altLang="zh-CN" dirty="0"/>
          </a:p>
          <a:p>
            <a:r>
              <a:rPr lang="zh-CN" altLang="en-US" dirty="0"/>
              <a:t>总成绩：作业</a:t>
            </a:r>
            <a:r>
              <a:rPr lang="en-US" altLang="zh-CN" dirty="0"/>
              <a:t>40% + </a:t>
            </a:r>
            <a:r>
              <a:rPr lang="zh-CN" altLang="en-US" dirty="0"/>
              <a:t>考试</a:t>
            </a:r>
            <a:r>
              <a:rPr lang="en-US" altLang="zh-CN" dirty="0"/>
              <a:t>60%</a:t>
            </a:r>
          </a:p>
          <a:p>
            <a:endParaRPr lang="en-US" altLang="zh-CN" dirty="0"/>
          </a:p>
          <a:p>
            <a:r>
              <a:rPr lang="zh-CN" altLang="en-US" dirty="0"/>
              <a:t>答疑：不统一安排，可发邮件或</a:t>
            </a:r>
            <a:r>
              <a:rPr lang="en-US" altLang="zh-CN" dirty="0"/>
              <a:t>QQ</a:t>
            </a:r>
            <a:r>
              <a:rPr lang="zh-CN" altLang="en-US" dirty="0"/>
              <a:t>群讨论</a:t>
            </a:r>
          </a:p>
        </p:txBody>
      </p:sp>
    </p:spTree>
    <p:extLst>
      <p:ext uri="{BB962C8B-B14F-4D97-AF65-F5344CB8AC3E}">
        <p14:creationId xmlns:p14="http://schemas.microsoft.com/office/powerpoint/2010/main" val="20238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Semantics of Programming Languages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1"/>
            <a:r>
              <a:rPr lang="en-US" altLang="zh-CN" dirty="0"/>
              <a:t>Separation logic</a:t>
            </a:r>
          </a:p>
        </p:txBody>
      </p:sp>
    </p:spTree>
    <p:extLst>
      <p:ext uri="{BB962C8B-B14F-4D97-AF65-F5344CB8AC3E}">
        <p14:creationId xmlns:p14="http://schemas.microsoft.com/office/powerpoint/2010/main" val="409738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B19C4-C427-48D5-856C-4D521CD5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03643-0149-4E12-B85D-13DF32BD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r>
              <a:rPr lang="en-US" altLang="zh-CN" dirty="0"/>
              <a:t>Semantics (reduction rules)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4ECC4-3B49-4AFD-92F3-965FE9BB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85" y="2019141"/>
            <a:ext cx="6153150" cy="77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D4ADCC-BA32-4924-A388-9F87D21A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3421777"/>
            <a:ext cx="7524750" cy="2124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7453B2-0126-4301-987C-17F8B7E64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5" y="5653088"/>
            <a:ext cx="6172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B06E-C36D-4257-90F1-24DBEE9D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46A91-C611-4C80-AF82-0F8054B9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C23FA-CEE2-449C-AF3F-F7F00656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76487"/>
            <a:ext cx="6791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3BDD-DA1E-4F3B-99E2-45855028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F1186-4396-4F1B-8FAE-3E55AB23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Typing rules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86E19-FA84-4C52-A770-FE21CC7A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" y="2679453"/>
            <a:ext cx="8628563" cy="1740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DE3467-4956-4E6E-811A-A6D060D5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1" y="4942995"/>
            <a:ext cx="8150678" cy="12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4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D44E-6F55-41AB-B749-AD48D34F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imperative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20BB4-FCBF-4978-9110-D3181599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514AF2-5011-4501-828D-F51E2B8E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2816315"/>
            <a:ext cx="8633460" cy="17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DC5F-7158-440C-8971-92B8532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0FF1E-BD04-4F2B-AB1C-EE20DFC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Small-step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274E9-F672-474E-9B3F-2264A81B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458835"/>
            <a:ext cx="6470332" cy="52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0C2D0-B4EA-44D4-B7D5-ECB257EA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C8253-D5A4-4EE4-9CC1-192CD0F0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Big-step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67D3B1-A014-4081-8390-F6416B0F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1" y="2572056"/>
            <a:ext cx="6158882" cy="33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167</Words>
  <Application>Microsoft Office PowerPoint</Application>
  <PresentationFormat>全屏显示(4:3)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主题​​</vt:lpstr>
      <vt:lpstr>Review</vt:lpstr>
      <vt:lpstr>期末考试</vt:lpstr>
      <vt:lpstr>Formal Semantics of Programming Languages</vt:lpstr>
      <vt:lpstr>Untyped lambda calculus</vt:lpstr>
      <vt:lpstr>Simply-typed lambda calculus</vt:lpstr>
      <vt:lpstr>Simply-typed lambda calculus</vt:lpstr>
      <vt:lpstr>A simple imperative language</vt:lpstr>
      <vt:lpstr>Operational semantics</vt:lpstr>
      <vt:lpstr>Operational semantics</vt:lpstr>
      <vt:lpstr>Hoare logic</vt:lpstr>
      <vt:lpstr>Separation logic</vt:lpstr>
      <vt:lpstr>Separation logic</vt:lpstr>
      <vt:lpstr>Separation logic</vt:lpstr>
      <vt:lpstr>Formal Semantics of Prog. Lang.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</dc:title>
  <dc:creator>Liang Hongjin</dc:creator>
  <cp:lastModifiedBy>Hongjin</cp:lastModifiedBy>
  <cp:revision>87</cp:revision>
  <dcterms:created xsi:type="dcterms:W3CDTF">2019-12-06T00:39:43Z</dcterms:created>
  <dcterms:modified xsi:type="dcterms:W3CDTF">2021-12-15T08:44:37Z</dcterms:modified>
</cp:coreProperties>
</file>